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7" r:id="rId2"/>
    <p:sldId id="268" r:id="rId3"/>
    <p:sldId id="258" r:id="rId4"/>
    <p:sldId id="276" r:id="rId5"/>
    <p:sldId id="278" r:id="rId6"/>
    <p:sldId id="279" r:id="rId7"/>
    <p:sldId id="262" r:id="rId8"/>
    <p:sldId id="283" r:id="rId9"/>
    <p:sldId id="285" r:id="rId10"/>
    <p:sldId id="282" r:id="rId11"/>
    <p:sldId id="284" r:id="rId12"/>
    <p:sldId id="275" r:id="rId13"/>
    <p:sldId id="281" r:id="rId14"/>
    <p:sldId id="280" r:id="rId15"/>
    <p:sldId id="264" r:id="rId16"/>
    <p:sldId id="263" r:id="rId17"/>
    <p:sldId id="261" r:id="rId18"/>
    <p:sldId id="286" r:id="rId19"/>
    <p:sldId id="28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F9D205F-4B8F-41D6-9476-1444330B8158}">
          <p14:sldIdLst>
            <p14:sldId id="277"/>
            <p14:sldId id="268"/>
            <p14:sldId id="258"/>
            <p14:sldId id="276"/>
            <p14:sldId id="278"/>
            <p14:sldId id="279"/>
            <p14:sldId id="262"/>
            <p14:sldId id="283"/>
            <p14:sldId id="285"/>
            <p14:sldId id="282"/>
            <p14:sldId id="284"/>
            <p14:sldId id="275"/>
            <p14:sldId id="281"/>
            <p14:sldId id="280"/>
            <p14:sldId id="264"/>
            <p14:sldId id="263"/>
            <p14:sldId id="261"/>
            <p14:sldId id="286"/>
            <p14:sldId id="28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83BF"/>
    <a:srgbClr val="BAD3E6"/>
    <a:srgbClr val="BDE4F9"/>
    <a:srgbClr val="81A8BE"/>
    <a:srgbClr val="6F92AE"/>
    <a:srgbClr val="6F91AB"/>
    <a:srgbClr val="595757"/>
    <a:srgbClr val="F5A73D"/>
    <a:srgbClr val="ED751E"/>
    <a:srgbClr val="A9CB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41" autoAdjust="0"/>
    <p:restoredTop sz="94689" autoAdjust="0"/>
  </p:normalViewPr>
  <p:slideViewPr>
    <p:cSldViewPr snapToGrid="0" showGuides="1">
      <p:cViewPr varScale="1">
        <p:scale>
          <a:sx n="95" d="100"/>
          <a:sy n="95" d="100"/>
        </p:scale>
        <p:origin x="90" y="312"/>
      </p:cViewPr>
      <p:guideLst>
        <p:guide orient="horz" pos="2160"/>
        <p:guide pos="3840"/>
      </p:guideLst>
    </p:cSldViewPr>
  </p:slideViewPr>
  <p:outlineViewPr>
    <p:cViewPr>
      <p:scale>
        <a:sx n="20" d="100"/>
        <a:sy n="20"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55D-456A-848E-0F38D0CC6546}"/>
            </c:ext>
          </c:extLst>
        </c:ser>
        <c:ser>
          <c:idx val="2"/>
          <c:order val="1"/>
          <c:tx>
            <c:strRef>
              <c:f>Sheet1!$D$1</c:f>
              <c:strCache>
                <c:ptCount val="1"/>
                <c:pt idx="0">
                  <c:v>系列 3</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055D-456A-848E-0F38D0CC6546}"/>
            </c:ext>
          </c:extLst>
        </c:ser>
        <c:dLbls>
          <c:showLegendKey val="0"/>
          <c:showVal val="0"/>
          <c:showCatName val="0"/>
          <c:showSerName val="0"/>
          <c:showPercent val="0"/>
          <c:showBubbleSize val="0"/>
        </c:dLbls>
        <c:gapWidth val="182"/>
        <c:axId val="1531629408"/>
        <c:axId val="1531626688"/>
      </c:barChart>
      <c:catAx>
        <c:axId val="15316294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defRPr>
            </a:pPr>
            <a:endParaRPr lang="zh-CN"/>
          </a:p>
        </c:txPr>
        <c:crossAx val="1531626688"/>
        <c:crosses val="autoZero"/>
        <c:auto val="1"/>
        <c:lblAlgn val="ctr"/>
        <c:lblOffset val="100"/>
        <c:noMultiLvlLbl val="0"/>
      </c:catAx>
      <c:valAx>
        <c:axId val="1531626688"/>
        <c:scaling>
          <c:orientation val="minMax"/>
        </c:scaling>
        <c:delete val="1"/>
        <c:axPos val="b"/>
        <c:numFmt formatCode="General" sourceLinked="1"/>
        <c:majorTickMark val="none"/>
        <c:minorTickMark val="none"/>
        <c:tickLblPos val="nextTo"/>
        <c:crossAx val="1531629408"/>
        <c:crosses val="autoZero"/>
        <c:crossBetween val="between"/>
      </c:valAx>
      <c:spPr>
        <a:noFill/>
        <a:ln w="25400">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latin typeface="Arial" panose="020B0604020202020204" pitchFamily="34" charset="0"/>
          <a:ea typeface="Microsoft YaHei"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BE5169-9255-4EC0-8C5D-89F870FFD640}" type="datetimeFigureOut">
              <a:rPr lang="zh-CN" altLang="en-US" smtClean="0"/>
              <a:t>2020/4/13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F4D7C-0010-44D2-9774-89BB12A69694}" type="slidenum">
              <a:rPr lang="zh-CN" altLang="en-US" smtClean="0"/>
              <a:t>‹#›</a:t>
            </a:fld>
            <a:endParaRPr lang="zh-CN" altLang="en-US"/>
          </a:p>
        </p:txBody>
      </p:sp>
    </p:spTree>
    <p:extLst>
      <p:ext uri="{BB962C8B-B14F-4D97-AF65-F5344CB8AC3E}">
        <p14:creationId xmlns:p14="http://schemas.microsoft.com/office/powerpoint/2010/main" val="1198030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a:t>
            </a:fld>
            <a:endParaRPr lang="zh-CN" altLang="en-US"/>
          </a:p>
        </p:txBody>
      </p:sp>
    </p:spTree>
    <p:extLst>
      <p:ext uri="{BB962C8B-B14F-4D97-AF65-F5344CB8AC3E}">
        <p14:creationId xmlns:p14="http://schemas.microsoft.com/office/powerpoint/2010/main" val="3320157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10</a:t>
            </a:fld>
            <a:endParaRPr lang="zh-CN" altLang="en-US"/>
          </a:p>
        </p:txBody>
      </p:sp>
    </p:spTree>
    <p:extLst>
      <p:ext uri="{BB962C8B-B14F-4D97-AF65-F5344CB8AC3E}">
        <p14:creationId xmlns:p14="http://schemas.microsoft.com/office/powerpoint/2010/main" val="1325494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11</a:t>
            </a:fld>
            <a:endParaRPr lang="zh-CN" altLang="en-US"/>
          </a:p>
        </p:txBody>
      </p:sp>
    </p:spTree>
    <p:extLst>
      <p:ext uri="{BB962C8B-B14F-4D97-AF65-F5344CB8AC3E}">
        <p14:creationId xmlns:p14="http://schemas.microsoft.com/office/powerpoint/2010/main" val="1298270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12</a:t>
            </a:fld>
            <a:endParaRPr lang="zh-CN" altLang="en-US"/>
          </a:p>
        </p:txBody>
      </p:sp>
    </p:spTree>
    <p:extLst>
      <p:ext uri="{BB962C8B-B14F-4D97-AF65-F5344CB8AC3E}">
        <p14:creationId xmlns:p14="http://schemas.microsoft.com/office/powerpoint/2010/main" val="2884300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13</a:t>
            </a:fld>
            <a:endParaRPr lang="zh-CN" altLang="en-US"/>
          </a:p>
        </p:txBody>
      </p:sp>
    </p:spTree>
    <p:extLst>
      <p:ext uri="{BB962C8B-B14F-4D97-AF65-F5344CB8AC3E}">
        <p14:creationId xmlns:p14="http://schemas.microsoft.com/office/powerpoint/2010/main" val="2434509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14</a:t>
            </a:fld>
            <a:endParaRPr lang="zh-CN" altLang="en-US"/>
          </a:p>
        </p:txBody>
      </p:sp>
    </p:spTree>
    <p:extLst>
      <p:ext uri="{BB962C8B-B14F-4D97-AF65-F5344CB8AC3E}">
        <p14:creationId xmlns:p14="http://schemas.microsoft.com/office/powerpoint/2010/main" val="1722329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15</a:t>
            </a:fld>
            <a:endParaRPr lang="zh-CN" altLang="en-US"/>
          </a:p>
        </p:txBody>
      </p:sp>
    </p:spTree>
    <p:extLst>
      <p:ext uri="{BB962C8B-B14F-4D97-AF65-F5344CB8AC3E}">
        <p14:creationId xmlns:p14="http://schemas.microsoft.com/office/powerpoint/2010/main" val="40984029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16</a:t>
            </a:fld>
            <a:endParaRPr lang="zh-CN" altLang="en-US"/>
          </a:p>
        </p:txBody>
      </p:sp>
    </p:spTree>
    <p:extLst>
      <p:ext uri="{BB962C8B-B14F-4D97-AF65-F5344CB8AC3E}">
        <p14:creationId xmlns:p14="http://schemas.microsoft.com/office/powerpoint/2010/main" val="2572506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17</a:t>
            </a:fld>
            <a:endParaRPr lang="zh-CN" altLang="en-US"/>
          </a:p>
        </p:txBody>
      </p:sp>
    </p:spTree>
    <p:extLst>
      <p:ext uri="{BB962C8B-B14F-4D97-AF65-F5344CB8AC3E}">
        <p14:creationId xmlns:p14="http://schemas.microsoft.com/office/powerpoint/2010/main" val="33599568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18</a:t>
            </a:fld>
            <a:endParaRPr lang="zh-CN" altLang="en-US"/>
          </a:p>
        </p:txBody>
      </p:sp>
    </p:spTree>
    <p:extLst>
      <p:ext uri="{BB962C8B-B14F-4D97-AF65-F5344CB8AC3E}">
        <p14:creationId xmlns:p14="http://schemas.microsoft.com/office/powerpoint/2010/main" val="2137923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2</a:t>
            </a:fld>
            <a:endParaRPr lang="zh-CN" altLang="en-US"/>
          </a:p>
        </p:txBody>
      </p:sp>
    </p:spTree>
    <p:extLst>
      <p:ext uri="{BB962C8B-B14F-4D97-AF65-F5344CB8AC3E}">
        <p14:creationId xmlns:p14="http://schemas.microsoft.com/office/powerpoint/2010/main" val="2759459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3</a:t>
            </a:fld>
            <a:endParaRPr lang="zh-CN" altLang="en-US"/>
          </a:p>
        </p:txBody>
      </p:sp>
    </p:spTree>
    <p:extLst>
      <p:ext uri="{BB962C8B-B14F-4D97-AF65-F5344CB8AC3E}">
        <p14:creationId xmlns:p14="http://schemas.microsoft.com/office/powerpoint/2010/main" val="4286305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4</a:t>
            </a:fld>
            <a:endParaRPr lang="zh-CN" altLang="en-US"/>
          </a:p>
        </p:txBody>
      </p:sp>
    </p:spTree>
    <p:extLst>
      <p:ext uri="{BB962C8B-B14F-4D97-AF65-F5344CB8AC3E}">
        <p14:creationId xmlns:p14="http://schemas.microsoft.com/office/powerpoint/2010/main" val="2788632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5</a:t>
            </a:fld>
            <a:endParaRPr lang="zh-CN" altLang="en-US"/>
          </a:p>
        </p:txBody>
      </p:sp>
    </p:spTree>
    <p:extLst>
      <p:ext uri="{BB962C8B-B14F-4D97-AF65-F5344CB8AC3E}">
        <p14:creationId xmlns:p14="http://schemas.microsoft.com/office/powerpoint/2010/main" val="2304936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6</a:t>
            </a:fld>
            <a:endParaRPr lang="zh-CN" altLang="en-US"/>
          </a:p>
        </p:txBody>
      </p:sp>
    </p:spTree>
    <p:extLst>
      <p:ext uri="{BB962C8B-B14F-4D97-AF65-F5344CB8AC3E}">
        <p14:creationId xmlns:p14="http://schemas.microsoft.com/office/powerpoint/2010/main" val="1446451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7</a:t>
            </a:fld>
            <a:endParaRPr lang="zh-CN" altLang="en-US"/>
          </a:p>
        </p:txBody>
      </p:sp>
    </p:spTree>
    <p:extLst>
      <p:ext uri="{BB962C8B-B14F-4D97-AF65-F5344CB8AC3E}">
        <p14:creationId xmlns:p14="http://schemas.microsoft.com/office/powerpoint/2010/main" val="1236706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8</a:t>
            </a:fld>
            <a:endParaRPr lang="zh-CN" altLang="en-US"/>
          </a:p>
        </p:txBody>
      </p:sp>
    </p:spTree>
    <p:extLst>
      <p:ext uri="{BB962C8B-B14F-4D97-AF65-F5344CB8AC3E}">
        <p14:creationId xmlns:p14="http://schemas.microsoft.com/office/powerpoint/2010/main" val="1787481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2F4D7C-0010-44D2-9774-89BB12A69694}" type="slidenum">
              <a:rPr lang="zh-CN" altLang="en-US" smtClean="0"/>
              <a:t>9</a:t>
            </a:fld>
            <a:endParaRPr lang="zh-CN" altLang="en-US"/>
          </a:p>
        </p:txBody>
      </p:sp>
    </p:spTree>
    <p:extLst>
      <p:ext uri="{BB962C8B-B14F-4D97-AF65-F5344CB8AC3E}">
        <p14:creationId xmlns:p14="http://schemas.microsoft.com/office/powerpoint/2010/main" val="3653383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xmlns:p14="http://schemas.microsoft.com/office/powerpoint/2010/main" xmlns:a14="http://schemas.microsoft.com/office/drawing/2010/main" xmlns="" id="{628CEFB6-EC4E-4E89-B3EB-E0BF1A00F0F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 name="矩形 1">
            <a:extLst>
              <a:ext uri="{FF2B5EF4-FFF2-40B4-BE49-F238E27FC236}">
                <a16:creationId xmlns:a16="http://schemas.microsoft.com/office/drawing/2014/main" xmlns:p14="http://schemas.microsoft.com/office/powerpoint/2010/main" xmlns:a14="http://schemas.microsoft.com/office/drawing/2010/main" xmlns="" id="{AB69128C-F9A9-44A8-ACE6-2236B753583A}"/>
              </a:ext>
            </a:extLst>
          </p:cNvPr>
          <p:cNvSpPr/>
          <p:nvPr userDrawn="1"/>
        </p:nvSpPr>
        <p:spPr>
          <a:xfrm>
            <a:off x="-1" y="1"/>
            <a:ext cx="12192001" cy="6857998"/>
          </a:xfrm>
          <a:prstGeom prst="rect">
            <a:avLst/>
          </a:prstGeom>
          <a:gradFill flip="none" rotWithShape="1">
            <a:gsLst>
              <a:gs pos="22000">
                <a:schemeClr val="bg1"/>
              </a:gs>
              <a:gs pos="100000">
                <a:schemeClr val="bg1">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a:extLst>
              <a:ext uri="{FF2B5EF4-FFF2-40B4-BE49-F238E27FC236}">
                <a16:creationId xmlns:a16="http://schemas.microsoft.com/office/drawing/2014/main" xmlns:p14="http://schemas.microsoft.com/office/powerpoint/2010/main" xmlns:a14="http://schemas.microsoft.com/office/drawing/2010/main" xmlns="" id="{A8D8B06C-CEA5-4102-97B8-686E0B7173F1}"/>
              </a:ext>
            </a:extLst>
          </p:cNvPr>
          <p:cNvSpPr>
            <a:spLocks noGrp="1"/>
          </p:cNvSpPr>
          <p:nvPr>
            <p:ph type="dt" sz="half" idx="10"/>
          </p:nvPr>
        </p:nvSpPr>
        <p:spPr>
          <a:xfrm>
            <a:off x="838200" y="6894232"/>
            <a:ext cx="2743200" cy="365125"/>
          </a:xfrm>
        </p:spPr>
        <p:txBody>
          <a:bodyPr/>
          <a:lstStyle/>
          <a:p>
            <a:endParaRPr lang="zh-CN" altLang="en-US"/>
          </a:p>
        </p:txBody>
      </p:sp>
      <p:sp>
        <p:nvSpPr>
          <p:cNvPr id="4" name="页脚占位符 3">
            <a:extLst>
              <a:ext uri="{FF2B5EF4-FFF2-40B4-BE49-F238E27FC236}">
                <a16:creationId xmlns:a16="http://schemas.microsoft.com/office/drawing/2014/main" xmlns:p14="http://schemas.microsoft.com/office/powerpoint/2010/main" xmlns:a14="http://schemas.microsoft.com/office/drawing/2010/main" xmlns="" id="{A6217837-5789-4AE2-8291-F5E9A3226F25}"/>
              </a:ext>
            </a:extLst>
          </p:cNvPr>
          <p:cNvSpPr>
            <a:spLocks noGrp="1"/>
          </p:cNvSpPr>
          <p:nvPr>
            <p:ph type="ftr" sz="quarter" idx="11"/>
          </p:nvPr>
        </p:nvSpPr>
        <p:spPr>
          <a:xfrm>
            <a:off x="4038600" y="6894232"/>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xmlns:p14="http://schemas.microsoft.com/office/powerpoint/2010/main" xmlns:a14="http://schemas.microsoft.com/office/drawing/2010/main" xmlns="" id="{84525C14-64E4-4013-8D8A-630F1136230F}"/>
              </a:ext>
            </a:extLst>
          </p:cNvPr>
          <p:cNvSpPr>
            <a:spLocks noGrp="1"/>
          </p:cNvSpPr>
          <p:nvPr>
            <p:ph type="sldNum" sz="quarter" idx="12"/>
          </p:nvPr>
        </p:nvSpPr>
        <p:spPr>
          <a:xfrm>
            <a:off x="8659905" y="6897875"/>
            <a:ext cx="2743200" cy="365125"/>
          </a:xfrm>
        </p:spPr>
        <p:txBody>
          <a:bodyPr/>
          <a:lstStyle/>
          <a:p>
            <a:fld id="{7FCD7DE1-D3C8-4240-AE8D-56D56CAD7101}" type="slidenum">
              <a:rPr lang="zh-CN" altLang="en-US" smtClean="0"/>
              <a:t>‹#›</a:t>
            </a:fld>
            <a:endParaRPr lang="zh-CN" altLang="en-US"/>
          </a:p>
        </p:txBody>
      </p:sp>
      <p:sp>
        <p:nvSpPr>
          <p:cNvPr id="50" name="文本占位符 22">
            <a:extLst>
              <a:ext uri="{FF2B5EF4-FFF2-40B4-BE49-F238E27FC236}">
                <a16:creationId xmlns:a16="http://schemas.microsoft.com/office/drawing/2014/main" xmlns:p14="http://schemas.microsoft.com/office/powerpoint/2010/main" xmlns:a14="http://schemas.microsoft.com/office/drawing/2010/main" xmlns="" id="{31C0328B-435E-4468-BBB1-39CCFC1462B0}"/>
              </a:ext>
            </a:extLst>
          </p:cNvPr>
          <p:cNvSpPr>
            <a:spLocks noGrp="1"/>
          </p:cNvSpPr>
          <p:nvPr>
            <p:ph type="body" sz="quarter" idx="13" hasCustomPrompt="1"/>
          </p:nvPr>
        </p:nvSpPr>
        <p:spPr>
          <a:xfrm>
            <a:off x="1014042" y="3184909"/>
            <a:ext cx="9469437" cy="701731"/>
          </a:xfrm>
          <a:noFill/>
        </p:spPr>
        <p:txBody>
          <a:bodyPr wrap="square" tIns="72000" bIns="72000" rtlCol="0" anchor="b" anchorCtr="0">
            <a:noAutofit/>
          </a:bodyPr>
          <a:lstStyle>
            <a:lvl1pPr marL="0" indent="0" algn="l">
              <a:buNone/>
              <a:defRPr lang="zh-CN" altLang="en-US" sz="4400" b="1" dirty="0">
                <a:solidFill>
                  <a:schemeClr val="tx1">
                    <a:lumMod val="95000"/>
                    <a:lumOff val="5000"/>
                  </a:schemeClr>
                </a:solidFill>
                <a:latin typeface="+mj-lt"/>
                <a:ea typeface="+mj-ea"/>
                <a:cs typeface="+mj-cs"/>
              </a:defRPr>
            </a:lvl1pPr>
          </a:lstStyle>
          <a:p>
            <a:pPr marL="228600" lvl="0" indent="-228600"/>
            <a:r>
              <a:rPr lang="zh-CN" altLang="en-US" dirty="0"/>
              <a:t>单击此处编辑外科手术标题文本样式</a:t>
            </a:r>
          </a:p>
        </p:txBody>
      </p:sp>
      <p:sp>
        <p:nvSpPr>
          <p:cNvPr id="52" name="文本占位符 22">
            <a:extLst>
              <a:ext uri="{FF2B5EF4-FFF2-40B4-BE49-F238E27FC236}">
                <a16:creationId xmlns:a16="http://schemas.microsoft.com/office/drawing/2014/main" xmlns:p14="http://schemas.microsoft.com/office/powerpoint/2010/main" xmlns:a14="http://schemas.microsoft.com/office/drawing/2010/main" xmlns="" id="{5727B8DA-2D63-4936-B97F-F794D503DAC7}"/>
              </a:ext>
            </a:extLst>
          </p:cNvPr>
          <p:cNvSpPr>
            <a:spLocks noGrp="1"/>
          </p:cNvSpPr>
          <p:nvPr>
            <p:ph type="body" sz="quarter" idx="15" hasCustomPrompt="1"/>
          </p:nvPr>
        </p:nvSpPr>
        <p:spPr>
          <a:xfrm>
            <a:off x="1014042" y="4710675"/>
            <a:ext cx="9469437" cy="369332"/>
          </a:xfrm>
        </p:spPr>
        <p:txBody>
          <a:bodyPr>
            <a:normAutofit/>
          </a:bodyPr>
          <a:lstStyle>
            <a:lvl1pPr marL="0" indent="0" algn="l">
              <a:buNone/>
              <a:defRPr kumimoji="0" lang="zh-CN" altLang="en-US" sz="2000" b="0" i="0" u="none" strike="noStrike" cap="none" spc="0" normalizeH="0" baseline="0" dirty="0">
                <a:ln>
                  <a:noFill/>
                </a:ln>
                <a:solidFill>
                  <a:srgbClr val="000000"/>
                </a:solidFill>
                <a:effectLst/>
                <a:uLnTx/>
                <a:uFillTx/>
                <a:latin typeface="微软雅黑" panose="020B0503020204020204" pitchFamily="34" charset="-122"/>
                <a:ea typeface="微软雅黑" panose="020B0503020204020204" pitchFamily="34" charset="-122"/>
              </a:defRPr>
            </a:lvl1pPr>
          </a:lstStyle>
          <a:p>
            <a:pPr marL="228600" lvl="0" indent="-228600"/>
            <a:r>
              <a:rPr lang="zh-CN" altLang="en-US" dirty="0"/>
              <a:t>单击此处编辑姓名、科室信息</a:t>
            </a:r>
          </a:p>
        </p:txBody>
      </p:sp>
      <p:cxnSp>
        <p:nvCxnSpPr>
          <p:cNvPr id="13" name="直接连接符 12">
            <a:extLst>
              <a:ext uri="{FF2B5EF4-FFF2-40B4-BE49-F238E27FC236}">
                <a16:creationId xmlns:a16="http://schemas.microsoft.com/office/drawing/2014/main" xmlns:p14="http://schemas.microsoft.com/office/powerpoint/2010/main" xmlns:a14="http://schemas.microsoft.com/office/drawing/2010/main" xmlns="" id="{DE170F4A-94F4-404E-8FE9-21C3EDE4BCAC}"/>
              </a:ext>
            </a:extLst>
          </p:cNvPr>
          <p:cNvCxnSpPr/>
          <p:nvPr userDrawn="1"/>
        </p:nvCxnSpPr>
        <p:spPr>
          <a:xfrm>
            <a:off x="1133687" y="4320814"/>
            <a:ext cx="1818640" cy="0"/>
          </a:xfrm>
          <a:prstGeom prst="line">
            <a:avLst/>
          </a:prstGeom>
          <a:noFill/>
          <a:ln w="19050" cap="flat" cmpd="sng" algn="ctr">
            <a:solidFill>
              <a:srgbClr val="1383BF"/>
            </a:solidFill>
            <a:prstDash val="solid"/>
            <a:miter lim="800000"/>
          </a:ln>
          <a:effectLst/>
        </p:spPr>
      </p:cxnSp>
      <p:grpSp>
        <p:nvGrpSpPr>
          <p:cNvPr id="9" name="组合 8">
            <a:extLst>
              <a:ext uri="{FF2B5EF4-FFF2-40B4-BE49-F238E27FC236}">
                <a16:creationId xmlns:a16="http://schemas.microsoft.com/office/drawing/2014/main" xmlns:p14="http://schemas.microsoft.com/office/powerpoint/2010/main" xmlns:a14="http://schemas.microsoft.com/office/drawing/2010/main" xmlns="" id="{B53E1F52-3740-48CB-AF1D-7FCC03F286C4}"/>
              </a:ext>
            </a:extLst>
          </p:cNvPr>
          <p:cNvGrpSpPr/>
          <p:nvPr userDrawn="1"/>
        </p:nvGrpSpPr>
        <p:grpSpPr>
          <a:xfrm>
            <a:off x="1013460" y="525780"/>
            <a:ext cx="2148840" cy="923330"/>
            <a:chOff x="1013460" y="525780"/>
            <a:chExt cx="2148840" cy="923330"/>
          </a:xfrm>
        </p:grpSpPr>
        <p:sp>
          <p:nvSpPr>
            <p:cNvPr id="7" name="文本框 6">
              <a:extLst>
                <a:ext uri="{FF2B5EF4-FFF2-40B4-BE49-F238E27FC236}">
                  <a16:creationId xmlns:a16="http://schemas.microsoft.com/office/drawing/2014/main" xmlns:p14="http://schemas.microsoft.com/office/powerpoint/2010/main" xmlns:a14="http://schemas.microsoft.com/office/drawing/2010/main" xmlns="" id="{6586139B-DC4C-44B8-8A90-F3ACDC67DEA8}"/>
                </a:ext>
              </a:extLst>
            </p:cNvPr>
            <p:cNvSpPr txBox="1"/>
            <p:nvPr userDrawn="1"/>
          </p:nvSpPr>
          <p:spPr>
            <a:xfrm>
              <a:off x="1821180" y="525780"/>
              <a:ext cx="1341120" cy="923330"/>
            </a:xfrm>
            <a:prstGeom prst="rect">
              <a:avLst/>
            </a:prstGeom>
            <a:noFill/>
          </p:spPr>
          <p:txBody>
            <a:bodyPr wrap="square" rtlCol="0">
              <a:spAutoFit/>
            </a:bodyPr>
            <a:lstStyle/>
            <a:p>
              <a:r>
                <a:rPr lang="en-US" altLang="zh-CN" sz="5400" b="0" dirty="0">
                  <a:solidFill>
                    <a:srgbClr val="1383BF"/>
                  </a:solidFill>
                  <a:latin typeface="Agency FB" panose="020B0503020202020204" pitchFamily="34" charset="0"/>
                  <a:ea typeface="庞门正道标题体" panose="02010600030101010101" pitchFamily="2" charset="-122"/>
                </a:rPr>
                <a:t>LOGO</a:t>
              </a:r>
              <a:endParaRPr lang="zh-CN" altLang="en-US" sz="5400" b="0" dirty="0">
                <a:solidFill>
                  <a:srgbClr val="1383BF"/>
                </a:solidFill>
                <a:latin typeface="Agency FB" panose="020B0503020202020204" pitchFamily="34" charset="0"/>
                <a:ea typeface="庞门正道标题体" panose="02010600030101010101" pitchFamily="2" charset="-122"/>
              </a:endParaRPr>
            </a:p>
          </p:txBody>
        </p:sp>
        <p:sp>
          <p:nvSpPr>
            <p:cNvPr id="8" name="椭圆 7">
              <a:extLst>
                <a:ext uri="{FF2B5EF4-FFF2-40B4-BE49-F238E27FC236}">
                  <a16:creationId xmlns:a16="http://schemas.microsoft.com/office/drawing/2014/main" xmlns:p14="http://schemas.microsoft.com/office/powerpoint/2010/main" xmlns:a14="http://schemas.microsoft.com/office/drawing/2010/main" xmlns="" id="{1CA10CEC-ABA0-47D7-8140-BFB3E9604340}"/>
                </a:ext>
              </a:extLst>
            </p:cNvPr>
            <p:cNvSpPr/>
            <p:nvPr userDrawn="1"/>
          </p:nvSpPr>
          <p:spPr>
            <a:xfrm>
              <a:off x="1081980" y="633501"/>
              <a:ext cx="693540" cy="693540"/>
            </a:xfrm>
            <a:prstGeom prst="ellipse">
              <a:avLst/>
            </a:prstGeom>
            <a:noFill/>
            <a:ln w="22225">
              <a:solidFill>
                <a:srgbClr val="138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p14="http://schemas.microsoft.com/office/powerpoint/2010/main" xmlns:a14="http://schemas.microsoft.com/office/drawing/2010/main" xmlns="" id="{8057F8E4-5A22-4DC2-8BAC-E4FBE60D490D}"/>
                </a:ext>
              </a:extLst>
            </p:cNvPr>
            <p:cNvSpPr txBox="1"/>
            <p:nvPr userDrawn="1"/>
          </p:nvSpPr>
          <p:spPr>
            <a:xfrm>
              <a:off x="1013460" y="712470"/>
              <a:ext cx="826770" cy="523220"/>
            </a:xfrm>
            <a:prstGeom prst="rect">
              <a:avLst/>
            </a:prstGeom>
            <a:noFill/>
          </p:spPr>
          <p:txBody>
            <a:bodyPr wrap="square" rtlCol="0">
              <a:spAutoFit/>
            </a:bodyPr>
            <a:lstStyle/>
            <a:p>
              <a:pPr algn="ctr"/>
              <a:r>
                <a:rPr lang="en-US" altLang="zh-CN" sz="2800" b="0" dirty="0">
                  <a:solidFill>
                    <a:srgbClr val="1383BF"/>
                  </a:solidFill>
                  <a:latin typeface="Agency FB" panose="020B0503020202020204" pitchFamily="34" charset="0"/>
                  <a:ea typeface="庞门正道标题体" panose="02010600030101010101" pitchFamily="2" charset="-122"/>
                </a:rPr>
                <a:t>LOGO</a:t>
              </a:r>
              <a:endParaRPr lang="zh-CN" altLang="en-US" sz="2800" b="0" dirty="0">
                <a:solidFill>
                  <a:srgbClr val="1383BF"/>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652863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p14="http://schemas.microsoft.com/office/powerpoint/2010/main" xmlns:a14="http://schemas.microsoft.com/office/drawing/2010/main" xmlns="" id="{42ECF718-E0C0-413B-801F-B7AE6E6C89A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8" name="矩形: 圆角 7">
            <a:extLst>
              <a:ext uri="{FF2B5EF4-FFF2-40B4-BE49-F238E27FC236}">
                <a16:creationId xmlns:a16="http://schemas.microsoft.com/office/drawing/2014/main" xmlns:p14="http://schemas.microsoft.com/office/powerpoint/2010/main" xmlns:a14="http://schemas.microsoft.com/office/drawing/2010/main" xmlns="" id="{434189D7-9F7A-4A70-9728-74217BC31800}"/>
              </a:ext>
            </a:extLst>
          </p:cNvPr>
          <p:cNvSpPr/>
          <p:nvPr userDrawn="1"/>
        </p:nvSpPr>
        <p:spPr>
          <a:xfrm>
            <a:off x="680722" y="732619"/>
            <a:ext cx="10830558" cy="5392764"/>
          </a:xfrm>
          <a:prstGeom prst="roundRect">
            <a:avLst>
              <a:gd name="adj" fmla="val 1884"/>
            </a:avLst>
          </a:prstGeom>
          <a:solidFill>
            <a:schemeClr val="bg1">
              <a:alpha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cxnSp>
        <p:nvCxnSpPr>
          <p:cNvPr id="11" name="直接连接符 10">
            <a:extLst>
              <a:ext uri="{FF2B5EF4-FFF2-40B4-BE49-F238E27FC236}">
                <a16:creationId xmlns:a16="http://schemas.microsoft.com/office/drawing/2014/main" xmlns:p14="http://schemas.microsoft.com/office/powerpoint/2010/main" xmlns:a14="http://schemas.microsoft.com/office/drawing/2010/main" xmlns="" id="{07361967-D1D2-4F99-8532-1F61C9C65064}"/>
              </a:ext>
            </a:extLst>
          </p:cNvPr>
          <p:cNvCxnSpPr/>
          <p:nvPr userDrawn="1"/>
        </p:nvCxnSpPr>
        <p:spPr>
          <a:xfrm>
            <a:off x="5186680" y="3112725"/>
            <a:ext cx="1818640" cy="0"/>
          </a:xfrm>
          <a:prstGeom prst="line">
            <a:avLst/>
          </a:prstGeom>
          <a:noFill/>
          <a:ln w="19050" cap="flat" cmpd="sng" algn="ctr">
            <a:solidFill>
              <a:schemeClr val="accent1"/>
            </a:solidFill>
            <a:prstDash val="solid"/>
            <a:miter lim="800000"/>
          </a:ln>
          <a:effectLst/>
        </p:spPr>
      </p:cxnSp>
      <p:sp>
        <p:nvSpPr>
          <p:cNvPr id="24" name="文本占位符 22">
            <a:extLst>
              <a:ext uri="{FF2B5EF4-FFF2-40B4-BE49-F238E27FC236}">
                <a16:creationId xmlns:a16="http://schemas.microsoft.com/office/drawing/2014/main" xmlns:p14="http://schemas.microsoft.com/office/powerpoint/2010/main" xmlns:a14="http://schemas.microsoft.com/office/drawing/2010/main" xmlns="" id="{29B1D532-4579-4C5F-920B-3B5B1B40BAB8}"/>
              </a:ext>
            </a:extLst>
          </p:cNvPr>
          <p:cNvSpPr>
            <a:spLocks noGrp="1"/>
          </p:cNvSpPr>
          <p:nvPr>
            <p:ph type="body" sz="quarter" idx="13" hasCustomPrompt="1"/>
          </p:nvPr>
        </p:nvSpPr>
        <p:spPr>
          <a:xfrm>
            <a:off x="1361282" y="1674030"/>
            <a:ext cx="9469437" cy="1006429"/>
          </a:xfrm>
          <a:noFill/>
        </p:spPr>
        <p:txBody>
          <a:bodyPr wrap="square" rtlCol="0" anchor="ctr" anchorCtr="1">
            <a:spAutoFit/>
          </a:bodyPr>
          <a:lstStyle>
            <a:lvl1pPr marL="0" indent="0">
              <a:buFontTx/>
              <a:buNone/>
              <a:defRPr kumimoji="0" lang="zh-CN" altLang="en-US" sz="6600" b="0" i="0" u="none" strike="noStrike" cap="none" spc="0" normalizeH="0" baseline="0" dirty="0" smtClean="0">
                <a:ln>
                  <a:noFill/>
                </a:ln>
                <a:solidFill>
                  <a:srgbClr val="1383BF"/>
                </a:solidFill>
                <a:effectLst/>
                <a:uLnTx/>
                <a:uFillTx/>
                <a:latin typeface="Impact" panose="020B0806030902050204" pitchFamily="34" charset="0"/>
                <a:ea typeface="微软雅黑"/>
                <a:cs typeface="+mj-cs"/>
              </a:defRPr>
            </a:lvl1pPr>
          </a:lstStyle>
          <a:p>
            <a:pPr marL="0" lvl="0" algn="ctr"/>
            <a:r>
              <a:rPr lang="en-US" altLang="zh-CN" dirty="0"/>
              <a:t>THANKS FOR LISTENING</a:t>
            </a:r>
            <a:endParaRPr lang="zh-CN" altLang="en-US" dirty="0"/>
          </a:p>
        </p:txBody>
      </p:sp>
      <p:sp>
        <p:nvSpPr>
          <p:cNvPr id="26" name="文本占位符 22">
            <a:extLst>
              <a:ext uri="{FF2B5EF4-FFF2-40B4-BE49-F238E27FC236}">
                <a16:creationId xmlns:a16="http://schemas.microsoft.com/office/drawing/2014/main" xmlns:p14="http://schemas.microsoft.com/office/powerpoint/2010/main" xmlns:a14="http://schemas.microsoft.com/office/drawing/2010/main" xmlns="" id="{FDB9CC3C-A289-4218-81E3-6C2CB6D1FB73}"/>
              </a:ext>
            </a:extLst>
          </p:cNvPr>
          <p:cNvSpPr>
            <a:spLocks noGrp="1"/>
          </p:cNvSpPr>
          <p:nvPr>
            <p:ph type="body" sz="quarter" idx="14" hasCustomPrompt="1"/>
          </p:nvPr>
        </p:nvSpPr>
        <p:spPr>
          <a:xfrm>
            <a:off x="1361282" y="3463357"/>
            <a:ext cx="9469437" cy="313932"/>
          </a:xfrm>
          <a:noFill/>
        </p:spPr>
        <p:txBody>
          <a:bodyPr wrap="square" rtlCol="0" anchor="ctr" anchorCtr="1">
            <a:spAutoFit/>
          </a:bodyPr>
          <a:lstStyle>
            <a:lvl1pPr marL="0" indent="0">
              <a:buFontTx/>
              <a:buNone/>
              <a:defRPr kumimoji="0" lang="zh-CN" altLang="en-US" sz="1600" b="0" i="0" u="none" strike="noStrike" kern="1200" cap="none" spc="0" normalizeH="0" baseline="0" dirty="0" smtClean="0">
                <a:ln>
                  <a:noFill/>
                </a:ln>
                <a:solidFill>
                  <a:srgbClr val="FFFFFF">
                    <a:lumMod val="50000"/>
                  </a:srgbClr>
                </a:solidFill>
                <a:effectLst/>
                <a:uLnTx/>
                <a:uFillTx/>
                <a:latin typeface="微软雅黑 Light"/>
                <a:ea typeface="微软雅黑 Light"/>
                <a:cs typeface="+mn-cs"/>
              </a:defRPr>
            </a:lvl1pPr>
          </a:lstStyle>
          <a:p>
            <a:pPr marL="0" lvl="0" algn="ctr"/>
            <a:r>
              <a:rPr lang="en-US" altLang="zh-CN" dirty="0"/>
              <a:t>2019-09-10</a:t>
            </a:r>
            <a:endParaRPr lang="zh-CN" altLang="en-US" dirty="0"/>
          </a:p>
        </p:txBody>
      </p:sp>
      <p:grpSp>
        <p:nvGrpSpPr>
          <p:cNvPr id="16" name="组合 15">
            <a:extLst>
              <a:ext uri="{FF2B5EF4-FFF2-40B4-BE49-F238E27FC236}">
                <a16:creationId xmlns:a16="http://schemas.microsoft.com/office/drawing/2014/main" xmlns:p14="http://schemas.microsoft.com/office/powerpoint/2010/main" xmlns:a14="http://schemas.microsoft.com/office/drawing/2010/main" xmlns="" id="{419D1C0C-B08D-4D91-A613-EE4DDB8B935B}"/>
              </a:ext>
            </a:extLst>
          </p:cNvPr>
          <p:cNvGrpSpPr/>
          <p:nvPr userDrawn="1"/>
        </p:nvGrpSpPr>
        <p:grpSpPr>
          <a:xfrm>
            <a:off x="5021581" y="4289178"/>
            <a:ext cx="2148840" cy="923330"/>
            <a:chOff x="1013460" y="525780"/>
            <a:chExt cx="2148840" cy="923330"/>
          </a:xfrm>
        </p:grpSpPr>
        <p:sp>
          <p:nvSpPr>
            <p:cNvPr id="17" name="文本框 16">
              <a:extLst>
                <a:ext uri="{FF2B5EF4-FFF2-40B4-BE49-F238E27FC236}">
                  <a16:creationId xmlns:a16="http://schemas.microsoft.com/office/drawing/2014/main" xmlns:p14="http://schemas.microsoft.com/office/powerpoint/2010/main" xmlns:a14="http://schemas.microsoft.com/office/drawing/2010/main" xmlns="" id="{FA48C4BF-56EE-4B6C-A192-3EBB65BB2D5A}"/>
                </a:ext>
              </a:extLst>
            </p:cNvPr>
            <p:cNvSpPr txBox="1"/>
            <p:nvPr userDrawn="1"/>
          </p:nvSpPr>
          <p:spPr>
            <a:xfrm>
              <a:off x="1821180" y="525780"/>
              <a:ext cx="1341120" cy="923330"/>
            </a:xfrm>
            <a:prstGeom prst="rect">
              <a:avLst/>
            </a:prstGeom>
            <a:noFill/>
          </p:spPr>
          <p:txBody>
            <a:bodyPr wrap="square" rtlCol="0">
              <a:spAutoFit/>
            </a:bodyPr>
            <a:lstStyle/>
            <a:p>
              <a:r>
                <a:rPr lang="en-US" altLang="zh-CN" sz="5400" b="0" dirty="0">
                  <a:solidFill>
                    <a:srgbClr val="1383BF"/>
                  </a:solidFill>
                  <a:latin typeface="Agency FB" panose="020B0503020202020204" pitchFamily="34" charset="0"/>
                  <a:ea typeface="庞门正道标题体" panose="02010600030101010101" pitchFamily="2" charset="-122"/>
                </a:rPr>
                <a:t>LOGO</a:t>
              </a:r>
              <a:endParaRPr lang="zh-CN" altLang="en-US" sz="5400" b="0" dirty="0">
                <a:solidFill>
                  <a:srgbClr val="1383BF"/>
                </a:solidFill>
                <a:latin typeface="Agency FB" panose="020B0503020202020204" pitchFamily="34" charset="0"/>
                <a:ea typeface="庞门正道标题体" panose="02010600030101010101" pitchFamily="2" charset="-122"/>
              </a:endParaRPr>
            </a:p>
          </p:txBody>
        </p:sp>
        <p:sp>
          <p:nvSpPr>
            <p:cNvPr id="18" name="椭圆 17">
              <a:extLst>
                <a:ext uri="{FF2B5EF4-FFF2-40B4-BE49-F238E27FC236}">
                  <a16:creationId xmlns:a16="http://schemas.microsoft.com/office/drawing/2014/main" xmlns:p14="http://schemas.microsoft.com/office/powerpoint/2010/main" xmlns:a14="http://schemas.microsoft.com/office/drawing/2010/main" xmlns="" id="{B2454684-DDAF-4E5D-9380-90A71E4710FE}"/>
                </a:ext>
              </a:extLst>
            </p:cNvPr>
            <p:cNvSpPr/>
            <p:nvPr userDrawn="1"/>
          </p:nvSpPr>
          <p:spPr>
            <a:xfrm>
              <a:off x="1081980" y="633501"/>
              <a:ext cx="693540" cy="693540"/>
            </a:xfrm>
            <a:prstGeom prst="ellipse">
              <a:avLst/>
            </a:prstGeom>
            <a:noFill/>
            <a:ln w="22225">
              <a:solidFill>
                <a:srgbClr val="138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p14="http://schemas.microsoft.com/office/powerpoint/2010/main" xmlns:a14="http://schemas.microsoft.com/office/drawing/2010/main" xmlns="" id="{2FC51929-211B-443D-B2C7-DDC3993F80BC}"/>
                </a:ext>
              </a:extLst>
            </p:cNvPr>
            <p:cNvSpPr txBox="1"/>
            <p:nvPr userDrawn="1"/>
          </p:nvSpPr>
          <p:spPr>
            <a:xfrm>
              <a:off x="1013460" y="712470"/>
              <a:ext cx="826770" cy="523220"/>
            </a:xfrm>
            <a:prstGeom prst="rect">
              <a:avLst/>
            </a:prstGeom>
            <a:noFill/>
          </p:spPr>
          <p:txBody>
            <a:bodyPr wrap="square" rtlCol="0">
              <a:spAutoFit/>
            </a:bodyPr>
            <a:lstStyle/>
            <a:p>
              <a:pPr algn="ctr"/>
              <a:r>
                <a:rPr lang="en-US" altLang="zh-CN" sz="2800" b="0" dirty="0">
                  <a:solidFill>
                    <a:srgbClr val="1383BF"/>
                  </a:solidFill>
                  <a:latin typeface="Agency FB" panose="020B0503020202020204" pitchFamily="34" charset="0"/>
                  <a:ea typeface="庞门正道标题体" panose="02010600030101010101" pitchFamily="2" charset="-122"/>
                </a:rPr>
                <a:t>LOGO</a:t>
              </a:r>
              <a:endParaRPr lang="zh-CN" altLang="en-US" sz="2800" b="0" dirty="0">
                <a:solidFill>
                  <a:srgbClr val="1383BF"/>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173862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B1A8F168-6137-48AA-863C-9C27968B44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p14="http://schemas.microsoft.com/office/powerpoint/2010/main" xmlns="" id="{AFD2AA17-CDF1-4FB1-9C34-D9FEF179AC1F}"/>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xmlns:p14="http://schemas.microsoft.com/office/powerpoint/2010/main" xmlns="" id="{D30ACE62-E376-4C87-8FC9-F753FE0C14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p14="http://schemas.microsoft.com/office/powerpoint/2010/main" xmlns="" id="{1B4C4107-7939-4691-A712-71EE3B85CB10}"/>
              </a:ext>
            </a:extLst>
          </p:cNvPr>
          <p:cNvSpPr>
            <a:spLocks noGrp="1"/>
          </p:cNvSpPr>
          <p:nvPr>
            <p:ph type="sldNum" sz="quarter" idx="12"/>
          </p:nvPr>
        </p:nvSpPr>
        <p:spPr/>
        <p:txBody>
          <a:bodyPr/>
          <a:lstStyle/>
          <a:p>
            <a:fld id="{7FCD7DE1-D3C8-4240-AE8D-56D56CAD7101}" type="slidenum">
              <a:rPr lang="zh-CN" altLang="en-US" smtClean="0"/>
              <a:t>‹#›</a:t>
            </a:fld>
            <a:endParaRPr lang="zh-CN" altLang="en-US"/>
          </a:p>
        </p:txBody>
      </p:sp>
    </p:spTree>
    <p:extLst>
      <p:ext uri="{BB962C8B-B14F-4D97-AF65-F5344CB8AC3E}">
        <p14:creationId xmlns:p14="http://schemas.microsoft.com/office/powerpoint/2010/main" val="1988306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F86F10D-AC17-4968-AAC5-C7070D14B0F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2002" cy="6857998"/>
          </a:xfrm>
          <a:prstGeom prst="rect">
            <a:avLst/>
          </a:prstGeom>
        </p:spPr>
      </p:pic>
      <p:sp>
        <p:nvSpPr>
          <p:cNvPr id="2" name="矩形 1">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B69128C-F9A9-44A8-ACE6-2236B753583A}"/>
              </a:ext>
            </a:extLst>
          </p:cNvPr>
          <p:cNvSpPr/>
          <p:nvPr userDrawn="1"/>
        </p:nvSpPr>
        <p:spPr>
          <a:xfrm>
            <a:off x="-1" y="1"/>
            <a:ext cx="12192001" cy="6857998"/>
          </a:xfrm>
          <a:prstGeom prst="rect">
            <a:avLst/>
          </a:prstGeom>
          <a:gradFill flip="none" rotWithShape="1">
            <a:gsLst>
              <a:gs pos="0">
                <a:schemeClr val="bg1">
                  <a:alpha val="95000"/>
                </a:schemeClr>
              </a:gs>
              <a:gs pos="100000">
                <a:schemeClr val="bg1">
                  <a:alpha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8D8B06C-CEA5-4102-97B8-686E0B7173F1}"/>
              </a:ext>
            </a:extLst>
          </p:cNvPr>
          <p:cNvSpPr>
            <a:spLocks noGrp="1"/>
          </p:cNvSpPr>
          <p:nvPr>
            <p:ph type="dt" sz="half" idx="10"/>
          </p:nvPr>
        </p:nvSpPr>
        <p:spPr>
          <a:xfrm>
            <a:off x="838200" y="6894232"/>
            <a:ext cx="2743200" cy="365125"/>
          </a:xfrm>
        </p:spPr>
        <p:txBody>
          <a:bodyPr/>
          <a:lstStyle/>
          <a:p>
            <a:endParaRPr lang="zh-CN" altLang="en-US"/>
          </a:p>
        </p:txBody>
      </p:sp>
      <p:sp>
        <p:nvSpPr>
          <p:cNvPr id="4" name="页脚占位符 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6217837-5789-4AE2-8291-F5E9A3226F25}"/>
              </a:ext>
            </a:extLst>
          </p:cNvPr>
          <p:cNvSpPr>
            <a:spLocks noGrp="1"/>
          </p:cNvSpPr>
          <p:nvPr>
            <p:ph type="ftr" sz="quarter" idx="11"/>
          </p:nvPr>
        </p:nvSpPr>
        <p:spPr>
          <a:xfrm>
            <a:off x="4038600" y="6894232"/>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4525C14-64E4-4013-8D8A-630F1136230F}"/>
              </a:ext>
            </a:extLst>
          </p:cNvPr>
          <p:cNvSpPr>
            <a:spLocks noGrp="1"/>
          </p:cNvSpPr>
          <p:nvPr>
            <p:ph type="sldNum" sz="quarter" idx="12"/>
          </p:nvPr>
        </p:nvSpPr>
        <p:spPr>
          <a:xfrm>
            <a:off x="8659905" y="6897875"/>
            <a:ext cx="2743200" cy="365125"/>
          </a:xfrm>
        </p:spPr>
        <p:txBody>
          <a:bodyPr/>
          <a:lstStyle/>
          <a:p>
            <a:fld id="{7FCD7DE1-D3C8-4240-AE8D-56D56CAD7101}" type="slidenum">
              <a:rPr lang="zh-CN" altLang="en-US" smtClean="0"/>
              <a:t>‹#›</a:t>
            </a:fld>
            <a:endParaRPr lang="zh-CN" altLang="en-US"/>
          </a:p>
        </p:txBody>
      </p:sp>
      <p:sp>
        <p:nvSpPr>
          <p:cNvPr id="50" name="文本占位符 2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31C0328B-435E-4468-BBB1-39CCFC1462B0}"/>
              </a:ext>
            </a:extLst>
          </p:cNvPr>
          <p:cNvSpPr>
            <a:spLocks noGrp="1"/>
          </p:cNvSpPr>
          <p:nvPr>
            <p:ph type="body" sz="quarter" idx="13" hasCustomPrompt="1"/>
          </p:nvPr>
        </p:nvSpPr>
        <p:spPr>
          <a:xfrm>
            <a:off x="1361282" y="2877718"/>
            <a:ext cx="9469437" cy="701731"/>
          </a:xfrm>
          <a:noFill/>
        </p:spPr>
        <p:txBody>
          <a:bodyPr wrap="square" tIns="72000" bIns="72000" rtlCol="0" anchor="b" anchorCtr="0">
            <a:noAutofit/>
          </a:bodyPr>
          <a:lstStyle>
            <a:lvl1pPr marL="0" indent="0" algn="ctr">
              <a:buNone/>
              <a:defRPr lang="zh-CN" altLang="en-US" sz="4400" b="1" dirty="0">
                <a:solidFill>
                  <a:srgbClr val="1383BF"/>
                </a:solidFill>
                <a:latin typeface="+mj-lt"/>
                <a:ea typeface="+mj-ea"/>
                <a:cs typeface="+mj-cs"/>
              </a:defRPr>
            </a:lvl1pPr>
          </a:lstStyle>
          <a:p>
            <a:pPr marL="228600" lvl="0" indent="-228600"/>
            <a:r>
              <a:rPr lang="zh-CN" altLang="en-US" dirty="0"/>
              <a:t>单击此处编辑外科手术标题文本样式</a:t>
            </a:r>
          </a:p>
        </p:txBody>
      </p:sp>
      <p:sp>
        <p:nvSpPr>
          <p:cNvPr id="52" name="文本占位符 2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5727B8DA-2D63-4936-B97F-F794D503DAC7}"/>
              </a:ext>
            </a:extLst>
          </p:cNvPr>
          <p:cNvSpPr>
            <a:spLocks noGrp="1"/>
          </p:cNvSpPr>
          <p:nvPr>
            <p:ph type="body" sz="quarter" idx="15" hasCustomPrompt="1"/>
          </p:nvPr>
        </p:nvSpPr>
        <p:spPr>
          <a:xfrm>
            <a:off x="1361282" y="4403484"/>
            <a:ext cx="9469437" cy="369332"/>
          </a:xfrm>
        </p:spPr>
        <p:txBody>
          <a:bodyPr>
            <a:normAutofit/>
          </a:bodyPr>
          <a:lstStyle>
            <a:lvl1pPr marL="0" indent="0" algn="ctr">
              <a:buNone/>
              <a:defRPr kumimoji="0" lang="zh-CN" altLang="en-US" sz="2000" b="0" i="0" u="none" strike="noStrike" cap="none" spc="0" normalizeH="0" baseline="0" dirty="0">
                <a:ln>
                  <a:noFill/>
                </a:ln>
                <a:solidFill>
                  <a:srgbClr val="000000"/>
                </a:solidFill>
                <a:effectLst/>
                <a:uLnTx/>
                <a:uFillTx/>
                <a:latin typeface="微软雅黑" panose="020B0503020204020204" pitchFamily="34" charset="-122"/>
                <a:ea typeface="微软雅黑" panose="020B0503020204020204" pitchFamily="34" charset="-122"/>
              </a:defRPr>
            </a:lvl1pPr>
          </a:lstStyle>
          <a:p>
            <a:pPr marL="228600" lvl="0" indent="-228600"/>
            <a:r>
              <a:rPr lang="zh-CN" altLang="en-US" dirty="0"/>
              <a:t>单击此处编辑姓名、科室信息</a:t>
            </a:r>
          </a:p>
        </p:txBody>
      </p:sp>
      <p:cxnSp>
        <p:nvCxnSpPr>
          <p:cNvPr id="13" name="直接连接符 1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DE170F4A-94F4-404E-8FE9-21C3EDE4BCAC}"/>
              </a:ext>
            </a:extLst>
          </p:cNvPr>
          <p:cNvCxnSpPr/>
          <p:nvPr userDrawn="1"/>
        </p:nvCxnSpPr>
        <p:spPr>
          <a:xfrm>
            <a:off x="5186680" y="4013623"/>
            <a:ext cx="1818640" cy="0"/>
          </a:xfrm>
          <a:prstGeom prst="line">
            <a:avLst/>
          </a:prstGeom>
          <a:noFill/>
          <a:ln w="19050" cap="flat" cmpd="sng" algn="ctr">
            <a:solidFill>
              <a:srgbClr val="1383BF"/>
            </a:solidFill>
            <a:prstDash val="solid"/>
            <a:miter lim="800000"/>
          </a:ln>
          <a:effectLst/>
        </p:spPr>
      </p:cxnSp>
      <p:pic>
        <p:nvPicPr>
          <p:cNvPr id="11" name="图形 10">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CC09AE9-182A-4EE2-B00D-C53FC3C7CA71}"/>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xmlns:p14="http://schemas.microsoft.com/office/powerpoint/2010/main" xmlns:a14="http://schemas.microsoft.com/office/drawing/2010/main" xmlns:a16="http://schemas.microsoft.com/office/drawing/2014/main" xmlns="" r:embed="rId4"/>
              </a:ext>
            </a:extLst>
          </a:blip>
          <a:stretch>
            <a:fillRect/>
          </a:stretch>
        </p:blipFill>
        <p:spPr>
          <a:xfrm>
            <a:off x="4588447" y="844680"/>
            <a:ext cx="3015107" cy="1041009"/>
          </a:xfrm>
          <a:prstGeom prst="rect">
            <a:avLst/>
          </a:prstGeom>
          <a:effectLst/>
        </p:spPr>
      </p:pic>
      <p:sp>
        <p:nvSpPr>
          <p:cNvPr id="14" name="矩形 1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BCE5532-0E07-452A-B929-DA3479A63D50}"/>
              </a:ext>
            </a:extLst>
          </p:cNvPr>
          <p:cNvSpPr/>
          <p:nvPr userDrawn="1"/>
        </p:nvSpPr>
        <p:spPr>
          <a:xfrm>
            <a:off x="0" y="6551112"/>
            <a:ext cx="12192000" cy="306887"/>
          </a:xfrm>
          <a:prstGeom prst="rect">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4603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79BD59B-8143-4FFA-A736-D76A864A80DA}"/>
              </a:ext>
            </a:extLst>
          </p:cNvPr>
          <p:cNvSpPr/>
          <p:nvPr userDrawn="1"/>
        </p:nvSpPr>
        <p:spPr>
          <a:xfrm>
            <a:off x="0" y="4439920"/>
            <a:ext cx="12192000" cy="241807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7" name="图片 2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C06235A5-4A82-47CA-A879-E134A8C72FD3}"/>
              </a:ext>
            </a:extLst>
          </p:cNvPr>
          <p:cNvPicPr>
            <a:picLocks noChangeAspect="1"/>
          </p:cNvPicPr>
          <p:nvPr userDrawn="1"/>
        </p:nvPicPr>
        <p:blipFill>
          <a:blip r:embed="rId2" cstate="print">
            <a:alphaModFix amt="9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929213" y="5200917"/>
            <a:ext cx="2462170" cy="2456752"/>
          </a:xfrm>
          <a:prstGeom prst="rect">
            <a:avLst/>
          </a:prstGeom>
        </p:spPr>
      </p:pic>
      <p:sp>
        <p:nvSpPr>
          <p:cNvPr id="3" name="日期占位符 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67AD7C7-21CD-4764-8326-3EE52A6F41B2}"/>
              </a:ext>
            </a:extLst>
          </p:cNvPr>
          <p:cNvSpPr>
            <a:spLocks noGrp="1"/>
          </p:cNvSpPr>
          <p:nvPr>
            <p:ph type="dt" sz="half" idx="10"/>
          </p:nvPr>
        </p:nvSpPr>
        <p:spPr>
          <a:xfrm>
            <a:off x="838200" y="6927850"/>
            <a:ext cx="2743200" cy="365125"/>
          </a:xfrm>
        </p:spPr>
        <p:txBody>
          <a:bodyPr/>
          <a:lstStyle/>
          <a:p>
            <a:endParaRPr lang="zh-CN" altLang="en-US"/>
          </a:p>
        </p:txBody>
      </p:sp>
      <p:sp>
        <p:nvSpPr>
          <p:cNvPr id="4" name="页脚占位符 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65100C5-AA4A-4B15-BDA2-2854ECC13021}"/>
              </a:ext>
            </a:extLst>
          </p:cNvPr>
          <p:cNvSpPr>
            <a:spLocks noGrp="1"/>
          </p:cNvSpPr>
          <p:nvPr>
            <p:ph type="ftr" sz="quarter" idx="11"/>
          </p:nvPr>
        </p:nvSpPr>
        <p:spPr>
          <a:xfrm>
            <a:off x="4038600" y="6927850"/>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4E6368E6-A094-46EA-B605-B4E6C6155B11}"/>
              </a:ext>
            </a:extLst>
          </p:cNvPr>
          <p:cNvSpPr>
            <a:spLocks noGrp="1"/>
          </p:cNvSpPr>
          <p:nvPr>
            <p:ph type="sldNum" sz="quarter" idx="12"/>
          </p:nvPr>
        </p:nvSpPr>
        <p:spPr>
          <a:xfrm>
            <a:off x="8610600" y="6927850"/>
            <a:ext cx="2743200" cy="365125"/>
          </a:xfrm>
        </p:spPr>
        <p:txBody>
          <a:bodyPr/>
          <a:lstStyle/>
          <a:p>
            <a:fld id="{7FCD7DE1-D3C8-4240-AE8D-56D56CAD7101}" type="slidenum">
              <a:rPr lang="zh-CN" altLang="en-US" smtClean="0"/>
              <a:t>‹#›</a:t>
            </a:fld>
            <a:endParaRPr lang="zh-CN" altLang="en-US"/>
          </a:p>
        </p:txBody>
      </p:sp>
      <p:sp>
        <p:nvSpPr>
          <p:cNvPr id="8" name="矩形: 圆角 7">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EEEEEA82-077A-4F31-8A9B-495062E22CF1}"/>
              </a:ext>
            </a:extLst>
          </p:cNvPr>
          <p:cNvSpPr/>
          <p:nvPr userDrawn="1"/>
        </p:nvSpPr>
        <p:spPr>
          <a:xfrm flipH="1">
            <a:off x="695324" y="539523"/>
            <a:ext cx="10801350" cy="5414764"/>
          </a:xfrm>
          <a:prstGeom prst="roundRect">
            <a:avLst>
              <a:gd name="adj" fmla="val 3424"/>
            </a:avLst>
          </a:prstGeom>
          <a:solidFill>
            <a:schemeClr val="bg1"/>
          </a:solidFill>
          <a:ln>
            <a:no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AD9D6DC-AE5F-4454-968A-97B3C4181F79}"/>
              </a:ext>
            </a:extLst>
          </p:cNvPr>
          <p:cNvSpPr/>
          <p:nvPr userDrawn="1"/>
        </p:nvSpPr>
        <p:spPr>
          <a:xfrm>
            <a:off x="4635730" y="5047125"/>
            <a:ext cx="2893627" cy="4616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0" name="直接连接符 1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EE1B0B5-AE10-46AE-A011-D0A26CBEC942}"/>
              </a:ext>
            </a:extLst>
          </p:cNvPr>
          <p:cNvCxnSpPr/>
          <p:nvPr userDrawn="1"/>
        </p:nvCxnSpPr>
        <p:spPr>
          <a:xfrm>
            <a:off x="2452764" y="4338030"/>
            <a:ext cx="13502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EA9EA7D-DA74-45E1-91CA-FA1D08054465}"/>
              </a:ext>
            </a:extLst>
          </p:cNvPr>
          <p:cNvCxnSpPr/>
          <p:nvPr userDrawn="1"/>
        </p:nvCxnSpPr>
        <p:spPr>
          <a:xfrm>
            <a:off x="8388945" y="4338030"/>
            <a:ext cx="1350291"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文本占位符 2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1DFD97E6-85CE-44D1-AD87-0190A274F046}"/>
              </a:ext>
            </a:extLst>
          </p:cNvPr>
          <p:cNvSpPr>
            <a:spLocks noGrp="1"/>
          </p:cNvSpPr>
          <p:nvPr userDrawn="1">
            <p:ph type="body" sz="quarter" idx="13" hasCustomPrompt="1"/>
          </p:nvPr>
        </p:nvSpPr>
        <p:spPr>
          <a:xfrm>
            <a:off x="1361282" y="3098698"/>
            <a:ext cx="9469437" cy="701731"/>
          </a:xfrm>
          <a:noFill/>
        </p:spPr>
        <p:txBody>
          <a:bodyPr wrap="square" tIns="72000" bIns="72000" rtlCol="0" anchor="b" anchorCtr="0">
            <a:noAutofit/>
          </a:bodyPr>
          <a:lstStyle>
            <a:lvl1pPr marL="0" indent="0" algn="ctr">
              <a:buNone/>
              <a:defRPr lang="zh-CN" altLang="en-US" sz="4400" b="1" dirty="0">
                <a:solidFill>
                  <a:srgbClr val="1383BF"/>
                </a:solidFill>
                <a:latin typeface="+mj-lt"/>
                <a:ea typeface="+mj-ea"/>
                <a:cs typeface="+mj-cs"/>
              </a:defRPr>
            </a:lvl1pPr>
          </a:lstStyle>
          <a:p>
            <a:pPr marL="228600" lvl="0" indent="-228600"/>
            <a:r>
              <a:rPr lang="zh-CN" altLang="en-US" dirty="0"/>
              <a:t>单击此处编辑外科手术标题文本样式</a:t>
            </a:r>
          </a:p>
        </p:txBody>
      </p:sp>
      <p:sp>
        <p:nvSpPr>
          <p:cNvPr id="23" name="文本占位符 2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2205E9D0-5706-4483-83D6-21436A3C9AD3}"/>
              </a:ext>
            </a:extLst>
          </p:cNvPr>
          <p:cNvSpPr>
            <a:spLocks noGrp="1"/>
          </p:cNvSpPr>
          <p:nvPr userDrawn="1">
            <p:ph type="body" sz="quarter" idx="15" hasCustomPrompt="1"/>
          </p:nvPr>
        </p:nvSpPr>
        <p:spPr>
          <a:xfrm>
            <a:off x="4306850" y="4153364"/>
            <a:ext cx="3578302" cy="369332"/>
          </a:xfrm>
        </p:spPr>
        <p:txBody>
          <a:bodyPr>
            <a:normAutofit/>
          </a:bodyPr>
          <a:lstStyle>
            <a:lvl1pPr marL="0" indent="0" algn="ctr">
              <a:buNone/>
              <a:defRPr kumimoji="0" lang="zh-CN" altLang="en-US" sz="2000" b="0" i="0" u="none" strike="noStrike" cap="none" spc="0" normalizeH="0" baseline="0" dirty="0">
                <a:ln>
                  <a:noFill/>
                </a:ln>
                <a:solidFill>
                  <a:srgbClr val="000000"/>
                </a:solidFill>
                <a:effectLst/>
                <a:uLnTx/>
                <a:uFillTx/>
                <a:latin typeface="Segoe UI Light"/>
                <a:ea typeface="微软雅黑 Light"/>
              </a:defRPr>
            </a:lvl1pPr>
          </a:lstStyle>
          <a:p>
            <a:pPr marL="228600" lvl="0" indent="-228600"/>
            <a:r>
              <a:rPr lang="zh-CN" altLang="en-US" dirty="0"/>
              <a:t>单击此处编辑科室信息</a:t>
            </a:r>
          </a:p>
        </p:txBody>
      </p:sp>
      <p:sp>
        <p:nvSpPr>
          <p:cNvPr id="26" name="文本占位符 25">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1686EF9C-8D5F-4508-B94A-AD1A6DBF97DF}"/>
              </a:ext>
            </a:extLst>
          </p:cNvPr>
          <p:cNvSpPr>
            <a:spLocks noGrp="1"/>
          </p:cNvSpPr>
          <p:nvPr>
            <p:ph type="body" sz="quarter" idx="16" hasCustomPrompt="1"/>
          </p:nvPr>
        </p:nvSpPr>
        <p:spPr>
          <a:xfrm>
            <a:off x="4941888" y="5068679"/>
            <a:ext cx="2356111" cy="415728"/>
          </a:xfrm>
        </p:spPr>
        <p:txBody>
          <a:bodyPr>
            <a:noAutofit/>
          </a:bodyPr>
          <a:lstStyle>
            <a:lvl1pPr marL="0" indent="0" algn="ctr">
              <a:buNone/>
              <a:defRPr lang="zh-CN" altLang="en-US" sz="2400" kern="1200" dirty="0">
                <a:solidFill>
                  <a:schemeClr val="bg1"/>
                </a:solidFill>
                <a:latin typeface="+mn-lt"/>
                <a:ea typeface="+mn-ea"/>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汇报人：吴老师</a:t>
            </a:r>
          </a:p>
        </p:txBody>
      </p:sp>
      <p:pic>
        <p:nvPicPr>
          <p:cNvPr id="37" name="图片 3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3442DC58-4FB8-46FF-9222-8105F72E87B8}"/>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695324" y="496389"/>
            <a:ext cx="10801350" cy="2300160"/>
          </a:xfrm>
          <a:prstGeom prst="round2SameRect">
            <a:avLst>
              <a:gd name="adj1" fmla="val 7099"/>
              <a:gd name="adj2" fmla="val 0"/>
            </a:avLst>
          </a:prstGeom>
        </p:spPr>
      </p:pic>
      <p:pic>
        <p:nvPicPr>
          <p:cNvPr id="33" name="图形 3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548775F9-DAF2-40CA-A4C1-A1C7F710D318}"/>
              </a:ext>
            </a:extLst>
          </p:cNvPr>
          <p:cNvPicPr>
            <a:picLocks noChangeAspect="1"/>
          </p:cNvPicPr>
          <p:nvPr userDrawn="1"/>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xmlns:p14="http://schemas.microsoft.com/office/powerpoint/2010/main" xmlns:a14="http://schemas.microsoft.com/office/drawing/2010/main" xmlns:a16="http://schemas.microsoft.com/office/drawing/2014/main" xmlns="" r:embed="rId6"/>
              </a:ext>
            </a:extLst>
          </a:blip>
          <a:stretch>
            <a:fillRect/>
          </a:stretch>
        </p:blipFill>
        <p:spPr>
          <a:xfrm>
            <a:off x="1562361" y="1142555"/>
            <a:ext cx="3311796" cy="1143445"/>
          </a:xfrm>
          <a:prstGeom prst="rect">
            <a:avLst/>
          </a:prstGeom>
          <a:effectLst/>
        </p:spPr>
      </p:pic>
    </p:spTree>
    <p:extLst>
      <p:ext uri="{BB962C8B-B14F-4D97-AF65-F5344CB8AC3E}">
        <p14:creationId xmlns:p14="http://schemas.microsoft.com/office/powerpoint/2010/main" val="394775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p14="http://schemas.microsoft.com/office/powerpoint/2010/main" xmlns:a14="http://schemas.microsoft.com/office/drawing/2010/main" xmlns="" id="{57C14A4E-C9D6-48B6-80B1-0216AB041C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918138" y="0"/>
            <a:ext cx="10273862" cy="6858000"/>
          </a:xfrm>
          <a:prstGeom prst="rect">
            <a:avLst/>
          </a:prstGeom>
        </p:spPr>
      </p:pic>
      <p:sp>
        <p:nvSpPr>
          <p:cNvPr id="6" name="矩形 5">
            <a:extLst>
              <a:ext uri="{FF2B5EF4-FFF2-40B4-BE49-F238E27FC236}">
                <a16:creationId xmlns:a16="http://schemas.microsoft.com/office/drawing/2014/main" xmlns:p14="http://schemas.microsoft.com/office/powerpoint/2010/main" xmlns:a14="http://schemas.microsoft.com/office/drawing/2010/main" xmlns="" id="{802916D8-3573-47DA-8F11-BD4E05522258}"/>
              </a:ext>
            </a:extLst>
          </p:cNvPr>
          <p:cNvSpPr/>
          <p:nvPr userDrawn="1"/>
        </p:nvSpPr>
        <p:spPr>
          <a:xfrm>
            <a:off x="0" y="1130300"/>
            <a:ext cx="12192000" cy="5415280"/>
          </a:xfrm>
          <a:prstGeom prst="rect">
            <a:avLst/>
          </a:prstGeom>
          <a:gradFill>
            <a:gsLst>
              <a:gs pos="44000">
                <a:schemeClr val="bg1"/>
              </a:gs>
              <a:gs pos="100000">
                <a:schemeClr val="bg1">
                  <a:alpha val="50000"/>
                </a:schemeClr>
              </a:gs>
            </a:gsLst>
            <a:lin ang="0" scaled="1"/>
          </a:gra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7" name="矩形 6">
            <a:extLst>
              <a:ext uri="{FF2B5EF4-FFF2-40B4-BE49-F238E27FC236}">
                <a16:creationId xmlns:a16="http://schemas.microsoft.com/office/drawing/2014/main" xmlns:p14="http://schemas.microsoft.com/office/powerpoint/2010/main" xmlns:a14="http://schemas.microsoft.com/office/drawing/2010/main" xmlns="" id="{1A140486-193F-477A-A485-D865F09DF055}"/>
              </a:ext>
            </a:extLst>
          </p:cNvPr>
          <p:cNvSpPr/>
          <p:nvPr userDrawn="1"/>
        </p:nvSpPr>
        <p:spPr>
          <a:xfrm>
            <a:off x="0" y="0"/>
            <a:ext cx="12192000" cy="1140465"/>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8" name="文本框 7">
            <a:extLst>
              <a:ext uri="{FF2B5EF4-FFF2-40B4-BE49-F238E27FC236}">
                <a16:creationId xmlns:a16="http://schemas.microsoft.com/office/drawing/2014/main" xmlns:p14="http://schemas.microsoft.com/office/powerpoint/2010/main" xmlns:a14="http://schemas.microsoft.com/office/drawing/2010/main" xmlns="" id="{94951BE6-1760-4964-89C8-736463B581A4}"/>
              </a:ext>
            </a:extLst>
          </p:cNvPr>
          <p:cNvSpPr txBox="1"/>
          <p:nvPr userDrawn="1"/>
        </p:nvSpPr>
        <p:spPr>
          <a:xfrm>
            <a:off x="539511" y="307331"/>
            <a:ext cx="3250169" cy="923330"/>
          </a:xfrm>
          <a:prstGeom prst="rect">
            <a:avLst/>
          </a:prstGeom>
          <a:noFill/>
        </p:spPr>
        <p:txBody>
          <a:bodyPr wrap="square" rtlCol="0">
            <a:spAutoFit/>
          </a:bodyPr>
          <a:lstStyle/>
          <a:p>
            <a:pPr algn="dist"/>
            <a:r>
              <a:rPr lang="en-US" altLang="zh-CN" sz="5400" b="1" dirty="0">
                <a:solidFill>
                  <a:srgbClr val="FFFFFF">
                    <a:alpha val="31000"/>
                  </a:srgbClr>
                </a:solidFill>
                <a:latin typeface="Segoe UI"/>
                <a:ea typeface="微软雅黑 Light"/>
              </a:rPr>
              <a:t>Contents</a:t>
            </a:r>
            <a:endParaRPr lang="zh-CN" altLang="en-US" sz="5400" b="1" dirty="0">
              <a:solidFill>
                <a:srgbClr val="FFFFFF">
                  <a:alpha val="31000"/>
                </a:srgbClr>
              </a:solidFill>
              <a:latin typeface="Segoe UI"/>
              <a:ea typeface="微软雅黑 Light"/>
            </a:endParaRPr>
          </a:p>
        </p:txBody>
      </p:sp>
      <p:sp>
        <p:nvSpPr>
          <p:cNvPr id="9" name="文本框 8">
            <a:extLst>
              <a:ext uri="{FF2B5EF4-FFF2-40B4-BE49-F238E27FC236}">
                <a16:creationId xmlns:a16="http://schemas.microsoft.com/office/drawing/2014/main" xmlns:p14="http://schemas.microsoft.com/office/powerpoint/2010/main" xmlns:a14="http://schemas.microsoft.com/office/drawing/2010/main" xmlns="" id="{DD3D7DB6-4FEA-4AE4-A969-D937F28BFEA4}"/>
              </a:ext>
            </a:extLst>
          </p:cNvPr>
          <p:cNvSpPr txBox="1"/>
          <p:nvPr userDrawn="1"/>
        </p:nvSpPr>
        <p:spPr>
          <a:xfrm>
            <a:off x="501023" y="171621"/>
            <a:ext cx="1503036" cy="830997"/>
          </a:xfrm>
          <a:prstGeom prst="rect">
            <a:avLst/>
          </a:prstGeom>
          <a:noFill/>
        </p:spPr>
        <p:txBody>
          <a:bodyPr wrap="square" rtlCol="0">
            <a:spAutoFit/>
          </a:bodyPr>
          <a:lstStyle/>
          <a:p>
            <a:pPr algn="dist"/>
            <a:r>
              <a:rPr lang="zh-CN" altLang="en-US" sz="4800" b="1" dirty="0">
                <a:solidFill>
                  <a:srgbClr val="FFFFFF"/>
                </a:solidFill>
                <a:latin typeface="微软雅黑"/>
                <a:ea typeface="微软雅黑"/>
              </a:rPr>
              <a:t>目录</a:t>
            </a:r>
          </a:p>
        </p:txBody>
      </p:sp>
      <p:sp>
        <p:nvSpPr>
          <p:cNvPr id="10" name="矩形 9">
            <a:extLst>
              <a:ext uri="{FF2B5EF4-FFF2-40B4-BE49-F238E27FC236}">
                <a16:creationId xmlns:a16="http://schemas.microsoft.com/office/drawing/2014/main" xmlns:p14="http://schemas.microsoft.com/office/powerpoint/2010/main" xmlns:a14="http://schemas.microsoft.com/office/drawing/2010/main" xmlns="" id="{2ACC7479-36F6-46B9-A095-53CBB078C2F7}"/>
              </a:ext>
            </a:extLst>
          </p:cNvPr>
          <p:cNvSpPr/>
          <p:nvPr userDrawn="1"/>
        </p:nvSpPr>
        <p:spPr>
          <a:xfrm>
            <a:off x="0" y="6545580"/>
            <a:ext cx="12192000" cy="312420"/>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11" name="灯片编号占位符 9">
            <a:extLst>
              <a:ext uri="{FF2B5EF4-FFF2-40B4-BE49-F238E27FC236}">
                <a16:creationId xmlns:a16="http://schemas.microsoft.com/office/drawing/2014/main" xmlns:p14="http://schemas.microsoft.com/office/powerpoint/2010/main" xmlns:a14="http://schemas.microsoft.com/office/drawing/2010/main" xmlns="" id="{7D21A520-6569-48C9-8CD4-1967979625AD}"/>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2" name="组合 11">
            <a:extLst>
              <a:ext uri="{FF2B5EF4-FFF2-40B4-BE49-F238E27FC236}">
                <a16:creationId xmlns:a16="http://schemas.microsoft.com/office/drawing/2014/main" xmlns:p14="http://schemas.microsoft.com/office/powerpoint/2010/main" xmlns:a14="http://schemas.microsoft.com/office/drawing/2010/main" xmlns="" id="{56F6B7BD-DBDA-4617-B00D-237EBB5D77F7}"/>
              </a:ext>
            </a:extLst>
          </p:cNvPr>
          <p:cNvGrpSpPr/>
          <p:nvPr userDrawn="1"/>
        </p:nvGrpSpPr>
        <p:grpSpPr>
          <a:xfrm>
            <a:off x="9904804" y="188640"/>
            <a:ext cx="1860654" cy="769441"/>
            <a:chOff x="1013460" y="546901"/>
            <a:chExt cx="2148840" cy="888615"/>
          </a:xfrm>
        </p:grpSpPr>
        <p:sp>
          <p:nvSpPr>
            <p:cNvPr id="14" name="文本框 13">
              <a:extLst>
                <a:ext uri="{FF2B5EF4-FFF2-40B4-BE49-F238E27FC236}">
                  <a16:creationId xmlns:a16="http://schemas.microsoft.com/office/drawing/2014/main" xmlns:p14="http://schemas.microsoft.com/office/powerpoint/2010/main" xmlns:a14="http://schemas.microsoft.com/office/drawing/2010/main" xmlns="" id="{D4D7A7CD-BE76-48CE-94C4-0F9EB5154AA0}"/>
                </a:ext>
              </a:extLst>
            </p:cNvPr>
            <p:cNvSpPr txBox="1"/>
            <p:nvPr userDrawn="1"/>
          </p:nvSpPr>
          <p:spPr>
            <a:xfrm>
              <a:off x="1821180" y="546901"/>
              <a:ext cx="1341120" cy="888615"/>
            </a:xfrm>
            <a:prstGeom prst="rect">
              <a:avLst/>
            </a:prstGeom>
            <a:noFill/>
          </p:spPr>
          <p:txBody>
            <a:bodyPr wrap="square" rtlCol="0" anchor="ctr" anchorCtr="1">
              <a:spAutoFit/>
            </a:bodyPr>
            <a:lstStyle/>
            <a:p>
              <a:r>
                <a:rPr lang="en-US" altLang="zh-CN" sz="4400" b="0" dirty="0">
                  <a:solidFill>
                    <a:schemeClr val="bg1"/>
                  </a:solidFill>
                  <a:latin typeface="Agency FB" panose="020B0503020202020204" pitchFamily="34" charset="0"/>
                  <a:ea typeface="庞门正道标题体" panose="02010600030101010101" pitchFamily="2" charset="-122"/>
                </a:rPr>
                <a:t>LOGO</a:t>
              </a:r>
              <a:endParaRPr lang="zh-CN" altLang="en-US" sz="4400" b="0" dirty="0">
                <a:solidFill>
                  <a:schemeClr val="bg1"/>
                </a:solidFill>
                <a:latin typeface="Agency FB" panose="020B0503020202020204" pitchFamily="34" charset="0"/>
                <a:ea typeface="庞门正道标题体" panose="02010600030101010101" pitchFamily="2" charset="-122"/>
              </a:endParaRPr>
            </a:p>
          </p:txBody>
        </p:sp>
        <p:sp>
          <p:nvSpPr>
            <p:cNvPr id="15" name="椭圆 14">
              <a:extLst>
                <a:ext uri="{FF2B5EF4-FFF2-40B4-BE49-F238E27FC236}">
                  <a16:creationId xmlns:a16="http://schemas.microsoft.com/office/drawing/2014/main" xmlns:p14="http://schemas.microsoft.com/office/powerpoint/2010/main" xmlns:a14="http://schemas.microsoft.com/office/drawing/2010/main" xmlns="" id="{7B6B2AA2-F9C5-4646-8E53-B1F1E58D1182}"/>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400">
                <a:solidFill>
                  <a:schemeClr val="bg1"/>
                </a:solidFill>
              </a:endParaRPr>
            </a:p>
          </p:txBody>
        </p:sp>
        <p:sp>
          <p:nvSpPr>
            <p:cNvPr id="16" name="文本框 15">
              <a:extLst>
                <a:ext uri="{FF2B5EF4-FFF2-40B4-BE49-F238E27FC236}">
                  <a16:creationId xmlns:a16="http://schemas.microsoft.com/office/drawing/2014/main" xmlns:p14="http://schemas.microsoft.com/office/powerpoint/2010/main" xmlns:a14="http://schemas.microsoft.com/office/drawing/2010/main" xmlns="" id="{7F07B841-274C-4571-94BB-A849D8BA60B7}"/>
                </a:ext>
              </a:extLst>
            </p:cNvPr>
            <p:cNvSpPr txBox="1"/>
            <p:nvPr userDrawn="1"/>
          </p:nvSpPr>
          <p:spPr>
            <a:xfrm>
              <a:off x="1013460" y="747671"/>
              <a:ext cx="826770" cy="462081"/>
            </a:xfrm>
            <a:prstGeom prst="rect">
              <a:avLst/>
            </a:prstGeom>
            <a:noFill/>
          </p:spPr>
          <p:txBody>
            <a:bodyPr wrap="square" rtlCol="0" anchor="ctr" anchorCtr="1">
              <a:spAutoFit/>
            </a:bodyPr>
            <a:lstStyle/>
            <a:p>
              <a:pPr algn="ctr"/>
              <a:r>
                <a:rPr lang="en-US" altLang="zh-CN" sz="2000" b="0" dirty="0">
                  <a:solidFill>
                    <a:schemeClr val="bg1"/>
                  </a:solidFill>
                  <a:latin typeface="Agency FB" panose="020B0503020202020204" pitchFamily="34" charset="0"/>
                  <a:ea typeface="庞门正道标题体" panose="02010600030101010101" pitchFamily="2" charset="-122"/>
                </a:rPr>
                <a:t>LOGO</a:t>
              </a:r>
              <a:endParaRPr lang="zh-CN" altLang="en-US" sz="20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45398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p14="http://schemas.microsoft.com/office/powerpoint/2010/main" xmlns:a14="http://schemas.microsoft.com/office/drawing/2010/main" xmlns="" id="{C61EDC1A-9AC6-4A08-BE5F-572AF46C1F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918138" y="0"/>
            <a:ext cx="10273862" cy="6858000"/>
          </a:xfrm>
          <a:prstGeom prst="rect">
            <a:avLst/>
          </a:prstGeom>
        </p:spPr>
      </p:pic>
      <p:sp>
        <p:nvSpPr>
          <p:cNvPr id="18" name="矩形 17">
            <a:extLst>
              <a:ext uri="{FF2B5EF4-FFF2-40B4-BE49-F238E27FC236}">
                <a16:creationId xmlns:a16="http://schemas.microsoft.com/office/drawing/2014/main" xmlns:p14="http://schemas.microsoft.com/office/powerpoint/2010/main" xmlns:a14="http://schemas.microsoft.com/office/drawing/2010/main" xmlns="" id="{B7D81422-E5DF-4B0B-A8AE-A81C5FC45112}"/>
              </a:ext>
            </a:extLst>
          </p:cNvPr>
          <p:cNvSpPr/>
          <p:nvPr userDrawn="1"/>
        </p:nvSpPr>
        <p:spPr>
          <a:xfrm>
            <a:off x="0" y="1130300"/>
            <a:ext cx="12192000" cy="5415280"/>
          </a:xfrm>
          <a:prstGeom prst="rect">
            <a:avLst/>
          </a:prstGeom>
          <a:gradFill>
            <a:gsLst>
              <a:gs pos="44000">
                <a:schemeClr val="bg1"/>
              </a:gs>
              <a:gs pos="100000">
                <a:schemeClr val="bg1">
                  <a:alpha val="50000"/>
                </a:schemeClr>
              </a:gs>
            </a:gsLst>
            <a:lin ang="0" scaled="1"/>
          </a:gra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7" name="矩形 6">
            <a:extLst>
              <a:ext uri="{FF2B5EF4-FFF2-40B4-BE49-F238E27FC236}">
                <a16:creationId xmlns:a16="http://schemas.microsoft.com/office/drawing/2014/main" xmlns:p14="http://schemas.microsoft.com/office/powerpoint/2010/main" xmlns:a14="http://schemas.microsoft.com/office/drawing/2010/main" xmlns="" id="{D0432819-FC23-40DE-B1E7-3499B8F10DFB}"/>
              </a:ext>
            </a:extLst>
          </p:cNvPr>
          <p:cNvSpPr/>
          <p:nvPr userDrawn="1"/>
        </p:nvSpPr>
        <p:spPr>
          <a:xfrm>
            <a:off x="0" y="0"/>
            <a:ext cx="12192000" cy="1140465"/>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9" name="标题 26">
            <a:extLst>
              <a:ext uri="{FF2B5EF4-FFF2-40B4-BE49-F238E27FC236}">
                <a16:creationId xmlns:a16="http://schemas.microsoft.com/office/drawing/2014/main" xmlns:p14="http://schemas.microsoft.com/office/powerpoint/2010/main" xmlns:a14="http://schemas.microsoft.com/office/drawing/2010/main" xmlns="" id="{40EAFD08-8E12-4796-BDC1-C09CA161534E}"/>
              </a:ext>
            </a:extLst>
          </p:cNvPr>
          <p:cNvSpPr>
            <a:spLocks noGrp="1"/>
          </p:cNvSpPr>
          <p:nvPr>
            <p:ph type="title" hasCustomPrompt="1"/>
          </p:nvPr>
        </p:nvSpPr>
        <p:spPr>
          <a:xfrm>
            <a:off x="1286292" y="3373120"/>
            <a:ext cx="5327868" cy="805733"/>
          </a:xfrm>
        </p:spPr>
        <p:txBody>
          <a:bodyPr lIns="0">
            <a:noAutofit/>
          </a:bodyPr>
          <a:lstStyle>
            <a:lvl1pPr algn="l" defTabSz="914400" rtl="0" eaLnBrk="1" latinLnBrk="0" hangingPunct="1">
              <a:lnSpc>
                <a:spcPct val="100000"/>
              </a:lnSpc>
              <a:spcBef>
                <a:spcPct val="0"/>
              </a:spcBef>
              <a:buNone/>
              <a:defRPr kumimoji="0" lang="zh-CN" altLang="en-US" sz="5400" b="1" i="0" u="none" strike="noStrike" kern="1200" cap="none" spc="0" normalizeH="0" baseline="0" dirty="0">
                <a:ln>
                  <a:noFill/>
                </a:ln>
                <a:solidFill>
                  <a:srgbClr val="1383BF"/>
                </a:solidFill>
                <a:effectLst/>
                <a:uLnTx/>
                <a:uFillTx/>
                <a:latin typeface="Segoe UI"/>
                <a:ea typeface="微软雅黑"/>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en-US" dirty="0"/>
              <a:t>章节题目</a:t>
            </a:r>
          </a:p>
        </p:txBody>
      </p:sp>
      <p:sp>
        <p:nvSpPr>
          <p:cNvPr id="10" name="文本占位符 57">
            <a:extLst>
              <a:ext uri="{FF2B5EF4-FFF2-40B4-BE49-F238E27FC236}">
                <a16:creationId xmlns:a16="http://schemas.microsoft.com/office/drawing/2014/main" xmlns:p14="http://schemas.microsoft.com/office/powerpoint/2010/main" xmlns:a14="http://schemas.microsoft.com/office/drawing/2010/main" xmlns="" id="{7658A8C4-01DF-4A59-B6D6-C99AC589E4F9}"/>
              </a:ext>
            </a:extLst>
          </p:cNvPr>
          <p:cNvSpPr>
            <a:spLocks noGrp="1"/>
          </p:cNvSpPr>
          <p:nvPr>
            <p:ph type="body" sz="quarter" idx="11" hasCustomPrompt="1"/>
          </p:nvPr>
        </p:nvSpPr>
        <p:spPr>
          <a:xfrm>
            <a:off x="1286292" y="4242068"/>
            <a:ext cx="5327868" cy="471882"/>
          </a:xfrm>
        </p:spPr>
        <p:txBody>
          <a:bodyPr lIns="0">
            <a:noAutofit/>
          </a:bodyPr>
          <a:lstStyle>
            <a:lvl1pPr marL="0" indent="0" algn="l">
              <a:buNone/>
              <a:defRPr kumimoji="0" lang="zh-CN" altLang="en-US" sz="2400" b="0" i="0" u="none" strike="noStrike" kern="1200" cap="none" spc="0" normalizeH="0" baseline="0" dirty="0">
                <a:ln>
                  <a:noFill/>
                </a:ln>
                <a:solidFill>
                  <a:srgbClr val="FFFFFF">
                    <a:lumMod val="50000"/>
                  </a:srgbClr>
                </a:solidFill>
                <a:effectLst/>
                <a:uLnTx/>
                <a:uFillTx/>
                <a:latin typeface="Segoe UI Light"/>
                <a:ea typeface="微软雅黑 Light"/>
                <a:cs typeface="+mn-cs"/>
              </a:defRPr>
            </a:lvl1pPr>
            <a:lvl2pPr marL="457200" indent="0">
              <a:buNone/>
              <a:defRPr/>
            </a:lvl2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插入章节描述或者英文</a:t>
            </a:r>
          </a:p>
        </p:txBody>
      </p:sp>
      <p:sp>
        <p:nvSpPr>
          <p:cNvPr id="200" name="文本占位符 199">
            <a:extLst>
              <a:ext uri="{FF2B5EF4-FFF2-40B4-BE49-F238E27FC236}">
                <a16:creationId xmlns:a16="http://schemas.microsoft.com/office/drawing/2014/main" xmlns:p14="http://schemas.microsoft.com/office/powerpoint/2010/main" xmlns:a14="http://schemas.microsoft.com/office/drawing/2010/main" xmlns="" id="{FD3C28AA-84DB-4764-A0AC-2A2E24559F01}"/>
              </a:ext>
            </a:extLst>
          </p:cNvPr>
          <p:cNvSpPr>
            <a:spLocks noGrp="1"/>
          </p:cNvSpPr>
          <p:nvPr>
            <p:ph type="body" sz="quarter" idx="13" hasCustomPrompt="1"/>
          </p:nvPr>
        </p:nvSpPr>
        <p:spPr>
          <a:xfrm>
            <a:off x="1286292" y="2270765"/>
            <a:ext cx="3631566" cy="1069620"/>
          </a:xfrm>
          <a:noFill/>
        </p:spPr>
        <p:txBody>
          <a:bodyPr wrap="square" rtlCol="0">
            <a:noAutofit/>
          </a:bodyPr>
          <a:lstStyle>
            <a:lvl1pPr marL="0" indent="0">
              <a:lnSpc>
                <a:spcPct val="100000"/>
              </a:lnSpc>
              <a:buFontTx/>
              <a:buNone/>
              <a:defRPr lang="zh-CN" altLang="en-US" sz="7200" dirty="0" smtClean="0">
                <a:solidFill>
                  <a:srgbClr val="1383BF">
                    <a:alpha val="47000"/>
                  </a:srgbClr>
                </a:solidFill>
                <a:latin typeface="Impact" panose="020B0806030902050204" pitchFamily="34" charset="0"/>
              </a:defRPr>
            </a:lvl1pPr>
          </a:lstStyle>
          <a:p>
            <a:pPr marL="0" lvl="0"/>
            <a:r>
              <a:rPr lang="en-US" altLang="zh-CN" dirty="0"/>
              <a:t>00</a:t>
            </a:r>
            <a:endParaRPr lang="zh-CN" altLang="en-US" dirty="0"/>
          </a:p>
        </p:txBody>
      </p:sp>
      <p:sp>
        <p:nvSpPr>
          <p:cNvPr id="210" name="矩形 209">
            <a:extLst>
              <a:ext uri="{FF2B5EF4-FFF2-40B4-BE49-F238E27FC236}">
                <a16:creationId xmlns:a16="http://schemas.microsoft.com/office/drawing/2014/main" xmlns:p14="http://schemas.microsoft.com/office/powerpoint/2010/main" xmlns:a14="http://schemas.microsoft.com/office/drawing/2010/main" xmlns="" id="{70CC8B50-054F-4050-9882-1908D1B9CC88}"/>
              </a:ext>
            </a:extLst>
          </p:cNvPr>
          <p:cNvSpPr/>
          <p:nvPr userDrawn="1"/>
        </p:nvSpPr>
        <p:spPr>
          <a:xfrm>
            <a:off x="0" y="6545580"/>
            <a:ext cx="12192000" cy="312420"/>
          </a:xfrm>
          <a:prstGeom prst="rect">
            <a:avLst/>
          </a:prstGeom>
          <a:solidFill>
            <a:srgbClr val="1383BF"/>
          </a:soli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Segoe UI Light"/>
              <a:ea typeface="微软雅黑 Light"/>
            </a:endParaRPr>
          </a:p>
        </p:txBody>
      </p:sp>
      <p:sp>
        <p:nvSpPr>
          <p:cNvPr id="12" name="灯片编号占位符 9">
            <a:extLst>
              <a:ext uri="{FF2B5EF4-FFF2-40B4-BE49-F238E27FC236}">
                <a16:creationId xmlns:a16="http://schemas.microsoft.com/office/drawing/2014/main" xmlns:p14="http://schemas.microsoft.com/office/powerpoint/2010/main" xmlns:a14="http://schemas.microsoft.com/office/drawing/2010/main" xmlns="" id="{9C047E75-024B-4B69-8828-97DAEB5EA29B}"/>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3" name="组合 12">
            <a:extLst>
              <a:ext uri="{FF2B5EF4-FFF2-40B4-BE49-F238E27FC236}">
                <a16:creationId xmlns:a16="http://schemas.microsoft.com/office/drawing/2014/main" xmlns:p14="http://schemas.microsoft.com/office/powerpoint/2010/main" xmlns:a14="http://schemas.microsoft.com/office/drawing/2010/main" xmlns="" id="{BEFA0B2B-CD58-4D54-B9CC-5089CCBC3FB4}"/>
              </a:ext>
            </a:extLst>
          </p:cNvPr>
          <p:cNvGrpSpPr/>
          <p:nvPr userDrawn="1"/>
        </p:nvGrpSpPr>
        <p:grpSpPr>
          <a:xfrm>
            <a:off x="9904804" y="188640"/>
            <a:ext cx="1860654" cy="769441"/>
            <a:chOff x="1013460" y="546901"/>
            <a:chExt cx="2148840" cy="888615"/>
          </a:xfrm>
        </p:grpSpPr>
        <p:sp>
          <p:nvSpPr>
            <p:cNvPr id="14" name="文本框 13">
              <a:extLst>
                <a:ext uri="{FF2B5EF4-FFF2-40B4-BE49-F238E27FC236}">
                  <a16:creationId xmlns:a16="http://schemas.microsoft.com/office/drawing/2014/main" xmlns:p14="http://schemas.microsoft.com/office/powerpoint/2010/main" xmlns:a14="http://schemas.microsoft.com/office/drawing/2010/main" xmlns="" id="{A6D801CF-9307-4985-B6FD-D41E1C5B3147}"/>
                </a:ext>
              </a:extLst>
            </p:cNvPr>
            <p:cNvSpPr txBox="1"/>
            <p:nvPr userDrawn="1"/>
          </p:nvSpPr>
          <p:spPr>
            <a:xfrm>
              <a:off x="1821180" y="546901"/>
              <a:ext cx="1341120" cy="888615"/>
            </a:xfrm>
            <a:prstGeom prst="rect">
              <a:avLst/>
            </a:prstGeom>
            <a:noFill/>
          </p:spPr>
          <p:txBody>
            <a:bodyPr wrap="square" rtlCol="0" anchor="ctr" anchorCtr="1">
              <a:spAutoFit/>
            </a:bodyPr>
            <a:lstStyle/>
            <a:p>
              <a:r>
                <a:rPr lang="en-US" altLang="zh-CN" sz="4400" b="0" dirty="0">
                  <a:solidFill>
                    <a:schemeClr val="bg1"/>
                  </a:solidFill>
                  <a:latin typeface="Agency FB" panose="020B0503020202020204" pitchFamily="34" charset="0"/>
                  <a:ea typeface="庞门正道标题体" panose="02010600030101010101" pitchFamily="2" charset="-122"/>
                </a:rPr>
                <a:t>LOGO</a:t>
              </a:r>
              <a:endParaRPr lang="zh-CN" altLang="en-US" sz="4400" b="0" dirty="0">
                <a:solidFill>
                  <a:schemeClr val="bg1"/>
                </a:solidFill>
                <a:latin typeface="Agency FB" panose="020B0503020202020204" pitchFamily="34" charset="0"/>
                <a:ea typeface="庞门正道标题体" panose="02010600030101010101" pitchFamily="2" charset="-122"/>
              </a:endParaRPr>
            </a:p>
          </p:txBody>
        </p:sp>
        <p:sp>
          <p:nvSpPr>
            <p:cNvPr id="15" name="椭圆 14">
              <a:extLst>
                <a:ext uri="{FF2B5EF4-FFF2-40B4-BE49-F238E27FC236}">
                  <a16:creationId xmlns:a16="http://schemas.microsoft.com/office/drawing/2014/main" xmlns:p14="http://schemas.microsoft.com/office/powerpoint/2010/main" xmlns:a14="http://schemas.microsoft.com/office/drawing/2010/main" xmlns="" id="{F3C7AB6E-BADC-45B7-84D5-F24840214E42}"/>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400">
                <a:solidFill>
                  <a:schemeClr val="bg1"/>
                </a:solidFill>
              </a:endParaRPr>
            </a:p>
          </p:txBody>
        </p:sp>
        <p:sp>
          <p:nvSpPr>
            <p:cNvPr id="16" name="文本框 15">
              <a:extLst>
                <a:ext uri="{FF2B5EF4-FFF2-40B4-BE49-F238E27FC236}">
                  <a16:creationId xmlns:a16="http://schemas.microsoft.com/office/drawing/2014/main" xmlns:p14="http://schemas.microsoft.com/office/powerpoint/2010/main" xmlns:a14="http://schemas.microsoft.com/office/drawing/2010/main" xmlns="" id="{5CDE9384-4BAB-4148-B3C6-CAF1464B1033}"/>
                </a:ext>
              </a:extLst>
            </p:cNvPr>
            <p:cNvSpPr txBox="1"/>
            <p:nvPr userDrawn="1"/>
          </p:nvSpPr>
          <p:spPr>
            <a:xfrm>
              <a:off x="1013460" y="747671"/>
              <a:ext cx="826770" cy="462081"/>
            </a:xfrm>
            <a:prstGeom prst="rect">
              <a:avLst/>
            </a:prstGeom>
            <a:noFill/>
          </p:spPr>
          <p:txBody>
            <a:bodyPr wrap="square" rtlCol="0" anchor="ctr" anchorCtr="1">
              <a:spAutoFit/>
            </a:bodyPr>
            <a:lstStyle/>
            <a:p>
              <a:pPr algn="ctr"/>
              <a:r>
                <a:rPr lang="en-US" altLang="zh-CN" sz="2000" b="0" dirty="0">
                  <a:solidFill>
                    <a:schemeClr val="bg1"/>
                  </a:solidFill>
                  <a:latin typeface="Agency FB" panose="020B0503020202020204" pitchFamily="34" charset="0"/>
                  <a:ea typeface="庞门正道标题体" panose="02010600030101010101" pitchFamily="2" charset="-122"/>
                </a:rPr>
                <a:t>LOGO</a:t>
              </a:r>
              <a:endParaRPr lang="zh-CN" altLang="en-US" sz="20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373921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p14="http://schemas.microsoft.com/office/powerpoint/2010/main" xmlns:a14="http://schemas.microsoft.com/office/drawing/2010/main" xmlns="" id="{D3291EAE-6761-44BE-8C9E-FC31BE1486C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918138" y="0"/>
            <a:ext cx="10273862" cy="6858000"/>
          </a:xfrm>
          <a:prstGeom prst="rect">
            <a:avLst/>
          </a:prstGeom>
        </p:spPr>
      </p:pic>
      <p:sp>
        <p:nvSpPr>
          <p:cNvPr id="28" name="矩形 27">
            <a:extLst>
              <a:ext uri="{FF2B5EF4-FFF2-40B4-BE49-F238E27FC236}">
                <a16:creationId xmlns:a16="http://schemas.microsoft.com/office/drawing/2014/main" xmlns:p14="http://schemas.microsoft.com/office/powerpoint/2010/main" xmlns:a14="http://schemas.microsoft.com/office/drawing/2010/main" xmlns="" id="{D89712E5-955D-460F-ABB7-FE5E904816F1}"/>
              </a:ext>
            </a:extLst>
          </p:cNvPr>
          <p:cNvSpPr/>
          <p:nvPr userDrawn="1"/>
        </p:nvSpPr>
        <p:spPr>
          <a:xfrm>
            <a:off x="0" y="815249"/>
            <a:ext cx="12192000" cy="5730331"/>
          </a:xfrm>
          <a:prstGeom prst="rect">
            <a:avLst/>
          </a:prstGeom>
          <a:gradFill>
            <a:gsLst>
              <a:gs pos="44000">
                <a:schemeClr val="bg1"/>
              </a:gs>
              <a:gs pos="100000">
                <a:schemeClr val="bg1">
                  <a:alpha val="67000"/>
                </a:schemeClr>
              </a:gs>
            </a:gsLst>
            <a:lin ang="0" scaled="1"/>
          </a:gra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19" name="矩形 18">
            <a:extLst>
              <a:ext uri="{FF2B5EF4-FFF2-40B4-BE49-F238E27FC236}">
                <a16:creationId xmlns:a16="http://schemas.microsoft.com/office/drawing/2014/main" xmlns:p14="http://schemas.microsoft.com/office/powerpoint/2010/main" xmlns:a14="http://schemas.microsoft.com/office/drawing/2010/main" xmlns="" id="{DE7B9BAA-F710-4F68-A97E-3F48F37D4560}"/>
              </a:ext>
            </a:extLst>
          </p:cNvPr>
          <p:cNvSpPr/>
          <p:nvPr userDrawn="1"/>
        </p:nvSpPr>
        <p:spPr>
          <a:xfrm>
            <a:off x="9834880" y="0"/>
            <a:ext cx="235712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9" name="矩形 28">
            <a:extLst>
              <a:ext uri="{FF2B5EF4-FFF2-40B4-BE49-F238E27FC236}">
                <a16:creationId xmlns:a16="http://schemas.microsoft.com/office/drawing/2014/main" xmlns:p14="http://schemas.microsoft.com/office/powerpoint/2010/main" xmlns:a14="http://schemas.microsoft.com/office/drawing/2010/main" xmlns="" id="{A41CACBE-9959-48A0-A482-F31EABCAB378}"/>
              </a:ext>
            </a:extLst>
          </p:cNvPr>
          <p:cNvSpPr/>
          <p:nvPr userDrawn="1"/>
        </p:nvSpPr>
        <p:spPr>
          <a:xfrm>
            <a:off x="0" y="6545580"/>
            <a:ext cx="12192000" cy="312420"/>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7" name="矩形 6">
            <a:extLst>
              <a:ext uri="{FF2B5EF4-FFF2-40B4-BE49-F238E27FC236}">
                <a16:creationId xmlns:a16="http://schemas.microsoft.com/office/drawing/2014/main" xmlns:p14="http://schemas.microsoft.com/office/powerpoint/2010/main" xmlns:a14="http://schemas.microsoft.com/office/drawing/2010/main" xmlns="" id="{D0432819-FC23-40DE-B1E7-3499B8F10DFB}"/>
              </a:ext>
            </a:extLst>
          </p:cNvPr>
          <p:cNvSpPr/>
          <p:nvPr userDrawn="1"/>
        </p:nvSpPr>
        <p:spPr>
          <a:xfrm>
            <a:off x="0" y="0"/>
            <a:ext cx="983488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3" name="文本占位符 22">
            <a:extLst>
              <a:ext uri="{FF2B5EF4-FFF2-40B4-BE49-F238E27FC236}">
                <a16:creationId xmlns:a16="http://schemas.microsoft.com/office/drawing/2014/main" xmlns:p14="http://schemas.microsoft.com/office/powerpoint/2010/main" xmlns:a14="http://schemas.microsoft.com/office/drawing/2010/main" xmlns="" id="{58F8FE4F-8772-49E7-8371-1A7005724E28}"/>
              </a:ext>
            </a:extLst>
          </p:cNvPr>
          <p:cNvSpPr>
            <a:spLocks noGrp="1"/>
          </p:cNvSpPr>
          <p:nvPr>
            <p:ph type="body" sz="quarter" idx="12"/>
          </p:nvPr>
        </p:nvSpPr>
        <p:spPr>
          <a:xfrm>
            <a:off x="335280" y="114260"/>
            <a:ext cx="6545262" cy="597339"/>
          </a:xfrm>
        </p:spPr>
        <p:txBody>
          <a:bodyPr anchor="ctr" anchorCtr="0">
            <a:normAutofit/>
          </a:bodyPr>
          <a:lstStyle>
            <a:lvl1pPr marL="0" indent="0">
              <a:lnSpc>
                <a:spcPct val="100000"/>
              </a:lnSpc>
              <a:buNone/>
              <a:defRPr kumimoji="0" lang="zh-CN" altLang="en-US" sz="28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sp>
        <p:nvSpPr>
          <p:cNvPr id="12" name="灯片编号占位符 9">
            <a:extLst>
              <a:ext uri="{FF2B5EF4-FFF2-40B4-BE49-F238E27FC236}">
                <a16:creationId xmlns:a16="http://schemas.microsoft.com/office/drawing/2014/main" xmlns:p14="http://schemas.microsoft.com/office/powerpoint/2010/main" xmlns:a14="http://schemas.microsoft.com/office/drawing/2010/main" xmlns="" id="{FBF03DB6-B5C5-464F-AD32-EC06A4B8DF9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8" name="组合 17">
            <a:extLst>
              <a:ext uri="{FF2B5EF4-FFF2-40B4-BE49-F238E27FC236}">
                <a16:creationId xmlns:a16="http://schemas.microsoft.com/office/drawing/2014/main" xmlns:p14="http://schemas.microsoft.com/office/powerpoint/2010/main" xmlns:a14="http://schemas.microsoft.com/office/drawing/2010/main" xmlns="" id="{AA156575-8220-4A42-8D8E-9C4621CA52E3}"/>
              </a:ext>
            </a:extLst>
          </p:cNvPr>
          <p:cNvGrpSpPr/>
          <p:nvPr userDrawn="1"/>
        </p:nvGrpSpPr>
        <p:grpSpPr>
          <a:xfrm>
            <a:off x="10384296" y="115237"/>
            <a:ext cx="1439860" cy="584775"/>
            <a:chOff x="1013460" y="571076"/>
            <a:chExt cx="2068947" cy="840267"/>
          </a:xfrm>
        </p:grpSpPr>
        <p:sp>
          <p:nvSpPr>
            <p:cNvPr id="20" name="文本框 19">
              <a:extLst>
                <a:ext uri="{FF2B5EF4-FFF2-40B4-BE49-F238E27FC236}">
                  <a16:creationId xmlns:a16="http://schemas.microsoft.com/office/drawing/2014/main" xmlns:p14="http://schemas.microsoft.com/office/powerpoint/2010/main" xmlns:a14="http://schemas.microsoft.com/office/drawing/2010/main" xmlns="" id="{B3A55D90-9F76-4788-816D-3C07D7477E76}"/>
                </a:ext>
              </a:extLst>
            </p:cNvPr>
            <p:cNvSpPr txBox="1"/>
            <p:nvPr userDrawn="1"/>
          </p:nvSpPr>
          <p:spPr>
            <a:xfrm>
              <a:off x="1741288" y="571076"/>
              <a:ext cx="1341119" cy="840267"/>
            </a:xfrm>
            <a:prstGeom prst="rect">
              <a:avLst/>
            </a:prstGeom>
            <a:noFill/>
          </p:spPr>
          <p:txBody>
            <a:bodyPr wrap="square" rtlCol="0" anchor="ctr" anchorCtr="1">
              <a:spAutoFit/>
            </a:bodyPr>
            <a:lstStyle/>
            <a:p>
              <a:r>
                <a:rPr lang="en-US" altLang="zh-CN" sz="3200" b="0" dirty="0">
                  <a:solidFill>
                    <a:schemeClr val="bg1"/>
                  </a:solidFill>
                  <a:latin typeface="Agency FB" panose="020B0503020202020204" pitchFamily="34" charset="0"/>
                  <a:ea typeface="庞门正道标题体" panose="02010600030101010101" pitchFamily="2" charset="-122"/>
                </a:rPr>
                <a:t>LOGO</a:t>
              </a:r>
              <a:endParaRPr lang="zh-CN" altLang="en-US" sz="3200" b="0" dirty="0">
                <a:solidFill>
                  <a:schemeClr val="bg1"/>
                </a:solidFill>
                <a:latin typeface="Agency FB" panose="020B0503020202020204" pitchFamily="34" charset="0"/>
                <a:ea typeface="庞门正道标题体" panose="02010600030101010101" pitchFamily="2" charset="-122"/>
              </a:endParaRPr>
            </a:p>
          </p:txBody>
        </p:sp>
        <p:sp>
          <p:nvSpPr>
            <p:cNvPr id="21" name="椭圆 20">
              <a:extLst>
                <a:ext uri="{FF2B5EF4-FFF2-40B4-BE49-F238E27FC236}">
                  <a16:creationId xmlns:a16="http://schemas.microsoft.com/office/drawing/2014/main" xmlns:p14="http://schemas.microsoft.com/office/powerpoint/2010/main" xmlns:a14="http://schemas.microsoft.com/office/drawing/2010/main" xmlns="" id="{E69A6CAF-75C2-4344-A6A4-F3E8912C777C}"/>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050">
                <a:solidFill>
                  <a:schemeClr val="bg1"/>
                </a:solidFill>
              </a:endParaRPr>
            </a:p>
          </p:txBody>
        </p:sp>
        <p:sp>
          <p:nvSpPr>
            <p:cNvPr id="24" name="文本框 23">
              <a:extLst>
                <a:ext uri="{FF2B5EF4-FFF2-40B4-BE49-F238E27FC236}">
                  <a16:creationId xmlns:a16="http://schemas.microsoft.com/office/drawing/2014/main" xmlns:p14="http://schemas.microsoft.com/office/powerpoint/2010/main" xmlns:a14="http://schemas.microsoft.com/office/drawing/2010/main" xmlns="" id="{AB8B3B75-5A97-43D8-AB42-57C5D09933FD}"/>
                </a:ext>
              </a:extLst>
            </p:cNvPr>
            <p:cNvSpPr txBox="1"/>
            <p:nvPr userDrawn="1"/>
          </p:nvSpPr>
          <p:spPr>
            <a:xfrm>
              <a:off x="1013460" y="757588"/>
              <a:ext cx="826770" cy="442247"/>
            </a:xfrm>
            <a:prstGeom prst="rect">
              <a:avLst/>
            </a:prstGeom>
            <a:noFill/>
          </p:spPr>
          <p:txBody>
            <a:bodyPr wrap="square" rtlCol="0" anchor="ctr" anchorCtr="1">
              <a:spAutoFit/>
            </a:bodyPr>
            <a:lstStyle/>
            <a:p>
              <a:pPr algn="ctr"/>
              <a:r>
                <a:rPr lang="en-US" altLang="zh-CN" sz="1400" b="0" dirty="0">
                  <a:solidFill>
                    <a:schemeClr val="bg1"/>
                  </a:solidFill>
                  <a:latin typeface="Agency FB" panose="020B0503020202020204" pitchFamily="34" charset="0"/>
                  <a:ea typeface="庞门正道标题体" panose="02010600030101010101" pitchFamily="2" charset="-122"/>
                </a:rPr>
                <a:t>LOGO</a:t>
              </a:r>
              <a:endParaRPr lang="zh-CN" altLang="en-US" sz="14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47923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p14="http://schemas.microsoft.com/office/powerpoint/2010/main" xmlns:a14="http://schemas.microsoft.com/office/drawing/2010/main" xmlns="" id="{50C029C2-48F8-483B-8FBF-7FEFE99291C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9519"/>
          <a:stretch/>
        </p:blipFill>
        <p:spPr>
          <a:xfrm>
            <a:off x="1905000" y="0"/>
            <a:ext cx="10287000" cy="6858000"/>
          </a:xfrm>
          <a:prstGeom prst="rect">
            <a:avLst/>
          </a:prstGeom>
        </p:spPr>
      </p:pic>
      <p:sp>
        <p:nvSpPr>
          <p:cNvPr id="28" name="矩形 27">
            <a:extLst>
              <a:ext uri="{FF2B5EF4-FFF2-40B4-BE49-F238E27FC236}">
                <a16:creationId xmlns:a16="http://schemas.microsoft.com/office/drawing/2014/main" xmlns:p14="http://schemas.microsoft.com/office/powerpoint/2010/main" xmlns:a14="http://schemas.microsoft.com/office/drawing/2010/main" xmlns="" id="{D89712E5-955D-460F-ABB7-FE5E904816F1}"/>
              </a:ext>
            </a:extLst>
          </p:cNvPr>
          <p:cNvSpPr/>
          <p:nvPr userDrawn="1"/>
        </p:nvSpPr>
        <p:spPr>
          <a:xfrm>
            <a:off x="0" y="815249"/>
            <a:ext cx="12192000" cy="5730331"/>
          </a:xfrm>
          <a:prstGeom prst="rect">
            <a:avLst/>
          </a:prstGeom>
          <a:gradFill>
            <a:gsLst>
              <a:gs pos="62000">
                <a:schemeClr val="bg1"/>
              </a:gs>
              <a:gs pos="100000">
                <a:schemeClr val="bg1">
                  <a:alpha val="66000"/>
                </a:schemeClr>
              </a:gs>
            </a:gsLst>
            <a:lin ang="0" scaled="1"/>
          </a:gra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19" name="矩形 18">
            <a:extLst>
              <a:ext uri="{FF2B5EF4-FFF2-40B4-BE49-F238E27FC236}">
                <a16:creationId xmlns:a16="http://schemas.microsoft.com/office/drawing/2014/main" xmlns:p14="http://schemas.microsoft.com/office/powerpoint/2010/main" xmlns:a14="http://schemas.microsoft.com/office/drawing/2010/main" xmlns="" id="{DE7B9BAA-F710-4F68-A97E-3F48F37D4560}"/>
              </a:ext>
            </a:extLst>
          </p:cNvPr>
          <p:cNvSpPr/>
          <p:nvPr userDrawn="1"/>
        </p:nvSpPr>
        <p:spPr>
          <a:xfrm>
            <a:off x="9834880" y="0"/>
            <a:ext cx="235712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9" name="矩形 28">
            <a:extLst>
              <a:ext uri="{FF2B5EF4-FFF2-40B4-BE49-F238E27FC236}">
                <a16:creationId xmlns:a16="http://schemas.microsoft.com/office/drawing/2014/main" xmlns:p14="http://schemas.microsoft.com/office/powerpoint/2010/main" xmlns:a14="http://schemas.microsoft.com/office/drawing/2010/main" xmlns="" id="{A41CACBE-9959-48A0-A482-F31EABCAB378}"/>
              </a:ext>
            </a:extLst>
          </p:cNvPr>
          <p:cNvSpPr/>
          <p:nvPr userDrawn="1"/>
        </p:nvSpPr>
        <p:spPr>
          <a:xfrm>
            <a:off x="0" y="6545580"/>
            <a:ext cx="12192000" cy="312420"/>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7" name="矩形 6">
            <a:extLst>
              <a:ext uri="{FF2B5EF4-FFF2-40B4-BE49-F238E27FC236}">
                <a16:creationId xmlns:a16="http://schemas.microsoft.com/office/drawing/2014/main" xmlns:p14="http://schemas.microsoft.com/office/powerpoint/2010/main" xmlns:a14="http://schemas.microsoft.com/office/drawing/2010/main" xmlns="" id="{D0432819-FC23-40DE-B1E7-3499B8F10DFB}"/>
              </a:ext>
            </a:extLst>
          </p:cNvPr>
          <p:cNvSpPr/>
          <p:nvPr userDrawn="1"/>
        </p:nvSpPr>
        <p:spPr>
          <a:xfrm>
            <a:off x="0" y="0"/>
            <a:ext cx="983488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3" name="文本占位符 22">
            <a:extLst>
              <a:ext uri="{FF2B5EF4-FFF2-40B4-BE49-F238E27FC236}">
                <a16:creationId xmlns:a16="http://schemas.microsoft.com/office/drawing/2014/main" xmlns:p14="http://schemas.microsoft.com/office/powerpoint/2010/main" xmlns:a14="http://schemas.microsoft.com/office/drawing/2010/main" xmlns="" id="{58F8FE4F-8772-49E7-8371-1A7005724E28}"/>
              </a:ext>
            </a:extLst>
          </p:cNvPr>
          <p:cNvSpPr>
            <a:spLocks noGrp="1"/>
          </p:cNvSpPr>
          <p:nvPr>
            <p:ph type="body" sz="quarter" idx="12"/>
          </p:nvPr>
        </p:nvSpPr>
        <p:spPr>
          <a:xfrm>
            <a:off x="335280" y="114260"/>
            <a:ext cx="6545262" cy="597339"/>
          </a:xfrm>
        </p:spPr>
        <p:txBody>
          <a:bodyPr anchor="ctr" anchorCtr="0">
            <a:normAutofit/>
          </a:bodyPr>
          <a:lstStyle>
            <a:lvl1pPr marL="0" indent="0">
              <a:lnSpc>
                <a:spcPct val="100000"/>
              </a:lnSpc>
              <a:buNone/>
              <a:defRPr kumimoji="0" lang="zh-CN" altLang="en-US" sz="28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sp>
        <p:nvSpPr>
          <p:cNvPr id="12" name="灯片编号占位符 9">
            <a:extLst>
              <a:ext uri="{FF2B5EF4-FFF2-40B4-BE49-F238E27FC236}">
                <a16:creationId xmlns:a16="http://schemas.microsoft.com/office/drawing/2014/main" xmlns:p14="http://schemas.microsoft.com/office/powerpoint/2010/main" xmlns:a14="http://schemas.microsoft.com/office/drawing/2010/main" xmlns="" id="{DAFB5836-E712-4852-8AEF-E4274BB035CB}"/>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3" name="组合 12">
            <a:extLst>
              <a:ext uri="{FF2B5EF4-FFF2-40B4-BE49-F238E27FC236}">
                <a16:creationId xmlns:a16="http://schemas.microsoft.com/office/drawing/2014/main" xmlns:p14="http://schemas.microsoft.com/office/powerpoint/2010/main" xmlns:a14="http://schemas.microsoft.com/office/drawing/2010/main" xmlns="" id="{EF8330E9-C67D-4A65-BA5D-D18B4A5E662B}"/>
              </a:ext>
            </a:extLst>
          </p:cNvPr>
          <p:cNvGrpSpPr/>
          <p:nvPr userDrawn="1"/>
        </p:nvGrpSpPr>
        <p:grpSpPr>
          <a:xfrm>
            <a:off x="10384296" y="115237"/>
            <a:ext cx="1439860" cy="584775"/>
            <a:chOff x="1013460" y="571076"/>
            <a:chExt cx="2068947" cy="840267"/>
          </a:xfrm>
        </p:grpSpPr>
        <p:sp>
          <p:nvSpPr>
            <p:cNvPr id="14" name="文本框 13">
              <a:extLst>
                <a:ext uri="{FF2B5EF4-FFF2-40B4-BE49-F238E27FC236}">
                  <a16:creationId xmlns:a16="http://schemas.microsoft.com/office/drawing/2014/main" xmlns:p14="http://schemas.microsoft.com/office/powerpoint/2010/main" xmlns:a14="http://schemas.microsoft.com/office/drawing/2010/main" xmlns="" id="{DA30BCE1-921F-42E8-B6D3-1DE6114C1A34}"/>
                </a:ext>
              </a:extLst>
            </p:cNvPr>
            <p:cNvSpPr txBox="1"/>
            <p:nvPr userDrawn="1"/>
          </p:nvSpPr>
          <p:spPr>
            <a:xfrm>
              <a:off x="1741288" y="571076"/>
              <a:ext cx="1341119" cy="840267"/>
            </a:xfrm>
            <a:prstGeom prst="rect">
              <a:avLst/>
            </a:prstGeom>
            <a:noFill/>
          </p:spPr>
          <p:txBody>
            <a:bodyPr wrap="square" rtlCol="0" anchor="ctr" anchorCtr="1">
              <a:spAutoFit/>
            </a:bodyPr>
            <a:lstStyle/>
            <a:p>
              <a:r>
                <a:rPr lang="en-US" altLang="zh-CN" sz="3200" b="0" dirty="0">
                  <a:solidFill>
                    <a:schemeClr val="bg1"/>
                  </a:solidFill>
                  <a:latin typeface="Agency FB" panose="020B0503020202020204" pitchFamily="34" charset="0"/>
                  <a:ea typeface="庞门正道标题体" panose="02010600030101010101" pitchFamily="2" charset="-122"/>
                </a:rPr>
                <a:t>LOGO</a:t>
              </a:r>
              <a:endParaRPr lang="zh-CN" altLang="en-US" sz="3200" b="0" dirty="0">
                <a:solidFill>
                  <a:schemeClr val="bg1"/>
                </a:solidFill>
                <a:latin typeface="Agency FB" panose="020B0503020202020204" pitchFamily="34" charset="0"/>
                <a:ea typeface="庞门正道标题体" panose="02010600030101010101" pitchFamily="2" charset="-122"/>
              </a:endParaRPr>
            </a:p>
          </p:txBody>
        </p:sp>
        <p:sp>
          <p:nvSpPr>
            <p:cNvPr id="18" name="椭圆 17">
              <a:extLst>
                <a:ext uri="{FF2B5EF4-FFF2-40B4-BE49-F238E27FC236}">
                  <a16:creationId xmlns:a16="http://schemas.microsoft.com/office/drawing/2014/main" xmlns:p14="http://schemas.microsoft.com/office/powerpoint/2010/main" xmlns:a14="http://schemas.microsoft.com/office/drawing/2010/main" xmlns="" id="{9D6A292B-FDE5-4F6A-8EE3-4C23919CC5DE}"/>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050">
                <a:solidFill>
                  <a:schemeClr val="bg1"/>
                </a:solidFill>
              </a:endParaRPr>
            </a:p>
          </p:txBody>
        </p:sp>
        <p:sp>
          <p:nvSpPr>
            <p:cNvPr id="20" name="文本框 19">
              <a:extLst>
                <a:ext uri="{FF2B5EF4-FFF2-40B4-BE49-F238E27FC236}">
                  <a16:creationId xmlns:a16="http://schemas.microsoft.com/office/drawing/2014/main" xmlns:p14="http://schemas.microsoft.com/office/powerpoint/2010/main" xmlns:a14="http://schemas.microsoft.com/office/drawing/2010/main" xmlns="" id="{6A941380-51D8-4345-B2E0-65EB6191B8A6}"/>
                </a:ext>
              </a:extLst>
            </p:cNvPr>
            <p:cNvSpPr txBox="1"/>
            <p:nvPr userDrawn="1"/>
          </p:nvSpPr>
          <p:spPr>
            <a:xfrm>
              <a:off x="1013460" y="757588"/>
              <a:ext cx="826770" cy="442247"/>
            </a:xfrm>
            <a:prstGeom prst="rect">
              <a:avLst/>
            </a:prstGeom>
            <a:noFill/>
          </p:spPr>
          <p:txBody>
            <a:bodyPr wrap="square" rtlCol="0" anchor="ctr" anchorCtr="1">
              <a:spAutoFit/>
            </a:bodyPr>
            <a:lstStyle/>
            <a:p>
              <a:pPr algn="ctr"/>
              <a:r>
                <a:rPr lang="en-US" altLang="zh-CN" sz="1400" b="0" dirty="0">
                  <a:solidFill>
                    <a:schemeClr val="bg1"/>
                  </a:solidFill>
                  <a:latin typeface="Agency FB" panose="020B0503020202020204" pitchFamily="34" charset="0"/>
                  <a:ea typeface="庞门正道标题体" panose="02010600030101010101" pitchFamily="2" charset="-122"/>
                </a:rPr>
                <a:t>LOGO</a:t>
              </a:r>
              <a:endParaRPr lang="zh-CN" altLang="en-US" sz="14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3578175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p14="http://schemas.microsoft.com/office/powerpoint/2010/main" xmlns="" id="{DE7B9BAA-F710-4F68-A97E-3F48F37D4560}"/>
              </a:ext>
            </a:extLst>
          </p:cNvPr>
          <p:cNvSpPr/>
          <p:nvPr userDrawn="1"/>
        </p:nvSpPr>
        <p:spPr>
          <a:xfrm>
            <a:off x="9834880" y="0"/>
            <a:ext cx="235712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9" name="矩形 28">
            <a:extLst>
              <a:ext uri="{FF2B5EF4-FFF2-40B4-BE49-F238E27FC236}">
                <a16:creationId xmlns:a16="http://schemas.microsoft.com/office/drawing/2014/main" xmlns:p14="http://schemas.microsoft.com/office/powerpoint/2010/main" xmlns="" id="{A41CACBE-9959-48A0-A482-F31EABCAB378}"/>
              </a:ext>
            </a:extLst>
          </p:cNvPr>
          <p:cNvSpPr/>
          <p:nvPr userDrawn="1"/>
        </p:nvSpPr>
        <p:spPr>
          <a:xfrm>
            <a:off x="0" y="6545580"/>
            <a:ext cx="12192000" cy="312420"/>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Light"/>
              <a:ea typeface="微软雅黑 Light"/>
              <a:cs typeface="+mn-cs"/>
            </a:endParaRPr>
          </a:p>
        </p:txBody>
      </p:sp>
      <p:sp>
        <p:nvSpPr>
          <p:cNvPr id="7" name="矩形 6">
            <a:extLst>
              <a:ext uri="{FF2B5EF4-FFF2-40B4-BE49-F238E27FC236}">
                <a16:creationId xmlns:a16="http://schemas.microsoft.com/office/drawing/2014/main" xmlns:p14="http://schemas.microsoft.com/office/powerpoint/2010/main" xmlns="" id="{D0432819-FC23-40DE-B1E7-3499B8F10DFB}"/>
              </a:ext>
            </a:extLst>
          </p:cNvPr>
          <p:cNvSpPr/>
          <p:nvPr userDrawn="1"/>
        </p:nvSpPr>
        <p:spPr>
          <a:xfrm>
            <a:off x="0" y="0"/>
            <a:ext cx="9834880" cy="815249"/>
          </a:xfrm>
          <a:prstGeom prst="rect">
            <a:avLst/>
          </a:prstGeom>
          <a:solidFill>
            <a:srgbClr val="1383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23" name="文本占位符 22">
            <a:extLst>
              <a:ext uri="{FF2B5EF4-FFF2-40B4-BE49-F238E27FC236}">
                <a16:creationId xmlns:a16="http://schemas.microsoft.com/office/drawing/2014/main" xmlns:p14="http://schemas.microsoft.com/office/powerpoint/2010/main" xmlns="" id="{58F8FE4F-8772-49E7-8371-1A7005724E28}"/>
              </a:ext>
            </a:extLst>
          </p:cNvPr>
          <p:cNvSpPr>
            <a:spLocks noGrp="1"/>
          </p:cNvSpPr>
          <p:nvPr>
            <p:ph type="body" sz="quarter" idx="12"/>
          </p:nvPr>
        </p:nvSpPr>
        <p:spPr>
          <a:xfrm>
            <a:off x="335280" y="114260"/>
            <a:ext cx="6545262" cy="597339"/>
          </a:xfrm>
        </p:spPr>
        <p:txBody>
          <a:bodyPr anchor="ctr" anchorCtr="0">
            <a:normAutofit/>
          </a:bodyPr>
          <a:lstStyle>
            <a:lvl1pPr marL="0" indent="0">
              <a:lnSpc>
                <a:spcPct val="100000"/>
              </a:lnSpc>
              <a:buNone/>
              <a:defRPr kumimoji="0" lang="zh-CN" altLang="en-US" sz="28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sp>
        <p:nvSpPr>
          <p:cNvPr id="12" name="灯片编号占位符 9">
            <a:extLst>
              <a:ext uri="{FF2B5EF4-FFF2-40B4-BE49-F238E27FC236}">
                <a16:creationId xmlns:a16="http://schemas.microsoft.com/office/drawing/2014/main" xmlns:p14="http://schemas.microsoft.com/office/powerpoint/2010/main" xmlns="" id="{1A902C47-6CCA-4184-97CF-5DE98F5BD2F7}"/>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0" name="组合 9">
            <a:extLst>
              <a:ext uri="{FF2B5EF4-FFF2-40B4-BE49-F238E27FC236}">
                <a16:creationId xmlns:a16="http://schemas.microsoft.com/office/drawing/2014/main" xmlns:p14="http://schemas.microsoft.com/office/powerpoint/2010/main" xmlns="" id="{D6398AFF-9E01-4AA6-A43A-86B76EF952AA}"/>
              </a:ext>
            </a:extLst>
          </p:cNvPr>
          <p:cNvGrpSpPr/>
          <p:nvPr userDrawn="1"/>
        </p:nvGrpSpPr>
        <p:grpSpPr>
          <a:xfrm>
            <a:off x="10384296" y="115237"/>
            <a:ext cx="1439860" cy="584775"/>
            <a:chOff x="1013460" y="571076"/>
            <a:chExt cx="2068947" cy="840267"/>
          </a:xfrm>
        </p:grpSpPr>
        <p:sp>
          <p:nvSpPr>
            <p:cNvPr id="11" name="文本框 10">
              <a:extLst>
                <a:ext uri="{FF2B5EF4-FFF2-40B4-BE49-F238E27FC236}">
                  <a16:creationId xmlns:a16="http://schemas.microsoft.com/office/drawing/2014/main" xmlns:p14="http://schemas.microsoft.com/office/powerpoint/2010/main" xmlns="" id="{E2C3AD93-C5EF-4BE8-9D34-3B6F12A00117}"/>
                </a:ext>
              </a:extLst>
            </p:cNvPr>
            <p:cNvSpPr txBox="1"/>
            <p:nvPr userDrawn="1"/>
          </p:nvSpPr>
          <p:spPr>
            <a:xfrm>
              <a:off x="1741288" y="571076"/>
              <a:ext cx="1341119" cy="840267"/>
            </a:xfrm>
            <a:prstGeom prst="rect">
              <a:avLst/>
            </a:prstGeom>
            <a:noFill/>
          </p:spPr>
          <p:txBody>
            <a:bodyPr wrap="square" rtlCol="0" anchor="ctr" anchorCtr="1">
              <a:spAutoFit/>
            </a:bodyPr>
            <a:lstStyle/>
            <a:p>
              <a:r>
                <a:rPr lang="en-US" altLang="zh-CN" sz="3200" b="0" dirty="0">
                  <a:solidFill>
                    <a:schemeClr val="bg1"/>
                  </a:solidFill>
                  <a:latin typeface="Agency FB" panose="020B0503020202020204" pitchFamily="34" charset="0"/>
                  <a:ea typeface="庞门正道标题体" panose="02010600030101010101" pitchFamily="2" charset="-122"/>
                </a:rPr>
                <a:t>LOGO</a:t>
              </a:r>
              <a:endParaRPr lang="zh-CN" altLang="en-US" sz="3200" b="0" dirty="0">
                <a:solidFill>
                  <a:schemeClr val="bg1"/>
                </a:solidFill>
                <a:latin typeface="Agency FB" panose="020B0503020202020204" pitchFamily="34" charset="0"/>
                <a:ea typeface="庞门正道标题体" panose="02010600030101010101" pitchFamily="2" charset="-122"/>
              </a:endParaRPr>
            </a:p>
          </p:txBody>
        </p:sp>
        <p:sp>
          <p:nvSpPr>
            <p:cNvPr id="13" name="椭圆 12">
              <a:extLst>
                <a:ext uri="{FF2B5EF4-FFF2-40B4-BE49-F238E27FC236}">
                  <a16:creationId xmlns:a16="http://schemas.microsoft.com/office/drawing/2014/main" xmlns:p14="http://schemas.microsoft.com/office/powerpoint/2010/main" xmlns="" id="{0AFB1243-388D-49B3-BF8C-C8482091D0A0}"/>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050">
                <a:solidFill>
                  <a:schemeClr val="bg1"/>
                </a:solidFill>
              </a:endParaRPr>
            </a:p>
          </p:txBody>
        </p:sp>
        <p:sp>
          <p:nvSpPr>
            <p:cNvPr id="14" name="文本框 13">
              <a:extLst>
                <a:ext uri="{FF2B5EF4-FFF2-40B4-BE49-F238E27FC236}">
                  <a16:creationId xmlns:a16="http://schemas.microsoft.com/office/drawing/2014/main" xmlns:p14="http://schemas.microsoft.com/office/powerpoint/2010/main" xmlns="" id="{E9B0FE7A-34C8-41BD-84AD-C82660ED1224}"/>
                </a:ext>
              </a:extLst>
            </p:cNvPr>
            <p:cNvSpPr txBox="1"/>
            <p:nvPr userDrawn="1"/>
          </p:nvSpPr>
          <p:spPr>
            <a:xfrm>
              <a:off x="1013460" y="757588"/>
              <a:ext cx="826770" cy="442247"/>
            </a:xfrm>
            <a:prstGeom prst="rect">
              <a:avLst/>
            </a:prstGeom>
            <a:noFill/>
          </p:spPr>
          <p:txBody>
            <a:bodyPr wrap="square" rtlCol="0" anchor="ctr" anchorCtr="1">
              <a:spAutoFit/>
            </a:bodyPr>
            <a:lstStyle/>
            <a:p>
              <a:pPr algn="ctr"/>
              <a:r>
                <a:rPr lang="en-US" altLang="zh-CN" sz="1400" b="0" dirty="0">
                  <a:solidFill>
                    <a:schemeClr val="bg1"/>
                  </a:solidFill>
                  <a:latin typeface="Agency FB" panose="020B0503020202020204" pitchFamily="34" charset="0"/>
                  <a:ea typeface="庞门正道标题体" panose="02010600030101010101" pitchFamily="2" charset="-122"/>
                </a:rPr>
                <a:t>LOGO</a:t>
              </a:r>
              <a:endParaRPr lang="zh-CN" altLang="en-US" sz="14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3961197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p15="http://schemas.microsoft.com/office/powerpoint/2012/main" xmlns:p14="http://schemas.microsoft.com/office/powerpoint/2010/main" xmlns:asvg="http://schemas.microsoft.com/office/drawing/2016/SVG/main" xmlns:a14="http://schemas.microsoft.com/office/drawing/2010/main" xmlns="" id="{7A2717A0-6F53-4806-A03E-809137DCD3BF}"/>
              </a:ext>
            </a:extLst>
          </p:cNvPr>
          <p:cNvSpPr/>
          <p:nvPr userDrawn="1"/>
        </p:nvSpPr>
        <p:spPr>
          <a:xfrm>
            <a:off x="0" y="0"/>
            <a:ext cx="12192000" cy="6858000"/>
          </a:xfrm>
          <a:prstGeom prst="rect">
            <a:avLst/>
          </a:prstGeom>
          <a:solidFill>
            <a:srgbClr val="FFFFFF">
              <a:alpha val="97000"/>
            </a:srgbClr>
          </a:soli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1" i="0" u="none" strike="noStrike" kern="0" cap="none" spc="0" normalizeH="0" baseline="0" dirty="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pic>
        <p:nvPicPr>
          <p:cNvPr id="5" name="图形 4">
            <a:extLst>
              <a:ext uri="{FF2B5EF4-FFF2-40B4-BE49-F238E27FC236}">
                <a16:creationId xmlns:a16="http://schemas.microsoft.com/office/drawing/2014/main" xmlns:p15="http://schemas.microsoft.com/office/powerpoint/2012/main" xmlns:p14="http://schemas.microsoft.com/office/powerpoint/2010/main" xmlns:asvg="http://schemas.microsoft.com/office/drawing/2016/SVG/main" xmlns:a14="http://schemas.microsoft.com/office/drawing/2010/main" xmlns="" id="{ED09214A-C4D7-47A2-89D9-D1129CDACC86}"/>
              </a:ext>
            </a:extLst>
          </p:cNvPr>
          <p:cNvPicPr>
            <a:picLocks noChangeAspect="1"/>
          </p:cNvPicPr>
          <p:nvPr userDrawn="1"/>
        </p:nvPicPr>
        <p:blipFill>
          <a:blip r:embed="rId2" cstate="print">
            <a:lum bright="100000"/>
            <a:alphaModFix/>
            <a:extLst>
              <a:ext uri="{28A0092B-C50C-407E-A947-70E740481C1C}">
                <a14:useLocalDpi xmlns:a14="http://schemas.microsoft.com/office/drawing/2010/main"/>
              </a:ext>
              <a:ext uri="{96DAC541-7B7A-43D3-8B79-37D633B846F1}">
                <asvg:svgBlip xmlns:asvg="http://schemas.microsoft.com/office/drawing/2016/SVG/main" xmlns:p15="http://schemas.microsoft.com/office/powerpoint/2012/main" xmlns:p14="http://schemas.microsoft.com/office/powerpoint/2010/main" xmlns:a14="http://schemas.microsoft.com/office/drawing/2010/main" xmlns:a16="http://schemas.microsoft.com/office/drawing/2014/main" xmlns="" r:embed="rId3"/>
              </a:ext>
            </a:extLst>
          </a:blip>
          <a:stretch>
            <a:fillRect/>
          </a:stretch>
        </p:blipFill>
        <p:spPr>
          <a:xfrm>
            <a:off x="10180320" y="139433"/>
            <a:ext cx="1521460" cy="525304"/>
          </a:xfrm>
          <a:prstGeom prst="rect">
            <a:avLst/>
          </a:prstGeom>
        </p:spPr>
      </p:pic>
      <p:sp>
        <p:nvSpPr>
          <p:cNvPr id="8" name="灯片编号占位符 9">
            <a:extLst>
              <a:ext uri="{FF2B5EF4-FFF2-40B4-BE49-F238E27FC236}">
                <a16:creationId xmlns:a16="http://schemas.microsoft.com/office/drawing/2014/main" xmlns:p15="http://schemas.microsoft.com/office/powerpoint/2012/main" xmlns:p14="http://schemas.microsoft.com/office/powerpoint/2010/main" xmlns:asvg="http://schemas.microsoft.com/office/drawing/2016/SVG/main" xmlns:a14="http://schemas.microsoft.com/office/drawing/2010/main" xmlns="" id="{EDD41621-779C-4CE7-9099-AA4E5BAD4472}"/>
              </a:ext>
            </a:extLst>
          </p:cNvPr>
          <p:cNvSpPr>
            <a:spLocks noGrp="1"/>
          </p:cNvSpPr>
          <p:nvPr>
            <p:ph type="sldNum" sz="quarter" idx="4"/>
          </p:nvPr>
        </p:nvSpPr>
        <p:spPr>
          <a:xfrm>
            <a:off x="4724400" y="6554292"/>
            <a:ext cx="2743200" cy="292196"/>
          </a:xfrm>
        </p:spPr>
        <p:txBody>
          <a:bodyPr/>
          <a:lstStyle>
            <a:lvl1pPr algn="ctr">
              <a:defRPr>
                <a:solidFill>
                  <a:schemeClr val="tx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727856011"/>
      </p:ext>
    </p:extLst>
  </p:cSld>
  <p:clrMapOvr>
    <a:masterClrMapping/>
  </p:clrMapOvr>
  <p:extLst>
    <p:ext uri="{DCECCB84-F9BA-43D5-87BE-67443E8EF086}">
      <p15:sldGuideLst xmlns:p15="http://schemas.microsoft.com/office/powerpoint/2012/main">
        <p15:guide id="1" pos="7265">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p14="http://schemas.microsoft.com/office/powerpoint/2010/main" xmlns="" id="{C9EFF59A-4AFA-44FA-BC9B-AABFBA9FF7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p14="http://schemas.microsoft.com/office/powerpoint/2010/main" xmlns="" id="{C3764EE0-0A48-4866-8D97-EA317ACA68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p14="http://schemas.microsoft.com/office/powerpoint/2010/main" xmlns="" id="{A4E59766-CE2D-4B21-8291-EE0932D8E1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p14="http://schemas.microsoft.com/office/powerpoint/2010/main" xmlns="" id="{AFE158ED-9E1C-4B46-8C4E-C4566A8F53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E6AFB06F-2E1E-41E3-AF4E-100BD98062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D7DE1-D3C8-4240-AE8D-56D56CAD7101}" type="slidenum">
              <a:rPr lang="zh-CN" altLang="en-US" smtClean="0"/>
              <a:t>‹#›</a:t>
            </a:fld>
            <a:endParaRPr lang="zh-CN" altLang="en-US"/>
          </a:p>
        </p:txBody>
      </p:sp>
    </p:spTree>
    <p:extLst>
      <p:ext uri="{BB962C8B-B14F-4D97-AF65-F5344CB8AC3E}">
        <p14:creationId xmlns:p14="http://schemas.microsoft.com/office/powerpoint/2010/main" val="192549883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4" r:id="rId3"/>
    <p:sldLayoutId id="2147483655" r:id="rId4"/>
    <p:sldLayoutId id="2147483659" r:id="rId5"/>
    <p:sldLayoutId id="2147483658" r:id="rId6"/>
    <p:sldLayoutId id="2147483667" r:id="rId7"/>
    <p:sldLayoutId id="2147483668" r:id="rId8"/>
    <p:sldLayoutId id="2147483664" r:id="rId9"/>
    <p:sldLayoutId id="2147483662" r:id="rId10"/>
    <p:sldLayoutId id="214748367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4.png"/><Relationship Id="rId2" Type="http://schemas.openxmlformats.org/officeDocument/2006/relationships/slideLayout" Target="../slideLayouts/slideLayout8.xml"/><Relationship Id="rId1" Type="http://schemas.openxmlformats.org/officeDocument/2006/relationships/tags" Target="../tags/tag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p14="http://schemas.microsoft.com/office/powerpoint/2010/main" xmlns="" id="{4C559750-11C9-464A-9584-C0530F95213C}"/>
              </a:ext>
            </a:extLst>
          </p:cNvPr>
          <p:cNvSpPr>
            <a:spLocks noGrp="1"/>
          </p:cNvSpPr>
          <p:nvPr>
            <p:ph type="sldNum" sz="quarter" idx="12"/>
          </p:nvPr>
        </p:nvSpPr>
        <p:spPr/>
        <p:txBody>
          <a:bodyPr/>
          <a:lstStyle/>
          <a:p>
            <a:fld id="{7FCD7DE1-D3C8-4240-AE8D-56D56CAD7101}" type="slidenum">
              <a:rPr lang="zh-CN" altLang="en-US" smtClean="0">
                <a:cs typeface="+mn-ea"/>
                <a:sym typeface="+mn-lt"/>
              </a:rPr>
              <a:pPr/>
              <a:t>1</a:t>
            </a:fld>
            <a:endParaRPr lang="zh-CN" altLang="en-US">
              <a:cs typeface="+mn-ea"/>
              <a:sym typeface="+mn-lt"/>
            </a:endParaRPr>
          </a:p>
        </p:txBody>
      </p:sp>
      <p:sp>
        <p:nvSpPr>
          <p:cNvPr id="3" name="文本占位符 2">
            <a:extLst>
              <a:ext uri="{FF2B5EF4-FFF2-40B4-BE49-F238E27FC236}">
                <a16:creationId xmlns:a16="http://schemas.microsoft.com/office/drawing/2014/main" xmlns:p14="http://schemas.microsoft.com/office/powerpoint/2010/main" xmlns="" id="{2DE44E1B-E3E3-45B8-9636-AD0BE8A9B1F2}"/>
              </a:ext>
            </a:extLst>
          </p:cNvPr>
          <p:cNvSpPr>
            <a:spLocks noGrp="1"/>
          </p:cNvSpPr>
          <p:nvPr>
            <p:ph type="body" sz="quarter" idx="13"/>
          </p:nvPr>
        </p:nvSpPr>
        <p:spPr/>
        <p:txBody>
          <a:bodyPr/>
          <a:lstStyle/>
          <a:p>
            <a:r>
              <a:rPr lang="zh-CN" altLang="en-US" dirty="0">
                <a:latin typeface="+mn-lt"/>
                <a:ea typeface="+mn-ea"/>
                <a:cs typeface="+mn-ea"/>
                <a:sym typeface="+mn-lt"/>
              </a:rPr>
              <a:t>单击此处编辑医疗模板标题</a:t>
            </a:r>
          </a:p>
        </p:txBody>
      </p:sp>
      <p:sp>
        <p:nvSpPr>
          <p:cNvPr id="4" name="文本占位符 3">
            <a:extLst>
              <a:ext uri="{FF2B5EF4-FFF2-40B4-BE49-F238E27FC236}">
                <a16:creationId xmlns:a16="http://schemas.microsoft.com/office/drawing/2014/main" xmlns:p14="http://schemas.microsoft.com/office/powerpoint/2010/main" xmlns="" id="{F0DE4FDB-564D-427C-B84B-FA390E392DF4}"/>
              </a:ext>
            </a:extLst>
          </p:cNvPr>
          <p:cNvSpPr>
            <a:spLocks noGrp="1"/>
          </p:cNvSpPr>
          <p:nvPr>
            <p:ph type="body" sz="quarter" idx="15"/>
          </p:nvPr>
        </p:nvSpPr>
        <p:spPr/>
        <p:txBody>
          <a:bodyPr/>
          <a:lstStyle/>
          <a:p>
            <a:r>
              <a:rPr lang="zh-CN" altLang="en-US" dirty="0">
                <a:latin typeface="+mn-lt"/>
                <a:ea typeface="+mn-ea"/>
                <a:cs typeface="+mn-ea"/>
                <a:sym typeface="+mn-lt"/>
              </a:rPr>
              <a:t>单击此处编辑姓名、科室信息</a:t>
            </a:r>
          </a:p>
        </p:txBody>
      </p:sp>
    </p:spTree>
    <p:extLst>
      <p:ext uri="{BB962C8B-B14F-4D97-AF65-F5344CB8AC3E}">
        <p14:creationId xmlns:p14="http://schemas.microsoft.com/office/powerpoint/2010/main" val="1706752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a14="http://schemas.microsoft.com/office/drawing/2010/main" xmlns="" id="{E64B0C3D-27A9-4C17-AD49-C572E2319FD2}"/>
              </a:ext>
            </a:extLst>
          </p:cNvPr>
          <p:cNvSpPr>
            <a:spLocks noGrp="1"/>
          </p:cNvSpPr>
          <p:nvPr>
            <p:ph type="body" sz="quarter" idx="12"/>
          </p:nvPr>
        </p:nvSpPr>
        <p:spPr/>
        <p:txBody>
          <a:bodyPr/>
          <a:lstStyle/>
          <a:p>
            <a:r>
              <a:rPr lang="zh-CN" altLang="en-US" dirty="0"/>
              <a:t>展示病史</a:t>
            </a:r>
          </a:p>
        </p:txBody>
      </p:sp>
      <p:sp>
        <p:nvSpPr>
          <p:cNvPr id="3" name="灯片编号占位符 2">
            <a:extLst>
              <a:ext uri="{FF2B5EF4-FFF2-40B4-BE49-F238E27FC236}">
                <a16:creationId xmlns:a16="http://schemas.microsoft.com/office/drawing/2014/main" xmlns:p14="http://schemas.microsoft.com/office/powerpoint/2010/main" xmlns:a14="http://schemas.microsoft.com/office/drawing/2010/main" xmlns="" id="{EA9878C0-1E67-4B5A-B877-3DF048F754B3}"/>
              </a:ext>
            </a:extLst>
          </p:cNvPr>
          <p:cNvSpPr>
            <a:spLocks noGrp="1"/>
          </p:cNvSpPr>
          <p:nvPr>
            <p:ph type="sldNum" sz="quarter" idx="4"/>
          </p:nvPr>
        </p:nvSpPr>
        <p:spPr/>
        <p:txBody>
          <a:bodyPr/>
          <a:lstStyle/>
          <a:p>
            <a:fld id="{A548B57D-AE10-4CF7-A9DF-59FEFA91B28E}" type="slidenum">
              <a:rPr lang="zh-CN" altLang="en-US" smtClean="0">
                <a:cs typeface="+mn-ea"/>
                <a:sym typeface="+mn-lt"/>
              </a:rPr>
              <a:pPr/>
              <a:t>10</a:t>
            </a:fld>
            <a:r>
              <a:rPr lang="zh-CN" altLang="en-US">
                <a:cs typeface="+mn-ea"/>
                <a:sym typeface="+mn-lt"/>
              </a:rPr>
              <a:t> </a:t>
            </a:r>
            <a:endParaRPr lang="zh-CN" altLang="en-US" dirty="0">
              <a:cs typeface="+mn-ea"/>
              <a:sym typeface="+mn-lt"/>
            </a:endParaRPr>
          </a:p>
        </p:txBody>
      </p:sp>
      <p:grpSp>
        <p:nvGrpSpPr>
          <p:cNvPr id="4" name="组合 3">
            <a:extLst>
              <a:ext uri="{FF2B5EF4-FFF2-40B4-BE49-F238E27FC236}">
                <a16:creationId xmlns:a16="http://schemas.microsoft.com/office/drawing/2014/main" xmlns:p14="http://schemas.microsoft.com/office/powerpoint/2010/main" xmlns:a14="http://schemas.microsoft.com/office/drawing/2010/main" xmlns="" id="{B5CF6D00-8204-40D3-89CE-7382A10D06AD}"/>
              </a:ext>
            </a:extLst>
          </p:cNvPr>
          <p:cNvGrpSpPr/>
          <p:nvPr/>
        </p:nvGrpSpPr>
        <p:grpSpPr>
          <a:xfrm>
            <a:off x="6802582" y="1582385"/>
            <a:ext cx="5353563" cy="5275615"/>
            <a:chOff x="365887" y="1368738"/>
            <a:chExt cx="5558685" cy="5477750"/>
          </a:xfrm>
        </p:grpSpPr>
        <p:sp>
          <p:nvSpPr>
            <p:cNvPr id="5" name="íṣḷiḍé">
              <a:extLst>
                <a:ext uri="{FF2B5EF4-FFF2-40B4-BE49-F238E27FC236}">
                  <a16:creationId xmlns:a16="http://schemas.microsoft.com/office/drawing/2014/main" xmlns:p14="http://schemas.microsoft.com/office/powerpoint/2010/main" xmlns:a14="http://schemas.microsoft.com/office/drawing/2010/main" xmlns="" id="{09605AE8-1348-4C2F-A307-C5DE3466CF5C}"/>
                </a:ext>
              </a:extLst>
            </p:cNvPr>
            <p:cNvSpPr/>
            <p:nvPr/>
          </p:nvSpPr>
          <p:spPr bwMode="auto">
            <a:xfrm>
              <a:off x="647317" y="2442950"/>
              <a:ext cx="1526707" cy="1475204"/>
            </a:xfrm>
            <a:custGeom>
              <a:avLst/>
              <a:gdLst>
                <a:gd name="T0" fmla="*/ 549 w 830"/>
                <a:gd name="T1" fmla="*/ 802 h 802"/>
                <a:gd name="T2" fmla="*/ 0 w 830"/>
                <a:gd name="T3" fmla="*/ 319 h 802"/>
                <a:gd name="T4" fmla="*/ 280 w 830"/>
                <a:gd name="T5" fmla="*/ 0 h 802"/>
                <a:gd name="T6" fmla="*/ 830 w 830"/>
                <a:gd name="T7" fmla="*/ 483 h 802"/>
                <a:gd name="T8" fmla="*/ 549 w 830"/>
                <a:gd name="T9" fmla="*/ 802 h 802"/>
              </a:gdLst>
              <a:ahLst/>
              <a:cxnLst>
                <a:cxn ang="0">
                  <a:pos x="T0" y="T1"/>
                </a:cxn>
                <a:cxn ang="0">
                  <a:pos x="T2" y="T3"/>
                </a:cxn>
                <a:cxn ang="0">
                  <a:pos x="T4" y="T5"/>
                </a:cxn>
                <a:cxn ang="0">
                  <a:pos x="T6" y="T7"/>
                </a:cxn>
                <a:cxn ang="0">
                  <a:pos x="T8" y="T9"/>
                </a:cxn>
              </a:cxnLst>
              <a:rect l="0" t="0" r="r" b="b"/>
              <a:pathLst>
                <a:path w="830" h="802">
                  <a:moveTo>
                    <a:pt x="549" y="802"/>
                  </a:moveTo>
                  <a:lnTo>
                    <a:pt x="0" y="319"/>
                  </a:lnTo>
                  <a:lnTo>
                    <a:pt x="280" y="0"/>
                  </a:lnTo>
                  <a:lnTo>
                    <a:pt x="830" y="483"/>
                  </a:lnTo>
                  <a:lnTo>
                    <a:pt x="549" y="8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iśľiḋe">
              <a:extLst>
                <a:ext uri="{FF2B5EF4-FFF2-40B4-BE49-F238E27FC236}">
                  <a16:creationId xmlns:a16="http://schemas.microsoft.com/office/drawing/2014/main" xmlns:p14="http://schemas.microsoft.com/office/powerpoint/2010/main" xmlns:a14="http://schemas.microsoft.com/office/drawing/2010/main" xmlns="" id="{0FC35ECA-E8E3-4954-B3C0-9E0E6CCDF1D6}"/>
                </a:ext>
              </a:extLst>
            </p:cNvPr>
            <p:cNvSpPr/>
            <p:nvPr/>
          </p:nvSpPr>
          <p:spPr bwMode="auto">
            <a:xfrm>
              <a:off x="365887" y="3129049"/>
              <a:ext cx="1523028" cy="1160665"/>
            </a:xfrm>
            <a:custGeom>
              <a:avLst/>
              <a:gdLst>
                <a:gd name="T0" fmla="*/ 697 w 828"/>
                <a:gd name="T1" fmla="*/ 631 h 631"/>
                <a:gd name="T2" fmla="*/ 0 w 828"/>
                <a:gd name="T3" fmla="*/ 404 h 631"/>
                <a:gd name="T4" fmla="*/ 132 w 828"/>
                <a:gd name="T5" fmla="*/ 0 h 631"/>
                <a:gd name="T6" fmla="*/ 828 w 828"/>
                <a:gd name="T7" fmla="*/ 227 h 631"/>
                <a:gd name="T8" fmla="*/ 697 w 828"/>
                <a:gd name="T9" fmla="*/ 631 h 631"/>
              </a:gdLst>
              <a:ahLst/>
              <a:cxnLst>
                <a:cxn ang="0">
                  <a:pos x="T0" y="T1"/>
                </a:cxn>
                <a:cxn ang="0">
                  <a:pos x="T2" y="T3"/>
                </a:cxn>
                <a:cxn ang="0">
                  <a:pos x="T4" y="T5"/>
                </a:cxn>
                <a:cxn ang="0">
                  <a:pos x="T6" y="T7"/>
                </a:cxn>
                <a:cxn ang="0">
                  <a:pos x="T8" y="T9"/>
                </a:cxn>
              </a:cxnLst>
              <a:rect l="0" t="0" r="r" b="b"/>
              <a:pathLst>
                <a:path w="828" h="631">
                  <a:moveTo>
                    <a:pt x="697" y="631"/>
                  </a:moveTo>
                  <a:lnTo>
                    <a:pt x="0" y="404"/>
                  </a:lnTo>
                  <a:lnTo>
                    <a:pt x="132" y="0"/>
                  </a:lnTo>
                  <a:lnTo>
                    <a:pt x="828" y="227"/>
                  </a:lnTo>
                  <a:lnTo>
                    <a:pt x="697" y="6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íṥ1ïḍè">
              <a:extLst>
                <a:ext uri="{FF2B5EF4-FFF2-40B4-BE49-F238E27FC236}">
                  <a16:creationId xmlns:a16="http://schemas.microsoft.com/office/drawing/2014/main" xmlns:p14="http://schemas.microsoft.com/office/powerpoint/2010/main" xmlns:a14="http://schemas.microsoft.com/office/drawing/2010/main" xmlns="" id="{10BC1FE5-EE25-48BD-8601-E3D7F3E8F5BD}"/>
                </a:ext>
              </a:extLst>
            </p:cNvPr>
            <p:cNvSpPr/>
            <p:nvPr/>
          </p:nvSpPr>
          <p:spPr bwMode="auto">
            <a:xfrm>
              <a:off x="533274" y="4192226"/>
              <a:ext cx="1556137" cy="1372197"/>
            </a:xfrm>
            <a:custGeom>
              <a:avLst/>
              <a:gdLst>
                <a:gd name="T0" fmla="*/ 846 w 846"/>
                <a:gd name="T1" fmla="*/ 362 h 746"/>
                <a:gd name="T2" fmla="*/ 224 w 846"/>
                <a:gd name="T3" fmla="*/ 746 h 746"/>
                <a:gd name="T4" fmla="*/ 0 w 846"/>
                <a:gd name="T5" fmla="*/ 385 h 746"/>
                <a:gd name="T6" fmla="*/ 624 w 846"/>
                <a:gd name="T7" fmla="*/ 0 h 746"/>
                <a:gd name="T8" fmla="*/ 846 w 846"/>
                <a:gd name="T9" fmla="*/ 362 h 746"/>
              </a:gdLst>
              <a:ahLst/>
              <a:cxnLst>
                <a:cxn ang="0">
                  <a:pos x="T0" y="T1"/>
                </a:cxn>
                <a:cxn ang="0">
                  <a:pos x="T2" y="T3"/>
                </a:cxn>
                <a:cxn ang="0">
                  <a:pos x="T4" y="T5"/>
                </a:cxn>
                <a:cxn ang="0">
                  <a:pos x="T6" y="T7"/>
                </a:cxn>
                <a:cxn ang="0">
                  <a:pos x="T8" y="T9"/>
                </a:cxn>
              </a:cxnLst>
              <a:rect l="0" t="0" r="r" b="b"/>
              <a:pathLst>
                <a:path w="846" h="746">
                  <a:moveTo>
                    <a:pt x="846" y="362"/>
                  </a:moveTo>
                  <a:lnTo>
                    <a:pt x="224" y="746"/>
                  </a:lnTo>
                  <a:lnTo>
                    <a:pt x="0" y="385"/>
                  </a:lnTo>
                  <a:lnTo>
                    <a:pt x="624" y="0"/>
                  </a:lnTo>
                  <a:lnTo>
                    <a:pt x="846" y="3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Sļïḋè">
              <a:extLst>
                <a:ext uri="{FF2B5EF4-FFF2-40B4-BE49-F238E27FC236}">
                  <a16:creationId xmlns:a16="http://schemas.microsoft.com/office/drawing/2014/main" xmlns:p14="http://schemas.microsoft.com/office/powerpoint/2010/main" xmlns:a14="http://schemas.microsoft.com/office/drawing/2010/main" xmlns="" id="{F4912FBA-5009-43BB-ADA2-8BA9FA77DF9D}"/>
                </a:ext>
              </a:extLst>
            </p:cNvPr>
            <p:cNvSpPr/>
            <p:nvPr/>
          </p:nvSpPr>
          <p:spPr bwMode="auto">
            <a:xfrm>
              <a:off x="1544947" y="5196541"/>
              <a:ext cx="2284542" cy="544464"/>
            </a:xfrm>
            <a:custGeom>
              <a:avLst/>
              <a:gdLst>
                <a:gd name="T0" fmla="*/ 0 w 755"/>
                <a:gd name="T1" fmla="*/ 0 h 180"/>
                <a:gd name="T2" fmla="*/ 0 w 755"/>
                <a:gd name="T3" fmla="*/ 0 h 180"/>
                <a:gd name="T4" fmla="*/ 0 w 755"/>
                <a:gd name="T5" fmla="*/ 126 h 180"/>
                <a:gd name="T6" fmla="*/ 54 w 755"/>
                <a:gd name="T7" fmla="*/ 180 h 180"/>
                <a:gd name="T8" fmla="*/ 755 w 755"/>
                <a:gd name="T9" fmla="*/ 180 h 180"/>
                <a:gd name="T10" fmla="*/ 752 w 755"/>
                <a:gd name="T11" fmla="*/ 179 h 180"/>
                <a:gd name="T12" fmla="*/ 749 w 755"/>
                <a:gd name="T13" fmla="*/ 177 h 180"/>
                <a:gd name="T14" fmla="*/ 746 w 755"/>
                <a:gd name="T15" fmla="*/ 175 h 180"/>
                <a:gd name="T16" fmla="*/ 743 w 755"/>
                <a:gd name="T17" fmla="*/ 174 h 180"/>
                <a:gd name="T18" fmla="*/ 739 w 755"/>
                <a:gd name="T19" fmla="*/ 171 h 180"/>
                <a:gd name="T20" fmla="*/ 737 w 755"/>
                <a:gd name="T21" fmla="*/ 170 h 180"/>
                <a:gd name="T22" fmla="*/ 731 w 755"/>
                <a:gd name="T23" fmla="*/ 166 h 180"/>
                <a:gd name="T24" fmla="*/ 730 w 755"/>
                <a:gd name="T25" fmla="*/ 165 h 180"/>
                <a:gd name="T26" fmla="*/ 725 w 755"/>
                <a:gd name="T27" fmla="*/ 162 h 180"/>
                <a:gd name="T28" fmla="*/ 723 w 755"/>
                <a:gd name="T29" fmla="*/ 161 h 180"/>
                <a:gd name="T30" fmla="*/ 719 w 755"/>
                <a:gd name="T31" fmla="*/ 158 h 180"/>
                <a:gd name="T32" fmla="*/ 717 w 755"/>
                <a:gd name="T33" fmla="*/ 157 h 180"/>
                <a:gd name="T34" fmla="*/ 717 w 755"/>
                <a:gd name="T35" fmla="*/ 157 h 180"/>
                <a:gd name="T36" fmla="*/ 54 w 755"/>
                <a:gd name="T37" fmla="*/ 157 h 180"/>
                <a:gd name="T38" fmla="*/ 0 w 755"/>
                <a:gd name="T39" fmla="*/ 102 h 180"/>
                <a:gd name="T40" fmla="*/ 0 w 755"/>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5" h="180">
                  <a:moveTo>
                    <a:pt x="0" y="0"/>
                  </a:moveTo>
                  <a:cubicBezTo>
                    <a:pt x="0" y="0"/>
                    <a:pt x="0" y="0"/>
                    <a:pt x="0" y="0"/>
                  </a:cubicBezTo>
                  <a:cubicBezTo>
                    <a:pt x="0" y="126"/>
                    <a:pt x="0" y="126"/>
                    <a:pt x="0" y="126"/>
                  </a:cubicBezTo>
                  <a:cubicBezTo>
                    <a:pt x="0" y="156"/>
                    <a:pt x="24" y="180"/>
                    <a:pt x="54" y="180"/>
                  </a:cubicBezTo>
                  <a:cubicBezTo>
                    <a:pt x="755" y="180"/>
                    <a:pt x="755" y="180"/>
                    <a:pt x="755" y="180"/>
                  </a:cubicBezTo>
                  <a:cubicBezTo>
                    <a:pt x="754" y="180"/>
                    <a:pt x="753" y="179"/>
                    <a:pt x="752" y="179"/>
                  </a:cubicBezTo>
                  <a:cubicBezTo>
                    <a:pt x="751" y="178"/>
                    <a:pt x="750" y="178"/>
                    <a:pt x="749" y="177"/>
                  </a:cubicBezTo>
                  <a:cubicBezTo>
                    <a:pt x="748" y="177"/>
                    <a:pt x="747" y="176"/>
                    <a:pt x="746" y="175"/>
                  </a:cubicBezTo>
                  <a:cubicBezTo>
                    <a:pt x="745" y="175"/>
                    <a:pt x="744" y="174"/>
                    <a:pt x="743" y="174"/>
                  </a:cubicBezTo>
                  <a:cubicBezTo>
                    <a:pt x="742" y="173"/>
                    <a:pt x="740" y="172"/>
                    <a:pt x="739" y="171"/>
                  </a:cubicBezTo>
                  <a:cubicBezTo>
                    <a:pt x="738" y="171"/>
                    <a:pt x="738" y="170"/>
                    <a:pt x="737" y="170"/>
                  </a:cubicBezTo>
                  <a:cubicBezTo>
                    <a:pt x="735" y="169"/>
                    <a:pt x="733" y="168"/>
                    <a:pt x="731" y="166"/>
                  </a:cubicBezTo>
                  <a:cubicBezTo>
                    <a:pt x="731" y="166"/>
                    <a:pt x="730" y="166"/>
                    <a:pt x="730" y="165"/>
                  </a:cubicBezTo>
                  <a:cubicBezTo>
                    <a:pt x="728" y="164"/>
                    <a:pt x="727" y="163"/>
                    <a:pt x="725" y="162"/>
                  </a:cubicBezTo>
                  <a:cubicBezTo>
                    <a:pt x="725" y="162"/>
                    <a:pt x="724" y="161"/>
                    <a:pt x="723" y="161"/>
                  </a:cubicBezTo>
                  <a:cubicBezTo>
                    <a:pt x="722" y="160"/>
                    <a:pt x="721" y="159"/>
                    <a:pt x="719" y="158"/>
                  </a:cubicBezTo>
                  <a:cubicBezTo>
                    <a:pt x="719" y="158"/>
                    <a:pt x="718" y="157"/>
                    <a:pt x="717" y="157"/>
                  </a:cubicBezTo>
                  <a:cubicBezTo>
                    <a:pt x="717" y="157"/>
                    <a:pt x="717" y="157"/>
                    <a:pt x="717" y="157"/>
                  </a:cubicBezTo>
                  <a:cubicBezTo>
                    <a:pt x="54" y="157"/>
                    <a:pt x="54" y="157"/>
                    <a:pt x="54" y="157"/>
                  </a:cubicBezTo>
                  <a:cubicBezTo>
                    <a:pt x="24" y="157"/>
                    <a:pt x="0" y="132"/>
                    <a:pt x="0" y="102"/>
                  </a:cubicBezTo>
                  <a:cubicBezTo>
                    <a:pt x="0" y="0"/>
                    <a:pt x="0" y="0"/>
                    <a:pt x="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ṥļíḓé">
              <a:extLst>
                <a:ext uri="{FF2B5EF4-FFF2-40B4-BE49-F238E27FC236}">
                  <a16:creationId xmlns:a16="http://schemas.microsoft.com/office/drawing/2014/main" xmlns:p14="http://schemas.microsoft.com/office/powerpoint/2010/main" xmlns:a14="http://schemas.microsoft.com/office/drawing/2010/main" xmlns="" id="{349EDE29-002A-4F93-97C8-F217F78B81ED}"/>
                </a:ext>
              </a:extLst>
            </p:cNvPr>
            <p:cNvSpPr/>
            <p:nvPr/>
          </p:nvSpPr>
          <p:spPr bwMode="auto">
            <a:xfrm>
              <a:off x="1544947" y="1959187"/>
              <a:ext cx="2615635" cy="3711921"/>
            </a:xfrm>
            <a:custGeom>
              <a:avLst/>
              <a:gdLst>
                <a:gd name="T0" fmla="*/ 810 w 864"/>
                <a:gd name="T1" fmla="*/ 1228 h 1228"/>
                <a:gd name="T2" fmla="*/ 54 w 864"/>
                <a:gd name="T3" fmla="*/ 1228 h 1228"/>
                <a:gd name="T4" fmla="*/ 0 w 864"/>
                <a:gd name="T5" fmla="*/ 1173 h 1228"/>
                <a:gd name="T6" fmla="*/ 0 w 864"/>
                <a:gd name="T7" fmla="*/ 54 h 1228"/>
                <a:gd name="T8" fmla="*/ 54 w 864"/>
                <a:gd name="T9" fmla="*/ 0 h 1228"/>
                <a:gd name="T10" fmla="*/ 810 w 864"/>
                <a:gd name="T11" fmla="*/ 0 h 1228"/>
                <a:gd name="T12" fmla="*/ 864 w 864"/>
                <a:gd name="T13" fmla="*/ 54 h 1228"/>
                <a:gd name="T14" fmla="*/ 864 w 864"/>
                <a:gd name="T15" fmla="*/ 1173 h 1228"/>
                <a:gd name="T16" fmla="*/ 810 w 864"/>
                <a:gd name="T17" fmla="*/ 1228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4" h="1228">
                  <a:moveTo>
                    <a:pt x="810" y="1228"/>
                  </a:moveTo>
                  <a:cubicBezTo>
                    <a:pt x="54" y="1228"/>
                    <a:pt x="54" y="1228"/>
                    <a:pt x="54" y="1228"/>
                  </a:cubicBezTo>
                  <a:cubicBezTo>
                    <a:pt x="24" y="1228"/>
                    <a:pt x="0" y="1203"/>
                    <a:pt x="0" y="1173"/>
                  </a:cubicBezTo>
                  <a:cubicBezTo>
                    <a:pt x="0" y="54"/>
                    <a:pt x="0" y="54"/>
                    <a:pt x="0" y="54"/>
                  </a:cubicBezTo>
                  <a:cubicBezTo>
                    <a:pt x="0" y="24"/>
                    <a:pt x="24" y="0"/>
                    <a:pt x="54" y="0"/>
                  </a:cubicBezTo>
                  <a:cubicBezTo>
                    <a:pt x="810" y="0"/>
                    <a:pt x="810" y="0"/>
                    <a:pt x="810" y="0"/>
                  </a:cubicBezTo>
                  <a:cubicBezTo>
                    <a:pt x="840" y="0"/>
                    <a:pt x="864" y="24"/>
                    <a:pt x="864" y="54"/>
                  </a:cubicBezTo>
                  <a:cubicBezTo>
                    <a:pt x="864" y="1173"/>
                    <a:pt x="864" y="1173"/>
                    <a:pt x="864" y="1173"/>
                  </a:cubicBezTo>
                  <a:cubicBezTo>
                    <a:pt x="864" y="1203"/>
                    <a:pt x="840" y="1228"/>
                    <a:pt x="810" y="1228"/>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ṩlidê">
              <a:extLst>
                <a:ext uri="{FF2B5EF4-FFF2-40B4-BE49-F238E27FC236}">
                  <a16:creationId xmlns:a16="http://schemas.microsoft.com/office/drawing/2014/main" xmlns:p14="http://schemas.microsoft.com/office/powerpoint/2010/main" xmlns:a14="http://schemas.microsoft.com/office/drawing/2010/main" xmlns="" id="{40D35752-2D64-4B0E-9966-216F8C81A39D}"/>
                </a:ext>
              </a:extLst>
            </p:cNvPr>
            <p:cNvSpPr/>
            <p:nvPr/>
          </p:nvSpPr>
          <p:spPr bwMode="auto">
            <a:xfrm>
              <a:off x="1695778" y="2091624"/>
              <a:ext cx="2312134" cy="3443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íŝlïḑè">
              <a:extLst>
                <a:ext uri="{FF2B5EF4-FFF2-40B4-BE49-F238E27FC236}">
                  <a16:creationId xmlns:a16="http://schemas.microsoft.com/office/drawing/2014/main" xmlns:p14="http://schemas.microsoft.com/office/powerpoint/2010/main" xmlns:a14="http://schemas.microsoft.com/office/drawing/2010/main" xmlns="" id="{B5AA6D4A-8F8E-4696-8978-DFD484942A23}"/>
                </a:ext>
              </a:extLst>
            </p:cNvPr>
            <p:cNvSpPr/>
            <p:nvPr/>
          </p:nvSpPr>
          <p:spPr bwMode="auto">
            <a:xfrm>
              <a:off x="1695778" y="2091624"/>
              <a:ext cx="2312134" cy="344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 name="íšľiḋè">
              <a:extLst>
                <a:ext uri="{FF2B5EF4-FFF2-40B4-BE49-F238E27FC236}">
                  <a16:creationId xmlns:a16="http://schemas.microsoft.com/office/drawing/2014/main" xmlns:p14="http://schemas.microsoft.com/office/powerpoint/2010/main" xmlns:a14="http://schemas.microsoft.com/office/drawing/2010/main" xmlns="" id="{F92EB1B1-60DA-4980-BC3A-BBF5EF7B65C8}"/>
                </a:ext>
              </a:extLst>
            </p:cNvPr>
            <p:cNvSpPr/>
            <p:nvPr/>
          </p:nvSpPr>
          <p:spPr bwMode="auto">
            <a:xfrm>
              <a:off x="3016472" y="2569870"/>
              <a:ext cx="811179" cy="130597"/>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Slíďè">
              <a:extLst>
                <a:ext uri="{FF2B5EF4-FFF2-40B4-BE49-F238E27FC236}">
                  <a16:creationId xmlns:a16="http://schemas.microsoft.com/office/drawing/2014/main" xmlns:p14="http://schemas.microsoft.com/office/powerpoint/2010/main" xmlns:a14="http://schemas.microsoft.com/office/drawing/2010/main" xmlns="" id="{8DE6F5C9-1E23-4E91-AE20-46A37CD10249}"/>
                </a:ext>
              </a:extLst>
            </p:cNvPr>
            <p:cNvSpPr/>
            <p:nvPr/>
          </p:nvSpPr>
          <p:spPr bwMode="auto">
            <a:xfrm>
              <a:off x="1916507" y="3927351"/>
              <a:ext cx="1911143" cy="128758"/>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işļídê">
              <a:extLst>
                <a:ext uri="{FF2B5EF4-FFF2-40B4-BE49-F238E27FC236}">
                  <a16:creationId xmlns:a16="http://schemas.microsoft.com/office/drawing/2014/main" xmlns:p14="http://schemas.microsoft.com/office/powerpoint/2010/main" xmlns:a14="http://schemas.microsoft.com/office/drawing/2010/main" xmlns="" id="{B8E8F7FC-1EAB-47A8-A43B-1012DDD2F93C}"/>
                </a:ext>
              </a:extLst>
            </p:cNvPr>
            <p:cNvSpPr/>
            <p:nvPr/>
          </p:nvSpPr>
          <p:spPr bwMode="auto">
            <a:xfrm>
              <a:off x="2004798" y="4159116"/>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îşlíḓè">
              <a:extLst>
                <a:ext uri="{FF2B5EF4-FFF2-40B4-BE49-F238E27FC236}">
                  <a16:creationId xmlns:a16="http://schemas.microsoft.com/office/drawing/2014/main" xmlns:p14="http://schemas.microsoft.com/office/powerpoint/2010/main" xmlns:a14="http://schemas.microsoft.com/office/drawing/2010/main" xmlns="" id="{5B613445-E563-41A9-BE63-87D89D534044}"/>
                </a:ext>
              </a:extLst>
            </p:cNvPr>
            <p:cNvSpPr/>
            <p:nvPr/>
          </p:nvSpPr>
          <p:spPr bwMode="auto">
            <a:xfrm>
              <a:off x="2004798" y="4394560"/>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ïṣļîḋè">
              <a:extLst>
                <a:ext uri="{FF2B5EF4-FFF2-40B4-BE49-F238E27FC236}">
                  <a16:creationId xmlns:a16="http://schemas.microsoft.com/office/drawing/2014/main" xmlns:p14="http://schemas.microsoft.com/office/powerpoint/2010/main" xmlns:a14="http://schemas.microsoft.com/office/drawing/2010/main" xmlns="" id="{B55AC026-200F-4A8B-A2C4-179D17D9837E}"/>
                </a:ext>
              </a:extLst>
            </p:cNvPr>
            <p:cNvSpPr/>
            <p:nvPr/>
          </p:nvSpPr>
          <p:spPr bwMode="auto">
            <a:xfrm>
              <a:off x="2004798" y="4394560"/>
              <a:ext cx="1692254" cy="13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ïṣļiḑè">
              <a:extLst>
                <a:ext uri="{FF2B5EF4-FFF2-40B4-BE49-F238E27FC236}">
                  <a16:creationId xmlns:a16="http://schemas.microsoft.com/office/drawing/2014/main" xmlns:p14="http://schemas.microsoft.com/office/powerpoint/2010/main" xmlns:a14="http://schemas.microsoft.com/office/drawing/2010/main" xmlns="" id="{3E132E34-2F53-4448-A7DD-BCF7C7A6E6A3}"/>
                </a:ext>
              </a:extLst>
            </p:cNvPr>
            <p:cNvSpPr/>
            <p:nvPr/>
          </p:nvSpPr>
          <p:spPr bwMode="auto">
            <a:xfrm>
              <a:off x="2928180" y="5036512"/>
              <a:ext cx="680580" cy="130597"/>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iṣliďé">
              <a:extLst>
                <a:ext uri="{FF2B5EF4-FFF2-40B4-BE49-F238E27FC236}">
                  <a16:creationId xmlns:a16="http://schemas.microsoft.com/office/drawing/2014/main" xmlns:p14="http://schemas.microsoft.com/office/powerpoint/2010/main" xmlns:a14="http://schemas.microsoft.com/office/drawing/2010/main" xmlns="" id="{A7E02BEB-47B0-4466-AAA8-29A547045F3A}"/>
                </a:ext>
              </a:extLst>
            </p:cNvPr>
            <p:cNvSpPr/>
            <p:nvPr/>
          </p:nvSpPr>
          <p:spPr bwMode="auto">
            <a:xfrm>
              <a:off x="2928180" y="5036512"/>
              <a:ext cx="680580" cy="13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íşļîde">
              <a:extLst>
                <a:ext uri="{FF2B5EF4-FFF2-40B4-BE49-F238E27FC236}">
                  <a16:creationId xmlns:a16="http://schemas.microsoft.com/office/drawing/2014/main" xmlns:p14="http://schemas.microsoft.com/office/powerpoint/2010/main" xmlns:a14="http://schemas.microsoft.com/office/drawing/2010/main" xmlns="" id="{F240EDF1-29EF-460B-8747-79B4C96A0F16}"/>
                </a:ext>
              </a:extLst>
            </p:cNvPr>
            <p:cNvSpPr/>
            <p:nvPr/>
          </p:nvSpPr>
          <p:spPr bwMode="auto">
            <a:xfrm>
              <a:off x="3016472" y="2911999"/>
              <a:ext cx="680580" cy="12875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šḷíḍé">
              <a:extLst>
                <a:ext uri="{FF2B5EF4-FFF2-40B4-BE49-F238E27FC236}">
                  <a16:creationId xmlns:a16="http://schemas.microsoft.com/office/drawing/2014/main" xmlns:p14="http://schemas.microsoft.com/office/powerpoint/2010/main" xmlns:a14="http://schemas.microsoft.com/office/drawing/2010/main" xmlns="" id="{5193FC37-9C9D-44EF-BCD6-207DEB4FD0CE}"/>
                </a:ext>
              </a:extLst>
            </p:cNvPr>
            <p:cNvSpPr/>
            <p:nvPr/>
          </p:nvSpPr>
          <p:spPr bwMode="auto">
            <a:xfrm>
              <a:off x="3016472" y="3252289"/>
              <a:ext cx="680580"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iš1idé">
              <a:extLst>
                <a:ext uri="{FF2B5EF4-FFF2-40B4-BE49-F238E27FC236}">
                  <a16:creationId xmlns:a16="http://schemas.microsoft.com/office/drawing/2014/main" xmlns:p14="http://schemas.microsoft.com/office/powerpoint/2010/main" xmlns:a14="http://schemas.microsoft.com/office/drawing/2010/main" xmlns="" id="{A79FF398-36B6-45F6-BC14-677890702BEE}"/>
                </a:ext>
              </a:extLst>
            </p:cNvPr>
            <p:cNvSpPr/>
            <p:nvPr/>
          </p:nvSpPr>
          <p:spPr bwMode="auto">
            <a:xfrm>
              <a:off x="2004798" y="3594418"/>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ïšḷîḍe">
              <a:extLst>
                <a:ext uri="{FF2B5EF4-FFF2-40B4-BE49-F238E27FC236}">
                  <a16:creationId xmlns:a16="http://schemas.microsoft.com/office/drawing/2014/main" xmlns:p14="http://schemas.microsoft.com/office/powerpoint/2010/main" xmlns:a14="http://schemas.microsoft.com/office/drawing/2010/main" xmlns="" id="{78C8D9CC-C7F8-4619-B767-89330216C2A7}"/>
                </a:ext>
              </a:extLst>
            </p:cNvPr>
            <p:cNvSpPr/>
            <p:nvPr/>
          </p:nvSpPr>
          <p:spPr bwMode="auto">
            <a:xfrm>
              <a:off x="2374518" y="1959187"/>
              <a:ext cx="952812" cy="193137"/>
            </a:xfrm>
            <a:custGeom>
              <a:avLst/>
              <a:gdLst>
                <a:gd name="T0" fmla="*/ 0 w 315"/>
                <a:gd name="T1" fmla="*/ 0 h 64"/>
                <a:gd name="T2" fmla="*/ 0 w 315"/>
                <a:gd name="T3" fmla="*/ 44 h 64"/>
                <a:gd name="T4" fmla="*/ 20 w 315"/>
                <a:gd name="T5" fmla="*/ 64 h 64"/>
                <a:gd name="T6" fmla="*/ 296 w 315"/>
                <a:gd name="T7" fmla="*/ 64 h 64"/>
                <a:gd name="T8" fmla="*/ 315 w 315"/>
                <a:gd name="T9" fmla="*/ 44 h 64"/>
                <a:gd name="T10" fmla="*/ 315 w 315"/>
                <a:gd name="T11" fmla="*/ 0 h 64"/>
                <a:gd name="T12" fmla="*/ 0 w 31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15" h="64">
                  <a:moveTo>
                    <a:pt x="0" y="0"/>
                  </a:moveTo>
                  <a:cubicBezTo>
                    <a:pt x="0" y="44"/>
                    <a:pt x="0" y="44"/>
                    <a:pt x="0" y="44"/>
                  </a:cubicBezTo>
                  <a:cubicBezTo>
                    <a:pt x="0" y="55"/>
                    <a:pt x="9" y="64"/>
                    <a:pt x="20" y="64"/>
                  </a:cubicBezTo>
                  <a:cubicBezTo>
                    <a:pt x="296" y="64"/>
                    <a:pt x="296" y="64"/>
                    <a:pt x="296" y="64"/>
                  </a:cubicBezTo>
                  <a:cubicBezTo>
                    <a:pt x="307" y="64"/>
                    <a:pt x="315" y="55"/>
                    <a:pt x="315" y="44"/>
                  </a:cubicBezTo>
                  <a:cubicBezTo>
                    <a:pt x="315" y="0"/>
                    <a:pt x="315" y="0"/>
                    <a:pt x="315" y="0"/>
                  </a:cubicBezTo>
                  <a:lnTo>
                    <a:pt x="0" y="0"/>
                  </a:lnTo>
                  <a:close/>
                </a:path>
              </a:pathLst>
            </a:custGeom>
            <a:solidFill>
              <a:srgbClr val="6868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şľiḍè">
              <a:extLst>
                <a:ext uri="{FF2B5EF4-FFF2-40B4-BE49-F238E27FC236}">
                  <a16:creationId xmlns:a16="http://schemas.microsoft.com/office/drawing/2014/main" xmlns:p14="http://schemas.microsoft.com/office/powerpoint/2010/main" xmlns:a14="http://schemas.microsoft.com/office/drawing/2010/main" xmlns="" id="{98ACE930-7790-4F61-9DAE-E5A10F473AFD}"/>
                </a:ext>
              </a:extLst>
            </p:cNvPr>
            <p:cNvSpPr/>
            <p:nvPr/>
          </p:nvSpPr>
          <p:spPr bwMode="auto">
            <a:xfrm>
              <a:off x="2374518" y="2091624"/>
              <a:ext cx="952812" cy="60700"/>
            </a:xfrm>
            <a:custGeom>
              <a:avLst/>
              <a:gdLst>
                <a:gd name="T0" fmla="*/ 0 w 315"/>
                <a:gd name="T1" fmla="*/ 0 h 20"/>
                <a:gd name="T2" fmla="*/ 20 w 315"/>
                <a:gd name="T3" fmla="*/ 20 h 20"/>
                <a:gd name="T4" fmla="*/ 296 w 315"/>
                <a:gd name="T5" fmla="*/ 20 h 20"/>
                <a:gd name="T6" fmla="*/ 315 w 315"/>
                <a:gd name="T7" fmla="*/ 0 h 20"/>
                <a:gd name="T8" fmla="*/ 0 w 315"/>
                <a:gd name="T9" fmla="*/ 0 h 20"/>
              </a:gdLst>
              <a:ahLst/>
              <a:cxnLst>
                <a:cxn ang="0">
                  <a:pos x="T0" y="T1"/>
                </a:cxn>
                <a:cxn ang="0">
                  <a:pos x="T2" y="T3"/>
                </a:cxn>
                <a:cxn ang="0">
                  <a:pos x="T4" y="T5"/>
                </a:cxn>
                <a:cxn ang="0">
                  <a:pos x="T6" y="T7"/>
                </a:cxn>
                <a:cxn ang="0">
                  <a:pos x="T8" y="T9"/>
                </a:cxn>
              </a:cxnLst>
              <a:rect l="0" t="0" r="r" b="b"/>
              <a:pathLst>
                <a:path w="315" h="20">
                  <a:moveTo>
                    <a:pt x="0" y="0"/>
                  </a:moveTo>
                  <a:cubicBezTo>
                    <a:pt x="0" y="11"/>
                    <a:pt x="9" y="20"/>
                    <a:pt x="20" y="20"/>
                  </a:cubicBezTo>
                  <a:cubicBezTo>
                    <a:pt x="296" y="20"/>
                    <a:pt x="296" y="20"/>
                    <a:pt x="296" y="20"/>
                  </a:cubicBezTo>
                  <a:cubicBezTo>
                    <a:pt x="306" y="20"/>
                    <a:pt x="315" y="11"/>
                    <a:pt x="315" y="0"/>
                  </a:cubicBezTo>
                  <a:lnTo>
                    <a:pt x="0" y="0"/>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ṡ1ídê">
              <a:extLst>
                <a:ext uri="{FF2B5EF4-FFF2-40B4-BE49-F238E27FC236}">
                  <a16:creationId xmlns:a16="http://schemas.microsoft.com/office/drawing/2014/main" xmlns:p14="http://schemas.microsoft.com/office/powerpoint/2010/main" xmlns:a14="http://schemas.microsoft.com/office/drawing/2010/main" xmlns="" id="{FBE30443-A3C7-4B55-AA34-9FEE2D8941A1}"/>
                </a:ext>
              </a:extLst>
            </p:cNvPr>
            <p:cNvSpPr/>
            <p:nvPr/>
          </p:nvSpPr>
          <p:spPr bwMode="auto">
            <a:xfrm>
              <a:off x="2374518" y="1668561"/>
              <a:ext cx="952812" cy="450654"/>
            </a:xfrm>
            <a:custGeom>
              <a:avLst/>
              <a:gdLst>
                <a:gd name="T0" fmla="*/ 296 w 315"/>
                <a:gd name="T1" fmla="*/ 43 h 149"/>
                <a:gd name="T2" fmla="*/ 200 w 315"/>
                <a:gd name="T3" fmla="*/ 43 h 149"/>
                <a:gd name="T4" fmla="*/ 158 w 315"/>
                <a:gd name="T5" fmla="*/ 0 h 149"/>
                <a:gd name="T6" fmla="*/ 115 w 315"/>
                <a:gd name="T7" fmla="*/ 43 h 149"/>
                <a:gd name="T8" fmla="*/ 20 w 315"/>
                <a:gd name="T9" fmla="*/ 43 h 149"/>
                <a:gd name="T10" fmla="*/ 0 w 315"/>
                <a:gd name="T11" fmla="*/ 63 h 149"/>
                <a:gd name="T12" fmla="*/ 0 w 315"/>
                <a:gd name="T13" fmla="*/ 130 h 149"/>
                <a:gd name="T14" fmla="*/ 20 w 315"/>
                <a:gd name="T15" fmla="*/ 149 h 149"/>
                <a:gd name="T16" fmla="*/ 296 w 315"/>
                <a:gd name="T17" fmla="*/ 149 h 149"/>
                <a:gd name="T18" fmla="*/ 315 w 315"/>
                <a:gd name="T19" fmla="*/ 130 h 149"/>
                <a:gd name="T20" fmla="*/ 315 w 315"/>
                <a:gd name="T21" fmla="*/ 63 h 149"/>
                <a:gd name="T22" fmla="*/ 296 w 315"/>
                <a:gd name="T23" fmla="*/ 43 h 149"/>
                <a:gd name="T24" fmla="*/ 158 w 315"/>
                <a:gd name="T25" fmla="*/ 60 h 149"/>
                <a:gd name="T26" fmla="*/ 141 w 315"/>
                <a:gd name="T27" fmla="*/ 43 h 149"/>
                <a:gd name="T28" fmla="*/ 158 w 315"/>
                <a:gd name="T29" fmla="*/ 26 h 149"/>
                <a:gd name="T30" fmla="*/ 174 w 315"/>
                <a:gd name="T31" fmla="*/ 43 h 149"/>
                <a:gd name="T32" fmla="*/ 158 w 315"/>
                <a:gd name="T33" fmla="*/ 6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5" h="149">
                  <a:moveTo>
                    <a:pt x="296" y="43"/>
                  </a:moveTo>
                  <a:cubicBezTo>
                    <a:pt x="200" y="43"/>
                    <a:pt x="200" y="43"/>
                    <a:pt x="200" y="43"/>
                  </a:cubicBezTo>
                  <a:cubicBezTo>
                    <a:pt x="200" y="19"/>
                    <a:pt x="181" y="0"/>
                    <a:pt x="158" y="0"/>
                  </a:cubicBezTo>
                  <a:cubicBezTo>
                    <a:pt x="134" y="0"/>
                    <a:pt x="115" y="19"/>
                    <a:pt x="115" y="43"/>
                  </a:cubicBezTo>
                  <a:cubicBezTo>
                    <a:pt x="20" y="43"/>
                    <a:pt x="20" y="43"/>
                    <a:pt x="20" y="43"/>
                  </a:cubicBezTo>
                  <a:cubicBezTo>
                    <a:pt x="9" y="43"/>
                    <a:pt x="0" y="52"/>
                    <a:pt x="0" y="63"/>
                  </a:cubicBezTo>
                  <a:cubicBezTo>
                    <a:pt x="0" y="130"/>
                    <a:pt x="0" y="130"/>
                    <a:pt x="0" y="130"/>
                  </a:cubicBezTo>
                  <a:cubicBezTo>
                    <a:pt x="0" y="140"/>
                    <a:pt x="9" y="149"/>
                    <a:pt x="20" y="149"/>
                  </a:cubicBezTo>
                  <a:cubicBezTo>
                    <a:pt x="296" y="149"/>
                    <a:pt x="296" y="149"/>
                    <a:pt x="296" y="149"/>
                  </a:cubicBezTo>
                  <a:cubicBezTo>
                    <a:pt x="307" y="149"/>
                    <a:pt x="315" y="140"/>
                    <a:pt x="315" y="130"/>
                  </a:cubicBezTo>
                  <a:cubicBezTo>
                    <a:pt x="315" y="63"/>
                    <a:pt x="315" y="63"/>
                    <a:pt x="315" y="63"/>
                  </a:cubicBezTo>
                  <a:cubicBezTo>
                    <a:pt x="315" y="52"/>
                    <a:pt x="307" y="43"/>
                    <a:pt x="296" y="43"/>
                  </a:cubicBezTo>
                  <a:close/>
                  <a:moveTo>
                    <a:pt x="158" y="60"/>
                  </a:moveTo>
                  <a:cubicBezTo>
                    <a:pt x="148" y="60"/>
                    <a:pt x="141" y="52"/>
                    <a:pt x="141" y="43"/>
                  </a:cubicBezTo>
                  <a:cubicBezTo>
                    <a:pt x="141" y="34"/>
                    <a:pt x="148" y="26"/>
                    <a:pt x="158" y="26"/>
                  </a:cubicBezTo>
                  <a:cubicBezTo>
                    <a:pt x="167" y="26"/>
                    <a:pt x="174" y="34"/>
                    <a:pt x="174" y="43"/>
                  </a:cubicBezTo>
                  <a:cubicBezTo>
                    <a:pt x="174" y="52"/>
                    <a:pt x="167" y="60"/>
                    <a:pt x="158" y="60"/>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î$ļíḋè">
              <a:extLst>
                <a:ext uri="{FF2B5EF4-FFF2-40B4-BE49-F238E27FC236}">
                  <a16:creationId xmlns:a16="http://schemas.microsoft.com/office/drawing/2014/main" xmlns:p14="http://schemas.microsoft.com/office/powerpoint/2010/main" xmlns:a14="http://schemas.microsoft.com/office/drawing/2010/main" xmlns="" id="{0BA04039-5778-48AD-9EFF-26407E4473BC}"/>
                </a:ext>
              </a:extLst>
            </p:cNvPr>
            <p:cNvSpPr/>
            <p:nvPr/>
          </p:nvSpPr>
          <p:spPr bwMode="auto">
            <a:xfrm>
              <a:off x="2374518" y="2007011"/>
              <a:ext cx="952812" cy="112203"/>
            </a:xfrm>
            <a:custGeom>
              <a:avLst/>
              <a:gdLst>
                <a:gd name="T0" fmla="*/ 0 w 315"/>
                <a:gd name="T1" fmla="*/ 0 h 37"/>
                <a:gd name="T2" fmla="*/ 0 w 315"/>
                <a:gd name="T3" fmla="*/ 18 h 37"/>
                <a:gd name="T4" fmla="*/ 20 w 315"/>
                <a:gd name="T5" fmla="*/ 37 h 37"/>
                <a:gd name="T6" fmla="*/ 296 w 315"/>
                <a:gd name="T7" fmla="*/ 37 h 37"/>
                <a:gd name="T8" fmla="*/ 315 w 315"/>
                <a:gd name="T9" fmla="*/ 18 h 37"/>
                <a:gd name="T10" fmla="*/ 315 w 315"/>
                <a:gd name="T11" fmla="*/ 0 h 37"/>
                <a:gd name="T12" fmla="*/ 0 w 315"/>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315" h="37">
                  <a:moveTo>
                    <a:pt x="0" y="0"/>
                  </a:moveTo>
                  <a:cubicBezTo>
                    <a:pt x="0" y="18"/>
                    <a:pt x="0" y="18"/>
                    <a:pt x="0" y="18"/>
                  </a:cubicBezTo>
                  <a:cubicBezTo>
                    <a:pt x="0" y="28"/>
                    <a:pt x="9" y="37"/>
                    <a:pt x="20" y="37"/>
                  </a:cubicBezTo>
                  <a:cubicBezTo>
                    <a:pt x="296" y="37"/>
                    <a:pt x="296" y="37"/>
                    <a:pt x="296" y="37"/>
                  </a:cubicBezTo>
                  <a:cubicBezTo>
                    <a:pt x="307" y="37"/>
                    <a:pt x="315" y="28"/>
                    <a:pt x="315" y="18"/>
                  </a:cubicBezTo>
                  <a:cubicBezTo>
                    <a:pt x="315" y="0"/>
                    <a:pt x="315" y="0"/>
                    <a:pt x="315" y="0"/>
                  </a:cubicBezTo>
                  <a:lnTo>
                    <a:pt x="0" y="0"/>
                  </a:lnTo>
                  <a:close/>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ṣlïdé">
              <a:extLst>
                <a:ext uri="{FF2B5EF4-FFF2-40B4-BE49-F238E27FC236}">
                  <a16:creationId xmlns:a16="http://schemas.microsoft.com/office/drawing/2014/main" xmlns:p14="http://schemas.microsoft.com/office/powerpoint/2010/main" xmlns:a14="http://schemas.microsoft.com/office/drawing/2010/main" xmlns="" id="{A1BEFCB7-ABEF-443B-AF87-49B9E113644B}"/>
                </a:ext>
              </a:extLst>
            </p:cNvPr>
            <p:cNvSpPr/>
            <p:nvPr/>
          </p:nvSpPr>
          <p:spPr bwMode="auto">
            <a:xfrm>
              <a:off x="1990083" y="2571708"/>
              <a:ext cx="807500" cy="81117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šļîḍê">
              <a:extLst>
                <a:ext uri="{FF2B5EF4-FFF2-40B4-BE49-F238E27FC236}">
                  <a16:creationId xmlns:a16="http://schemas.microsoft.com/office/drawing/2014/main" xmlns:p14="http://schemas.microsoft.com/office/powerpoint/2010/main" xmlns:a14="http://schemas.microsoft.com/office/drawing/2010/main" xmlns="" id="{5142EE96-DEC2-4D20-9208-808800063426}"/>
                </a:ext>
              </a:extLst>
            </p:cNvPr>
            <p:cNvSpPr/>
            <p:nvPr/>
          </p:nvSpPr>
          <p:spPr bwMode="auto">
            <a:xfrm>
              <a:off x="2047104" y="2632409"/>
              <a:ext cx="693457" cy="693455"/>
            </a:xfrm>
            <a:prstGeom prst="ellipse">
              <a:avLst/>
            </a:pr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ŝļíḓe">
              <a:extLst>
                <a:ext uri="{FF2B5EF4-FFF2-40B4-BE49-F238E27FC236}">
                  <a16:creationId xmlns:a16="http://schemas.microsoft.com/office/drawing/2014/main" xmlns:p14="http://schemas.microsoft.com/office/powerpoint/2010/main" xmlns:a14="http://schemas.microsoft.com/office/drawing/2010/main" xmlns="" id="{932998E0-7D1A-4A24-A5C8-FA9C3EA55572}"/>
                </a:ext>
              </a:extLst>
            </p:cNvPr>
            <p:cNvSpPr/>
            <p:nvPr/>
          </p:nvSpPr>
          <p:spPr bwMode="auto">
            <a:xfrm>
              <a:off x="2155630" y="2742774"/>
              <a:ext cx="476407" cy="470888"/>
            </a:xfrm>
            <a:custGeom>
              <a:avLst/>
              <a:gdLst>
                <a:gd name="T0" fmla="*/ 259 w 259"/>
                <a:gd name="T1" fmla="*/ 92 h 256"/>
                <a:gd name="T2" fmla="*/ 166 w 259"/>
                <a:gd name="T3" fmla="*/ 92 h 256"/>
                <a:gd name="T4" fmla="*/ 166 w 259"/>
                <a:gd name="T5" fmla="*/ 0 h 256"/>
                <a:gd name="T6" fmla="*/ 94 w 259"/>
                <a:gd name="T7" fmla="*/ 0 h 256"/>
                <a:gd name="T8" fmla="*/ 94 w 259"/>
                <a:gd name="T9" fmla="*/ 92 h 256"/>
                <a:gd name="T10" fmla="*/ 0 w 259"/>
                <a:gd name="T11" fmla="*/ 92 h 256"/>
                <a:gd name="T12" fmla="*/ 0 w 259"/>
                <a:gd name="T13" fmla="*/ 164 h 256"/>
                <a:gd name="T14" fmla="*/ 94 w 259"/>
                <a:gd name="T15" fmla="*/ 164 h 256"/>
                <a:gd name="T16" fmla="*/ 94 w 259"/>
                <a:gd name="T17" fmla="*/ 256 h 256"/>
                <a:gd name="T18" fmla="*/ 166 w 259"/>
                <a:gd name="T19" fmla="*/ 256 h 256"/>
                <a:gd name="T20" fmla="*/ 166 w 259"/>
                <a:gd name="T21" fmla="*/ 164 h 256"/>
                <a:gd name="T22" fmla="*/ 259 w 259"/>
                <a:gd name="T23" fmla="*/ 164 h 256"/>
                <a:gd name="T24" fmla="*/ 259 w 259"/>
                <a:gd name="T25" fmla="*/ 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56">
                  <a:moveTo>
                    <a:pt x="259" y="92"/>
                  </a:moveTo>
                  <a:lnTo>
                    <a:pt x="166" y="92"/>
                  </a:lnTo>
                  <a:lnTo>
                    <a:pt x="166" y="0"/>
                  </a:lnTo>
                  <a:lnTo>
                    <a:pt x="94" y="0"/>
                  </a:lnTo>
                  <a:lnTo>
                    <a:pt x="94" y="92"/>
                  </a:lnTo>
                  <a:lnTo>
                    <a:pt x="0" y="92"/>
                  </a:lnTo>
                  <a:lnTo>
                    <a:pt x="0" y="164"/>
                  </a:lnTo>
                  <a:lnTo>
                    <a:pt x="94" y="164"/>
                  </a:lnTo>
                  <a:lnTo>
                    <a:pt x="94" y="256"/>
                  </a:lnTo>
                  <a:lnTo>
                    <a:pt x="166" y="256"/>
                  </a:lnTo>
                  <a:lnTo>
                    <a:pt x="166" y="164"/>
                  </a:lnTo>
                  <a:lnTo>
                    <a:pt x="259" y="164"/>
                  </a:lnTo>
                  <a:lnTo>
                    <a:pt x="259"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ļíḓe">
              <a:extLst>
                <a:ext uri="{FF2B5EF4-FFF2-40B4-BE49-F238E27FC236}">
                  <a16:creationId xmlns:a16="http://schemas.microsoft.com/office/drawing/2014/main" xmlns:p14="http://schemas.microsoft.com/office/powerpoint/2010/main" xmlns:a14="http://schemas.microsoft.com/office/drawing/2010/main" xmlns="" id="{E18DC24D-5B5D-46C2-B4D9-D4894DCBC1FE}"/>
                </a:ext>
              </a:extLst>
            </p:cNvPr>
            <p:cNvSpPr/>
            <p:nvPr/>
          </p:nvSpPr>
          <p:spPr bwMode="auto">
            <a:xfrm>
              <a:off x="3829489" y="4600574"/>
              <a:ext cx="1935055" cy="2245914"/>
            </a:xfrm>
            <a:custGeom>
              <a:avLst/>
              <a:gdLst>
                <a:gd name="T0" fmla="*/ 109 w 639"/>
                <a:gd name="T1" fmla="*/ 0 h 743"/>
                <a:gd name="T2" fmla="*/ 109 w 639"/>
                <a:gd name="T3" fmla="*/ 299 h 743"/>
                <a:gd name="T4" fmla="*/ 109 w 639"/>
                <a:gd name="T5" fmla="*/ 299 h 743"/>
                <a:gd name="T6" fmla="*/ 109 w 639"/>
                <a:gd name="T7" fmla="*/ 323 h 743"/>
                <a:gd name="T8" fmla="*/ 55 w 639"/>
                <a:gd name="T9" fmla="*/ 377 h 743"/>
                <a:gd name="T10" fmla="*/ 0 w 639"/>
                <a:gd name="T11" fmla="*/ 377 h 743"/>
                <a:gd name="T12" fmla="*/ 1 w 639"/>
                <a:gd name="T13" fmla="*/ 378 h 743"/>
                <a:gd name="T14" fmla="*/ 3 w 639"/>
                <a:gd name="T15" fmla="*/ 379 h 743"/>
                <a:gd name="T16" fmla="*/ 7 w 639"/>
                <a:gd name="T17" fmla="*/ 381 h 743"/>
                <a:gd name="T18" fmla="*/ 9 w 639"/>
                <a:gd name="T19" fmla="*/ 382 h 743"/>
                <a:gd name="T20" fmla="*/ 15 w 639"/>
                <a:gd name="T21" fmla="*/ 385 h 743"/>
                <a:gd name="T22" fmla="*/ 16 w 639"/>
                <a:gd name="T23" fmla="*/ 386 h 743"/>
                <a:gd name="T24" fmla="*/ 21 w 639"/>
                <a:gd name="T25" fmla="*/ 388 h 743"/>
                <a:gd name="T26" fmla="*/ 23 w 639"/>
                <a:gd name="T27" fmla="*/ 390 h 743"/>
                <a:gd name="T28" fmla="*/ 27 w 639"/>
                <a:gd name="T29" fmla="*/ 391 h 743"/>
                <a:gd name="T30" fmla="*/ 30 w 639"/>
                <a:gd name="T31" fmla="*/ 393 h 743"/>
                <a:gd name="T32" fmla="*/ 33 w 639"/>
                <a:gd name="T33" fmla="*/ 394 h 743"/>
                <a:gd name="T34" fmla="*/ 36 w 639"/>
                <a:gd name="T35" fmla="*/ 395 h 743"/>
                <a:gd name="T36" fmla="*/ 39 w 639"/>
                <a:gd name="T37" fmla="*/ 397 h 743"/>
                <a:gd name="T38" fmla="*/ 41 w 639"/>
                <a:gd name="T39" fmla="*/ 398 h 743"/>
                <a:gd name="T40" fmla="*/ 46 w 639"/>
                <a:gd name="T41" fmla="*/ 400 h 743"/>
                <a:gd name="T42" fmla="*/ 47 w 639"/>
                <a:gd name="T43" fmla="*/ 401 h 743"/>
                <a:gd name="T44" fmla="*/ 53 w 639"/>
                <a:gd name="T45" fmla="*/ 403 h 743"/>
                <a:gd name="T46" fmla="*/ 55 w 639"/>
                <a:gd name="T47" fmla="*/ 404 h 743"/>
                <a:gd name="T48" fmla="*/ 58 w 639"/>
                <a:gd name="T49" fmla="*/ 405 h 743"/>
                <a:gd name="T50" fmla="*/ 60 w 639"/>
                <a:gd name="T51" fmla="*/ 406 h 743"/>
                <a:gd name="T52" fmla="*/ 64 w 639"/>
                <a:gd name="T53" fmla="*/ 407 h 743"/>
                <a:gd name="T54" fmla="*/ 66 w 639"/>
                <a:gd name="T55" fmla="*/ 408 h 743"/>
                <a:gd name="T56" fmla="*/ 69 w 639"/>
                <a:gd name="T57" fmla="*/ 410 h 743"/>
                <a:gd name="T58" fmla="*/ 71 w 639"/>
                <a:gd name="T59" fmla="*/ 410 h 743"/>
                <a:gd name="T60" fmla="*/ 75 w 639"/>
                <a:gd name="T61" fmla="*/ 412 h 743"/>
                <a:gd name="T62" fmla="*/ 76 w 639"/>
                <a:gd name="T63" fmla="*/ 412 h 743"/>
                <a:gd name="T64" fmla="*/ 81 w 639"/>
                <a:gd name="T65" fmla="*/ 414 h 743"/>
                <a:gd name="T66" fmla="*/ 82 w 639"/>
                <a:gd name="T67" fmla="*/ 414 h 743"/>
                <a:gd name="T68" fmla="*/ 86 w 639"/>
                <a:gd name="T69" fmla="*/ 416 h 743"/>
                <a:gd name="T70" fmla="*/ 87 w 639"/>
                <a:gd name="T71" fmla="*/ 416 h 743"/>
                <a:gd name="T72" fmla="*/ 90 w 639"/>
                <a:gd name="T73" fmla="*/ 417 h 743"/>
                <a:gd name="T74" fmla="*/ 92 w 639"/>
                <a:gd name="T75" fmla="*/ 418 h 743"/>
                <a:gd name="T76" fmla="*/ 94 w 639"/>
                <a:gd name="T77" fmla="*/ 419 h 743"/>
                <a:gd name="T78" fmla="*/ 96 w 639"/>
                <a:gd name="T79" fmla="*/ 419 h 743"/>
                <a:gd name="T80" fmla="*/ 98 w 639"/>
                <a:gd name="T81" fmla="*/ 420 h 743"/>
                <a:gd name="T82" fmla="*/ 100 w 639"/>
                <a:gd name="T83" fmla="*/ 420 h 743"/>
                <a:gd name="T84" fmla="*/ 103 w 639"/>
                <a:gd name="T85" fmla="*/ 422 h 743"/>
                <a:gd name="T86" fmla="*/ 221 w 639"/>
                <a:gd name="T87" fmla="*/ 501 h 743"/>
                <a:gd name="T88" fmla="*/ 325 w 639"/>
                <a:gd name="T89" fmla="*/ 743 h 743"/>
                <a:gd name="T90" fmla="*/ 639 w 639"/>
                <a:gd name="T91" fmla="*/ 743 h 743"/>
                <a:gd name="T92" fmla="*/ 487 w 639"/>
                <a:gd name="T93" fmla="*/ 518 h 743"/>
                <a:gd name="T94" fmla="*/ 381 w 639"/>
                <a:gd name="T95" fmla="*/ 360 h 743"/>
                <a:gd name="T96" fmla="*/ 340 w 639"/>
                <a:gd name="T97" fmla="*/ 259 h 743"/>
                <a:gd name="T98" fmla="*/ 341 w 639"/>
                <a:gd name="T99" fmla="*/ 258 h 743"/>
                <a:gd name="T100" fmla="*/ 330 w 639"/>
                <a:gd name="T101" fmla="*/ 234 h 743"/>
                <a:gd name="T102" fmla="*/ 306 w 639"/>
                <a:gd name="T103" fmla="*/ 177 h 743"/>
                <a:gd name="T104" fmla="*/ 213 w 639"/>
                <a:gd name="T105" fmla="*/ 16 h 743"/>
                <a:gd name="T106" fmla="*/ 130 w 639"/>
                <a:gd name="T107" fmla="*/ 1 h 743"/>
                <a:gd name="T108" fmla="*/ 130 w 639"/>
                <a:gd name="T109" fmla="*/ 1 h 743"/>
                <a:gd name="T110" fmla="*/ 121 w 639"/>
                <a:gd name="T111" fmla="*/ 0 h 743"/>
                <a:gd name="T112" fmla="*/ 120 w 639"/>
                <a:gd name="T113" fmla="*/ 0 h 743"/>
                <a:gd name="T114" fmla="*/ 116 w 639"/>
                <a:gd name="T115" fmla="*/ 0 h 743"/>
                <a:gd name="T116" fmla="*/ 115 w 639"/>
                <a:gd name="T117" fmla="*/ 0 h 743"/>
                <a:gd name="T118" fmla="*/ 112 w 639"/>
                <a:gd name="T119" fmla="*/ 0 h 743"/>
                <a:gd name="T120" fmla="*/ 111 w 639"/>
                <a:gd name="T121" fmla="*/ 0 h 743"/>
                <a:gd name="T122" fmla="*/ 109 w 639"/>
                <a:gd name="T123" fmla="*/ 0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9" h="743">
                  <a:moveTo>
                    <a:pt x="109" y="0"/>
                  </a:moveTo>
                  <a:cubicBezTo>
                    <a:pt x="109" y="299"/>
                    <a:pt x="109" y="299"/>
                    <a:pt x="109" y="299"/>
                  </a:cubicBezTo>
                  <a:cubicBezTo>
                    <a:pt x="109" y="299"/>
                    <a:pt x="109" y="299"/>
                    <a:pt x="109" y="299"/>
                  </a:cubicBezTo>
                  <a:cubicBezTo>
                    <a:pt x="109" y="323"/>
                    <a:pt x="109" y="323"/>
                    <a:pt x="109" y="323"/>
                  </a:cubicBezTo>
                  <a:cubicBezTo>
                    <a:pt x="109" y="353"/>
                    <a:pt x="85" y="377"/>
                    <a:pt x="55" y="377"/>
                  </a:cubicBezTo>
                  <a:cubicBezTo>
                    <a:pt x="0" y="377"/>
                    <a:pt x="0" y="377"/>
                    <a:pt x="0" y="377"/>
                  </a:cubicBezTo>
                  <a:cubicBezTo>
                    <a:pt x="0" y="377"/>
                    <a:pt x="0" y="378"/>
                    <a:pt x="1" y="378"/>
                  </a:cubicBezTo>
                  <a:cubicBezTo>
                    <a:pt x="1" y="378"/>
                    <a:pt x="2" y="379"/>
                    <a:pt x="3" y="379"/>
                  </a:cubicBezTo>
                  <a:cubicBezTo>
                    <a:pt x="4" y="380"/>
                    <a:pt x="6" y="381"/>
                    <a:pt x="7" y="381"/>
                  </a:cubicBezTo>
                  <a:cubicBezTo>
                    <a:pt x="8" y="382"/>
                    <a:pt x="8" y="382"/>
                    <a:pt x="9" y="382"/>
                  </a:cubicBezTo>
                  <a:cubicBezTo>
                    <a:pt x="11" y="383"/>
                    <a:pt x="13" y="384"/>
                    <a:pt x="15" y="385"/>
                  </a:cubicBezTo>
                  <a:cubicBezTo>
                    <a:pt x="15" y="386"/>
                    <a:pt x="16" y="386"/>
                    <a:pt x="16" y="386"/>
                  </a:cubicBezTo>
                  <a:cubicBezTo>
                    <a:pt x="18" y="387"/>
                    <a:pt x="20" y="388"/>
                    <a:pt x="21" y="388"/>
                  </a:cubicBezTo>
                  <a:cubicBezTo>
                    <a:pt x="22" y="389"/>
                    <a:pt x="23" y="389"/>
                    <a:pt x="23" y="390"/>
                  </a:cubicBezTo>
                  <a:cubicBezTo>
                    <a:pt x="25" y="390"/>
                    <a:pt x="26" y="391"/>
                    <a:pt x="27" y="391"/>
                  </a:cubicBezTo>
                  <a:cubicBezTo>
                    <a:pt x="28" y="392"/>
                    <a:pt x="29" y="392"/>
                    <a:pt x="30" y="393"/>
                  </a:cubicBezTo>
                  <a:cubicBezTo>
                    <a:pt x="31" y="393"/>
                    <a:pt x="32" y="394"/>
                    <a:pt x="33" y="394"/>
                  </a:cubicBezTo>
                  <a:cubicBezTo>
                    <a:pt x="34" y="395"/>
                    <a:pt x="35" y="395"/>
                    <a:pt x="36" y="395"/>
                  </a:cubicBezTo>
                  <a:cubicBezTo>
                    <a:pt x="37" y="396"/>
                    <a:pt x="38" y="396"/>
                    <a:pt x="39" y="397"/>
                  </a:cubicBezTo>
                  <a:cubicBezTo>
                    <a:pt x="40" y="397"/>
                    <a:pt x="41" y="398"/>
                    <a:pt x="41" y="398"/>
                  </a:cubicBezTo>
                  <a:cubicBezTo>
                    <a:pt x="43" y="399"/>
                    <a:pt x="45" y="399"/>
                    <a:pt x="46" y="400"/>
                  </a:cubicBezTo>
                  <a:cubicBezTo>
                    <a:pt x="47" y="401"/>
                    <a:pt x="47" y="401"/>
                    <a:pt x="47" y="401"/>
                  </a:cubicBezTo>
                  <a:cubicBezTo>
                    <a:pt x="49" y="401"/>
                    <a:pt x="51" y="402"/>
                    <a:pt x="53" y="403"/>
                  </a:cubicBezTo>
                  <a:cubicBezTo>
                    <a:pt x="53" y="403"/>
                    <a:pt x="54" y="403"/>
                    <a:pt x="55" y="404"/>
                  </a:cubicBezTo>
                  <a:cubicBezTo>
                    <a:pt x="56" y="404"/>
                    <a:pt x="57" y="405"/>
                    <a:pt x="58" y="405"/>
                  </a:cubicBezTo>
                  <a:cubicBezTo>
                    <a:pt x="59" y="406"/>
                    <a:pt x="60" y="406"/>
                    <a:pt x="60" y="406"/>
                  </a:cubicBezTo>
                  <a:cubicBezTo>
                    <a:pt x="62" y="407"/>
                    <a:pt x="63" y="407"/>
                    <a:pt x="64" y="407"/>
                  </a:cubicBezTo>
                  <a:cubicBezTo>
                    <a:pt x="65" y="408"/>
                    <a:pt x="65" y="408"/>
                    <a:pt x="66" y="408"/>
                  </a:cubicBezTo>
                  <a:cubicBezTo>
                    <a:pt x="67" y="409"/>
                    <a:pt x="68" y="409"/>
                    <a:pt x="69" y="410"/>
                  </a:cubicBezTo>
                  <a:cubicBezTo>
                    <a:pt x="70" y="410"/>
                    <a:pt x="70" y="410"/>
                    <a:pt x="71" y="410"/>
                  </a:cubicBezTo>
                  <a:cubicBezTo>
                    <a:pt x="72" y="411"/>
                    <a:pt x="74" y="411"/>
                    <a:pt x="75" y="412"/>
                  </a:cubicBezTo>
                  <a:cubicBezTo>
                    <a:pt x="75" y="412"/>
                    <a:pt x="76" y="412"/>
                    <a:pt x="76" y="412"/>
                  </a:cubicBezTo>
                  <a:cubicBezTo>
                    <a:pt x="78" y="413"/>
                    <a:pt x="79" y="413"/>
                    <a:pt x="81" y="414"/>
                  </a:cubicBezTo>
                  <a:cubicBezTo>
                    <a:pt x="82" y="414"/>
                    <a:pt x="82" y="414"/>
                    <a:pt x="82" y="414"/>
                  </a:cubicBezTo>
                  <a:cubicBezTo>
                    <a:pt x="83" y="415"/>
                    <a:pt x="84" y="415"/>
                    <a:pt x="86" y="416"/>
                  </a:cubicBezTo>
                  <a:cubicBezTo>
                    <a:pt x="86" y="416"/>
                    <a:pt x="87" y="416"/>
                    <a:pt x="87" y="416"/>
                  </a:cubicBezTo>
                  <a:cubicBezTo>
                    <a:pt x="88" y="417"/>
                    <a:pt x="89" y="417"/>
                    <a:pt x="90" y="417"/>
                  </a:cubicBezTo>
                  <a:cubicBezTo>
                    <a:pt x="91" y="417"/>
                    <a:pt x="91" y="418"/>
                    <a:pt x="92" y="418"/>
                  </a:cubicBezTo>
                  <a:cubicBezTo>
                    <a:pt x="93" y="418"/>
                    <a:pt x="93" y="418"/>
                    <a:pt x="94" y="419"/>
                  </a:cubicBezTo>
                  <a:cubicBezTo>
                    <a:pt x="95" y="419"/>
                    <a:pt x="95" y="419"/>
                    <a:pt x="96" y="419"/>
                  </a:cubicBezTo>
                  <a:cubicBezTo>
                    <a:pt x="97" y="420"/>
                    <a:pt x="98" y="420"/>
                    <a:pt x="98" y="420"/>
                  </a:cubicBezTo>
                  <a:cubicBezTo>
                    <a:pt x="99" y="420"/>
                    <a:pt x="99" y="420"/>
                    <a:pt x="100" y="420"/>
                  </a:cubicBezTo>
                  <a:cubicBezTo>
                    <a:pt x="101" y="421"/>
                    <a:pt x="102" y="421"/>
                    <a:pt x="103" y="422"/>
                  </a:cubicBezTo>
                  <a:cubicBezTo>
                    <a:pt x="142" y="434"/>
                    <a:pt x="174" y="433"/>
                    <a:pt x="221" y="501"/>
                  </a:cubicBezTo>
                  <a:cubicBezTo>
                    <a:pt x="251" y="544"/>
                    <a:pt x="296" y="662"/>
                    <a:pt x="325" y="743"/>
                  </a:cubicBezTo>
                  <a:cubicBezTo>
                    <a:pt x="639" y="743"/>
                    <a:pt x="639" y="743"/>
                    <a:pt x="639" y="743"/>
                  </a:cubicBezTo>
                  <a:cubicBezTo>
                    <a:pt x="591" y="671"/>
                    <a:pt x="523" y="569"/>
                    <a:pt x="487" y="518"/>
                  </a:cubicBezTo>
                  <a:cubicBezTo>
                    <a:pt x="427" y="434"/>
                    <a:pt x="401" y="395"/>
                    <a:pt x="381" y="360"/>
                  </a:cubicBezTo>
                  <a:cubicBezTo>
                    <a:pt x="369" y="338"/>
                    <a:pt x="356" y="301"/>
                    <a:pt x="340" y="259"/>
                  </a:cubicBezTo>
                  <a:cubicBezTo>
                    <a:pt x="341" y="259"/>
                    <a:pt x="341" y="258"/>
                    <a:pt x="341" y="258"/>
                  </a:cubicBezTo>
                  <a:cubicBezTo>
                    <a:pt x="344" y="247"/>
                    <a:pt x="339" y="237"/>
                    <a:pt x="330" y="234"/>
                  </a:cubicBezTo>
                  <a:cubicBezTo>
                    <a:pt x="323" y="215"/>
                    <a:pt x="315" y="196"/>
                    <a:pt x="306" y="177"/>
                  </a:cubicBezTo>
                  <a:cubicBezTo>
                    <a:pt x="271" y="107"/>
                    <a:pt x="234" y="42"/>
                    <a:pt x="213" y="16"/>
                  </a:cubicBezTo>
                  <a:cubicBezTo>
                    <a:pt x="199" y="0"/>
                    <a:pt x="163" y="1"/>
                    <a:pt x="130" y="1"/>
                  </a:cubicBezTo>
                  <a:cubicBezTo>
                    <a:pt x="130" y="1"/>
                    <a:pt x="130" y="1"/>
                    <a:pt x="130" y="1"/>
                  </a:cubicBezTo>
                  <a:cubicBezTo>
                    <a:pt x="127" y="1"/>
                    <a:pt x="124" y="1"/>
                    <a:pt x="121" y="0"/>
                  </a:cubicBezTo>
                  <a:cubicBezTo>
                    <a:pt x="120" y="0"/>
                    <a:pt x="120" y="0"/>
                    <a:pt x="120" y="0"/>
                  </a:cubicBezTo>
                  <a:cubicBezTo>
                    <a:pt x="119" y="0"/>
                    <a:pt x="118" y="0"/>
                    <a:pt x="116" y="0"/>
                  </a:cubicBezTo>
                  <a:cubicBezTo>
                    <a:pt x="115" y="0"/>
                    <a:pt x="115" y="0"/>
                    <a:pt x="115" y="0"/>
                  </a:cubicBezTo>
                  <a:cubicBezTo>
                    <a:pt x="114" y="0"/>
                    <a:pt x="113" y="0"/>
                    <a:pt x="112" y="0"/>
                  </a:cubicBezTo>
                  <a:cubicBezTo>
                    <a:pt x="111" y="0"/>
                    <a:pt x="111" y="0"/>
                    <a:pt x="111" y="0"/>
                  </a:cubicBezTo>
                  <a:cubicBezTo>
                    <a:pt x="110" y="0"/>
                    <a:pt x="109" y="0"/>
                    <a:pt x="10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ŝḷíḑê">
              <a:extLst>
                <a:ext uri="{FF2B5EF4-FFF2-40B4-BE49-F238E27FC236}">
                  <a16:creationId xmlns:a16="http://schemas.microsoft.com/office/drawing/2014/main" xmlns:p14="http://schemas.microsoft.com/office/powerpoint/2010/main" xmlns:a14="http://schemas.microsoft.com/office/drawing/2010/main" xmlns="" id="{32D370A7-EEEF-430C-A842-0062914F4BED}"/>
                </a:ext>
              </a:extLst>
            </p:cNvPr>
            <p:cNvSpPr/>
            <p:nvPr/>
          </p:nvSpPr>
          <p:spPr bwMode="auto">
            <a:xfrm>
              <a:off x="3715446" y="5505562"/>
              <a:ext cx="445136" cy="235444"/>
            </a:xfrm>
            <a:custGeom>
              <a:avLst/>
              <a:gdLst>
                <a:gd name="T0" fmla="*/ 147 w 147"/>
                <a:gd name="T1" fmla="*/ 0 h 78"/>
                <a:gd name="T2" fmla="*/ 93 w 147"/>
                <a:gd name="T3" fmla="*/ 55 h 78"/>
                <a:gd name="T4" fmla="*/ 0 w 147"/>
                <a:gd name="T5" fmla="*/ 55 h 78"/>
                <a:gd name="T6" fmla="*/ 0 w 147"/>
                <a:gd name="T7" fmla="*/ 55 h 78"/>
                <a:gd name="T8" fmla="*/ 2 w 147"/>
                <a:gd name="T9" fmla="*/ 56 h 78"/>
                <a:gd name="T10" fmla="*/ 6 w 147"/>
                <a:gd name="T11" fmla="*/ 59 h 78"/>
                <a:gd name="T12" fmla="*/ 8 w 147"/>
                <a:gd name="T13" fmla="*/ 60 h 78"/>
                <a:gd name="T14" fmla="*/ 13 w 147"/>
                <a:gd name="T15" fmla="*/ 63 h 78"/>
                <a:gd name="T16" fmla="*/ 14 w 147"/>
                <a:gd name="T17" fmla="*/ 64 h 78"/>
                <a:gd name="T18" fmla="*/ 20 w 147"/>
                <a:gd name="T19" fmla="*/ 68 h 78"/>
                <a:gd name="T20" fmla="*/ 22 w 147"/>
                <a:gd name="T21" fmla="*/ 69 h 78"/>
                <a:gd name="T22" fmla="*/ 26 w 147"/>
                <a:gd name="T23" fmla="*/ 72 h 78"/>
                <a:gd name="T24" fmla="*/ 29 w 147"/>
                <a:gd name="T25" fmla="*/ 73 h 78"/>
                <a:gd name="T26" fmla="*/ 32 w 147"/>
                <a:gd name="T27" fmla="*/ 75 h 78"/>
                <a:gd name="T28" fmla="*/ 35 w 147"/>
                <a:gd name="T29" fmla="*/ 77 h 78"/>
                <a:gd name="T30" fmla="*/ 38 w 147"/>
                <a:gd name="T31" fmla="*/ 78 h 78"/>
                <a:gd name="T32" fmla="*/ 93 w 147"/>
                <a:gd name="T33" fmla="*/ 78 h 78"/>
                <a:gd name="T34" fmla="*/ 147 w 147"/>
                <a:gd name="T35" fmla="*/ 24 h 78"/>
                <a:gd name="T36" fmla="*/ 147 w 147"/>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78">
                  <a:moveTo>
                    <a:pt x="147" y="0"/>
                  </a:moveTo>
                  <a:cubicBezTo>
                    <a:pt x="147" y="30"/>
                    <a:pt x="123" y="55"/>
                    <a:pt x="93" y="55"/>
                  </a:cubicBezTo>
                  <a:cubicBezTo>
                    <a:pt x="0" y="55"/>
                    <a:pt x="0" y="55"/>
                    <a:pt x="0" y="55"/>
                  </a:cubicBezTo>
                  <a:cubicBezTo>
                    <a:pt x="0" y="55"/>
                    <a:pt x="0" y="55"/>
                    <a:pt x="0" y="55"/>
                  </a:cubicBezTo>
                  <a:cubicBezTo>
                    <a:pt x="1" y="55"/>
                    <a:pt x="2" y="56"/>
                    <a:pt x="2" y="56"/>
                  </a:cubicBezTo>
                  <a:cubicBezTo>
                    <a:pt x="4" y="57"/>
                    <a:pt x="5" y="58"/>
                    <a:pt x="6" y="59"/>
                  </a:cubicBezTo>
                  <a:cubicBezTo>
                    <a:pt x="7" y="59"/>
                    <a:pt x="8" y="60"/>
                    <a:pt x="8" y="60"/>
                  </a:cubicBezTo>
                  <a:cubicBezTo>
                    <a:pt x="10" y="61"/>
                    <a:pt x="11" y="62"/>
                    <a:pt x="13" y="63"/>
                  </a:cubicBezTo>
                  <a:cubicBezTo>
                    <a:pt x="13" y="64"/>
                    <a:pt x="14" y="64"/>
                    <a:pt x="14" y="64"/>
                  </a:cubicBezTo>
                  <a:cubicBezTo>
                    <a:pt x="16" y="66"/>
                    <a:pt x="18" y="67"/>
                    <a:pt x="20" y="68"/>
                  </a:cubicBezTo>
                  <a:cubicBezTo>
                    <a:pt x="21" y="68"/>
                    <a:pt x="21" y="69"/>
                    <a:pt x="22" y="69"/>
                  </a:cubicBezTo>
                  <a:cubicBezTo>
                    <a:pt x="23" y="70"/>
                    <a:pt x="25" y="71"/>
                    <a:pt x="26" y="72"/>
                  </a:cubicBezTo>
                  <a:cubicBezTo>
                    <a:pt x="27" y="72"/>
                    <a:pt x="28" y="73"/>
                    <a:pt x="29" y="73"/>
                  </a:cubicBezTo>
                  <a:cubicBezTo>
                    <a:pt x="30" y="74"/>
                    <a:pt x="31" y="75"/>
                    <a:pt x="32" y="75"/>
                  </a:cubicBezTo>
                  <a:cubicBezTo>
                    <a:pt x="33" y="76"/>
                    <a:pt x="34" y="76"/>
                    <a:pt x="35" y="77"/>
                  </a:cubicBezTo>
                  <a:cubicBezTo>
                    <a:pt x="36" y="77"/>
                    <a:pt x="37" y="78"/>
                    <a:pt x="38" y="78"/>
                  </a:cubicBezTo>
                  <a:cubicBezTo>
                    <a:pt x="93" y="78"/>
                    <a:pt x="93" y="78"/>
                    <a:pt x="93" y="78"/>
                  </a:cubicBezTo>
                  <a:cubicBezTo>
                    <a:pt x="123" y="78"/>
                    <a:pt x="147" y="54"/>
                    <a:pt x="147" y="24"/>
                  </a:cubicBezTo>
                  <a:cubicBezTo>
                    <a:pt x="147" y="0"/>
                    <a:pt x="147" y="0"/>
                    <a:pt x="147"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ṩļíďé">
              <a:extLst>
                <a:ext uri="{FF2B5EF4-FFF2-40B4-BE49-F238E27FC236}">
                  <a16:creationId xmlns:a16="http://schemas.microsoft.com/office/drawing/2014/main" xmlns:p14="http://schemas.microsoft.com/office/powerpoint/2010/main" xmlns:a14="http://schemas.microsoft.com/office/drawing/2010/main" xmlns="" id="{4BC33DC3-628D-47FF-9A19-42956084894D}"/>
                </a:ext>
              </a:extLst>
            </p:cNvPr>
            <p:cNvSpPr/>
            <p:nvPr/>
          </p:nvSpPr>
          <p:spPr bwMode="auto">
            <a:xfrm>
              <a:off x="3562775" y="4538034"/>
              <a:ext cx="597808" cy="1133074"/>
            </a:xfrm>
            <a:custGeom>
              <a:avLst/>
              <a:gdLst>
                <a:gd name="T0" fmla="*/ 147 w 197"/>
                <a:gd name="T1" fmla="*/ 0 h 375"/>
                <a:gd name="T2" fmla="*/ 147 w 197"/>
                <a:gd name="T3" fmla="*/ 330 h 375"/>
                <a:gd name="T4" fmla="*/ 0 w 197"/>
                <a:gd name="T5" fmla="*/ 330 h 375"/>
                <a:gd name="T6" fmla="*/ 7 w 197"/>
                <a:gd name="T7" fmla="*/ 337 h 375"/>
                <a:gd name="T8" fmla="*/ 33 w 197"/>
                <a:gd name="T9" fmla="*/ 362 h 375"/>
                <a:gd name="T10" fmla="*/ 33 w 197"/>
                <a:gd name="T11" fmla="*/ 362 h 375"/>
                <a:gd name="T12" fmla="*/ 34 w 197"/>
                <a:gd name="T13" fmla="*/ 363 h 375"/>
                <a:gd name="T14" fmla="*/ 39 w 197"/>
                <a:gd name="T15" fmla="*/ 366 h 375"/>
                <a:gd name="T16" fmla="*/ 41 w 197"/>
                <a:gd name="T17" fmla="*/ 368 h 375"/>
                <a:gd name="T18" fmla="*/ 44 w 197"/>
                <a:gd name="T19" fmla="*/ 371 h 375"/>
                <a:gd name="T20" fmla="*/ 47 w 197"/>
                <a:gd name="T21" fmla="*/ 372 h 375"/>
                <a:gd name="T22" fmla="*/ 50 w 197"/>
                <a:gd name="T23" fmla="*/ 375 h 375"/>
                <a:gd name="T24" fmla="*/ 143 w 197"/>
                <a:gd name="T25" fmla="*/ 375 h 375"/>
                <a:gd name="T26" fmla="*/ 197 w 197"/>
                <a:gd name="T27" fmla="*/ 320 h 375"/>
                <a:gd name="T28" fmla="*/ 197 w 197"/>
                <a:gd name="T29" fmla="*/ 320 h 375"/>
                <a:gd name="T30" fmla="*/ 197 w 197"/>
                <a:gd name="T31" fmla="*/ 21 h 375"/>
                <a:gd name="T32" fmla="*/ 195 w 197"/>
                <a:gd name="T33" fmla="*/ 21 h 375"/>
                <a:gd name="T34" fmla="*/ 194 w 197"/>
                <a:gd name="T35" fmla="*/ 20 h 375"/>
                <a:gd name="T36" fmla="*/ 191 w 197"/>
                <a:gd name="T37" fmla="*/ 20 h 375"/>
                <a:gd name="T38" fmla="*/ 190 w 197"/>
                <a:gd name="T39" fmla="*/ 20 h 375"/>
                <a:gd name="T40" fmla="*/ 187 w 197"/>
                <a:gd name="T41" fmla="*/ 20 h 375"/>
                <a:gd name="T42" fmla="*/ 186 w 197"/>
                <a:gd name="T43" fmla="*/ 19 h 375"/>
                <a:gd name="T44" fmla="*/ 183 w 197"/>
                <a:gd name="T45" fmla="*/ 19 h 375"/>
                <a:gd name="T46" fmla="*/ 182 w 197"/>
                <a:gd name="T47" fmla="*/ 19 h 375"/>
                <a:gd name="T48" fmla="*/ 180 w 197"/>
                <a:gd name="T49" fmla="*/ 18 h 375"/>
                <a:gd name="T50" fmla="*/ 178 w 197"/>
                <a:gd name="T51" fmla="*/ 18 h 375"/>
                <a:gd name="T52" fmla="*/ 176 w 197"/>
                <a:gd name="T53" fmla="*/ 17 h 375"/>
                <a:gd name="T54" fmla="*/ 175 w 197"/>
                <a:gd name="T55" fmla="*/ 17 h 375"/>
                <a:gd name="T56" fmla="*/ 173 w 197"/>
                <a:gd name="T57" fmla="*/ 16 h 375"/>
                <a:gd name="T58" fmla="*/ 172 w 197"/>
                <a:gd name="T59" fmla="*/ 15 h 375"/>
                <a:gd name="T60" fmla="*/ 169 w 197"/>
                <a:gd name="T61" fmla="*/ 14 h 375"/>
                <a:gd name="T62" fmla="*/ 166 w 197"/>
                <a:gd name="T63" fmla="*/ 12 h 375"/>
                <a:gd name="T64" fmla="*/ 165 w 197"/>
                <a:gd name="T65" fmla="*/ 12 h 375"/>
                <a:gd name="T66" fmla="*/ 163 w 197"/>
                <a:gd name="T67" fmla="*/ 11 h 375"/>
                <a:gd name="T68" fmla="*/ 162 w 197"/>
                <a:gd name="T69" fmla="*/ 10 h 375"/>
                <a:gd name="T70" fmla="*/ 160 w 197"/>
                <a:gd name="T71" fmla="*/ 9 h 375"/>
                <a:gd name="T72" fmla="*/ 158 w 197"/>
                <a:gd name="T73" fmla="*/ 7 h 375"/>
                <a:gd name="T74" fmla="*/ 157 w 197"/>
                <a:gd name="T75" fmla="*/ 6 h 375"/>
                <a:gd name="T76" fmla="*/ 155 w 197"/>
                <a:gd name="T77" fmla="*/ 5 h 375"/>
                <a:gd name="T78" fmla="*/ 153 w 197"/>
                <a:gd name="T79" fmla="*/ 4 h 375"/>
                <a:gd name="T80" fmla="*/ 151 w 197"/>
                <a:gd name="T81" fmla="*/ 2 h 375"/>
                <a:gd name="T82" fmla="*/ 150 w 197"/>
                <a:gd name="T83" fmla="*/ 2 h 375"/>
                <a:gd name="T84" fmla="*/ 147 w 197"/>
                <a:gd name="T8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75">
                  <a:moveTo>
                    <a:pt x="147" y="0"/>
                  </a:moveTo>
                  <a:cubicBezTo>
                    <a:pt x="147" y="330"/>
                    <a:pt x="147" y="330"/>
                    <a:pt x="147" y="330"/>
                  </a:cubicBezTo>
                  <a:cubicBezTo>
                    <a:pt x="0" y="330"/>
                    <a:pt x="0" y="330"/>
                    <a:pt x="0" y="330"/>
                  </a:cubicBezTo>
                  <a:cubicBezTo>
                    <a:pt x="3" y="332"/>
                    <a:pt x="5" y="335"/>
                    <a:pt x="7" y="337"/>
                  </a:cubicBezTo>
                  <a:cubicBezTo>
                    <a:pt x="15" y="346"/>
                    <a:pt x="24" y="354"/>
                    <a:pt x="33" y="362"/>
                  </a:cubicBezTo>
                  <a:cubicBezTo>
                    <a:pt x="33" y="362"/>
                    <a:pt x="33" y="362"/>
                    <a:pt x="33" y="362"/>
                  </a:cubicBezTo>
                  <a:cubicBezTo>
                    <a:pt x="34" y="363"/>
                    <a:pt x="34" y="363"/>
                    <a:pt x="34" y="363"/>
                  </a:cubicBezTo>
                  <a:cubicBezTo>
                    <a:pt x="35" y="364"/>
                    <a:pt x="37" y="365"/>
                    <a:pt x="39" y="366"/>
                  </a:cubicBezTo>
                  <a:cubicBezTo>
                    <a:pt x="39" y="367"/>
                    <a:pt x="40" y="367"/>
                    <a:pt x="41" y="368"/>
                  </a:cubicBezTo>
                  <a:cubicBezTo>
                    <a:pt x="42" y="369"/>
                    <a:pt x="43" y="370"/>
                    <a:pt x="44" y="371"/>
                  </a:cubicBezTo>
                  <a:cubicBezTo>
                    <a:pt x="45" y="371"/>
                    <a:pt x="46" y="372"/>
                    <a:pt x="47" y="372"/>
                  </a:cubicBezTo>
                  <a:cubicBezTo>
                    <a:pt x="48" y="373"/>
                    <a:pt x="49" y="374"/>
                    <a:pt x="50" y="375"/>
                  </a:cubicBezTo>
                  <a:cubicBezTo>
                    <a:pt x="143" y="375"/>
                    <a:pt x="143" y="375"/>
                    <a:pt x="143" y="375"/>
                  </a:cubicBezTo>
                  <a:cubicBezTo>
                    <a:pt x="173" y="375"/>
                    <a:pt x="197" y="350"/>
                    <a:pt x="197" y="320"/>
                  </a:cubicBezTo>
                  <a:cubicBezTo>
                    <a:pt x="197" y="320"/>
                    <a:pt x="197" y="320"/>
                    <a:pt x="197" y="320"/>
                  </a:cubicBezTo>
                  <a:cubicBezTo>
                    <a:pt x="197" y="21"/>
                    <a:pt x="197" y="21"/>
                    <a:pt x="197" y="21"/>
                  </a:cubicBezTo>
                  <a:cubicBezTo>
                    <a:pt x="196" y="21"/>
                    <a:pt x="196" y="21"/>
                    <a:pt x="195" y="21"/>
                  </a:cubicBezTo>
                  <a:cubicBezTo>
                    <a:pt x="194" y="20"/>
                    <a:pt x="194" y="20"/>
                    <a:pt x="194" y="20"/>
                  </a:cubicBezTo>
                  <a:cubicBezTo>
                    <a:pt x="193" y="20"/>
                    <a:pt x="192" y="20"/>
                    <a:pt x="191" y="20"/>
                  </a:cubicBezTo>
                  <a:cubicBezTo>
                    <a:pt x="191" y="20"/>
                    <a:pt x="191" y="20"/>
                    <a:pt x="190" y="20"/>
                  </a:cubicBezTo>
                  <a:cubicBezTo>
                    <a:pt x="189" y="20"/>
                    <a:pt x="188" y="20"/>
                    <a:pt x="187" y="20"/>
                  </a:cubicBezTo>
                  <a:cubicBezTo>
                    <a:pt x="187" y="20"/>
                    <a:pt x="186" y="19"/>
                    <a:pt x="186" y="19"/>
                  </a:cubicBezTo>
                  <a:cubicBezTo>
                    <a:pt x="185" y="19"/>
                    <a:pt x="184" y="19"/>
                    <a:pt x="183" y="19"/>
                  </a:cubicBezTo>
                  <a:cubicBezTo>
                    <a:pt x="183" y="19"/>
                    <a:pt x="183" y="19"/>
                    <a:pt x="182" y="19"/>
                  </a:cubicBezTo>
                  <a:cubicBezTo>
                    <a:pt x="181" y="18"/>
                    <a:pt x="180" y="18"/>
                    <a:pt x="180" y="18"/>
                  </a:cubicBezTo>
                  <a:cubicBezTo>
                    <a:pt x="179" y="18"/>
                    <a:pt x="179" y="18"/>
                    <a:pt x="178" y="18"/>
                  </a:cubicBezTo>
                  <a:cubicBezTo>
                    <a:pt x="178" y="18"/>
                    <a:pt x="177" y="17"/>
                    <a:pt x="176" y="17"/>
                  </a:cubicBezTo>
                  <a:cubicBezTo>
                    <a:pt x="176" y="17"/>
                    <a:pt x="175" y="17"/>
                    <a:pt x="175" y="17"/>
                  </a:cubicBezTo>
                  <a:cubicBezTo>
                    <a:pt x="175" y="17"/>
                    <a:pt x="174" y="16"/>
                    <a:pt x="173" y="16"/>
                  </a:cubicBezTo>
                  <a:cubicBezTo>
                    <a:pt x="173" y="16"/>
                    <a:pt x="172" y="16"/>
                    <a:pt x="172" y="15"/>
                  </a:cubicBezTo>
                  <a:cubicBezTo>
                    <a:pt x="171" y="15"/>
                    <a:pt x="170" y="15"/>
                    <a:pt x="169" y="14"/>
                  </a:cubicBezTo>
                  <a:cubicBezTo>
                    <a:pt x="168" y="14"/>
                    <a:pt x="167" y="13"/>
                    <a:pt x="166" y="12"/>
                  </a:cubicBezTo>
                  <a:cubicBezTo>
                    <a:pt x="166" y="12"/>
                    <a:pt x="165" y="12"/>
                    <a:pt x="165" y="12"/>
                  </a:cubicBezTo>
                  <a:cubicBezTo>
                    <a:pt x="164" y="11"/>
                    <a:pt x="164" y="11"/>
                    <a:pt x="163" y="11"/>
                  </a:cubicBezTo>
                  <a:cubicBezTo>
                    <a:pt x="163" y="10"/>
                    <a:pt x="162" y="10"/>
                    <a:pt x="162" y="10"/>
                  </a:cubicBezTo>
                  <a:cubicBezTo>
                    <a:pt x="161" y="9"/>
                    <a:pt x="161" y="9"/>
                    <a:pt x="160" y="9"/>
                  </a:cubicBezTo>
                  <a:cubicBezTo>
                    <a:pt x="159" y="8"/>
                    <a:pt x="159" y="8"/>
                    <a:pt x="158" y="7"/>
                  </a:cubicBezTo>
                  <a:cubicBezTo>
                    <a:pt x="158" y="7"/>
                    <a:pt x="157" y="7"/>
                    <a:pt x="157" y="6"/>
                  </a:cubicBezTo>
                  <a:cubicBezTo>
                    <a:pt x="156" y="6"/>
                    <a:pt x="155" y="6"/>
                    <a:pt x="155" y="5"/>
                  </a:cubicBezTo>
                  <a:cubicBezTo>
                    <a:pt x="154" y="5"/>
                    <a:pt x="154" y="4"/>
                    <a:pt x="153" y="4"/>
                  </a:cubicBezTo>
                  <a:cubicBezTo>
                    <a:pt x="152" y="4"/>
                    <a:pt x="152" y="3"/>
                    <a:pt x="151" y="2"/>
                  </a:cubicBezTo>
                  <a:cubicBezTo>
                    <a:pt x="150" y="2"/>
                    <a:pt x="150" y="2"/>
                    <a:pt x="150" y="2"/>
                  </a:cubicBezTo>
                  <a:cubicBezTo>
                    <a:pt x="149" y="1"/>
                    <a:pt x="148" y="1"/>
                    <a:pt x="147"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sḻîḓé">
              <a:extLst>
                <a:ext uri="{FF2B5EF4-FFF2-40B4-BE49-F238E27FC236}">
                  <a16:creationId xmlns:a16="http://schemas.microsoft.com/office/drawing/2014/main" xmlns:p14="http://schemas.microsoft.com/office/powerpoint/2010/main" xmlns:a14="http://schemas.microsoft.com/office/drawing/2010/main" xmlns="" id="{F1596592-F1CB-4146-8349-6304F520CFC2}"/>
                </a:ext>
              </a:extLst>
            </p:cNvPr>
            <p:cNvSpPr/>
            <p:nvPr/>
          </p:nvSpPr>
          <p:spPr bwMode="auto">
            <a:xfrm>
              <a:off x="3121317" y="4379845"/>
              <a:ext cx="886594" cy="1155147"/>
            </a:xfrm>
            <a:custGeom>
              <a:avLst/>
              <a:gdLst>
                <a:gd name="T0" fmla="*/ 173 w 293"/>
                <a:gd name="T1" fmla="*/ 197 h 382"/>
                <a:gd name="T2" fmla="*/ 203 w 293"/>
                <a:gd name="T3" fmla="*/ 205 h 382"/>
                <a:gd name="T4" fmla="*/ 127 w 293"/>
                <a:gd name="T5" fmla="*/ 186 h 382"/>
                <a:gd name="T6" fmla="*/ 139 w 293"/>
                <a:gd name="T7" fmla="*/ 189 h 382"/>
                <a:gd name="T8" fmla="*/ 221 w 293"/>
                <a:gd name="T9" fmla="*/ 209 h 382"/>
                <a:gd name="T10" fmla="*/ 283 w 293"/>
                <a:gd name="T11" fmla="*/ 172 h 382"/>
                <a:gd name="T12" fmla="*/ 256 w 293"/>
                <a:gd name="T13" fmla="*/ 210 h 382"/>
                <a:gd name="T14" fmla="*/ 198 w 293"/>
                <a:gd name="T15" fmla="*/ 0 h 382"/>
                <a:gd name="T16" fmla="*/ 187 w 293"/>
                <a:gd name="T17" fmla="*/ 5 h 382"/>
                <a:gd name="T18" fmla="*/ 190 w 293"/>
                <a:gd name="T19" fmla="*/ 48 h 382"/>
                <a:gd name="T20" fmla="*/ 117 w 293"/>
                <a:gd name="T21" fmla="*/ 120 h 382"/>
                <a:gd name="T22" fmla="*/ 68 w 293"/>
                <a:gd name="T23" fmla="*/ 171 h 382"/>
                <a:gd name="T24" fmla="*/ 31 w 293"/>
                <a:gd name="T25" fmla="*/ 172 h 382"/>
                <a:gd name="T26" fmla="*/ 23 w 293"/>
                <a:gd name="T27" fmla="*/ 172 h 382"/>
                <a:gd name="T28" fmla="*/ 16 w 293"/>
                <a:gd name="T29" fmla="*/ 175 h 382"/>
                <a:gd name="T30" fmla="*/ 6 w 293"/>
                <a:gd name="T31" fmla="*/ 174 h 382"/>
                <a:gd name="T32" fmla="*/ 0 w 293"/>
                <a:gd name="T33" fmla="*/ 177 h 382"/>
                <a:gd name="T34" fmla="*/ 13 w 293"/>
                <a:gd name="T35" fmla="*/ 186 h 382"/>
                <a:gd name="T36" fmla="*/ 57 w 293"/>
                <a:gd name="T37" fmla="*/ 210 h 382"/>
                <a:gd name="T38" fmla="*/ 56 w 293"/>
                <a:gd name="T39" fmla="*/ 217 h 382"/>
                <a:gd name="T40" fmla="*/ 161 w 293"/>
                <a:gd name="T41" fmla="*/ 246 h 382"/>
                <a:gd name="T42" fmla="*/ 245 w 293"/>
                <a:gd name="T43" fmla="*/ 298 h 382"/>
                <a:gd name="T44" fmla="*/ 244 w 293"/>
                <a:gd name="T45" fmla="*/ 298 h 382"/>
                <a:gd name="T46" fmla="*/ 244 w 293"/>
                <a:gd name="T47" fmla="*/ 298 h 382"/>
                <a:gd name="T48" fmla="*/ 241 w 293"/>
                <a:gd name="T49" fmla="*/ 297 h 382"/>
                <a:gd name="T50" fmla="*/ 238 w 293"/>
                <a:gd name="T51" fmla="*/ 296 h 382"/>
                <a:gd name="T52" fmla="*/ 234 w 293"/>
                <a:gd name="T53" fmla="*/ 295 h 382"/>
                <a:gd name="T54" fmla="*/ 231 w 293"/>
                <a:gd name="T55" fmla="*/ 295 h 382"/>
                <a:gd name="T56" fmla="*/ 228 w 293"/>
                <a:gd name="T57" fmla="*/ 294 h 382"/>
                <a:gd name="T58" fmla="*/ 224 w 293"/>
                <a:gd name="T59" fmla="*/ 294 h 382"/>
                <a:gd name="T60" fmla="*/ 221 w 293"/>
                <a:gd name="T61" fmla="*/ 294 h 382"/>
                <a:gd name="T62" fmla="*/ 218 w 293"/>
                <a:gd name="T63" fmla="*/ 294 h 382"/>
                <a:gd name="T64" fmla="*/ 218 w 293"/>
                <a:gd name="T65" fmla="*/ 294 h 382"/>
                <a:gd name="T66" fmla="*/ 161 w 293"/>
                <a:gd name="T67" fmla="*/ 280 h 382"/>
                <a:gd name="T68" fmla="*/ 161 w 293"/>
                <a:gd name="T69" fmla="*/ 257 h 382"/>
                <a:gd name="T70" fmla="*/ 72 w 293"/>
                <a:gd name="T71" fmla="*/ 260 h 382"/>
                <a:gd name="T72" fmla="*/ 146 w 293"/>
                <a:gd name="T73" fmla="*/ 382 h 382"/>
                <a:gd name="T74" fmla="*/ 293 w 293"/>
                <a:gd name="T75" fmla="*/ 52 h 382"/>
                <a:gd name="T76" fmla="*/ 292 w 293"/>
                <a:gd name="T77" fmla="*/ 51 h 382"/>
                <a:gd name="T78" fmla="*/ 198 w 293"/>
                <a:gd name="T7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3" h="382">
                  <a:moveTo>
                    <a:pt x="203" y="205"/>
                  </a:moveTo>
                  <a:cubicBezTo>
                    <a:pt x="173" y="197"/>
                    <a:pt x="173" y="197"/>
                    <a:pt x="173" y="197"/>
                  </a:cubicBezTo>
                  <a:cubicBezTo>
                    <a:pt x="180" y="196"/>
                    <a:pt x="186" y="194"/>
                    <a:pt x="191" y="191"/>
                  </a:cubicBezTo>
                  <a:cubicBezTo>
                    <a:pt x="194" y="198"/>
                    <a:pt x="198" y="202"/>
                    <a:pt x="203" y="205"/>
                  </a:cubicBezTo>
                  <a:moveTo>
                    <a:pt x="139" y="189"/>
                  </a:moveTo>
                  <a:cubicBezTo>
                    <a:pt x="127" y="186"/>
                    <a:pt x="127" y="186"/>
                    <a:pt x="127" y="186"/>
                  </a:cubicBezTo>
                  <a:cubicBezTo>
                    <a:pt x="129" y="184"/>
                    <a:pt x="131" y="182"/>
                    <a:pt x="133" y="180"/>
                  </a:cubicBezTo>
                  <a:cubicBezTo>
                    <a:pt x="135" y="184"/>
                    <a:pt x="137" y="187"/>
                    <a:pt x="139" y="189"/>
                  </a:cubicBezTo>
                  <a:moveTo>
                    <a:pt x="260" y="219"/>
                  </a:moveTo>
                  <a:cubicBezTo>
                    <a:pt x="221" y="209"/>
                    <a:pt x="221" y="209"/>
                    <a:pt x="221" y="209"/>
                  </a:cubicBezTo>
                  <a:cubicBezTo>
                    <a:pt x="234" y="209"/>
                    <a:pt x="248" y="203"/>
                    <a:pt x="254" y="199"/>
                  </a:cubicBezTo>
                  <a:cubicBezTo>
                    <a:pt x="262" y="193"/>
                    <a:pt x="275" y="181"/>
                    <a:pt x="283" y="172"/>
                  </a:cubicBezTo>
                  <a:cubicBezTo>
                    <a:pt x="284" y="174"/>
                    <a:pt x="285" y="176"/>
                    <a:pt x="286" y="178"/>
                  </a:cubicBezTo>
                  <a:cubicBezTo>
                    <a:pt x="272" y="194"/>
                    <a:pt x="256" y="210"/>
                    <a:pt x="256" y="210"/>
                  </a:cubicBezTo>
                  <a:cubicBezTo>
                    <a:pt x="257" y="214"/>
                    <a:pt x="258" y="216"/>
                    <a:pt x="260" y="219"/>
                  </a:cubicBezTo>
                  <a:moveTo>
                    <a:pt x="198" y="0"/>
                  </a:moveTo>
                  <a:cubicBezTo>
                    <a:pt x="197" y="0"/>
                    <a:pt x="196" y="0"/>
                    <a:pt x="195" y="0"/>
                  </a:cubicBezTo>
                  <a:cubicBezTo>
                    <a:pt x="193" y="1"/>
                    <a:pt x="190" y="2"/>
                    <a:pt x="187" y="5"/>
                  </a:cubicBezTo>
                  <a:cubicBezTo>
                    <a:pt x="190" y="5"/>
                    <a:pt x="190" y="5"/>
                    <a:pt x="190" y="5"/>
                  </a:cubicBezTo>
                  <a:cubicBezTo>
                    <a:pt x="190" y="48"/>
                    <a:pt x="190" y="48"/>
                    <a:pt x="190" y="48"/>
                  </a:cubicBezTo>
                  <a:cubicBezTo>
                    <a:pt x="156" y="48"/>
                    <a:pt x="156" y="48"/>
                    <a:pt x="156" y="48"/>
                  </a:cubicBezTo>
                  <a:cubicBezTo>
                    <a:pt x="138" y="77"/>
                    <a:pt x="122" y="111"/>
                    <a:pt x="117" y="120"/>
                  </a:cubicBezTo>
                  <a:cubicBezTo>
                    <a:pt x="110" y="133"/>
                    <a:pt x="84" y="156"/>
                    <a:pt x="70" y="169"/>
                  </a:cubicBezTo>
                  <a:cubicBezTo>
                    <a:pt x="69" y="169"/>
                    <a:pt x="69" y="170"/>
                    <a:pt x="68" y="171"/>
                  </a:cubicBezTo>
                  <a:cubicBezTo>
                    <a:pt x="66" y="173"/>
                    <a:pt x="63" y="175"/>
                    <a:pt x="62" y="176"/>
                  </a:cubicBezTo>
                  <a:cubicBezTo>
                    <a:pt x="31" y="172"/>
                    <a:pt x="31" y="172"/>
                    <a:pt x="31" y="172"/>
                  </a:cubicBezTo>
                  <a:cubicBezTo>
                    <a:pt x="29" y="172"/>
                    <a:pt x="27" y="172"/>
                    <a:pt x="25" y="172"/>
                  </a:cubicBezTo>
                  <a:cubicBezTo>
                    <a:pt x="24" y="172"/>
                    <a:pt x="23" y="172"/>
                    <a:pt x="23" y="172"/>
                  </a:cubicBezTo>
                  <a:cubicBezTo>
                    <a:pt x="21" y="172"/>
                    <a:pt x="20" y="172"/>
                    <a:pt x="18" y="173"/>
                  </a:cubicBezTo>
                  <a:cubicBezTo>
                    <a:pt x="18" y="174"/>
                    <a:pt x="17" y="174"/>
                    <a:pt x="16" y="175"/>
                  </a:cubicBezTo>
                  <a:cubicBezTo>
                    <a:pt x="16" y="175"/>
                    <a:pt x="16" y="175"/>
                    <a:pt x="16" y="175"/>
                  </a:cubicBezTo>
                  <a:cubicBezTo>
                    <a:pt x="6" y="174"/>
                    <a:pt x="6" y="174"/>
                    <a:pt x="6" y="174"/>
                  </a:cubicBezTo>
                  <a:cubicBezTo>
                    <a:pt x="5" y="174"/>
                    <a:pt x="5" y="174"/>
                    <a:pt x="4" y="174"/>
                  </a:cubicBezTo>
                  <a:cubicBezTo>
                    <a:pt x="2" y="174"/>
                    <a:pt x="1" y="175"/>
                    <a:pt x="0" y="177"/>
                  </a:cubicBezTo>
                  <a:cubicBezTo>
                    <a:pt x="0" y="180"/>
                    <a:pt x="1" y="181"/>
                    <a:pt x="4" y="182"/>
                  </a:cubicBezTo>
                  <a:cubicBezTo>
                    <a:pt x="13" y="186"/>
                    <a:pt x="13" y="186"/>
                    <a:pt x="13" y="186"/>
                  </a:cubicBezTo>
                  <a:cubicBezTo>
                    <a:pt x="14" y="191"/>
                    <a:pt x="19" y="194"/>
                    <a:pt x="25" y="196"/>
                  </a:cubicBezTo>
                  <a:cubicBezTo>
                    <a:pt x="57" y="210"/>
                    <a:pt x="57" y="210"/>
                    <a:pt x="57" y="210"/>
                  </a:cubicBezTo>
                  <a:cubicBezTo>
                    <a:pt x="56" y="214"/>
                    <a:pt x="56" y="214"/>
                    <a:pt x="56" y="214"/>
                  </a:cubicBezTo>
                  <a:cubicBezTo>
                    <a:pt x="56" y="215"/>
                    <a:pt x="56" y="216"/>
                    <a:pt x="56" y="217"/>
                  </a:cubicBezTo>
                  <a:cubicBezTo>
                    <a:pt x="161" y="217"/>
                    <a:pt x="161" y="217"/>
                    <a:pt x="161" y="217"/>
                  </a:cubicBezTo>
                  <a:cubicBezTo>
                    <a:pt x="161" y="246"/>
                    <a:pt x="161" y="246"/>
                    <a:pt x="161" y="246"/>
                  </a:cubicBezTo>
                  <a:cubicBezTo>
                    <a:pt x="266" y="276"/>
                    <a:pt x="266" y="276"/>
                    <a:pt x="266" y="276"/>
                  </a:cubicBezTo>
                  <a:cubicBezTo>
                    <a:pt x="257" y="287"/>
                    <a:pt x="248" y="295"/>
                    <a:pt x="245" y="298"/>
                  </a:cubicBezTo>
                  <a:cubicBezTo>
                    <a:pt x="245" y="298"/>
                    <a:pt x="245" y="298"/>
                    <a:pt x="245" y="298"/>
                  </a:cubicBezTo>
                  <a:cubicBezTo>
                    <a:pt x="244" y="298"/>
                    <a:pt x="244" y="298"/>
                    <a:pt x="244" y="298"/>
                  </a:cubicBezTo>
                  <a:cubicBezTo>
                    <a:pt x="244" y="298"/>
                    <a:pt x="244" y="298"/>
                    <a:pt x="244" y="298"/>
                  </a:cubicBezTo>
                  <a:cubicBezTo>
                    <a:pt x="244" y="298"/>
                    <a:pt x="244" y="298"/>
                    <a:pt x="244" y="298"/>
                  </a:cubicBezTo>
                  <a:cubicBezTo>
                    <a:pt x="244" y="298"/>
                    <a:pt x="244" y="298"/>
                    <a:pt x="244" y="298"/>
                  </a:cubicBezTo>
                  <a:cubicBezTo>
                    <a:pt x="243" y="298"/>
                    <a:pt x="242" y="297"/>
                    <a:pt x="241" y="297"/>
                  </a:cubicBezTo>
                  <a:cubicBezTo>
                    <a:pt x="241" y="297"/>
                    <a:pt x="240" y="297"/>
                    <a:pt x="240" y="297"/>
                  </a:cubicBezTo>
                  <a:cubicBezTo>
                    <a:pt x="239" y="297"/>
                    <a:pt x="238" y="296"/>
                    <a:pt x="238" y="296"/>
                  </a:cubicBezTo>
                  <a:cubicBezTo>
                    <a:pt x="237" y="296"/>
                    <a:pt x="237" y="296"/>
                    <a:pt x="236" y="296"/>
                  </a:cubicBezTo>
                  <a:cubicBezTo>
                    <a:pt x="236" y="296"/>
                    <a:pt x="235" y="295"/>
                    <a:pt x="234" y="295"/>
                  </a:cubicBezTo>
                  <a:cubicBezTo>
                    <a:pt x="234" y="295"/>
                    <a:pt x="233" y="295"/>
                    <a:pt x="233" y="295"/>
                  </a:cubicBezTo>
                  <a:cubicBezTo>
                    <a:pt x="232" y="295"/>
                    <a:pt x="232" y="295"/>
                    <a:pt x="231" y="295"/>
                  </a:cubicBezTo>
                  <a:cubicBezTo>
                    <a:pt x="231" y="295"/>
                    <a:pt x="230" y="294"/>
                    <a:pt x="230" y="294"/>
                  </a:cubicBezTo>
                  <a:cubicBezTo>
                    <a:pt x="229" y="294"/>
                    <a:pt x="228" y="294"/>
                    <a:pt x="228" y="294"/>
                  </a:cubicBezTo>
                  <a:cubicBezTo>
                    <a:pt x="227" y="294"/>
                    <a:pt x="227" y="294"/>
                    <a:pt x="227" y="294"/>
                  </a:cubicBezTo>
                  <a:cubicBezTo>
                    <a:pt x="226" y="294"/>
                    <a:pt x="225" y="294"/>
                    <a:pt x="224" y="294"/>
                  </a:cubicBezTo>
                  <a:cubicBezTo>
                    <a:pt x="224" y="294"/>
                    <a:pt x="224" y="294"/>
                    <a:pt x="224" y="294"/>
                  </a:cubicBezTo>
                  <a:cubicBezTo>
                    <a:pt x="223" y="294"/>
                    <a:pt x="222" y="294"/>
                    <a:pt x="221" y="294"/>
                  </a:cubicBezTo>
                  <a:cubicBezTo>
                    <a:pt x="221" y="294"/>
                    <a:pt x="221" y="294"/>
                    <a:pt x="221" y="294"/>
                  </a:cubicBezTo>
                  <a:cubicBezTo>
                    <a:pt x="220" y="294"/>
                    <a:pt x="219" y="294"/>
                    <a:pt x="218" y="294"/>
                  </a:cubicBezTo>
                  <a:cubicBezTo>
                    <a:pt x="218" y="294"/>
                    <a:pt x="218" y="294"/>
                    <a:pt x="218" y="294"/>
                  </a:cubicBezTo>
                  <a:cubicBezTo>
                    <a:pt x="218" y="294"/>
                    <a:pt x="218" y="294"/>
                    <a:pt x="218" y="294"/>
                  </a:cubicBezTo>
                  <a:cubicBezTo>
                    <a:pt x="212" y="294"/>
                    <a:pt x="208" y="294"/>
                    <a:pt x="208" y="294"/>
                  </a:cubicBezTo>
                  <a:cubicBezTo>
                    <a:pt x="195" y="281"/>
                    <a:pt x="169" y="280"/>
                    <a:pt x="161" y="280"/>
                  </a:cubicBezTo>
                  <a:cubicBezTo>
                    <a:pt x="159" y="280"/>
                    <a:pt x="158" y="280"/>
                    <a:pt x="158" y="280"/>
                  </a:cubicBezTo>
                  <a:cubicBezTo>
                    <a:pt x="160" y="271"/>
                    <a:pt x="161" y="263"/>
                    <a:pt x="161" y="257"/>
                  </a:cubicBezTo>
                  <a:cubicBezTo>
                    <a:pt x="161" y="260"/>
                    <a:pt x="161" y="260"/>
                    <a:pt x="161" y="260"/>
                  </a:cubicBezTo>
                  <a:cubicBezTo>
                    <a:pt x="72" y="260"/>
                    <a:pt x="72" y="260"/>
                    <a:pt x="72" y="260"/>
                  </a:cubicBezTo>
                  <a:cubicBezTo>
                    <a:pt x="71" y="284"/>
                    <a:pt x="48" y="291"/>
                    <a:pt x="58" y="313"/>
                  </a:cubicBezTo>
                  <a:cubicBezTo>
                    <a:pt x="82" y="364"/>
                    <a:pt x="101" y="335"/>
                    <a:pt x="146" y="382"/>
                  </a:cubicBezTo>
                  <a:cubicBezTo>
                    <a:pt x="293" y="382"/>
                    <a:pt x="293" y="382"/>
                    <a:pt x="293" y="382"/>
                  </a:cubicBezTo>
                  <a:cubicBezTo>
                    <a:pt x="293" y="52"/>
                    <a:pt x="293" y="52"/>
                    <a:pt x="293" y="52"/>
                  </a:cubicBezTo>
                  <a:cubicBezTo>
                    <a:pt x="293" y="52"/>
                    <a:pt x="293" y="52"/>
                    <a:pt x="293" y="52"/>
                  </a:cubicBezTo>
                  <a:cubicBezTo>
                    <a:pt x="292" y="51"/>
                    <a:pt x="292" y="51"/>
                    <a:pt x="292" y="51"/>
                  </a:cubicBezTo>
                  <a:cubicBezTo>
                    <a:pt x="290" y="50"/>
                    <a:pt x="289" y="49"/>
                    <a:pt x="288" y="49"/>
                  </a:cubicBezTo>
                  <a:cubicBezTo>
                    <a:pt x="257" y="28"/>
                    <a:pt x="217" y="0"/>
                    <a:pt x="198"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ṧḻiḍè">
              <a:extLst>
                <a:ext uri="{FF2B5EF4-FFF2-40B4-BE49-F238E27FC236}">
                  <a16:creationId xmlns:a16="http://schemas.microsoft.com/office/drawing/2014/main" xmlns:p14="http://schemas.microsoft.com/office/powerpoint/2010/main" xmlns:a14="http://schemas.microsoft.com/office/drawing/2010/main" xmlns="" id="{D3BF1908-6366-4A82-98C9-38CFA4C1D798}"/>
                </a:ext>
              </a:extLst>
            </p:cNvPr>
            <p:cNvSpPr/>
            <p:nvPr/>
          </p:nvSpPr>
          <p:spPr bwMode="auto">
            <a:xfrm>
              <a:off x="3594045" y="4394560"/>
              <a:ext cx="103007" cy="130597"/>
            </a:xfrm>
            <a:custGeom>
              <a:avLst/>
              <a:gdLst>
                <a:gd name="T0" fmla="*/ 34 w 34"/>
                <a:gd name="T1" fmla="*/ 0 h 43"/>
                <a:gd name="T2" fmla="*/ 31 w 34"/>
                <a:gd name="T3" fmla="*/ 0 h 43"/>
                <a:gd name="T4" fmla="*/ 0 w 34"/>
                <a:gd name="T5" fmla="*/ 43 h 43"/>
                <a:gd name="T6" fmla="*/ 34 w 34"/>
                <a:gd name="T7" fmla="*/ 43 h 43"/>
                <a:gd name="T8" fmla="*/ 34 w 34"/>
                <a:gd name="T9" fmla="*/ 0 h 43"/>
              </a:gdLst>
              <a:ahLst/>
              <a:cxnLst>
                <a:cxn ang="0">
                  <a:pos x="T0" y="T1"/>
                </a:cxn>
                <a:cxn ang="0">
                  <a:pos x="T2" y="T3"/>
                </a:cxn>
                <a:cxn ang="0">
                  <a:pos x="T4" y="T5"/>
                </a:cxn>
                <a:cxn ang="0">
                  <a:pos x="T6" y="T7"/>
                </a:cxn>
                <a:cxn ang="0">
                  <a:pos x="T8" y="T9"/>
                </a:cxn>
              </a:cxnLst>
              <a:rect l="0" t="0" r="r" b="b"/>
              <a:pathLst>
                <a:path w="34" h="43">
                  <a:moveTo>
                    <a:pt x="34" y="0"/>
                  </a:moveTo>
                  <a:cubicBezTo>
                    <a:pt x="31" y="0"/>
                    <a:pt x="31" y="0"/>
                    <a:pt x="31" y="0"/>
                  </a:cubicBezTo>
                  <a:cubicBezTo>
                    <a:pt x="22" y="8"/>
                    <a:pt x="11" y="24"/>
                    <a:pt x="0" y="43"/>
                  </a:cubicBezTo>
                  <a:cubicBezTo>
                    <a:pt x="34" y="43"/>
                    <a:pt x="34" y="43"/>
                    <a:pt x="34" y="43"/>
                  </a:cubicBezTo>
                  <a:cubicBezTo>
                    <a:pt x="34" y="0"/>
                    <a:pt x="34" y="0"/>
                    <a:pt x="3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ľíḑe">
              <a:extLst>
                <a:ext uri="{FF2B5EF4-FFF2-40B4-BE49-F238E27FC236}">
                  <a16:creationId xmlns:a16="http://schemas.microsoft.com/office/drawing/2014/main" xmlns:p14="http://schemas.microsoft.com/office/powerpoint/2010/main" xmlns:a14="http://schemas.microsoft.com/office/drawing/2010/main" xmlns="" id="{2DCF1396-EB48-49C9-81EE-0B05AD79E8BF}"/>
                </a:ext>
              </a:extLst>
            </p:cNvPr>
            <p:cNvSpPr/>
            <p:nvPr/>
          </p:nvSpPr>
          <p:spPr bwMode="auto">
            <a:xfrm>
              <a:off x="3290543" y="5036512"/>
              <a:ext cx="318218" cy="130597"/>
            </a:xfrm>
            <a:custGeom>
              <a:avLst/>
              <a:gdLst>
                <a:gd name="T0" fmla="*/ 105 w 105"/>
                <a:gd name="T1" fmla="*/ 0 h 43"/>
                <a:gd name="T2" fmla="*/ 0 w 105"/>
                <a:gd name="T3" fmla="*/ 0 h 43"/>
                <a:gd name="T4" fmla="*/ 3 w 105"/>
                <a:gd name="T5" fmla="*/ 3 h 43"/>
                <a:gd name="T6" fmla="*/ 13 w 105"/>
                <a:gd name="T7" fmla="*/ 6 h 43"/>
                <a:gd name="T8" fmla="*/ 13 w 105"/>
                <a:gd name="T9" fmla="*/ 6 h 43"/>
                <a:gd name="T10" fmla="*/ 17 w 105"/>
                <a:gd name="T11" fmla="*/ 3 h 43"/>
                <a:gd name="T12" fmla="*/ 19 w 105"/>
                <a:gd name="T13" fmla="*/ 4 h 43"/>
                <a:gd name="T14" fmla="*/ 14 w 105"/>
                <a:gd name="T15" fmla="*/ 26 h 43"/>
                <a:gd name="T16" fmla="*/ 16 w 105"/>
                <a:gd name="T17" fmla="*/ 43 h 43"/>
                <a:gd name="T18" fmla="*/ 105 w 105"/>
                <a:gd name="T19" fmla="*/ 43 h 43"/>
                <a:gd name="T20" fmla="*/ 105 w 105"/>
                <a:gd name="T21" fmla="*/ 40 h 43"/>
                <a:gd name="T22" fmla="*/ 103 w 105"/>
                <a:gd name="T23" fmla="*/ 28 h 43"/>
                <a:gd name="T24" fmla="*/ 105 w 105"/>
                <a:gd name="T25" fmla="*/ 29 h 43"/>
                <a:gd name="T26" fmla="*/ 105 w 105"/>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43">
                  <a:moveTo>
                    <a:pt x="105" y="0"/>
                  </a:moveTo>
                  <a:cubicBezTo>
                    <a:pt x="0" y="0"/>
                    <a:pt x="0" y="0"/>
                    <a:pt x="0" y="0"/>
                  </a:cubicBezTo>
                  <a:cubicBezTo>
                    <a:pt x="0" y="1"/>
                    <a:pt x="1" y="3"/>
                    <a:pt x="3" y="3"/>
                  </a:cubicBezTo>
                  <a:cubicBezTo>
                    <a:pt x="13" y="6"/>
                    <a:pt x="13" y="6"/>
                    <a:pt x="13" y="6"/>
                  </a:cubicBezTo>
                  <a:cubicBezTo>
                    <a:pt x="13" y="6"/>
                    <a:pt x="13" y="6"/>
                    <a:pt x="13" y="6"/>
                  </a:cubicBezTo>
                  <a:cubicBezTo>
                    <a:pt x="15" y="6"/>
                    <a:pt x="16" y="5"/>
                    <a:pt x="17" y="3"/>
                  </a:cubicBezTo>
                  <a:cubicBezTo>
                    <a:pt x="19" y="4"/>
                    <a:pt x="19" y="4"/>
                    <a:pt x="19" y="4"/>
                  </a:cubicBezTo>
                  <a:cubicBezTo>
                    <a:pt x="13" y="9"/>
                    <a:pt x="11" y="17"/>
                    <a:pt x="14" y="26"/>
                  </a:cubicBezTo>
                  <a:cubicBezTo>
                    <a:pt x="16" y="33"/>
                    <a:pt x="17" y="38"/>
                    <a:pt x="16" y="43"/>
                  </a:cubicBezTo>
                  <a:cubicBezTo>
                    <a:pt x="105" y="43"/>
                    <a:pt x="105" y="43"/>
                    <a:pt x="105" y="43"/>
                  </a:cubicBezTo>
                  <a:cubicBezTo>
                    <a:pt x="105" y="40"/>
                    <a:pt x="105" y="40"/>
                    <a:pt x="105" y="40"/>
                  </a:cubicBezTo>
                  <a:cubicBezTo>
                    <a:pt x="105" y="35"/>
                    <a:pt x="104" y="31"/>
                    <a:pt x="103" y="28"/>
                  </a:cubicBezTo>
                  <a:cubicBezTo>
                    <a:pt x="105" y="29"/>
                    <a:pt x="105" y="29"/>
                    <a:pt x="105" y="29"/>
                  </a:cubicBezTo>
                  <a:cubicBezTo>
                    <a:pt x="105" y="0"/>
                    <a:pt x="105" y="0"/>
                    <a:pt x="10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ṥḻiḍè">
              <a:extLst>
                <a:ext uri="{FF2B5EF4-FFF2-40B4-BE49-F238E27FC236}">
                  <a16:creationId xmlns:a16="http://schemas.microsoft.com/office/drawing/2014/main" xmlns:p14="http://schemas.microsoft.com/office/powerpoint/2010/main" xmlns:a14="http://schemas.microsoft.com/office/drawing/2010/main" xmlns="" id="{8ACBABB7-D1F8-45BE-8D0D-8D60D6125CD2}"/>
                </a:ext>
              </a:extLst>
            </p:cNvPr>
            <p:cNvSpPr/>
            <p:nvPr/>
          </p:nvSpPr>
          <p:spPr bwMode="auto">
            <a:xfrm>
              <a:off x="3524148" y="4407436"/>
              <a:ext cx="487443" cy="356845"/>
            </a:xfrm>
            <a:custGeom>
              <a:avLst/>
              <a:gdLst>
                <a:gd name="T0" fmla="*/ 147 w 161"/>
                <a:gd name="T1" fmla="*/ 25 h 118"/>
                <a:gd name="T2" fmla="*/ 147 w 161"/>
                <a:gd name="T3" fmla="*/ 0 h 118"/>
                <a:gd name="T4" fmla="*/ 72 w 161"/>
                <a:gd name="T5" fmla="*/ 0 h 118"/>
                <a:gd name="T6" fmla="*/ 56 w 161"/>
                <a:gd name="T7" fmla="*/ 28 h 118"/>
                <a:gd name="T8" fmla="*/ 0 w 161"/>
                <a:gd name="T9" fmla="*/ 85 h 118"/>
                <a:gd name="T10" fmla="*/ 64 w 161"/>
                <a:gd name="T11" fmla="*/ 95 h 118"/>
                <a:gd name="T12" fmla="*/ 102 w 161"/>
                <a:gd name="T13" fmla="*/ 58 h 118"/>
                <a:gd name="T14" fmla="*/ 147 w 161"/>
                <a:gd name="T15" fmla="*/ 25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18">
                  <a:moveTo>
                    <a:pt x="147" y="25"/>
                  </a:moveTo>
                  <a:cubicBezTo>
                    <a:pt x="147" y="0"/>
                    <a:pt x="147" y="0"/>
                    <a:pt x="147" y="0"/>
                  </a:cubicBezTo>
                  <a:cubicBezTo>
                    <a:pt x="72" y="0"/>
                    <a:pt x="72" y="0"/>
                    <a:pt x="72" y="0"/>
                  </a:cubicBezTo>
                  <a:cubicBezTo>
                    <a:pt x="63" y="14"/>
                    <a:pt x="59" y="23"/>
                    <a:pt x="56" y="28"/>
                  </a:cubicBezTo>
                  <a:cubicBezTo>
                    <a:pt x="47" y="45"/>
                    <a:pt x="0" y="85"/>
                    <a:pt x="0" y="85"/>
                  </a:cubicBezTo>
                  <a:cubicBezTo>
                    <a:pt x="11" y="118"/>
                    <a:pt x="51" y="104"/>
                    <a:pt x="64" y="95"/>
                  </a:cubicBezTo>
                  <a:cubicBezTo>
                    <a:pt x="77" y="86"/>
                    <a:pt x="102" y="58"/>
                    <a:pt x="102" y="58"/>
                  </a:cubicBezTo>
                  <a:cubicBezTo>
                    <a:pt x="104" y="58"/>
                    <a:pt x="161" y="18"/>
                    <a:pt x="147" y="25"/>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Slîḓê">
              <a:extLst>
                <a:ext uri="{FF2B5EF4-FFF2-40B4-BE49-F238E27FC236}">
                  <a16:creationId xmlns:a16="http://schemas.microsoft.com/office/drawing/2014/main" xmlns:p14="http://schemas.microsoft.com/office/powerpoint/2010/main" xmlns:a14="http://schemas.microsoft.com/office/drawing/2010/main" xmlns="" id="{B0777E30-7688-42CE-8D83-24554B3D46BF}"/>
                </a:ext>
              </a:extLst>
            </p:cNvPr>
            <p:cNvSpPr/>
            <p:nvPr/>
          </p:nvSpPr>
          <p:spPr bwMode="auto">
            <a:xfrm>
              <a:off x="3697052" y="4407436"/>
              <a:ext cx="491122" cy="386275"/>
            </a:xfrm>
            <a:custGeom>
              <a:avLst/>
              <a:gdLst>
                <a:gd name="T0" fmla="*/ 148 w 162"/>
                <a:gd name="T1" fmla="*/ 35 h 128"/>
                <a:gd name="T2" fmla="*/ 148 w 162"/>
                <a:gd name="T3" fmla="*/ 0 h 128"/>
                <a:gd name="T4" fmla="*/ 79 w 162"/>
                <a:gd name="T5" fmla="*/ 0 h 128"/>
                <a:gd name="T6" fmla="*/ 57 w 162"/>
                <a:gd name="T7" fmla="*/ 38 h 128"/>
                <a:gd name="T8" fmla="*/ 0 w 162"/>
                <a:gd name="T9" fmla="*/ 96 h 128"/>
                <a:gd name="T10" fmla="*/ 64 w 162"/>
                <a:gd name="T11" fmla="*/ 106 h 128"/>
                <a:gd name="T12" fmla="*/ 103 w 162"/>
                <a:gd name="T13" fmla="*/ 69 h 128"/>
                <a:gd name="T14" fmla="*/ 148 w 162"/>
                <a:gd name="T15" fmla="*/ 35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28">
                  <a:moveTo>
                    <a:pt x="148" y="35"/>
                  </a:moveTo>
                  <a:cubicBezTo>
                    <a:pt x="148" y="0"/>
                    <a:pt x="148" y="0"/>
                    <a:pt x="148" y="0"/>
                  </a:cubicBezTo>
                  <a:cubicBezTo>
                    <a:pt x="79" y="0"/>
                    <a:pt x="79" y="0"/>
                    <a:pt x="79" y="0"/>
                  </a:cubicBezTo>
                  <a:cubicBezTo>
                    <a:pt x="67" y="20"/>
                    <a:pt x="60" y="33"/>
                    <a:pt x="57" y="38"/>
                  </a:cubicBezTo>
                  <a:cubicBezTo>
                    <a:pt x="47" y="56"/>
                    <a:pt x="0" y="96"/>
                    <a:pt x="0" y="96"/>
                  </a:cubicBezTo>
                  <a:cubicBezTo>
                    <a:pt x="12" y="128"/>
                    <a:pt x="52" y="115"/>
                    <a:pt x="64" y="106"/>
                  </a:cubicBezTo>
                  <a:cubicBezTo>
                    <a:pt x="77" y="97"/>
                    <a:pt x="103" y="69"/>
                    <a:pt x="103" y="69"/>
                  </a:cubicBezTo>
                  <a:cubicBezTo>
                    <a:pt x="104" y="69"/>
                    <a:pt x="162" y="29"/>
                    <a:pt x="148" y="35"/>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ṧḷïḍé">
              <a:extLst>
                <a:ext uri="{FF2B5EF4-FFF2-40B4-BE49-F238E27FC236}">
                  <a16:creationId xmlns:a16="http://schemas.microsoft.com/office/drawing/2014/main" xmlns:p14="http://schemas.microsoft.com/office/powerpoint/2010/main" xmlns:a14="http://schemas.microsoft.com/office/drawing/2010/main" xmlns="" id="{705CA89B-F140-4BD1-9B27-14429F8BA01A}"/>
                </a:ext>
              </a:extLst>
            </p:cNvPr>
            <p:cNvSpPr/>
            <p:nvPr/>
          </p:nvSpPr>
          <p:spPr bwMode="auto">
            <a:xfrm>
              <a:off x="3897547" y="4407436"/>
              <a:ext cx="410188" cy="454333"/>
            </a:xfrm>
            <a:custGeom>
              <a:avLst/>
              <a:gdLst>
                <a:gd name="T0" fmla="*/ 124 w 136"/>
                <a:gd name="T1" fmla="*/ 57 h 150"/>
                <a:gd name="T2" fmla="*/ 124 w 136"/>
                <a:gd name="T3" fmla="*/ 0 h 150"/>
                <a:gd name="T4" fmla="*/ 79 w 136"/>
                <a:gd name="T5" fmla="*/ 0 h 150"/>
                <a:gd name="T6" fmla="*/ 48 w 136"/>
                <a:gd name="T7" fmla="*/ 60 h 150"/>
                <a:gd name="T8" fmla="*/ 0 w 136"/>
                <a:gd name="T9" fmla="*/ 118 h 150"/>
                <a:gd name="T10" fmla="*/ 54 w 136"/>
                <a:gd name="T11" fmla="*/ 128 h 150"/>
                <a:gd name="T12" fmla="*/ 86 w 136"/>
                <a:gd name="T13" fmla="*/ 91 h 150"/>
                <a:gd name="T14" fmla="*/ 124 w 136"/>
                <a:gd name="T15" fmla="*/ 57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0">
                  <a:moveTo>
                    <a:pt x="124" y="57"/>
                  </a:moveTo>
                  <a:cubicBezTo>
                    <a:pt x="124" y="0"/>
                    <a:pt x="124" y="0"/>
                    <a:pt x="124" y="0"/>
                  </a:cubicBezTo>
                  <a:cubicBezTo>
                    <a:pt x="79" y="0"/>
                    <a:pt x="79" y="0"/>
                    <a:pt x="79" y="0"/>
                  </a:cubicBezTo>
                  <a:cubicBezTo>
                    <a:pt x="60" y="31"/>
                    <a:pt x="51" y="53"/>
                    <a:pt x="48" y="60"/>
                  </a:cubicBezTo>
                  <a:cubicBezTo>
                    <a:pt x="40" y="77"/>
                    <a:pt x="0" y="118"/>
                    <a:pt x="0" y="118"/>
                  </a:cubicBezTo>
                  <a:cubicBezTo>
                    <a:pt x="10" y="150"/>
                    <a:pt x="43" y="136"/>
                    <a:pt x="54" y="128"/>
                  </a:cubicBezTo>
                  <a:cubicBezTo>
                    <a:pt x="65" y="119"/>
                    <a:pt x="86" y="91"/>
                    <a:pt x="86" y="91"/>
                  </a:cubicBezTo>
                  <a:cubicBezTo>
                    <a:pt x="87" y="91"/>
                    <a:pt x="136" y="51"/>
                    <a:pt x="124" y="57"/>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sľiḍê">
              <a:extLst>
                <a:ext uri="{FF2B5EF4-FFF2-40B4-BE49-F238E27FC236}">
                  <a16:creationId xmlns:a16="http://schemas.microsoft.com/office/drawing/2014/main" xmlns:p14="http://schemas.microsoft.com/office/powerpoint/2010/main" xmlns:a14="http://schemas.microsoft.com/office/drawing/2010/main" xmlns="" id="{29669A58-8F78-4879-A5EF-A4D01F98074C}"/>
                </a:ext>
              </a:extLst>
            </p:cNvPr>
            <p:cNvSpPr/>
            <p:nvPr/>
          </p:nvSpPr>
          <p:spPr bwMode="auto">
            <a:xfrm>
              <a:off x="3261112" y="4111292"/>
              <a:ext cx="2663460" cy="2735196"/>
            </a:xfrm>
            <a:custGeom>
              <a:avLst/>
              <a:gdLst>
                <a:gd name="T0" fmla="*/ 14 w 880"/>
                <a:gd name="T1" fmla="*/ 183 h 905"/>
                <a:gd name="T2" fmla="*/ 71 w 880"/>
                <a:gd name="T3" fmla="*/ 125 h 905"/>
                <a:gd name="T4" fmla="*/ 149 w 880"/>
                <a:gd name="T5" fmla="*/ 5 h 905"/>
                <a:gd name="T6" fmla="*/ 269 w 880"/>
                <a:gd name="T7" fmla="*/ 71 h 905"/>
                <a:gd name="T8" fmla="*/ 401 w 880"/>
                <a:gd name="T9" fmla="*/ 94 h 905"/>
                <a:gd name="T10" fmla="*/ 494 w 880"/>
                <a:gd name="T11" fmla="*/ 256 h 905"/>
                <a:gd name="T12" fmla="*/ 569 w 880"/>
                <a:gd name="T13" fmla="*/ 439 h 905"/>
                <a:gd name="T14" fmla="*/ 675 w 880"/>
                <a:gd name="T15" fmla="*/ 598 h 905"/>
                <a:gd name="T16" fmla="*/ 880 w 880"/>
                <a:gd name="T17" fmla="*/ 905 h 905"/>
                <a:gd name="T18" fmla="*/ 541 w 880"/>
                <a:gd name="T19" fmla="*/ 905 h 905"/>
                <a:gd name="T20" fmla="*/ 409 w 880"/>
                <a:gd name="T21" fmla="*/ 581 h 905"/>
                <a:gd name="T22" fmla="*/ 291 w 880"/>
                <a:gd name="T23" fmla="*/ 501 h 905"/>
                <a:gd name="T24" fmla="*/ 107 w 880"/>
                <a:gd name="T25" fmla="*/ 395 h 905"/>
                <a:gd name="T26" fmla="*/ 12 w 880"/>
                <a:gd name="T27" fmla="*/ 319 h 905"/>
                <a:gd name="T28" fmla="*/ 24 w 880"/>
                <a:gd name="T29" fmla="*/ 249 h 905"/>
                <a:gd name="T30" fmla="*/ 98 w 880"/>
                <a:gd name="T31" fmla="*/ 228 h 905"/>
                <a:gd name="T32" fmla="*/ 112 w 880"/>
                <a:gd name="T33" fmla="*/ 285 h 905"/>
                <a:gd name="T34" fmla="*/ 162 w 880"/>
                <a:gd name="T35" fmla="*/ 300 h 905"/>
                <a:gd name="T36" fmla="*/ 198 w 880"/>
                <a:gd name="T37" fmla="*/ 304 h 905"/>
                <a:gd name="T38" fmla="*/ 246 w 880"/>
                <a:gd name="T39" fmla="*/ 219 h 905"/>
                <a:gd name="T40" fmla="*/ 162 w 880"/>
                <a:gd name="T41" fmla="*/ 121 h 905"/>
                <a:gd name="T42" fmla="*/ 117 w 880"/>
                <a:gd name="T43" fmla="*/ 156 h 905"/>
                <a:gd name="T44" fmla="*/ 78 w 880"/>
                <a:gd name="T45" fmla="*/ 193 h 905"/>
                <a:gd name="T46" fmla="*/ 14 w 880"/>
                <a:gd name="T47" fmla="*/ 183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0" h="905">
                  <a:moveTo>
                    <a:pt x="14" y="183"/>
                  </a:moveTo>
                  <a:cubicBezTo>
                    <a:pt x="14" y="183"/>
                    <a:pt x="61" y="143"/>
                    <a:pt x="71" y="125"/>
                  </a:cubicBezTo>
                  <a:cubicBezTo>
                    <a:pt x="80" y="108"/>
                    <a:pt x="127" y="9"/>
                    <a:pt x="149" y="5"/>
                  </a:cubicBezTo>
                  <a:cubicBezTo>
                    <a:pt x="171" y="0"/>
                    <a:pt x="240" y="54"/>
                    <a:pt x="269" y="71"/>
                  </a:cubicBezTo>
                  <a:cubicBezTo>
                    <a:pt x="298" y="87"/>
                    <a:pt x="379" y="68"/>
                    <a:pt x="401" y="94"/>
                  </a:cubicBezTo>
                  <a:cubicBezTo>
                    <a:pt x="422" y="120"/>
                    <a:pt x="459" y="185"/>
                    <a:pt x="494" y="256"/>
                  </a:cubicBezTo>
                  <a:cubicBezTo>
                    <a:pt x="528" y="327"/>
                    <a:pt x="549" y="403"/>
                    <a:pt x="569" y="439"/>
                  </a:cubicBezTo>
                  <a:cubicBezTo>
                    <a:pt x="589" y="474"/>
                    <a:pt x="615" y="514"/>
                    <a:pt x="675" y="598"/>
                  </a:cubicBezTo>
                  <a:cubicBezTo>
                    <a:pt x="734" y="683"/>
                    <a:pt x="880" y="905"/>
                    <a:pt x="880" y="905"/>
                  </a:cubicBezTo>
                  <a:cubicBezTo>
                    <a:pt x="541" y="905"/>
                    <a:pt x="541" y="905"/>
                    <a:pt x="541" y="905"/>
                  </a:cubicBezTo>
                  <a:cubicBezTo>
                    <a:pt x="541" y="905"/>
                    <a:pt x="456" y="649"/>
                    <a:pt x="409" y="581"/>
                  </a:cubicBezTo>
                  <a:cubicBezTo>
                    <a:pt x="362" y="513"/>
                    <a:pt x="330" y="514"/>
                    <a:pt x="291" y="501"/>
                  </a:cubicBezTo>
                  <a:cubicBezTo>
                    <a:pt x="252" y="489"/>
                    <a:pt x="157" y="452"/>
                    <a:pt x="107" y="395"/>
                  </a:cubicBezTo>
                  <a:cubicBezTo>
                    <a:pt x="56" y="338"/>
                    <a:pt x="38" y="373"/>
                    <a:pt x="12" y="319"/>
                  </a:cubicBezTo>
                  <a:cubicBezTo>
                    <a:pt x="0" y="292"/>
                    <a:pt x="36" y="287"/>
                    <a:pt x="24" y="249"/>
                  </a:cubicBezTo>
                  <a:cubicBezTo>
                    <a:pt x="13" y="210"/>
                    <a:pt x="79" y="209"/>
                    <a:pt x="98" y="228"/>
                  </a:cubicBezTo>
                  <a:cubicBezTo>
                    <a:pt x="107" y="237"/>
                    <a:pt x="121" y="250"/>
                    <a:pt x="112" y="285"/>
                  </a:cubicBezTo>
                  <a:cubicBezTo>
                    <a:pt x="112" y="285"/>
                    <a:pt x="146" y="284"/>
                    <a:pt x="162" y="300"/>
                  </a:cubicBezTo>
                  <a:cubicBezTo>
                    <a:pt x="162" y="300"/>
                    <a:pt x="182" y="297"/>
                    <a:pt x="198" y="304"/>
                  </a:cubicBezTo>
                  <a:cubicBezTo>
                    <a:pt x="198" y="304"/>
                    <a:pt x="247" y="263"/>
                    <a:pt x="246" y="219"/>
                  </a:cubicBezTo>
                  <a:cubicBezTo>
                    <a:pt x="245" y="175"/>
                    <a:pt x="233" y="154"/>
                    <a:pt x="162" y="121"/>
                  </a:cubicBezTo>
                  <a:cubicBezTo>
                    <a:pt x="162" y="121"/>
                    <a:pt x="136" y="154"/>
                    <a:pt x="117" y="156"/>
                  </a:cubicBezTo>
                  <a:cubicBezTo>
                    <a:pt x="117" y="156"/>
                    <a:pt x="91" y="184"/>
                    <a:pt x="78" y="193"/>
                  </a:cubicBezTo>
                  <a:cubicBezTo>
                    <a:pt x="65" y="202"/>
                    <a:pt x="26" y="215"/>
                    <a:pt x="14" y="183"/>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ṩlídè">
              <a:extLst>
                <a:ext uri="{FF2B5EF4-FFF2-40B4-BE49-F238E27FC236}">
                  <a16:creationId xmlns:a16="http://schemas.microsoft.com/office/drawing/2014/main" xmlns:p14="http://schemas.microsoft.com/office/powerpoint/2010/main" xmlns:a14="http://schemas.microsoft.com/office/drawing/2010/main" xmlns="" id="{9795D4C5-64B8-4D2B-A16B-2EA92016DF32}"/>
                </a:ext>
              </a:extLst>
            </p:cNvPr>
            <p:cNvSpPr/>
            <p:nvPr/>
          </p:nvSpPr>
          <p:spPr bwMode="auto">
            <a:xfrm>
              <a:off x="3316294" y="4742208"/>
              <a:ext cx="301663" cy="204173"/>
            </a:xfrm>
            <a:custGeom>
              <a:avLst/>
              <a:gdLst>
                <a:gd name="T0" fmla="*/ 80 w 100"/>
                <a:gd name="T1" fmla="*/ 19 h 67"/>
                <a:gd name="T2" fmla="*/ 5 w 100"/>
                <a:gd name="T3" fmla="*/ 36 h 67"/>
                <a:gd name="T4" fmla="*/ 8 w 100"/>
                <a:gd name="T5" fmla="*/ 37 h 67"/>
                <a:gd name="T6" fmla="*/ 12 w 100"/>
                <a:gd name="T7" fmla="*/ 35 h 67"/>
                <a:gd name="T8" fmla="*/ 96 w 100"/>
                <a:gd name="T9" fmla="*/ 67 h 67"/>
                <a:gd name="T10" fmla="*/ 80 w 100"/>
                <a:gd name="T11" fmla="*/ 19 h 67"/>
              </a:gdLst>
              <a:ahLst/>
              <a:cxnLst>
                <a:cxn ang="0">
                  <a:pos x="T0" y="T1"/>
                </a:cxn>
                <a:cxn ang="0">
                  <a:pos x="T2" y="T3"/>
                </a:cxn>
                <a:cxn ang="0">
                  <a:pos x="T4" y="T5"/>
                </a:cxn>
                <a:cxn ang="0">
                  <a:pos x="T6" y="T7"/>
                </a:cxn>
                <a:cxn ang="0">
                  <a:pos x="T8" y="T9"/>
                </a:cxn>
                <a:cxn ang="0">
                  <a:pos x="T10" y="T11"/>
                </a:cxn>
              </a:cxnLst>
              <a:rect l="0" t="0" r="r" b="b"/>
              <a:pathLst>
                <a:path w="100" h="67">
                  <a:moveTo>
                    <a:pt x="80" y="19"/>
                  </a:moveTo>
                  <a:cubicBezTo>
                    <a:pt x="62" y="0"/>
                    <a:pt x="0" y="1"/>
                    <a:pt x="5" y="36"/>
                  </a:cubicBezTo>
                  <a:cubicBezTo>
                    <a:pt x="8" y="37"/>
                    <a:pt x="8" y="37"/>
                    <a:pt x="8" y="37"/>
                  </a:cubicBezTo>
                  <a:cubicBezTo>
                    <a:pt x="9" y="37"/>
                    <a:pt x="11" y="36"/>
                    <a:pt x="12" y="35"/>
                  </a:cubicBezTo>
                  <a:cubicBezTo>
                    <a:pt x="96" y="67"/>
                    <a:pt x="96" y="67"/>
                    <a:pt x="96" y="67"/>
                  </a:cubicBezTo>
                  <a:cubicBezTo>
                    <a:pt x="100" y="39"/>
                    <a:pt x="88" y="27"/>
                    <a:pt x="80" y="19"/>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ṣḻíḍè">
              <a:extLst>
                <a:ext uri="{FF2B5EF4-FFF2-40B4-BE49-F238E27FC236}">
                  <a16:creationId xmlns:a16="http://schemas.microsoft.com/office/drawing/2014/main" xmlns:p14="http://schemas.microsoft.com/office/powerpoint/2010/main" xmlns:a14="http://schemas.microsoft.com/office/drawing/2010/main" xmlns="" id="{A0FF44BE-9064-4E71-98F8-720DF3CB90A4}"/>
                </a:ext>
              </a:extLst>
            </p:cNvPr>
            <p:cNvSpPr/>
            <p:nvPr/>
          </p:nvSpPr>
          <p:spPr bwMode="auto">
            <a:xfrm>
              <a:off x="3781665" y="4900396"/>
              <a:ext cx="904988" cy="408348"/>
            </a:xfrm>
            <a:custGeom>
              <a:avLst/>
              <a:gdLst>
                <a:gd name="T0" fmla="*/ 256 w 299"/>
                <a:gd name="T1" fmla="*/ 126 h 135"/>
                <a:gd name="T2" fmla="*/ 256 w 299"/>
                <a:gd name="T3" fmla="*/ 126 h 135"/>
                <a:gd name="T4" fmla="*/ 273 w 299"/>
                <a:gd name="T5" fmla="*/ 132 h 135"/>
                <a:gd name="T6" fmla="*/ 295 w 299"/>
                <a:gd name="T7" fmla="*/ 118 h 135"/>
                <a:gd name="T8" fmla="*/ 287 w 299"/>
                <a:gd name="T9" fmla="*/ 94 h 135"/>
                <a:gd name="T10" fmla="*/ 263 w 299"/>
                <a:gd name="T11" fmla="*/ 86 h 135"/>
                <a:gd name="T12" fmla="*/ 263 w 299"/>
                <a:gd name="T13" fmla="*/ 85 h 135"/>
                <a:gd name="T14" fmla="*/ 263 w 299"/>
                <a:gd name="T15" fmla="*/ 83 h 135"/>
                <a:gd name="T16" fmla="*/ 263 w 299"/>
                <a:gd name="T17" fmla="*/ 82 h 135"/>
                <a:gd name="T18" fmla="*/ 262 w 299"/>
                <a:gd name="T19" fmla="*/ 81 h 135"/>
                <a:gd name="T20" fmla="*/ 262 w 299"/>
                <a:gd name="T21" fmla="*/ 80 h 135"/>
                <a:gd name="T22" fmla="*/ 261 w 299"/>
                <a:gd name="T23" fmla="*/ 78 h 135"/>
                <a:gd name="T24" fmla="*/ 260 w 299"/>
                <a:gd name="T25" fmla="*/ 77 h 135"/>
                <a:gd name="T26" fmla="*/ 259 w 299"/>
                <a:gd name="T27" fmla="*/ 76 h 135"/>
                <a:gd name="T28" fmla="*/ 259 w 299"/>
                <a:gd name="T29" fmla="*/ 75 h 135"/>
                <a:gd name="T30" fmla="*/ 258 w 299"/>
                <a:gd name="T31" fmla="*/ 74 h 135"/>
                <a:gd name="T32" fmla="*/ 257 w 299"/>
                <a:gd name="T33" fmla="*/ 73 h 135"/>
                <a:gd name="T34" fmla="*/ 256 w 299"/>
                <a:gd name="T35" fmla="*/ 72 h 135"/>
                <a:gd name="T36" fmla="*/ 256 w 299"/>
                <a:gd name="T37" fmla="*/ 71 h 135"/>
                <a:gd name="T38" fmla="*/ 255 w 299"/>
                <a:gd name="T39" fmla="*/ 71 h 135"/>
                <a:gd name="T40" fmla="*/ 254 w 299"/>
                <a:gd name="T41" fmla="*/ 70 h 135"/>
                <a:gd name="T42" fmla="*/ 253 w 299"/>
                <a:gd name="T43" fmla="*/ 69 h 135"/>
                <a:gd name="T44" fmla="*/ 252 w 299"/>
                <a:gd name="T45" fmla="*/ 69 h 135"/>
                <a:gd name="T46" fmla="*/ 250 w 299"/>
                <a:gd name="T47" fmla="*/ 68 h 135"/>
                <a:gd name="T48" fmla="*/ 80 w 299"/>
                <a:gd name="T49" fmla="*/ 10 h 135"/>
                <a:gd name="T50" fmla="*/ 78 w 299"/>
                <a:gd name="T51" fmla="*/ 5 h 135"/>
                <a:gd name="T52" fmla="*/ 68 w 299"/>
                <a:gd name="T53" fmla="*/ 1 h 135"/>
                <a:gd name="T54" fmla="*/ 62 w 299"/>
                <a:gd name="T55" fmla="*/ 3 h 135"/>
                <a:gd name="T56" fmla="*/ 60 w 299"/>
                <a:gd name="T57" fmla="*/ 3 h 135"/>
                <a:gd name="T58" fmla="*/ 26 w 299"/>
                <a:gd name="T59" fmla="*/ 43 h 135"/>
                <a:gd name="T60" fmla="*/ 0 w 299"/>
                <a:gd name="T61" fmla="*/ 38 h 135"/>
                <a:gd name="T62" fmla="*/ 43 w 299"/>
                <a:gd name="T63" fmla="*/ 55 h 135"/>
                <a:gd name="T64" fmla="*/ 46 w 299"/>
                <a:gd name="T65" fmla="*/ 60 h 135"/>
                <a:gd name="T66" fmla="*/ 56 w 299"/>
                <a:gd name="T67" fmla="*/ 64 h 135"/>
                <a:gd name="T68" fmla="*/ 61 w 299"/>
                <a:gd name="T69" fmla="*/ 62 h 135"/>
                <a:gd name="T70" fmla="*/ 228 w 299"/>
                <a:gd name="T71" fmla="*/ 128 h 135"/>
                <a:gd name="T72" fmla="*/ 250 w 299"/>
                <a:gd name="T73" fmla="*/ 123 h 135"/>
                <a:gd name="T74" fmla="*/ 256 w 299"/>
                <a:gd name="T75" fmla="*/ 12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 h="135">
                  <a:moveTo>
                    <a:pt x="256" y="126"/>
                  </a:moveTo>
                  <a:cubicBezTo>
                    <a:pt x="256" y="126"/>
                    <a:pt x="256" y="126"/>
                    <a:pt x="256" y="126"/>
                  </a:cubicBezTo>
                  <a:cubicBezTo>
                    <a:pt x="273" y="132"/>
                    <a:pt x="273" y="132"/>
                    <a:pt x="273" y="132"/>
                  </a:cubicBezTo>
                  <a:cubicBezTo>
                    <a:pt x="281" y="135"/>
                    <a:pt x="291" y="129"/>
                    <a:pt x="295" y="118"/>
                  </a:cubicBezTo>
                  <a:cubicBezTo>
                    <a:pt x="299" y="108"/>
                    <a:pt x="295" y="96"/>
                    <a:pt x="287" y="94"/>
                  </a:cubicBezTo>
                  <a:cubicBezTo>
                    <a:pt x="263" y="86"/>
                    <a:pt x="263" y="86"/>
                    <a:pt x="263" y="86"/>
                  </a:cubicBezTo>
                  <a:cubicBezTo>
                    <a:pt x="263" y="85"/>
                    <a:pt x="263" y="85"/>
                    <a:pt x="263" y="85"/>
                  </a:cubicBezTo>
                  <a:cubicBezTo>
                    <a:pt x="263" y="83"/>
                    <a:pt x="263" y="83"/>
                    <a:pt x="263" y="83"/>
                  </a:cubicBezTo>
                  <a:cubicBezTo>
                    <a:pt x="263" y="83"/>
                    <a:pt x="263" y="83"/>
                    <a:pt x="263" y="82"/>
                  </a:cubicBezTo>
                  <a:cubicBezTo>
                    <a:pt x="262" y="81"/>
                    <a:pt x="262" y="81"/>
                    <a:pt x="262" y="81"/>
                  </a:cubicBezTo>
                  <a:cubicBezTo>
                    <a:pt x="262" y="81"/>
                    <a:pt x="262" y="80"/>
                    <a:pt x="262" y="80"/>
                  </a:cubicBezTo>
                  <a:cubicBezTo>
                    <a:pt x="261" y="79"/>
                    <a:pt x="261" y="78"/>
                    <a:pt x="261" y="78"/>
                  </a:cubicBezTo>
                  <a:cubicBezTo>
                    <a:pt x="260" y="77"/>
                    <a:pt x="260" y="77"/>
                    <a:pt x="260" y="77"/>
                  </a:cubicBezTo>
                  <a:cubicBezTo>
                    <a:pt x="260" y="76"/>
                    <a:pt x="260" y="76"/>
                    <a:pt x="259" y="76"/>
                  </a:cubicBezTo>
                  <a:cubicBezTo>
                    <a:pt x="259" y="75"/>
                    <a:pt x="259" y="75"/>
                    <a:pt x="259" y="75"/>
                  </a:cubicBezTo>
                  <a:cubicBezTo>
                    <a:pt x="258" y="74"/>
                    <a:pt x="258" y="74"/>
                    <a:pt x="258" y="74"/>
                  </a:cubicBezTo>
                  <a:cubicBezTo>
                    <a:pt x="257" y="73"/>
                    <a:pt x="257" y="73"/>
                    <a:pt x="257" y="73"/>
                  </a:cubicBezTo>
                  <a:cubicBezTo>
                    <a:pt x="256" y="72"/>
                    <a:pt x="256" y="72"/>
                    <a:pt x="256" y="72"/>
                  </a:cubicBezTo>
                  <a:cubicBezTo>
                    <a:pt x="256" y="71"/>
                    <a:pt x="256" y="71"/>
                    <a:pt x="256" y="71"/>
                  </a:cubicBezTo>
                  <a:cubicBezTo>
                    <a:pt x="255" y="71"/>
                    <a:pt x="255" y="71"/>
                    <a:pt x="255" y="71"/>
                  </a:cubicBezTo>
                  <a:cubicBezTo>
                    <a:pt x="254" y="70"/>
                    <a:pt x="254" y="70"/>
                    <a:pt x="254" y="70"/>
                  </a:cubicBezTo>
                  <a:cubicBezTo>
                    <a:pt x="253" y="70"/>
                    <a:pt x="253" y="69"/>
                    <a:pt x="253" y="69"/>
                  </a:cubicBezTo>
                  <a:cubicBezTo>
                    <a:pt x="252" y="69"/>
                    <a:pt x="252" y="69"/>
                    <a:pt x="252" y="69"/>
                  </a:cubicBezTo>
                  <a:cubicBezTo>
                    <a:pt x="251" y="69"/>
                    <a:pt x="250" y="68"/>
                    <a:pt x="250" y="68"/>
                  </a:cubicBezTo>
                  <a:cubicBezTo>
                    <a:pt x="80" y="10"/>
                    <a:pt x="80" y="10"/>
                    <a:pt x="80" y="10"/>
                  </a:cubicBezTo>
                  <a:cubicBezTo>
                    <a:pt x="81" y="7"/>
                    <a:pt x="80" y="5"/>
                    <a:pt x="78" y="5"/>
                  </a:cubicBezTo>
                  <a:cubicBezTo>
                    <a:pt x="68" y="1"/>
                    <a:pt x="68" y="1"/>
                    <a:pt x="68" y="1"/>
                  </a:cubicBezTo>
                  <a:cubicBezTo>
                    <a:pt x="66" y="0"/>
                    <a:pt x="64" y="1"/>
                    <a:pt x="62" y="3"/>
                  </a:cubicBezTo>
                  <a:cubicBezTo>
                    <a:pt x="60" y="3"/>
                    <a:pt x="60" y="3"/>
                    <a:pt x="60" y="3"/>
                  </a:cubicBezTo>
                  <a:cubicBezTo>
                    <a:pt x="46" y="26"/>
                    <a:pt x="26" y="43"/>
                    <a:pt x="26" y="43"/>
                  </a:cubicBezTo>
                  <a:cubicBezTo>
                    <a:pt x="17" y="39"/>
                    <a:pt x="8" y="38"/>
                    <a:pt x="0" y="38"/>
                  </a:cubicBezTo>
                  <a:cubicBezTo>
                    <a:pt x="43" y="55"/>
                    <a:pt x="43" y="55"/>
                    <a:pt x="43" y="55"/>
                  </a:cubicBezTo>
                  <a:cubicBezTo>
                    <a:pt x="43" y="58"/>
                    <a:pt x="44" y="60"/>
                    <a:pt x="46" y="60"/>
                  </a:cubicBezTo>
                  <a:cubicBezTo>
                    <a:pt x="56" y="64"/>
                    <a:pt x="56" y="64"/>
                    <a:pt x="56" y="64"/>
                  </a:cubicBezTo>
                  <a:cubicBezTo>
                    <a:pt x="58" y="65"/>
                    <a:pt x="60" y="64"/>
                    <a:pt x="61" y="62"/>
                  </a:cubicBezTo>
                  <a:cubicBezTo>
                    <a:pt x="228" y="128"/>
                    <a:pt x="228" y="128"/>
                    <a:pt x="228" y="128"/>
                  </a:cubicBezTo>
                  <a:cubicBezTo>
                    <a:pt x="235" y="130"/>
                    <a:pt x="243" y="128"/>
                    <a:pt x="250" y="123"/>
                  </a:cubicBezTo>
                  <a:lnTo>
                    <a:pt x="256" y="126"/>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ṧḷîḓê">
              <a:extLst>
                <a:ext uri="{FF2B5EF4-FFF2-40B4-BE49-F238E27FC236}">
                  <a16:creationId xmlns:a16="http://schemas.microsoft.com/office/drawing/2014/main" xmlns:p14="http://schemas.microsoft.com/office/powerpoint/2010/main" xmlns:a14="http://schemas.microsoft.com/office/drawing/2010/main" xmlns="" id="{FDC4A471-146E-477D-BA86-D2CE2766A83F}"/>
                </a:ext>
              </a:extLst>
            </p:cNvPr>
            <p:cNvSpPr/>
            <p:nvPr/>
          </p:nvSpPr>
          <p:spPr bwMode="auto">
            <a:xfrm>
              <a:off x="3342046" y="4688865"/>
              <a:ext cx="82774" cy="38627"/>
            </a:xfrm>
            <a:custGeom>
              <a:avLst/>
              <a:gdLst>
                <a:gd name="T0" fmla="*/ 27 w 27"/>
                <a:gd name="T1" fmla="*/ 11 h 13"/>
                <a:gd name="T2" fmla="*/ 20 w 27"/>
                <a:gd name="T3" fmla="*/ 9 h 13"/>
                <a:gd name="T4" fmla="*/ 17 w 27"/>
                <a:gd name="T5" fmla="*/ 4 h 13"/>
                <a:gd name="T6" fmla="*/ 9 w 27"/>
                <a:gd name="T7" fmla="*/ 1 h 13"/>
                <a:gd name="T8" fmla="*/ 4 w 27"/>
                <a:gd name="T9" fmla="*/ 4 h 13"/>
                <a:gd name="T10" fmla="*/ 2 w 27"/>
                <a:gd name="T11" fmla="*/ 9 h 13"/>
                <a:gd name="T12" fmla="*/ 0 w 27"/>
                <a:gd name="T13" fmla="*/ 8 h 13"/>
                <a:gd name="T14" fmla="*/ 27 w 27"/>
                <a:gd name="T15" fmla="*/ 1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3">
                  <a:moveTo>
                    <a:pt x="27" y="11"/>
                  </a:moveTo>
                  <a:cubicBezTo>
                    <a:pt x="20" y="9"/>
                    <a:pt x="20" y="9"/>
                    <a:pt x="20" y="9"/>
                  </a:cubicBezTo>
                  <a:cubicBezTo>
                    <a:pt x="20" y="7"/>
                    <a:pt x="19" y="5"/>
                    <a:pt x="17" y="4"/>
                  </a:cubicBezTo>
                  <a:cubicBezTo>
                    <a:pt x="9" y="1"/>
                    <a:pt x="9" y="1"/>
                    <a:pt x="9" y="1"/>
                  </a:cubicBezTo>
                  <a:cubicBezTo>
                    <a:pt x="7" y="0"/>
                    <a:pt x="5" y="2"/>
                    <a:pt x="4" y="4"/>
                  </a:cubicBezTo>
                  <a:cubicBezTo>
                    <a:pt x="2" y="9"/>
                    <a:pt x="2" y="9"/>
                    <a:pt x="2" y="9"/>
                  </a:cubicBezTo>
                  <a:cubicBezTo>
                    <a:pt x="0" y="8"/>
                    <a:pt x="0" y="8"/>
                    <a:pt x="0" y="8"/>
                  </a:cubicBezTo>
                  <a:cubicBezTo>
                    <a:pt x="8" y="13"/>
                    <a:pt x="18" y="13"/>
                    <a:pt x="27" y="11"/>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s1iḑé">
              <a:extLst>
                <a:ext uri="{FF2B5EF4-FFF2-40B4-BE49-F238E27FC236}">
                  <a16:creationId xmlns:a16="http://schemas.microsoft.com/office/drawing/2014/main" xmlns:p14="http://schemas.microsoft.com/office/powerpoint/2010/main" xmlns:a14="http://schemas.microsoft.com/office/drawing/2010/main" xmlns="" id="{98BF1136-5A7A-42CF-8526-4D5B4586DF3F}"/>
                </a:ext>
              </a:extLst>
            </p:cNvPr>
            <p:cNvSpPr/>
            <p:nvPr/>
          </p:nvSpPr>
          <p:spPr bwMode="auto">
            <a:xfrm>
              <a:off x="3663943" y="5380482"/>
              <a:ext cx="1309657" cy="1466006"/>
            </a:xfrm>
            <a:custGeom>
              <a:avLst/>
              <a:gdLst>
                <a:gd name="T0" fmla="*/ 174 w 433"/>
                <a:gd name="T1" fmla="*/ 60 h 485"/>
                <a:gd name="T2" fmla="*/ 0 w 433"/>
                <a:gd name="T3" fmla="*/ 0 h 485"/>
                <a:gd name="T4" fmla="*/ 158 w 433"/>
                <a:gd name="T5" fmla="*/ 81 h 485"/>
                <a:gd name="T6" fmla="*/ 276 w 433"/>
                <a:gd name="T7" fmla="*/ 161 h 485"/>
                <a:gd name="T8" fmla="*/ 408 w 433"/>
                <a:gd name="T9" fmla="*/ 485 h 485"/>
                <a:gd name="T10" fmla="*/ 433 w 433"/>
                <a:gd name="T11" fmla="*/ 485 h 485"/>
                <a:gd name="T12" fmla="*/ 292 w 433"/>
                <a:gd name="T13" fmla="*/ 146 h 485"/>
                <a:gd name="T14" fmla="*/ 174 w 433"/>
                <a:gd name="T15" fmla="*/ 6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3" h="485">
                  <a:moveTo>
                    <a:pt x="174" y="60"/>
                  </a:moveTo>
                  <a:cubicBezTo>
                    <a:pt x="151" y="52"/>
                    <a:pt x="74" y="25"/>
                    <a:pt x="0" y="0"/>
                  </a:cubicBezTo>
                  <a:cubicBezTo>
                    <a:pt x="52" y="43"/>
                    <a:pt x="125" y="71"/>
                    <a:pt x="158" y="81"/>
                  </a:cubicBezTo>
                  <a:cubicBezTo>
                    <a:pt x="197" y="94"/>
                    <a:pt x="229" y="93"/>
                    <a:pt x="276" y="161"/>
                  </a:cubicBezTo>
                  <a:cubicBezTo>
                    <a:pt x="323" y="229"/>
                    <a:pt x="408" y="485"/>
                    <a:pt x="408" y="485"/>
                  </a:cubicBezTo>
                  <a:cubicBezTo>
                    <a:pt x="433" y="485"/>
                    <a:pt x="433" y="485"/>
                    <a:pt x="433" y="485"/>
                  </a:cubicBezTo>
                  <a:cubicBezTo>
                    <a:pt x="433" y="485"/>
                    <a:pt x="339" y="219"/>
                    <a:pt x="292" y="146"/>
                  </a:cubicBezTo>
                  <a:cubicBezTo>
                    <a:pt x="245" y="72"/>
                    <a:pt x="213" y="73"/>
                    <a:pt x="174" y="60"/>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ḷïdè">
              <a:extLst>
                <a:ext uri="{FF2B5EF4-FFF2-40B4-BE49-F238E27FC236}">
                  <a16:creationId xmlns:a16="http://schemas.microsoft.com/office/drawing/2014/main" xmlns:p14="http://schemas.microsoft.com/office/powerpoint/2010/main" xmlns:a14="http://schemas.microsoft.com/office/drawing/2010/main" xmlns="" id="{9A44D5C3-D629-4D35-9AEF-B3FE1F5F445C}"/>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ṧ1ïdê">
              <a:extLst>
                <a:ext uri="{FF2B5EF4-FFF2-40B4-BE49-F238E27FC236}">
                  <a16:creationId xmlns:a16="http://schemas.microsoft.com/office/drawing/2014/main" xmlns:p14="http://schemas.microsoft.com/office/powerpoint/2010/main" xmlns:a14="http://schemas.microsoft.com/office/drawing/2010/main" xmlns="" id="{2715CBD8-1C05-4427-92B0-5D1FE85CDF1E}"/>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ṣḻïḋe">
              <a:extLst>
                <a:ext uri="{FF2B5EF4-FFF2-40B4-BE49-F238E27FC236}">
                  <a16:creationId xmlns:a16="http://schemas.microsoft.com/office/drawing/2014/main" xmlns:p14="http://schemas.microsoft.com/office/powerpoint/2010/main" xmlns:a14="http://schemas.microsoft.com/office/drawing/2010/main" xmlns="" id="{2302E394-1963-4D8D-AA22-521D242C8DFB}"/>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şľídé">
              <a:extLst>
                <a:ext uri="{FF2B5EF4-FFF2-40B4-BE49-F238E27FC236}">
                  <a16:creationId xmlns:a16="http://schemas.microsoft.com/office/drawing/2014/main" xmlns:p14="http://schemas.microsoft.com/office/powerpoint/2010/main" xmlns:a14="http://schemas.microsoft.com/office/drawing/2010/main" xmlns="" id="{EC8C8ED5-25C7-470B-BFC8-55A3F472F60D}"/>
                </a:ext>
              </a:extLst>
            </p:cNvPr>
            <p:cNvSpPr/>
            <p:nvPr/>
          </p:nvSpPr>
          <p:spPr bwMode="auto">
            <a:xfrm>
              <a:off x="4671937" y="5023637"/>
              <a:ext cx="106686" cy="134276"/>
            </a:xfrm>
            <a:custGeom>
              <a:avLst/>
              <a:gdLst>
                <a:gd name="T0" fmla="*/ 33 w 35"/>
                <a:gd name="T1" fmla="*/ 26 h 44"/>
                <a:gd name="T2" fmla="*/ 32 w 35"/>
                <a:gd name="T3" fmla="*/ 5 h 44"/>
                <a:gd name="T4" fmla="*/ 10 w 35"/>
                <a:gd name="T5" fmla="*/ 0 h 44"/>
                <a:gd name="T6" fmla="*/ 0 w 35"/>
                <a:gd name="T7" fmla="*/ 38 h 44"/>
                <a:gd name="T8" fmla="*/ 21 w 35"/>
                <a:gd name="T9" fmla="*/ 44 h 44"/>
                <a:gd name="T10" fmla="*/ 33 w 35"/>
                <a:gd name="T11" fmla="*/ 26 h 44"/>
              </a:gdLst>
              <a:ahLst/>
              <a:cxnLst>
                <a:cxn ang="0">
                  <a:pos x="T0" y="T1"/>
                </a:cxn>
                <a:cxn ang="0">
                  <a:pos x="T2" y="T3"/>
                </a:cxn>
                <a:cxn ang="0">
                  <a:pos x="T4" y="T5"/>
                </a:cxn>
                <a:cxn ang="0">
                  <a:pos x="T6" y="T7"/>
                </a:cxn>
                <a:cxn ang="0">
                  <a:pos x="T8" y="T9"/>
                </a:cxn>
                <a:cxn ang="0">
                  <a:pos x="T10" y="T11"/>
                </a:cxn>
              </a:cxnLst>
              <a:rect l="0" t="0" r="r" b="b"/>
              <a:pathLst>
                <a:path w="35" h="44">
                  <a:moveTo>
                    <a:pt x="33" y="26"/>
                  </a:moveTo>
                  <a:cubicBezTo>
                    <a:pt x="35" y="19"/>
                    <a:pt x="34" y="12"/>
                    <a:pt x="32" y="5"/>
                  </a:cubicBezTo>
                  <a:cubicBezTo>
                    <a:pt x="10" y="0"/>
                    <a:pt x="10" y="0"/>
                    <a:pt x="10" y="0"/>
                  </a:cubicBezTo>
                  <a:cubicBezTo>
                    <a:pt x="0" y="38"/>
                    <a:pt x="0" y="38"/>
                    <a:pt x="0" y="38"/>
                  </a:cubicBezTo>
                  <a:cubicBezTo>
                    <a:pt x="21" y="44"/>
                    <a:pt x="21" y="44"/>
                    <a:pt x="21" y="44"/>
                  </a:cubicBezTo>
                  <a:cubicBezTo>
                    <a:pt x="27" y="40"/>
                    <a:pt x="31" y="34"/>
                    <a:pt x="33" y="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ŝľîďè">
              <a:extLst>
                <a:ext uri="{FF2B5EF4-FFF2-40B4-BE49-F238E27FC236}">
                  <a16:creationId xmlns:a16="http://schemas.microsoft.com/office/drawing/2014/main" xmlns:p14="http://schemas.microsoft.com/office/powerpoint/2010/main" xmlns:a14="http://schemas.microsoft.com/office/drawing/2010/main" xmlns="" id="{53064DC3-6ABC-4D07-890E-B96715B6455D}"/>
                </a:ext>
              </a:extLst>
            </p:cNvPr>
            <p:cNvSpPr/>
            <p:nvPr/>
          </p:nvSpPr>
          <p:spPr bwMode="auto">
            <a:xfrm>
              <a:off x="3121317" y="4652077"/>
              <a:ext cx="57022" cy="40467"/>
            </a:xfrm>
            <a:custGeom>
              <a:avLst/>
              <a:gdLst>
                <a:gd name="T0" fmla="*/ 4 w 19"/>
                <a:gd name="T1" fmla="*/ 8 h 13"/>
                <a:gd name="T2" fmla="*/ 16 w 19"/>
                <a:gd name="T3" fmla="*/ 13 h 13"/>
                <a:gd name="T4" fmla="*/ 19 w 19"/>
                <a:gd name="T5" fmla="*/ 2 h 13"/>
                <a:gd name="T6" fmla="*/ 6 w 19"/>
                <a:gd name="T7" fmla="*/ 0 h 13"/>
                <a:gd name="T8" fmla="*/ 0 w 19"/>
                <a:gd name="T9" fmla="*/ 3 h 13"/>
                <a:gd name="T10" fmla="*/ 4 w 19"/>
                <a:gd name="T11" fmla="*/ 8 h 13"/>
              </a:gdLst>
              <a:ahLst/>
              <a:cxnLst>
                <a:cxn ang="0">
                  <a:pos x="T0" y="T1"/>
                </a:cxn>
                <a:cxn ang="0">
                  <a:pos x="T2" y="T3"/>
                </a:cxn>
                <a:cxn ang="0">
                  <a:pos x="T4" y="T5"/>
                </a:cxn>
                <a:cxn ang="0">
                  <a:pos x="T6" y="T7"/>
                </a:cxn>
                <a:cxn ang="0">
                  <a:pos x="T8" y="T9"/>
                </a:cxn>
                <a:cxn ang="0">
                  <a:pos x="T10" y="T11"/>
                </a:cxn>
              </a:cxnLst>
              <a:rect l="0" t="0" r="r" b="b"/>
              <a:pathLst>
                <a:path w="19" h="13">
                  <a:moveTo>
                    <a:pt x="4" y="8"/>
                  </a:moveTo>
                  <a:cubicBezTo>
                    <a:pt x="16" y="13"/>
                    <a:pt x="16" y="13"/>
                    <a:pt x="16" y="13"/>
                  </a:cubicBezTo>
                  <a:cubicBezTo>
                    <a:pt x="19" y="2"/>
                    <a:pt x="19" y="2"/>
                    <a:pt x="19" y="2"/>
                  </a:cubicBezTo>
                  <a:cubicBezTo>
                    <a:pt x="6" y="0"/>
                    <a:pt x="6" y="0"/>
                    <a:pt x="6" y="0"/>
                  </a:cubicBezTo>
                  <a:cubicBezTo>
                    <a:pt x="3" y="0"/>
                    <a:pt x="1" y="0"/>
                    <a:pt x="0" y="3"/>
                  </a:cubicBezTo>
                  <a:cubicBezTo>
                    <a:pt x="0" y="6"/>
                    <a:pt x="1" y="7"/>
                    <a:pt x="4" y="8"/>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Sḷîḑê">
              <a:extLst>
                <a:ext uri="{FF2B5EF4-FFF2-40B4-BE49-F238E27FC236}">
                  <a16:creationId xmlns:a16="http://schemas.microsoft.com/office/drawing/2014/main" xmlns:p14="http://schemas.microsoft.com/office/powerpoint/2010/main" xmlns:a14="http://schemas.microsoft.com/office/drawing/2010/main" xmlns="" id="{9FB39FD9-D4C9-443B-B6DE-75F917FDEC14}"/>
                </a:ext>
              </a:extLst>
            </p:cNvPr>
            <p:cNvSpPr/>
            <p:nvPr/>
          </p:nvSpPr>
          <p:spPr bwMode="auto">
            <a:xfrm>
              <a:off x="3154427" y="4642880"/>
              <a:ext cx="182102" cy="125080"/>
            </a:xfrm>
            <a:custGeom>
              <a:avLst/>
              <a:gdLst>
                <a:gd name="T0" fmla="*/ 14 w 60"/>
                <a:gd name="T1" fmla="*/ 25 h 41"/>
                <a:gd name="T2" fmla="*/ 50 w 60"/>
                <a:gd name="T3" fmla="*/ 41 h 41"/>
                <a:gd name="T4" fmla="*/ 60 w 60"/>
                <a:gd name="T5" fmla="*/ 6 h 41"/>
                <a:gd name="T6" fmla="*/ 20 w 60"/>
                <a:gd name="T7" fmla="*/ 2 h 41"/>
                <a:gd name="T8" fmla="*/ 3 w 60"/>
                <a:gd name="T9" fmla="*/ 10 h 41"/>
                <a:gd name="T10" fmla="*/ 14 w 60"/>
                <a:gd name="T11" fmla="*/ 25 h 41"/>
              </a:gdLst>
              <a:ahLst/>
              <a:cxnLst>
                <a:cxn ang="0">
                  <a:pos x="T0" y="T1"/>
                </a:cxn>
                <a:cxn ang="0">
                  <a:pos x="T2" y="T3"/>
                </a:cxn>
                <a:cxn ang="0">
                  <a:pos x="T4" y="T5"/>
                </a:cxn>
                <a:cxn ang="0">
                  <a:pos x="T6" y="T7"/>
                </a:cxn>
                <a:cxn ang="0">
                  <a:pos x="T8" y="T9"/>
                </a:cxn>
                <a:cxn ang="0">
                  <a:pos x="T10" y="T11"/>
                </a:cxn>
              </a:cxnLst>
              <a:rect l="0" t="0" r="r" b="b"/>
              <a:pathLst>
                <a:path w="60" h="41">
                  <a:moveTo>
                    <a:pt x="14" y="25"/>
                  </a:moveTo>
                  <a:cubicBezTo>
                    <a:pt x="50" y="41"/>
                    <a:pt x="50" y="41"/>
                    <a:pt x="50" y="41"/>
                  </a:cubicBezTo>
                  <a:cubicBezTo>
                    <a:pt x="60" y="6"/>
                    <a:pt x="60" y="6"/>
                    <a:pt x="60" y="6"/>
                  </a:cubicBezTo>
                  <a:cubicBezTo>
                    <a:pt x="20" y="2"/>
                    <a:pt x="20" y="2"/>
                    <a:pt x="20" y="2"/>
                  </a:cubicBezTo>
                  <a:cubicBezTo>
                    <a:pt x="12" y="0"/>
                    <a:pt x="5" y="0"/>
                    <a:pt x="3" y="10"/>
                  </a:cubicBezTo>
                  <a:cubicBezTo>
                    <a:pt x="0" y="19"/>
                    <a:pt x="6" y="23"/>
                    <a:pt x="14" y="25"/>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ṥļíḓé">
              <a:extLst>
                <a:ext uri="{FF2B5EF4-FFF2-40B4-BE49-F238E27FC236}">
                  <a16:creationId xmlns:a16="http://schemas.microsoft.com/office/drawing/2014/main" xmlns:p14="http://schemas.microsoft.com/office/powerpoint/2010/main" xmlns:a14="http://schemas.microsoft.com/office/drawing/2010/main" xmlns="" id="{EC3B6374-C6C7-48D1-962E-EBF4DBEACD78}"/>
                </a:ext>
              </a:extLst>
            </p:cNvPr>
            <p:cNvSpPr/>
            <p:nvPr/>
          </p:nvSpPr>
          <p:spPr bwMode="auto">
            <a:xfrm>
              <a:off x="3161784" y="4642880"/>
              <a:ext cx="174744" cy="79094"/>
            </a:xfrm>
            <a:custGeom>
              <a:avLst/>
              <a:gdLst>
                <a:gd name="T0" fmla="*/ 52 w 58"/>
                <a:gd name="T1" fmla="*/ 26 h 26"/>
                <a:gd name="T2" fmla="*/ 58 w 58"/>
                <a:gd name="T3" fmla="*/ 6 h 26"/>
                <a:gd name="T4" fmla="*/ 18 w 58"/>
                <a:gd name="T5" fmla="*/ 2 h 26"/>
                <a:gd name="T6" fmla="*/ 1 w 58"/>
                <a:gd name="T7" fmla="*/ 10 h 26"/>
                <a:gd name="T8" fmla="*/ 0 w 58"/>
                <a:gd name="T9" fmla="*/ 12 h 26"/>
                <a:gd name="T10" fmla="*/ 52 w 58"/>
                <a:gd name="T11" fmla="*/ 26 h 26"/>
              </a:gdLst>
              <a:ahLst/>
              <a:cxnLst>
                <a:cxn ang="0">
                  <a:pos x="T0" y="T1"/>
                </a:cxn>
                <a:cxn ang="0">
                  <a:pos x="T2" y="T3"/>
                </a:cxn>
                <a:cxn ang="0">
                  <a:pos x="T4" y="T5"/>
                </a:cxn>
                <a:cxn ang="0">
                  <a:pos x="T6" y="T7"/>
                </a:cxn>
                <a:cxn ang="0">
                  <a:pos x="T8" y="T9"/>
                </a:cxn>
                <a:cxn ang="0">
                  <a:pos x="T10" y="T11"/>
                </a:cxn>
              </a:cxnLst>
              <a:rect l="0" t="0" r="r" b="b"/>
              <a:pathLst>
                <a:path w="58" h="26">
                  <a:moveTo>
                    <a:pt x="52" y="26"/>
                  </a:moveTo>
                  <a:cubicBezTo>
                    <a:pt x="58" y="6"/>
                    <a:pt x="58" y="6"/>
                    <a:pt x="58" y="6"/>
                  </a:cubicBezTo>
                  <a:cubicBezTo>
                    <a:pt x="18" y="2"/>
                    <a:pt x="18" y="2"/>
                    <a:pt x="18" y="2"/>
                  </a:cubicBezTo>
                  <a:cubicBezTo>
                    <a:pt x="10" y="0"/>
                    <a:pt x="3" y="0"/>
                    <a:pt x="1" y="10"/>
                  </a:cubicBezTo>
                  <a:cubicBezTo>
                    <a:pt x="1" y="10"/>
                    <a:pt x="0" y="11"/>
                    <a:pt x="0" y="12"/>
                  </a:cubicBezTo>
                  <a:lnTo>
                    <a:pt x="52" y="26"/>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şļïḍe">
              <a:extLst>
                <a:ext uri="{FF2B5EF4-FFF2-40B4-BE49-F238E27FC236}">
                  <a16:creationId xmlns:a16="http://schemas.microsoft.com/office/drawing/2014/main" xmlns:p14="http://schemas.microsoft.com/office/powerpoint/2010/main" xmlns:a14="http://schemas.microsoft.com/office/drawing/2010/main" xmlns="" id="{83893157-302B-4DE5-99D6-1D0445BCF4F2}"/>
                </a:ext>
              </a:extLst>
            </p:cNvPr>
            <p:cNvSpPr/>
            <p:nvPr/>
          </p:nvSpPr>
          <p:spPr bwMode="auto">
            <a:xfrm>
              <a:off x="3327331" y="4652077"/>
              <a:ext cx="1432898" cy="529749"/>
            </a:xfrm>
            <a:custGeom>
              <a:avLst/>
              <a:gdLst>
                <a:gd name="T0" fmla="*/ 0 w 473"/>
                <a:gd name="T1" fmla="*/ 45 h 175"/>
                <a:gd name="T2" fmla="*/ 434 w 473"/>
                <a:gd name="T3" fmla="*/ 171 h 175"/>
                <a:gd name="T4" fmla="*/ 469 w 473"/>
                <a:gd name="T5" fmla="*/ 147 h 175"/>
                <a:gd name="T6" fmla="*/ 451 w 473"/>
                <a:gd name="T7" fmla="*/ 110 h 175"/>
                <a:gd name="T8" fmla="*/ 12 w 473"/>
                <a:gd name="T9" fmla="*/ 0 h 175"/>
                <a:gd name="T10" fmla="*/ 0 w 473"/>
                <a:gd name="T11" fmla="*/ 45 h 175"/>
              </a:gdLst>
              <a:ahLst/>
              <a:cxnLst>
                <a:cxn ang="0">
                  <a:pos x="T0" y="T1"/>
                </a:cxn>
                <a:cxn ang="0">
                  <a:pos x="T2" y="T3"/>
                </a:cxn>
                <a:cxn ang="0">
                  <a:pos x="T4" y="T5"/>
                </a:cxn>
                <a:cxn ang="0">
                  <a:pos x="T6" y="T7"/>
                </a:cxn>
                <a:cxn ang="0">
                  <a:pos x="T8" y="T9"/>
                </a:cxn>
                <a:cxn ang="0">
                  <a:pos x="T10" y="T11"/>
                </a:cxn>
              </a:cxnLst>
              <a:rect l="0" t="0" r="r" b="b"/>
              <a:pathLst>
                <a:path w="473" h="175">
                  <a:moveTo>
                    <a:pt x="0" y="45"/>
                  </a:moveTo>
                  <a:cubicBezTo>
                    <a:pt x="434" y="171"/>
                    <a:pt x="434" y="171"/>
                    <a:pt x="434" y="171"/>
                  </a:cubicBezTo>
                  <a:cubicBezTo>
                    <a:pt x="449" y="175"/>
                    <a:pt x="464" y="164"/>
                    <a:pt x="469" y="147"/>
                  </a:cubicBezTo>
                  <a:cubicBezTo>
                    <a:pt x="473" y="130"/>
                    <a:pt x="465" y="113"/>
                    <a:pt x="451" y="110"/>
                  </a:cubicBezTo>
                  <a:cubicBezTo>
                    <a:pt x="12" y="0"/>
                    <a:pt x="12" y="0"/>
                    <a:pt x="12" y="0"/>
                  </a:cubicBezTo>
                  <a:lnTo>
                    <a:pt x="0" y="4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śḻiďé">
              <a:extLst>
                <a:ext uri="{FF2B5EF4-FFF2-40B4-BE49-F238E27FC236}">
                  <a16:creationId xmlns:a16="http://schemas.microsoft.com/office/drawing/2014/main" xmlns:p14="http://schemas.microsoft.com/office/powerpoint/2010/main" xmlns:a14="http://schemas.microsoft.com/office/drawing/2010/main" xmlns="" id="{02DD3575-C942-4806-8499-8B602BD3B746}"/>
                </a:ext>
              </a:extLst>
            </p:cNvPr>
            <p:cNvSpPr/>
            <p:nvPr/>
          </p:nvSpPr>
          <p:spPr bwMode="auto">
            <a:xfrm>
              <a:off x="3349404" y="4652077"/>
              <a:ext cx="1403467" cy="423063"/>
            </a:xfrm>
            <a:custGeom>
              <a:avLst/>
              <a:gdLst>
                <a:gd name="T0" fmla="*/ 463 w 464"/>
                <a:gd name="T1" fmla="*/ 140 h 140"/>
                <a:gd name="T2" fmla="*/ 444 w 464"/>
                <a:gd name="T3" fmla="*/ 110 h 140"/>
                <a:gd name="T4" fmla="*/ 5 w 464"/>
                <a:gd name="T5" fmla="*/ 0 h 140"/>
                <a:gd name="T6" fmla="*/ 0 w 464"/>
                <a:gd name="T7" fmla="*/ 16 h 140"/>
                <a:gd name="T8" fmla="*/ 463 w 464"/>
                <a:gd name="T9" fmla="*/ 140 h 140"/>
              </a:gdLst>
              <a:ahLst/>
              <a:cxnLst>
                <a:cxn ang="0">
                  <a:pos x="T0" y="T1"/>
                </a:cxn>
                <a:cxn ang="0">
                  <a:pos x="T2" y="T3"/>
                </a:cxn>
                <a:cxn ang="0">
                  <a:pos x="T4" y="T5"/>
                </a:cxn>
                <a:cxn ang="0">
                  <a:pos x="T6" y="T7"/>
                </a:cxn>
                <a:cxn ang="0">
                  <a:pos x="T8" y="T9"/>
                </a:cxn>
              </a:cxnLst>
              <a:rect l="0" t="0" r="r" b="b"/>
              <a:pathLst>
                <a:path w="464" h="140">
                  <a:moveTo>
                    <a:pt x="463" y="140"/>
                  </a:moveTo>
                  <a:cubicBezTo>
                    <a:pt x="464" y="126"/>
                    <a:pt x="456" y="113"/>
                    <a:pt x="444" y="110"/>
                  </a:cubicBezTo>
                  <a:cubicBezTo>
                    <a:pt x="5" y="0"/>
                    <a:pt x="5" y="0"/>
                    <a:pt x="5" y="0"/>
                  </a:cubicBezTo>
                  <a:cubicBezTo>
                    <a:pt x="0" y="16"/>
                    <a:pt x="0" y="16"/>
                    <a:pt x="0" y="16"/>
                  </a:cubicBezTo>
                  <a:lnTo>
                    <a:pt x="463" y="14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ś1iďè">
              <a:extLst>
                <a:ext uri="{FF2B5EF4-FFF2-40B4-BE49-F238E27FC236}">
                  <a16:creationId xmlns:a16="http://schemas.microsoft.com/office/drawing/2014/main" xmlns:p14="http://schemas.microsoft.com/office/powerpoint/2010/main" xmlns:a14="http://schemas.microsoft.com/office/drawing/2010/main" xmlns="" id="{DCFFC800-81B0-44E3-A45C-04B08A936604}"/>
                </a:ext>
              </a:extLst>
            </p:cNvPr>
            <p:cNvSpPr/>
            <p:nvPr/>
          </p:nvSpPr>
          <p:spPr bwMode="auto">
            <a:xfrm>
              <a:off x="4199209" y="4929827"/>
              <a:ext cx="492961" cy="182101"/>
            </a:xfrm>
            <a:custGeom>
              <a:avLst/>
              <a:gdLst>
                <a:gd name="T0" fmla="*/ 0 w 163"/>
                <a:gd name="T1" fmla="*/ 15 h 60"/>
                <a:gd name="T2" fmla="*/ 149 w 163"/>
                <a:gd name="T3" fmla="*/ 58 h 60"/>
                <a:gd name="T4" fmla="*/ 161 w 163"/>
                <a:gd name="T5" fmla="*/ 50 h 60"/>
                <a:gd name="T6" fmla="*/ 155 w 163"/>
                <a:gd name="T7" fmla="*/ 37 h 60"/>
                <a:gd name="T8" fmla="*/ 4 w 163"/>
                <a:gd name="T9" fmla="*/ 0 h 60"/>
                <a:gd name="T10" fmla="*/ 0 w 163"/>
                <a:gd name="T11" fmla="*/ 15 h 60"/>
              </a:gdLst>
              <a:ahLst/>
              <a:cxnLst>
                <a:cxn ang="0">
                  <a:pos x="T0" y="T1"/>
                </a:cxn>
                <a:cxn ang="0">
                  <a:pos x="T2" y="T3"/>
                </a:cxn>
                <a:cxn ang="0">
                  <a:pos x="T4" y="T5"/>
                </a:cxn>
                <a:cxn ang="0">
                  <a:pos x="T6" y="T7"/>
                </a:cxn>
                <a:cxn ang="0">
                  <a:pos x="T8" y="T9"/>
                </a:cxn>
                <a:cxn ang="0">
                  <a:pos x="T10" y="T11"/>
                </a:cxn>
              </a:cxnLst>
              <a:rect l="0" t="0" r="r" b="b"/>
              <a:pathLst>
                <a:path w="163" h="60">
                  <a:moveTo>
                    <a:pt x="0" y="15"/>
                  </a:moveTo>
                  <a:cubicBezTo>
                    <a:pt x="149" y="58"/>
                    <a:pt x="149" y="58"/>
                    <a:pt x="149" y="58"/>
                  </a:cubicBezTo>
                  <a:cubicBezTo>
                    <a:pt x="154" y="60"/>
                    <a:pt x="160" y="56"/>
                    <a:pt x="161" y="50"/>
                  </a:cubicBezTo>
                  <a:cubicBezTo>
                    <a:pt x="163" y="44"/>
                    <a:pt x="160" y="38"/>
                    <a:pt x="155" y="37"/>
                  </a:cubicBezTo>
                  <a:cubicBezTo>
                    <a:pt x="4" y="0"/>
                    <a:pt x="4" y="0"/>
                    <a:pt x="4" y="0"/>
                  </a:cubicBezTo>
                  <a:lnTo>
                    <a:pt x="0" y="15"/>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şḻîde">
              <a:extLst>
                <a:ext uri="{FF2B5EF4-FFF2-40B4-BE49-F238E27FC236}">
                  <a16:creationId xmlns:a16="http://schemas.microsoft.com/office/drawing/2014/main" xmlns:p14="http://schemas.microsoft.com/office/powerpoint/2010/main" xmlns:a14="http://schemas.microsoft.com/office/drawing/2010/main" xmlns="" id="{B184DEEB-F856-411F-AD4B-068F88CEDE90}"/>
                </a:ext>
              </a:extLst>
            </p:cNvPr>
            <p:cNvSpPr/>
            <p:nvPr/>
          </p:nvSpPr>
          <p:spPr bwMode="auto">
            <a:xfrm>
              <a:off x="3991357" y="4810266"/>
              <a:ext cx="110364" cy="198656"/>
            </a:xfrm>
            <a:custGeom>
              <a:avLst/>
              <a:gdLst>
                <a:gd name="T0" fmla="*/ 21 w 37"/>
                <a:gd name="T1" fmla="*/ 1 h 66"/>
                <a:gd name="T2" fmla="*/ 33 w 37"/>
                <a:gd name="T3" fmla="*/ 4 h 66"/>
                <a:gd name="T4" fmla="*/ 36 w 37"/>
                <a:gd name="T5" fmla="*/ 11 h 66"/>
                <a:gd name="T6" fmla="*/ 22 w 37"/>
                <a:gd name="T7" fmla="*/ 61 h 66"/>
                <a:gd name="T8" fmla="*/ 16 w 37"/>
                <a:gd name="T9" fmla="*/ 65 h 66"/>
                <a:gd name="T10" fmla="*/ 4 w 37"/>
                <a:gd name="T11" fmla="*/ 62 h 66"/>
                <a:gd name="T12" fmla="*/ 1 w 37"/>
                <a:gd name="T13" fmla="*/ 56 h 66"/>
                <a:gd name="T14" fmla="*/ 15 w 37"/>
                <a:gd name="T15" fmla="*/ 5 h 66"/>
                <a:gd name="T16" fmla="*/ 21 w 37"/>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6">
                  <a:moveTo>
                    <a:pt x="21" y="1"/>
                  </a:moveTo>
                  <a:cubicBezTo>
                    <a:pt x="33" y="4"/>
                    <a:pt x="33" y="4"/>
                    <a:pt x="33" y="4"/>
                  </a:cubicBezTo>
                  <a:cubicBezTo>
                    <a:pt x="35" y="5"/>
                    <a:pt x="37" y="8"/>
                    <a:pt x="36" y="11"/>
                  </a:cubicBezTo>
                  <a:cubicBezTo>
                    <a:pt x="22" y="61"/>
                    <a:pt x="22" y="61"/>
                    <a:pt x="22" y="61"/>
                  </a:cubicBezTo>
                  <a:cubicBezTo>
                    <a:pt x="21" y="64"/>
                    <a:pt x="19" y="66"/>
                    <a:pt x="16" y="65"/>
                  </a:cubicBezTo>
                  <a:cubicBezTo>
                    <a:pt x="4" y="62"/>
                    <a:pt x="4" y="62"/>
                    <a:pt x="4" y="62"/>
                  </a:cubicBezTo>
                  <a:cubicBezTo>
                    <a:pt x="2" y="61"/>
                    <a:pt x="0" y="59"/>
                    <a:pt x="1" y="56"/>
                  </a:cubicBezTo>
                  <a:cubicBezTo>
                    <a:pt x="15" y="5"/>
                    <a:pt x="15" y="5"/>
                    <a:pt x="15" y="5"/>
                  </a:cubicBezTo>
                  <a:cubicBezTo>
                    <a:pt x="16" y="2"/>
                    <a:pt x="18" y="0"/>
                    <a:pt x="21" y="1"/>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ṩ1iḍé">
              <a:extLst>
                <a:ext uri="{FF2B5EF4-FFF2-40B4-BE49-F238E27FC236}">
                  <a16:creationId xmlns:a16="http://schemas.microsoft.com/office/drawing/2014/main" xmlns:p14="http://schemas.microsoft.com/office/powerpoint/2010/main" xmlns:a14="http://schemas.microsoft.com/office/drawing/2010/main" xmlns="" id="{ABE5CE2E-5BB6-4EC7-AA75-C1B7358E6E78}"/>
                </a:ext>
              </a:extLst>
            </p:cNvPr>
            <p:cNvSpPr/>
            <p:nvPr/>
          </p:nvSpPr>
          <p:spPr bwMode="auto">
            <a:xfrm>
              <a:off x="3288704" y="4633683"/>
              <a:ext cx="93810" cy="169225"/>
            </a:xfrm>
            <a:custGeom>
              <a:avLst/>
              <a:gdLst>
                <a:gd name="T0" fmla="*/ 18 w 31"/>
                <a:gd name="T1" fmla="*/ 1 h 56"/>
                <a:gd name="T2" fmla="*/ 28 w 31"/>
                <a:gd name="T3" fmla="*/ 3 h 56"/>
                <a:gd name="T4" fmla="*/ 30 w 31"/>
                <a:gd name="T5" fmla="*/ 9 h 56"/>
                <a:gd name="T6" fmla="*/ 19 w 31"/>
                <a:gd name="T7" fmla="*/ 51 h 56"/>
                <a:gd name="T8" fmla="*/ 14 w 31"/>
                <a:gd name="T9" fmla="*/ 55 h 56"/>
                <a:gd name="T10" fmla="*/ 4 w 31"/>
                <a:gd name="T11" fmla="*/ 53 h 56"/>
                <a:gd name="T12" fmla="*/ 1 w 31"/>
                <a:gd name="T13" fmla="*/ 47 h 56"/>
                <a:gd name="T14" fmla="*/ 12 w 31"/>
                <a:gd name="T15" fmla="*/ 4 h 56"/>
                <a:gd name="T16" fmla="*/ 18 w 31"/>
                <a:gd name="T1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56">
                  <a:moveTo>
                    <a:pt x="18" y="1"/>
                  </a:moveTo>
                  <a:cubicBezTo>
                    <a:pt x="28" y="3"/>
                    <a:pt x="28" y="3"/>
                    <a:pt x="28" y="3"/>
                  </a:cubicBezTo>
                  <a:cubicBezTo>
                    <a:pt x="30" y="4"/>
                    <a:pt x="31" y="6"/>
                    <a:pt x="30" y="9"/>
                  </a:cubicBezTo>
                  <a:cubicBezTo>
                    <a:pt x="19" y="51"/>
                    <a:pt x="19" y="51"/>
                    <a:pt x="19" y="51"/>
                  </a:cubicBezTo>
                  <a:cubicBezTo>
                    <a:pt x="18" y="54"/>
                    <a:pt x="16" y="56"/>
                    <a:pt x="14" y="55"/>
                  </a:cubicBezTo>
                  <a:cubicBezTo>
                    <a:pt x="4" y="53"/>
                    <a:pt x="4" y="53"/>
                    <a:pt x="4" y="53"/>
                  </a:cubicBezTo>
                  <a:cubicBezTo>
                    <a:pt x="2" y="52"/>
                    <a:pt x="0" y="49"/>
                    <a:pt x="1" y="47"/>
                  </a:cubicBezTo>
                  <a:cubicBezTo>
                    <a:pt x="12" y="4"/>
                    <a:pt x="12" y="4"/>
                    <a:pt x="12" y="4"/>
                  </a:cubicBezTo>
                  <a:cubicBezTo>
                    <a:pt x="13" y="2"/>
                    <a:pt x="16" y="0"/>
                    <a:pt x="18" y="1"/>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ṣ1ïďe">
              <a:extLst>
                <a:ext uri="{FF2B5EF4-FFF2-40B4-BE49-F238E27FC236}">
                  <a16:creationId xmlns:a16="http://schemas.microsoft.com/office/drawing/2014/main" xmlns:p14="http://schemas.microsoft.com/office/powerpoint/2010/main" xmlns:a14="http://schemas.microsoft.com/office/drawing/2010/main" xmlns="" id="{E8E4F9AC-4819-4107-B208-DD4D1606EB00}"/>
                </a:ext>
              </a:extLst>
            </p:cNvPr>
            <p:cNvSpPr/>
            <p:nvPr/>
          </p:nvSpPr>
          <p:spPr bwMode="auto">
            <a:xfrm>
              <a:off x="3261112" y="4742208"/>
              <a:ext cx="366042" cy="605164"/>
            </a:xfrm>
            <a:custGeom>
              <a:avLst/>
              <a:gdLst>
                <a:gd name="T0" fmla="*/ 121 w 121"/>
                <a:gd name="T1" fmla="*/ 76 h 200"/>
                <a:gd name="T2" fmla="*/ 112 w 121"/>
                <a:gd name="T3" fmla="*/ 76 h 200"/>
                <a:gd name="T4" fmla="*/ 98 w 121"/>
                <a:gd name="T5" fmla="*/ 19 h 200"/>
                <a:gd name="T6" fmla="*/ 24 w 121"/>
                <a:gd name="T7" fmla="*/ 40 h 200"/>
                <a:gd name="T8" fmla="*/ 12 w 121"/>
                <a:gd name="T9" fmla="*/ 110 h 200"/>
                <a:gd name="T10" fmla="*/ 107 w 121"/>
                <a:gd name="T11" fmla="*/ 186 h 200"/>
                <a:gd name="T12" fmla="*/ 121 w 121"/>
                <a:gd name="T13" fmla="*/ 200 h 200"/>
                <a:gd name="T14" fmla="*/ 121 w 121"/>
                <a:gd name="T15" fmla="*/ 76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200">
                  <a:moveTo>
                    <a:pt x="121" y="76"/>
                  </a:moveTo>
                  <a:cubicBezTo>
                    <a:pt x="115" y="76"/>
                    <a:pt x="112" y="76"/>
                    <a:pt x="112" y="76"/>
                  </a:cubicBezTo>
                  <a:cubicBezTo>
                    <a:pt x="121" y="41"/>
                    <a:pt x="107" y="28"/>
                    <a:pt x="98" y="19"/>
                  </a:cubicBezTo>
                  <a:cubicBezTo>
                    <a:pt x="79" y="0"/>
                    <a:pt x="13" y="1"/>
                    <a:pt x="24" y="40"/>
                  </a:cubicBezTo>
                  <a:cubicBezTo>
                    <a:pt x="36" y="78"/>
                    <a:pt x="0" y="83"/>
                    <a:pt x="12" y="110"/>
                  </a:cubicBezTo>
                  <a:cubicBezTo>
                    <a:pt x="38" y="164"/>
                    <a:pt x="56" y="129"/>
                    <a:pt x="107" y="186"/>
                  </a:cubicBezTo>
                  <a:cubicBezTo>
                    <a:pt x="111" y="191"/>
                    <a:pt x="116" y="196"/>
                    <a:pt x="121" y="200"/>
                  </a:cubicBezTo>
                  <a:lnTo>
                    <a:pt x="121" y="76"/>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líďé">
              <a:extLst>
                <a:ext uri="{FF2B5EF4-FFF2-40B4-BE49-F238E27FC236}">
                  <a16:creationId xmlns:a16="http://schemas.microsoft.com/office/drawing/2014/main" xmlns:p14="http://schemas.microsoft.com/office/powerpoint/2010/main" xmlns:a14="http://schemas.microsoft.com/office/drawing/2010/main" xmlns="" id="{6FE9E49B-BCAD-4A41-9AD7-31BF66B61205}"/>
                </a:ext>
              </a:extLst>
            </p:cNvPr>
            <p:cNvSpPr/>
            <p:nvPr/>
          </p:nvSpPr>
          <p:spPr bwMode="auto">
            <a:xfrm>
              <a:off x="3303419" y="4217977"/>
              <a:ext cx="323735" cy="542624"/>
            </a:xfrm>
            <a:custGeom>
              <a:avLst/>
              <a:gdLst>
                <a:gd name="T0" fmla="*/ 107 w 107"/>
                <a:gd name="T1" fmla="*/ 0 h 180"/>
                <a:gd name="T2" fmla="*/ 57 w 107"/>
                <a:gd name="T3" fmla="*/ 90 h 180"/>
                <a:gd name="T4" fmla="*/ 0 w 107"/>
                <a:gd name="T5" fmla="*/ 148 h 180"/>
                <a:gd name="T6" fmla="*/ 64 w 107"/>
                <a:gd name="T7" fmla="*/ 158 h 180"/>
                <a:gd name="T8" fmla="*/ 103 w 107"/>
                <a:gd name="T9" fmla="*/ 121 h 180"/>
                <a:gd name="T10" fmla="*/ 107 w 107"/>
                <a:gd name="T11" fmla="*/ 120 h 180"/>
                <a:gd name="T12" fmla="*/ 107 w 107"/>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07" h="180">
                  <a:moveTo>
                    <a:pt x="107" y="0"/>
                  </a:moveTo>
                  <a:cubicBezTo>
                    <a:pt x="86" y="32"/>
                    <a:pt x="63" y="79"/>
                    <a:pt x="57" y="90"/>
                  </a:cubicBezTo>
                  <a:cubicBezTo>
                    <a:pt x="47" y="108"/>
                    <a:pt x="0" y="148"/>
                    <a:pt x="0" y="148"/>
                  </a:cubicBezTo>
                  <a:cubicBezTo>
                    <a:pt x="12" y="180"/>
                    <a:pt x="51" y="167"/>
                    <a:pt x="64" y="158"/>
                  </a:cubicBezTo>
                  <a:cubicBezTo>
                    <a:pt x="77" y="149"/>
                    <a:pt x="103" y="121"/>
                    <a:pt x="103" y="121"/>
                  </a:cubicBezTo>
                  <a:cubicBezTo>
                    <a:pt x="104" y="121"/>
                    <a:pt x="105" y="121"/>
                    <a:pt x="107" y="120"/>
                  </a:cubicBezTo>
                  <a:lnTo>
                    <a:pt x="107" y="0"/>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š1iḍè">
              <a:extLst>
                <a:ext uri="{FF2B5EF4-FFF2-40B4-BE49-F238E27FC236}">
                  <a16:creationId xmlns:a16="http://schemas.microsoft.com/office/drawing/2014/main" xmlns:p14="http://schemas.microsoft.com/office/powerpoint/2010/main" xmlns:a14="http://schemas.microsoft.com/office/drawing/2010/main" xmlns="" id="{0D772EF6-51F0-4DE1-B2AD-D332A6CFA72F}"/>
                </a:ext>
              </a:extLst>
            </p:cNvPr>
            <p:cNvSpPr/>
            <p:nvPr/>
          </p:nvSpPr>
          <p:spPr bwMode="auto">
            <a:xfrm>
              <a:off x="3993196" y="4271320"/>
              <a:ext cx="518712" cy="257517"/>
            </a:xfrm>
            <a:custGeom>
              <a:avLst/>
              <a:gdLst>
                <a:gd name="T0" fmla="*/ 0 w 171"/>
                <a:gd name="T1" fmla="*/ 0 h 85"/>
                <a:gd name="T2" fmla="*/ 0 w 171"/>
                <a:gd name="T3" fmla="*/ 0 h 85"/>
                <a:gd name="T4" fmla="*/ 101 w 171"/>
                <a:gd name="T5" fmla="*/ 56 h 85"/>
                <a:gd name="T6" fmla="*/ 96 w 171"/>
                <a:gd name="T7" fmla="*/ 26 h 85"/>
                <a:gd name="T8" fmla="*/ 96 w 171"/>
                <a:gd name="T9" fmla="*/ 26 h 85"/>
                <a:gd name="T10" fmla="*/ 27 w 171"/>
                <a:gd name="T11" fmla="*/ 18 h 85"/>
                <a:gd name="T12" fmla="*/ 0 w 1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171" h="85">
                  <a:moveTo>
                    <a:pt x="0" y="0"/>
                  </a:moveTo>
                  <a:cubicBezTo>
                    <a:pt x="0" y="0"/>
                    <a:pt x="0" y="0"/>
                    <a:pt x="0" y="0"/>
                  </a:cubicBezTo>
                  <a:cubicBezTo>
                    <a:pt x="1" y="1"/>
                    <a:pt x="31" y="27"/>
                    <a:pt x="101" y="56"/>
                  </a:cubicBezTo>
                  <a:cubicBezTo>
                    <a:pt x="171" y="85"/>
                    <a:pt x="96" y="26"/>
                    <a:pt x="96" y="26"/>
                  </a:cubicBezTo>
                  <a:cubicBezTo>
                    <a:pt x="96" y="26"/>
                    <a:pt x="96" y="26"/>
                    <a:pt x="96" y="26"/>
                  </a:cubicBezTo>
                  <a:cubicBezTo>
                    <a:pt x="69" y="25"/>
                    <a:pt x="41" y="26"/>
                    <a:pt x="27" y="18"/>
                  </a:cubicBezTo>
                  <a:cubicBezTo>
                    <a:pt x="20" y="14"/>
                    <a:pt x="11" y="7"/>
                    <a:pt x="0" y="0"/>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ṡļíḍê">
              <a:extLst>
                <a:ext uri="{FF2B5EF4-FFF2-40B4-BE49-F238E27FC236}">
                  <a16:creationId xmlns:a16="http://schemas.microsoft.com/office/drawing/2014/main" xmlns:p14="http://schemas.microsoft.com/office/powerpoint/2010/main" xmlns:a14="http://schemas.microsoft.com/office/drawing/2010/main" xmlns="" id="{A6005C8A-59D2-4AEC-BD77-B06B3D7C8079}"/>
                </a:ext>
              </a:extLst>
            </p:cNvPr>
            <p:cNvSpPr/>
            <p:nvPr/>
          </p:nvSpPr>
          <p:spPr bwMode="auto">
            <a:xfrm>
              <a:off x="3706248" y="4412954"/>
              <a:ext cx="45986" cy="91970"/>
            </a:xfrm>
            <a:custGeom>
              <a:avLst/>
              <a:gdLst>
                <a:gd name="T0" fmla="*/ 15 w 15"/>
                <a:gd name="T1" fmla="*/ 21 h 30"/>
                <a:gd name="T2" fmla="*/ 3 w 15"/>
                <a:gd name="T3" fmla="*/ 0 h 30"/>
                <a:gd name="T4" fmla="*/ 7 w 15"/>
                <a:gd name="T5" fmla="*/ 30 h 30"/>
                <a:gd name="T6" fmla="*/ 15 w 15"/>
                <a:gd name="T7" fmla="*/ 21 h 30"/>
              </a:gdLst>
              <a:ahLst/>
              <a:cxnLst>
                <a:cxn ang="0">
                  <a:pos x="T0" y="T1"/>
                </a:cxn>
                <a:cxn ang="0">
                  <a:pos x="T2" y="T3"/>
                </a:cxn>
                <a:cxn ang="0">
                  <a:pos x="T4" y="T5"/>
                </a:cxn>
                <a:cxn ang="0">
                  <a:pos x="T6" y="T7"/>
                </a:cxn>
              </a:cxnLst>
              <a:rect l="0" t="0" r="r" b="b"/>
              <a:pathLst>
                <a:path w="15" h="30">
                  <a:moveTo>
                    <a:pt x="15" y="21"/>
                  </a:moveTo>
                  <a:cubicBezTo>
                    <a:pt x="15" y="21"/>
                    <a:pt x="6" y="13"/>
                    <a:pt x="3" y="0"/>
                  </a:cubicBezTo>
                  <a:cubicBezTo>
                    <a:pt x="3" y="0"/>
                    <a:pt x="0" y="22"/>
                    <a:pt x="7" y="30"/>
                  </a:cubicBezTo>
                  <a:lnTo>
                    <a:pt x="15" y="21"/>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ŝḻíḑe">
              <a:extLst>
                <a:ext uri="{FF2B5EF4-FFF2-40B4-BE49-F238E27FC236}">
                  <a16:creationId xmlns:a16="http://schemas.microsoft.com/office/drawing/2014/main" xmlns:p14="http://schemas.microsoft.com/office/powerpoint/2010/main" xmlns:a14="http://schemas.microsoft.com/office/drawing/2010/main" xmlns="" id="{013865C4-E189-47E0-910C-C83501BDBCE9}"/>
                </a:ext>
              </a:extLst>
            </p:cNvPr>
            <p:cNvSpPr/>
            <p:nvPr/>
          </p:nvSpPr>
          <p:spPr bwMode="auto">
            <a:xfrm>
              <a:off x="3297900" y="4990528"/>
              <a:ext cx="108526" cy="99328"/>
            </a:xfrm>
            <a:custGeom>
              <a:avLst/>
              <a:gdLst>
                <a:gd name="T0" fmla="*/ 0 w 36"/>
                <a:gd name="T1" fmla="*/ 28 h 33"/>
                <a:gd name="T2" fmla="*/ 36 w 36"/>
                <a:gd name="T3" fmla="*/ 1 h 33"/>
                <a:gd name="T4" fmla="*/ 3 w 36"/>
                <a:gd name="T5" fmla="*/ 33 h 33"/>
                <a:gd name="T6" fmla="*/ 0 w 36"/>
                <a:gd name="T7" fmla="*/ 28 h 33"/>
              </a:gdLst>
              <a:ahLst/>
              <a:cxnLst>
                <a:cxn ang="0">
                  <a:pos x="T0" y="T1"/>
                </a:cxn>
                <a:cxn ang="0">
                  <a:pos x="T2" y="T3"/>
                </a:cxn>
                <a:cxn ang="0">
                  <a:pos x="T4" y="T5"/>
                </a:cxn>
                <a:cxn ang="0">
                  <a:pos x="T6" y="T7"/>
                </a:cxn>
              </a:cxnLst>
              <a:rect l="0" t="0" r="r" b="b"/>
              <a:pathLst>
                <a:path w="36" h="33">
                  <a:moveTo>
                    <a:pt x="0" y="28"/>
                  </a:moveTo>
                  <a:cubicBezTo>
                    <a:pt x="0" y="28"/>
                    <a:pt x="11" y="0"/>
                    <a:pt x="36" y="1"/>
                  </a:cubicBezTo>
                  <a:cubicBezTo>
                    <a:pt x="36" y="1"/>
                    <a:pt x="6" y="17"/>
                    <a:pt x="3" y="33"/>
                  </a:cubicBezTo>
                  <a:lnTo>
                    <a:pt x="0" y="28"/>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šḻiḑè">
              <a:extLst>
                <a:ext uri="{FF2B5EF4-FFF2-40B4-BE49-F238E27FC236}">
                  <a16:creationId xmlns:a16="http://schemas.microsoft.com/office/drawing/2014/main" xmlns:p14="http://schemas.microsoft.com/office/powerpoint/2010/main" xmlns:a14="http://schemas.microsoft.com/office/drawing/2010/main" xmlns="" id="{E437807A-C087-46F0-9419-7C4EC53E1AAC}"/>
                </a:ext>
              </a:extLst>
            </p:cNvPr>
            <p:cNvSpPr/>
            <p:nvPr/>
          </p:nvSpPr>
          <p:spPr bwMode="auto">
            <a:xfrm>
              <a:off x="4160582" y="2707824"/>
              <a:ext cx="1223206" cy="1484400"/>
            </a:xfrm>
            <a:custGeom>
              <a:avLst/>
              <a:gdLst>
                <a:gd name="T0" fmla="*/ 392 w 404"/>
                <a:gd name="T1" fmla="*/ 0 h 491"/>
                <a:gd name="T2" fmla="*/ 393 w 404"/>
                <a:gd name="T3" fmla="*/ 17 h 491"/>
                <a:gd name="T4" fmla="*/ 354 w 404"/>
                <a:gd name="T5" fmla="*/ 228 h 491"/>
                <a:gd name="T6" fmla="*/ 315 w 404"/>
                <a:gd name="T7" fmla="*/ 438 h 491"/>
                <a:gd name="T8" fmla="*/ 315 w 404"/>
                <a:gd name="T9" fmla="*/ 439 h 491"/>
                <a:gd name="T10" fmla="*/ 314 w 404"/>
                <a:gd name="T11" fmla="*/ 440 h 491"/>
                <a:gd name="T12" fmla="*/ 273 w 404"/>
                <a:gd name="T13" fmla="*/ 474 h 491"/>
                <a:gd name="T14" fmla="*/ 266 w 404"/>
                <a:gd name="T15" fmla="*/ 473 h 491"/>
                <a:gd name="T16" fmla="*/ 264 w 404"/>
                <a:gd name="T17" fmla="*/ 473 h 491"/>
                <a:gd name="T18" fmla="*/ 264 w 404"/>
                <a:gd name="T19" fmla="*/ 473 h 491"/>
                <a:gd name="T20" fmla="*/ 152 w 404"/>
                <a:gd name="T21" fmla="*/ 452 h 491"/>
                <a:gd name="T22" fmla="*/ 0 w 404"/>
                <a:gd name="T23" fmla="*/ 424 h 491"/>
                <a:gd name="T24" fmla="*/ 0 w 404"/>
                <a:gd name="T25" fmla="*/ 439 h 491"/>
                <a:gd name="T26" fmla="*/ 2 w 404"/>
                <a:gd name="T27" fmla="*/ 440 h 491"/>
                <a:gd name="T28" fmla="*/ 273 w 404"/>
                <a:gd name="T29" fmla="*/ 490 h 491"/>
                <a:gd name="T30" fmla="*/ 281 w 404"/>
                <a:gd name="T31" fmla="*/ 491 h 491"/>
                <a:gd name="T32" fmla="*/ 324 w 404"/>
                <a:gd name="T33" fmla="*/ 455 h 491"/>
                <a:gd name="T34" fmla="*/ 402 w 404"/>
                <a:gd name="T35" fmla="*/ 35 h 491"/>
                <a:gd name="T36" fmla="*/ 392 w 404"/>
                <a:gd name="T37"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4" h="491">
                  <a:moveTo>
                    <a:pt x="392" y="0"/>
                  </a:moveTo>
                  <a:cubicBezTo>
                    <a:pt x="394" y="5"/>
                    <a:pt x="394" y="11"/>
                    <a:pt x="393" y="17"/>
                  </a:cubicBezTo>
                  <a:cubicBezTo>
                    <a:pt x="354" y="228"/>
                    <a:pt x="354" y="228"/>
                    <a:pt x="354" y="228"/>
                  </a:cubicBezTo>
                  <a:cubicBezTo>
                    <a:pt x="315" y="438"/>
                    <a:pt x="315" y="438"/>
                    <a:pt x="315" y="438"/>
                  </a:cubicBezTo>
                  <a:cubicBezTo>
                    <a:pt x="315" y="438"/>
                    <a:pt x="315" y="438"/>
                    <a:pt x="315" y="439"/>
                  </a:cubicBezTo>
                  <a:cubicBezTo>
                    <a:pt x="314" y="440"/>
                    <a:pt x="314" y="440"/>
                    <a:pt x="314" y="440"/>
                  </a:cubicBezTo>
                  <a:cubicBezTo>
                    <a:pt x="311" y="460"/>
                    <a:pt x="293" y="474"/>
                    <a:pt x="273" y="474"/>
                  </a:cubicBezTo>
                  <a:cubicBezTo>
                    <a:pt x="271" y="474"/>
                    <a:pt x="268" y="474"/>
                    <a:pt x="266" y="473"/>
                  </a:cubicBezTo>
                  <a:cubicBezTo>
                    <a:pt x="264" y="473"/>
                    <a:pt x="264" y="473"/>
                    <a:pt x="264" y="473"/>
                  </a:cubicBezTo>
                  <a:cubicBezTo>
                    <a:pt x="264" y="473"/>
                    <a:pt x="264" y="473"/>
                    <a:pt x="264" y="473"/>
                  </a:cubicBezTo>
                  <a:cubicBezTo>
                    <a:pt x="152" y="452"/>
                    <a:pt x="152" y="452"/>
                    <a:pt x="152" y="452"/>
                  </a:cubicBezTo>
                  <a:cubicBezTo>
                    <a:pt x="0" y="424"/>
                    <a:pt x="0" y="424"/>
                    <a:pt x="0" y="424"/>
                  </a:cubicBezTo>
                  <a:cubicBezTo>
                    <a:pt x="0" y="439"/>
                    <a:pt x="0" y="439"/>
                    <a:pt x="0" y="439"/>
                  </a:cubicBezTo>
                  <a:cubicBezTo>
                    <a:pt x="1" y="439"/>
                    <a:pt x="1" y="440"/>
                    <a:pt x="2" y="440"/>
                  </a:cubicBezTo>
                  <a:cubicBezTo>
                    <a:pt x="273" y="490"/>
                    <a:pt x="273" y="490"/>
                    <a:pt x="273" y="490"/>
                  </a:cubicBezTo>
                  <a:cubicBezTo>
                    <a:pt x="276" y="490"/>
                    <a:pt x="278" y="491"/>
                    <a:pt x="281" y="491"/>
                  </a:cubicBezTo>
                  <a:cubicBezTo>
                    <a:pt x="302" y="491"/>
                    <a:pt x="320" y="476"/>
                    <a:pt x="324" y="455"/>
                  </a:cubicBezTo>
                  <a:cubicBezTo>
                    <a:pt x="402" y="35"/>
                    <a:pt x="402" y="35"/>
                    <a:pt x="402" y="35"/>
                  </a:cubicBezTo>
                  <a:cubicBezTo>
                    <a:pt x="404" y="22"/>
                    <a:pt x="400" y="9"/>
                    <a:pt x="392"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ṩlidé">
              <a:extLst>
                <a:ext uri="{FF2B5EF4-FFF2-40B4-BE49-F238E27FC236}">
                  <a16:creationId xmlns:a16="http://schemas.microsoft.com/office/drawing/2014/main" xmlns:p14="http://schemas.microsoft.com/office/powerpoint/2010/main" xmlns:a14="http://schemas.microsoft.com/office/drawing/2010/main" xmlns="" id="{6BE3C930-FF7A-49B1-BE6A-4770ECF7092F}"/>
                </a:ext>
              </a:extLst>
            </p:cNvPr>
            <p:cNvSpPr/>
            <p:nvPr/>
          </p:nvSpPr>
          <p:spPr bwMode="auto">
            <a:xfrm>
              <a:off x="4066772" y="3947584"/>
              <a:ext cx="93810" cy="88291"/>
            </a:xfrm>
            <a:custGeom>
              <a:avLst/>
              <a:gdLst>
                <a:gd name="T0" fmla="*/ 0 w 31"/>
                <a:gd name="T1" fmla="*/ 0 h 29"/>
                <a:gd name="T2" fmla="*/ 31 w 31"/>
                <a:gd name="T3" fmla="*/ 29 h 29"/>
                <a:gd name="T4" fmla="*/ 31 w 31"/>
                <a:gd name="T5" fmla="*/ 14 h 29"/>
                <a:gd name="T6" fmla="*/ 22 w 31"/>
                <a:gd name="T7" fmla="*/ 13 h 29"/>
                <a:gd name="T8" fmla="*/ 0 w 31"/>
                <a:gd name="T9" fmla="*/ 0 h 29"/>
              </a:gdLst>
              <a:ahLst/>
              <a:cxnLst>
                <a:cxn ang="0">
                  <a:pos x="T0" y="T1"/>
                </a:cxn>
                <a:cxn ang="0">
                  <a:pos x="T2" y="T3"/>
                </a:cxn>
                <a:cxn ang="0">
                  <a:pos x="T4" y="T5"/>
                </a:cxn>
                <a:cxn ang="0">
                  <a:pos x="T6" y="T7"/>
                </a:cxn>
                <a:cxn ang="0">
                  <a:pos x="T8" y="T9"/>
                </a:cxn>
              </a:cxnLst>
              <a:rect l="0" t="0" r="r" b="b"/>
              <a:pathLst>
                <a:path w="31" h="29">
                  <a:moveTo>
                    <a:pt x="0" y="0"/>
                  </a:moveTo>
                  <a:cubicBezTo>
                    <a:pt x="4" y="14"/>
                    <a:pt x="16" y="26"/>
                    <a:pt x="31" y="29"/>
                  </a:cubicBezTo>
                  <a:cubicBezTo>
                    <a:pt x="31" y="14"/>
                    <a:pt x="31" y="14"/>
                    <a:pt x="31" y="14"/>
                  </a:cubicBezTo>
                  <a:cubicBezTo>
                    <a:pt x="22" y="13"/>
                    <a:pt x="22" y="13"/>
                    <a:pt x="22" y="13"/>
                  </a:cubicBezTo>
                  <a:cubicBezTo>
                    <a:pt x="13" y="11"/>
                    <a:pt x="6" y="7"/>
                    <a:pt x="0"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ṥ1íḋe">
              <a:extLst>
                <a:ext uri="{FF2B5EF4-FFF2-40B4-BE49-F238E27FC236}">
                  <a16:creationId xmlns:a16="http://schemas.microsoft.com/office/drawing/2014/main" xmlns:p14="http://schemas.microsoft.com/office/powerpoint/2010/main" xmlns:a14="http://schemas.microsoft.com/office/drawing/2010/main" xmlns="" id="{F7FD1A7E-F821-4326-9B78-D08F7A29C13E}"/>
                </a:ext>
              </a:extLst>
            </p:cNvPr>
            <p:cNvSpPr/>
            <p:nvPr/>
          </p:nvSpPr>
          <p:spPr bwMode="auto">
            <a:xfrm>
              <a:off x="4020787" y="2444790"/>
              <a:ext cx="1340928" cy="1708808"/>
            </a:xfrm>
            <a:custGeom>
              <a:avLst/>
              <a:gdLst>
                <a:gd name="T0" fmla="*/ 310 w 443"/>
                <a:gd name="T1" fmla="*/ 560 h 565"/>
                <a:gd name="T2" fmla="*/ 39 w 443"/>
                <a:gd name="T3" fmla="*/ 510 h 565"/>
                <a:gd name="T4" fmla="*/ 4 w 443"/>
                <a:gd name="T5" fmla="*/ 459 h 565"/>
                <a:gd name="T6" fmla="*/ 82 w 443"/>
                <a:gd name="T7" fmla="*/ 39 h 565"/>
                <a:gd name="T8" fmla="*/ 133 w 443"/>
                <a:gd name="T9" fmla="*/ 5 h 565"/>
                <a:gd name="T10" fmla="*/ 403 w 443"/>
                <a:gd name="T11" fmla="*/ 55 h 565"/>
                <a:gd name="T12" fmla="*/ 438 w 443"/>
                <a:gd name="T13" fmla="*/ 106 h 565"/>
                <a:gd name="T14" fmla="*/ 361 w 443"/>
                <a:gd name="T15" fmla="*/ 525 h 565"/>
                <a:gd name="T16" fmla="*/ 310 w 443"/>
                <a:gd name="T17" fmla="*/ 56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565">
                  <a:moveTo>
                    <a:pt x="310" y="560"/>
                  </a:moveTo>
                  <a:cubicBezTo>
                    <a:pt x="39" y="510"/>
                    <a:pt x="39" y="510"/>
                    <a:pt x="39" y="510"/>
                  </a:cubicBezTo>
                  <a:cubicBezTo>
                    <a:pt x="15" y="506"/>
                    <a:pt x="0" y="483"/>
                    <a:pt x="4" y="459"/>
                  </a:cubicBezTo>
                  <a:cubicBezTo>
                    <a:pt x="82" y="39"/>
                    <a:pt x="82" y="39"/>
                    <a:pt x="82" y="39"/>
                  </a:cubicBezTo>
                  <a:cubicBezTo>
                    <a:pt x="86" y="16"/>
                    <a:pt x="109" y="0"/>
                    <a:pt x="133" y="5"/>
                  </a:cubicBezTo>
                  <a:cubicBezTo>
                    <a:pt x="403" y="55"/>
                    <a:pt x="403" y="55"/>
                    <a:pt x="403" y="55"/>
                  </a:cubicBezTo>
                  <a:cubicBezTo>
                    <a:pt x="427" y="59"/>
                    <a:pt x="443" y="82"/>
                    <a:pt x="438" y="106"/>
                  </a:cubicBezTo>
                  <a:cubicBezTo>
                    <a:pt x="361" y="525"/>
                    <a:pt x="361" y="525"/>
                    <a:pt x="361" y="525"/>
                  </a:cubicBezTo>
                  <a:cubicBezTo>
                    <a:pt x="356" y="549"/>
                    <a:pt x="333" y="565"/>
                    <a:pt x="310" y="56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ş1îḋe">
              <a:extLst>
                <a:ext uri="{FF2B5EF4-FFF2-40B4-BE49-F238E27FC236}">
                  <a16:creationId xmlns:a16="http://schemas.microsoft.com/office/drawing/2014/main" xmlns:p14="http://schemas.microsoft.com/office/powerpoint/2010/main" xmlns:a14="http://schemas.microsoft.com/office/drawing/2010/main" xmlns="" id="{D5AC68D8-E3BB-47F7-9346-AACFE09D0815}"/>
                </a:ext>
              </a:extLst>
            </p:cNvPr>
            <p:cNvSpPr/>
            <p:nvPr/>
          </p:nvSpPr>
          <p:spPr bwMode="auto">
            <a:xfrm>
              <a:off x="4020787" y="2444790"/>
              <a:ext cx="1340928" cy="1708808"/>
            </a:xfrm>
            <a:custGeom>
              <a:avLst/>
              <a:gdLst>
                <a:gd name="T0" fmla="*/ 310 w 443"/>
                <a:gd name="T1" fmla="*/ 560 h 565"/>
                <a:gd name="T2" fmla="*/ 39 w 443"/>
                <a:gd name="T3" fmla="*/ 510 h 565"/>
                <a:gd name="T4" fmla="*/ 4 w 443"/>
                <a:gd name="T5" fmla="*/ 459 h 565"/>
                <a:gd name="T6" fmla="*/ 82 w 443"/>
                <a:gd name="T7" fmla="*/ 39 h 565"/>
                <a:gd name="T8" fmla="*/ 133 w 443"/>
                <a:gd name="T9" fmla="*/ 5 h 565"/>
                <a:gd name="T10" fmla="*/ 403 w 443"/>
                <a:gd name="T11" fmla="*/ 55 h 565"/>
                <a:gd name="T12" fmla="*/ 438 w 443"/>
                <a:gd name="T13" fmla="*/ 106 h 565"/>
                <a:gd name="T14" fmla="*/ 361 w 443"/>
                <a:gd name="T15" fmla="*/ 525 h 565"/>
                <a:gd name="T16" fmla="*/ 310 w 443"/>
                <a:gd name="T17" fmla="*/ 56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565">
                  <a:moveTo>
                    <a:pt x="310" y="560"/>
                  </a:moveTo>
                  <a:cubicBezTo>
                    <a:pt x="39" y="510"/>
                    <a:pt x="39" y="510"/>
                    <a:pt x="39" y="510"/>
                  </a:cubicBezTo>
                  <a:cubicBezTo>
                    <a:pt x="15" y="506"/>
                    <a:pt x="0" y="483"/>
                    <a:pt x="4" y="459"/>
                  </a:cubicBezTo>
                  <a:cubicBezTo>
                    <a:pt x="82" y="39"/>
                    <a:pt x="82" y="39"/>
                    <a:pt x="82" y="39"/>
                  </a:cubicBezTo>
                  <a:cubicBezTo>
                    <a:pt x="86" y="16"/>
                    <a:pt x="109" y="0"/>
                    <a:pt x="133" y="5"/>
                  </a:cubicBezTo>
                  <a:cubicBezTo>
                    <a:pt x="403" y="55"/>
                    <a:pt x="403" y="55"/>
                    <a:pt x="403" y="55"/>
                  </a:cubicBezTo>
                  <a:cubicBezTo>
                    <a:pt x="427" y="59"/>
                    <a:pt x="443" y="82"/>
                    <a:pt x="438" y="106"/>
                  </a:cubicBezTo>
                  <a:cubicBezTo>
                    <a:pt x="361" y="525"/>
                    <a:pt x="361" y="525"/>
                    <a:pt x="361" y="525"/>
                  </a:cubicBezTo>
                  <a:cubicBezTo>
                    <a:pt x="356" y="549"/>
                    <a:pt x="333" y="565"/>
                    <a:pt x="310" y="56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slíḋè">
              <a:extLst>
                <a:ext uri="{FF2B5EF4-FFF2-40B4-BE49-F238E27FC236}">
                  <a16:creationId xmlns:a16="http://schemas.microsoft.com/office/drawing/2014/main" xmlns:p14="http://schemas.microsoft.com/office/powerpoint/2010/main" xmlns:a14="http://schemas.microsoft.com/office/drawing/2010/main" xmlns="" id="{8AA6B2EC-B39F-46F5-9216-6C756BE5DF79}"/>
                </a:ext>
              </a:extLst>
            </p:cNvPr>
            <p:cNvSpPr/>
            <p:nvPr/>
          </p:nvSpPr>
          <p:spPr bwMode="auto">
            <a:xfrm>
              <a:off x="4269107" y="2457665"/>
              <a:ext cx="1077892" cy="250159"/>
            </a:xfrm>
            <a:custGeom>
              <a:avLst/>
              <a:gdLst>
                <a:gd name="T0" fmla="*/ 335 w 356"/>
                <a:gd name="T1" fmla="*/ 55 h 83"/>
                <a:gd name="T2" fmla="*/ 336 w 356"/>
                <a:gd name="T3" fmla="*/ 56 h 83"/>
                <a:gd name="T4" fmla="*/ 356 w 356"/>
                <a:gd name="T5" fmla="*/ 82 h 83"/>
                <a:gd name="T6" fmla="*/ 356 w 356"/>
                <a:gd name="T7" fmla="*/ 83 h 83"/>
                <a:gd name="T8" fmla="*/ 335 w 356"/>
                <a:gd name="T9" fmla="*/ 55 h 83"/>
                <a:gd name="T10" fmla="*/ 36 w 356"/>
                <a:gd name="T11" fmla="*/ 0 h 83"/>
                <a:gd name="T12" fmla="*/ 0 w 356"/>
                <a:gd name="T13" fmla="*/ 34 h 83"/>
                <a:gd name="T14" fmla="*/ 0 w 356"/>
                <a:gd name="T15" fmla="*/ 35 h 83"/>
                <a:gd name="T16" fmla="*/ 35 w 356"/>
                <a:gd name="T17" fmla="*/ 0 h 83"/>
                <a:gd name="T18" fmla="*/ 36 w 356"/>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3">
                  <a:moveTo>
                    <a:pt x="335" y="55"/>
                  </a:moveTo>
                  <a:cubicBezTo>
                    <a:pt x="336" y="56"/>
                    <a:pt x="336" y="56"/>
                    <a:pt x="336" y="56"/>
                  </a:cubicBezTo>
                  <a:cubicBezTo>
                    <a:pt x="346" y="62"/>
                    <a:pt x="353" y="71"/>
                    <a:pt x="356" y="82"/>
                  </a:cubicBezTo>
                  <a:cubicBezTo>
                    <a:pt x="356" y="82"/>
                    <a:pt x="356" y="82"/>
                    <a:pt x="356" y="83"/>
                  </a:cubicBezTo>
                  <a:cubicBezTo>
                    <a:pt x="354" y="71"/>
                    <a:pt x="346" y="61"/>
                    <a:pt x="335" y="55"/>
                  </a:cubicBezTo>
                  <a:moveTo>
                    <a:pt x="36" y="0"/>
                  </a:moveTo>
                  <a:cubicBezTo>
                    <a:pt x="19" y="2"/>
                    <a:pt x="4" y="15"/>
                    <a:pt x="0" y="34"/>
                  </a:cubicBezTo>
                  <a:cubicBezTo>
                    <a:pt x="0" y="35"/>
                    <a:pt x="0" y="35"/>
                    <a:pt x="0" y="35"/>
                  </a:cubicBezTo>
                  <a:cubicBezTo>
                    <a:pt x="4" y="17"/>
                    <a:pt x="18" y="4"/>
                    <a:pt x="35" y="0"/>
                  </a:cubicBezTo>
                  <a:cubicBezTo>
                    <a:pt x="35" y="0"/>
                    <a:pt x="36" y="0"/>
                    <a:pt x="3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ṣļiḍe">
              <a:extLst>
                <a:ext uri="{FF2B5EF4-FFF2-40B4-BE49-F238E27FC236}">
                  <a16:creationId xmlns:a16="http://schemas.microsoft.com/office/drawing/2014/main" xmlns:p14="http://schemas.microsoft.com/office/powerpoint/2010/main" xmlns:a14="http://schemas.microsoft.com/office/drawing/2010/main" xmlns="" id="{20982CB8-43FD-4200-BEAD-027BCCF6FD51}"/>
                </a:ext>
              </a:extLst>
            </p:cNvPr>
            <p:cNvSpPr/>
            <p:nvPr/>
          </p:nvSpPr>
          <p:spPr bwMode="auto">
            <a:xfrm>
              <a:off x="5231117" y="2705986"/>
              <a:ext cx="121401" cy="691617"/>
            </a:xfrm>
            <a:custGeom>
              <a:avLst/>
              <a:gdLst>
                <a:gd name="T0" fmla="*/ 38 w 40"/>
                <a:gd name="T1" fmla="*/ 0 h 229"/>
                <a:gd name="T2" fmla="*/ 39 w 40"/>
                <a:gd name="T3" fmla="*/ 12 h 229"/>
                <a:gd name="T4" fmla="*/ 38 w 40"/>
                <a:gd name="T5" fmla="*/ 20 h 229"/>
                <a:gd name="T6" fmla="*/ 0 w 40"/>
                <a:gd name="T7" fmla="*/ 229 h 229"/>
                <a:gd name="T8" fmla="*/ 39 w 40"/>
                <a:gd name="T9" fmla="*/ 18 h 229"/>
                <a:gd name="T10" fmla="*/ 38 w 40"/>
                <a:gd name="T11" fmla="*/ 1 h 229"/>
                <a:gd name="T12" fmla="*/ 38 w 40"/>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40" h="229">
                  <a:moveTo>
                    <a:pt x="38" y="0"/>
                  </a:moveTo>
                  <a:cubicBezTo>
                    <a:pt x="39" y="4"/>
                    <a:pt x="39" y="7"/>
                    <a:pt x="39" y="12"/>
                  </a:cubicBezTo>
                  <a:cubicBezTo>
                    <a:pt x="39" y="14"/>
                    <a:pt x="39" y="17"/>
                    <a:pt x="38" y="20"/>
                  </a:cubicBezTo>
                  <a:cubicBezTo>
                    <a:pt x="0" y="229"/>
                    <a:pt x="0" y="229"/>
                    <a:pt x="0" y="229"/>
                  </a:cubicBezTo>
                  <a:cubicBezTo>
                    <a:pt x="39" y="18"/>
                    <a:pt x="39" y="18"/>
                    <a:pt x="39" y="18"/>
                  </a:cubicBezTo>
                  <a:cubicBezTo>
                    <a:pt x="40" y="12"/>
                    <a:pt x="40" y="6"/>
                    <a:pt x="38" y="1"/>
                  </a:cubicBezTo>
                  <a:cubicBezTo>
                    <a:pt x="38" y="0"/>
                    <a:pt x="38" y="0"/>
                    <a:pt x="38"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ślïḓê">
              <a:extLst>
                <a:ext uri="{FF2B5EF4-FFF2-40B4-BE49-F238E27FC236}">
                  <a16:creationId xmlns:a16="http://schemas.microsoft.com/office/drawing/2014/main" xmlns:p14="http://schemas.microsoft.com/office/powerpoint/2010/main" xmlns:a14="http://schemas.microsoft.com/office/drawing/2010/main" xmlns="" id="{66BB6F26-E890-45B1-9164-11CE93BD3712}"/>
                </a:ext>
              </a:extLst>
            </p:cNvPr>
            <p:cNvSpPr/>
            <p:nvPr/>
          </p:nvSpPr>
          <p:spPr bwMode="auto">
            <a:xfrm>
              <a:off x="4024466" y="3835381"/>
              <a:ext cx="42307" cy="112203"/>
            </a:xfrm>
            <a:custGeom>
              <a:avLst/>
              <a:gdLst>
                <a:gd name="T0" fmla="*/ 3 w 14"/>
                <a:gd name="T1" fmla="*/ 0 h 37"/>
                <a:gd name="T2" fmla="*/ 3 w 14"/>
                <a:gd name="T3" fmla="*/ 1 h 37"/>
                <a:gd name="T4" fmla="*/ 14 w 14"/>
                <a:gd name="T5" fmla="*/ 37 h 37"/>
                <a:gd name="T6" fmla="*/ 13 w 14"/>
                <a:gd name="T7" fmla="*/ 36 h 37"/>
                <a:gd name="T8" fmla="*/ 2 w 14"/>
                <a:gd name="T9" fmla="*/ 7 h 37"/>
                <a:gd name="T10" fmla="*/ 3 w 14"/>
                <a:gd name="T11" fmla="*/ 0 h 37"/>
              </a:gdLst>
              <a:ahLst/>
              <a:cxnLst>
                <a:cxn ang="0">
                  <a:pos x="T0" y="T1"/>
                </a:cxn>
                <a:cxn ang="0">
                  <a:pos x="T2" y="T3"/>
                </a:cxn>
                <a:cxn ang="0">
                  <a:pos x="T4" y="T5"/>
                </a:cxn>
                <a:cxn ang="0">
                  <a:pos x="T6" y="T7"/>
                </a:cxn>
                <a:cxn ang="0">
                  <a:pos x="T8" y="T9"/>
                </a:cxn>
                <a:cxn ang="0">
                  <a:pos x="T10" y="T11"/>
                </a:cxn>
              </a:cxnLst>
              <a:rect l="0" t="0" r="r" b="b"/>
              <a:pathLst>
                <a:path w="14" h="37">
                  <a:moveTo>
                    <a:pt x="3" y="0"/>
                  </a:moveTo>
                  <a:cubicBezTo>
                    <a:pt x="3" y="1"/>
                    <a:pt x="3" y="1"/>
                    <a:pt x="3" y="1"/>
                  </a:cubicBezTo>
                  <a:cubicBezTo>
                    <a:pt x="0" y="15"/>
                    <a:pt x="5" y="28"/>
                    <a:pt x="14" y="37"/>
                  </a:cubicBezTo>
                  <a:cubicBezTo>
                    <a:pt x="14" y="37"/>
                    <a:pt x="13" y="36"/>
                    <a:pt x="13" y="36"/>
                  </a:cubicBezTo>
                  <a:cubicBezTo>
                    <a:pt x="6" y="28"/>
                    <a:pt x="2" y="18"/>
                    <a:pt x="2" y="7"/>
                  </a:cubicBezTo>
                  <a:cubicBezTo>
                    <a:pt x="2" y="5"/>
                    <a:pt x="3" y="2"/>
                    <a:pt x="3"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ŝľïḋê">
              <a:extLst>
                <a:ext uri="{FF2B5EF4-FFF2-40B4-BE49-F238E27FC236}">
                  <a16:creationId xmlns:a16="http://schemas.microsoft.com/office/drawing/2014/main" xmlns:p14="http://schemas.microsoft.com/office/powerpoint/2010/main" xmlns:a14="http://schemas.microsoft.com/office/drawing/2010/main" xmlns="" id="{0E405C82-B9D4-4B30-B1C6-1B28C2BF4145}"/>
                </a:ext>
              </a:extLst>
            </p:cNvPr>
            <p:cNvSpPr/>
            <p:nvPr/>
          </p:nvSpPr>
          <p:spPr bwMode="auto">
            <a:xfrm>
              <a:off x="4160582" y="3989891"/>
              <a:ext cx="459852" cy="84613"/>
            </a:xfrm>
            <a:custGeom>
              <a:avLst/>
              <a:gdLst>
                <a:gd name="T0" fmla="*/ 0 w 250"/>
                <a:gd name="T1" fmla="*/ 0 h 46"/>
                <a:gd name="T2" fmla="*/ 0 w 250"/>
                <a:gd name="T3" fmla="*/ 0 h 46"/>
                <a:gd name="T4" fmla="*/ 250 w 250"/>
                <a:gd name="T5" fmla="*/ 46 h 46"/>
                <a:gd name="T6" fmla="*/ 0 w 250"/>
                <a:gd name="T7" fmla="*/ 0 h 46"/>
              </a:gdLst>
              <a:ahLst/>
              <a:cxnLst>
                <a:cxn ang="0">
                  <a:pos x="T0" y="T1"/>
                </a:cxn>
                <a:cxn ang="0">
                  <a:pos x="T2" y="T3"/>
                </a:cxn>
                <a:cxn ang="0">
                  <a:pos x="T4" y="T5"/>
                </a:cxn>
                <a:cxn ang="0">
                  <a:pos x="T6" y="T7"/>
                </a:cxn>
              </a:cxnLst>
              <a:rect l="0" t="0" r="r" b="b"/>
              <a:pathLst>
                <a:path w="250" h="46">
                  <a:moveTo>
                    <a:pt x="0" y="0"/>
                  </a:moveTo>
                  <a:lnTo>
                    <a:pt x="0" y="0"/>
                  </a:lnTo>
                  <a:lnTo>
                    <a:pt x="250" y="46"/>
                  </a:lnTo>
                  <a:lnTo>
                    <a:pt x="0" y="0"/>
                  </a:ln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ľïḍé">
              <a:extLst>
                <a:ext uri="{FF2B5EF4-FFF2-40B4-BE49-F238E27FC236}">
                  <a16:creationId xmlns:a16="http://schemas.microsoft.com/office/drawing/2014/main" xmlns:p14="http://schemas.microsoft.com/office/powerpoint/2010/main" xmlns:a14="http://schemas.microsoft.com/office/drawing/2010/main" xmlns="" id="{C504019D-26A7-458E-B0F7-3E10E5DA2C4D}"/>
                </a:ext>
              </a:extLst>
            </p:cNvPr>
            <p:cNvSpPr/>
            <p:nvPr/>
          </p:nvSpPr>
          <p:spPr bwMode="auto">
            <a:xfrm>
              <a:off x="4160582" y="3989891"/>
              <a:ext cx="459852" cy="84613"/>
            </a:xfrm>
            <a:custGeom>
              <a:avLst/>
              <a:gdLst>
                <a:gd name="T0" fmla="*/ 0 w 250"/>
                <a:gd name="T1" fmla="*/ 0 h 46"/>
                <a:gd name="T2" fmla="*/ 0 w 250"/>
                <a:gd name="T3" fmla="*/ 0 h 46"/>
                <a:gd name="T4" fmla="*/ 250 w 250"/>
                <a:gd name="T5" fmla="*/ 46 h 46"/>
                <a:gd name="T6" fmla="*/ 0 w 250"/>
                <a:gd name="T7" fmla="*/ 0 h 46"/>
              </a:gdLst>
              <a:ahLst/>
              <a:cxnLst>
                <a:cxn ang="0">
                  <a:pos x="T0" y="T1"/>
                </a:cxn>
                <a:cxn ang="0">
                  <a:pos x="T2" y="T3"/>
                </a:cxn>
                <a:cxn ang="0">
                  <a:pos x="T4" y="T5"/>
                </a:cxn>
                <a:cxn ang="0">
                  <a:pos x="T6" y="T7"/>
                </a:cxn>
              </a:cxnLst>
              <a:rect l="0" t="0" r="r" b="b"/>
              <a:pathLst>
                <a:path w="250" h="46">
                  <a:moveTo>
                    <a:pt x="0" y="0"/>
                  </a:moveTo>
                  <a:lnTo>
                    <a:pt x="0" y="0"/>
                  </a:lnTo>
                  <a:lnTo>
                    <a:pt x="250"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ṡļïdè">
              <a:extLst>
                <a:ext uri="{FF2B5EF4-FFF2-40B4-BE49-F238E27FC236}">
                  <a16:creationId xmlns:a16="http://schemas.microsoft.com/office/drawing/2014/main" xmlns:p14="http://schemas.microsoft.com/office/powerpoint/2010/main" xmlns:a14="http://schemas.microsoft.com/office/drawing/2010/main" xmlns="" id="{C4DCB9BE-AE92-45F4-AB41-7EF5BFA1213F}"/>
                </a:ext>
              </a:extLst>
            </p:cNvPr>
            <p:cNvSpPr/>
            <p:nvPr/>
          </p:nvSpPr>
          <p:spPr bwMode="auto">
            <a:xfrm>
              <a:off x="4063093" y="3945745"/>
              <a:ext cx="97489" cy="44146"/>
            </a:xfrm>
            <a:custGeom>
              <a:avLst/>
              <a:gdLst>
                <a:gd name="T0" fmla="*/ 0 w 32"/>
                <a:gd name="T1" fmla="*/ 0 h 15"/>
                <a:gd name="T2" fmla="*/ 1 w 32"/>
                <a:gd name="T3" fmla="*/ 1 h 15"/>
                <a:gd name="T4" fmla="*/ 23 w 32"/>
                <a:gd name="T5" fmla="*/ 14 h 15"/>
                <a:gd name="T6" fmla="*/ 32 w 32"/>
                <a:gd name="T7" fmla="*/ 15 h 15"/>
                <a:gd name="T8" fmla="*/ 32 w 32"/>
                <a:gd name="T9" fmla="*/ 15 h 15"/>
                <a:gd name="T10" fmla="*/ 25 w 32"/>
                <a:gd name="T11" fmla="*/ 14 h 15"/>
                <a:gd name="T12" fmla="*/ 0 w 3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2" h="15">
                  <a:moveTo>
                    <a:pt x="0" y="0"/>
                  </a:moveTo>
                  <a:cubicBezTo>
                    <a:pt x="0" y="0"/>
                    <a:pt x="1" y="1"/>
                    <a:pt x="1" y="1"/>
                  </a:cubicBezTo>
                  <a:cubicBezTo>
                    <a:pt x="7" y="8"/>
                    <a:pt x="14" y="12"/>
                    <a:pt x="23" y="14"/>
                  </a:cubicBezTo>
                  <a:cubicBezTo>
                    <a:pt x="32" y="15"/>
                    <a:pt x="32" y="15"/>
                    <a:pt x="32" y="15"/>
                  </a:cubicBezTo>
                  <a:cubicBezTo>
                    <a:pt x="32" y="15"/>
                    <a:pt x="32" y="15"/>
                    <a:pt x="32" y="15"/>
                  </a:cubicBezTo>
                  <a:cubicBezTo>
                    <a:pt x="25" y="14"/>
                    <a:pt x="25" y="14"/>
                    <a:pt x="25" y="14"/>
                  </a:cubicBezTo>
                  <a:cubicBezTo>
                    <a:pt x="15" y="12"/>
                    <a:pt x="7" y="7"/>
                    <a:pt x="0" y="0"/>
                  </a:cubicBezTo>
                </a:path>
              </a:pathLst>
            </a:custGeom>
            <a:solidFill>
              <a:srgbClr val="5A5A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liďè">
              <a:extLst>
                <a:ext uri="{FF2B5EF4-FFF2-40B4-BE49-F238E27FC236}">
                  <a16:creationId xmlns:a16="http://schemas.microsoft.com/office/drawing/2014/main" xmlns:p14="http://schemas.microsoft.com/office/powerpoint/2010/main" xmlns:a14="http://schemas.microsoft.com/office/drawing/2010/main" xmlns="" id="{2089D160-E98B-4087-B9FA-D9EF77786261}"/>
                </a:ext>
              </a:extLst>
            </p:cNvPr>
            <p:cNvSpPr/>
            <p:nvPr/>
          </p:nvSpPr>
          <p:spPr bwMode="auto">
            <a:xfrm>
              <a:off x="4958884" y="4035876"/>
              <a:ext cx="154510" cy="104846"/>
            </a:xfrm>
            <a:custGeom>
              <a:avLst/>
              <a:gdLst>
                <a:gd name="T0" fmla="*/ 51 w 51"/>
                <a:gd name="T1" fmla="*/ 0 h 35"/>
                <a:gd name="T2" fmla="*/ 8 w 51"/>
                <a:gd name="T3" fmla="*/ 35 h 35"/>
                <a:gd name="T4" fmla="*/ 0 w 51"/>
                <a:gd name="T5" fmla="*/ 34 h 35"/>
                <a:gd name="T6" fmla="*/ 2 w 51"/>
                <a:gd name="T7" fmla="*/ 34 h 35"/>
                <a:gd name="T8" fmla="*/ 9 w 51"/>
                <a:gd name="T9" fmla="*/ 35 h 35"/>
                <a:gd name="T10" fmla="*/ 50 w 51"/>
                <a:gd name="T11" fmla="*/ 1 h 35"/>
                <a:gd name="T12" fmla="*/ 51 w 5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51" h="35">
                  <a:moveTo>
                    <a:pt x="51" y="0"/>
                  </a:moveTo>
                  <a:cubicBezTo>
                    <a:pt x="47" y="20"/>
                    <a:pt x="28" y="35"/>
                    <a:pt x="8" y="35"/>
                  </a:cubicBezTo>
                  <a:cubicBezTo>
                    <a:pt x="5" y="35"/>
                    <a:pt x="3" y="35"/>
                    <a:pt x="0" y="34"/>
                  </a:cubicBezTo>
                  <a:cubicBezTo>
                    <a:pt x="2" y="34"/>
                    <a:pt x="2" y="34"/>
                    <a:pt x="2" y="34"/>
                  </a:cubicBezTo>
                  <a:cubicBezTo>
                    <a:pt x="4" y="35"/>
                    <a:pt x="7" y="35"/>
                    <a:pt x="9" y="35"/>
                  </a:cubicBezTo>
                  <a:cubicBezTo>
                    <a:pt x="29" y="35"/>
                    <a:pt x="47" y="21"/>
                    <a:pt x="50" y="1"/>
                  </a:cubicBezTo>
                  <a:cubicBezTo>
                    <a:pt x="51" y="0"/>
                    <a:pt x="51" y="0"/>
                    <a:pt x="51"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ṧ1iḓê">
              <a:extLst>
                <a:ext uri="{FF2B5EF4-FFF2-40B4-BE49-F238E27FC236}">
                  <a16:creationId xmlns:a16="http://schemas.microsoft.com/office/drawing/2014/main" xmlns:p14="http://schemas.microsoft.com/office/powerpoint/2010/main" xmlns:a14="http://schemas.microsoft.com/office/drawing/2010/main" xmlns="" id="{B20FFFEE-8940-49FB-918B-2DF5111CFC73}"/>
                </a:ext>
              </a:extLst>
            </p:cNvPr>
            <p:cNvSpPr/>
            <p:nvPr/>
          </p:nvSpPr>
          <p:spPr bwMode="auto">
            <a:xfrm>
              <a:off x="4029984" y="2457665"/>
              <a:ext cx="1320694" cy="1683056"/>
            </a:xfrm>
            <a:custGeom>
              <a:avLst/>
              <a:gdLst>
                <a:gd name="T0" fmla="*/ 114 w 436"/>
                <a:gd name="T1" fmla="*/ 0 h 557"/>
                <a:gd name="T2" fmla="*/ 79 w 436"/>
                <a:gd name="T3" fmla="*/ 35 h 557"/>
                <a:gd name="T4" fmla="*/ 1 w 436"/>
                <a:gd name="T5" fmla="*/ 456 h 557"/>
                <a:gd name="T6" fmla="*/ 0 w 436"/>
                <a:gd name="T7" fmla="*/ 463 h 557"/>
                <a:gd name="T8" fmla="*/ 36 w 436"/>
                <a:gd name="T9" fmla="*/ 506 h 557"/>
                <a:gd name="T10" fmla="*/ 195 w 436"/>
                <a:gd name="T11" fmla="*/ 535 h 557"/>
                <a:gd name="T12" fmla="*/ 307 w 436"/>
                <a:gd name="T13" fmla="*/ 556 h 557"/>
                <a:gd name="T14" fmla="*/ 315 w 436"/>
                <a:gd name="T15" fmla="*/ 557 h 557"/>
                <a:gd name="T16" fmla="*/ 358 w 436"/>
                <a:gd name="T17" fmla="*/ 522 h 557"/>
                <a:gd name="T18" fmla="*/ 397 w 436"/>
                <a:gd name="T19" fmla="*/ 311 h 557"/>
                <a:gd name="T20" fmla="*/ 435 w 436"/>
                <a:gd name="T21" fmla="*/ 102 h 557"/>
                <a:gd name="T22" fmla="*/ 436 w 436"/>
                <a:gd name="T23" fmla="*/ 94 h 557"/>
                <a:gd name="T24" fmla="*/ 435 w 436"/>
                <a:gd name="T25" fmla="*/ 82 h 557"/>
                <a:gd name="T26" fmla="*/ 415 w 436"/>
                <a:gd name="T27" fmla="*/ 56 h 557"/>
                <a:gd name="T28" fmla="*/ 422 w 436"/>
                <a:gd name="T29" fmla="*/ 88 h 557"/>
                <a:gd name="T30" fmla="*/ 347 w 436"/>
                <a:gd name="T31" fmla="*/ 492 h 557"/>
                <a:gd name="T32" fmla="*/ 309 w 436"/>
                <a:gd name="T33" fmla="*/ 525 h 557"/>
                <a:gd name="T34" fmla="*/ 302 w 436"/>
                <a:gd name="T35" fmla="*/ 524 h 557"/>
                <a:gd name="T36" fmla="*/ 52 w 436"/>
                <a:gd name="T37" fmla="*/ 478 h 557"/>
                <a:gd name="T38" fmla="*/ 22 w 436"/>
                <a:gd name="T39" fmla="*/ 431 h 557"/>
                <a:gd name="T40" fmla="*/ 97 w 436"/>
                <a:gd name="T41" fmla="*/ 27 h 557"/>
                <a:gd name="T42" fmla="*/ 114 w 436"/>
                <a:gd name="T43"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557">
                  <a:moveTo>
                    <a:pt x="114" y="0"/>
                  </a:moveTo>
                  <a:cubicBezTo>
                    <a:pt x="97" y="4"/>
                    <a:pt x="83" y="17"/>
                    <a:pt x="79" y="35"/>
                  </a:cubicBezTo>
                  <a:cubicBezTo>
                    <a:pt x="1" y="456"/>
                    <a:pt x="1" y="456"/>
                    <a:pt x="1" y="456"/>
                  </a:cubicBezTo>
                  <a:cubicBezTo>
                    <a:pt x="1" y="458"/>
                    <a:pt x="0" y="461"/>
                    <a:pt x="0" y="463"/>
                  </a:cubicBezTo>
                  <a:cubicBezTo>
                    <a:pt x="0" y="484"/>
                    <a:pt x="15" y="502"/>
                    <a:pt x="36" y="506"/>
                  </a:cubicBezTo>
                  <a:cubicBezTo>
                    <a:pt x="195" y="535"/>
                    <a:pt x="195" y="535"/>
                    <a:pt x="195" y="535"/>
                  </a:cubicBezTo>
                  <a:cubicBezTo>
                    <a:pt x="307" y="556"/>
                    <a:pt x="307" y="556"/>
                    <a:pt x="307" y="556"/>
                  </a:cubicBezTo>
                  <a:cubicBezTo>
                    <a:pt x="310" y="557"/>
                    <a:pt x="312" y="557"/>
                    <a:pt x="315" y="557"/>
                  </a:cubicBezTo>
                  <a:cubicBezTo>
                    <a:pt x="335" y="557"/>
                    <a:pt x="354" y="542"/>
                    <a:pt x="358" y="522"/>
                  </a:cubicBezTo>
                  <a:cubicBezTo>
                    <a:pt x="397" y="311"/>
                    <a:pt x="397" y="311"/>
                    <a:pt x="397" y="311"/>
                  </a:cubicBezTo>
                  <a:cubicBezTo>
                    <a:pt x="435" y="102"/>
                    <a:pt x="435" y="102"/>
                    <a:pt x="435" y="102"/>
                  </a:cubicBezTo>
                  <a:cubicBezTo>
                    <a:pt x="436" y="99"/>
                    <a:pt x="436" y="96"/>
                    <a:pt x="436" y="94"/>
                  </a:cubicBezTo>
                  <a:cubicBezTo>
                    <a:pt x="436" y="89"/>
                    <a:pt x="436" y="86"/>
                    <a:pt x="435" y="82"/>
                  </a:cubicBezTo>
                  <a:cubicBezTo>
                    <a:pt x="432" y="71"/>
                    <a:pt x="425" y="62"/>
                    <a:pt x="415" y="56"/>
                  </a:cubicBezTo>
                  <a:cubicBezTo>
                    <a:pt x="421" y="65"/>
                    <a:pt x="424" y="76"/>
                    <a:pt x="422" y="88"/>
                  </a:cubicBezTo>
                  <a:cubicBezTo>
                    <a:pt x="347" y="492"/>
                    <a:pt x="347" y="492"/>
                    <a:pt x="347" y="492"/>
                  </a:cubicBezTo>
                  <a:cubicBezTo>
                    <a:pt x="344" y="511"/>
                    <a:pt x="327" y="525"/>
                    <a:pt x="309" y="525"/>
                  </a:cubicBezTo>
                  <a:cubicBezTo>
                    <a:pt x="307" y="525"/>
                    <a:pt x="304" y="524"/>
                    <a:pt x="302" y="524"/>
                  </a:cubicBezTo>
                  <a:cubicBezTo>
                    <a:pt x="52" y="478"/>
                    <a:pt x="52" y="478"/>
                    <a:pt x="52" y="478"/>
                  </a:cubicBezTo>
                  <a:cubicBezTo>
                    <a:pt x="31" y="474"/>
                    <a:pt x="18" y="453"/>
                    <a:pt x="22" y="431"/>
                  </a:cubicBezTo>
                  <a:cubicBezTo>
                    <a:pt x="97" y="27"/>
                    <a:pt x="97" y="27"/>
                    <a:pt x="97" y="27"/>
                  </a:cubicBezTo>
                  <a:cubicBezTo>
                    <a:pt x="99" y="16"/>
                    <a:pt x="105" y="6"/>
                    <a:pt x="114"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sliḑé">
              <a:extLst>
                <a:ext uri="{FF2B5EF4-FFF2-40B4-BE49-F238E27FC236}">
                  <a16:creationId xmlns:a16="http://schemas.microsoft.com/office/drawing/2014/main" xmlns:p14="http://schemas.microsoft.com/office/powerpoint/2010/main" xmlns:a14="http://schemas.microsoft.com/office/drawing/2010/main" xmlns="" id="{1E44B113-D9BD-4AEE-A73A-AA51092EFB0A}"/>
                </a:ext>
              </a:extLst>
            </p:cNvPr>
            <p:cNvSpPr/>
            <p:nvPr/>
          </p:nvSpPr>
          <p:spPr bwMode="auto">
            <a:xfrm>
              <a:off x="4329808" y="2602979"/>
              <a:ext cx="908667" cy="395472"/>
            </a:xfrm>
            <a:custGeom>
              <a:avLst/>
              <a:gdLst>
                <a:gd name="T0" fmla="*/ 252 w 300"/>
                <a:gd name="T1" fmla="*/ 127 h 131"/>
                <a:gd name="T2" fmla="*/ 32 w 300"/>
                <a:gd name="T3" fmla="*/ 86 h 131"/>
                <a:gd name="T4" fmla="*/ 4 w 300"/>
                <a:gd name="T5" fmla="*/ 45 h 131"/>
                <a:gd name="T6" fmla="*/ 6 w 300"/>
                <a:gd name="T7" fmla="*/ 32 h 131"/>
                <a:gd name="T8" fmla="*/ 48 w 300"/>
                <a:gd name="T9" fmla="*/ 3 h 131"/>
                <a:gd name="T10" fmla="*/ 268 w 300"/>
                <a:gd name="T11" fmla="*/ 44 h 131"/>
                <a:gd name="T12" fmla="*/ 296 w 300"/>
                <a:gd name="T13" fmla="*/ 85 h 131"/>
                <a:gd name="T14" fmla="*/ 294 w 300"/>
                <a:gd name="T15" fmla="*/ 99 h 131"/>
                <a:gd name="T16" fmla="*/ 252 w 300"/>
                <a:gd name="T17" fmla="*/ 12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31">
                  <a:moveTo>
                    <a:pt x="252" y="127"/>
                  </a:moveTo>
                  <a:cubicBezTo>
                    <a:pt x="32" y="86"/>
                    <a:pt x="32" y="86"/>
                    <a:pt x="32" y="86"/>
                  </a:cubicBezTo>
                  <a:cubicBezTo>
                    <a:pt x="13" y="83"/>
                    <a:pt x="0" y="64"/>
                    <a:pt x="4" y="45"/>
                  </a:cubicBezTo>
                  <a:cubicBezTo>
                    <a:pt x="6" y="32"/>
                    <a:pt x="6" y="32"/>
                    <a:pt x="6" y="32"/>
                  </a:cubicBezTo>
                  <a:cubicBezTo>
                    <a:pt x="10" y="12"/>
                    <a:pt x="28" y="0"/>
                    <a:pt x="48" y="3"/>
                  </a:cubicBezTo>
                  <a:cubicBezTo>
                    <a:pt x="268" y="44"/>
                    <a:pt x="268" y="44"/>
                    <a:pt x="268" y="44"/>
                  </a:cubicBezTo>
                  <a:cubicBezTo>
                    <a:pt x="287" y="48"/>
                    <a:pt x="300" y="66"/>
                    <a:pt x="296" y="85"/>
                  </a:cubicBezTo>
                  <a:cubicBezTo>
                    <a:pt x="294" y="99"/>
                    <a:pt x="294" y="99"/>
                    <a:pt x="294" y="99"/>
                  </a:cubicBezTo>
                  <a:cubicBezTo>
                    <a:pt x="290" y="118"/>
                    <a:pt x="272" y="131"/>
                    <a:pt x="252" y="127"/>
                  </a:cubicBezTo>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ḻíḍe">
              <a:extLst>
                <a:ext uri="{FF2B5EF4-FFF2-40B4-BE49-F238E27FC236}">
                  <a16:creationId xmlns:a16="http://schemas.microsoft.com/office/drawing/2014/main" xmlns:p14="http://schemas.microsoft.com/office/powerpoint/2010/main" xmlns:a14="http://schemas.microsoft.com/office/drawing/2010/main" xmlns="" id="{BFA9E0C1-CBCB-460E-A2CE-BD71C8E1A791}"/>
                </a:ext>
              </a:extLst>
            </p:cNvPr>
            <p:cNvSpPr/>
            <p:nvPr/>
          </p:nvSpPr>
          <p:spPr bwMode="auto">
            <a:xfrm>
              <a:off x="4339004" y="2602979"/>
              <a:ext cx="899470" cy="310859"/>
            </a:xfrm>
            <a:custGeom>
              <a:avLst/>
              <a:gdLst>
                <a:gd name="T0" fmla="*/ 266 w 297"/>
                <a:gd name="T1" fmla="*/ 44 h 103"/>
                <a:gd name="T2" fmla="*/ 43 w 297"/>
                <a:gd name="T3" fmla="*/ 3 h 103"/>
                <a:gd name="T4" fmla="*/ 3 w 297"/>
                <a:gd name="T5" fmla="*/ 30 h 103"/>
                <a:gd name="T6" fmla="*/ 0 w 297"/>
                <a:gd name="T7" fmla="*/ 47 h 103"/>
                <a:gd name="T8" fmla="*/ 0 w 297"/>
                <a:gd name="T9" fmla="*/ 49 h 103"/>
                <a:gd name="T10" fmla="*/ 39 w 297"/>
                <a:gd name="T11" fmla="*/ 24 h 103"/>
                <a:gd name="T12" fmla="*/ 262 w 297"/>
                <a:gd name="T13" fmla="*/ 65 h 103"/>
                <a:gd name="T14" fmla="*/ 290 w 297"/>
                <a:gd name="T15" fmla="*/ 103 h 103"/>
                <a:gd name="T16" fmla="*/ 290 w 297"/>
                <a:gd name="T17" fmla="*/ 100 h 103"/>
                <a:gd name="T18" fmla="*/ 293 w 297"/>
                <a:gd name="T19" fmla="*/ 84 h 103"/>
                <a:gd name="T20" fmla="*/ 266 w 297"/>
                <a:gd name="T21" fmla="*/ 4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103">
                  <a:moveTo>
                    <a:pt x="266" y="44"/>
                  </a:moveTo>
                  <a:cubicBezTo>
                    <a:pt x="43" y="3"/>
                    <a:pt x="43" y="3"/>
                    <a:pt x="43" y="3"/>
                  </a:cubicBezTo>
                  <a:cubicBezTo>
                    <a:pt x="25" y="0"/>
                    <a:pt x="7" y="12"/>
                    <a:pt x="3" y="30"/>
                  </a:cubicBezTo>
                  <a:cubicBezTo>
                    <a:pt x="0" y="47"/>
                    <a:pt x="0" y="47"/>
                    <a:pt x="0" y="47"/>
                  </a:cubicBezTo>
                  <a:cubicBezTo>
                    <a:pt x="0" y="47"/>
                    <a:pt x="0" y="48"/>
                    <a:pt x="0" y="49"/>
                  </a:cubicBezTo>
                  <a:cubicBezTo>
                    <a:pt x="5" y="32"/>
                    <a:pt x="22" y="21"/>
                    <a:pt x="39" y="24"/>
                  </a:cubicBezTo>
                  <a:cubicBezTo>
                    <a:pt x="262" y="65"/>
                    <a:pt x="262" y="65"/>
                    <a:pt x="262" y="65"/>
                  </a:cubicBezTo>
                  <a:cubicBezTo>
                    <a:pt x="280" y="69"/>
                    <a:pt x="292" y="85"/>
                    <a:pt x="290" y="103"/>
                  </a:cubicBezTo>
                  <a:cubicBezTo>
                    <a:pt x="290" y="102"/>
                    <a:pt x="290" y="101"/>
                    <a:pt x="290" y="100"/>
                  </a:cubicBezTo>
                  <a:cubicBezTo>
                    <a:pt x="293" y="84"/>
                    <a:pt x="293" y="84"/>
                    <a:pt x="293" y="84"/>
                  </a:cubicBezTo>
                  <a:cubicBezTo>
                    <a:pt x="297" y="65"/>
                    <a:pt x="285" y="48"/>
                    <a:pt x="266" y="44"/>
                  </a:cubicBezTo>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ś1ïḋe">
              <a:extLst>
                <a:ext uri="{FF2B5EF4-FFF2-40B4-BE49-F238E27FC236}">
                  <a16:creationId xmlns:a16="http://schemas.microsoft.com/office/drawing/2014/main" xmlns:p14="http://schemas.microsoft.com/office/powerpoint/2010/main" xmlns:a14="http://schemas.microsoft.com/office/drawing/2010/main" xmlns="" id="{CDDBD886-5520-4C52-A827-EEC15C322761}"/>
                </a:ext>
              </a:extLst>
            </p:cNvPr>
            <p:cNvSpPr/>
            <p:nvPr/>
          </p:nvSpPr>
          <p:spPr bwMode="auto">
            <a:xfrm>
              <a:off x="4620434" y="2899123"/>
              <a:ext cx="108526" cy="20233"/>
            </a:xfrm>
            <a:custGeom>
              <a:avLst/>
              <a:gdLst>
                <a:gd name="T0" fmla="*/ 0 w 59"/>
                <a:gd name="T1" fmla="*/ 0 h 11"/>
                <a:gd name="T2" fmla="*/ 0 w 59"/>
                <a:gd name="T3" fmla="*/ 0 h 11"/>
                <a:gd name="T4" fmla="*/ 59 w 59"/>
                <a:gd name="T5" fmla="*/ 11 h 11"/>
                <a:gd name="T6" fmla="*/ 0 w 59"/>
                <a:gd name="T7" fmla="*/ 0 h 11"/>
              </a:gdLst>
              <a:ahLst/>
              <a:cxnLst>
                <a:cxn ang="0">
                  <a:pos x="T0" y="T1"/>
                </a:cxn>
                <a:cxn ang="0">
                  <a:pos x="T2" y="T3"/>
                </a:cxn>
                <a:cxn ang="0">
                  <a:pos x="T4" y="T5"/>
                </a:cxn>
                <a:cxn ang="0">
                  <a:pos x="T6" y="T7"/>
                </a:cxn>
              </a:cxnLst>
              <a:rect l="0" t="0" r="r" b="b"/>
              <a:pathLst>
                <a:path w="59" h="11">
                  <a:moveTo>
                    <a:pt x="0" y="0"/>
                  </a:moveTo>
                  <a:lnTo>
                    <a:pt x="0" y="0"/>
                  </a:lnTo>
                  <a:lnTo>
                    <a:pt x="59" y="11"/>
                  </a:lnTo>
                  <a:lnTo>
                    <a:pt x="0" y="0"/>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ṧlïḓè">
              <a:extLst>
                <a:ext uri="{FF2B5EF4-FFF2-40B4-BE49-F238E27FC236}">
                  <a16:creationId xmlns:a16="http://schemas.microsoft.com/office/drawing/2014/main" xmlns:p14="http://schemas.microsoft.com/office/powerpoint/2010/main" xmlns:a14="http://schemas.microsoft.com/office/drawing/2010/main" xmlns="" id="{5BA06353-A6DB-417F-9304-9F530D02687F}"/>
                </a:ext>
              </a:extLst>
            </p:cNvPr>
            <p:cNvSpPr/>
            <p:nvPr/>
          </p:nvSpPr>
          <p:spPr bwMode="auto">
            <a:xfrm>
              <a:off x="4620434" y="2899123"/>
              <a:ext cx="108526" cy="20233"/>
            </a:xfrm>
            <a:custGeom>
              <a:avLst/>
              <a:gdLst>
                <a:gd name="T0" fmla="*/ 0 w 59"/>
                <a:gd name="T1" fmla="*/ 0 h 11"/>
                <a:gd name="T2" fmla="*/ 0 w 59"/>
                <a:gd name="T3" fmla="*/ 0 h 11"/>
                <a:gd name="T4" fmla="*/ 59 w 59"/>
                <a:gd name="T5" fmla="*/ 11 h 11"/>
                <a:gd name="T6" fmla="*/ 0 w 59"/>
                <a:gd name="T7" fmla="*/ 0 h 11"/>
              </a:gdLst>
              <a:ahLst/>
              <a:cxnLst>
                <a:cxn ang="0">
                  <a:pos x="T0" y="T1"/>
                </a:cxn>
                <a:cxn ang="0">
                  <a:pos x="T2" y="T3"/>
                </a:cxn>
                <a:cxn ang="0">
                  <a:pos x="T4" y="T5"/>
                </a:cxn>
                <a:cxn ang="0">
                  <a:pos x="T6" y="T7"/>
                </a:cxn>
              </a:cxnLst>
              <a:rect l="0" t="0" r="r" b="b"/>
              <a:pathLst>
                <a:path w="59" h="11">
                  <a:moveTo>
                    <a:pt x="0" y="0"/>
                  </a:moveTo>
                  <a:lnTo>
                    <a:pt x="0" y="0"/>
                  </a:lnTo>
                  <a:lnTo>
                    <a:pt x="59"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şḷïḓè">
              <a:extLst>
                <a:ext uri="{FF2B5EF4-FFF2-40B4-BE49-F238E27FC236}">
                  <a16:creationId xmlns:a16="http://schemas.microsoft.com/office/drawing/2014/main" xmlns:p14="http://schemas.microsoft.com/office/powerpoint/2010/main" xmlns:a14="http://schemas.microsoft.com/office/drawing/2010/main" xmlns="" id="{33735784-38E3-4845-BBD3-C9F5C1D6C017}"/>
                </a:ext>
              </a:extLst>
            </p:cNvPr>
            <p:cNvSpPr/>
            <p:nvPr/>
          </p:nvSpPr>
          <p:spPr bwMode="auto">
            <a:xfrm>
              <a:off x="4620434" y="2705986"/>
              <a:ext cx="378918" cy="213371"/>
            </a:xfrm>
            <a:custGeom>
              <a:avLst/>
              <a:gdLst>
                <a:gd name="T0" fmla="*/ 73 w 125"/>
                <a:gd name="T1" fmla="*/ 14 h 71"/>
                <a:gd name="T2" fmla="*/ 0 w 125"/>
                <a:gd name="T3" fmla="*/ 64 h 71"/>
                <a:gd name="T4" fmla="*/ 36 w 125"/>
                <a:gd name="T5" fmla="*/ 71 h 71"/>
                <a:gd name="T6" fmla="*/ 109 w 125"/>
                <a:gd name="T7" fmla="*/ 20 h 71"/>
                <a:gd name="T8" fmla="*/ 73 w 125"/>
                <a:gd name="T9" fmla="*/ 14 h 71"/>
                <a:gd name="T10" fmla="*/ 120 w 125"/>
                <a:gd name="T11" fmla="*/ 0 h 71"/>
                <a:gd name="T12" fmla="*/ 125 w 125"/>
                <a:gd name="T13" fmla="*/ 1 h 71"/>
                <a:gd name="T14" fmla="*/ 125 w 125"/>
                <a:gd name="T15" fmla="*/ 1 h 71"/>
                <a:gd name="T16" fmla="*/ 120 w 125"/>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1">
                  <a:moveTo>
                    <a:pt x="73" y="14"/>
                  </a:moveTo>
                  <a:cubicBezTo>
                    <a:pt x="49" y="30"/>
                    <a:pt x="24" y="47"/>
                    <a:pt x="0" y="64"/>
                  </a:cubicBezTo>
                  <a:cubicBezTo>
                    <a:pt x="36" y="71"/>
                    <a:pt x="36" y="71"/>
                    <a:pt x="36" y="71"/>
                  </a:cubicBezTo>
                  <a:cubicBezTo>
                    <a:pt x="109" y="20"/>
                    <a:pt x="109" y="20"/>
                    <a:pt x="109" y="20"/>
                  </a:cubicBezTo>
                  <a:cubicBezTo>
                    <a:pt x="73" y="14"/>
                    <a:pt x="73" y="14"/>
                    <a:pt x="73" y="14"/>
                  </a:cubicBezTo>
                  <a:moveTo>
                    <a:pt x="120" y="0"/>
                  </a:moveTo>
                  <a:cubicBezTo>
                    <a:pt x="125" y="1"/>
                    <a:pt x="125" y="1"/>
                    <a:pt x="125" y="1"/>
                  </a:cubicBezTo>
                  <a:cubicBezTo>
                    <a:pt x="125" y="1"/>
                    <a:pt x="125" y="1"/>
                    <a:pt x="125" y="1"/>
                  </a:cubicBezTo>
                  <a:cubicBezTo>
                    <a:pt x="120" y="0"/>
                    <a:pt x="120" y="0"/>
                    <a:pt x="120"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ŝľîďè">
              <a:extLst>
                <a:ext uri="{FF2B5EF4-FFF2-40B4-BE49-F238E27FC236}">
                  <a16:creationId xmlns:a16="http://schemas.microsoft.com/office/drawing/2014/main" xmlns:p14="http://schemas.microsoft.com/office/powerpoint/2010/main" xmlns:a14="http://schemas.microsoft.com/office/drawing/2010/main" xmlns="" id="{BD86D023-FBF4-4159-A597-C86D87A80F72}"/>
                </a:ext>
              </a:extLst>
            </p:cNvPr>
            <p:cNvSpPr/>
            <p:nvPr/>
          </p:nvSpPr>
          <p:spPr bwMode="auto">
            <a:xfrm>
              <a:off x="4841162" y="2693109"/>
              <a:ext cx="182102" cy="73576"/>
            </a:xfrm>
            <a:custGeom>
              <a:avLst/>
              <a:gdLst>
                <a:gd name="T0" fmla="*/ 25 w 60"/>
                <a:gd name="T1" fmla="*/ 0 h 24"/>
                <a:gd name="T2" fmla="*/ 0 w 60"/>
                <a:gd name="T3" fmla="*/ 18 h 24"/>
                <a:gd name="T4" fmla="*/ 36 w 60"/>
                <a:gd name="T5" fmla="*/ 24 h 24"/>
                <a:gd name="T6" fmla="*/ 60 w 60"/>
                <a:gd name="T7" fmla="*/ 8 h 24"/>
                <a:gd name="T8" fmla="*/ 52 w 60"/>
                <a:gd name="T9" fmla="*/ 5 h 24"/>
                <a:gd name="T10" fmla="*/ 47 w 60"/>
                <a:gd name="T11" fmla="*/ 4 h 24"/>
                <a:gd name="T12" fmla="*/ 25 w 6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0" h="24">
                  <a:moveTo>
                    <a:pt x="25" y="0"/>
                  </a:moveTo>
                  <a:cubicBezTo>
                    <a:pt x="17" y="6"/>
                    <a:pt x="8" y="12"/>
                    <a:pt x="0" y="18"/>
                  </a:cubicBezTo>
                  <a:cubicBezTo>
                    <a:pt x="36" y="24"/>
                    <a:pt x="36" y="24"/>
                    <a:pt x="36" y="24"/>
                  </a:cubicBezTo>
                  <a:cubicBezTo>
                    <a:pt x="60" y="8"/>
                    <a:pt x="60" y="8"/>
                    <a:pt x="60" y="8"/>
                  </a:cubicBezTo>
                  <a:cubicBezTo>
                    <a:pt x="58" y="7"/>
                    <a:pt x="55" y="6"/>
                    <a:pt x="52" y="5"/>
                  </a:cubicBezTo>
                  <a:cubicBezTo>
                    <a:pt x="47" y="4"/>
                    <a:pt x="47" y="4"/>
                    <a:pt x="47" y="4"/>
                  </a:cubicBezTo>
                  <a:cubicBezTo>
                    <a:pt x="25" y="0"/>
                    <a:pt x="25" y="0"/>
                    <a:pt x="2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ṧḷiḋê">
              <a:extLst>
                <a:ext uri="{FF2B5EF4-FFF2-40B4-BE49-F238E27FC236}">
                  <a16:creationId xmlns:a16="http://schemas.microsoft.com/office/drawing/2014/main" xmlns:p14="http://schemas.microsoft.com/office/powerpoint/2010/main" xmlns:a14="http://schemas.microsoft.com/office/drawing/2010/main" xmlns="" id="{A6CE3889-E7B6-41B0-ACD7-933164283FD4}"/>
                </a:ext>
              </a:extLst>
            </p:cNvPr>
            <p:cNvSpPr/>
            <p:nvPr/>
          </p:nvSpPr>
          <p:spPr bwMode="auto">
            <a:xfrm>
              <a:off x="4743673" y="2663679"/>
              <a:ext cx="82774" cy="14715"/>
            </a:xfrm>
            <a:custGeom>
              <a:avLst/>
              <a:gdLst>
                <a:gd name="T0" fmla="*/ 0 w 45"/>
                <a:gd name="T1" fmla="*/ 0 h 8"/>
                <a:gd name="T2" fmla="*/ 0 w 45"/>
                <a:gd name="T3" fmla="*/ 0 h 8"/>
                <a:gd name="T4" fmla="*/ 20 w 45"/>
                <a:gd name="T5" fmla="*/ 3 h 8"/>
                <a:gd name="T6" fmla="*/ 45 w 45"/>
                <a:gd name="T7" fmla="*/ 8 h 8"/>
                <a:gd name="T8" fmla="*/ 0 w 45"/>
                <a:gd name="T9" fmla="*/ 0 h 8"/>
              </a:gdLst>
              <a:ahLst/>
              <a:cxnLst>
                <a:cxn ang="0">
                  <a:pos x="T0" y="T1"/>
                </a:cxn>
                <a:cxn ang="0">
                  <a:pos x="T2" y="T3"/>
                </a:cxn>
                <a:cxn ang="0">
                  <a:pos x="T4" y="T5"/>
                </a:cxn>
                <a:cxn ang="0">
                  <a:pos x="T6" y="T7"/>
                </a:cxn>
                <a:cxn ang="0">
                  <a:pos x="T8" y="T9"/>
                </a:cxn>
              </a:cxnLst>
              <a:rect l="0" t="0" r="r" b="b"/>
              <a:pathLst>
                <a:path w="45" h="8">
                  <a:moveTo>
                    <a:pt x="0" y="0"/>
                  </a:moveTo>
                  <a:lnTo>
                    <a:pt x="0" y="0"/>
                  </a:lnTo>
                  <a:lnTo>
                    <a:pt x="20" y="3"/>
                  </a:lnTo>
                  <a:lnTo>
                    <a:pt x="45" y="8"/>
                  </a:lnTo>
                  <a:lnTo>
                    <a:pt x="0" y="0"/>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ṣḷiḋé">
              <a:extLst>
                <a:ext uri="{FF2B5EF4-FFF2-40B4-BE49-F238E27FC236}">
                  <a16:creationId xmlns:a16="http://schemas.microsoft.com/office/drawing/2014/main" xmlns:p14="http://schemas.microsoft.com/office/powerpoint/2010/main" xmlns:a14="http://schemas.microsoft.com/office/drawing/2010/main" xmlns="" id="{47C9A14B-2DF6-4CEF-845A-366B07F6EE4C}"/>
                </a:ext>
              </a:extLst>
            </p:cNvPr>
            <p:cNvSpPr/>
            <p:nvPr/>
          </p:nvSpPr>
          <p:spPr bwMode="auto">
            <a:xfrm>
              <a:off x="4743673" y="2663679"/>
              <a:ext cx="82774" cy="14715"/>
            </a:xfrm>
            <a:custGeom>
              <a:avLst/>
              <a:gdLst>
                <a:gd name="T0" fmla="*/ 0 w 45"/>
                <a:gd name="T1" fmla="*/ 0 h 8"/>
                <a:gd name="T2" fmla="*/ 0 w 45"/>
                <a:gd name="T3" fmla="*/ 0 h 8"/>
                <a:gd name="T4" fmla="*/ 20 w 45"/>
                <a:gd name="T5" fmla="*/ 3 h 8"/>
                <a:gd name="T6" fmla="*/ 45 w 45"/>
                <a:gd name="T7" fmla="*/ 8 h 8"/>
                <a:gd name="T8" fmla="*/ 0 w 45"/>
                <a:gd name="T9" fmla="*/ 0 h 8"/>
              </a:gdLst>
              <a:ahLst/>
              <a:cxnLst>
                <a:cxn ang="0">
                  <a:pos x="T0" y="T1"/>
                </a:cxn>
                <a:cxn ang="0">
                  <a:pos x="T2" y="T3"/>
                </a:cxn>
                <a:cxn ang="0">
                  <a:pos x="T4" y="T5"/>
                </a:cxn>
                <a:cxn ang="0">
                  <a:pos x="T6" y="T7"/>
                </a:cxn>
                <a:cxn ang="0">
                  <a:pos x="T8" y="T9"/>
                </a:cxn>
              </a:cxnLst>
              <a:rect l="0" t="0" r="r" b="b"/>
              <a:pathLst>
                <a:path w="45" h="8">
                  <a:moveTo>
                    <a:pt x="0" y="0"/>
                  </a:moveTo>
                  <a:lnTo>
                    <a:pt x="0" y="0"/>
                  </a:lnTo>
                  <a:lnTo>
                    <a:pt x="20" y="3"/>
                  </a:lnTo>
                  <a:lnTo>
                    <a:pt x="45"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śľiḓê">
              <a:extLst>
                <a:ext uri="{FF2B5EF4-FFF2-40B4-BE49-F238E27FC236}">
                  <a16:creationId xmlns:a16="http://schemas.microsoft.com/office/drawing/2014/main" xmlns:p14="http://schemas.microsoft.com/office/powerpoint/2010/main" xmlns:a14="http://schemas.microsoft.com/office/drawing/2010/main" xmlns="" id="{53D7EADB-FCAC-4DA9-BAAC-C1C1A105CF2C}"/>
                </a:ext>
              </a:extLst>
            </p:cNvPr>
            <p:cNvSpPr/>
            <p:nvPr/>
          </p:nvSpPr>
          <p:spPr bwMode="auto">
            <a:xfrm>
              <a:off x="4447530" y="2669197"/>
              <a:ext cx="380758" cy="215210"/>
            </a:xfrm>
            <a:custGeom>
              <a:avLst/>
              <a:gdLst>
                <a:gd name="T0" fmla="*/ 73 w 126"/>
                <a:gd name="T1" fmla="*/ 15 h 71"/>
                <a:gd name="T2" fmla="*/ 0 w 126"/>
                <a:gd name="T3" fmla="*/ 66 h 71"/>
                <a:gd name="T4" fmla="*/ 28 w 126"/>
                <a:gd name="T5" fmla="*/ 71 h 71"/>
                <a:gd name="T6" fmla="*/ 101 w 126"/>
                <a:gd name="T7" fmla="*/ 20 h 71"/>
                <a:gd name="T8" fmla="*/ 73 w 126"/>
                <a:gd name="T9" fmla="*/ 15 h 71"/>
                <a:gd name="T10" fmla="*/ 110 w 126"/>
                <a:gd name="T11" fmla="*/ 0 h 71"/>
                <a:gd name="T12" fmla="*/ 126 w 126"/>
                <a:gd name="T13" fmla="*/ 3 h 71"/>
                <a:gd name="T14" fmla="*/ 126 w 126"/>
                <a:gd name="T15" fmla="*/ 3 h 71"/>
                <a:gd name="T16" fmla="*/ 125 w 126"/>
                <a:gd name="T17" fmla="*/ 3 h 71"/>
                <a:gd name="T18" fmla="*/ 110 w 126"/>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71">
                  <a:moveTo>
                    <a:pt x="73" y="15"/>
                  </a:moveTo>
                  <a:cubicBezTo>
                    <a:pt x="49" y="32"/>
                    <a:pt x="24" y="49"/>
                    <a:pt x="0" y="66"/>
                  </a:cubicBezTo>
                  <a:cubicBezTo>
                    <a:pt x="28" y="71"/>
                    <a:pt x="28" y="71"/>
                    <a:pt x="28" y="71"/>
                  </a:cubicBezTo>
                  <a:cubicBezTo>
                    <a:pt x="52" y="54"/>
                    <a:pt x="77" y="37"/>
                    <a:pt x="101" y="20"/>
                  </a:cubicBezTo>
                  <a:cubicBezTo>
                    <a:pt x="73" y="15"/>
                    <a:pt x="73" y="15"/>
                    <a:pt x="73" y="15"/>
                  </a:cubicBezTo>
                  <a:moveTo>
                    <a:pt x="110" y="0"/>
                  </a:moveTo>
                  <a:cubicBezTo>
                    <a:pt x="126" y="3"/>
                    <a:pt x="126" y="3"/>
                    <a:pt x="126" y="3"/>
                  </a:cubicBezTo>
                  <a:cubicBezTo>
                    <a:pt x="126" y="3"/>
                    <a:pt x="126" y="3"/>
                    <a:pt x="126" y="3"/>
                  </a:cubicBezTo>
                  <a:cubicBezTo>
                    <a:pt x="125" y="3"/>
                    <a:pt x="125" y="3"/>
                    <a:pt x="125" y="3"/>
                  </a:cubicBezTo>
                  <a:cubicBezTo>
                    <a:pt x="110" y="0"/>
                    <a:pt x="110" y="0"/>
                    <a:pt x="110"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îSlïḍé">
              <a:extLst>
                <a:ext uri="{FF2B5EF4-FFF2-40B4-BE49-F238E27FC236}">
                  <a16:creationId xmlns:a16="http://schemas.microsoft.com/office/drawing/2014/main" xmlns:p14="http://schemas.microsoft.com/office/powerpoint/2010/main" xmlns:a14="http://schemas.microsoft.com/office/drawing/2010/main" xmlns="" id="{3F439709-8228-4957-8033-6B560E5AA1EC}"/>
                </a:ext>
              </a:extLst>
            </p:cNvPr>
            <p:cNvSpPr/>
            <p:nvPr/>
          </p:nvSpPr>
          <p:spPr bwMode="auto">
            <a:xfrm>
              <a:off x="4668258" y="2663679"/>
              <a:ext cx="160029" cy="66219"/>
            </a:xfrm>
            <a:custGeom>
              <a:avLst/>
              <a:gdLst>
                <a:gd name="T0" fmla="*/ 25 w 53"/>
                <a:gd name="T1" fmla="*/ 0 h 22"/>
                <a:gd name="T2" fmla="*/ 0 w 53"/>
                <a:gd name="T3" fmla="*/ 17 h 22"/>
                <a:gd name="T4" fmla="*/ 28 w 53"/>
                <a:gd name="T5" fmla="*/ 22 h 22"/>
                <a:gd name="T6" fmla="*/ 53 w 53"/>
                <a:gd name="T7" fmla="*/ 5 h 22"/>
                <a:gd name="T8" fmla="*/ 37 w 53"/>
                <a:gd name="T9" fmla="*/ 2 h 22"/>
                <a:gd name="T10" fmla="*/ 25 w 53"/>
                <a:gd name="T11" fmla="*/ 0 h 22"/>
              </a:gdLst>
              <a:ahLst/>
              <a:cxnLst>
                <a:cxn ang="0">
                  <a:pos x="T0" y="T1"/>
                </a:cxn>
                <a:cxn ang="0">
                  <a:pos x="T2" y="T3"/>
                </a:cxn>
                <a:cxn ang="0">
                  <a:pos x="T4" y="T5"/>
                </a:cxn>
                <a:cxn ang="0">
                  <a:pos x="T6" y="T7"/>
                </a:cxn>
                <a:cxn ang="0">
                  <a:pos x="T8" y="T9"/>
                </a:cxn>
                <a:cxn ang="0">
                  <a:pos x="T10" y="T11"/>
                </a:cxn>
              </a:cxnLst>
              <a:rect l="0" t="0" r="r" b="b"/>
              <a:pathLst>
                <a:path w="53" h="22">
                  <a:moveTo>
                    <a:pt x="25" y="0"/>
                  </a:moveTo>
                  <a:cubicBezTo>
                    <a:pt x="17" y="6"/>
                    <a:pt x="9" y="11"/>
                    <a:pt x="0" y="17"/>
                  </a:cubicBezTo>
                  <a:cubicBezTo>
                    <a:pt x="28" y="22"/>
                    <a:pt x="28" y="22"/>
                    <a:pt x="28" y="22"/>
                  </a:cubicBezTo>
                  <a:cubicBezTo>
                    <a:pt x="37" y="17"/>
                    <a:pt x="45" y="11"/>
                    <a:pt x="53" y="5"/>
                  </a:cubicBezTo>
                  <a:cubicBezTo>
                    <a:pt x="37" y="2"/>
                    <a:pt x="37" y="2"/>
                    <a:pt x="37" y="2"/>
                  </a:cubicBezTo>
                  <a:cubicBezTo>
                    <a:pt x="25" y="0"/>
                    <a:pt x="25" y="0"/>
                    <a:pt x="2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ṧļíḓé">
              <a:extLst>
                <a:ext uri="{FF2B5EF4-FFF2-40B4-BE49-F238E27FC236}">
                  <a16:creationId xmlns:a16="http://schemas.microsoft.com/office/drawing/2014/main" xmlns:p14="http://schemas.microsoft.com/office/powerpoint/2010/main" xmlns:a14="http://schemas.microsoft.com/office/drawing/2010/main" xmlns="" id="{6482B008-F0B7-4CA2-A1AC-C4535850A2E7}"/>
                </a:ext>
              </a:extLst>
            </p:cNvPr>
            <p:cNvSpPr/>
            <p:nvPr/>
          </p:nvSpPr>
          <p:spPr bwMode="auto">
            <a:xfrm>
              <a:off x="4333486" y="3040758"/>
              <a:ext cx="189459" cy="19129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8 w 63"/>
                <a:gd name="T11" fmla="*/ 6 h 63"/>
                <a:gd name="T12" fmla="*/ 61 w 63"/>
                <a:gd name="T13" fmla="*/ 24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5" y="55"/>
                    <a:pt x="0" y="47"/>
                    <a:pt x="1" y="38"/>
                  </a:cubicBezTo>
                  <a:cubicBezTo>
                    <a:pt x="6" y="14"/>
                    <a:pt x="6" y="14"/>
                    <a:pt x="6" y="14"/>
                  </a:cubicBezTo>
                  <a:cubicBezTo>
                    <a:pt x="7" y="5"/>
                    <a:pt x="16" y="0"/>
                    <a:pt x="25" y="1"/>
                  </a:cubicBezTo>
                  <a:cubicBezTo>
                    <a:pt x="48" y="6"/>
                    <a:pt x="48" y="6"/>
                    <a:pt x="48" y="6"/>
                  </a:cubicBezTo>
                  <a:cubicBezTo>
                    <a:pt x="57" y="7"/>
                    <a:pt x="63" y="16"/>
                    <a:pt x="61" y="24"/>
                  </a:cubicBezTo>
                  <a:cubicBezTo>
                    <a:pt x="57" y="48"/>
                    <a:pt x="57" y="48"/>
                    <a:pt x="57" y="48"/>
                  </a:cubicBezTo>
                  <a:cubicBezTo>
                    <a:pt x="55" y="57"/>
                    <a:pt x="47" y="63"/>
                    <a:pt x="38"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ľîḑé">
              <a:extLst>
                <a:ext uri="{FF2B5EF4-FFF2-40B4-BE49-F238E27FC236}">
                  <a16:creationId xmlns:a16="http://schemas.microsoft.com/office/drawing/2014/main" xmlns:p14="http://schemas.microsoft.com/office/powerpoint/2010/main" xmlns:a14="http://schemas.microsoft.com/office/drawing/2010/main" xmlns="" id="{7CDE7CB8-81D6-406C-A026-8BA293F9381F}"/>
                </a:ext>
              </a:extLst>
            </p:cNvPr>
            <p:cNvSpPr/>
            <p:nvPr/>
          </p:nvSpPr>
          <p:spPr bwMode="auto">
            <a:xfrm>
              <a:off x="4541339" y="3077546"/>
              <a:ext cx="191298" cy="193137"/>
            </a:xfrm>
            <a:custGeom>
              <a:avLst/>
              <a:gdLst>
                <a:gd name="T0" fmla="*/ 38 w 63"/>
                <a:gd name="T1" fmla="*/ 62 h 64"/>
                <a:gd name="T2" fmla="*/ 14 w 63"/>
                <a:gd name="T3" fmla="*/ 58 h 64"/>
                <a:gd name="T4" fmla="*/ 1 w 63"/>
                <a:gd name="T5" fmla="*/ 39 h 64"/>
                <a:gd name="T6" fmla="*/ 6 w 63"/>
                <a:gd name="T7" fmla="*/ 15 h 64"/>
                <a:gd name="T8" fmla="*/ 24 w 63"/>
                <a:gd name="T9" fmla="*/ 2 h 64"/>
                <a:gd name="T10" fmla="*/ 48 w 63"/>
                <a:gd name="T11" fmla="*/ 6 h 64"/>
                <a:gd name="T12" fmla="*/ 61 w 63"/>
                <a:gd name="T13" fmla="*/ 25 h 64"/>
                <a:gd name="T14" fmla="*/ 57 w 63"/>
                <a:gd name="T15" fmla="*/ 49 h 64"/>
                <a:gd name="T16" fmla="*/ 38 w 63"/>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4">
                  <a:moveTo>
                    <a:pt x="38" y="62"/>
                  </a:moveTo>
                  <a:cubicBezTo>
                    <a:pt x="14" y="58"/>
                    <a:pt x="14" y="58"/>
                    <a:pt x="14" y="58"/>
                  </a:cubicBezTo>
                  <a:cubicBezTo>
                    <a:pt x="5" y="56"/>
                    <a:pt x="0" y="48"/>
                    <a:pt x="1" y="39"/>
                  </a:cubicBezTo>
                  <a:cubicBezTo>
                    <a:pt x="6" y="15"/>
                    <a:pt x="6" y="15"/>
                    <a:pt x="6" y="15"/>
                  </a:cubicBezTo>
                  <a:cubicBezTo>
                    <a:pt x="7" y="6"/>
                    <a:pt x="16" y="0"/>
                    <a:pt x="24" y="2"/>
                  </a:cubicBezTo>
                  <a:cubicBezTo>
                    <a:pt x="48" y="6"/>
                    <a:pt x="48" y="6"/>
                    <a:pt x="48" y="6"/>
                  </a:cubicBezTo>
                  <a:cubicBezTo>
                    <a:pt x="57" y="8"/>
                    <a:pt x="63" y="16"/>
                    <a:pt x="61" y="25"/>
                  </a:cubicBezTo>
                  <a:cubicBezTo>
                    <a:pt x="57" y="49"/>
                    <a:pt x="57" y="49"/>
                    <a:pt x="57" y="49"/>
                  </a:cubicBezTo>
                  <a:cubicBezTo>
                    <a:pt x="55" y="58"/>
                    <a:pt x="47" y="64"/>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ṡļíḋe">
              <a:extLst>
                <a:ext uri="{FF2B5EF4-FFF2-40B4-BE49-F238E27FC236}">
                  <a16:creationId xmlns:a16="http://schemas.microsoft.com/office/drawing/2014/main" xmlns:p14="http://schemas.microsoft.com/office/powerpoint/2010/main" xmlns:a14="http://schemas.microsoft.com/office/drawing/2010/main" xmlns="" id="{5BA7578E-8420-446D-A593-BCEBB1F8FDDA}"/>
                </a:ext>
              </a:extLst>
            </p:cNvPr>
            <p:cNvSpPr/>
            <p:nvPr/>
          </p:nvSpPr>
          <p:spPr bwMode="auto">
            <a:xfrm>
              <a:off x="4747352" y="3116173"/>
              <a:ext cx="193138" cy="191298"/>
            </a:xfrm>
            <a:custGeom>
              <a:avLst/>
              <a:gdLst>
                <a:gd name="T0" fmla="*/ 39 w 64"/>
                <a:gd name="T1" fmla="*/ 62 h 63"/>
                <a:gd name="T2" fmla="*/ 15 w 64"/>
                <a:gd name="T3" fmla="*/ 57 h 63"/>
                <a:gd name="T4" fmla="*/ 2 w 64"/>
                <a:gd name="T5" fmla="*/ 38 h 63"/>
                <a:gd name="T6" fmla="*/ 6 w 64"/>
                <a:gd name="T7" fmla="*/ 15 h 63"/>
                <a:gd name="T8" fmla="*/ 25 w 64"/>
                <a:gd name="T9" fmla="*/ 2 h 63"/>
                <a:gd name="T10" fmla="*/ 49 w 64"/>
                <a:gd name="T11" fmla="*/ 6 h 63"/>
                <a:gd name="T12" fmla="*/ 62 w 64"/>
                <a:gd name="T13" fmla="*/ 25 h 63"/>
                <a:gd name="T14" fmla="*/ 58 w 64"/>
                <a:gd name="T15" fmla="*/ 49 h 63"/>
                <a:gd name="T16" fmla="*/ 39 w 64"/>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2"/>
                  </a:moveTo>
                  <a:cubicBezTo>
                    <a:pt x="15" y="57"/>
                    <a:pt x="15" y="57"/>
                    <a:pt x="15" y="57"/>
                  </a:cubicBezTo>
                  <a:cubicBezTo>
                    <a:pt x="6" y="56"/>
                    <a:pt x="0" y="47"/>
                    <a:pt x="2" y="38"/>
                  </a:cubicBezTo>
                  <a:cubicBezTo>
                    <a:pt x="6" y="15"/>
                    <a:pt x="6" y="15"/>
                    <a:pt x="6" y="15"/>
                  </a:cubicBezTo>
                  <a:cubicBezTo>
                    <a:pt x="8" y="6"/>
                    <a:pt x="16" y="0"/>
                    <a:pt x="25" y="2"/>
                  </a:cubicBezTo>
                  <a:cubicBezTo>
                    <a:pt x="49" y="6"/>
                    <a:pt x="49" y="6"/>
                    <a:pt x="49" y="6"/>
                  </a:cubicBezTo>
                  <a:cubicBezTo>
                    <a:pt x="58" y="8"/>
                    <a:pt x="64" y="16"/>
                    <a:pt x="62" y="25"/>
                  </a:cubicBezTo>
                  <a:cubicBezTo>
                    <a:pt x="58" y="49"/>
                    <a:pt x="58" y="49"/>
                    <a:pt x="58" y="49"/>
                  </a:cubicBezTo>
                  <a:cubicBezTo>
                    <a:pt x="56" y="58"/>
                    <a:pt x="48" y="63"/>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ṩḷiḑè">
              <a:extLst>
                <a:ext uri="{FF2B5EF4-FFF2-40B4-BE49-F238E27FC236}">
                  <a16:creationId xmlns:a16="http://schemas.microsoft.com/office/drawing/2014/main" xmlns:p14="http://schemas.microsoft.com/office/powerpoint/2010/main" xmlns:a14="http://schemas.microsoft.com/office/drawing/2010/main" xmlns="" id="{7E7907E5-1848-4CBA-BF5C-CA59ACAB4A59}"/>
                </a:ext>
              </a:extLst>
            </p:cNvPr>
            <p:cNvSpPr/>
            <p:nvPr/>
          </p:nvSpPr>
          <p:spPr bwMode="auto">
            <a:xfrm>
              <a:off x="4293019" y="3241252"/>
              <a:ext cx="193138" cy="193137"/>
            </a:xfrm>
            <a:custGeom>
              <a:avLst/>
              <a:gdLst>
                <a:gd name="T0" fmla="*/ 39 w 64"/>
                <a:gd name="T1" fmla="*/ 62 h 64"/>
                <a:gd name="T2" fmla="*/ 15 w 64"/>
                <a:gd name="T3" fmla="*/ 58 h 64"/>
                <a:gd name="T4" fmla="*/ 2 w 64"/>
                <a:gd name="T5" fmla="*/ 39 h 64"/>
                <a:gd name="T6" fmla="*/ 6 w 64"/>
                <a:gd name="T7" fmla="*/ 15 h 64"/>
                <a:gd name="T8" fmla="*/ 25 w 64"/>
                <a:gd name="T9" fmla="*/ 2 h 64"/>
                <a:gd name="T10" fmla="*/ 49 w 64"/>
                <a:gd name="T11" fmla="*/ 6 h 64"/>
                <a:gd name="T12" fmla="*/ 62 w 64"/>
                <a:gd name="T13" fmla="*/ 25 h 64"/>
                <a:gd name="T14" fmla="*/ 58 w 64"/>
                <a:gd name="T15" fmla="*/ 49 h 64"/>
                <a:gd name="T16" fmla="*/ 39 w 64"/>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39" y="62"/>
                  </a:moveTo>
                  <a:cubicBezTo>
                    <a:pt x="15" y="58"/>
                    <a:pt x="15" y="58"/>
                    <a:pt x="15" y="58"/>
                  </a:cubicBezTo>
                  <a:cubicBezTo>
                    <a:pt x="6" y="56"/>
                    <a:pt x="0" y="48"/>
                    <a:pt x="2" y="39"/>
                  </a:cubicBezTo>
                  <a:cubicBezTo>
                    <a:pt x="6" y="15"/>
                    <a:pt x="6" y="15"/>
                    <a:pt x="6" y="15"/>
                  </a:cubicBezTo>
                  <a:cubicBezTo>
                    <a:pt x="8" y="6"/>
                    <a:pt x="16" y="0"/>
                    <a:pt x="25" y="2"/>
                  </a:cubicBezTo>
                  <a:cubicBezTo>
                    <a:pt x="49" y="6"/>
                    <a:pt x="49" y="6"/>
                    <a:pt x="49" y="6"/>
                  </a:cubicBezTo>
                  <a:cubicBezTo>
                    <a:pt x="58" y="8"/>
                    <a:pt x="64" y="16"/>
                    <a:pt x="62" y="25"/>
                  </a:cubicBezTo>
                  <a:cubicBezTo>
                    <a:pt x="58" y="49"/>
                    <a:pt x="58" y="49"/>
                    <a:pt x="58" y="49"/>
                  </a:cubicBezTo>
                  <a:cubicBezTo>
                    <a:pt x="56" y="58"/>
                    <a:pt x="48" y="64"/>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ṥ1íďê">
              <a:extLst>
                <a:ext uri="{FF2B5EF4-FFF2-40B4-BE49-F238E27FC236}">
                  <a16:creationId xmlns:a16="http://schemas.microsoft.com/office/drawing/2014/main" xmlns:p14="http://schemas.microsoft.com/office/powerpoint/2010/main" xmlns:a14="http://schemas.microsoft.com/office/drawing/2010/main" xmlns="" id="{8CB0BF5E-05D8-434C-80BB-C7DC4CFDE1B6}"/>
                </a:ext>
              </a:extLst>
            </p:cNvPr>
            <p:cNvSpPr/>
            <p:nvPr/>
          </p:nvSpPr>
          <p:spPr bwMode="auto">
            <a:xfrm>
              <a:off x="4502712" y="3279880"/>
              <a:ext cx="189459" cy="191298"/>
            </a:xfrm>
            <a:custGeom>
              <a:avLst/>
              <a:gdLst>
                <a:gd name="T0" fmla="*/ 39 w 63"/>
                <a:gd name="T1" fmla="*/ 62 h 63"/>
                <a:gd name="T2" fmla="*/ 15 w 63"/>
                <a:gd name="T3" fmla="*/ 57 h 63"/>
                <a:gd name="T4" fmla="*/ 2 w 63"/>
                <a:gd name="T5" fmla="*/ 39 h 63"/>
                <a:gd name="T6" fmla="*/ 6 w 63"/>
                <a:gd name="T7" fmla="*/ 15 h 63"/>
                <a:gd name="T8" fmla="*/ 25 w 63"/>
                <a:gd name="T9" fmla="*/ 2 h 63"/>
                <a:gd name="T10" fmla="*/ 49 w 63"/>
                <a:gd name="T11" fmla="*/ 6 h 63"/>
                <a:gd name="T12" fmla="*/ 62 w 63"/>
                <a:gd name="T13" fmla="*/ 25 h 63"/>
                <a:gd name="T14" fmla="*/ 57 w 63"/>
                <a:gd name="T15" fmla="*/ 49 h 63"/>
                <a:gd name="T16" fmla="*/ 39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9" y="62"/>
                  </a:moveTo>
                  <a:cubicBezTo>
                    <a:pt x="15" y="57"/>
                    <a:pt x="15" y="57"/>
                    <a:pt x="15" y="57"/>
                  </a:cubicBezTo>
                  <a:cubicBezTo>
                    <a:pt x="6" y="56"/>
                    <a:pt x="0" y="47"/>
                    <a:pt x="2" y="39"/>
                  </a:cubicBezTo>
                  <a:cubicBezTo>
                    <a:pt x="6" y="15"/>
                    <a:pt x="6" y="15"/>
                    <a:pt x="6" y="15"/>
                  </a:cubicBezTo>
                  <a:cubicBezTo>
                    <a:pt x="8" y="6"/>
                    <a:pt x="16" y="0"/>
                    <a:pt x="25" y="2"/>
                  </a:cubicBezTo>
                  <a:cubicBezTo>
                    <a:pt x="49" y="6"/>
                    <a:pt x="49" y="6"/>
                    <a:pt x="49" y="6"/>
                  </a:cubicBezTo>
                  <a:cubicBezTo>
                    <a:pt x="58" y="8"/>
                    <a:pt x="63" y="16"/>
                    <a:pt x="62" y="25"/>
                  </a:cubicBezTo>
                  <a:cubicBezTo>
                    <a:pt x="57" y="49"/>
                    <a:pt x="57" y="49"/>
                    <a:pt x="57" y="49"/>
                  </a:cubicBezTo>
                  <a:cubicBezTo>
                    <a:pt x="56" y="58"/>
                    <a:pt x="47" y="63"/>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ṣliḋè">
              <a:extLst>
                <a:ext uri="{FF2B5EF4-FFF2-40B4-BE49-F238E27FC236}">
                  <a16:creationId xmlns:a16="http://schemas.microsoft.com/office/drawing/2014/main" xmlns:p14="http://schemas.microsoft.com/office/powerpoint/2010/main" xmlns:a14="http://schemas.microsoft.com/office/drawing/2010/main" xmlns="" id="{02EED9CB-DA1D-4D9F-BAFB-61D7400540CF}"/>
                </a:ext>
              </a:extLst>
            </p:cNvPr>
            <p:cNvSpPr/>
            <p:nvPr/>
          </p:nvSpPr>
          <p:spPr bwMode="auto">
            <a:xfrm>
              <a:off x="4710564" y="3318507"/>
              <a:ext cx="191298" cy="191298"/>
            </a:xfrm>
            <a:custGeom>
              <a:avLst/>
              <a:gdLst>
                <a:gd name="T0" fmla="*/ 38 w 63"/>
                <a:gd name="T1" fmla="*/ 62 h 63"/>
                <a:gd name="T2" fmla="*/ 15 w 63"/>
                <a:gd name="T3" fmla="*/ 57 h 63"/>
                <a:gd name="T4" fmla="*/ 2 w 63"/>
                <a:gd name="T5" fmla="*/ 38 h 63"/>
                <a:gd name="T6" fmla="*/ 6 w 63"/>
                <a:gd name="T7" fmla="*/ 14 h 63"/>
                <a:gd name="T8" fmla="*/ 25 w 63"/>
                <a:gd name="T9" fmla="*/ 2 h 63"/>
                <a:gd name="T10" fmla="*/ 49 w 63"/>
                <a:gd name="T11" fmla="*/ 6 h 63"/>
                <a:gd name="T12" fmla="*/ 62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5" y="57"/>
                    <a:pt x="15" y="57"/>
                    <a:pt x="15" y="57"/>
                  </a:cubicBezTo>
                  <a:cubicBezTo>
                    <a:pt x="6" y="56"/>
                    <a:pt x="0" y="47"/>
                    <a:pt x="2" y="38"/>
                  </a:cubicBezTo>
                  <a:cubicBezTo>
                    <a:pt x="6" y="14"/>
                    <a:pt x="6" y="14"/>
                    <a:pt x="6" y="14"/>
                  </a:cubicBezTo>
                  <a:cubicBezTo>
                    <a:pt x="8" y="6"/>
                    <a:pt x="16" y="0"/>
                    <a:pt x="25" y="2"/>
                  </a:cubicBezTo>
                  <a:cubicBezTo>
                    <a:pt x="49" y="6"/>
                    <a:pt x="49" y="6"/>
                    <a:pt x="49" y="6"/>
                  </a:cubicBezTo>
                  <a:cubicBezTo>
                    <a:pt x="58" y="8"/>
                    <a:pt x="63" y="16"/>
                    <a:pt x="62" y="25"/>
                  </a:cubicBezTo>
                  <a:cubicBezTo>
                    <a:pt x="57" y="49"/>
                    <a:pt x="57" y="49"/>
                    <a:pt x="57" y="49"/>
                  </a:cubicBezTo>
                  <a:cubicBezTo>
                    <a:pt x="56" y="57"/>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i$ḻiḑe">
              <a:extLst>
                <a:ext uri="{FF2B5EF4-FFF2-40B4-BE49-F238E27FC236}">
                  <a16:creationId xmlns:a16="http://schemas.microsoft.com/office/drawing/2014/main" xmlns:p14="http://schemas.microsoft.com/office/powerpoint/2010/main" xmlns:a14="http://schemas.microsoft.com/office/drawing/2010/main" xmlns="" id="{58E58B67-DD9A-4A1D-AE17-4984EEE0B249}"/>
                </a:ext>
              </a:extLst>
            </p:cNvPr>
            <p:cNvSpPr/>
            <p:nvPr/>
          </p:nvSpPr>
          <p:spPr bwMode="auto">
            <a:xfrm>
              <a:off x="4256231" y="3443587"/>
              <a:ext cx="191298" cy="193137"/>
            </a:xfrm>
            <a:custGeom>
              <a:avLst/>
              <a:gdLst>
                <a:gd name="T0" fmla="*/ 38 w 63"/>
                <a:gd name="T1" fmla="*/ 62 h 64"/>
                <a:gd name="T2" fmla="*/ 15 w 63"/>
                <a:gd name="T3" fmla="*/ 57 h 64"/>
                <a:gd name="T4" fmla="*/ 2 w 63"/>
                <a:gd name="T5" fmla="*/ 39 h 64"/>
                <a:gd name="T6" fmla="*/ 6 w 63"/>
                <a:gd name="T7" fmla="*/ 15 h 64"/>
                <a:gd name="T8" fmla="*/ 25 w 63"/>
                <a:gd name="T9" fmla="*/ 2 h 64"/>
                <a:gd name="T10" fmla="*/ 49 w 63"/>
                <a:gd name="T11" fmla="*/ 6 h 64"/>
                <a:gd name="T12" fmla="*/ 62 w 63"/>
                <a:gd name="T13" fmla="*/ 25 h 64"/>
                <a:gd name="T14" fmla="*/ 57 w 63"/>
                <a:gd name="T15" fmla="*/ 49 h 64"/>
                <a:gd name="T16" fmla="*/ 38 w 63"/>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4">
                  <a:moveTo>
                    <a:pt x="38" y="62"/>
                  </a:moveTo>
                  <a:cubicBezTo>
                    <a:pt x="15" y="57"/>
                    <a:pt x="15" y="57"/>
                    <a:pt x="15" y="57"/>
                  </a:cubicBezTo>
                  <a:cubicBezTo>
                    <a:pt x="6" y="56"/>
                    <a:pt x="0" y="47"/>
                    <a:pt x="2" y="39"/>
                  </a:cubicBezTo>
                  <a:cubicBezTo>
                    <a:pt x="6" y="15"/>
                    <a:pt x="6" y="15"/>
                    <a:pt x="6" y="15"/>
                  </a:cubicBezTo>
                  <a:cubicBezTo>
                    <a:pt x="8" y="6"/>
                    <a:pt x="16" y="0"/>
                    <a:pt x="25" y="2"/>
                  </a:cubicBezTo>
                  <a:cubicBezTo>
                    <a:pt x="49" y="6"/>
                    <a:pt x="49" y="6"/>
                    <a:pt x="49" y="6"/>
                  </a:cubicBezTo>
                  <a:cubicBezTo>
                    <a:pt x="57" y="8"/>
                    <a:pt x="63" y="16"/>
                    <a:pt x="62" y="25"/>
                  </a:cubicBezTo>
                  <a:cubicBezTo>
                    <a:pt x="57" y="49"/>
                    <a:pt x="57" y="49"/>
                    <a:pt x="57" y="49"/>
                  </a:cubicBezTo>
                  <a:cubicBezTo>
                    <a:pt x="56" y="58"/>
                    <a:pt x="47" y="64"/>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ṣḷïḓè">
              <a:extLst>
                <a:ext uri="{FF2B5EF4-FFF2-40B4-BE49-F238E27FC236}">
                  <a16:creationId xmlns:a16="http://schemas.microsoft.com/office/drawing/2014/main" xmlns:p14="http://schemas.microsoft.com/office/powerpoint/2010/main" xmlns:a14="http://schemas.microsoft.com/office/drawing/2010/main" xmlns="" id="{CF3B8BF3-7601-4D73-AA44-CD3F283B24F6}"/>
                </a:ext>
              </a:extLst>
            </p:cNvPr>
            <p:cNvSpPr/>
            <p:nvPr/>
          </p:nvSpPr>
          <p:spPr bwMode="auto">
            <a:xfrm>
              <a:off x="4465924" y="3482215"/>
              <a:ext cx="191298" cy="191298"/>
            </a:xfrm>
            <a:custGeom>
              <a:avLst/>
              <a:gdLst>
                <a:gd name="T0" fmla="*/ 38 w 63"/>
                <a:gd name="T1" fmla="*/ 62 h 63"/>
                <a:gd name="T2" fmla="*/ 14 w 63"/>
                <a:gd name="T3" fmla="*/ 57 h 63"/>
                <a:gd name="T4" fmla="*/ 1 w 63"/>
                <a:gd name="T5" fmla="*/ 38 h 63"/>
                <a:gd name="T6" fmla="*/ 6 w 63"/>
                <a:gd name="T7" fmla="*/ 15 h 63"/>
                <a:gd name="T8" fmla="*/ 25 w 63"/>
                <a:gd name="T9" fmla="*/ 2 h 63"/>
                <a:gd name="T10" fmla="*/ 48 w 63"/>
                <a:gd name="T11" fmla="*/ 6 h 63"/>
                <a:gd name="T12" fmla="*/ 61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4" y="57"/>
                    <a:pt x="14" y="57"/>
                    <a:pt x="14" y="57"/>
                  </a:cubicBezTo>
                  <a:cubicBezTo>
                    <a:pt x="6" y="56"/>
                    <a:pt x="0" y="47"/>
                    <a:pt x="1" y="38"/>
                  </a:cubicBezTo>
                  <a:cubicBezTo>
                    <a:pt x="6" y="15"/>
                    <a:pt x="6" y="15"/>
                    <a:pt x="6" y="15"/>
                  </a:cubicBezTo>
                  <a:cubicBezTo>
                    <a:pt x="7" y="6"/>
                    <a:pt x="16" y="0"/>
                    <a:pt x="25" y="2"/>
                  </a:cubicBezTo>
                  <a:cubicBezTo>
                    <a:pt x="48" y="6"/>
                    <a:pt x="48" y="6"/>
                    <a:pt x="48" y="6"/>
                  </a:cubicBezTo>
                  <a:cubicBezTo>
                    <a:pt x="57" y="8"/>
                    <a:pt x="63" y="16"/>
                    <a:pt x="61" y="25"/>
                  </a:cubicBezTo>
                  <a:cubicBezTo>
                    <a:pt x="57" y="49"/>
                    <a:pt x="57" y="49"/>
                    <a:pt x="57" y="49"/>
                  </a:cubicBezTo>
                  <a:cubicBezTo>
                    <a:pt x="55" y="57"/>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ḻidê">
              <a:extLst>
                <a:ext uri="{FF2B5EF4-FFF2-40B4-BE49-F238E27FC236}">
                  <a16:creationId xmlns:a16="http://schemas.microsoft.com/office/drawing/2014/main" xmlns:p14="http://schemas.microsoft.com/office/powerpoint/2010/main" xmlns:a14="http://schemas.microsoft.com/office/drawing/2010/main" xmlns="" id="{75B60184-3073-4092-9A03-C289FC477622}"/>
                </a:ext>
              </a:extLst>
            </p:cNvPr>
            <p:cNvSpPr/>
            <p:nvPr/>
          </p:nvSpPr>
          <p:spPr bwMode="auto">
            <a:xfrm>
              <a:off x="4675616" y="3522682"/>
              <a:ext cx="189459" cy="18945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8 w 63"/>
                <a:gd name="T11" fmla="*/ 6 h 63"/>
                <a:gd name="T12" fmla="*/ 61 w 63"/>
                <a:gd name="T13" fmla="*/ 25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5" y="55"/>
                    <a:pt x="0" y="47"/>
                    <a:pt x="1" y="38"/>
                  </a:cubicBezTo>
                  <a:cubicBezTo>
                    <a:pt x="6" y="14"/>
                    <a:pt x="6" y="14"/>
                    <a:pt x="6" y="14"/>
                  </a:cubicBezTo>
                  <a:cubicBezTo>
                    <a:pt x="7" y="6"/>
                    <a:pt x="16" y="0"/>
                    <a:pt x="25" y="1"/>
                  </a:cubicBezTo>
                  <a:cubicBezTo>
                    <a:pt x="48" y="6"/>
                    <a:pt x="48" y="6"/>
                    <a:pt x="48" y="6"/>
                  </a:cubicBezTo>
                  <a:cubicBezTo>
                    <a:pt x="57" y="7"/>
                    <a:pt x="63" y="16"/>
                    <a:pt x="61" y="25"/>
                  </a:cubicBezTo>
                  <a:cubicBezTo>
                    <a:pt x="57" y="48"/>
                    <a:pt x="57" y="48"/>
                    <a:pt x="57" y="48"/>
                  </a:cubicBezTo>
                  <a:cubicBezTo>
                    <a:pt x="55" y="57"/>
                    <a:pt x="47" y="63"/>
                    <a:pt x="38"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ṣliḍe">
              <a:extLst>
                <a:ext uri="{FF2B5EF4-FFF2-40B4-BE49-F238E27FC236}">
                  <a16:creationId xmlns:a16="http://schemas.microsoft.com/office/drawing/2014/main" xmlns:p14="http://schemas.microsoft.com/office/powerpoint/2010/main" xmlns:a14="http://schemas.microsoft.com/office/drawing/2010/main" xmlns="" id="{E6B929E2-1E5E-4DEA-8AD4-2CF66251AE18}"/>
                </a:ext>
              </a:extLst>
            </p:cNvPr>
            <p:cNvSpPr/>
            <p:nvPr/>
          </p:nvSpPr>
          <p:spPr bwMode="auto">
            <a:xfrm>
              <a:off x="4221282" y="3645922"/>
              <a:ext cx="189459" cy="189458"/>
            </a:xfrm>
            <a:custGeom>
              <a:avLst/>
              <a:gdLst>
                <a:gd name="T0" fmla="*/ 38 w 63"/>
                <a:gd name="T1" fmla="*/ 62 h 63"/>
                <a:gd name="T2" fmla="*/ 14 w 63"/>
                <a:gd name="T3" fmla="*/ 57 h 63"/>
                <a:gd name="T4" fmla="*/ 1 w 63"/>
                <a:gd name="T5" fmla="*/ 38 h 63"/>
                <a:gd name="T6" fmla="*/ 6 w 63"/>
                <a:gd name="T7" fmla="*/ 15 h 63"/>
                <a:gd name="T8" fmla="*/ 24 w 63"/>
                <a:gd name="T9" fmla="*/ 2 h 63"/>
                <a:gd name="T10" fmla="*/ 48 w 63"/>
                <a:gd name="T11" fmla="*/ 6 h 63"/>
                <a:gd name="T12" fmla="*/ 61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4" y="57"/>
                    <a:pt x="14" y="57"/>
                    <a:pt x="14" y="57"/>
                  </a:cubicBezTo>
                  <a:cubicBezTo>
                    <a:pt x="5" y="56"/>
                    <a:pt x="0" y="47"/>
                    <a:pt x="1" y="38"/>
                  </a:cubicBezTo>
                  <a:cubicBezTo>
                    <a:pt x="6" y="15"/>
                    <a:pt x="6" y="15"/>
                    <a:pt x="6" y="15"/>
                  </a:cubicBezTo>
                  <a:cubicBezTo>
                    <a:pt x="7" y="6"/>
                    <a:pt x="16" y="0"/>
                    <a:pt x="24" y="2"/>
                  </a:cubicBezTo>
                  <a:cubicBezTo>
                    <a:pt x="48" y="6"/>
                    <a:pt x="48" y="6"/>
                    <a:pt x="48" y="6"/>
                  </a:cubicBezTo>
                  <a:cubicBezTo>
                    <a:pt x="57" y="8"/>
                    <a:pt x="63" y="16"/>
                    <a:pt x="61" y="25"/>
                  </a:cubicBezTo>
                  <a:cubicBezTo>
                    <a:pt x="57" y="49"/>
                    <a:pt x="57" y="49"/>
                    <a:pt x="57" y="49"/>
                  </a:cubicBezTo>
                  <a:cubicBezTo>
                    <a:pt x="55" y="58"/>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lîḓê">
              <a:extLst>
                <a:ext uri="{FF2B5EF4-FFF2-40B4-BE49-F238E27FC236}">
                  <a16:creationId xmlns:a16="http://schemas.microsoft.com/office/drawing/2014/main" xmlns:p14="http://schemas.microsoft.com/office/powerpoint/2010/main" xmlns:a14="http://schemas.microsoft.com/office/drawing/2010/main" xmlns="" id="{52078FB2-EAB9-4F10-9D5E-82ECB38EC4A5}"/>
                </a:ext>
              </a:extLst>
            </p:cNvPr>
            <p:cNvSpPr/>
            <p:nvPr/>
          </p:nvSpPr>
          <p:spPr bwMode="auto">
            <a:xfrm>
              <a:off x="4427295" y="3684550"/>
              <a:ext cx="193138" cy="191298"/>
            </a:xfrm>
            <a:custGeom>
              <a:avLst/>
              <a:gdLst>
                <a:gd name="T0" fmla="*/ 39 w 64"/>
                <a:gd name="T1" fmla="*/ 61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5 h 63"/>
                <a:gd name="T14" fmla="*/ 58 w 64"/>
                <a:gd name="T15" fmla="*/ 49 h 63"/>
                <a:gd name="T16" fmla="*/ 39 w 64"/>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1"/>
                  </a:moveTo>
                  <a:cubicBezTo>
                    <a:pt x="15" y="57"/>
                    <a:pt x="15" y="57"/>
                    <a:pt x="15" y="57"/>
                  </a:cubicBezTo>
                  <a:cubicBezTo>
                    <a:pt x="6" y="55"/>
                    <a:pt x="0" y="47"/>
                    <a:pt x="2" y="38"/>
                  </a:cubicBezTo>
                  <a:cubicBezTo>
                    <a:pt x="6" y="14"/>
                    <a:pt x="6" y="14"/>
                    <a:pt x="6" y="14"/>
                  </a:cubicBezTo>
                  <a:cubicBezTo>
                    <a:pt x="8" y="6"/>
                    <a:pt x="16" y="0"/>
                    <a:pt x="25" y="1"/>
                  </a:cubicBezTo>
                  <a:cubicBezTo>
                    <a:pt x="49" y="6"/>
                    <a:pt x="49" y="6"/>
                    <a:pt x="49" y="6"/>
                  </a:cubicBezTo>
                  <a:cubicBezTo>
                    <a:pt x="58" y="7"/>
                    <a:pt x="64" y="16"/>
                    <a:pt x="62" y="25"/>
                  </a:cubicBezTo>
                  <a:cubicBezTo>
                    <a:pt x="58" y="49"/>
                    <a:pt x="58" y="49"/>
                    <a:pt x="58" y="49"/>
                  </a:cubicBezTo>
                  <a:cubicBezTo>
                    <a:pt x="56" y="57"/>
                    <a:pt x="48" y="63"/>
                    <a:pt x="39"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1iḋe">
              <a:extLst>
                <a:ext uri="{FF2B5EF4-FFF2-40B4-BE49-F238E27FC236}">
                  <a16:creationId xmlns:a16="http://schemas.microsoft.com/office/drawing/2014/main" xmlns:p14="http://schemas.microsoft.com/office/powerpoint/2010/main" xmlns:a14="http://schemas.microsoft.com/office/drawing/2010/main" xmlns="" id="{1D014F1B-A005-487F-A9AC-C5ED675BE675}"/>
                </a:ext>
              </a:extLst>
            </p:cNvPr>
            <p:cNvSpPr/>
            <p:nvPr/>
          </p:nvSpPr>
          <p:spPr bwMode="auto">
            <a:xfrm>
              <a:off x="4635149" y="3725017"/>
              <a:ext cx="193138" cy="189458"/>
            </a:xfrm>
            <a:custGeom>
              <a:avLst/>
              <a:gdLst>
                <a:gd name="T0" fmla="*/ 39 w 64"/>
                <a:gd name="T1" fmla="*/ 61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4 h 63"/>
                <a:gd name="T14" fmla="*/ 58 w 64"/>
                <a:gd name="T15" fmla="*/ 48 h 63"/>
                <a:gd name="T16" fmla="*/ 39 w 64"/>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1"/>
                  </a:moveTo>
                  <a:cubicBezTo>
                    <a:pt x="15" y="57"/>
                    <a:pt x="15" y="57"/>
                    <a:pt x="15" y="57"/>
                  </a:cubicBezTo>
                  <a:cubicBezTo>
                    <a:pt x="6" y="55"/>
                    <a:pt x="0" y="47"/>
                    <a:pt x="2" y="38"/>
                  </a:cubicBezTo>
                  <a:cubicBezTo>
                    <a:pt x="6" y="14"/>
                    <a:pt x="6" y="14"/>
                    <a:pt x="6" y="14"/>
                  </a:cubicBezTo>
                  <a:cubicBezTo>
                    <a:pt x="8" y="5"/>
                    <a:pt x="16" y="0"/>
                    <a:pt x="25" y="1"/>
                  </a:cubicBezTo>
                  <a:cubicBezTo>
                    <a:pt x="49" y="6"/>
                    <a:pt x="49" y="6"/>
                    <a:pt x="49" y="6"/>
                  </a:cubicBezTo>
                  <a:cubicBezTo>
                    <a:pt x="58" y="7"/>
                    <a:pt x="64" y="16"/>
                    <a:pt x="62" y="24"/>
                  </a:cubicBezTo>
                  <a:cubicBezTo>
                    <a:pt x="58" y="48"/>
                    <a:pt x="58" y="48"/>
                    <a:pt x="58" y="48"/>
                  </a:cubicBezTo>
                  <a:cubicBezTo>
                    <a:pt x="56" y="57"/>
                    <a:pt x="47" y="63"/>
                    <a:pt x="39"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ŝḻîďê">
              <a:extLst>
                <a:ext uri="{FF2B5EF4-FFF2-40B4-BE49-F238E27FC236}">
                  <a16:creationId xmlns:a16="http://schemas.microsoft.com/office/drawing/2014/main" xmlns:p14="http://schemas.microsoft.com/office/powerpoint/2010/main" xmlns:a14="http://schemas.microsoft.com/office/drawing/2010/main" xmlns="" id="{4A95DDA8-4089-4B4F-9904-E02F0C35D4D2}"/>
                </a:ext>
              </a:extLst>
            </p:cNvPr>
            <p:cNvSpPr/>
            <p:nvPr/>
          </p:nvSpPr>
          <p:spPr bwMode="auto">
            <a:xfrm>
              <a:off x="4957044" y="3156640"/>
              <a:ext cx="193138" cy="189458"/>
            </a:xfrm>
            <a:custGeom>
              <a:avLst/>
              <a:gdLst>
                <a:gd name="T0" fmla="*/ 39 w 64"/>
                <a:gd name="T1" fmla="*/ 62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5 h 63"/>
                <a:gd name="T14" fmla="*/ 58 w 64"/>
                <a:gd name="T15" fmla="*/ 49 h 63"/>
                <a:gd name="T16" fmla="*/ 39 w 64"/>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2"/>
                  </a:moveTo>
                  <a:cubicBezTo>
                    <a:pt x="15" y="57"/>
                    <a:pt x="15" y="57"/>
                    <a:pt x="15" y="57"/>
                  </a:cubicBezTo>
                  <a:cubicBezTo>
                    <a:pt x="6" y="55"/>
                    <a:pt x="0" y="47"/>
                    <a:pt x="2" y="38"/>
                  </a:cubicBezTo>
                  <a:cubicBezTo>
                    <a:pt x="6" y="14"/>
                    <a:pt x="6" y="14"/>
                    <a:pt x="6" y="14"/>
                  </a:cubicBezTo>
                  <a:cubicBezTo>
                    <a:pt x="8" y="6"/>
                    <a:pt x="16" y="0"/>
                    <a:pt x="25" y="1"/>
                  </a:cubicBezTo>
                  <a:cubicBezTo>
                    <a:pt x="49" y="6"/>
                    <a:pt x="49" y="6"/>
                    <a:pt x="49" y="6"/>
                  </a:cubicBezTo>
                  <a:cubicBezTo>
                    <a:pt x="58" y="7"/>
                    <a:pt x="64" y="16"/>
                    <a:pt x="62" y="25"/>
                  </a:cubicBezTo>
                  <a:cubicBezTo>
                    <a:pt x="58" y="49"/>
                    <a:pt x="58" y="49"/>
                    <a:pt x="58" y="49"/>
                  </a:cubicBezTo>
                  <a:cubicBezTo>
                    <a:pt x="56" y="57"/>
                    <a:pt x="47" y="63"/>
                    <a:pt x="39"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Sḷîďé">
              <a:extLst>
                <a:ext uri="{FF2B5EF4-FFF2-40B4-BE49-F238E27FC236}">
                  <a16:creationId xmlns:a16="http://schemas.microsoft.com/office/drawing/2014/main" xmlns:p14="http://schemas.microsoft.com/office/powerpoint/2010/main" xmlns:a14="http://schemas.microsoft.com/office/drawing/2010/main" xmlns="" id="{3F9A36E7-D6DC-4841-823E-EE6D9F7FD8EF}"/>
                </a:ext>
              </a:extLst>
            </p:cNvPr>
            <p:cNvSpPr/>
            <p:nvPr/>
          </p:nvSpPr>
          <p:spPr bwMode="auto">
            <a:xfrm>
              <a:off x="4920256" y="3358974"/>
              <a:ext cx="191298" cy="18945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9 w 63"/>
                <a:gd name="T11" fmla="*/ 6 h 63"/>
                <a:gd name="T12" fmla="*/ 62 w 63"/>
                <a:gd name="T13" fmla="*/ 25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6" y="55"/>
                    <a:pt x="0" y="47"/>
                    <a:pt x="1" y="38"/>
                  </a:cubicBezTo>
                  <a:cubicBezTo>
                    <a:pt x="6" y="14"/>
                    <a:pt x="6" y="14"/>
                    <a:pt x="6" y="14"/>
                  </a:cubicBezTo>
                  <a:cubicBezTo>
                    <a:pt x="7" y="5"/>
                    <a:pt x="16" y="0"/>
                    <a:pt x="25" y="1"/>
                  </a:cubicBezTo>
                  <a:cubicBezTo>
                    <a:pt x="49" y="6"/>
                    <a:pt x="49" y="6"/>
                    <a:pt x="49" y="6"/>
                  </a:cubicBezTo>
                  <a:cubicBezTo>
                    <a:pt x="57" y="7"/>
                    <a:pt x="63" y="16"/>
                    <a:pt x="62" y="25"/>
                  </a:cubicBezTo>
                  <a:cubicBezTo>
                    <a:pt x="57" y="48"/>
                    <a:pt x="57" y="48"/>
                    <a:pt x="57" y="48"/>
                  </a:cubicBezTo>
                  <a:cubicBezTo>
                    <a:pt x="55" y="57"/>
                    <a:pt x="47" y="63"/>
                    <a:pt x="38" y="61"/>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šļíḋé">
              <a:extLst>
                <a:ext uri="{FF2B5EF4-FFF2-40B4-BE49-F238E27FC236}">
                  <a16:creationId xmlns:a16="http://schemas.microsoft.com/office/drawing/2014/main" xmlns:p14="http://schemas.microsoft.com/office/powerpoint/2010/main" xmlns:a14="http://schemas.microsoft.com/office/drawing/2010/main" xmlns="" id="{1C984947-DE08-4DEE-AF69-C71B1C96ED7C}"/>
                </a:ext>
              </a:extLst>
            </p:cNvPr>
            <p:cNvSpPr/>
            <p:nvPr/>
          </p:nvSpPr>
          <p:spPr bwMode="auto">
            <a:xfrm>
              <a:off x="4844841" y="3557630"/>
              <a:ext cx="229926" cy="397312"/>
            </a:xfrm>
            <a:custGeom>
              <a:avLst/>
              <a:gdLst>
                <a:gd name="T0" fmla="*/ 61 w 76"/>
                <a:gd name="T1" fmla="*/ 7 h 131"/>
                <a:gd name="T2" fmla="*/ 37 w 76"/>
                <a:gd name="T3" fmla="*/ 2 h 131"/>
                <a:gd name="T4" fmla="*/ 18 w 76"/>
                <a:gd name="T5" fmla="*/ 15 h 131"/>
                <a:gd name="T6" fmla="*/ 6 w 76"/>
                <a:gd name="T7" fmla="*/ 81 h 131"/>
                <a:gd name="T8" fmla="*/ 4 w 76"/>
                <a:gd name="T9" fmla="*/ 94 h 131"/>
                <a:gd name="T10" fmla="*/ 2 w 76"/>
                <a:gd name="T11" fmla="*/ 106 h 131"/>
                <a:gd name="T12" fmla="*/ 15 w 76"/>
                <a:gd name="T13" fmla="*/ 125 h 131"/>
                <a:gd name="T14" fmla="*/ 38 w 76"/>
                <a:gd name="T15" fmla="*/ 129 h 131"/>
                <a:gd name="T16" fmla="*/ 57 w 76"/>
                <a:gd name="T17" fmla="*/ 116 h 131"/>
                <a:gd name="T18" fmla="*/ 60 w 76"/>
                <a:gd name="T19" fmla="*/ 104 h 131"/>
                <a:gd name="T20" fmla="*/ 62 w 76"/>
                <a:gd name="T21" fmla="*/ 92 h 131"/>
                <a:gd name="T22" fmla="*/ 74 w 76"/>
                <a:gd name="T23" fmla="*/ 25 h 131"/>
                <a:gd name="T24" fmla="*/ 61 w 76"/>
                <a:gd name="T25" fmla="*/ 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31">
                  <a:moveTo>
                    <a:pt x="61" y="7"/>
                  </a:moveTo>
                  <a:cubicBezTo>
                    <a:pt x="37" y="2"/>
                    <a:pt x="37" y="2"/>
                    <a:pt x="37" y="2"/>
                  </a:cubicBezTo>
                  <a:cubicBezTo>
                    <a:pt x="29" y="0"/>
                    <a:pt x="20" y="6"/>
                    <a:pt x="18" y="15"/>
                  </a:cubicBezTo>
                  <a:cubicBezTo>
                    <a:pt x="6" y="81"/>
                    <a:pt x="6" y="81"/>
                    <a:pt x="6" y="81"/>
                  </a:cubicBezTo>
                  <a:cubicBezTo>
                    <a:pt x="4" y="94"/>
                    <a:pt x="4" y="94"/>
                    <a:pt x="4" y="94"/>
                  </a:cubicBezTo>
                  <a:cubicBezTo>
                    <a:pt x="2" y="106"/>
                    <a:pt x="2" y="106"/>
                    <a:pt x="2" y="106"/>
                  </a:cubicBezTo>
                  <a:cubicBezTo>
                    <a:pt x="0" y="115"/>
                    <a:pt x="6" y="123"/>
                    <a:pt x="15" y="125"/>
                  </a:cubicBezTo>
                  <a:cubicBezTo>
                    <a:pt x="38" y="129"/>
                    <a:pt x="38" y="129"/>
                    <a:pt x="38" y="129"/>
                  </a:cubicBezTo>
                  <a:cubicBezTo>
                    <a:pt x="47" y="131"/>
                    <a:pt x="56" y="125"/>
                    <a:pt x="57" y="116"/>
                  </a:cubicBezTo>
                  <a:cubicBezTo>
                    <a:pt x="60" y="104"/>
                    <a:pt x="60" y="104"/>
                    <a:pt x="60" y="104"/>
                  </a:cubicBezTo>
                  <a:cubicBezTo>
                    <a:pt x="62" y="92"/>
                    <a:pt x="62" y="92"/>
                    <a:pt x="62" y="92"/>
                  </a:cubicBezTo>
                  <a:cubicBezTo>
                    <a:pt x="74" y="25"/>
                    <a:pt x="74" y="25"/>
                    <a:pt x="74" y="25"/>
                  </a:cubicBezTo>
                  <a:cubicBezTo>
                    <a:pt x="76" y="17"/>
                    <a:pt x="70" y="8"/>
                    <a:pt x="61" y="7"/>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sḷïḍè">
              <a:extLst>
                <a:ext uri="{FF2B5EF4-FFF2-40B4-BE49-F238E27FC236}">
                  <a16:creationId xmlns:a16="http://schemas.microsoft.com/office/drawing/2014/main" xmlns:p14="http://schemas.microsoft.com/office/powerpoint/2010/main" xmlns:a14="http://schemas.microsoft.com/office/drawing/2010/main" xmlns="" id="{B2AFDE4F-D139-4243-9D6F-7D1D39BB1ABA}"/>
                </a:ext>
              </a:extLst>
            </p:cNvPr>
            <p:cNvSpPr/>
            <p:nvPr/>
          </p:nvSpPr>
          <p:spPr bwMode="auto">
            <a:xfrm>
              <a:off x="4011590" y="1409204"/>
              <a:ext cx="375239" cy="423063"/>
            </a:xfrm>
            <a:custGeom>
              <a:avLst/>
              <a:gdLst>
                <a:gd name="T0" fmla="*/ 94 w 124"/>
                <a:gd name="T1" fmla="*/ 0 h 140"/>
                <a:gd name="T2" fmla="*/ 85 w 124"/>
                <a:gd name="T3" fmla="*/ 2 h 140"/>
                <a:gd name="T4" fmla="*/ 71 w 124"/>
                <a:gd name="T5" fmla="*/ 12 h 140"/>
                <a:gd name="T6" fmla="*/ 38 w 124"/>
                <a:gd name="T7" fmla="*/ 55 h 140"/>
                <a:gd name="T8" fmla="*/ 10 w 124"/>
                <a:gd name="T9" fmla="*/ 93 h 140"/>
                <a:gd name="T10" fmla="*/ 15 w 124"/>
                <a:gd name="T11" fmla="*/ 135 h 140"/>
                <a:gd name="T12" fmla="*/ 33 w 124"/>
                <a:gd name="T13" fmla="*/ 140 h 140"/>
                <a:gd name="T14" fmla="*/ 57 w 124"/>
                <a:gd name="T15" fmla="*/ 129 h 140"/>
                <a:gd name="T16" fmla="*/ 118 w 124"/>
                <a:gd name="T17" fmla="*/ 47 h 140"/>
                <a:gd name="T18" fmla="*/ 122 w 124"/>
                <a:gd name="T19" fmla="*/ 39 h 140"/>
                <a:gd name="T20" fmla="*/ 124 w 124"/>
                <a:gd name="T21" fmla="*/ 28 h 140"/>
                <a:gd name="T22" fmla="*/ 122 w 124"/>
                <a:gd name="T23" fmla="*/ 20 h 140"/>
                <a:gd name="T24" fmla="*/ 120 w 124"/>
                <a:gd name="T25" fmla="*/ 15 h 140"/>
                <a:gd name="T26" fmla="*/ 112 w 124"/>
                <a:gd name="T27" fmla="*/ 6 h 140"/>
                <a:gd name="T28" fmla="*/ 101 w 124"/>
                <a:gd name="T29" fmla="*/ 1 h 140"/>
                <a:gd name="T30" fmla="*/ 96 w 124"/>
                <a:gd name="T31" fmla="*/ 0 h 140"/>
                <a:gd name="T32" fmla="*/ 94 w 124"/>
                <a:gd name="T3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40">
                  <a:moveTo>
                    <a:pt x="94" y="0"/>
                  </a:moveTo>
                  <a:cubicBezTo>
                    <a:pt x="91" y="0"/>
                    <a:pt x="88" y="1"/>
                    <a:pt x="85" y="2"/>
                  </a:cubicBezTo>
                  <a:cubicBezTo>
                    <a:pt x="79" y="3"/>
                    <a:pt x="75" y="7"/>
                    <a:pt x="71" y="12"/>
                  </a:cubicBezTo>
                  <a:cubicBezTo>
                    <a:pt x="38" y="55"/>
                    <a:pt x="38" y="55"/>
                    <a:pt x="38" y="55"/>
                  </a:cubicBezTo>
                  <a:cubicBezTo>
                    <a:pt x="10" y="93"/>
                    <a:pt x="10" y="93"/>
                    <a:pt x="10" y="93"/>
                  </a:cubicBezTo>
                  <a:cubicBezTo>
                    <a:pt x="0" y="106"/>
                    <a:pt x="3" y="125"/>
                    <a:pt x="15" y="135"/>
                  </a:cubicBezTo>
                  <a:cubicBezTo>
                    <a:pt x="21" y="139"/>
                    <a:pt x="27" y="140"/>
                    <a:pt x="33" y="140"/>
                  </a:cubicBezTo>
                  <a:cubicBezTo>
                    <a:pt x="42" y="140"/>
                    <a:pt x="51" y="136"/>
                    <a:pt x="57" y="129"/>
                  </a:cubicBezTo>
                  <a:cubicBezTo>
                    <a:pt x="118" y="47"/>
                    <a:pt x="118" y="47"/>
                    <a:pt x="118" y="47"/>
                  </a:cubicBezTo>
                  <a:cubicBezTo>
                    <a:pt x="120" y="44"/>
                    <a:pt x="121" y="42"/>
                    <a:pt x="122" y="39"/>
                  </a:cubicBezTo>
                  <a:cubicBezTo>
                    <a:pt x="123" y="36"/>
                    <a:pt x="124" y="32"/>
                    <a:pt x="124" y="28"/>
                  </a:cubicBezTo>
                  <a:cubicBezTo>
                    <a:pt x="124" y="25"/>
                    <a:pt x="123" y="22"/>
                    <a:pt x="122" y="20"/>
                  </a:cubicBezTo>
                  <a:cubicBezTo>
                    <a:pt x="121" y="18"/>
                    <a:pt x="121" y="16"/>
                    <a:pt x="120" y="15"/>
                  </a:cubicBezTo>
                  <a:cubicBezTo>
                    <a:pt x="118" y="11"/>
                    <a:pt x="115" y="8"/>
                    <a:pt x="112" y="6"/>
                  </a:cubicBezTo>
                  <a:cubicBezTo>
                    <a:pt x="109" y="3"/>
                    <a:pt x="105" y="2"/>
                    <a:pt x="101" y="1"/>
                  </a:cubicBezTo>
                  <a:cubicBezTo>
                    <a:pt x="100" y="0"/>
                    <a:pt x="98" y="0"/>
                    <a:pt x="96" y="0"/>
                  </a:cubicBezTo>
                  <a:cubicBezTo>
                    <a:pt x="95" y="0"/>
                    <a:pt x="95" y="0"/>
                    <a:pt x="94"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ŝḻïḑé">
              <a:extLst>
                <a:ext uri="{FF2B5EF4-FFF2-40B4-BE49-F238E27FC236}">
                  <a16:creationId xmlns:a16="http://schemas.microsoft.com/office/drawing/2014/main" xmlns:p14="http://schemas.microsoft.com/office/powerpoint/2010/main" xmlns:a14="http://schemas.microsoft.com/office/drawing/2010/main" xmlns="" id="{4C43EE63-CD59-45A6-AB2D-5FE2F0860AF7}"/>
                </a:ext>
              </a:extLst>
            </p:cNvPr>
            <p:cNvSpPr/>
            <p:nvPr/>
          </p:nvSpPr>
          <p:spPr bwMode="auto">
            <a:xfrm>
              <a:off x="4535821" y="1512211"/>
              <a:ext cx="323735" cy="456173"/>
            </a:xfrm>
            <a:custGeom>
              <a:avLst/>
              <a:gdLst>
                <a:gd name="T0" fmla="*/ 30 w 107"/>
                <a:gd name="T1" fmla="*/ 0 h 151"/>
                <a:gd name="T2" fmla="*/ 28 w 107"/>
                <a:gd name="T3" fmla="*/ 0 h 151"/>
                <a:gd name="T4" fmla="*/ 17 w 107"/>
                <a:gd name="T5" fmla="*/ 3 h 151"/>
                <a:gd name="T6" fmla="*/ 5 w 107"/>
                <a:gd name="T7" fmla="*/ 14 h 151"/>
                <a:gd name="T8" fmla="*/ 1 w 107"/>
                <a:gd name="T9" fmla="*/ 25 h 151"/>
                <a:gd name="T10" fmla="*/ 3 w 107"/>
                <a:gd name="T11" fmla="*/ 42 h 151"/>
                <a:gd name="T12" fmla="*/ 27 w 107"/>
                <a:gd name="T13" fmla="*/ 91 h 151"/>
                <a:gd name="T14" fmla="*/ 47 w 107"/>
                <a:gd name="T15" fmla="*/ 134 h 151"/>
                <a:gd name="T16" fmla="*/ 74 w 107"/>
                <a:gd name="T17" fmla="*/ 151 h 151"/>
                <a:gd name="T18" fmla="*/ 86 w 107"/>
                <a:gd name="T19" fmla="*/ 148 h 151"/>
                <a:gd name="T20" fmla="*/ 100 w 107"/>
                <a:gd name="T21" fmla="*/ 109 h 151"/>
                <a:gd name="T22" fmla="*/ 56 w 107"/>
                <a:gd name="T23" fmla="*/ 17 h 151"/>
                <a:gd name="T24" fmla="*/ 53 w 107"/>
                <a:gd name="T25" fmla="*/ 12 h 151"/>
                <a:gd name="T26" fmla="*/ 30 w 107"/>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51">
                  <a:moveTo>
                    <a:pt x="30" y="0"/>
                  </a:moveTo>
                  <a:cubicBezTo>
                    <a:pt x="29" y="0"/>
                    <a:pt x="29" y="0"/>
                    <a:pt x="28" y="0"/>
                  </a:cubicBezTo>
                  <a:cubicBezTo>
                    <a:pt x="25" y="0"/>
                    <a:pt x="21" y="1"/>
                    <a:pt x="17" y="3"/>
                  </a:cubicBezTo>
                  <a:cubicBezTo>
                    <a:pt x="12" y="5"/>
                    <a:pt x="7" y="10"/>
                    <a:pt x="5" y="14"/>
                  </a:cubicBezTo>
                  <a:cubicBezTo>
                    <a:pt x="3" y="18"/>
                    <a:pt x="1" y="21"/>
                    <a:pt x="1" y="25"/>
                  </a:cubicBezTo>
                  <a:cubicBezTo>
                    <a:pt x="0" y="31"/>
                    <a:pt x="1" y="36"/>
                    <a:pt x="3" y="42"/>
                  </a:cubicBezTo>
                  <a:cubicBezTo>
                    <a:pt x="27" y="91"/>
                    <a:pt x="27" y="91"/>
                    <a:pt x="27" y="91"/>
                  </a:cubicBezTo>
                  <a:cubicBezTo>
                    <a:pt x="47" y="134"/>
                    <a:pt x="47" y="134"/>
                    <a:pt x="47" y="134"/>
                  </a:cubicBezTo>
                  <a:cubicBezTo>
                    <a:pt x="52" y="145"/>
                    <a:pt x="63" y="151"/>
                    <a:pt x="74" y="151"/>
                  </a:cubicBezTo>
                  <a:cubicBezTo>
                    <a:pt x="78" y="151"/>
                    <a:pt x="82" y="150"/>
                    <a:pt x="86" y="148"/>
                  </a:cubicBezTo>
                  <a:cubicBezTo>
                    <a:pt x="101" y="141"/>
                    <a:pt x="107" y="124"/>
                    <a:pt x="100" y="109"/>
                  </a:cubicBezTo>
                  <a:cubicBezTo>
                    <a:pt x="56" y="17"/>
                    <a:pt x="56" y="17"/>
                    <a:pt x="56" y="17"/>
                  </a:cubicBezTo>
                  <a:cubicBezTo>
                    <a:pt x="55" y="15"/>
                    <a:pt x="54" y="13"/>
                    <a:pt x="53" y="12"/>
                  </a:cubicBezTo>
                  <a:cubicBezTo>
                    <a:pt x="48" y="4"/>
                    <a:pt x="39" y="0"/>
                    <a:pt x="3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ṡḻïďè">
              <a:extLst>
                <a:ext uri="{FF2B5EF4-FFF2-40B4-BE49-F238E27FC236}">
                  <a16:creationId xmlns:a16="http://schemas.microsoft.com/office/drawing/2014/main" xmlns:p14="http://schemas.microsoft.com/office/powerpoint/2010/main" xmlns:a14="http://schemas.microsoft.com/office/drawing/2010/main" xmlns="" id="{890563F3-B00E-41A8-BC3B-15D023764390}"/>
                </a:ext>
              </a:extLst>
            </p:cNvPr>
            <p:cNvSpPr/>
            <p:nvPr/>
          </p:nvSpPr>
          <p:spPr bwMode="auto">
            <a:xfrm>
              <a:off x="4888987" y="1968383"/>
              <a:ext cx="275911" cy="248319"/>
            </a:xfrm>
            <a:custGeom>
              <a:avLst/>
              <a:gdLst>
                <a:gd name="T0" fmla="*/ 46 w 91"/>
                <a:gd name="T1" fmla="*/ 0 h 82"/>
                <a:gd name="T2" fmla="*/ 27 w 91"/>
                <a:gd name="T3" fmla="*/ 5 h 82"/>
                <a:gd name="T4" fmla="*/ 10 w 91"/>
                <a:gd name="T5" fmla="*/ 59 h 82"/>
                <a:gd name="T6" fmla="*/ 10 w 91"/>
                <a:gd name="T7" fmla="*/ 60 h 82"/>
                <a:gd name="T8" fmla="*/ 10 w 91"/>
                <a:gd name="T9" fmla="*/ 60 h 82"/>
                <a:gd name="T10" fmla="*/ 10 w 91"/>
                <a:gd name="T11" fmla="*/ 61 h 82"/>
                <a:gd name="T12" fmla="*/ 13 w 91"/>
                <a:gd name="T13" fmla="*/ 65 h 82"/>
                <a:gd name="T14" fmla="*/ 46 w 91"/>
                <a:gd name="T15" fmla="*/ 82 h 82"/>
                <a:gd name="T16" fmla="*/ 65 w 91"/>
                <a:gd name="T17" fmla="*/ 77 h 82"/>
                <a:gd name="T18" fmla="*/ 84 w 91"/>
                <a:gd name="T19" fmla="*/ 26 h 82"/>
                <a:gd name="T20" fmla="*/ 84 w 91"/>
                <a:gd name="T21" fmla="*/ 26 h 82"/>
                <a:gd name="T22" fmla="*/ 82 w 91"/>
                <a:gd name="T23" fmla="*/ 22 h 82"/>
                <a:gd name="T24" fmla="*/ 81 w 91"/>
                <a:gd name="T25" fmla="*/ 21 h 82"/>
                <a:gd name="T26" fmla="*/ 81 w 91"/>
                <a:gd name="T27" fmla="*/ 21 h 82"/>
                <a:gd name="T28" fmla="*/ 81 w 91"/>
                <a:gd name="T29" fmla="*/ 20 h 82"/>
                <a:gd name="T30" fmla="*/ 79 w 91"/>
                <a:gd name="T31" fmla="*/ 18 h 82"/>
                <a:gd name="T32" fmla="*/ 79 w 91"/>
                <a:gd name="T33" fmla="*/ 18 h 82"/>
                <a:gd name="T34" fmla="*/ 46 w 91"/>
                <a:gd name="T3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82">
                  <a:moveTo>
                    <a:pt x="46" y="0"/>
                  </a:moveTo>
                  <a:cubicBezTo>
                    <a:pt x="39" y="0"/>
                    <a:pt x="33" y="2"/>
                    <a:pt x="27" y="5"/>
                  </a:cubicBezTo>
                  <a:cubicBezTo>
                    <a:pt x="7" y="16"/>
                    <a:pt x="0" y="40"/>
                    <a:pt x="10" y="59"/>
                  </a:cubicBezTo>
                  <a:cubicBezTo>
                    <a:pt x="10" y="60"/>
                    <a:pt x="10" y="60"/>
                    <a:pt x="10" y="60"/>
                  </a:cubicBezTo>
                  <a:cubicBezTo>
                    <a:pt x="10" y="60"/>
                    <a:pt x="10" y="60"/>
                    <a:pt x="10" y="60"/>
                  </a:cubicBezTo>
                  <a:cubicBezTo>
                    <a:pt x="10" y="61"/>
                    <a:pt x="10" y="61"/>
                    <a:pt x="10" y="61"/>
                  </a:cubicBezTo>
                  <a:cubicBezTo>
                    <a:pt x="11" y="62"/>
                    <a:pt x="12" y="63"/>
                    <a:pt x="13" y="65"/>
                  </a:cubicBezTo>
                  <a:cubicBezTo>
                    <a:pt x="21" y="76"/>
                    <a:pt x="33" y="82"/>
                    <a:pt x="46" y="82"/>
                  </a:cubicBezTo>
                  <a:cubicBezTo>
                    <a:pt x="53" y="82"/>
                    <a:pt x="59" y="80"/>
                    <a:pt x="65" y="77"/>
                  </a:cubicBezTo>
                  <a:cubicBezTo>
                    <a:pt x="84" y="67"/>
                    <a:pt x="91" y="45"/>
                    <a:pt x="84" y="26"/>
                  </a:cubicBezTo>
                  <a:cubicBezTo>
                    <a:pt x="84" y="26"/>
                    <a:pt x="84" y="26"/>
                    <a:pt x="84" y="26"/>
                  </a:cubicBezTo>
                  <a:cubicBezTo>
                    <a:pt x="83" y="25"/>
                    <a:pt x="83" y="23"/>
                    <a:pt x="82" y="22"/>
                  </a:cubicBezTo>
                  <a:cubicBezTo>
                    <a:pt x="81" y="21"/>
                    <a:pt x="81" y="21"/>
                    <a:pt x="81" y="21"/>
                  </a:cubicBezTo>
                  <a:cubicBezTo>
                    <a:pt x="81" y="21"/>
                    <a:pt x="81" y="21"/>
                    <a:pt x="81" y="21"/>
                  </a:cubicBezTo>
                  <a:cubicBezTo>
                    <a:pt x="81" y="20"/>
                    <a:pt x="81" y="20"/>
                    <a:pt x="81" y="20"/>
                  </a:cubicBezTo>
                  <a:cubicBezTo>
                    <a:pt x="81" y="19"/>
                    <a:pt x="80" y="18"/>
                    <a:pt x="79" y="18"/>
                  </a:cubicBezTo>
                  <a:cubicBezTo>
                    <a:pt x="79" y="18"/>
                    <a:pt x="79" y="18"/>
                    <a:pt x="79" y="18"/>
                  </a:cubicBezTo>
                  <a:cubicBezTo>
                    <a:pt x="71" y="7"/>
                    <a:pt x="59"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śḷíḍè">
              <a:extLst>
                <a:ext uri="{FF2B5EF4-FFF2-40B4-BE49-F238E27FC236}">
                  <a16:creationId xmlns:a16="http://schemas.microsoft.com/office/drawing/2014/main" xmlns:p14="http://schemas.microsoft.com/office/powerpoint/2010/main" xmlns:a14="http://schemas.microsoft.com/office/drawing/2010/main" xmlns="" id="{0F47F08C-C3CB-49A9-A0F6-6E1FDAADDD4F}"/>
                </a:ext>
              </a:extLst>
            </p:cNvPr>
            <p:cNvSpPr/>
            <p:nvPr/>
          </p:nvSpPr>
          <p:spPr bwMode="auto">
            <a:xfrm>
              <a:off x="4429135" y="1964704"/>
              <a:ext cx="279590" cy="244640"/>
            </a:xfrm>
            <a:custGeom>
              <a:avLst/>
              <a:gdLst>
                <a:gd name="T0" fmla="*/ 46 w 92"/>
                <a:gd name="T1" fmla="*/ 0 h 81"/>
                <a:gd name="T2" fmla="*/ 28 w 92"/>
                <a:gd name="T3" fmla="*/ 4 h 81"/>
                <a:gd name="T4" fmla="*/ 24 w 92"/>
                <a:gd name="T5" fmla="*/ 6 h 81"/>
                <a:gd name="T6" fmla="*/ 23 w 92"/>
                <a:gd name="T7" fmla="*/ 7 h 81"/>
                <a:gd name="T8" fmla="*/ 23 w 92"/>
                <a:gd name="T9" fmla="*/ 7 h 81"/>
                <a:gd name="T10" fmla="*/ 23 w 92"/>
                <a:gd name="T11" fmla="*/ 7 h 81"/>
                <a:gd name="T12" fmla="*/ 12 w 92"/>
                <a:gd name="T13" fmla="*/ 63 h 81"/>
                <a:gd name="T14" fmla="*/ 46 w 92"/>
                <a:gd name="T15" fmla="*/ 81 h 81"/>
                <a:gd name="T16" fmla="*/ 64 w 92"/>
                <a:gd name="T17" fmla="*/ 77 h 81"/>
                <a:gd name="T18" fmla="*/ 64 w 92"/>
                <a:gd name="T19" fmla="*/ 77 h 81"/>
                <a:gd name="T20" fmla="*/ 67 w 92"/>
                <a:gd name="T21" fmla="*/ 76 h 81"/>
                <a:gd name="T22" fmla="*/ 67 w 92"/>
                <a:gd name="T23" fmla="*/ 75 h 81"/>
                <a:gd name="T24" fmla="*/ 67 w 92"/>
                <a:gd name="T25" fmla="*/ 75 h 81"/>
                <a:gd name="T26" fmla="*/ 68 w 92"/>
                <a:gd name="T27" fmla="*/ 75 h 81"/>
                <a:gd name="T28" fmla="*/ 72 w 92"/>
                <a:gd name="T29" fmla="*/ 72 h 81"/>
                <a:gd name="T30" fmla="*/ 72 w 92"/>
                <a:gd name="T31" fmla="*/ 72 h 81"/>
                <a:gd name="T32" fmla="*/ 80 w 92"/>
                <a:gd name="T33" fmla="*/ 19 h 81"/>
                <a:gd name="T34" fmla="*/ 46 w 92"/>
                <a:gd name="T3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81">
                  <a:moveTo>
                    <a:pt x="46" y="0"/>
                  </a:moveTo>
                  <a:cubicBezTo>
                    <a:pt x="40" y="0"/>
                    <a:pt x="34" y="1"/>
                    <a:pt x="28" y="4"/>
                  </a:cubicBezTo>
                  <a:cubicBezTo>
                    <a:pt x="27" y="5"/>
                    <a:pt x="25" y="5"/>
                    <a:pt x="24" y="6"/>
                  </a:cubicBezTo>
                  <a:cubicBezTo>
                    <a:pt x="23" y="7"/>
                    <a:pt x="23" y="7"/>
                    <a:pt x="23" y="7"/>
                  </a:cubicBezTo>
                  <a:cubicBezTo>
                    <a:pt x="23" y="7"/>
                    <a:pt x="23" y="7"/>
                    <a:pt x="23" y="7"/>
                  </a:cubicBezTo>
                  <a:cubicBezTo>
                    <a:pt x="23" y="7"/>
                    <a:pt x="23" y="7"/>
                    <a:pt x="23" y="7"/>
                  </a:cubicBezTo>
                  <a:cubicBezTo>
                    <a:pt x="5" y="19"/>
                    <a:pt x="0" y="44"/>
                    <a:pt x="12" y="63"/>
                  </a:cubicBezTo>
                  <a:cubicBezTo>
                    <a:pt x="19" y="75"/>
                    <a:pt x="33" y="81"/>
                    <a:pt x="46" y="81"/>
                  </a:cubicBezTo>
                  <a:cubicBezTo>
                    <a:pt x="52" y="81"/>
                    <a:pt x="58" y="80"/>
                    <a:pt x="64" y="77"/>
                  </a:cubicBezTo>
                  <a:cubicBezTo>
                    <a:pt x="64" y="77"/>
                    <a:pt x="64" y="77"/>
                    <a:pt x="64" y="77"/>
                  </a:cubicBezTo>
                  <a:cubicBezTo>
                    <a:pt x="65" y="77"/>
                    <a:pt x="66" y="76"/>
                    <a:pt x="67" y="76"/>
                  </a:cubicBezTo>
                  <a:cubicBezTo>
                    <a:pt x="67" y="75"/>
                    <a:pt x="67" y="75"/>
                    <a:pt x="67" y="75"/>
                  </a:cubicBezTo>
                  <a:cubicBezTo>
                    <a:pt x="67" y="75"/>
                    <a:pt x="67" y="75"/>
                    <a:pt x="67" y="75"/>
                  </a:cubicBezTo>
                  <a:cubicBezTo>
                    <a:pt x="68" y="75"/>
                    <a:pt x="68" y="75"/>
                    <a:pt x="68" y="75"/>
                  </a:cubicBezTo>
                  <a:cubicBezTo>
                    <a:pt x="69" y="74"/>
                    <a:pt x="71" y="73"/>
                    <a:pt x="72" y="72"/>
                  </a:cubicBezTo>
                  <a:cubicBezTo>
                    <a:pt x="72" y="72"/>
                    <a:pt x="72" y="72"/>
                    <a:pt x="72" y="72"/>
                  </a:cubicBezTo>
                  <a:cubicBezTo>
                    <a:pt x="88" y="59"/>
                    <a:pt x="92" y="36"/>
                    <a:pt x="80" y="19"/>
                  </a:cubicBezTo>
                  <a:cubicBezTo>
                    <a:pt x="73" y="7"/>
                    <a:pt x="59"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šlîḑê">
              <a:extLst>
                <a:ext uri="{FF2B5EF4-FFF2-40B4-BE49-F238E27FC236}">
                  <a16:creationId xmlns:a16="http://schemas.microsoft.com/office/drawing/2014/main" xmlns:p14="http://schemas.microsoft.com/office/powerpoint/2010/main" xmlns:a14="http://schemas.microsoft.com/office/drawing/2010/main" xmlns="" id="{99C128AD-A36D-4CD4-B121-3882D9A39736}"/>
                </a:ext>
              </a:extLst>
            </p:cNvPr>
            <p:cNvSpPr/>
            <p:nvPr/>
          </p:nvSpPr>
          <p:spPr bwMode="auto">
            <a:xfrm>
              <a:off x="4011590" y="1462547"/>
              <a:ext cx="323735" cy="360524"/>
            </a:xfrm>
            <a:custGeom>
              <a:avLst/>
              <a:gdLst>
                <a:gd name="T0" fmla="*/ 21 w 107"/>
                <a:gd name="T1" fmla="*/ 111 h 119"/>
                <a:gd name="T2" fmla="*/ 55 w 107"/>
                <a:gd name="T3" fmla="*/ 106 h 119"/>
                <a:gd name="T4" fmla="*/ 107 w 107"/>
                <a:gd name="T5" fmla="*/ 36 h 119"/>
                <a:gd name="T6" fmla="*/ 61 w 107"/>
                <a:gd name="T7" fmla="*/ 0 h 119"/>
                <a:gd name="T8" fmla="*/ 8 w 107"/>
                <a:gd name="T9" fmla="*/ 71 h 119"/>
                <a:gd name="T10" fmla="*/ 13 w 107"/>
                <a:gd name="T11" fmla="*/ 105 h 119"/>
                <a:gd name="T12" fmla="*/ 21 w 107"/>
                <a:gd name="T13" fmla="*/ 111 h 119"/>
              </a:gdLst>
              <a:ahLst/>
              <a:cxnLst>
                <a:cxn ang="0">
                  <a:pos x="T0" y="T1"/>
                </a:cxn>
                <a:cxn ang="0">
                  <a:pos x="T2" y="T3"/>
                </a:cxn>
                <a:cxn ang="0">
                  <a:pos x="T4" y="T5"/>
                </a:cxn>
                <a:cxn ang="0">
                  <a:pos x="T6" y="T7"/>
                </a:cxn>
                <a:cxn ang="0">
                  <a:pos x="T8" y="T9"/>
                </a:cxn>
                <a:cxn ang="0">
                  <a:pos x="T10" y="T11"/>
                </a:cxn>
                <a:cxn ang="0">
                  <a:pos x="T12" y="T13"/>
                </a:cxn>
              </a:cxnLst>
              <a:rect l="0" t="0" r="r" b="b"/>
              <a:pathLst>
                <a:path w="107" h="119">
                  <a:moveTo>
                    <a:pt x="21" y="111"/>
                  </a:moveTo>
                  <a:cubicBezTo>
                    <a:pt x="32" y="119"/>
                    <a:pt x="47" y="117"/>
                    <a:pt x="55" y="106"/>
                  </a:cubicBezTo>
                  <a:cubicBezTo>
                    <a:pt x="107" y="36"/>
                    <a:pt x="107" y="36"/>
                    <a:pt x="107" y="36"/>
                  </a:cubicBezTo>
                  <a:cubicBezTo>
                    <a:pt x="61" y="0"/>
                    <a:pt x="61" y="0"/>
                    <a:pt x="61" y="0"/>
                  </a:cubicBezTo>
                  <a:cubicBezTo>
                    <a:pt x="8" y="71"/>
                    <a:pt x="8" y="71"/>
                    <a:pt x="8" y="71"/>
                  </a:cubicBezTo>
                  <a:cubicBezTo>
                    <a:pt x="0" y="81"/>
                    <a:pt x="2" y="96"/>
                    <a:pt x="13" y="105"/>
                  </a:cubicBezTo>
                  <a:lnTo>
                    <a:pt x="21" y="111"/>
                  </a:ln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ş1íḓe">
              <a:extLst>
                <a:ext uri="{FF2B5EF4-FFF2-40B4-BE49-F238E27FC236}">
                  <a16:creationId xmlns:a16="http://schemas.microsoft.com/office/drawing/2014/main" xmlns:p14="http://schemas.microsoft.com/office/powerpoint/2010/main" xmlns:a14="http://schemas.microsoft.com/office/drawing/2010/main" xmlns="" id="{05E3815F-56F8-4465-BADB-4D85B8B6790C}"/>
                </a:ext>
              </a:extLst>
            </p:cNvPr>
            <p:cNvSpPr/>
            <p:nvPr/>
          </p:nvSpPr>
          <p:spPr bwMode="auto">
            <a:xfrm>
              <a:off x="4132991" y="1368738"/>
              <a:ext cx="268553" cy="285107"/>
            </a:xfrm>
            <a:custGeom>
              <a:avLst/>
              <a:gdLst>
                <a:gd name="T0" fmla="*/ 33 w 89"/>
                <a:gd name="T1" fmla="*/ 16 h 94"/>
                <a:gd name="T2" fmla="*/ 0 w 89"/>
                <a:gd name="T3" fmla="*/ 59 h 94"/>
                <a:gd name="T4" fmla="*/ 47 w 89"/>
                <a:gd name="T5" fmla="*/ 94 h 94"/>
                <a:gd name="T6" fmla="*/ 80 w 89"/>
                <a:gd name="T7" fmla="*/ 51 h 94"/>
                <a:gd name="T8" fmla="*/ 74 w 89"/>
                <a:gd name="T9" fmla="*/ 10 h 94"/>
                <a:gd name="T10" fmla="*/ 33 w 89"/>
                <a:gd name="T11" fmla="*/ 16 h 94"/>
              </a:gdLst>
              <a:ahLst/>
              <a:cxnLst>
                <a:cxn ang="0">
                  <a:pos x="T0" y="T1"/>
                </a:cxn>
                <a:cxn ang="0">
                  <a:pos x="T2" y="T3"/>
                </a:cxn>
                <a:cxn ang="0">
                  <a:pos x="T4" y="T5"/>
                </a:cxn>
                <a:cxn ang="0">
                  <a:pos x="T6" y="T7"/>
                </a:cxn>
                <a:cxn ang="0">
                  <a:pos x="T8" y="T9"/>
                </a:cxn>
                <a:cxn ang="0">
                  <a:pos x="T10" y="T11"/>
                </a:cxn>
              </a:cxnLst>
              <a:rect l="0" t="0" r="r" b="b"/>
              <a:pathLst>
                <a:path w="89" h="94">
                  <a:moveTo>
                    <a:pt x="33" y="16"/>
                  </a:moveTo>
                  <a:cubicBezTo>
                    <a:pt x="0" y="59"/>
                    <a:pt x="0" y="59"/>
                    <a:pt x="0" y="59"/>
                  </a:cubicBezTo>
                  <a:cubicBezTo>
                    <a:pt x="47" y="94"/>
                    <a:pt x="47" y="94"/>
                    <a:pt x="47" y="94"/>
                  </a:cubicBezTo>
                  <a:cubicBezTo>
                    <a:pt x="80" y="51"/>
                    <a:pt x="80" y="51"/>
                    <a:pt x="80" y="51"/>
                  </a:cubicBezTo>
                  <a:cubicBezTo>
                    <a:pt x="89" y="38"/>
                    <a:pt x="87" y="20"/>
                    <a:pt x="74" y="10"/>
                  </a:cubicBezTo>
                  <a:cubicBezTo>
                    <a:pt x="61" y="0"/>
                    <a:pt x="42" y="3"/>
                    <a:pt x="33" y="1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ṩľíďe">
              <a:extLst>
                <a:ext uri="{FF2B5EF4-FFF2-40B4-BE49-F238E27FC236}">
                  <a16:creationId xmlns:a16="http://schemas.microsoft.com/office/drawing/2014/main" xmlns:p14="http://schemas.microsoft.com/office/powerpoint/2010/main" xmlns:a14="http://schemas.microsoft.com/office/drawing/2010/main" xmlns="" id="{9E4545BB-D4E3-4143-8711-8B72F8EAAC27}"/>
                </a:ext>
              </a:extLst>
            </p:cNvPr>
            <p:cNvSpPr/>
            <p:nvPr/>
          </p:nvSpPr>
          <p:spPr bwMode="auto">
            <a:xfrm>
              <a:off x="4142188" y="1471744"/>
              <a:ext cx="97489" cy="112203"/>
            </a:xfrm>
            <a:custGeom>
              <a:avLst/>
              <a:gdLst>
                <a:gd name="T0" fmla="*/ 14 w 32"/>
                <a:gd name="T1" fmla="*/ 8 h 37"/>
                <a:gd name="T2" fmla="*/ 0 w 32"/>
                <a:gd name="T3" fmla="*/ 27 h 37"/>
                <a:gd name="T4" fmla="*/ 13 w 32"/>
                <a:gd name="T5" fmla="*/ 37 h 37"/>
                <a:gd name="T6" fmla="*/ 27 w 32"/>
                <a:gd name="T7" fmla="*/ 18 h 37"/>
                <a:gd name="T8" fmla="*/ 29 w 32"/>
                <a:gd name="T9" fmla="*/ 2 h 37"/>
                <a:gd name="T10" fmla="*/ 14 w 32"/>
                <a:gd name="T11" fmla="*/ 8 h 37"/>
              </a:gdLst>
              <a:ahLst/>
              <a:cxnLst>
                <a:cxn ang="0">
                  <a:pos x="T0" y="T1"/>
                </a:cxn>
                <a:cxn ang="0">
                  <a:pos x="T2" y="T3"/>
                </a:cxn>
                <a:cxn ang="0">
                  <a:pos x="T4" y="T5"/>
                </a:cxn>
                <a:cxn ang="0">
                  <a:pos x="T6" y="T7"/>
                </a:cxn>
                <a:cxn ang="0">
                  <a:pos x="T8" y="T9"/>
                </a:cxn>
                <a:cxn ang="0">
                  <a:pos x="T10" y="T11"/>
                </a:cxn>
              </a:cxnLst>
              <a:rect l="0" t="0" r="r" b="b"/>
              <a:pathLst>
                <a:path w="32" h="37">
                  <a:moveTo>
                    <a:pt x="14" y="8"/>
                  </a:moveTo>
                  <a:cubicBezTo>
                    <a:pt x="0" y="27"/>
                    <a:pt x="0" y="27"/>
                    <a:pt x="0" y="27"/>
                  </a:cubicBezTo>
                  <a:cubicBezTo>
                    <a:pt x="13" y="37"/>
                    <a:pt x="13" y="37"/>
                    <a:pt x="13" y="37"/>
                  </a:cubicBezTo>
                  <a:cubicBezTo>
                    <a:pt x="27" y="18"/>
                    <a:pt x="27" y="18"/>
                    <a:pt x="27" y="18"/>
                  </a:cubicBezTo>
                  <a:cubicBezTo>
                    <a:pt x="32" y="12"/>
                    <a:pt x="32" y="5"/>
                    <a:pt x="29" y="2"/>
                  </a:cubicBezTo>
                  <a:cubicBezTo>
                    <a:pt x="25" y="0"/>
                    <a:pt x="19" y="2"/>
                    <a:pt x="14" y="8"/>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iṧľíḑé">
              <a:extLst>
                <a:ext uri="{FF2B5EF4-FFF2-40B4-BE49-F238E27FC236}">
                  <a16:creationId xmlns:a16="http://schemas.microsoft.com/office/drawing/2014/main" xmlns:p14="http://schemas.microsoft.com/office/powerpoint/2010/main" xmlns:a14="http://schemas.microsoft.com/office/drawing/2010/main" xmlns="" id="{2812ADB9-4047-4EE1-B636-7C1A16463733}"/>
                </a:ext>
              </a:extLst>
            </p:cNvPr>
            <p:cNvSpPr/>
            <p:nvPr/>
          </p:nvSpPr>
          <p:spPr bwMode="auto">
            <a:xfrm>
              <a:off x="4081487" y="1554517"/>
              <a:ext cx="99328" cy="114043"/>
            </a:xfrm>
            <a:custGeom>
              <a:avLst/>
              <a:gdLst>
                <a:gd name="T0" fmla="*/ 19 w 33"/>
                <a:gd name="T1" fmla="*/ 29 h 38"/>
                <a:gd name="T2" fmla="*/ 33 w 33"/>
                <a:gd name="T3" fmla="*/ 10 h 38"/>
                <a:gd name="T4" fmla="*/ 20 w 33"/>
                <a:gd name="T5" fmla="*/ 0 h 38"/>
                <a:gd name="T6" fmla="*/ 6 w 33"/>
                <a:gd name="T7" fmla="*/ 19 h 38"/>
                <a:gd name="T8" fmla="*/ 4 w 33"/>
                <a:gd name="T9" fmla="*/ 35 h 38"/>
                <a:gd name="T10" fmla="*/ 19 w 33"/>
                <a:gd name="T11" fmla="*/ 29 h 38"/>
              </a:gdLst>
              <a:ahLst/>
              <a:cxnLst>
                <a:cxn ang="0">
                  <a:pos x="T0" y="T1"/>
                </a:cxn>
                <a:cxn ang="0">
                  <a:pos x="T2" y="T3"/>
                </a:cxn>
                <a:cxn ang="0">
                  <a:pos x="T4" y="T5"/>
                </a:cxn>
                <a:cxn ang="0">
                  <a:pos x="T6" y="T7"/>
                </a:cxn>
                <a:cxn ang="0">
                  <a:pos x="T8" y="T9"/>
                </a:cxn>
                <a:cxn ang="0">
                  <a:pos x="T10" y="T11"/>
                </a:cxn>
              </a:cxnLst>
              <a:rect l="0" t="0" r="r" b="b"/>
              <a:pathLst>
                <a:path w="33" h="38">
                  <a:moveTo>
                    <a:pt x="19" y="29"/>
                  </a:moveTo>
                  <a:cubicBezTo>
                    <a:pt x="33" y="10"/>
                    <a:pt x="33" y="10"/>
                    <a:pt x="33" y="10"/>
                  </a:cubicBezTo>
                  <a:cubicBezTo>
                    <a:pt x="20" y="0"/>
                    <a:pt x="20" y="0"/>
                    <a:pt x="20" y="0"/>
                  </a:cubicBezTo>
                  <a:cubicBezTo>
                    <a:pt x="6" y="19"/>
                    <a:pt x="6" y="19"/>
                    <a:pt x="6" y="19"/>
                  </a:cubicBezTo>
                  <a:cubicBezTo>
                    <a:pt x="1" y="26"/>
                    <a:pt x="0" y="33"/>
                    <a:pt x="4" y="35"/>
                  </a:cubicBezTo>
                  <a:cubicBezTo>
                    <a:pt x="8" y="38"/>
                    <a:pt x="14" y="35"/>
                    <a:pt x="19" y="29"/>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1iḋê">
              <a:extLst>
                <a:ext uri="{FF2B5EF4-FFF2-40B4-BE49-F238E27FC236}">
                  <a16:creationId xmlns:a16="http://schemas.microsoft.com/office/drawing/2014/main" xmlns:p14="http://schemas.microsoft.com/office/powerpoint/2010/main" xmlns:a14="http://schemas.microsoft.com/office/drawing/2010/main" xmlns="" id="{3248A34F-7D5A-49AE-A69B-D5ABE2A10BEA}"/>
                </a:ext>
              </a:extLst>
            </p:cNvPr>
            <p:cNvSpPr/>
            <p:nvPr/>
          </p:nvSpPr>
          <p:spPr bwMode="auto">
            <a:xfrm>
              <a:off x="4596521" y="1550839"/>
              <a:ext cx="272232" cy="404669"/>
            </a:xfrm>
            <a:custGeom>
              <a:avLst/>
              <a:gdLst>
                <a:gd name="T0" fmla="*/ 64 w 90"/>
                <a:gd name="T1" fmla="*/ 128 h 134"/>
                <a:gd name="T2" fmla="*/ 73 w 90"/>
                <a:gd name="T3" fmla="*/ 124 h 134"/>
                <a:gd name="T4" fmla="*/ 84 w 90"/>
                <a:gd name="T5" fmla="*/ 92 h 134"/>
                <a:gd name="T6" fmla="*/ 41 w 90"/>
                <a:gd name="T7" fmla="*/ 0 h 134"/>
                <a:gd name="T8" fmla="*/ 0 w 90"/>
                <a:gd name="T9" fmla="*/ 52 h 134"/>
                <a:gd name="T10" fmla="*/ 31 w 90"/>
                <a:gd name="T11" fmla="*/ 117 h 134"/>
                <a:gd name="T12" fmla="*/ 64 w 90"/>
                <a:gd name="T13" fmla="*/ 128 h 134"/>
              </a:gdLst>
              <a:ahLst/>
              <a:cxnLst>
                <a:cxn ang="0">
                  <a:pos x="T0" y="T1"/>
                </a:cxn>
                <a:cxn ang="0">
                  <a:pos x="T2" y="T3"/>
                </a:cxn>
                <a:cxn ang="0">
                  <a:pos x="T4" y="T5"/>
                </a:cxn>
                <a:cxn ang="0">
                  <a:pos x="T6" y="T7"/>
                </a:cxn>
                <a:cxn ang="0">
                  <a:pos x="T8" y="T9"/>
                </a:cxn>
                <a:cxn ang="0">
                  <a:pos x="T10" y="T11"/>
                </a:cxn>
                <a:cxn ang="0">
                  <a:pos x="T12" y="T13"/>
                </a:cxn>
              </a:cxnLst>
              <a:rect l="0" t="0" r="r" b="b"/>
              <a:pathLst>
                <a:path w="90" h="134">
                  <a:moveTo>
                    <a:pt x="64" y="128"/>
                  </a:moveTo>
                  <a:cubicBezTo>
                    <a:pt x="73" y="124"/>
                    <a:pt x="73" y="124"/>
                    <a:pt x="73" y="124"/>
                  </a:cubicBezTo>
                  <a:cubicBezTo>
                    <a:pt x="85" y="118"/>
                    <a:pt x="90" y="104"/>
                    <a:pt x="84" y="92"/>
                  </a:cubicBezTo>
                  <a:cubicBezTo>
                    <a:pt x="41" y="0"/>
                    <a:pt x="41" y="0"/>
                    <a:pt x="41" y="0"/>
                  </a:cubicBezTo>
                  <a:cubicBezTo>
                    <a:pt x="0" y="52"/>
                    <a:pt x="0" y="52"/>
                    <a:pt x="0" y="52"/>
                  </a:cubicBezTo>
                  <a:cubicBezTo>
                    <a:pt x="31" y="117"/>
                    <a:pt x="31" y="117"/>
                    <a:pt x="31" y="117"/>
                  </a:cubicBezTo>
                  <a:cubicBezTo>
                    <a:pt x="37" y="129"/>
                    <a:pt x="51" y="134"/>
                    <a:pt x="64" y="128"/>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şļîḍè">
              <a:extLst>
                <a:ext uri="{FF2B5EF4-FFF2-40B4-BE49-F238E27FC236}">
                  <a16:creationId xmlns:a16="http://schemas.microsoft.com/office/drawing/2014/main" xmlns:p14="http://schemas.microsoft.com/office/powerpoint/2010/main" xmlns:a14="http://schemas.microsoft.com/office/drawing/2010/main" xmlns="" id="{657E972B-1C92-4337-99AC-4E571EB20F90}"/>
                </a:ext>
              </a:extLst>
            </p:cNvPr>
            <p:cNvSpPr/>
            <p:nvPr/>
          </p:nvSpPr>
          <p:spPr bwMode="auto">
            <a:xfrm>
              <a:off x="4530302" y="1471744"/>
              <a:ext cx="250159" cy="286947"/>
            </a:xfrm>
            <a:custGeom>
              <a:avLst/>
              <a:gdLst>
                <a:gd name="T0" fmla="*/ 7 w 83"/>
                <a:gd name="T1" fmla="*/ 46 h 95"/>
                <a:gd name="T2" fmla="*/ 30 w 83"/>
                <a:gd name="T3" fmla="*/ 95 h 95"/>
                <a:gd name="T4" fmla="*/ 83 w 83"/>
                <a:gd name="T5" fmla="*/ 70 h 95"/>
                <a:gd name="T6" fmla="*/ 60 w 83"/>
                <a:gd name="T7" fmla="*/ 21 h 95"/>
                <a:gd name="T8" fmla="*/ 21 w 83"/>
                <a:gd name="T9" fmla="*/ 7 h 95"/>
                <a:gd name="T10" fmla="*/ 7 w 83"/>
                <a:gd name="T11" fmla="*/ 46 h 95"/>
              </a:gdLst>
              <a:ahLst/>
              <a:cxnLst>
                <a:cxn ang="0">
                  <a:pos x="T0" y="T1"/>
                </a:cxn>
                <a:cxn ang="0">
                  <a:pos x="T2" y="T3"/>
                </a:cxn>
                <a:cxn ang="0">
                  <a:pos x="T4" y="T5"/>
                </a:cxn>
                <a:cxn ang="0">
                  <a:pos x="T6" y="T7"/>
                </a:cxn>
                <a:cxn ang="0">
                  <a:pos x="T8" y="T9"/>
                </a:cxn>
                <a:cxn ang="0">
                  <a:pos x="T10" y="T11"/>
                </a:cxn>
              </a:cxnLst>
              <a:rect l="0" t="0" r="r" b="b"/>
              <a:pathLst>
                <a:path w="83" h="95">
                  <a:moveTo>
                    <a:pt x="7" y="46"/>
                  </a:moveTo>
                  <a:cubicBezTo>
                    <a:pt x="30" y="95"/>
                    <a:pt x="30" y="95"/>
                    <a:pt x="30" y="95"/>
                  </a:cubicBezTo>
                  <a:cubicBezTo>
                    <a:pt x="83" y="70"/>
                    <a:pt x="83" y="70"/>
                    <a:pt x="83" y="70"/>
                  </a:cubicBezTo>
                  <a:cubicBezTo>
                    <a:pt x="60" y="21"/>
                    <a:pt x="60" y="21"/>
                    <a:pt x="60" y="21"/>
                  </a:cubicBezTo>
                  <a:cubicBezTo>
                    <a:pt x="53" y="6"/>
                    <a:pt x="35" y="0"/>
                    <a:pt x="21" y="7"/>
                  </a:cubicBezTo>
                  <a:cubicBezTo>
                    <a:pt x="6" y="14"/>
                    <a:pt x="0" y="31"/>
                    <a:pt x="7" y="4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śliḍé">
              <a:extLst>
                <a:ext uri="{FF2B5EF4-FFF2-40B4-BE49-F238E27FC236}">
                  <a16:creationId xmlns:a16="http://schemas.microsoft.com/office/drawing/2014/main" xmlns:p14="http://schemas.microsoft.com/office/powerpoint/2010/main" xmlns:a14="http://schemas.microsoft.com/office/drawing/2010/main" xmlns="" id="{106E8B39-551F-4420-9F4E-63C5B29997BB}"/>
                </a:ext>
              </a:extLst>
            </p:cNvPr>
            <p:cNvSpPr/>
            <p:nvPr/>
          </p:nvSpPr>
          <p:spPr bwMode="auto">
            <a:xfrm>
              <a:off x="4589163" y="1635451"/>
              <a:ext cx="86453" cy="117722"/>
            </a:xfrm>
            <a:custGeom>
              <a:avLst/>
              <a:gdLst>
                <a:gd name="T0" fmla="*/ 4 w 28"/>
                <a:gd name="T1" fmla="*/ 18 h 39"/>
                <a:gd name="T2" fmla="*/ 14 w 28"/>
                <a:gd name="T3" fmla="*/ 39 h 39"/>
                <a:gd name="T4" fmla="*/ 28 w 28"/>
                <a:gd name="T5" fmla="*/ 32 h 39"/>
                <a:gd name="T6" fmla="*/ 18 w 28"/>
                <a:gd name="T7" fmla="*/ 11 h 39"/>
                <a:gd name="T8" fmla="*/ 5 w 28"/>
                <a:gd name="T9" fmla="*/ 2 h 39"/>
                <a:gd name="T10" fmla="*/ 4 w 28"/>
                <a:gd name="T11" fmla="*/ 18 h 39"/>
              </a:gdLst>
              <a:ahLst/>
              <a:cxnLst>
                <a:cxn ang="0">
                  <a:pos x="T0" y="T1"/>
                </a:cxn>
                <a:cxn ang="0">
                  <a:pos x="T2" y="T3"/>
                </a:cxn>
                <a:cxn ang="0">
                  <a:pos x="T4" y="T5"/>
                </a:cxn>
                <a:cxn ang="0">
                  <a:pos x="T6" y="T7"/>
                </a:cxn>
                <a:cxn ang="0">
                  <a:pos x="T8" y="T9"/>
                </a:cxn>
                <a:cxn ang="0">
                  <a:pos x="T10" y="T11"/>
                </a:cxn>
              </a:cxnLst>
              <a:rect l="0" t="0" r="r" b="b"/>
              <a:pathLst>
                <a:path w="28" h="39">
                  <a:moveTo>
                    <a:pt x="4" y="18"/>
                  </a:moveTo>
                  <a:cubicBezTo>
                    <a:pt x="14" y="39"/>
                    <a:pt x="14" y="39"/>
                    <a:pt x="14" y="39"/>
                  </a:cubicBezTo>
                  <a:cubicBezTo>
                    <a:pt x="28" y="32"/>
                    <a:pt x="28" y="32"/>
                    <a:pt x="28" y="32"/>
                  </a:cubicBezTo>
                  <a:cubicBezTo>
                    <a:pt x="18" y="11"/>
                    <a:pt x="18" y="11"/>
                    <a:pt x="18" y="11"/>
                  </a:cubicBezTo>
                  <a:cubicBezTo>
                    <a:pt x="15" y="4"/>
                    <a:pt x="9" y="0"/>
                    <a:pt x="5" y="2"/>
                  </a:cubicBezTo>
                  <a:cubicBezTo>
                    <a:pt x="1" y="4"/>
                    <a:pt x="0" y="11"/>
                    <a:pt x="4" y="18"/>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ṧļïḑè">
              <a:extLst>
                <a:ext uri="{FF2B5EF4-FFF2-40B4-BE49-F238E27FC236}">
                  <a16:creationId xmlns:a16="http://schemas.microsoft.com/office/drawing/2014/main" xmlns:p14="http://schemas.microsoft.com/office/powerpoint/2010/main" xmlns:a14="http://schemas.microsoft.com/office/drawing/2010/main" xmlns="" id="{37800DB1-67BB-4105-963E-F6635D0D264F}"/>
                </a:ext>
              </a:extLst>
            </p:cNvPr>
            <p:cNvSpPr/>
            <p:nvPr/>
          </p:nvSpPr>
          <p:spPr bwMode="auto">
            <a:xfrm>
              <a:off x="4633309" y="1732939"/>
              <a:ext cx="84613" cy="119561"/>
            </a:xfrm>
            <a:custGeom>
              <a:avLst/>
              <a:gdLst>
                <a:gd name="T0" fmla="*/ 25 w 28"/>
                <a:gd name="T1" fmla="*/ 22 h 40"/>
                <a:gd name="T2" fmla="*/ 14 w 28"/>
                <a:gd name="T3" fmla="*/ 0 h 40"/>
                <a:gd name="T4" fmla="*/ 0 w 28"/>
                <a:gd name="T5" fmla="*/ 7 h 40"/>
                <a:gd name="T6" fmla="*/ 10 w 28"/>
                <a:gd name="T7" fmla="*/ 29 h 40"/>
                <a:gd name="T8" fmla="*/ 23 w 28"/>
                <a:gd name="T9" fmla="*/ 38 h 40"/>
                <a:gd name="T10" fmla="*/ 25 w 28"/>
                <a:gd name="T11" fmla="*/ 22 h 40"/>
              </a:gdLst>
              <a:ahLst/>
              <a:cxnLst>
                <a:cxn ang="0">
                  <a:pos x="T0" y="T1"/>
                </a:cxn>
                <a:cxn ang="0">
                  <a:pos x="T2" y="T3"/>
                </a:cxn>
                <a:cxn ang="0">
                  <a:pos x="T4" y="T5"/>
                </a:cxn>
                <a:cxn ang="0">
                  <a:pos x="T6" y="T7"/>
                </a:cxn>
                <a:cxn ang="0">
                  <a:pos x="T8" y="T9"/>
                </a:cxn>
                <a:cxn ang="0">
                  <a:pos x="T10" y="T11"/>
                </a:cxn>
              </a:cxnLst>
              <a:rect l="0" t="0" r="r" b="b"/>
              <a:pathLst>
                <a:path w="28" h="40">
                  <a:moveTo>
                    <a:pt x="25" y="22"/>
                  </a:moveTo>
                  <a:cubicBezTo>
                    <a:pt x="14" y="0"/>
                    <a:pt x="14" y="0"/>
                    <a:pt x="14" y="0"/>
                  </a:cubicBezTo>
                  <a:cubicBezTo>
                    <a:pt x="0" y="7"/>
                    <a:pt x="0" y="7"/>
                    <a:pt x="0" y="7"/>
                  </a:cubicBezTo>
                  <a:cubicBezTo>
                    <a:pt x="10" y="29"/>
                    <a:pt x="10" y="29"/>
                    <a:pt x="10" y="29"/>
                  </a:cubicBezTo>
                  <a:cubicBezTo>
                    <a:pt x="13" y="36"/>
                    <a:pt x="19" y="40"/>
                    <a:pt x="23" y="38"/>
                  </a:cubicBezTo>
                  <a:cubicBezTo>
                    <a:pt x="27" y="36"/>
                    <a:pt x="28" y="29"/>
                    <a:pt x="25" y="22"/>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ŝľîḋé">
              <a:extLst>
                <a:ext uri="{FF2B5EF4-FFF2-40B4-BE49-F238E27FC236}">
                  <a16:creationId xmlns:a16="http://schemas.microsoft.com/office/drawing/2014/main" xmlns:p14="http://schemas.microsoft.com/office/powerpoint/2010/main" xmlns:a14="http://schemas.microsoft.com/office/drawing/2010/main" xmlns="" id="{3B650041-B52D-4873-86B0-9BA03FDE60E9}"/>
                </a:ext>
              </a:extLst>
            </p:cNvPr>
            <p:cNvSpPr/>
            <p:nvPr/>
          </p:nvSpPr>
          <p:spPr bwMode="auto">
            <a:xfrm>
              <a:off x="4892666" y="1926077"/>
              <a:ext cx="281430" cy="281429"/>
            </a:xfrm>
            <a:custGeom>
              <a:avLst/>
              <a:gdLst>
                <a:gd name="T0" fmla="*/ 83 w 93"/>
                <a:gd name="T1" fmla="*/ 27 h 93"/>
                <a:gd name="T2" fmla="*/ 66 w 93"/>
                <a:gd name="T3" fmla="*/ 82 h 93"/>
                <a:gd name="T4" fmla="*/ 11 w 93"/>
                <a:gd name="T5" fmla="*/ 66 h 93"/>
                <a:gd name="T6" fmla="*/ 27 w 93"/>
                <a:gd name="T7" fmla="*/ 10 h 93"/>
                <a:gd name="T8" fmla="*/ 83 w 93"/>
                <a:gd name="T9" fmla="*/ 27 h 93"/>
              </a:gdLst>
              <a:ahLst/>
              <a:cxnLst>
                <a:cxn ang="0">
                  <a:pos x="T0" y="T1"/>
                </a:cxn>
                <a:cxn ang="0">
                  <a:pos x="T2" y="T3"/>
                </a:cxn>
                <a:cxn ang="0">
                  <a:pos x="T4" y="T5"/>
                </a:cxn>
                <a:cxn ang="0">
                  <a:pos x="T6" y="T7"/>
                </a:cxn>
                <a:cxn ang="0">
                  <a:pos x="T8" y="T9"/>
                </a:cxn>
              </a:cxnLst>
              <a:rect l="0" t="0" r="r" b="b"/>
              <a:pathLst>
                <a:path w="93" h="93">
                  <a:moveTo>
                    <a:pt x="83" y="27"/>
                  </a:moveTo>
                  <a:cubicBezTo>
                    <a:pt x="93" y="46"/>
                    <a:pt x="86" y="71"/>
                    <a:pt x="66" y="82"/>
                  </a:cubicBezTo>
                  <a:cubicBezTo>
                    <a:pt x="46" y="93"/>
                    <a:pt x="22" y="85"/>
                    <a:pt x="11" y="66"/>
                  </a:cubicBezTo>
                  <a:cubicBezTo>
                    <a:pt x="0" y="46"/>
                    <a:pt x="7" y="21"/>
                    <a:pt x="27" y="10"/>
                  </a:cubicBezTo>
                  <a:cubicBezTo>
                    <a:pt x="47" y="0"/>
                    <a:pt x="72" y="7"/>
                    <a:pt x="83" y="27"/>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Sľîḓè">
              <a:extLst>
                <a:ext uri="{FF2B5EF4-FFF2-40B4-BE49-F238E27FC236}">
                  <a16:creationId xmlns:a16="http://schemas.microsoft.com/office/drawing/2014/main" xmlns:p14="http://schemas.microsoft.com/office/powerpoint/2010/main" xmlns:a14="http://schemas.microsoft.com/office/drawing/2010/main" xmlns="" id="{DB9FA500-1A00-447A-89F0-88E19B6C3B35}"/>
                </a:ext>
              </a:extLst>
            </p:cNvPr>
            <p:cNvSpPr/>
            <p:nvPr/>
          </p:nvSpPr>
          <p:spPr bwMode="auto">
            <a:xfrm>
              <a:off x="4920256" y="1995975"/>
              <a:ext cx="229926" cy="141634"/>
            </a:xfrm>
            <a:custGeom>
              <a:avLst/>
              <a:gdLst>
                <a:gd name="T0" fmla="*/ 2 w 76"/>
                <a:gd name="T1" fmla="*/ 43 h 47"/>
                <a:gd name="T2" fmla="*/ 4 w 76"/>
                <a:gd name="T3" fmla="*/ 47 h 47"/>
                <a:gd name="T4" fmla="*/ 76 w 76"/>
                <a:gd name="T5" fmla="*/ 8 h 47"/>
                <a:gd name="T6" fmla="*/ 74 w 76"/>
                <a:gd name="T7" fmla="*/ 4 h 47"/>
                <a:gd name="T8" fmla="*/ 71 w 76"/>
                <a:gd name="T9" fmla="*/ 0 h 47"/>
                <a:gd name="T10" fmla="*/ 0 w 76"/>
                <a:gd name="T11" fmla="*/ 38 h 47"/>
                <a:gd name="T12" fmla="*/ 2 w 76"/>
                <a:gd name="T13" fmla="*/ 43 h 47"/>
              </a:gdLst>
              <a:ahLst/>
              <a:cxnLst>
                <a:cxn ang="0">
                  <a:pos x="T0" y="T1"/>
                </a:cxn>
                <a:cxn ang="0">
                  <a:pos x="T2" y="T3"/>
                </a:cxn>
                <a:cxn ang="0">
                  <a:pos x="T4" y="T5"/>
                </a:cxn>
                <a:cxn ang="0">
                  <a:pos x="T6" y="T7"/>
                </a:cxn>
                <a:cxn ang="0">
                  <a:pos x="T8" y="T9"/>
                </a:cxn>
                <a:cxn ang="0">
                  <a:pos x="T10" y="T11"/>
                </a:cxn>
                <a:cxn ang="0">
                  <a:pos x="T12" y="T13"/>
                </a:cxn>
              </a:cxnLst>
              <a:rect l="0" t="0" r="r" b="b"/>
              <a:pathLst>
                <a:path w="76" h="47">
                  <a:moveTo>
                    <a:pt x="2" y="43"/>
                  </a:moveTo>
                  <a:cubicBezTo>
                    <a:pt x="3" y="44"/>
                    <a:pt x="4" y="45"/>
                    <a:pt x="4" y="47"/>
                  </a:cubicBezTo>
                  <a:cubicBezTo>
                    <a:pt x="76" y="8"/>
                    <a:pt x="76" y="8"/>
                    <a:pt x="76" y="8"/>
                  </a:cubicBezTo>
                  <a:cubicBezTo>
                    <a:pt x="75" y="7"/>
                    <a:pt x="74" y="5"/>
                    <a:pt x="74" y="4"/>
                  </a:cubicBezTo>
                  <a:cubicBezTo>
                    <a:pt x="73" y="2"/>
                    <a:pt x="72" y="1"/>
                    <a:pt x="71" y="0"/>
                  </a:cubicBezTo>
                  <a:cubicBezTo>
                    <a:pt x="0" y="38"/>
                    <a:pt x="0" y="38"/>
                    <a:pt x="0" y="38"/>
                  </a:cubicBezTo>
                  <a:cubicBezTo>
                    <a:pt x="0" y="40"/>
                    <a:pt x="1" y="41"/>
                    <a:pt x="2" y="43"/>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śḷiḑê">
              <a:extLst>
                <a:ext uri="{FF2B5EF4-FFF2-40B4-BE49-F238E27FC236}">
                  <a16:creationId xmlns:a16="http://schemas.microsoft.com/office/drawing/2014/main" xmlns:p14="http://schemas.microsoft.com/office/powerpoint/2010/main" xmlns:a14="http://schemas.microsoft.com/office/drawing/2010/main" xmlns="" id="{64690A78-735C-4699-BDAA-341EFC2E59A8}"/>
                </a:ext>
              </a:extLst>
            </p:cNvPr>
            <p:cNvSpPr/>
            <p:nvPr/>
          </p:nvSpPr>
          <p:spPr bwMode="auto">
            <a:xfrm>
              <a:off x="4920256" y="1995975"/>
              <a:ext cx="220729" cy="126918"/>
            </a:xfrm>
            <a:custGeom>
              <a:avLst/>
              <a:gdLst>
                <a:gd name="T0" fmla="*/ 73 w 73"/>
                <a:gd name="T1" fmla="*/ 3 h 42"/>
                <a:gd name="T2" fmla="*/ 71 w 73"/>
                <a:gd name="T3" fmla="*/ 0 h 42"/>
                <a:gd name="T4" fmla="*/ 0 w 73"/>
                <a:gd name="T5" fmla="*/ 38 h 42"/>
                <a:gd name="T6" fmla="*/ 1 w 73"/>
                <a:gd name="T7" fmla="*/ 42 h 42"/>
                <a:gd name="T8" fmla="*/ 73 w 73"/>
                <a:gd name="T9" fmla="*/ 3 h 42"/>
              </a:gdLst>
              <a:ahLst/>
              <a:cxnLst>
                <a:cxn ang="0">
                  <a:pos x="T0" y="T1"/>
                </a:cxn>
                <a:cxn ang="0">
                  <a:pos x="T2" y="T3"/>
                </a:cxn>
                <a:cxn ang="0">
                  <a:pos x="T4" y="T5"/>
                </a:cxn>
                <a:cxn ang="0">
                  <a:pos x="T6" y="T7"/>
                </a:cxn>
                <a:cxn ang="0">
                  <a:pos x="T8" y="T9"/>
                </a:cxn>
              </a:cxnLst>
              <a:rect l="0" t="0" r="r" b="b"/>
              <a:pathLst>
                <a:path w="73" h="42">
                  <a:moveTo>
                    <a:pt x="73" y="3"/>
                  </a:moveTo>
                  <a:cubicBezTo>
                    <a:pt x="72" y="2"/>
                    <a:pt x="72" y="1"/>
                    <a:pt x="71" y="0"/>
                  </a:cubicBezTo>
                  <a:cubicBezTo>
                    <a:pt x="0" y="38"/>
                    <a:pt x="0" y="38"/>
                    <a:pt x="0" y="38"/>
                  </a:cubicBezTo>
                  <a:cubicBezTo>
                    <a:pt x="0" y="39"/>
                    <a:pt x="1" y="41"/>
                    <a:pt x="1" y="42"/>
                  </a:cubicBezTo>
                  <a:lnTo>
                    <a:pt x="73" y="3"/>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íŝ1ïḋé">
              <a:extLst>
                <a:ext uri="{FF2B5EF4-FFF2-40B4-BE49-F238E27FC236}">
                  <a16:creationId xmlns:a16="http://schemas.microsoft.com/office/drawing/2014/main" xmlns:p14="http://schemas.microsoft.com/office/powerpoint/2010/main" xmlns:a14="http://schemas.microsoft.com/office/drawing/2010/main" xmlns="" id="{B35308B3-0EB9-4C8B-9C1F-B86A3A4CCFA7}"/>
                </a:ext>
              </a:extLst>
            </p:cNvPr>
            <p:cNvSpPr/>
            <p:nvPr/>
          </p:nvSpPr>
          <p:spPr bwMode="auto">
            <a:xfrm>
              <a:off x="4432814" y="1918720"/>
              <a:ext cx="281430" cy="281429"/>
            </a:xfrm>
            <a:custGeom>
              <a:avLst/>
              <a:gdLst>
                <a:gd name="T0" fmla="*/ 25 w 93"/>
                <a:gd name="T1" fmla="*/ 12 h 93"/>
                <a:gd name="T2" fmla="*/ 81 w 93"/>
                <a:gd name="T3" fmla="*/ 25 h 93"/>
                <a:gd name="T4" fmla="*/ 69 w 93"/>
                <a:gd name="T5" fmla="*/ 81 h 93"/>
                <a:gd name="T6" fmla="*/ 12 w 93"/>
                <a:gd name="T7" fmla="*/ 69 h 93"/>
                <a:gd name="T8" fmla="*/ 25 w 93"/>
                <a:gd name="T9" fmla="*/ 12 h 93"/>
              </a:gdLst>
              <a:ahLst/>
              <a:cxnLst>
                <a:cxn ang="0">
                  <a:pos x="T0" y="T1"/>
                </a:cxn>
                <a:cxn ang="0">
                  <a:pos x="T2" y="T3"/>
                </a:cxn>
                <a:cxn ang="0">
                  <a:pos x="T4" y="T5"/>
                </a:cxn>
                <a:cxn ang="0">
                  <a:pos x="T6" y="T7"/>
                </a:cxn>
                <a:cxn ang="0">
                  <a:pos x="T8" y="T9"/>
                </a:cxn>
              </a:cxnLst>
              <a:rect l="0" t="0" r="r" b="b"/>
              <a:pathLst>
                <a:path w="93" h="93">
                  <a:moveTo>
                    <a:pt x="25" y="12"/>
                  </a:moveTo>
                  <a:cubicBezTo>
                    <a:pt x="44" y="0"/>
                    <a:pt x="69" y="6"/>
                    <a:pt x="81" y="25"/>
                  </a:cubicBezTo>
                  <a:cubicBezTo>
                    <a:pt x="93" y="44"/>
                    <a:pt x="88" y="69"/>
                    <a:pt x="69" y="81"/>
                  </a:cubicBezTo>
                  <a:cubicBezTo>
                    <a:pt x="50" y="93"/>
                    <a:pt x="24" y="88"/>
                    <a:pt x="12" y="69"/>
                  </a:cubicBezTo>
                  <a:cubicBezTo>
                    <a:pt x="0" y="50"/>
                    <a:pt x="6" y="24"/>
                    <a:pt x="25" y="12"/>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şľïḓê">
              <a:extLst>
                <a:ext uri="{FF2B5EF4-FFF2-40B4-BE49-F238E27FC236}">
                  <a16:creationId xmlns:a16="http://schemas.microsoft.com/office/drawing/2014/main" xmlns:p14="http://schemas.microsoft.com/office/powerpoint/2010/main" xmlns:a14="http://schemas.microsoft.com/office/drawing/2010/main" xmlns="" id="{02F749F2-EF8D-49BB-A361-E473A5966CFC}"/>
                </a:ext>
              </a:extLst>
            </p:cNvPr>
            <p:cNvSpPr/>
            <p:nvPr/>
          </p:nvSpPr>
          <p:spPr bwMode="auto">
            <a:xfrm>
              <a:off x="4495354" y="1949989"/>
              <a:ext cx="154510" cy="220729"/>
            </a:xfrm>
            <a:custGeom>
              <a:avLst/>
              <a:gdLst>
                <a:gd name="T0" fmla="*/ 48 w 51"/>
                <a:gd name="T1" fmla="*/ 71 h 73"/>
                <a:gd name="T2" fmla="*/ 51 w 51"/>
                <a:gd name="T3" fmla="*/ 68 h 73"/>
                <a:gd name="T4" fmla="*/ 8 w 51"/>
                <a:gd name="T5" fmla="*/ 0 h 73"/>
                <a:gd name="T6" fmla="*/ 4 w 51"/>
                <a:gd name="T7" fmla="*/ 2 h 73"/>
                <a:gd name="T8" fmla="*/ 0 w 51"/>
                <a:gd name="T9" fmla="*/ 5 h 73"/>
                <a:gd name="T10" fmla="*/ 43 w 51"/>
                <a:gd name="T11" fmla="*/ 73 h 73"/>
                <a:gd name="T12" fmla="*/ 48 w 51"/>
                <a:gd name="T13" fmla="*/ 71 h 73"/>
              </a:gdLst>
              <a:ahLst/>
              <a:cxnLst>
                <a:cxn ang="0">
                  <a:pos x="T0" y="T1"/>
                </a:cxn>
                <a:cxn ang="0">
                  <a:pos x="T2" y="T3"/>
                </a:cxn>
                <a:cxn ang="0">
                  <a:pos x="T4" y="T5"/>
                </a:cxn>
                <a:cxn ang="0">
                  <a:pos x="T6" y="T7"/>
                </a:cxn>
                <a:cxn ang="0">
                  <a:pos x="T8" y="T9"/>
                </a:cxn>
                <a:cxn ang="0">
                  <a:pos x="T10" y="T11"/>
                </a:cxn>
                <a:cxn ang="0">
                  <a:pos x="T12" y="T13"/>
                </a:cxn>
              </a:cxnLst>
              <a:rect l="0" t="0" r="r" b="b"/>
              <a:pathLst>
                <a:path w="51" h="73">
                  <a:moveTo>
                    <a:pt x="48" y="71"/>
                  </a:moveTo>
                  <a:cubicBezTo>
                    <a:pt x="49" y="70"/>
                    <a:pt x="50" y="69"/>
                    <a:pt x="51" y="68"/>
                  </a:cubicBezTo>
                  <a:cubicBezTo>
                    <a:pt x="8" y="0"/>
                    <a:pt x="8" y="0"/>
                    <a:pt x="8" y="0"/>
                  </a:cubicBezTo>
                  <a:cubicBezTo>
                    <a:pt x="7" y="1"/>
                    <a:pt x="5" y="1"/>
                    <a:pt x="4" y="2"/>
                  </a:cubicBezTo>
                  <a:cubicBezTo>
                    <a:pt x="2" y="3"/>
                    <a:pt x="1" y="4"/>
                    <a:pt x="0" y="5"/>
                  </a:cubicBezTo>
                  <a:cubicBezTo>
                    <a:pt x="43" y="73"/>
                    <a:pt x="43" y="73"/>
                    <a:pt x="43" y="73"/>
                  </a:cubicBezTo>
                  <a:cubicBezTo>
                    <a:pt x="45" y="73"/>
                    <a:pt x="46" y="72"/>
                    <a:pt x="48" y="71"/>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šļîdè">
              <a:extLst>
                <a:ext uri="{FF2B5EF4-FFF2-40B4-BE49-F238E27FC236}">
                  <a16:creationId xmlns:a16="http://schemas.microsoft.com/office/drawing/2014/main" xmlns:p14="http://schemas.microsoft.com/office/powerpoint/2010/main" xmlns:a14="http://schemas.microsoft.com/office/drawing/2010/main" xmlns="" id="{F536FBDF-06DF-485E-AF82-AD2E876CAB52}"/>
                </a:ext>
              </a:extLst>
            </p:cNvPr>
            <p:cNvSpPr/>
            <p:nvPr/>
          </p:nvSpPr>
          <p:spPr bwMode="auto">
            <a:xfrm>
              <a:off x="4495354" y="1959187"/>
              <a:ext cx="143474" cy="211531"/>
            </a:xfrm>
            <a:custGeom>
              <a:avLst/>
              <a:gdLst>
                <a:gd name="T0" fmla="*/ 3 w 47"/>
                <a:gd name="T1" fmla="*/ 0 h 70"/>
                <a:gd name="T2" fmla="*/ 0 w 47"/>
                <a:gd name="T3" fmla="*/ 2 h 70"/>
                <a:gd name="T4" fmla="*/ 43 w 47"/>
                <a:gd name="T5" fmla="*/ 70 h 70"/>
                <a:gd name="T6" fmla="*/ 47 w 47"/>
                <a:gd name="T7" fmla="*/ 68 h 70"/>
                <a:gd name="T8" fmla="*/ 3 w 47"/>
                <a:gd name="T9" fmla="*/ 0 h 70"/>
              </a:gdLst>
              <a:ahLst/>
              <a:cxnLst>
                <a:cxn ang="0">
                  <a:pos x="T0" y="T1"/>
                </a:cxn>
                <a:cxn ang="0">
                  <a:pos x="T2" y="T3"/>
                </a:cxn>
                <a:cxn ang="0">
                  <a:pos x="T4" y="T5"/>
                </a:cxn>
                <a:cxn ang="0">
                  <a:pos x="T6" y="T7"/>
                </a:cxn>
                <a:cxn ang="0">
                  <a:pos x="T8" y="T9"/>
                </a:cxn>
              </a:cxnLst>
              <a:rect l="0" t="0" r="r" b="b"/>
              <a:pathLst>
                <a:path w="47" h="70">
                  <a:moveTo>
                    <a:pt x="3" y="0"/>
                  </a:moveTo>
                  <a:cubicBezTo>
                    <a:pt x="2" y="0"/>
                    <a:pt x="1" y="1"/>
                    <a:pt x="0" y="2"/>
                  </a:cubicBezTo>
                  <a:cubicBezTo>
                    <a:pt x="43" y="70"/>
                    <a:pt x="43" y="70"/>
                    <a:pt x="43" y="70"/>
                  </a:cubicBezTo>
                  <a:cubicBezTo>
                    <a:pt x="44" y="70"/>
                    <a:pt x="46" y="69"/>
                    <a:pt x="47" y="68"/>
                  </a:cubicBezTo>
                  <a:lnTo>
                    <a:pt x="3"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ḷïḑè">
              <a:extLst>
                <a:ext uri="{FF2B5EF4-FFF2-40B4-BE49-F238E27FC236}">
                  <a16:creationId xmlns:a16="http://schemas.microsoft.com/office/drawing/2014/main" xmlns:p14="http://schemas.microsoft.com/office/powerpoint/2010/main" xmlns:a14="http://schemas.microsoft.com/office/drawing/2010/main" xmlns="" id="{316F6C9A-3D2D-49FF-A6C2-F9E6728F8301}"/>
                </a:ext>
              </a:extLst>
            </p:cNvPr>
            <p:cNvSpPr/>
            <p:nvPr/>
          </p:nvSpPr>
          <p:spPr bwMode="auto">
            <a:xfrm>
              <a:off x="829417" y="5741006"/>
              <a:ext cx="242802" cy="480084"/>
            </a:xfrm>
            <a:custGeom>
              <a:avLst/>
              <a:gdLst>
                <a:gd name="T0" fmla="*/ 51 w 80"/>
                <a:gd name="T1" fmla="*/ 0 h 159"/>
                <a:gd name="T2" fmla="*/ 44 w 80"/>
                <a:gd name="T3" fmla="*/ 1 h 159"/>
                <a:gd name="T4" fmla="*/ 39 w 80"/>
                <a:gd name="T5" fmla="*/ 3 h 159"/>
                <a:gd name="T6" fmla="*/ 30 w 80"/>
                <a:gd name="T7" fmla="*/ 9 h 159"/>
                <a:gd name="T8" fmla="*/ 22 w 80"/>
                <a:gd name="T9" fmla="*/ 24 h 159"/>
                <a:gd name="T10" fmla="*/ 12 w 80"/>
                <a:gd name="T11" fmla="*/ 78 h 159"/>
                <a:gd name="T12" fmla="*/ 3 w 80"/>
                <a:gd name="T13" fmla="*/ 125 h 159"/>
                <a:gd name="T14" fmla="*/ 27 w 80"/>
                <a:gd name="T15" fmla="*/ 159 h 159"/>
                <a:gd name="T16" fmla="*/ 32 w 80"/>
                <a:gd name="T17" fmla="*/ 159 h 159"/>
                <a:gd name="T18" fmla="*/ 61 w 80"/>
                <a:gd name="T19" fmla="*/ 135 h 159"/>
                <a:gd name="T20" fmla="*/ 79 w 80"/>
                <a:gd name="T21" fmla="*/ 35 h 159"/>
                <a:gd name="T22" fmla="*/ 80 w 80"/>
                <a:gd name="T23" fmla="*/ 26 h 159"/>
                <a:gd name="T24" fmla="*/ 76 w 80"/>
                <a:gd name="T25" fmla="*/ 15 h 159"/>
                <a:gd name="T26" fmla="*/ 71 w 80"/>
                <a:gd name="T27" fmla="*/ 8 h 159"/>
                <a:gd name="T28" fmla="*/ 67 w 80"/>
                <a:gd name="T29" fmla="*/ 5 h 159"/>
                <a:gd name="T30" fmla="*/ 56 w 80"/>
                <a:gd name="T31" fmla="*/ 1 h 159"/>
                <a:gd name="T32" fmla="*/ 51 w 80"/>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9">
                  <a:moveTo>
                    <a:pt x="51" y="0"/>
                  </a:moveTo>
                  <a:cubicBezTo>
                    <a:pt x="48" y="0"/>
                    <a:pt x="46" y="0"/>
                    <a:pt x="44" y="1"/>
                  </a:cubicBezTo>
                  <a:cubicBezTo>
                    <a:pt x="42" y="1"/>
                    <a:pt x="41" y="2"/>
                    <a:pt x="39" y="3"/>
                  </a:cubicBezTo>
                  <a:cubicBezTo>
                    <a:pt x="35" y="4"/>
                    <a:pt x="32" y="6"/>
                    <a:pt x="30" y="9"/>
                  </a:cubicBezTo>
                  <a:cubicBezTo>
                    <a:pt x="26" y="13"/>
                    <a:pt x="23" y="18"/>
                    <a:pt x="22" y="24"/>
                  </a:cubicBezTo>
                  <a:cubicBezTo>
                    <a:pt x="12" y="78"/>
                    <a:pt x="12" y="78"/>
                    <a:pt x="12" y="78"/>
                  </a:cubicBezTo>
                  <a:cubicBezTo>
                    <a:pt x="3" y="125"/>
                    <a:pt x="3" y="125"/>
                    <a:pt x="3" y="125"/>
                  </a:cubicBezTo>
                  <a:cubicBezTo>
                    <a:pt x="0" y="141"/>
                    <a:pt x="11" y="156"/>
                    <a:pt x="27" y="159"/>
                  </a:cubicBezTo>
                  <a:cubicBezTo>
                    <a:pt x="29" y="159"/>
                    <a:pt x="31" y="159"/>
                    <a:pt x="32" y="159"/>
                  </a:cubicBezTo>
                  <a:cubicBezTo>
                    <a:pt x="46" y="159"/>
                    <a:pt x="59" y="149"/>
                    <a:pt x="61" y="135"/>
                  </a:cubicBezTo>
                  <a:cubicBezTo>
                    <a:pt x="79" y="35"/>
                    <a:pt x="79" y="35"/>
                    <a:pt x="79" y="35"/>
                  </a:cubicBezTo>
                  <a:cubicBezTo>
                    <a:pt x="80" y="32"/>
                    <a:pt x="80" y="29"/>
                    <a:pt x="80" y="26"/>
                  </a:cubicBezTo>
                  <a:cubicBezTo>
                    <a:pt x="79" y="22"/>
                    <a:pt x="78" y="18"/>
                    <a:pt x="76" y="15"/>
                  </a:cubicBezTo>
                  <a:cubicBezTo>
                    <a:pt x="75" y="13"/>
                    <a:pt x="73" y="10"/>
                    <a:pt x="71" y="8"/>
                  </a:cubicBezTo>
                  <a:cubicBezTo>
                    <a:pt x="70" y="7"/>
                    <a:pt x="68" y="6"/>
                    <a:pt x="67" y="5"/>
                  </a:cubicBezTo>
                  <a:cubicBezTo>
                    <a:pt x="63" y="3"/>
                    <a:pt x="60" y="1"/>
                    <a:pt x="56" y="1"/>
                  </a:cubicBezTo>
                  <a:cubicBezTo>
                    <a:pt x="54" y="0"/>
                    <a:pt x="52" y="0"/>
                    <a:pt x="5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ṣľïḋe">
              <a:extLst>
                <a:ext uri="{FF2B5EF4-FFF2-40B4-BE49-F238E27FC236}">
                  <a16:creationId xmlns:a16="http://schemas.microsoft.com/office/drawing/2014/main" xmlns:p14="http://schemas.microsoft.com/office/powerpoint/2010/main" xmlns:a14="http://schemas.microsoft.com/office/drawing/2010/main" xmlns="" id="{08C67256-4151-4BB8-BFD6-454DCB3BE630}"/>
                </a:ext>
              </a:extLst>
            </p:cNvPr>
            <p:cNvSpPr/>
            <p:nvPr/>
          </p:nvSpPr>
          <p:spPr bwMode="auto">
            <a:xfrm>
              <a:off x="1232248" y="5685823"/>
              <a:ext cx="432261" cy="369720"/>
            </a:xfrm>
            <a:custGeom>
              <a:avLst/>
              <a:gdLst>
                <a:gd name="T0" fmla="*/ 30 w 143"/>
                <a:gd name="T1" fmla="*/ 0 h 122"/>
                <a:gd name="T2" fmla="*/ 15 w 143"/>
                <a:gd name="T3" fmla="*/ 4 h 122"/>
                <a:gd name="T4" fmla="*/ 7 w 143"/>
                <a:gd name="T5" fmla="*/ 11 h 122"/>
                <a:gd name="T6" fmla="*/ 0 w 143"/>
                <a:gd name="T7" fmla="*/ 27 h 122"/>
                <a:gd name="T8" fmla="*/ 2 w 143"/>
                <a:gd name="T9" fmla="*/ 39 h 122"/>
                <a:gd name="T10" fmla="*/ 12 w 143"/>
                <a:gd name="T11" fmla="*/ 53 h 122"/>
                <a:gd name="T12" fmla="*/ 55 w 143"/>
                <a:gd name="T13" fmla="*/ 86 h 122"/>
                <a:gd name="T14" fmla="*/ 92 w 143"/>
                <a:gd name="T15" fmla="*/ 115 h 122"/>
                <a:gd name="T16" fmla="*/ 110 w 143"/>
                <a:gd name="T17" fmla="*/ 122 h 122"/>
                <a:gd name="T18" fmla="*/ 133 w 143"/>
                <a:gd name="T19" fmla="*/ 110 h 122"/>
                <a:gd name="T20" fmla="*/ 128 w 143"/>
                <a:gd name="T21" fmla="*/ 69 h 122"/>
                <a:gd name="T22" fmla="*/ 48 w 143"/>
                <a:gd name="T23" fmla="*/ 6 h 122"/>
                <a:gd name="T24" fmla="*/ 43 w 143"/>
                <a:gd name="T25" fmla="*/ 3 h 122"/>
                <a:gd name="T26" fmla="*/ 30 w 143"/>
                <a:gd name="T2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22">
                  <a:moveTo>
                    <a:pt x="30" y="0"/>
                  </a:moveTo>
                  <a:cubicBezTo>
                    <a:pt x="25" y="0"/>
                    <a:pt x="20" y="1"/>
                    <a:pt x="15" y="4"/>
                  </a:cubicBezTo>
                  <a:cubicBezTo>
                    <a:pt x="12" y="6"/>
                    <a:pt x="9" y="8"/>
                    <a:pt x="7" y="11"/>
                  </a:cubicBezTo>
                  <a:cubicBezTo>
                    <a:pt x="3" y="16"/>
                    <a:pt x="1" y="22"/>
                    <a:pt x="0" y="27"/>
                  </a:cubicBezTo>
                  <a:cubicBezTo>
                    <a:pt x="0" y="31"/>
                    <a:pt x="1" y="35"/>
                    <a:pt x="2" y="39"/>
                  </a:cubicBezTo>
                  <a:cubicBezTo>
                    <a:pt x="4" y="44"/>
                    <a:pt x="7" y="49"/>
                    <a:pt x="12" y="53"/>
                  </a:cubicBezTo>
                  <a:cubicBezTo>
                    <a:pt x="55" y="86"/>
                    <a:pt x="55" y="86"/>
                    <a:pt x="55" y="86"/>
                  </a:cubicBezTo>
                  <a:cubicBezTo>
                    <a:pt x="92" y="115"/>
                    <a:pt x="92" y="115"/>
                    <a:pt x="92" y="115"/>
                  </a:cubicBezTo>
                  <a:cubicBezTo>
                    <a:pt x="98" y="120"/>
                    <a:pt x="104" y="122"/>
                    <a:pt x="110" y="122"/>
                  </a:cubicBezTo>
                  <a:cubicBezTo>
                    <a:pt x="119" y="122"/>
                    <a:pt x="128" y="118"/>
                    <a:pt x="133" y="110"/>
                  </a:cubicBezTo>
                  <a:cubicBezTo>
                    <a:pt x="143" y="98"/>
                    <a:pt x="141" y="79"/>
                    <a:pt x="128" y="69"/>
                  </a:cubicBezTo>
                  <a:cubicBezTo>
                    <a:pt x="48" y="6"/>
                    <a:pt x="48" y="6"/>
                    <a:pt x="48" y="6"/>
                  </a:cubicBezTo>
                  <a:cubicBezTo>
                    <a:pt x="46" y="5"/>
                    <a:pt x="45" y="4"/>
                    <a:pt x="43" y="3"/>
                  </a:cubicBezTo>
                  <a:cubicBezTo>
                    <a:pt x="39" y="1"/>
                    <a:pt x="34" y="0"/>
                    <a:pt x="3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ṡ1îḍê">
              <a:extLst>
                <a:ext uri="{FF2B5EF4-FFF2-40B4-BE49-F238E27FC236}">
                  <a16:creationId xmlns:a16="http://schemas.microsoft.com/office/drawing/2014/main" xmlns:p14="http://schemas.microsoft.com/office/powerpoint/2010/main" xmlns:a14="http://schemas.microsoft.com/office/drawing/2010/main" xmlns="" id="{2D55475C-6A06-4933-8857-26919B946E63}"/>
                </a:ext>
              </a:extLst>
            </p:cNvPr>
            <p:cNvSpPr/>
            <p:nvPr/>
          </p:nvSpPr>
          <p:spPr bwMode="auto">
            <a:xfrm>
              <a:off x="1765676" y="5912070"/>
              <a:ext cx="275911" cy="246480"/>
            </a:xfrm>
            <a:custGeom>
              <a:avLst/>
              <a:gdLst>
                <a:gd name="T0" fmla="*/ 46 w 91"/>
                <a:gd name="T1" fmla="*/ 0 h 81"/>
                <a:gd name="T2" fmla="*/ 12 w 91"/>
                <a:gd name="T3" fmla="*/ 17 h 81"/>
                <a:gd name="T4" fmla="*/ 21 w 91"/>
                <a:gd name="T5" fmla="*/ 73 h 81"/>
                <a:gd name="T6" fmla="*/ 22 w 91"/>
                <a:gd name="T7" fmla="*/ 74 h 81"/>
                <a:gd name="T8" fmla="*/ 22 w 91"/>
                <a:gd name="T9" fmla="*/ 74 h 81"/>
                <a:gd name="T10" fmla="*/ 22 w 91"/>
                <a:gd name="T11" fmla="*/ 74 h 81"/>
                <a:gd name="T12" fmla="*/ 26 w 91"/>
                <a:gd name="T13" fmla="*/ 77 h 81"/>
                <a:gd name="T14" fmla="*/ 26 w 91"/>
                <a:gd name="T15" fmla="*/ 77 h 81"/>
                <a:gd name="T16" fmla="*/ 46 w 91"/>
                <a:gd name="T17" fmla="*/ 81 h 81"/>
                <a:gd name="T18" fmla="*/ 79 w 91"/>
                <a:gd name="T19" fmla="*/ 64 h 81"/>
                <a:gd name="T20" fmla="*/ 73 w 91"/>
                <a:gd name="T21" fmla="*/ 10 h 81"/>
                <a:gd name="T22" fmla="*/ 73 w 91"/>
                <a:gd name="T23" fmla="*/ 10 h 81"/>
                <a:gd name="T24" fmla="*/ 69 w 91"/>
                <a:gd name="T25" fmla="*/ 7 h 81"/>
                <a:gd name="T26" fmla="*/ 68 w 91"/>
                <a:gd name="T27" fmla="*/ 7 h 81"/>
                <a:gd name="T28" fmla="*/ 68 w 91"/>
                <a:gd name="T29" fmla="*/ 7 h 81"/>
                <a:gd name="T30" fmla="*/ 68 w 91"/>
                <a:gd name="T31" fmla="*/ 6 h 81"/>
                <a:gd name="T32" fmla="*/ 65 w 91"/>
                <a:gd name="T33" fmla="*/ 5 h 81"/>
                <a:gd name="T34" fmla="*/ 65 w 91"/>
                <a:gd name="T35" fmla="*/ 5 h 81"/>
                <a:gd name="T36" fmla="*/ 46 w 91"/>
                <a:gd name="T3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81">
                  <a:moveTo>
                    <a:pt x="46" y="0"/>
                  </a:moveTo>
                  <a:cubicBezTo>
                    <a:pt x="33" y="0"/>
                    <a:pt x="20" y="6"/>
                    <a:pt x="12" y="17"/>
                  </a:cubicBezTo>
                  <a:cubicBezTo>
                    <a:pt x="0" y="35"/>
                    <a:pt x="4" y="60"/>
                    <a:pt x="21" y="73"/>
                  </a:cubicBezTo>
                  <a:cubicBezTo>
                    <a:pt x="22" y="74"/>
                    <a:pt x="22" y="74"/>
                    <a:pt x="22" y="74"/>
                  </a:cubicBezTo>
                  <a:cubicBezTo>
                    <a:pt x="22" y="74"/>
                    <a:pt x="22" y="74"/>
                    <a:pt x="22" y="74"/>
                  </a:cubicBezTo>
                  <a:cubicBezTo>
                    <a:pt x="22" y="74"/>
                    <a:pt x="22" y="74"/>
                    <a:pt x="22" y="74"/>
                  </a:cubicBezTo>
                  <a:cubicBezTo>
                    <a:pt x="24" y="75"/>
                    <a:pt x="25" y="76"/>
                    <a:pt x="26" y="77"/>
                  </a:cubicBezTo>
                  <a:cubicBezTo>
                    <a:pt x="26" y="77"/>
                    <a:pt x="26" y="77"/>
                    <a:pt x="26" y="77"/>
                  </a:cubicBezTo>
                  <a:cubicBezTo>
                    <a:pt x="33" y="80"/>
                    <a:pt x="39" y="81"/>
                    <a:pt x="46" y="81"/>
                  </a:cubicBezTo>
                  <a:cubicBezTo>
                    <a:pt x="58" y="81"/>
                    <a:pt x="71" y="75"/>
                    <a:pt x="79" y="64"/>
                  </a:cubicBezTo>
                  <a:cubicBezTo>
                    <a:pt x="91" y="47"/>
                    <a:pt x="88" y="24"/>
                    <a:pt x="73" y="10"/>
                  </a:cubicBezTo>
                  <a:cubicBezTo>
                    <a:pt x="73" y="10"/>
                    <a:pt x="73" y="10"/>
                    <a:pt x="73" y="10"/>
                  </a:cubicBezTo>
                  <a:cubicBezTo>
                    <a:pt x="72" y="9"/>
                    <a:pt x="70" y="8"/>
                    <a:pt x="69" y="7"/>
                  </a:cubicBezTo>
                  <a:cubicBezTo>
                    <a:pt x="68" y="7"/>
                    <a:pt x="68" y="7"/>
                    <a:pt x="68" y="7"/>
                  </a:cubicBezTo>
                  <a:cubicBezTo>
                    <a:pt x="68" y="7"/>
                    <a:pt x="68" y="7"/>
                    <a:pt x="68" y="7"/>
                  </a:cubicBezTo>
                  <a:cubicBezTo>
                    <a:pt x="68" y="6"/>
                    <a:pt x="68" y="6"/>
                    <a:pt x="68" y="6"/>
                  </a:cubicBezTo>
                  <a:cubicBezTo>
                    <a:pt x="67" y="6"/>
                    <a:pt x="66" y="5"/>
                    <a:pt x="65" y="5"/>
                  </a:cubicBezTo>
                  <a:cubicBezTo>
                    <a:pt x="65" y="5"/>
                    <a:pt x="65" y="5"/>
                    <a:pt x="65" y="5"/>
                  </a:cubicBezTo>
                  <a:cubicBezTo>
                    <a:pt x="59" y="1"/>
                    <a:pt x="52"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sļïḓè">
              <a:extLst>
                <a:ext uri="{FF2B5EF4-FFF2-40B4-BE49-F238E27FC236}">
                  <a16:creationId xmlns:a16="http://schemas.microsoft.com/office/drawing/2014/main" xmlns:p14="http://schemas.microsoft.com/office/powerpoint/2010/main" xmlns:a14="http://schemas.microsoft.com/office/drawing/2010/main" xmlns="" id="{FFE01E92-C59E-43E4-9AAE-44ECB07A06FB}"/>
                </a:ext>
              </a:extLst>
            </p:cNvPr>
            <p:cNvSpPr/>
            <p:nvPr/>
          </p:nvSpPr>
          <p:spPr bwMode="auto">
            <a:xfrm>
              <a:off x="1349970" y="6112566"/>
              <a:ext cx="275911" cy="248319"/>
            </a:xfrm>
            <a:custGeom>
              <a:avLst/>
              <a:gdLst>
                <a:gd name="T0" fmla="*/ 46 w 91"/>
                <a:gd name="T1" fmla="*/ 0 h 82"/>
                <a:gd name="T2" fmla="*/ 14 w 91"/>
                <a:gd name="T3" fmla="*/ 16 h 82"/>
                <a:gd name="T4" fmla="*/ 14 w 91"/>
                <a:gd name="T5" fmla="*/ 16 h 82"/>
                <a:gd name="T6" fmla="*/ 11 w 91"/>
                <a:gd name="T7" fmla="*/ 20 h 82"/>
                <a:gd name="T8" fmla="*/ 11 w 91"/>
                <a:gd name="T9" fmla="*/ 21 h 82"/>
                <a:gd name="T10" fmla="*/ 11 w 91"/>
                <a:gd name="T11" fmla="*/ 21 h 82"/>
                <a:gd name="T12" fmla="*/ 10 w 91"/>
                <a:gd name="T13" fmla="*/ 21 h 82"/>
                <a:gd name="T14" fmla="*/ 25 w 91"/>
                <a:gd name="T15" fmla="*/ 76 h 82"/>
                <a:gd name="T16" fmla="*/ 46 w 91"/>
                <a:gd name="T17" fmla="*/ 82 h 82"/>
                <a:gd name="T18" fmla="*/ 78 w 91"/>
                <a:gd name="T19" fmla="*/ 66 h 82"/>
                <a:gd name="T20" fmla="*/ 78 w 91"/>
                <a:gd name="T21" fmla="*/ 66 h 82"/>
                <a:gd name="T22" fmla="*/ 80 w 91"/>
                <a:gd name="T23" fmla="*/ 63 h 82"/>
                <a:gd name="T24" fmla="*/ 80 w 91"/>
                <a:gd name="T25" fmla="*/ 63 h 82"/>
                <a:gd name="T26" fmla="*/ 80 w 91"/>
                <a:gd name="T27" fmla="*/ 63 h 82"/>
                <a:gd name="T28" fmla="*/ 81 w 91"/>
                <a:gd name="T29" fmla="*/ 62 h 82"/>
                <a:gd name="T30" fmla="*/ 83 w 91"/>
                <a:gd name="T31" fmla="*/ 58 h 82"/>
                <a:gd name="T32" fmla="*/ 83 w 91"/>
                <a:gd name="T33" fmla="*/ 58 h 82"/>
                <a:gd name="T34" fmla="*/ 67 w 91"/>
                <a:gd name="T35" fmla="*/ 6 h 82"/>
                <a:gd name="T36" fmla="*/ 46 w 91"/>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82">
                  <a:moveTo>
                    <a:pt x="46" y="0"/>
                  </a:moveTo>
                  <a:cubicBezTo>
                    <a:pt x="34" y="0"/>
                    <a:pt x="22" y="6"/>
                    <a:pt x="14" y="16"/>
                  </a:cubicBezTo>
                  <a:cubicBezTo>
                    <a:pt x="14" y="16"/>
                    <a:pt x="14" y="16"/>
                    <a:pt x="14" y="16"/>
                  </a:cubicBezTo>
                  <a:cubicBezTo>
                    <a:pt x="13" y="17"/>
                    <a:pt x="12" y="19"/>
                    <a:pt x="11" y="20"/>
                  </a:cubicBezTo>
                  <a:cubicBezTo>
                    <a:pt x="11" y="21"/>
                    <a:pt x="11" y="21"/>
                    <a:pt x="11" y="21"/>
                  </a:cubicBezTo>
                  <a:cubicBezTo>
                    <a:pt x="11" y="21"/>
                    <a:pt x="11" y="21"/>
                    <a:pt x="11" y="21"/>
                  </a:cubicBezTo>
                  <a:cubicBezTo>
                    <a:pt x="10" y="21"/>
                    <a:pt x="10" y="21"/>
                    <a:pt x="10" y="21"/>
                  </a:cubicBezTo>
                  <a:cubicBezTo>
                    <a:pt x="0" y="41"/>
                    <a:pt x="6" y="65"/>
                    <a:pt x="25" y="76"/>
                  </a:cubicBezTo>
                  <a:cubicBezTo>
                    <a:pt x="31" y="80"/>
                    <a:pt x="39" y="82"/>
                    <a:pt x="46" y="82"/>
                  </a:cubicBezTo>
                  <a:cubicBezTo>
                    <a:pt x="58" y="82"/>
                    <a:pt x="70" y="76"/>
                    <a:pt x="78" y="66"/>
                  </a:cubicBezTo>
                  <a:cubicBezTo>
                    <a:pt x="78" y="66"/>
                    <a:pt x="78" y="66"/>
                    <a:pt x="78" y="66"/>
                  </a:cubicBezTo>
                  <a:cubicBezTo>
                    <a:pt x="79" y="65"/>
                    <a:pt x="79" y="64"/>
                    <a:pt x="80" y="63"/>
                  </a:cubicBezTo>
                  <a:cubicBezTo>
                    <a:pt x="80" y="63"/>
                    <a:pt x="80" y="63"/>
                    <a:pt x="80" y="63"/>
                  </a:cubicBezTo>
                  <a:cubicBezTo>
                    <a:pt x="80" y="63"/>
                    <a:pt x="80" y="63"/>
                    <a:pt x="80" y="63"/>
                  </a:cubicBezTo>
                  <a:cubicBezTo>
                    <a:pt x="81" y="62"/>
                    <a:pt x="81" y="62"/>
                    <a:pt x="81" y="62"/>
                  </a:cubicBezTo>
                  <a:cubicBezTo>
                    <a:pt x="82" y="61"/>
                    <a:pt x="82" y="59"/>
                    <a:pt x="83" y="58"/>
                  </a:cubicBezTo>
                  <a:cubicBezTo>
                    <a:pt x="83" y="58"/>
                    <a:pt x="83" y="58"/>
                    <a:pt x="83" y="58"/>
                  </a:cubicBezTo>
                  <a:cubicBezTo>
                    <a:pt x="91" y="39"/>
                    <a:pt x="85" y="17"/>
                    <a:pt x="67" y="6"/>
                  </a:cubicBezTo>
                  <a:cubicBezTo>
                    <a:pt x="60" y="2"/>
                    <a:pt x="53"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slîḑê">
              <a:extLst>
                <a:ext uri="{FF2B5EF4-FFF2-40B4-BE49-F238E27FC236}">
                  <a16:creationId xmlns:a16="http://schemas.microsoft.com/office/drawing/2014/main" xmlns:p14="http://schemas.microsoft.com/office/powerpoint/2010/main" xmlns:a14="http://schemas.microsoft.com/office/drawing/2010/main" xmlns="" id="{85D89917-981E-4D4C-9581-A1ADAE1AF515}"/>
                </a:ext>
              </a:extLst>
            </p:cNvPr>
            <p:cNvSpPr/>
            <p:nvPr/>
          </p:nvSpPr>
          <p:spPr bwMode="auto">
            <a:xfrm>
              <a:off x="823900" y="5844012"/>
              <a:ext cx="226248" cy="358684"/>
            </a:xfrm>
            <a:custGeom>
              <a:avLst/>
              <a:gdLst>
                <a:gd name="T0" fmla="*/ 31 w 75"/>
                <a:gd name="T1" fmla="*/ 117 h 119"/>
                <a:gd name="T2" fmla="*/ 60 w 75"/>
                <a:gd name="T3" fmla="*/ 97 h 119"/>
                <a:gd name="T4" fmla="*/ 75 w 75"/>
                <a:gd name="T5" fmla="*/ 12 h 119"/>
                <a:gd name="T6" fmla="*/ 18 w 75"/>
                <a:gd name="T7" fmla="*/ 0 h 119"/>
                <a:gd name="T8" fmla="*/ 2 w 75"/>
                <a:gd name="T9" fmla="*/ 87 h 119"/>
                <a:gd name="T10" fmla="*/ 21 w 75"/>
                <a:gd name="T11" fmla="*/ 115 h 119"/>
                <a:gd name="T12" fmla="*/ 31 w 75"/>
                <a:gd name="T13" fmla="*/ 117 h 119"/>
              </a:gdLst>
              <a:ahLst/>
              <a:cxnLst>
                <a:cxn ang="0">
                  <a:pos x="T0" y="T1"/>
                </a:cxn>
                <a:cxn ang="0">
                  <a:pos x="T2" y="T3"/>
                </a:cxn>
                <a:cxn ang="0">
                  <a:pos x="T4" y="T5"/>
                </a:cxn>
                <a:cxn ang="0">
                  <a:pos x="T6" y="T7"/>
                </a:cxn>
                <a:cxn ang="0">
                  <a:pos x="T8" y="T9"/>
                </a:cxn>
                <a:cxn ang="0">
                  <a:pos x="T10" y="T11"/>
                </a:cxn>
                <a:cxn ang="0">
                  <a:pos x="T12" y="T13"/>
                </a:cxn>
              </a:cxnLst>
              <a:rect l="0" t="0" r="r" b="b"/>
              <a:pathLst>
                <a:path w="75" h="119">
                  <a:moveTo>
                    <a:pt x="31" y="117"/>
                  </a:moveTo>
                  <a:cubicBezTo>
                    <a:pt x="45" y="119"/>
                    <a:pt x="57" y="111"/>
                    <a:pt x="60" y="97"/>
                  </a:cubicBezTo>
                  <a:cubicBezTo>
                    <a:pt x="75" y="12"/>
                    <a:pt x="75" y="12"/>
                    <a:pt x="75" y="12"/>
                  </a:cubicBezTo>
                  <a:cubicBezTo>
                    <a:pt x="18" y="0"/>
                    <a:pt x="18" y="0"/>
                    <a:pt x="18" y="0"/>
                  </a:cubicBezTo>
                  <a:cubicBezTo>
                    <a:pt x="2" y="87"/>
                    <a:pt x="2" y="87"/>
                    <a:pt x="2" y="87"/>
                  </a:cubicBezTo>
                  <a:cubicBezTo>
                    <a:pt x="0" y="100"/>
                    <a:pt x="8" y="113"/>
                    <a:pt x="21" y="115"/>
                  </a:cubicBezTo>
                  <a:lnTo>
                    <a:pt x="31" y="117"/>
                  </a:ln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s1íḑè">
              <a:extLst>
                <a:ext uri="{FF2B5EF4-FFF2-40B4-BE49-F238E27FC236}">
                  <a16:creationId xmlns:a16="http://schemas.microsoft.com/office/drawing/2014/main" xmlns:p14="http://schemas.microsoft.com/office/powerpoint/2010/main" xmlns:a14="http://schemas.microsoft.com/office/drawing/2010/main" xmlns="" id="{D0D09A00-061F-43A1-B990-5EBDEACACEAB}"/>
                </a:ext>
              </a:extLst>
            </p:cNvPr>
            <p:cNvSpPr/>
            <p:nvPr/>
          </p:nvSpPr>
          <p:spPr bwMode="auto">
            <a:xfrm>
              <a:off x="857009" y="5707896"/>
              <a:ext cx="215211" cy="272232"/>
            </a:xfrm>
            <a:custGeom>
              <a:avLst/>
              <a:gdLst>
                <a:gd name="T0" fmla="*/ 10 w 71"/>
                <a:gd name="T1" fmla="*/ 26 h 90"/>
                <a:gd name="T2" fmla="*/ 0 w 71"/>
                <a:gd name="T3" fmla="*/ 80 h 90"/>
                <a:gd name="T4" fmla="*/ 58 w 71"/>
                <a:gd name="T5" fmla="*/ 90 h 90"/>
                <a:gd name="T6" fmla="*/ 68 w 71"/>
                <a:gd name="T7" fmla="*/ 37 h 90"/>
                <a:gd name="T8" fmla="*/ 44 w 71"/>
                <a:gd name="T9" fmla="*/ 3 h 90"/>
                <a:gd name="T10" fmla="*/ 10 w 71"/>
                <a:gd name="T11" fmla="*/ 26 h 90"/>
              </a:gdLst>
              <a:ahLst/>
              <a:cxnLst>
                <a:cxn ang="0">
                  <a:pos x="T0" y="T1"/>
                </a:cxn>
                <a:cxn ang="0">
                  <a:pos x="T2" y="T3"/>
                </a:cxn>
                <a:cxn ang="0">
                  <a:pos x="T4" y="T5"/>
                </a:cxn>
                <a:cxn ang="0">
                  <a:pos x="T6" y="T7"/>
                </a:cxn>
                <a:cxn ang="0">
                  <a:pos x="T8" y="T9"/>
                </a:cxn>
                <a:cxn ang="0">
                  <a:pos x="T10" y="T11"/>
                </a:cxn>
              </a:cxnLst>
              <a:rect l="0" t="0" r="r" b="b"/>
              <a:pathLst>
                <a:path w="71" h="90">
                  <a:moveTo>
                    <a:pt x="10" y="26"/>
                  </a:moveTo>
                  <a:cubicBezTo>
                    <a:pt x="0" y="80"/>
                    <a:pt x="0" y="80"/>
                    <a:pt x="0" y="80"/>
                  </a:cubicBezTo>
                  <a:cubicBezTo>
                    <a:pt x="58" y="90"/>
                    <a:pt x="58" y="90"/>
                    <a:pt x="58" y="90"/>
                  </a:cubicBezTo>
                  <a:cubicBezTo>
                    <a:pt x="68" y="37"/>
                    <a:pt x="68" y="37"/>
                    <a:pt x="68" y="37"/>
                  </a:cubicBezTo>
                  <a:cubicBezTo>
                    <a:pt x="71" y="21"/>
                    <a:pt x="60" y="6"/>
                    <a:pt x="44" y="3"/>
                  </a:cubicBezTo>
                  <a:cubicBezTo>
                    <a:pt x="28" y="0"/>
                    <a:pt x="13" y="10"/>
                    <a:pt x="10" y="2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ṩ1îḓé">
              <a:extLst>
                <a:ext uri="{FF2B5EF4-FFF2-40B4-BE49-F238E27FC236}">
                  <a16:creationId xmlns:a16="http://schemas.microsoft.com/office/drawing/2014/main" xmlns:p14="http://schemas.microsoft.com/office/powerpoint/2010/main" xmlns:a14="http://schemas.microsoft.com/office/drawing/2010/main" xmlns="" id="{36B64B1D-EF41-4BF7-9E67-2A8324367C68}"/>
                </a:ext>
              </a:extLst>
            </p:cNvPr>
            <p:cNvSpPr/>
            <p:nvPr/>
          </p:nvSpPr>
          <p:spPr bwMode="auto">
            <a:xfrm>
              <a:off x="869884" y="5840333"/>
              <a:ext cx="66219" cy="117722"/>
            </a:xfrm>
            <a:custGeom>
              <a:avLst/>
              <a:gdLst>
                <a:gd name="T0" fmla="*/ 4 w 22"/>
                <a:gd name="T1" fmla="*/ 13 h 39"/>
                <a:gd name="T2" fmla="*/ 0 w 22"/>
                <a:gd name="T3" fmla="*/ 37 h 39"/>
                <a:gd name="T4" fmla="*/ 16 w 22"/>
                <a:gd name="T5" fmla="*/ 39 h 39"/>
                <a:gd name="T6" fmla="*/ 20 w 22"/>
                <a:gd name="T7" fmla="*/ 16 h 39"/>
                <a:gd name="T8" fmla="*/ 15 w 22"/>
                <a:gd name="T9" fmla="*/ 1 h 39"/>
                <a:gd name="T10" fmla="*/ 4 w 22"/>
                <a:gd name="T11" fmla="*/ 13 h 39"/>
              </a:gdLst>
              <a:ahLst/>
              <a:cxnLst>
                <a:cxn ang="0">
                  <a:pos x="T0" y="T1"/>
                </a:cxn>
                <a:cxn ang="0">
                  <a:pos x="T2" y="T3"/>
                </a:cxn>
                <a:cxn ang="0">
                  <a:pos x="T4" y="T5"/>
                </a:cxn>
                <a:cxn ang="0">
                  <a:pos x="T6" y="T7"/>
                </a:cxn>
                <a:cxn ang="0">
                  <a:pos x="T8" y="T9"/>
                </a:cxn>
                <a:cxn ang="0">
                  <a:pos x="T10" y="T11"/>
                </a:cxn>
              </a:cxnLst>
              <a:rect l="0" t="0" r="r" b="b"/>
              <a:pathLst>
                <a:path w="22" h="39">
                  <a:moveTo>
                    <a:pt x="4" y="13"/>
                  </a:moveTo>
                  <a:cubicBezTo>
                    <a:pt x="0" y="37"/>
                    <a:pt x="0" y="37"/>
                    <a:pt x="0" y="37"/>
                  </a:cubicBezTo>
                  <a:cubicBezTo>
                    <a:pt x="16" y="39"/>
                    <a:pt x="16" y="39"/>
                    <a:pt x="16" y="39"/>
                  </a:cubicBezTo>
                  <a:cubicBezTo>
                    <a:pt x="20" y="16"/>
                    <a:pt x="20" y="16"/>
                    <a:pt x="20" y="16"/>
                  </a:cubicBezTo>
                  <a:cubicBezTo>
                    <a:pt x="22" y="9"/>
                    <a:pt x="19" y="2"/>
                    <a:pt x="15" y="1"/>
                  </a:cubicBezTo>
                  <a:cubicBezTo>
                    <a:pt x="10" y="0"/>
                    <a:pt x="6" y="6"/>
                    <a:pt x="4" y="13"/>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işļíďè">
              <a:extLst>
                <a:ext uri="{FF2B5EF4-FFF2-40B4-BE49-F238E27FC236}">
                  <a16:creationId xmlns:a16="http://schemas.microsoft.com/office/drawing/2014/main" xmlns:p14="http://schemas.microsoft.com/office/powerpoint/2010/main" xmlns:a14="http://schemas.microsoft.com/office/drawing/2010/main" xmlns="" id="{A8EAFA27-E18C-45D9-8688-89BBB36E5871}"/>
                </a:ext>
              </a:extLst>
            </p:cNvPr>
            <p:cNvSpPr/>
            <p:nvPr/>
          </p:nvSpPr>
          <p:spPr bwMode="auto">
            <a:xfrm>
              <a:off x="851490" y="5952537"/>
              <a:ext cx="66219" cy="117722"/>
            </a:xfrm>
            <a:custGeom>
              <a:avLst/>
              <a:gdLst>
                <a:gd name="T0" fmla="*/ 18 w 22"/>
                <a:gd name="T1" fmla="*/ 26 h 39"/>
                <a:gd name="T2" fmla="*/ 22 w 22"/>
                <a:gd name="T3" fmla="*/ 2 h 39"/>
                <a:gd name="T4" fmla="*/ 6 w 22"/>
                <a:gd name="T5" fmla="*/ 0 h 39"/>
                <a:gd name="T6" fmla="*/ 2 w 22"/>
                <a:gd name="T7" fmla="*/ 23 h 39"/>
                <a:gd name="T8" fmla="*/ 7 w 22"/>
                <a:gd name="T9" fmla="*/ 38 h 39"/>
                <a:gd name="T10" fmla="*/ 18 w 22"/>
                <a:gd name="T11" fmla="*/ 26 h 39"/>
              </a:gdLst>
              <a:ahLst/>
              <a:cxnLst>
                <a:cxn ang="0">
                  <a:pos x="T0" y="T1"/>
                </a:cxn>
                <a:cxn ang="0">
                  <a:pos x="T2" y="T3"/>
                </a:cxn>
                <a:cxn ang="0">
                  <a:pos x="T4" y="T5"/>
                </a:cxn>
                <a:cxn ang="0">
                  <a:pos x="T6" y="T7"/>
                </a:cxn>
                <a:cxn ang="0">
                  <a:pos x="T8" y="T9"/>
                </a:cxn>
                <a:cxn ang="0">
                  <a:pos x="T10" y="T11"/>
                </a:cxn>
              </a:cxnLst>
              <a:rect l="0" t="0" r="r" b="b"/>
              <a:pathLst>
                <a:path w="22" h="39">
                  <a:moveTo>
                    <a:pt x="18" y="26"/>
                  </a:moveTo>
                  <a:cubicBezTo>
                    <a:pt x="22" y="2"/>
                    <a:pt x="22" y="2"/>
                    <a:pt x="22" y="2"/>
                  </a:cubicBezTo>
                  <a:cubicBezTo>
                    <a:pt x="6" y="0"/>
                    <a:pt x="6" y="0"/>
                    <a:pt x="6" y="0"/>
                  </a:cubicBezTo>
                  <a:cubicBezTo>
                    <a:pt x="2" y="23"/>
                    <a:pt x="2" y="23"/>
                    <a:pt x="2" y="23"/>
                  </a:cubicBezTo>
                  <a:cubicBezTo>
                    <a:pt x="0" y="30"/>
                    <a:pt x="3" y="37"/>
                    <a:pt x="7" y="38"/>
                  </a:cubicBezTo>
                  <a:cubicBezTo>
                    <a:pt x="12" y="39"/>
                    <a:pt x="16" y="33"/>
                    <a:pt x="18" y="26"/>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ṡļîḋê">
              <a:extLst>
                <a:ext uri="{FF2B5EF4-FFF2-40B4-BE49-F238E27FC236}">
                  <a16:creationId xmlns:a16="http://schemas.microsoft.com/office/drawing/2014/main" xmlns:p14="http://schemas.microsoft.com/office/powerpoint/2010/main" xmlns:a14="http://schemas.microsoft.com/office/drawing/2010/main" xmlns="" id="{69D1B35D-826E-4B62-896A-02114B8C2B21}"/>
                </a:ext>
              </a:extLst>
            </p:cNvPr>
            <p:cNvSpPr/>
            <p:nvPr/>
          </p:nvSpPr>
          <p:spPr bwMode="auto">
            <a:xfrm>
              <a:off x="1344451" y="5689502"/>
              <a:ext cx="318218" cy="353166"/>
            </a:xfrm>
            <a:custGeom>
              <a:avLst/>
              <a:gdLst>
                <a:gd name="T0" fmla="*/ 91 w 105"/>
                <a:gd name="T1" fmla="*/ 105 h 117"/>
                <a:gd name="T2" fmla="*/ 97 w 105"/>
                <a:gd name="T3" fmla="*/ 97 h 117"/>
                <a:gd name="T4" fmla="*/ 93 w 105"/>
                <a:gd name="T5" fmla="*/ 63 h 117"/>
                <a:gd name="T6" fmla="*/ 13 w 105"/>
                <a:gd name="T7" fmla="*/ 0 h 117"/>
                <a:gd name="T8" fmla="*/ 0 w 105"/>
                <a:gd name="T9" fmla="*/ 65 h 117"/>
                <a:gd name="T10" fmla="*/ 57 w 105"/>
                <a:gd name="T11" fmla="*/ 109 h 117"/>
                <a:gd name="T12" fmla="*/ 91 w 105"/>
                <a:gd name="T13" fmla="*/ 105 h 117"/>
              </a:gdLst>
              <a:ahLst/>
              <a:cxnLst>
                <a:cxn ang="0">
                  <a:pos x="T0" y="T1"/>
                </a:cxn>
                <a:cxn ang="0">
                  <a:pos x="T2" y="T3"/>
                </a:cxn>
                <a:cxn ang="0">
                  <a:pos x="T4" y="T5"/>
                </a:cxn>
                <a:cxn ang="0">
                  <a:pos x="T6" y="T7"/>
                </a:cxn>
                <a:cxn ang="0">
                  <a:pos x="T8" y="T9"/>
                </a:cxn>
                <a:cxn ang="0">
                  <a:pos x="T10" y="T11"/>
                </a:cxn>
                <a:cxn ang="0">
                  <a:pos x="T12" y="T13"/>
                </a:cxn>
              </a:cxnLst>
              <a:rect l="0" t="0" r="r" b="b"/>
              <a:pathLst>
                <a:path w="105" h="117">
                  <a:moveTo>
                    <a:pt x="91" y="105"/>
                  </a:moveTo>
                  <a:cubicBezTo>
                    <a:pt x="97" y="97"/>
                    <a:pt x="97" y="97"/>
                    <a:pt x="97" y="97"/>
                  </a:cubicBezTo>
                  <a:cubicBezTo>
                    <a:pt x="105" y="86"/>
                    <a:pt x="103" y="71"/>
                    <a:pt x="93" y="63"/>
                  </a:cubicBezTo>
                  <a:cubicBezTo>
                    <a:pt x="13" y="0"/>
                    <a:pt x="13" y="0"/>
                    <a:pt x="13" y="0"/>
                  </a:cubicBezTo>
                  <a:cubicBezTo>
                    <a:pt x="0" y="65"/>
                    <a:pt x="0" y="65"/>
                    <a:pt x="0" y="65"/>
                  </a:cubicBezTo>
                  <a:cubicBezTo>
                    <a:pt x="57" y="109"/>
                    <a:pt x="57" y="109"/>
                    <a:pt x="57" y="109"/>
                  </a:cubicBezTo>
                  <a:cubicBezTo>
                    <a:pt x="67" y="117"/>
                    <a:pt x="83" y="115"/>
                    <a:pt x="91" y="105"/>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ŝľíḓè">
              <a:extLst>
                <a:ext uri="{FF2B5EF4-FFF2-40B4-BE49-F238E27FC236}">
                  <a16:creationId xmlns:a16="http://schemas.microsoft.com/office/drawing/2014/main" xmlns:p14="http://schemas.microsoft.com/office/powerpoint/2010/main" xmlns:a14="http://schemas.microsoft.com/office/drawing/2010/main" xmlns="" id="{3F1DC80F-4498-4299-8B9D-3A20B91DAFCD}"/>
                </a:ext>
              </a:extLst>
            </p:cNvPr>
            <p:cNvSpPr/>
            <p:nvPr/>
          </p:nvSpPr>
          <p:spPr bwMode="auto">
            <a:xfrm>
              <a:off x="1213854" y="5649035"/>
              <a:ext cx="285109" cy="270392"/>
            </a:xfrm>
            <a:custGeom>
              <a:avLst/>
              <a:gdLst>
                <a:gd name="T0" fmla="*/ 15 w 94"/>
                <a:gd name="T1" fmla="*/ 56 h 89"/>
                <a:gd name="T2" fmla="*/ 58 w 94"/>
                <a:gd name="T3" fmla="*/ 89 h 89"/>
                <a:gd name="T4" fmla="*/ 94 w 94"/>
                <a:gd name="T5" fmla="*/ 43 h 89"/>
                <a:gd name="T6" fmla="*/ 51 w 94"/>
                <a:gd name="T7" fmla="*/ 10 h 89"/>
                <a:gd name="T8" fmla="*/ 10 w 94"/>
                <a:gd name="T9" fmla="*/ 15 h 89"/>
                <a:gd name="T10" fmla="*/ 15 w 94"/>
                <a:gd name="T11" fmla="*/ 56 h 89"/>
              </a:gdLst>
              <a:ahLst/>
              <a:cxnLst>
                <a:cxn ang="0">
                  <a:pos x="T0" y="T1"/>
                </a:cxn>
                <a:cxn ang="0">
                  <a:pos x="T2" y="T3"/>
                </a:cxn>
                <a:cxn ang="0">
                  <a:pos x="T4" y="T5"/>
                </a:cxn>
                <a:cxn ang="0">
                  <a:pos x="T6" y="T7"/>
                </a:cxn>
                <a:cxn ang="0">
                  <a:pos x="T8" y="T9"/>
                </a:cxn>
                <a:cxn ang="0">
                  <a:pos x="T10" y="T11"/>
                </a:cxn>
              </a:cxnLst>
              <a:rect l="0" t="0" r="r" b="b"/>
              <a:pathLst>
                <a:path w="94" h="89">
                  <a:moveTo>
                    <a:pt x="15" y="56"/>
                  </a:moveTo>
                  <a:cubicBezTo>
                    <a:pt x="58" y="89"/>
                    <a:pt x="58" y="89"/>
                    <a:pt x="58" y="89"/>
                  </a:cubicBezTo>
                  <a:cubicBezTo>
                    <a:pt x="94" y="43"/>
                    <a:pt x="94" y="43"/>
                    <a:pt x="94" y="43"/>
                  </a:cubicBezTo>
                  <a:cubicBezTo>
                    <a:pt x="51" y="10"/>
                    <a:pt x="51" y="10"/>
                    <a:pt x="51" y="10"/>
                  </a:cubicBezTo>
                  <a:cubicBezTo>
                    <a:pt x="39" y="0"/>
                    <a:pt x="20" y="2"/>
                    <a:pt x="10" y="15"/>
                  </a:cubicBezTo>
                  <a:cubicBezTo>
                    <a:pt x="0" y="27"/>
                    <a:pt x="2" y="46"/>
                    <a:pt x="15" y="5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ṩ1îde">
              <a:extLst>
                <a:ext uri="{FF2B5EF4-FFF2-40B4-BE49-F238E27FC236}">
                  <a16:creationId xmlns:a16="http://schemas.microsoft.com/office/drawing/2014/main" xmlns:p14="http://schemas.microsoft.com/office/powerpoint/2010/main" xmlns:a14="http://schemas.microsoft.com/office/drawing/2010/main" xmlns="" id="{D6ED43D8-DC4A-4CB7-81ED-A177A871421C}"/>
                </a:ext>
              </a:extLst>
            </p:cNvPr>
            <p:cNvSpPr/>
            <p:nvPr/>
          </p:nvSpPr>
          <p:spPr bwMode="auto">
            <a:xfrm>
              <a:off x="1315021" y="5810903"/>
              <a:ext cx="110364" cy="99328"/>
            </a:xfrm>
            <a:custGeom>
              <a:avLst/>
              <a:gdLst>
                <a:gd name="T0" fmla="*/ 9 w 37"/>
                <a:gd name="T1" fmla="*/ 19 h 33"/>
                <a:gd name="T2" fmla="*/ 27 w 37"/>
                <a:gd name="T3" fmla="*/ 33 h 33"/>
                <a:gd name="T4" fmla="*/ 37 w 37"/>
                <a:gd name="T5" fmla="*/ 21 h 33"/>
                <a:gd name="T6" fmla="*/ 19 w 37"/>
                <a:gd name="T7" fmla="*/ 6 h 33"/>
                <a:gd name="T8" fmla="*/ 3 w 37"/>
                <a:gd name="T9" fmla="*/ 4 h 33"/>
                <a:gd name="T10" fmla="*/ 9 w 37"/>
                <a:gd name="T11" fmla="*/ 19 h 33"/>
              </a:gdLst>
              <a:ahLst/>
              <a:cxnLst>
                <a:cxn ang="0">
                  <a:pos x="T0" y="T1"/>
                </a:cxn>
                <a:cxn ang="0">
                  <a:pos x="T2" y="T3"/>
                </a:cxn>
                <a:cxn ang="0">
                  <a:pos x="T4" y="T5"/>
                </a:cxn>
                <a:cxn ang="0">
                  <a:pos x="T6" y="T7"/>
                </a:cxn>
                <a:cxn ang="0">
                  <a:pos x="T8" y="T9"/>
                </a:cxn>
                <a:cxn ang="0">
                  <a:pos x="T10" y="T11"/>
                </a:cxn>
              </a:cxnLst>
              <a:rect l="0" t="0" r="r" b="b"/>
              <a:pathLst>
                <a:path w="37" h="33">
                  <a:moveTo>
                    <a:pt x="9" y="19"/>
                  </a:moveTo>
                  <a:cubicBezTo>
                    <a:pt x="27" y="33"/>
                    <a:pt x="27" y="33"/>
                    <a:pt x="27" y="33"/>
                  </a:cubicBezTo>
                  <a:cubicBezTo>
                    <a:pt x="37" y="21"/>
                    <a:pt x="37" y="21"/>
                    <a:pt x="37" y="21"/>
                  </a:cubicBezTo>
                  <a:cubicBezTo>
                    <a:pt x="19" y="6"/>
                    <a:pt x="19" y="6"/>
                    <a:pt x="19" y="6"/>
                  </a:cubicBezTo>
                  <a:cubicBezTo>
                    <a:pt x="13" y="1"/>
                    <a:pt x="6" y="0"/>
                    <a:pt x="3" y="4"/>
                  </a:cubicBezTo>
                  <a:cubicBezTo>
                    <a:pt x="0" y="7"/>
                    <a:pt x="3" y="14"/>
                    <a:pt x="9" y="19"/>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ṥḷîḍê">
              <a:extLst>
                <a:ext uri="{FF2B5EF4-FFF2-40B4-BE49-F238E27FC236}">
                  <a16:creationId xmlns:a16="http://schemas.microsoft.com/office/drawing/2014/main" xmlns:p14="http://schemas.microsoft.com/office/powerpoint/2010/main" xmlns:a14="http://schemas.microsoft.com/office/drawing/2010/main" xmlns="" id="{4E18841B-3BD0-4E83-AE2A-4AD5D431CFF7}"/>
                </a:ext>
              </a:extLst>
            </p:cNvPr>
            <p:cNvSpPr/>
            <p:nvPr/>
          </p:nvSpPr>
          <p:spPr bwMode="auto">
            <a:xfrm>
              <a:off x="1395954" y="5873443"/>
              <a:ext cx="115883" cy="97488"/>
            </a:xfrm>
            <a:custGeom>
              <a:avLst/>
              <a:gdLst>
                <a:gd name="T0" fmla="*/ 29 w 38"/>
                <a:gd name="T1" fmla="*/ 14 h 32"/>
                <a:gd name="T2" fmla="*/ 10 w 38"/>
                <a:gd name="T3" fmla="*/ 0 h 32"/>
                <a:gd name="T4" fmla="*/ 0 w 38"/>
                <a:gd name="T5" fmla="*/ 12 h 32"/>
                <a:gd name="T6" fmla="*/ 19 w 38"/>
                <a:gd name="T7" fmla="*/ 27 h 32"/>
                <a:gd name="T8" fmla="*/ 35 w 38"/>
                <a:gd name="T9" fmla="*/ 29 h 32"/>
                <a:gd name="T10" fmla="*/ 29 w 38"/>
                <a:gd name="T11" fmla="*/ 14 h 32"/>
              </a:gdLst>
              <a:ahLst/>
              <a:cxnLst>
                <a:cxn ang="0">
                  <a:pos x="T0" y="T1"/>
                </a:cxn>
                <a:cxn ang="0">
                  <a:pos x="T2" y="T3"/>
                </a:cxn>
                <a:cxn ang="0">
                  <a:pos x="T4" y="T5"/>
                </a:cxn>
                <a:cxn ang="0">
                  <a:pos x="T6" y="T7"/>
                </a:cxn>
                <a:cxn ang="0">
                  <a:pos x="T8" y="T9"/>
                </a:cxn>
                <a:cxn ang="0">
                  <a:pos x="T10" y="T11"/>
                </a:cxn>
              </a:cxnLst>
              <a:rect l="0" t="0" r="r" b="b"/>
              <a:pathLst>
                <a:path w="38" h="32">
                  <a:moveTo>
                    <a:pt x="29" y="14"/>
                  </a:moveTo>
                  <a:cubicBezTo>
                    <a:pt x="10" y="0"/>
                    <a:pt x="10" y="0"/>
                    <a:pt x="10" y="0"/>
                  </a:cubicBezTo>
                  <a:cubicBezTo>
                    <a:pt x="0" y="12"/>
                    <a:pt x="0" y="12"/>
                    <a:pt x="0" y="12"/>
                  </a:cubicBezTo>
                  <a:cubicBezTo>
                    <a:pt x="19" y="27"/>
                    <a:pt x="19" y="27"/>
                    <a:pt x="19" y="27"/>
                  </a:cubicBezTo>
                  <a:cubicBezTo>
                    <a:pt x="25" y="32"/>
                    <a:pt x="32" y="32"/>
                    <a:pt x="35" y="29"/>
                  </a:cubicBezTo>
                  <a:cubicBezTo>
                    <a:pt x="38" y="25"/>
                    <a:pt x="35" y="19"/>
                    <a:pt x="29" y="14"/>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ṣlïḓé">
              <a:extLst>
                <a:ext uri="{FF2B5EF4-FFF2-40B4-BE49-F238E27FC236}">
                  <a16:creationId xmlns:a16="http://schemas.microsoft.com/office/drawing/2014/main" xmlns:p14="http://schemas.microsoft.com/office/powerpoint/2010/main" xmlns:a14="http://schemas.microsoft.com/office/drawing/2010/main" xmlns="" id="{6D0774CE-C5C0-41C6-849D-9023EFBA2811}"/>
                </a:ext>
              </a:extLst>
            </p:cNvPr>
            <p:cNvSpPr/>
            <p:nvPr/>
          </p:nvSpPr>
          <p:spPr bwMode="auto">
            <a:xfrm>
              <a:off x="1756478" y="5869764"/>
              <a:ext cx="277751" cy="279590"/>
            </a:xfrm>
            <a:custGeom>
              <a:avLst/>
              <a:gdLst>
                <a:gd name="T0" fmla="*/ 69 w 92"/>
                <a:gd name="T1" fmla="*/ 12 h 92"/>
                <a:gd name="T2" fmla="*/ 80 w 92"/>
                <a:gd name="T3" fmla="*/ 69 h 92"/>
                <a:gd name="T4" fmla="*/ 23 w 92"/>
                <a:gd name="T5" fmla="*/ 79 h 92"/>
                <a:gd name="T6" fmla="*/ 13 w 92"/>
                <a:gd name="T7" fmla="*/ 22 h 92"/>
                <a:gd name="T8" fmla="*/ 69 w 92"/>
                <a:gd name="T9" fmla="*/ 12 h 92"/>
              </a:gdLst>
              <a:ahLst/>
              <a:cxnLst>
                <a:cxn ang="0">
                  <a:pos x="T0" y="T1"/>
                </a:cxn>
                <a:cxn ang="0">
                  <a:pos x="T2" y="T3"/>
                </a:cxn>
                <a:cxn ang="0">
                  <a:pos x="T4" y="T5"/>
                </a:cxn>
                <a:cxn ang="0">
                  <a:pos x="T6" y="T7"/>
                </a:cxn>
                <a:cxn ang="0">
                  <a:pos x="T8" y="T9"/>
                </a:cxn>
              </a:cxnLst>
              <a:rect l="0" t="0" r="r" b="b"/>
              <a:pathLst>
                <a:path w="92" h="92">
                  <a:moveTo>
                    <a:pt x="69" y="12"/>
                  </a:moveTo>
                  <a:cubicBezTo>
                    <a:pt x="88" y="25"/>
                    <a:pt x="92" y="51"/>
                    <a:pt x="80" y="69"/>
                  </a:cubicBezTo>
                  <a:cubicBezTo>
                    <a:pt x="67" y="88"/>
                    <a:pt x="41" y="92"/>
                    <a:pt x="23" y="79"/>
                  </a:cubicBezTo>
                  <a:cubicBezTo>
                    <a:pt x="4" y="66"/>
                    <a:pt x="0" y="41"/>
                    <a:pt x="13" y="22"/>
                  </a:cubicBezTo>
                  <a:cubicBezTo>
                    <a:pt x="26" y="4"/>
                    <a:pt x="51" y="0"/>
                    <a:pt x="69" y="12"/>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şlïďe">
              <a:extLst>
                <a:ext uri="{FF2B5EF4-FFF2-40B4-BE49-F238E27FC236}">
                  <a16:creationId xmlns:a16="http://schemas.microsoft.com/office/drawing/2014/main" xmlns:p14="http://schemas.microsoft.com/office/powerpoint/2010/main" xmlns:a14="http://schemas.microsoft.com/office/drawing/2010/main" xmlns="" id="{51B3AFBD-57FE-4DB1-BE64-29B1AB1D75C3}"/>
                </a:ext>
              </a:extLst>
            </p:cNvPr>
            <p:cNvSpPr/>
            <p:nvPr/>
          </p:nvSpPr>
          <p:spPr bwMode="auto">
            <a:xfrm>
              <a:off x="1813500" y="5901033"/>
              <a:ext cx="163708" cy="217050"/>
            </a:xfrm>
            <a:custGeom>
              <a:avLst/>
              <a:gdLst>
                <a:gd name="T0" fmla="*/ 4 w 54"/>
                <a:gd name="T1" fmla="*/ 69 h 72"/>
                <a:gd name="T2" fmla="*/ 8 w 54"/>
                <a:gd name="T3" fmla="*/ 72 h 72"/>
                <a:gd name="T4" fmla="*/ 54 w 54"/>
                <a:gd name="T5" fmla="*/ 6 h 72"/>
                <a:gd name="T6" fmla="*/ 50 w 54"/>
                <a:gd name="T7" fmla="*/ 2 h 72"/>
                <a:gd name="T8" fmla="*/ 46 w 54"/>
                <a:gd name="T9" fmla="*/ 0 h 72"/>
                <a:gd name="T10" fmla="*/ 0 w 54"/>
                <a:gd name="T11" fmla="*/ 66 h 72"/>
                <a:gd name="T12" fmla="*/ 4 w 54"/>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54" h="72">
                  <a:moveTo>
                    <a:pt x="4" y="69"/>
                  </a:moveTo>
                  <a:cubicBezTo>
                    <a:pt x="5" y="70"/>
                    <a:pt x="7" y="71"/>
                    <a:pt x="8" y="72"/>
                  </a:cubicBezTo>
                  <a:cubicBezTo>
                    <a:pt x="54" y="6"/>
                    <a:pt x="54" y="6"/>
                    <a:pt x="54" y="6"/>
                  </a:cubicBezTo>
                  <a:cubicBezTo>
                    <a:pt x="53" y="4"/>
                    <a:pt x="52" y="3"/>
                    <a:pt x="50" y="2"/>
                  </a:cubicBezTo>
                  <a:cubicBezTo>
                    <a:pt x="49" y="1"/>
                    <a:pt x="48" y="1"/>
                    <a:pt x="46" y="0"/>
                  </a:cubicBezTo>
                  <a:cubicBezTo>
                    <a:pt x="0" y="66"/>
                    <a:pt x="0" y="66"/>
                    <a:pt x="0" y="66"/>
                  </a:cubicBezTo>
                  <a:cubicBezTo>
                    <a:pt x="1" y="67"/>
                    <a:pt x="2" y="68"/>
                    <a:pt x="4" y="69"/>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ḷiḍê">
              <a:extLst>
                <a:ext uri="{FF2B5EF4-FFF2-40B4-BE49-F238E27FC236}">
                  <a16:creationId xmlns:a16="http://schemas.microsoft.com/office/drawing/2014/main" xmlns:p14="http://schemas.microsoft.com/office/powerpoint/2010/main" xmlns:a14="http://schemas.microsoft.com/office/drawing/2010/main" xmlns="" id="{D523A278-A07F-4543-AC8B-B40A2A11BD35}"/>
                </a:ext>
              </a:extLst>
            </p:cNvPr>
            <p:cNvSpPr/>
            <p:nvPr/>
          </p:nvSpPr>
          <p:spPr bwMode="auto">
            <a:xfrm>
              <a:off x="1813500" y="5901033"/>
              <a:ext cx="150831" cy="207852"/>
            </a:xfrm>
            <a:custGeom>
              <a:avLst/>
              <a:gdLst>
                <a:gd name="T0" fmla="*/ 50 w 50"/>
                <a:gd name="T1" fmla="*/ 2 h 69"/>
                <a:gd name="T2" fmla="*/ 46 w 50"/>
                <a:gd name="T3" fmla="*/ 0 h 69"/>
                <a:gd name="T4" fmla="*/ 0 w 50"/>
                <a:gd name="T5" fmla="*/ 66 h 69"/>
                <a:gd name="T6" fmla="*/ 3 w 50"/>
                <a:gd name="T7" fmla="*/ 69 h 69"/>
                <a:gd name="T8" fmla="*/ 50 w 50"/>
                <a:gd name="T9" fmla="*/ 2 h 69"/>
              </a:gdLst>
              <a:ahLst/>
              <a:cxnLst>
                <a:cxn ang="0">
                  <a:pos x="T0" y="T1"/>
                </a:cxn>
                <a:cxn ang="0">
                  <a:pos x="T2" y="T3"/>
                </a:cxn>
                <a:cxn ang="0">
                  <a:pos x="T4" y="T5"/>
                </a:cxn>
                <a:cxn ang="0">
                  <a:pos x="T6" y="T7"/>
                </a:cxn>
                <a:cxn ang="0">
                  <a:pos x="T8" y="T9"/>
                </a:cxn>
              </a:cxnLst>
              <a:rect l="0" t="0" r="r" b="b"/>
              <a:pathLst>
                <a:path w="50" h="69">
                  <a:moveTo>
                    <a:pt x="50" y="2"/>
                  </a:moveTo>
                  <a:cubicBezTo>
                    <a:pt x="49" y="1"/>
                    <a:pt x="47" y="1"/>
                    <a:pt x="46" y="0"/>
                  </a:cubicBezTo>
                  <a:cubicBezTo>
                    <a:pt x="0" y="66"/>
                    <a:pt x="0" y="66"/>
                    <a:pt x="0" y="66"/>
                  </a:cubicBezTo>
                  <a:cubicBezTo>
                    <a:pt x="1" y="67"/>
                    <a:pt x="2" y="68"/>
                    <a:pt x="3" y="69"/>
                  </a:cubicBezTo>
                  <a:lnTo>
                    <a:pt x="50" y="2"/>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šḷîḑè">
              <a:extLst>
                <a:ext uri="{FF2B5EF4-FFF2-40B4-BE49-F238E27FC236}">
                  <a16:creationId xmlns:a16="http://schemas.microsoft.com/office/drawing/2014/main" xmlns:p14="http://schemas.microsoft.com/office/powerpoint/2010/main" xmlns:a14="http://schemas.microsoft.com/office/drawing/2010/main" xmlns="" id="{460A191D-F5CF-4518-94B8-FDA7674AA3A7}"/>
                </a:ext>
              </a:extLst>
            </p:cNvPr>
            <p:cNvSpPr/>
            <p:nvPr/>
          </p:nvSpPr>
          <p:spPr bwMode="auto">
            <a:xfrm>
              <a:off x="1340772" y="6070259"/>
              <a:ext cx="281430" cy="281429"/>
            </a:xfrm>
            <a:custGeom>
              <a:avLst/>
              <a:gdLst>
                <a:gd name="T0" fmla="*/ 11 w 93"/>
                <a:gd name="T1" fmla="*/ 25 h 93"/>
                <a:gd name="T2" fmla="*/ 67 w 93"/>
                <a:gd name="T3" fmla="*/ 11 h 93"/>
                <a:gd name="T4" fmla="*/ 81 w 93"/>
                <a:gd name="T5" fmla="*/ 67 h 93"/>
                <a:gd name="T6" fmla="*/ 25 w 93"/>
                <a:gd name="T7" fmla="*/ 81 h 93"/>
                <a:gd name="T8" fmla="*/ 11 w 93"/>
                <a:gd name="T9" fmla="*/ 25 h 93"/>
              </a:gdLst>
              <a:ahLst/>
              <a:cxnLst>
                <a:cxn ang="0">
                  <a:pos x="T0" y="T1"/>
                </a:cxn>
                <a:cxn ang="0">
                  <a:pos x="T2" y="T3"/>
                </a:cxn>
                <a:cxn ang="0">
                  <a:pos x="T4" y="T5"/>
                </a:cxn>
                <a:cxn ang="0">
                  <a:pos x="T6" y="T7"/>
                </a:cxn>
                <a:cxn ang="0">
                  <a:pos x="T8" y="T9"/>
                </a:cxn>
              </a:cxnLst>
              <a:rect l="0" t="0" r="r" b="b"/>
              <a:pathLst>
                <a:path w="93" h="93">
                  <a:moveTo>
                    <a:pt x="11" y="25"/>
                  </a:moveTo>
                  <a:cubicBezTo>
                    <a:pt x="23" y="6"/>
                    <a:pt x="48" y="0"/>
                    <a:pt x="67" y="11"/>
                  </a:cubicBezTo>
                  <a:cubicBezTo>
                    <a:pt x="87" y="23"/>
                    <a:pt x="93" y="48"/>
                    <a:pt x="81" y="67"/>
                  </a:cubicBezTo>
                  <a:cubicBezTo>
                    <a:pt x="70" y="87"/>
                    <a:pt x="45" y="93"/>
                    <a:pt x="25" y="81"/>
                  </a:cubicBezTo>
                  <a:cubicBezTo>
                    <a:pt x="6" y="70"/>
                    <a:pt x="0" y="45"/>
                    <a:pt x="11" y="25"/>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ṥḻîḋè">
              <a:extLst>
                <a:ext uri="{FF2B5EF4-FFF2-40B4-BE49-F238E27FC236}">
                  <a16:creationId xmlns:a16="http://schemas.microsoft.com/office/drawing/2014/main" xmlns:p14="http://schemas.microsoft.com/office/powerpoint/2010/main" xmlns:a14="http://schemas.microsoft.com/office/drawing/2010/main" xmlns="" id="{829BF440-74CA-412F-A180-77670BF02F7E}"/>
                </a:ext>
              </a:extLst>
            </p:cNvPr>
            <p:cNvSpPr/>
            <p:nvPr/>
          </p:nvSpPr>
          <p:spPr bwMode="auto">
            <a:xfrm>
              <a:off x="1368364" y="6132798"/>
              <a:ext cx="228086" cy="152670"/>
            </a:xfrm>
            <a:custGeom>
              <a:avLst/>
              <a:gdLst>
                <a:gd name="T0" fmla="*/ 72 w 75"/>
                <a:gd name="T1" fmla="*/ 46 h 50"/>
                <a:gd name="T2" fmla="*/ 75 w 75"/>
                <a:gd name="T3" fmla="*/ 42 h 50"/>
                <a:gd name="T4" fmla="*/ 5 w 75"/>
                <a:gd name="T5" fmla="*/ 0 h 50"/>
                <a:gd name="T6" fmla="*/ 2 w 75"/>
                <a:gd name="T7" fmla="*/ 4 h 50"/>
                <a:gd name="T8" fmla="*/ 0 w 75"/>
                <a:gd name="T9" fmla="*/ 9 h 50"/>
                <a:gd name="T10" fmla="*/ 70 w 75"/>
                <a:gd name="T11" fmla="*/ 50 h 50"/>
                <a:gd name="T12" fmla="*/ 72 w 75"/>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75" h="50">
                  <a:moveTo>
                    <a:pt x="72" y="46"/>
                  </a:moveTo>
                  <a:cubicBezTo>
                    <a:pt x="73" y="45"/>
                    <a:pt x="74" y="43"/>
                    <a:pt x="75" y="42"/>
                  </a:cubicBezTo>
                  <a:cubicBezTo>
                    <a:pt x="5" y="0"/>
                    <a:pt x="5" y="0"/>
                    <a:pt x="5" y="0"/>
                  </a:cubicBezTo>
                  <a:cubicBezTo>
                    <a:pt x="4" y="2"/>
                    <a:pt x="3" y="3"/>
                    <a:pt x="2" y="4"/>
                  </a:cubicBezTo>
                  <a:cubicBezTo>
                    <a:pt x="2" y="6"/>
                    <a:pt x="1" y="7"/>
                    <a:pt x="0" y="9"/>
                  </a:cubicBezTo>
                  <a:cubicBezTo>
                    <a:pt x="70" y="50"/>
                    <a:pt x="70" y="50"/>
                    <a:pt x="70" y="50"/>
                  </a:cubicBezTo>
                  <a:cubicBezTo>
                    <a:pt x="71" y="49"/>
                    <a:pt x="71" y="48"/>
                    <a:pt x="72" y="4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Sḻîḑé">
              <a:extLst>
                <a:ext uri="{FF2B5EF4-FFF2-40B4-BE49-F238E27FC236}">
                  <a16:creationId xmlns:a16="http://schemas.microsoft.com/office/drawing/2014/main" xmlns:p14="http://schemas.microsoft.com/office/powerpoint/2010/main" xmlns:a14="http://schemas.microsoft.com/office/drawing/2010/main" xmlns="" id="{686A4277-4D0A-488F-9517-F8197B49C040}"/>
                </a:ext>
              </a:extLst>
            </p:cNvPr>
            <p:cNvSpPr/>
            <p:nvPr/>
          </p:nvSpPr>
          <p:spPr bwMode="auto">
            <a:xfrm>
              <a:off x="1368364" y="6149354"/>
              <a:ext cx="218890" cy="136116"/>
            </a:xfrm>
            <a:custGeom>
              <a:avLst/>
              <a:gdLst>
                <a:gd name="T0" fmla="*/ 2 w 72"/>
                <a:gd name="T1" fmla="*/ 0 h 45"/>
                <a:gd name="T2" fmla="*/ 0 w 72"/>
                <a:gd name="T3" fmla="*/ 4 h 45"/>
                <a:gd name="T4" fmla="*/ 70 w 72"/>
                <a:gd name="T5" fmla="*/ 45 h 45"/>
                <a:gd name="T6" fmla="*/ 72 w 72"/>
                <a:gd name="T7" fmla="*/ 42 h 45"/>
                <a:gd name="T8" fmla="*/ 2 w 72"/>
                <a:gd name="T9" fmla="*/ 0 h 45"/>
              </a:gdLst>
              <a:ahLst/>
              <a:cxnLst>
                <a:cxn ang="0">
                  <a:pos x="T0" y="T1"/>
                </a:cxn>
                <a:cxn ang="0">
                  <a:pos x="T2" y="T3"/>
                </a:cxn>
                <a:cxn ang="0">
                  <a:pos x="T4" y="T5"/>
                </a:cxn>
                <a:cxn ang="0">
                  <a:pos x="T6" y="T7"/>
                </a:cxn>
                <a:cxn ang="0">
                  <a:pos x="T8" y="T9"/>
                </a:cxn>
              </a:cxnLst>
              <a:rect l="0" t="0" r="r" b="b"/>
              <a:pathLst>
                <a:path w="72" h="45">
                  <a:moveTo>
                    <a:pt x="2" y="0"/>
                  </a:moveTo>
                  <a:cubicBezTo>
                    <a:pt x="1" y="1"/>
                    <a:pt x="1" y="3"/>
                    <a:pt x="0" y="4"/>
                  </a:cubicBezTo>
                  <a:cubicBezTo>
                    <a:pt x="70" y="45"/>
                    <a:pt x="70" y="45"/>
                    <a:pt x="70" y="45"/>
                  </a:cubicBezTo>
                  <a:cubicBezTo>
                    <a:pt x="70" y="44"/>
                    <a:pt x="71" y="43"/>
                    <a:pt x="72" y="42"/>
                  </a:cubicBezTo>
                  <a:lnTo>
                    <a:pt x="2"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133" name="直线连接符 3">
            <a:extLst>
              <a:ext uri="{FF2B5EF4-FFF2-40B4-BE49-F238E27FC236}">
                <a16:creationId xmlns:a16="http://schemas.microsoft.com/office/drawing/2014/main" xmlns:p14="http://schemas.microsoft.com/office/powerpoint/2010/main" xmlns:a14="http://schemas.microsoft.com/office/drawing/2010/main" xmlns="" id="{1D9A04D7-2963-4AAF-9498-FC2E330F3E82}"/>
              </a:ext>
            </a:extLst>
          </p:cNvPr>
          <p:cNvCxnSpPr>
            <a:cxnSpLocks/>
          </p:cNvCxnSpPr>
          <p:nvPr/>
        </p:nvCxnSpPr>
        <p:spPr>
          <a:xfrm>
            <a:off x="2841125" y="1537398"/>
            <a:ext cx="0" cy="4426654"/>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4" name="文本框 133">
            <a:extLst>
              <a:ext uri="{FF2B5EF4-FFF2-40B4-BE49-F238E27FC236}">
                <a16:creationId xmlns:a16="http://schemas.microsoft.com/office/drawing/2014/main" xmlns:p14="http://schemas.microsoft.com/office/powerpoint/2010/main" xmlns:a14="http://schemas.microsoft.com/office/drawing/2010/main" xmlns="" id="{3D6CB632-753B-45F7-8A99-736F3EE26267}"/>
              </a:ext>
            </a:extLst>
          </p:cNvPr>
          <p:cNvSpPr txBox="1"/>
          <p:nvPr/>
        </p:nvSpPr>
        <p:spPr>
          <a:xfrm>
            <a:off x="957446" y="3061831"/>
            <a:ext cx="1344348" cy="400110"/>
          </a:xfrm>
          <a:prstGeom prst="rect">
            <a:avLst/>
          </a:prstGeom>
          <a:solidFill>
            <a:srgbClr val="1383BF"/>
          </a:solidFill>
        </p:spPr>
        <p:txBody>
          <a:bodyPr wrap="square" rtlCol="0" anchor="ctr">
            <a:spAutoFit/>
          </a:bodyPr>
          <a:lstStyle/>
          <a:p>
            <a:pPr algn="ctr"/>
            <a:r>
              <a:rPr lang="zh-CN" altLang="en-US" sz="2000" b="1" dirty="0">
                <a:solidFill>
                  <a:schemeClr val="bg1"/>
                </a:solidFill>
              </a:rPr>
              <a:t>主诉</a:t>
            </a:r>
          </a:p>
        </p:txBody>
      </p:sp>
      <p:sp>
        <p:nvSpPr>
          <p:cNvPr id="135" name="文本框 134">
            <a:extLst>
              <a:ext uri="{FF2B5EF4-FFF2-40B4-BE49-F238E27FC236}">
                <a16:creationId xmlns:a16="http://schemas.microsoft.com/office/drawing/2014/main" xmlns:p14="http://schemas.microsoft.com/office/powerpoint/2010/main" xmlns:a14="http://schemas.microsoft.com/office/drawing/2010/main" xmlns="" id="{C83CBA49-5890-4651-8B3A-0A97BBD44FFB}"/>
              </a:ext>
            </a:extLst>
          </p:cNvPr>
          <p:cNvSpPr txBox="1"/>
          <p:nvPr/>
        </p:nvSpPr>
        <p:spPr>
          <a:xfrm>
            <a:off x="957446" y="3995366"/>
            <a:ext cx="1344348" cy="400110"/>
          </a:xfrm>
          <a:prstGeom prst="rect">
            <a:avLst/>
          </a:prstGeom>
          <a:solidFill>
            <a:srgbClr val="1383BF"/>
          </a:solidFill>
        </p:spPr>
        <p:txBody>
          <a:bodyPr wrap="square" rtlCol="0" anchor="ctr">
            <a:spAutoFit/>
          </a:bodyPr>
          <a:lstStyle/>
          <a:p>
            <a:pPr algn="ctr"/>
            <a:r>
              <a:rPr lang="zh-CN" altLang="en-US" sz="2000" b="1" dirty="0">
                <a:solidFill>
                  <a:schemeClr val="bg1"/>
                </a:solidFill>
              </a:rPr>
              <a:t>检验检查</a:t>
            </a:r>
          </a:p>
        </p:txBody>
      </p:sp>
      <p:sp>
        <p:nvSpPr>
          <p:cNvPr id="136" name="文本框 135">
            <a:extLst>
              <a:ext uri="{FF2B5EF4-FFF2-40B4-BE49-F238E27FC236}">
                <a16:creationId xmlns:a16="http://schemas.microsoft.com/office/drawing/2014/main" xmlns:p14="http://schemas.microsoft.com/office/powerpoint/2010/main" xmlns:a14="http://schemas.microsoft.com/office/drawing/2010/main" xmlns="" id="{3C2FB821-C9C5-43E7-99AC-9113E64C0B5E}"/>
              </a:ext>
            </a:extLst>
          </p:cNvPr>
          <p:cNvSpPr txBox="1"/>
          <p:nvPr/>
        </p:nvSpPr>
        <p:spPr>
          <a:xfrm>
            <a:off x="957446" y="4928902"/>
            <a:ext cx="1344348" cy="400110"/>
          </a:xfrm>
          <a:prstGeom prst="rect">
            <a:avLst/>
          </a:prstGeom>
          <a:solidFill>
            <a:srgbClr val="1383BF"/>
          </a:solidFill>
        </p:spPr>
        <p:txBody>
          <a:bodyPr wrap="square" rtlCol="0" anchor="ctr">
            <a:spAutoFit/>
          </a:bodyPr>
          <a:lstStyle/>
          <a:p>
            <a:pPr algn="ctr"/>
            <a:r>
              <a:rPr lang="zh-CN" altLang="en-US" sz="2000" b="1" dirty="0">
                <a:solidFill>
                  <a:schemeClr val="bg1"/>
                </a:solidFill>
              </a:rPr>
              <a:t>既往史</a:t>
            </a:r>
          </a:p>
        </p:txBody>
      </p:sp>
      <p:sp>
        <p:nvSpPr>
          <p:cNvPr id="137" name="文本框 136">
            <a:extLst>
              <a:ext uri="{FF2B5EF4-FFF2-40B4-BE49-F238E27FC236}">
                <a16:creationId xmlns:a16="http://schemas.microsoft.com/office/drawing/2014/main" xmlns:p14="http://schemas.microsoft.com/office/powerpoint/2010/main" xmlns:a14="http://schemas.microsoft.com/office/drawing/2010/main" xmlns="" id="{6CC09CDC-4A2C-48BF-BF36-A26DE9A8D635}"/>
              </a:ext>
            </a:extLst>
          </p:cNvPr>
          <p:cNvSpPr txBox="1"/>
          <p:nvPr/>
        </p:nvSpPr>
        <p:spPr>
          <a:xfrm>
            <a:off x="957446" y="2128296"/>
            <a:ext cx="1344348" cy="400110"/>
          </a:xfrm>
          <a:prstGeom prst="rect">
            <a:avLst/>
          </a:prstGeom>
          <a:solidFill>
            <a:srgbClr val="1383BF"/>
          </a:solidFill>
        </p:spPr>
        <p:txBody>
          <a:bodyPr wrap="square" rtlCol="0" anchor="ctr">
            <a:spAutoFit/>
          </a:bodyPr>
          <a:lstStyle/>
          <a:p>
            <a:pPr algn="ctr"/>
            <a:r>
              <a:rPr lang="zh-CN" altLang="en-US" sz="2000" b="1" dirty="0">
                <a:solidFill>
                  <a:schemeClr val="bg1"/>
                </a:solidFill>
              </a:rPr>
              <a:t>基本信息</a:t>
            </a:r>
          </a:p>
        </p:txBody>
      </p:sp>
      <p:grpSp>
        <p:nvGrpSpPr>
          <p:cNvPr id="138" name="组合 137">
            <a:extLst>
              <a:ext uri="{FF2B5EF4-FFF2-40B4-BE49-F238E27FC236}">
                <a16:creationId xmlns:a16="http://schemas.microsoft.com/office/drawing/2014/main" xmlns:p14="http://schemas.microsoft.com/office/powerpoint/2010/main" xmlns:a14="http://schemas.microsoft.com/office/drawing/2010/main" xmlns="" id="{D178C30A-B9D9-40FC-9434-279E5E7B8E4D}"/>
              </a:ext>
            </a:extLst>
          </p:cNvPr>
          <p:cNvGrpSpPr/>
          <p:nvPr/>
        </p:nvGrpSpPr>
        <p:grpSpPr>
          <a:xfrm>
            <a:off x="2750277" y="2233157"/>
            <a:ext cx="181695" cy="181695"/>
            <a:chOff x="5302376" y="2161439"/>
            <a:chExt cx="181695" cy="181695"/>
          </a:xfrm>
        </p:grpSpPr>
        <p:sp>
          <p:nvSpPr>
            <p:cNvPr id="139" name="椭圆 138">
              <a:extLst>
                <a:ext uri="{FF2B5EF4-FFF2-40B4-BE49-F238E27FC236}">
                  <a16:creationId xmlns:a16="http://schemas.microsoft.com/office/drawing/2014/main" xmlns:p14="http://schemas.microsoft.com/office/powerpoint/2010/main" xmlns:a14="http://schemas.microsoft.com/office/drawing/2010/main" xmlns="" id="{8C7C8C96-A482-453D-8AE6-A3416C0A992F}"/>
                </a:ext>
              </a:extLst>
            </p:cNvPr>
            <p:cNvSpPr/>
            <p:nvPr/>
          </p:nvSpPr>
          <p:spPr>
            <a:xfrm>
              <a:off x="5302376" y="2161439"/>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0" name="椭圆 139">
              <a:extLst>
                <a:ext uri="{FF2B5EF4-FFF2-40B4-BE49-F238E27FC236}">
                  <a16:creationId xmlns:a16="http://schemas.microsoft.com/office/drawing/2014/main" xmlns:p14="http://schemas.microsoft.com/office/powerpoint/2010/main" xmlns:a14="http://schemas.microsoft.com/office/drawing/2010/main" xmlns="" id="{C1790606-78F4-4E0F-8D07-75D4345CD02B}"/>
                </a:ext>
              </a:extLst>
            </p:cNvPr>
            <p:cNvSpPr/>
            <p:nvPr/>
          </p:nvSpPr>
          <p:spPr>
            <a:xfrm>
              <a:off x="5341185" y="2200248"/>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41" name="组合 140">
            <a:extLst>
              <a:ext uri="{FF2B5EF4-FFF2-40B4-BE49-F238E27FC236}">
                <a16:creationId xmlns:a16="http://schemas.microsoft.com/office/drawing/2014/main" xmlns:p14="http://schemas.microsoft.com/office/powerpoint/2010/main" xmlns:a14="http://schemas.microsoft.com/office/drawing/2010/main" xmlns="" id="{9609F7D0-0D97-4C7D-A01F-67CDB3B58158}"/>
              </a:ext>
            </a:extLst>
          </p:cNvPr>
          <p:cNvGrpSpPr/>
          <p:nvPr/>
        </p:nvGrpSpPr>
        <p:grpSpPr>
          <a:xfrm>
            <a:off x="2750277" y="3156522"/>
            <a:ext cx="181695" cy="181695"/>
            <a:chOff x="5302376" y="2161439"/>
            <a:chExt cx="181695" cy="181695"/>
          </a:xfrm>
        </p:grpSpPr>
        <p:sp>
          <p:nvSpPr>
            <p:cNvPr id="142" name="椭圆 141">
              <a:extLst>
                <a:ext uri="{FF2B5EF4-FFF2-40B4-BE49-F238E27FC236}">
                  <a16:creationId xmlns:a16="http://schemas.microsoft.com/office/drawing/2014/main" xmlns:p14="http://schemas.microsoft.com/office/powerpoint/2010/main" xmlns:a14="http://schemas.microsoft.com/office/drawing/2010/main" xmlns="" id="{12C6DFC0-9E80-4994-8FDA-F16BE7A96F0E}"/>
                </a:ext>
              </a:extLst>
            </p:cNvPr>
            <p:cNvSpPr/>
            <p:nvPr/>
          </p:nvSpPr>
          <p:spPr>
            <a:xfrm>
              <a:off x="5302376" y="2161439"/>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3" name="椭圆 142">
              <a:extLst>
                <a:ext uri="{FF2B5EF4-FFF2-40B4-BE49-F238E27FC236}">
                  <a16:creationId xmlns:a16="http://schemas.microsoft.com/office/drawing/2014/main" xmlns:p14="http://schemas.microsoft.com/office/powerpoint/2010/main" xmlns:a14="http://schemas.microsoft.com/office/drawing/2010/main" xmlns="" id="{8DFBF83A-979E-4F39-95C0-F22D1E484CD4}"/>
                </a:ext>
              </a:extLst>
            </p:cNvPr>
            <p:cNvSpPr/>
            <p:nvPr/>
          </p:nvSpPr>
          <p:spPr>
            <a:xfrm>
              <a:off x="5341185" y="2200248"/>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44" name="组合 143">
            <a:extLst>
              <a:ext uri="{FF2B5EF4-FFF2-40B4-BE49-F238E27FC236}">
                <a16:creationId xmlns:a16="http://schemas.microsoft.com/office/drawing/2014/main" xmlns:p14="http://schemas.microsoft.com/office/powerpoint/2010/main" xmlns:a14="http://schemas.microsoft.com/office/drawing/2010/main" xmlns="" id="{5F4B9EED-EB44-443A-A1D7-9E136395B25C}"/>
              </a:ext>
            </a:extLst>
          </p:cNvPr>
          <p:cNvGrpSpPr/>
          <p:nvPr/>
        </p:nvGrpSpPr>
        <p:grpSpPr>
          <a:xfrm>
            <a:off x="2750277" y="4088851"/>
            <a:ext cx="181695" cy="181695"/>
            <a:chOff x="5302376" y="2161439"/>
            <a:chExt cx="181695" cy="181695"/>
          </a:xfrm>
        </p:grpSpPr>
        <p:sp>
          <p:nvSpPr>
            <p:cNvPr id="145" name="椭圆 144">
              <a:extLst>
                <a:ext uri="{FF2B5EF4-FFF2-40B4-BE49-F238E27FC236}">
                  <a16:creationId xmlns:a16="http://schemas.microsoft.com/office/drawing/2014/main" xmlns:p14="http://schemas.microsoft.com/office/powerpoint/2010/main" xmlns:a14="http://schemas.microsoft.com/office/drawing/2010/main" xmlns="" id="{952FA7B7-FD45-4100-84D8-43C6A57EE472}"/>
                </a:ext>
              </a:extLst>
            </p:cNvPr>
            <p:cNvSpPr/>
            <p:nvPr/>
          </p:nvSpPr>
          <p:spPr>
            <a:xfrm>
              <a:off x="5302376" y="2161439"/>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6" name="椭圆 145">
              <a:extLst>
                <a:ext uri="{FF2B5EF4-FFF2-40B4-BE49-F238E27FC236}">
                  <a16:creationId xmlns:a16="http://schemas.microsoft.com/office/drawing/2014/main" xmlns:p14="http://schemas.microsoft.com/office/powerpoint/2010/main" xmlns:a14="http://schemas.microsoft.com/office/drawing/2010/main" xmlns="" id="{78606707-4B0D-43FD-8308-85194EE3D627}"/>
                </a:ext>
              </a:extLst>
            </p:cNvPr>
            <p:cNvSpPr/>
            <p:nvPr/>
          </p:nvSpPr>
          <p:spPr>
            <a:xfrm>
              <a:off x="5341185" y="2200248"/>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47" name="组合 146">
            <a:extLst>
              <a:ext uri="{FF2B5EF4-FFF2-40B4-BE49-F238E27FC236}">
                <a16:creationId xmlns:a16="http://schemas.microsoft.com/office/drawing/2014/main" xmlns:p14="http://schemas.microsoft.com/office/powerpoint/2010/main" xmlns:a14="http://schemas.microsoft.com/office/drawing/2010/main" xmlns="" id="{78A3D823-24A4-4AD6-AAB9-AD716C2D5803}"/>
              </a:ext>
            </a:extLst>
          </p:cNvPr>
          <p:cNvGrpSpPr/>
          <p:nvPr/>
        </p:nvGrpSpPr>
        <p:grpSpPr>
          <a:xfrm>
            <a:off x="2750277" y="5025662"/>
            <a:ext cx="181695" cy="181695"/>
            <a:chOff x="5302376" y="2161439"/>
            <a:chExt cx="181695" cy="181695"/>
          </a:xfrm>
        </p:grpSpPr>
        <p:sp>
          <p:nvSpPr>
            <p:cNvPr id="148" name="椭圆 147">
              <a:extLst>
                <a:ext uri="{FF2B5EF4-FFF2-40B4-BE49-F238E27FC236}">
                  <a16:creationId xmlns:a16="http://schemas.microsoft.com/office/drawing/2014/main" xmlns:p14="http://schemas.microsoft.com/office/powerpoint/2010/main" xmlns:a14="http://schemas.microsoft.com/office/drawing/2010/main" xmlns="" id="{16F1959B-DD44-4759-9E33-21F50C7AB200}"/>
                </a:ext>
              </a:extLst>
            </p:cNvPr>
            <p:cNvSpPr/>
            <p:nvPr/>
          </p:nvSpPr>
          <p:spPr>
            <a:xfrm>
              <a:off x="5302376" y="2161439"/>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9" name="椭圆 148">
              <a:extLst>
                <a:ext uri="{FF2B5EF4-FFF2-40B4-BE49-F238E27FC236}">
                  <a16:creationId xmlns:a16="http://schemas.microsoft.com/office/drawing/2014/main" xmlns:p14="http://schemas.microsoft.com/office/powerpoint/2010/main" xmlns:a14="http://schemas.microsoft.com/office/drawing/2010/main" xmlns="" id="{1CC368FE-DCAF-4C1D-8EC9-0565C5E70FBF}"/>
                </a:ext>
              </a:extLst>
            </p:cNvPr>
            <p:cNvSpPr/>
            <p:nvPr/>
          </p:nvSpPr>
          <p:spPr>
            <a:xfrm>
              <a:off x="5341185" y="2200248"/>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0" name="文本框 149">
            <a:extLst>
              <a:ext uri="{FF2B5EF4-FFF2-40B4-BE49-F238E27FC236}">
                <a16:creationId xmlns:a16="http://schemas.microsoft.com/office/drawing/2014/main" xmlns:p14="http://schemas.microsoft.com/office/powerpoint/2010/main" xmlns:a14="http://schemas.microsoft.com/office/drawing/2010/main" xmlns="" id="{4A8362E0-A0C8-455F-A4A2-AF67EF8A951F}"/>
              </a:ext>
            </a:extLst>
          </p:cNvPr>
          <p:cNvSpPr txBox="1"/>
          <p:nvPr/>
        </p:nvSpPr>
        <p:spPr>
          <a:xfrm>
            <a:off x="3287688" y="2121193"/>
            <a:ext cx="3912781" cy="400110"/>
          </a:xfrm>
          <a:prstGeom prst="rect">
            <a:avLst/>
          </a:prstGeom>
          <a:noFill/>
        </p:spPr>
        <p:txBody>
          <a:bodyPr wrap="square" rtlCol="0">
            <a:spAutoFit/>
          </a:bodyPr>
          <a:lstStyle/>
          <a:p>
            <a:r>
              <a:rPr lang="zh-CN" altLang="en-US" sz="2000" dirty="0"/>
              <a:t>李某，男，</a:t>
            </a:r>
            <a:r>
              <a:rPr lang="en-US" altLang="zh-CN" sz="2000" dirty="0"/>
              <a:t>XX</a:t>
            </a:r>
            <a:r>
              <a:rPr lang="zh-CN" altLang="en-US" sz="2000" dirty="0"/>
              <a:t>岁</a:t>
            </a:r>
            <a:endParaRPr lang="zh-CN" altLang="en-US" sz="1400" dirty="0"/>
          </a:p>
        </p:txBody>
      </p:sp>
      <p:sp>
        <p:nvSpPr>
          <p:cNvPr id="151" name="文本框 150">
            <a:extLst>
              <a:ext uri="{FF2B5EF4-FFF2-40B4-BE49-F238E27FC236}">
                <a16:creationId xmlns:a16="http://schemas.microsoft.com/office/drawing/2014/main" xmlns:p14="http://schemas.microsoft.com/office/powerpoint/2010/main" xmlns:a14="http://schemas.microsoft.com/office/drawing/2010/main" xmlns="" id="{BD464E2C-206A-445F-BD62-9A7457AEB0B4}"/>
              </a:ext>
            </a:extLst>
          </p:cNvPr>
          <p:cNvSpPr txBox="1"/>
          <p:nvPr/>
        </p:nvSpPr>
        <p:spPr>
          <a:xfrm>
            <a:off x="3287688" y="3061831"/>
            <a:ext cx="3912781" cy="400110"/>
          </a:xfrm>
          <a:prstGeom prst="rect">
            <a:avLst/>
          </a:prstGeom>
          <a:noFill/>
        </p:spPr>
        <p:txBody>
          <a:bodyPr wrap="square" rtlCol="0">
            <a:spAutoFit/>
          </a:bodyPr>
          <a:lstStyle>
            <a:defPPr>
              <a:defRPr lang="zh-CN"/>
            </a:defPPr>
            <a:lvl1pPr>
              <a:defRPr sz="2000"/>
            </a:lvl1pPr>
          </a:lstStyle>
          <a:p>
            <a:r>
              <a:rPr lang="zh-CN" altLang="en-US" dirty="0"/>
              <a:t>输入详细信息</a:t>
            </a:r>
          </a:p>
        </p:txBody>
      </p:sp>
      <p:sp>
        <p:nvSpPr>
          <p:cNvPr id="152" name="文本框 151">
            <a:extLst>
              <a:ext uri="{FF2B5EF4-FFF2-40B4-BE49-F238E27FC236}">
                <a16:creationId xmlns:a16="http://schemas.microsoft.com/office/drawing/2014/main" xmlns:p14="http://schemas.microsoft.com/office/powerpoint/2010/main" xmlns:a14="http://schemas.microsoft.com/office/drawing/2010/main" xmlns="" id="{8D04C30A-8386-4344-9250-A6EFA9D717B2}"/>
              </a:ext>
            </a:extLst>
          </p:cNvPr>
          <p:cNvSpPr txBox="1"/>
          <p:nvPr/>
        </p:nvSpPr>
        <p:spPr>
          <a:xfrm>
            <a:off x="3287688" y="3979643"/>
            <a:ext cx="3912781" cy="400110"/>
          </a:xfrm>
          <a:prstGeom prst="rect">
            <a:avLst/>
          </a:prstGeom>
          <a:noFill/>
        </p:spPr>
        <p:txBody>
          <a:bodyPr wrap="square" rtlCol="0">
            <a:spAutoFit/>
          </a:bodyPr>
          <a:lstStyle>
            <a:defPPr>
              <a:defRPr lang="zh-CN"/>
            </a:defPPr>
            <a:lvl1pPr>
              <a:defRPr sz="2000"/>
            </a:lvl1pPr>
          </a:lstStyle>
          <a:p>
            <a:r>
              <a:rPr lang="zh-CN" altLang="en-US" dirty="0"/>
              <a:t>输入详细信息</a:t>
            </a:r>
          </a:p>
        </p:txBody>
      </p:sp>
      <p:sp>
        <p:nvSpPr>
          <p:cNvPr id="153" name="文本框 152">
            <a:extLst>
              <a:ext uri="{FF2B5EF4-FFF2-40B4-BE49-F238E27FC236}">
                <a16:creationId xmlns:a16="http://schemas.microsoft.com/office/drawing/2014/main" xmlns:p14="http://schemas.microsoft.com/office/powerpoint/2010/main" xmlns:a14="http://schemas.microsoft.com/office/drawing/2010/main" xmlns="" id="{FA352919-9386-4322-A0B4-63321086B03D}"/>
              </a:ext>
            </a:extLst>
          </p:cNvPr>
          <p:cNvSpPr txBox="1"/>
          <p:nvPr/>
        </p:nvSpPr>
        <p:spPr>
          <a:xfrm>
            <a:off x="3287689" y="4928902"/>
            <a:ext cx="3528392" cy="400110"/>
          </a:xfrm>
          <a:prstGeom prst="rect">
            <a:avLst/>
          </a:prstGeom>
          <a:noFill/>
        </p:spPr>
        <p:txBody>
          <a:bodyPr wrap="square" rtlCol="0">
            <a:spAutoFit/>
          </a:bodyPr>
          <a:lstStyle>
            <a:defPPr>
              <a:defRPr lang="zh-CN"/>
            </a:defPPr>
            <a:lvl1pPr>
              <a:defRPr sz="2000"/>
            </a:lvl1pPr>
          </a:lstStyle>
          <a:p>
            <a:r>
              <a:rPr lang="zh-CN" altLang="en-US" dirty="0"/>
              <a:t>无慢性病史，无家族史</a:t>
            </a:r>
          </a:p>
        </p:txBody>
      </p:sp>
    </p:spTree>
    <p:extLst>
      <p:ext uri="{BB962C8B-B14F-4D97-AF65-F5344CB8AC3E}">
        <p14:creationId xmlns:p14="http://schemas.microsoft.com/office/powerpoint/2010/main" val="3229624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a:extLst>
              <a:ext uri="{FF2B5EF4-FFF2-40B4-BE49-F238E27FC236}">
                <a16:creationId xmlns:a16="http://schemas.microsoft.com/office/drawing/2014/main" xmlns:p14="http://schemas.microsoft.com/office/powerpoint/2010/main" xmlns:a14="http://schemas.microsoft.com/office/drawing/2010/main" xmlns="" id="{130370AC-8129-4BC7-9E04-2C98842CAD26}"/>
              </a:ext>
            </a:extLst>
          </p:cNvPr>
          <p:cNvSpPr>
            <a:spLocks noGrp="1"/>
          </p:cNvSpPr>
          <p:nvPr>
            <p:ph type="body" sz="quarter" idx="12"/>
          </p:nvPr>
        </p:nvSpPr>
        <p:spPr/>
        <p:txBody>
          <a:bodyPr/>
          <a:lstStyle/>
          <a:p>
            <a:r>
              <a:rPr lang="zh-CN" altLang="en-US" dirty="0"/>
              <a:t>展示病历资料</a:t>
            </a:r>
          </a:p>
        </p:txBody>
      </p:sp>
      <p:sp>
        <p:nvSpPr>
          <p:cNvPr id="3" name="灯片编号占位符 2">
            <a:extLst>
              <a:ext uri="{FF2B5EF4-FFF2-40B4-BE49-F238E27FC236}">
                <a16:creationId xmlns:a16="http://schemas.microsoft.com/office/drawing/2014/main" xmlns:p14="http://schemas.microsoft.com/office/powerpoint/2010/main" xmlns:a14="http://schemas.microsoft.com/office/drawing/2010/main" xmlns="" id="{1158177A-7928-44F5-968A-92FF41AAA73E}"/>
              </a:ext>
            </a:extLst>
          </p:cNvPr>
          <p:cNvSpPr>
            <a:spLocks noGrp="1"/>
          </p:cNvSpPr>
          <p:nvPr>
            <p:ph type="sldNum" sz="quarter" idx="4"/>
          </p:nvPr>
        </p:nvSpPr>
        <p:spPr/>
        <p:txBody>
          <a:bodyPr/>
          <a:lstStyle/>
          <a:p>
            <a:fld id="{A548B57D-AE10-4CF7-A9DF-59FEFA91B28E}" type="slidenum">
              <a:rPr lang="zh-CN" altLang="en-US" smtClean="0">
                <a:cs typeface="+mn-ea"/>
                <a:sym typeface="+mn-lt"/>
              </a:rPr>
              <a:pPr/>
              <a:t>11</a:t>
            </a:fld>
            <a:r>
              <a:rPr lang="zh-CN" altLang="en-US">
                <a:cs typeface="+mn-ea"/>
                <a:sym typeface="+mn-lt"/>
              </a:rPr>
              <a:t> </a:t>
            </a:r>
            <a:endParaRPr lang="zh-CN" altLang="en-US" dirty="0">
              <a:cs typeface="+mn-ea"/>
              <a:sym typeface="+mn-lt"/>
            </a:endParaRPr>
          </a:p>
        </p:txBody>
      </p:sp>
      <p:sp>
        <p:nvSpPr>
          <p:cNvPr id="4" name="矩形 3">
            <a:extLst>
              <a:ext uri="{FF2B5EF4-FFF2-40B4-BE49-F238E27FC236}">
                <a16:creationId xmlns:a16="http://schemas.microsoft.com/office/drawing/2014/main" xmlns:p14="http://schemas.microsoft.com/office/powerpoint/2010/main" xmlns:a14="http://schemas.microsoft.com/office/drawing/2010/main" xmlns="" id="{D1900108-D636-4FF9-8F73-CAF2BA469A3A}"/>
              </a:ext>
            </a:extLst>
          </p:cNvPr>
          <p:cNvSpPr/>
          <p:nvPr/>
        </p:nvSpPr>
        <p:spPr>
          <a:xfrm>
            <a:off x="525130" y="1243515"/>
            <a:ext cx="11158504" cy="4969215"/>
          </a:xfrm>
          <a:prstGeom prst="rect">
            <a:avLst/>
          </a:prstGeom>
          <a:solidFill>
            <a:schemeClr val="bg1"/>
          </a:solidFill>
          <a:ln>
            <a:noFill/>
          </a:ln>
          <a:effectLst>
            <a:outerShdw blurRad="190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内容占位符 2">
            <a:extLst>
              <a:ext uri="{FF2B5EF4-FFF2-40B4-BE49-F238E27FC236}">
                <a16:creationId xmlns:a16="http://schemas.microsoft.com/office/drawing/2014/main" xmlns:p14="http://schemas.microsoft.com/office/powerpoint/2010/main" xmlns:a14="http://schemas.microsoft.com/office/drawing/2010/main" xmlns="" id="{9E7405EA-7688-4BE3-944A-B6BF5EED0F78}"/>
              </a:ext>
            </a:extLst>
          </p:cNvPr>
          <p:cNvSpPr txBox="1">
            <a:spLocks noChangeArrowheads="1"/>
          </p:cNvSpPr>
          <p:nvPr/>
        </p:nvSpPr>
        <p:spPr bwMode="auto">
          <a:xfrm>
            <a:off x="982874" y="1946043"/>
            <a:ext cx="2396810" cy="369332"/>
          </a:xfrm>
          <a:prstGeom prst="rect">
            <a:avLst/>
          </a:prstGeom>
        </p:spPr>
        <p:txBody>
          <a:bodyPr wrap="none">
            <a:spAutoFit/>
          </a:bodyPr>
          <a:lstStyle>
            <a:defPPr>
              <a:defRPr lang="zh-CN"/>
            </a:defPPr>
            <a:lvl1pPr marL="285750" indent="-285750">
              <a:buFont typeface="Arial" panose="020B0604020202020204" pitchFamily="34" charset="0"/>
              <a:buChar char="•"/>
              <a:defRPr b="1">
                <a:latin typeface="Arial" panose="020B0604020202020204" pitchFamily="34" charset="0"/>
              </a:defRPr>
            </a:lvl1pPr>
          </a:lstStyle>
          <a:p>
            <a:r>
              <a:rPr lang="zh-CN" altLang="en-US" dirty="0"/>
              <a:t>李某，男性，</a:t>
            </a:r>
            <a:r>
              <a:rPr lang="en-US" altLang="zh-CN" dirty="0"/>
              <a:t>XX</a:t>
            </a:r>
            <a:r>
              <a:rPr lang="zh-CN" altLang="en-US" dirty="0"/>
              <a:t>岁</a:t>
            </a:r>
            <a:endParaRPr lang="en-US" altLang="zh-CN" dirty="0"/>
          </a:p>
        </p:txBody>
      </p:sp>
      <p:grpSp>
        <p:nvGrpSpPr>
          <p:cNvPr id="6" name="组合 5">
            <a:extLst>
              <a:ext uri="{FF2B5EF4-FFF2-40B4-BE49-F238E27FC236}">
                <a16:creationId xmlns:a16="http://schemas.microsoft.com/office/drawing/2014/main" xmlns:p14="http://schemas.microsoft.com/office/powerpoint/2010/main" xmlns:a14="http://schemas.microsoft.com/office/drawing/2010/main" xmlns="" id="{2C38CADC-C784-4273-B479-7754C942170C}"/>
              </a:ext>
            </a:extLst>
          </p:cNvPr>
          <p:cNvGrpSpPr/>
          <p:nvPr/>
        </p:nvGrpSpPr>
        <p:grpSpPr>
          <a:xfrm>
            <a:off x="525130" y="1304477"/>
            <a:ext cx="11158504" cy="454399"/>
            <a:chOff x="434340" y="1213687"/>
            <a:chExt cx="11158504" cy="454399"/>
          </a:xfrm>
        </p:grpSpPr>
        <p:grpSp>
          <p:nvGrpSpPr>
            <p:cNvPr id="7" name="组合 6">
              <a:extLst>
                <a:ext uri="{FF2B5EF4-FFF2-40B4-BE49-F238E27FC236}">
                  <a16:creationId xmlns:a16="http://schemas.microsoft.com/office/drawing/2014/main" xmlns:p14="http://schemas.microsoft.com/office/powerpoint/2010/main" xmlns:a14="http://schemas.microsoft.com/office/drawing/2010/main" xmlns="" id="{BBA6A220-92D1-4408-8D9A-ED02BE5DB745}"/>
                </a:ext>
              </a:extLst>
            </p:cNvPr>
            <p:cNvGrpSpPr/>
            <p:nvPr/>
          </p:nvGrpSpPr>
          <p:grpSpPr>
            <a:xfrm>
              <a:off x="434340" y="1213687"/>
              <a:ext cx="11158504" cy="390802"/>
              <a:chOff x="72708" y="5674808"/>
              <a:chExt cx="12495780" cy="360013"/>
            </a:xfrm>
            <a:noFill/>
          </p:grpSpPr>
          <p:sp>
            <p:nvSpPr>
              <p:cNvPr id="12" name="TextBox 24">
                <a:extLst>
                  <a:ext uri="{FF2B5EF4-FFF2-40B4-BE49-F238E27FC236}">
                    <a16:creationId xmlns:a16="http://schemas.microsoft.com/office/drawing/2014/main" xmlns:p14="http://schemas.microsoft.com/office/powerpoint/2010/main" xmlns:a14="http://schemas.microsoft.com/office/drawing/2010/main" xmlns="" id="{5E9387CE-647E-4A9A-B35E-5A4CC4A08408}"/>
                  </a:ext>
                </a:extLst>
              </p:cNvPr>
              <p:cNvSpPr txBox="1">
                <a:spLocks noChangeArrowheads="1"/>
              </p:cNvSpPr>
              <p:nvPr/>
            </p:nvSpPr>
            <p:spPr bwMode="auto">
              <a:xfrm>
                <a:off x="72708" y="5674810"/>
                <a:ext cx="3120076" cy="360000"/>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b="1" dirty="0">
                    <a:solidFill>
                      <a:srgbClr val="1383BF"/>
                    </a:solidFill>
                  </a:rPr>
                  <a:t>病例资料</a:t>
                </a:r>
              </a:p>
            </p:txBody>
          </p:sp>
          <p:sp>
            <p:nvSpPr>
              <p:cNvPr id="13" name="TextBox 29">
                <a:extLst>
                  <a:ext uri="{FF2B5EF4-FFF2-40B4-BE49-F238E27FC236}">
                    <a16:creationId xmlns:a16="http://schemas.microsoft.com/office/drawing/2014/main" xmlns:p14="http://schemas.microsoft.com/office/powerpoint/2010/main" xmlns:a14="http://schemas.microsoft.com/office/drawing/2010/main" xmlns="" id="{E8F64153-6DE8-498B-A139-143C4EBBBD87}"/>
                  </a:ext>
                </a:extLst>
              </p:cNvPr>
              <p:cNvSpPr txBox="1">
                <a:spLocks noChangeArrowheads="1"/>
              </p:cNvSpPr>
              <p:nvPr/>
            </p:nvSpPr>
            <p:spPr bwMode="auto">
              <a:xfrm>
                <a:off x="9448412" y="5674821"/>
                <a:ext cx="3120076" cy="360000"/>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olidFill>
                      <a:schemeClr val="bg1">
                        <a:lumMod val="75000"/>
                      </a:schemeClr>
                    </a:solidFill>
                  </a:rPr>
                  <a:t>小结与总结</a:t>
                </a:r>
              </a:p>
            </p:txBody>
          </p:sp>
          <p:sp>
            <p:nvSpPr>
              <p:cNvPr id="14" name="TextBox 25">
                <a:extLst>
                  <a:ext uri="{FF2B5EF4-FFF2-40B4-BE49-F238E27FC236}">
                    <a16:creationId xmlns:a16="http://schemas.microsoft.com/office/drawing/2014/main" xmlns:p14="http://schemas.microsoft.com/office/powerpoint/2010/main" xmlns:a14="http://schemas.microsoft.com/office/drawing/2010/main" xmlns="" id="{D3595454-DD09-4A91-9B94-F7E6C4F9A71B}"/>
                  </a:ext>
                </a:extLst>
              </p:cNvPr>
              <p:cNvSpPr txBox="1">
                <a:spLocks noChangeArrowheads="1"/>
              </p:cNvSpPr>
              <p:nvPr/>
            </p:nvSpPr>
            <p:spPr bwMode="auto">
              <a:xfrm>
                <a:off x="6323178" y="5674808"/>
                <a:ext cx="3120076" cy="360000"/>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olidFill>
                      <a:schemeClr val="bg1">
                        <a:lumMod val="75000"/>
                      </a:schemeClr>
                    </a:solidFill>
                  </a:rPr>
                  <a:t>规范化治疗</a:t>
                </a:r>
              </a:p>
            </p:txBody>
          </p:sp>
          <p:sp>
            <p:nvSpPr>
              <p:cNvPr id="15" name="TextBox 25">
                <a:extLst>
                  <a:ext uri="{FF2B5EF4-FFF2-40B4-BE49-F238E27FC236}">
                    <a16:creationId xmlns:a16="http://schemas.microsoft.com/office/drawing/2014/main" xmlns:p14="http://schemas.microsoft.com/office/powerpoint/2010/main" xmlns:a14="http://schemas.microsoft.com/office/drawing/2010/main" xmlns="" id="{ACA5C41B-A523-4E55-930C-C3E672E17AED}"/>
                  </a:ext>
                </a:extLst>
              </p:cNvPr>
              <p:cNvSpPr txBox="1">
                <a:spLocks noChangeArrowheads="1"/>
              </p:cNvSpPr>
              <p:nvPr/>
            </p:nvSpPr>
            <p:spPr bwMode="auto">
              <a:xfrm>
                <a:off x="3197943" y="5674810"/>
                <a:ext cx="3120076" cy="360000"/>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olidFill>
                      <a:schemeClr val="bg1">
                        <a:lumMod val="75000"/>
                      </a:schemeClr>
                    </a:solidFill>
                  </a:rPr>
                  <a:t>讨论与分析</a:t>
                </a:r>
              </a:p>
            </p:txBody>
          </p:sp>
        </p:grpSp>
        <p:cxnSp>
          <p:nvCxnSpPr>
            <p:cNvPr id="8" name="直接连接符 7">
              <a:extLst>
                <a:ext uri="{FF2B5EF4-FFF2-40B4-BE49-F238E27FC236}">
                  <a16:creationId xmlns:a16="http://schemas.microsoft.com/office/drawing/2014/main" xmlns:p14="http://schemas.microsoft.com/office/powerpoint/2010/main" xmlns:a14="http://schemas.microsoft.com/office/drawing/2010/main" xmlns="" id="{A4ED7511-55BD-49AB-A32F-907DE1687FF1}"/>
                </a:ext>
              </a:extLst>
            </p:cNvPr>
            <p:cNvCxnSpPr>
              <a:cxnSpLocks/>
            </p:cNvCxnSpPr>
            <p:nvPr/>
          </p:nvCxnSpPr>
          <p:spPr>
            <a:xfrm>
              <a:off x="434340" y="1668086"/>
              <a:ext cx="11158504" cy="0"/>
            </a:xfrm>
            <a:prstGeom prst="line">
              <a:avLst/>
            </a:prstGeom>
            <a:ln>
              <a:solidFill>
                <a:srgbClr val="B0D0C2"/>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p14="http://schemas.microsoft.com/office/powerpoint/2010/main" xmlns:a14="http://schemas.microsoft.com/office/drawing/2010/main" xmlns="" id="{C77EC374-AA57-44FF-9D19-366361E84D43}"/>
                </a:ext>
              </a:extLst>
            </p:cNvPr>
            <p:cNvCxnSpPr>
              <a:cxnSpLocks/>
            </p:cNvCxnSpPr>
            <p:nvPr/>
          </p:nvCxnSpPr>
          <p:spPr>
            <a:xfrm>
              <a:off x="3092335" y="1293714"/>
              <a:ext cx="0" cy="250654"/>
            </a:xfrm>
            <a:prstGeom prst="line">
              <a:avLst/>
            </a:prstGeom>
            <a:ln>
              <a:solidFill>
                <a:srgbClr val="B0D0C2"/>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p14="http://schemas.microsoft.com/office/powerpoint/2010/main" xmlns:a14="http://schemas.microsoft.com/office/drawing/2010/main" xmlns="" id="{9FB988A4-51D1-41CA-B579-83A1A42B099F}"/>
                </a:ext>
              </a:extLst>
            </p:cNvPr>
            <p:cNvCxnSpPr>
              <a:cxnSpLocks/>
            </p:cNvCxnSpPr>
            <p:nvPr/>
          </p:nvCxnSpPr>
          <p:spPr>
            <a:xfrm>
              <a:off x="6096000" y="1293714"/>
              <a:ext cx="0" cy="250654"/>
            </a:xfrm>
            <a:prstGeom prst="line">
              <a:avLst/>
            </a:prstGeom>
            <a:ln>
              <a:solidFill>
                <a:srgbClr val="B0D0C2"/>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p14="http://schemas.microsoft.com/office/powerpoint/2010/main" xmlns:a14="http://schemas.microsoft.com/office/drawing/2010/main" xmlns="" id="{88DFDD28-0C42-4CC0-B714-17E3BFBA0153}"/>
                </a:ext>
              </a:extLst>
            </p:cNvPr>
            <p:cNvCxnSpPr>
              <a:cxnSpLocks/>
            </p:cNvCxnSpPr>
            <p:nvPr/>
          </p:nvCxnSpPr>
          <p:spPr>
            <a:xfrm>
              <a:off x="8866909" y="1293714"/>
              <a:ext cx="0" cy="250654"/>
            </a:xfrm>
            <a:prstGeom prst="line">
              <a:avLst/>
            </a:prstGeom>
            <a:ln>
              <a:solidFill>
                <a:srgbClr val="B0D0C2"/>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a:extLst>
              <a:ext uri="{FF2B5EF4-FFF2-40B4-BE49-F238E27FC236}">
                <a16:creationId xmlns:a16="http://schemas.microsoft.com/office/drawing/2014/main" xmlns:p14="http://schemas.microsoft.com/office/powerpoint/2010/main" xmlns:a14="http://schemas.microsoft.com/office/drawing/2010/main" xmlns="" id="{974AE035-6461-4234-8F73-38ED76D5868C}"/>
              </a:ext>
            </a:extLst>
          </p:cNvPr>
          <p:cNvCxnSpPr>
            <a:cxnSpLocks/>
          </p:cNvCxnSpPr>
          <p:nvPr/>
        </p:nvCxnSpPr>
        <p:spPr>
          <a:xfrm>
            <a:off x="2727737" y="2627714"/>
            <a:ext cx="0" cy="3239787"/>
          </a:xfrm>
          <a:prstGeom prst="line">
            <a:avLst/>
          </a:prstGeom>
          <a:ln>
            <a:solidFill>
              <a:schemeClr val="accent1"/>
            </a:solidFill>
            <a:tailEnd type="stealth" w="lg" len="lg"/>
          </a:ln>
        </p:spPr>
        <p:style>
          <a:lnRef idx="1">
            <a:schemeClr val="accent1"/>
          </a:lnRef>
          <a:fillRef idx="0">
            <a:schemeClr val="accent1"/>
          </a:fillRef>
          <a:effectRef idx="0">
            <a:schemeClr val="accent1"/>
          </a:effectRef>
          <a:fontRef idx="minor">
            <a:schemeClr val="tx1"/>
          </a:fontRef>
        </p:style>
      </p:cxnSp>
      <p:sp>
        <p:nvSpPr>
          <p:cNvPr id="18" name="矩形 23">
            <a:extLst>
              <a:ext uri="{FF2B5EF4-FFF2-40B4-BE49-F238E27FC236}">
                <a16:creationId xmlns:a16="http://schemas.microsoft.com/office/drawing/2014/main" xmlns:p14="http://schemas.microsoft.com/office/powerpoint/2010/main" xmlns:a14="http://schemas.microsoft.com/office/drawing/2010/main" xmlns="" id="{D0B90A2A-DB4E-4673-B0B3-BEB18CF97286}"/>
              </a:ext>
            </a:extLst>
          </p:cNvPr>
          <p:cNvSpPr>
            <a:spLocks noChangeArrowheads="1"/>
          </p:cNvSpPr>
          <p:nvPr/>
        </p:nvSpPr>
        <p:spPr bwMode="auto">
          <a:xfrm>
            <a:off x="3030176" y="2762534"/>
            <a:ext cx="8081169" cy="3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1400" dirty="0">
                <a:latin typeface="+mn-ea"/>
                <a:ea typeface="+mn-ea"/>
              </a:rPr>
              <a:t>在此输入详细的病例资料在此输入详细的病例资料在此输入详细的病例资料在此输入详细的病例资料</a:t>
            </a:r>
          </a:p>
        </p:txBody>
      </p:sp>
      <p:sp>
        <p:nvSpPr>
          <p:cNvPr id="19" name="椭圆 18">
            <a:extLst>
              <a:ext uri="{FF2B5EF4-FFF2-40B4-BE49-F238E27FC236}">
                <a16:creationId xmlns:a16="http://schemas.microsoft.com/office/drawing/2014/main" xmlns:p14="http://schemas.microsoft.com/office/powerpoint/2010/main" xmlns:a14="http://schemas.microsoft.com/office/drawing/2010/main" xmlns="" id="{3FE36678-399E-4770-85A6-FC9310E1E781}"/>
              </a:ext>
            </a:extLst>
          </p:cNvPr>
          <p:cNvSpPr/>
          <p:nvPr/>
        </p:nvSpPr>
        <p:spPr>
          <a:xfrm>
            <a:off x="2671068" y="2891218"/>
            <a:ext cx="113338" cy="110246"/>
          </a:xfrm>
          <a:prstGeom prst="ellipse">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a:extLst>
              <a:ext uri="{FF2B5EF4-FFF2-40B4-BE49-F238E27FC236}">
                <a16:creationId xmlns:a16="http://schemas.microsoft.com/office/drawing/2014/main" xmlns:p14="http://schemas.microsoft.com/office/powerpoint/2010/main" xmlns:a14="http://schemas.microsoft.com/office/drawing/2010/main" xmlns="" id="{A28F1A8A-905D-4DB6-A9EE-A36C7DD2DE92}"/>
              </a:ext>
            </a:extLst>
          </p:cNvPr>
          <p:cNvSpPr/>
          <p:nvPr/>
        </p:nvSpPr>
        <p:spPr>
          <a:xfrm>
            <a:off x="1280988" y="2761675"/>
            <a:ext cx="1270412" cy="369332"/>
          </a:xfrm>
          <a:prstGeom prst="rect">
            <a:avLst/>
          </a:prstGeom>
        </p:spPr>
        <p:txBody>
          <a:bodyPr wrap="none">
            <a:spAutoFit/>
          </a:bodyPr>
          <a:lstStyle/>
          <a:p>
            <a:r>
              <a:rPr lang="en-US" altLang="zh-CN" b="1" dirty="0">
                <a:solidFill>
                  <a:srgbClr val="1383BF"/>
                </a:solidFill>
              </a:rPr>
              <a:t>2011</a:t>
            </a:r>
            <a:r>
              <a:rPr lang="zh-CN" altLang="en-US" b="1" dirty="0">
                <a:solidFill>
                  <a:srgbClr val="1383BF"/>
                </a:solidFill>
              </a:rPr>
              <a:t>年</a:t>
            </a:r>
            <a:r>
              <a:rPr lang="en-US" altLang="zh-CN" b="1" dirty="0">
                <a:solidFill>
                  <a:srgbClr val="1383BF"/>
                </a:solidFill>
              </a:rPr>
              <a:t>6</a:t>
            </a:r>
            <a:r>
              <a:rPr lang="zh-CN" altLang="en-US" b="1" dirty="0">
                <a:solidFill>
                  <a:srgbClr val="1383BF"/>
                </a:solidFill>
              </a:rPr>
              <a:t>月</a:t>
            </a:r>
          </a:p>
        </p:txBody>
      </p:sp>
      <p:sp>
        <p:nvSpPr>
          <p:cNvPr id="23" name="椭圆 22">
            <a:extLst>
              <a:ext uri="{FF2B5EF4-FFF2-40B4-BE49-F238E27FC236}">
                <a16:creationId xmlns:a16="http://schemas.microsoft.com/office/drawing/2014/main" xmlns:p14="http://schemas.microsoft.com/office/powerpoint/2010/main" xmlns:a14="http://schemas.microsoft.com/office/drawing/2010/main" xmlns="" id="{B66DF9AD-9C35-41C0-A314-2F7E7D1FA672}"/>
              </a:ext>
            </a:extLst>
          </p:cNvPr>
          <p:cNvSpPr/>
          <p:nvPr/>
        </p:nvSpPr>
        <p:spPr>
          <a:xfrm>
            <a:off x="2671068" y="3750344"/>
            <a:ext cx="113338" cy="110246"/>
          </a:xfrm>
          <a:prstGeom prst="ellipse">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a:extLst>
              <a:ext uri="{FF2B5EF4-FFF2-40B4-BE49-F238E27FC236}">
                <a16:creationId xmlns:a16="http://schemas.microsoft.com/office/drawing/2014/main" xmlns:p14="http://schemas.microsoft.com/office/powerpoint/2010/main" xmlns:a14="http://schemas.microsoft.com/office/drawing/2010/main" xmlns="" id="{3AFC4892-9F59-4764-AC45-E0AD49114337}"/>
              </a:ext>
            </a:extLst>
          </p:cNvPr>
          <p:cNvSpPr/>
          <p:nvPr/>
        </p:nvSpPr>
        <p:spPr>
          <a:xfrm>
            <a:off x="1280988" y="3613876"/>
            <a:ext cx="1274773" cy="369332"/>
          </a:xfrm>
          <a:prstGeom prst="rect">
            <a:avLst/>
          </a:prstGeom>
        </p:spPr>
        <p:txBody>
          <a:bodyPr wrap="none">
            <a:spAutoFit/>
          </a:bodyPr>
          <a:lstStyle/>
          <a:p>
            <a:r>
              <a:rPr lang="en-US" altLang="zh-CN" b="1" dirty="0">
                <a:solidFill>
                  <a:srgbClr val="1383BF"/>
                </a:solidFill>
              </a:rPr>
              <a:t>2011</a:t>
            </a:r>
            <a:r>
              <a:rPr lang="zh-CN" altLang="en-US" b="1" dirty="0">
                <a:solidFill>
                  <a:srgbClr val="1383BF"/>
                </a:solidFill>
              </a:rPr>
              <a:t>年</a:t>
            </a:r>
            <a:r>
              <a:rPr lang="en-US" altLang="zh-CN" b="1" dirty="0">
                <a:solidFill>
                  <a:srgbClr val="1383BF"/>
                </a:solidFill>
              </a:rPr>
              <a:t>8</a:t>
            </a:r>
            <a:r>
              <a:rPr lang="zh-CN" altLang="en-US" b="1" dirty="0">
                <a:solidFill>
                  <a:srgbClr val="1383BF"/>
                </a:solidFill>
              </a:rPr>
              <a:t>月</a:t>
            </a:r>
          </a:p>
        </p:txBody>
      </p:sp>
      <p:sp>
        <p:nvSpPr>
          <p:cNvPr id="27" name="椭圆 26">
            <a:extLst>
              <a:ext uri="{FF2B5EF4-FFF2-40B4-BE49-F238E27FC236}">
                <a16:creationId xmlns:a16="http://schemas.microsoft.com/office/drawing/2014/main" xmlns:p14="http://schemas.microsoft.com/office/powerpoint/2010/main" xmlns:a14="http://schemas.microsoft.com/office/drawing/2010/main" xmlns="" id="{83F3C94A-4B39-4F69-A467-47874C57E6EC}"/>
              </a:ext>
            </a:extLst>
          </p:cNvPr>
          <p:cNvSpPr/>
          <p:nvPr/>
        </p:nvSpPr>
        <p:spPr>
          <a:xfrm>
            <a:off x="2671068" y="4545261"/>
            <a:ext cx="113338" cy="110246"/>
          </a:xfrm>
          <a:prstGeom prst="ellipse">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矩形 27">
            <a:extLst>
              <a:ext uri="{FF2B5EF4-FFF2-40B4-BE49-F238E27FC236}">
                <a16:creationId xmlns:a16="http://schemas.microsoft.com/office/drawing/2014/main" xmlns:p14="http://schemas.microsoft.com/office/powerpoint/2010/main" xmlns:a14="http://schemas.microsoft.com/office/drawing/2010/main" xmlns="" id="{071C4BD4-504B-4712-BF02-DD4391274F6B}"/>
              </a:ext>
            </a:extLst>
          </p:cNvPr>
          <p:cNvSpPr/>
          <p:nvPr/>
        </p:nvSpPr>
        <p:spPr>
          <a:xfrm>
            <a:off x="1280988" y="4415718"/>
            <a:ext cx="1270412" cy="369332"/>
          </a:xfrm>
          <a:prstGeom prst="rect">
            <a:avLst/>
          </a:prstGeom>
        </p:spPr>
        <p:txBody>
          <a:bodyPr wrap="none">
            <a:spAutoFit/>
          </a:bodyPr>
          <a:lstStyle/>
          <a:p>
            <a:r>
              <a:rPr lang="en-US" altLang="zh-CN" b="1" dirty="0">
                <a:solidFill>
                  <a:srgbClr val="1383BF"/>
                </a:solidFill>
              </a:rPr>
              <a:t>2011</a:t>
            </a:r>
            <a:r>
              <a:rPr lang="zh-CN" altLang="en-US" b="1" dirty="0">
                <a:solidFill>
                  <a:srgbClr val="1383BF"/>
                </a:solidFill>
              </a:rPr>
              <a:t>年</a:t>
            </a:r>
            <a:r>
              <a:rPr lang="en-US" altLang="zh-CN" b="1" dirty="0">
                <a:solidFill>
                  <a:srgbClr val="1383BF"/>
                </a:solidFill>
              </a:rPr>
              <a:t>6</a:t>
            </a:r>
            <a:r>
              <a:rPr lang="zh-CN" altLang="en-US" b="1" dirty="0">
                <a:solidFill>
                  <a:srgbClr val="1383BF"/>
                </a:solidFill>
              </a:rPr>
              <a:t>月</a:t>
            </a:r>
          </a:p>
        </p:txBody>
      </p:sp>
      <p:sp>
        <p:nvSpPr>
          <p:cNvPr id="31" name="椭圆 30">
            <a:extLst>
              <a:ext uri="{FF2B5EF4-FFF2-40B4-BE49-F238E27FC236}">
                <a16:creationId xmlns:a16="http://schemas.microsoft.com/office/drawing/2014/main" xmlns:p14="http://schemas.microsoft.com/office/powerpoint/2010/main" xmlns:a14="http://schemas.microsoft.com/office/drawing/2010/main" xmlns="" id="{F0B62622-89E6-4367-93A0-BB55B7152A83}"/>
              </a:ext>
            </a:extLst>
          </p:cNvPr>
          <p:cNvSpPr/>
          <p:nvPr/>
        </p:nvSpPr>
        <p:spPr>
          <a:xfrm>
            <a:off x="2671068" y="5354009"/>
            <a:ext cx="113338" cy="110246"/>
          </a:xfrm>
          <a:prstGeom prst="ellipse">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矩形 31">
            <a:extLst>
              <a:ext uri="{FF2B5EF4-FFF2-40B4-BE49-F238E27FC236}">
                <a16:creationId xmlns:a16="http://schemas.microsoft.com/office/drawing/2014/main" xmlns:p14="http://schemas.microsoft.com/office/powerpoint/2010/main" xmlns:a14="http://schemas.microsoft.com/office/drawing/2010/main" xmlns="" id="{FEA5DE1D-D7A7-47A3-8801-D4753025F562}"/>
              </a:ext>
            </a:extLst>
          </p:cNvPr>
          <p:cNvSpPr/>
          <p:nvPr/>
        </p:nvSpPr>
        <p:spPr>
          <a:xfrm>
            <a:off x="1280988" y="5231178"/>
            <a:ext cx="1270412" cy="369332"/>
          </a:xfrm>
          <a:prstGeom prst="rect">
            <a:avLst/>
          </a:prstGeom>
        </p:spPr>
        <p:txBody>
          <a:bodyPr wrap="none">
            <a:spAutoFit/>
          </a:bodyPr>
          <a:lstStyle/>
          <a:p>
            <a:r>
              <a:rPr lang="en-US" altLang="zh-CN" b="1" dirty="0">
                <a:solidFill>
                  <a:srgbClr val="1383BF"/>
                </a:solidFill>
              </a:rPr>
              <a:t>2011</a:t>
            </a:r>
            <a:r>
              <a:rPr lang="zh-CN" altLang="en-US" b="1" dirty="0">
                <a:solidFill>
                  <a:srgbClr val="1383BF"/>
                </a:solidFill>
              </a:rPr>
              <a:t>年</a:t>
            </a:r>
            <a:r>
              <a:rPr lang="en-US" altLang="zh-CN" b="1" dirty="0">
                <a:solidFill>
                  <a:srgbClr val="1383BF"/>
                </a:solidFill>
              </a:rPr>
              <a:t>6</a:t>
            </a:r>
            <a:r>
              <a:rPr lang="zh-CN" altLang="en-US" b="1" dirty="0">
                <a:solidFill>
                  <a:srgbClr val="1383BF"/>
                </a:solidFill>
              </a:rPr>
              <a:t>月</a:t>
            </a:r>
          </a:p>
        </p:txBody>
      </p:sp>
      <p:sp>
        <p:nvSpPr>
          <p:cNvPr id="33" name="矩形 32">
            <a:extLst>
              <a:ext uri="{FF2B5EF4-FFF2-40B4-BE49-F238E27FC236}">
                <a16:creationId xmlns:a16="http://schemas.microsoft.com/office/drawing/2014/main" xmlns:p14="http://schemas.microsoft.com/office/powerpoint/2010/main" xmlns:a14="http://schemas.microsoft.com/office/drawing/2010/main" xmlns="" id="{1F91874D-FB59-4086-8DB9-8A904BB001E2}"/>
              </a:ext>
            </a:extLst>
          </p:cNvPr>
          <p:cNvSpPr/>
          <p:nvPr/>
        </p:nvSpPr>
        <p:spPr>
          <a:xfrm>
            <a:off x="4178148" y="1946043"/>
            <a:ext cx="2319866" cy="369332"/>
          </a:xfrm>
          <a:prstGeom prst="rect">
            <a:avLst/>
          </a:prstGeom>
        </p:spPr>
        <p:txBody>
          <a:bodyPr wrap="none">
            <a:spAutoFit/>
          </a:bodyPr>
          <a:lstStyle/>
          <a:p>
            <a:pPr marL="285750" indent="-285750">
              <a:buFont typeface="Arial" panose="020B0604020202020204" pitchFamily="34" charset="0"/>
              <a:buChar char="•"/>
            </a:pPr>
            <a:r>
              <a:rPr lang="zh-CN" altLang="en-US" b="1" dirty="0">
                <a:latin typeface="Arial" panose="020B0604020202020204" pitchFamily="34" charset="0"/>
              </a:rPr>
              <a:t>在此输入主要病症</a:t>
            </a:r>
          </a:p>
        </p:txBody>
      </p:sp>
      <p:sp>
        <p:nvSpPr>
          <p:cNvPr id="34" name="矩形 33">
            <a:extLst>
              <a:ext uri="{FF2B5EF4-FFF2-40B4-BE49-F238E27FC236}">
                <a16:creationId xmlns:a16="http://schemas.microsoft.com/office/drawing/2014/main" xmlns:p14="http://schemas.microsoft.com/office/powerpoint/2010/main" xmlns:a14="http://schemas.microsoft.com/office/drawing/2010/main" xmlns="" id="{06F59342-E442-4BB2-A870-573FF46A6DA1}"/>
              </a:ext>
            </a:extLst>
          </p:cNvPr>
          <p:cNvSpPr/>
          <p:nvPr/>
        </p:nvSpPr>
        <p:spPr>
          <a:xfrm>
            <a:off x="525129" y="6165441"/>
            <a:ext cx="11158499" cy="45719"/>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9" name="矩形 23">
            <a:extLst>
              <a:ext uri="{FF2B5EF4-FFF2-40B4-BE49-F238E27FC236}">
                <a16:creationId xmlns:a16="http://schemas.microsoft.com/office/drawing/2014/main" xmlns:p14="http://schemas.microsoft.com/office/powerpoint/2010/main" xmlns:a14="http://schemas.microsoft.com/office/drawing/2010/main" xmlns="" id="{B16B7646-67C6-4D93-854A-AE7D3A146200}"/>
              </a:ext>
            </a:extLst>
          </p:cNvPr>
          <p:cNvSpPr>
            <a:spLocks noChangeArrowheads="1"/>
          </p:cNvSpPr>
          <p:nvPr/>
        </p:nvSpPr>
        <p:spPr bwMode="auto">
          <a:xfrm>
            <a:off x="3030176" y="3586879"/>
            <a:ext cx="8081169" cy="3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1400" dirty="0">
                <a:latin typeface="+mn-ea"/>
                <a:ea typeface="+mn-ea"/>
              </a:rPr>
              <a:t>在此输入详细的病例资料在此输入详细的病例资料在此输入详细的病例资料在此输入详细的病例资料</a:t>
            </a:r>
          </a:p>
        </p:txBody>
      </p:sp>
      <p:sp>
        <p:nvSpPr>
          <p:cNvPr id="40" name="矩形 23">
            <a:extLst>
              <a:ext uri="{FF2B5EF4-FFF2-40B4-BE49-F238E27FC236}">
                <a16:creationId xmlns:a16="http://schemas.microsoft.com/office/drawing/2014/main" xmlns:p14="http://schemas.microsoft.com/office/powerpoint/2010/main" xmlns:a14="http://schemas.microsoft.com/office/drawing/2010/main" xmlns="" id="{C959E9D5-CE38-43B4-94A6-FFCF0BAC7A18}"/>
              </a:ext>
            </a:extLst>
          </p:cNvPr>
          <p:cNvSpPr>
            <a:spLocks noChangeArrowheads="1"/>
          </p:cNvSpPr>
          <p:nvPr/>
        </p:nvSpPr>
        <p:spPr bwMode="auto">
          <a:xfrm>
            <a:off x="3030176" y="4411224"/>
            <a:ext cx="8081169" cy="3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1400" dirty="0">
                <a:latin typeface="+mn-ea"/>
                <a:ea typeface="+mn-ea"/>
              </a:rPr>
              <a:t>在此输入详细的病例资料在此输入详细的病例资料在此输入详细的病例资料在此输入详细的病例资料</a:t>
            </a:r>
          </a:p>
        </p:txBody>
      </p:sp>
      <p:sp>
        <p:nvSpPr>
          <p:cNvPr id="41" name="矩形 23">
            <a:extLst>
              <a:ext uri="{FF2B5EF4-FFF2-40B4-BE49-F238E27FC236}">
                <a16:creationId xmlns:a16="http://schemas.microsoft.com/office/drawing/2014/main" xmlns:p14="http://schemas.microsoft.com/office/powerpoint/2010/main" xmlns:a14="http://schemas.microsoft.com/office/drawing/2010/main" xmlns="" id="{8D7CFCE6-1A1C-45D0-80BB-549FC7BDC6A6}"/>
              </a:ext>
            </a:extLst>
          </p:cNvPr>
          <p:cNvSpPr>
            <a:spLocks noChangeArrowheads="1"/>
          </p:cNvSpPr>
          <p:nvPr/>
        </p:nvSpPr>
        <p:spPr bwMode="auto">
          <a:xfrm>
            <a:off x="3030176" y="5235568"/>
            <a:ext cx="8081169" cy="3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1400" dirty="0">
                <a:latin typeface="+mn-ea"/>
                <a:ea typeface="+mn-ea"/>
              </a:rPr>
              <a:t>在此输入详细的病例资料在此输入详细的病例资料在此输入详细的病例资料在此输入详细的病例资料</a:t>
            </a:r>
          </a:p>
        </p:txBody>
      </p:sp>
    </p:spTree>
    <p:extLst>
      <p:ext uri="{BB962C8B-B14F-4D97-AF65-F5344CB8AC3E}">
        <p14:creationId xmlns:p14="http://schemas.microsoft.com/office/powerpoint/2010/main" val="3787823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a14="http://schemas.microsoft.com/office/drawing/2010/main" xmlns="" id="{FA810E2A-6F7F-4599-B82E-D4E5D278F5A7}"/>
              </a:ext>
            </a:extLst>
          </p:cNvPr>
          <p:cNvSpPr>
            <a:spLocks noGrp="1"/>
          </p:cNvSpPr>
          <p:nvPr>
            <p:ph type="body" sz="quarter" idx="12"/>
          </p:nvPr>
        </p:nvSpPr>
        <p:spPr/>
        <p:txBody>
          <a:bodyPr/>
          <a:lstStyle/>
          <a:p>
            <a:r>
              <a:rPr lang="zh-CN" altLang="en-US" dirty="0">
                <a:latin typeface="+mn-lt"/>
                <a:ea typeface="+mn-ea"/>
                <a:cs typeface="+mn-ea"/>
                <a:sym typeface="+mn-lt"/>
              </a:rPr>
              <a:t>展示时间轴</a:t>
            </a:r>
          </a:p>
        </p:txBody>
      </p:sp>
      <p:sp>
        <p:nvSpPr>
          <p:cNvPr id="3" name="灯片编号占位符 2">
            <a:extLst>
              <a:ext uri="{FF2B5EF4-FFF2-40B4-BE49-F238E27FC236}">
                <a16:creationId xmlns:a16="http://schemas.microsoft.com/office/drawing/2014/main" xmlns:p14="http://schemas.microsoft.com/office/powerpoint/2010/main" xmlns:a14="http://schemas.microsoft.com/office/drawing/2010/main" xmlns="" id="{187929EC-55B8-4D4D-AAC6-100CB24A4338}"/>
              </a:ext>
            </a:extLst>
          </p:cNvPr>
          <p:cNvSpPr>
            <a:spLocks noGrp="1"/>
          </p:cNvSpPr>
          <p:nvPr>
            <p:ph type="sldNum" sz="quarter" idx="4"/>
          </p:nvPr>
        </p:nvSpPr>
        <p:spPr/>
        <p:txBody>
          <a:bodyPr/>
          <a:lstStyle/>
          <a:p>
            <a:fld id="{A548B57D-AE10-4CF7-A9DF-59FEFA91B28E}" type="slidenum">
              <a:rPr lang="zh-CN" altLang="en-US" smtClean="0">
                <a:cs typeface="+mn-ea"/>
                <a:sym typeface="+mn-lt"/>
              </a:rPr>
              <a:pPr/>
              <a:t>12</a:t>
            </a:fld>
            <a:r>
              <a:rPr lang="zh-CN" altLang="en-US">
                <a:cs typeface="+mn-ea"/>
                <a:sym typeface="+mn-lt"/>
              </a:rPr>
              <a:t> </a:t>
            </a:r>
            <a:endParaRPr lang="zh-CN" altLang="en-US" dirty="0">
              <a:cs typeface="+mn-ea"/>
              <a:sym typeface="+mn-lt"/>
            </a:endParaRPr>
          </a:p>
        </p:txBody>
      </p:sp>
      <p:pic>
        <p:nvPicPr>
          <p:cNvPr id="16" name="图片占位符 16">
            <a:extLst>
              <a:ext uri="{FF2B5EF4-FFF2-40B4-BE49-F238E27FC236}">
                <a16:creationId xmlns:a16="http://schemas.microsoft.com/office/drawing/2014/main" xmlns:p14="http://schemas.microsoft.com/office/powerpoint/2010/main" xmlns:a14="http://schemas.microsoft.com/office/drawing/2010/main" xmlns="" id="{61586373-434F-42B4-AEBC-483CCE73E1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520158" y="1916832"/>
            <a:ext cx="2261165" cy="1507067"/>
          </a:xfrm>
          <a:prstGeom prst="rect">
            <a:avLst/>
          </a:prstGeom>
          <a:effectLst>
            <a:outerShdw blurRad="635000" sx="102000" sy="102000" algn="ctr" rotWithShape="0">
              <a:prstClr val="black">
                <a:alpha val="20000"/>
              </a:prstClr>
            </a:outerShdw>
          </a:effectLst>
        </p:spPr>
      </p:pic>
      <p:pic>
        <p:nvPicPr>
          <p:cNvPr id="17" name="图片占位符 18">
            <a:extLst>
              <a:ext uri="{FF2B5EF4-FFF2-40B4-BE49-F238E27FC236}">
                <a16:creationId xmlns:a16="http://schemas.microsoft.com/office/drawing/2014/main" xmlns:p14="http://schemas.microsoft.com/office/powerpoint/2010/main" xmlns:a14="http://schemas.microsoft.com/office/drawing/2010/main" xmlns="" id="{D46DF9D7-DB75-4156-957C-4B2CBB9AE7F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789978" y="3899772"/>
            <a:ext cx="2261165" cy="1507067"/>
          </a:xfrm>
          <a:prstGeom prst="rect">
            <a:avLst/>
          </a:prstGeom>
          <a:effectLst>
            <a:outerShdw blurRad="635000" sx="102000" sy="102000" algn="ctr" rotWithShape="0">
              <a:prstClr val="black">
                <a:alpha val="20000"/>
              </a:prstClr>
            </a:outerShdw>
          </a:effectLst>
        </p:spPr>
      </p:pic>
      <p:pic>
        <p:nvPicPr>
          <p:cNvPr id="18" name="图片占位符 22">
            <a:extLst>
              <a:ext uri="{FF2B5EF4-FFF2-40B4-BE49-F238E27FC236}">
                <a16:creationId xmlns:a16="http://schemas.microsoft.com/office/drawing/2014/main" xmlns:p14="http://schemas.microsoft.com/office/powerpoint/2010/main" xmlns:a14="http://schemas.microsoft.com/office/drawing/2010/main" xmlns="" id="{4A525A0E-CDA7-40D1-8283-BAC8CF9C9D4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343539" y="3899772"/>
            <a:ext cx="2261165" cy="1507067"/>
          </a:xfrm>
          <a:prstGeom prst="rect">
            <a:avLst/>
          </a:prstGeom>
          <a:effectLst>
            <a:outerShdw blurRad="635000" sx="102000" sy="102000" algn="ctr" rotWithShape="0">
              <a:prstClr val="black">
                <a:alpha val="20000"/>
              </a:prstClr>
            </a:outerShdw>
          </a:effectLst>
        </p:spPr>
      </p:pic>
      <p:sp>
        <p:nvSpPr>
          <p:cNvPr id="19" name="文本占位符 7">
            <a:extLst>
              <a:ext uri="{FF2B5EF4-FFF2-40B4-BE49-F238E27FC236}">
                <a16:creationId xmlns:a16="http://schemas.microsoft.com/office/drawing/2014/main" xmlns:p14="http://schemas.microsoft.com/office/powerpoint/2010/main" xmlns:a14="http://schemas.microsoft.com/office/drawing/2010/main" xmlns="" id="{476BD4F0-F476-4902-9888-0E15A93DCFB7}"/>
              </a:ext>
            </a:extLst>
          </p:cNvPr>
          <p:cNvSpPr txBox="1">
            <a:spLocks/>
          </p:cNvSpPr>
          <p:nvPr/>
        </p:nvSpPr>
        <p:spPr>
          <a:xfrm>
            <a:off x="1517570" y="3017618"/>
            <a:ext cx="2266339" cy="530120"/>
          </a:xfrm>
          <a:prstGeom prst="rect">
            <a:avLst/>
          </a:prstGeom>
          <a:solidFill>
            <a:sysClr val="window" lastClr="FFFFFF"/>
          </a:solidFill>
        </p:spPr>
        <p:txBody>
          <a:bodyPr vert="horz" lIns="91440" tIns="45720" rIns="91440" bIns="45720" rtlCol="0" anchor="ctr" anchorCtr="0">
            <a:noAutofit/>
          </a:bodyPr>
          <a:lstStyle>
            <a:lvl1pPr marL="0" indent="0" algn="ctr" defTabSz="914354" rtl="0" eaLnBrk="1" latinLnBrk="0" hangingPunct="1">
              <a:lnSpc>
                <a:spcPct val="12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ysClr val="windowText" lastClr="000000"/>
                </a:solidFill>
                <a:effectLst/>
                <a:uLnTx/>
                <a:uFillTx/>
                <a:cs typeface="+mn-ea"/>
                <a:sym typeface="+mn-lt"/>
              </a:rPr>
              <a:t>输入你的标题</a:t>
            </a:r>
          </a:p>
        </p:txBody>
      </p:sp>
      <p:pic>
        <p:nvPicPr>
          <p:cNvPr id="20" name="图片占位符 20">
            <a:extLst>
              <a:ext uri="{FF2B5EF4-FFF2-40B4-BE49-F238E27FC236}">
                <a16:creationId xmlns:a16="http://schemas.microsoft.com/office/drawing/2014/main" xmlns:p14="http://schemas.microsoft.com/office/powerpoint/2010/main" xmlns:a14="http://schemas.microsoft.com/office/drawing/2010/main" xmlns="" id="{9DA3632B-CFFC-43F0-8025-8197755FD1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79338" y="1942869"/>
            <a:ext cx="2261165" cy="1507067"/>
          </a:xfrm>
          <a:prstGeom prst="rect">
            <a:avLst/>
          </a:prstGeom>
          <a:effectLst>
            <a:outerShdw blurRad="635000" sx="102000" sy="102000" algn="ctr" rotWithShape="0">
              <a:prstClr val="black">
                <a:alpha val="20000"/>
              </a:prstClr>
            </a:outerShdw>
          </a:effectLst>
        </p:spPr>
      </p:pic>
      <p:sp>
        <p:nvSpPr>
          <p:cNvPr id="21" name="文本占位符 8">
            <a:extLst>
              <a:ext uri="{FF2B5EF4-FFF2-40B4-BE49-F238E27FC236}">
                <a16:creationId xmlns:a16="http://schemas.microsoft.com/office/drawing/2014/main" xmlns:p14="http://schemas.microsoft.com/office/powerpoint/2010/main" xmlns:a14="http://schemas.microsoft.com/office/drawing/2010/main" xmlns="" id="{F65D08AC-4D31-4F57-AF89-BFBD6AE5121F}"/>
              </a:ext>
            </a:extLst>
          </p:cNvPr>
          <p:cNvSpPr txBox="1">
            <a:spLocks/>
          </p:cNvSpPr>
          <p:nvPr/>
        </p:nvSpPr>
        <p:spPr>
          <a:xfrm>
            <a:off x="6076750" y="3017618"/>
            <a:ext cx="2266339" cy="530120"/>
          </a:xfrm>
          <a:prstGeom prst="rect">
            <a:avLst/>
          </a:prstGeom>
          <a:solidFill>
            <a:sysClr val="window" lastClr="FFFFFF"/>
          </a:solidFill>
        </p:spPr>
        <p:txBody>
          <a:bodyPr vert="horz" lIns="91440" tIns="45720" rIns="91440" bIns="45720" rtlCol="0" anchor="ctr" anchorCtr="0">
            <a:noAutofit/>
          </a:bodyPr>
          <a:lstStyle>
            <a:lvl1pPr marL="0" indent="0" algn="ctr" defTabSz="914354" rtl="0" eaLnBrk="1" latinLnBrk="0" hangingPunct="1">
              <a:lnSpc>
                <a:spcPct val="12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ysClr val="windowText" lastClr="000000"/>
                </a:solidFill>
                <a:effectLst/>
                <a:uLnTx/>
                <a:uFillTx/>
                <a:cs typeface="+mn-ea"/>
                <a:sym typeface="+mn-lt"/>
              </a:rPr>
              <a:t>输入你的标题</a:t>
            </a:r>
          </a:p>
        </p:txBody>
      </p:sp>
      <p:sp>
        <p:nvSpPr>
          <p:cNvPr id="22" name="文本占位符 9">
            <a:extLst>
              <a:ext uri="{FF2B5EF4-FFF2-40B4-BE49-F238E27FC236}">
                <a16:creationId xmlns:a16="http://schemas.microsoft.com/office/drawing/2014/main" xmlns:p14="http://schemas.microsoft.com/office/powerpoint/2010/main" xmlns:a14="http://schemas.microsoft.com/office/drawing/2010/main" xmlns="" id="{C1BDB8B2-4DAB-4499-8EC5-FC7B1E73D966}"/>
              </a:ext>
            </a:extLst>
          </p:cNvPr>
          <p:cNvSpPr txBox="1">
            <a:spLocks/>
          </p:cNvSpPr>
          <p:nvPr/>
        </p:nvSpPr>
        <p:spPr>
          <a:xfrm>
            <a:off x="3787391" y="5000559"/>
            <a:ext cx="2266339" cy="530120"/>
          </a:xfrm>
          <a:prstGeom prst="rect">
            <a:avLst/>
          </a:prstGeom>
          <a:solidFill>
            <a:sysClr val="window" lastClr="FFFFFF"/>
          </a:solidFill>
        </p:spPr>
        <p:txBody>
          <a:bodyPr vert="horz" lIns="91440" tIns="45720" rIns="91440" bIns="45720" rtlCol="0" anchor="ctr" anchorCtr="0">
            <a:noAutofit/>
          </a:bodyPr>
          <a:lstStyle>
            <a:lvl1pPr marL="0" indent="0" algn="ctr" defTabSz="914354" rtl="0" eaLnBrk="1" latinLnBrk="0" hangingPunct="1">
              <a:lnSpc>
                <a:spcPct val="12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ysClr val="windowText" lastClr="000000"/>
                </a:solidFill>
                <a:effectLst/>
                <a:uLnTx/>
                <a:uFillTx/>
                <a:cs typeface="+mn-ea"/>
                <a:sym typeface="+mn-lt"/>
              </a:rPr>
              <a:t>输入你的标题</a:t>
            </a:r>
          </a:p>
        </p:txBody>
      </p:sp>
      <p:sp>
        <p:nvSpPr>
          <p:cNvPr id="23" name="文本占位符 10">
            <a:extLst>
              <a:ext uri="{FF2B5EF4-FFF2-40B4-BE49-F238E27FC236}">
                <a16:creationId xmlns:a16="http://schemas.microsoft.com/office/drawing/2014/main" xmlns:p14="http://schemas.microsoft.com/office/powerpoint/2010/main" xmlns:a14="http://schemas.microsoft.com/office/drawing/2010/main" xmlns="" id="{EEF49C6E-2D37-4907-B5CA-021E77A872B9}"/>
              </a:ext>
            </a:extLst>
          </p:cNvPr>
          <p:cNvSpPr txBox="1">
            <a:spLocks/>
          </p:cNvSpPr>
          <p:nvPr/>
        </p:nvSpPr>
        <p:spPr>
          <a:xfrm>
            <a:off x="8340952" y="5000559"/>
            <a:ext cx="2266339" cy="530120"/>
          </a:xfrm>
          <a:prstGeom prst="rect">
            <a:avLst/>
          </a:prstGeom>
          <a:solidFill>
            <a:sysClr val="window" lastClr="FFFFFF"/>
          </a:solidFill>
        </p:spPr>
        <p:txBody>
          <a:bodyPr vert="horz" lIns="91440" tIns="45720" rIns="91440" bIns="45720" rtlCol="0" anchor="ctr" anchorCtr="0">
            <a:noAutofit/>
          </a:bodyPr>
          <a:lstStyle>
            <a:lvl1pPr marL="0" indent="0" algn="ctr" defTabSz="914354" rtl="0" eaLnBrk="1" latinLnBrk="0" hangingPunct="1">
              <a:lnSpc>
                <a:spcPct val="12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ysClr val="windowText" lastClr="000000"/>
                </a:solidFill>
                <a:effectLst/>
                <a:uLnTx/>
                <a:uFillTx/>
                <a:cs typeface="+mn-ea"/>
                <a:sym typeface="+mn-lt"/>
              </a:rPr>
              <a:t>输入你的标题</a:t>
            </a:r>
          </a:p>
        </p:txBody>
      </p:sp>
      <p:sp>
        <p:nvSpPr>
          <p:cNvPr id="24" name="文本占位符 11">
            <a:extLst>
              <a:ext uri="{FF2B5EF4-FFF2-40B4-BE49-F238E27FC236}">
                <a16:creationId xmlns:a16="http://schemas.microsoft.com/office/drawing/2014/main" xmlns:p14="http://schemas.microsoft.com/office/powerpoint/2010/main" xmlns:a14="http://schemas.microsoft.com/office/drawing/2010/main" xmlns="" id="{7CA98009-42E5-4DF3-9039-65C33D9F3E01}"/>
              </a:ext>
            </a:extLst>
          </p:cNvPr>
          <p:cNvSpPr txBox="1">
            <a:spLocks/>
          </p:cNvSpPr>
          <p:nvPr/>
        </p:nvSpPr>
        <p:spPr>
          <a:xfrm>
            <a:off x="4237458" y="3017618"/>
            <a:ext cx="1609977" cy="486315"/>
          </a:xfrm>
          <a:prstGeom prst="rect">
            <a:avLst/>
          </a:prstGeom>
        </p:spPr>
        <p:txBody>
          <a:bodyPr vert="horz" lIns="91440" tIns="45720" rIns="91440" bIns="45720" rtlCol="0">
            <a:noAutofit/>
          </a:bodyPr>
          <a:lstStyle>
            <a:lvl1pPr marL="0" indent="0" algn="l" defTabSz="914354" rtl="0" eaLnBrk="1" latinLnBrk="0" hangingPunct="1">
              <a:lnSpc>
                <a:spcPct val="90000"/>
              </a:lnSpc>
              <a:spcBef>
                <a:spcPts val="1000"/>
              </a:spcBef>
              <a:buFont typeface="Arial" panose="020B0604020202020204" pitchFamily="34" charset="0"/>
              <a:buNone/>
              <a:defRPr sz="1800" kern="1200">
                <a:solidFill>
                  <a:schemeClr val="tx1"/>
                </a:solidFill>
                <a:latin typeface="+mj-ea"/>
                <a:ea typeface="+mj-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ysClr val="windowText" lastClr="000000"/>
                </a:solidFill>
                <a:effectLst/>
                <a:uLnTx/>
                <a:uFillTx/>
                <a:latin typeface="+mn-lt"/>
                <a:ea typeface="+mn-ea"/>
                <a:cs typeface="+mn-ea"/>
                <a:sym typeface="+mn-lt"/>
              </a:rPr>
              <a:t>2019</a:t>
            </a:r>
            <a:r>
              <a:rPr kumimoji="0" lang="zh-CN" altLang="en-US" sz="1800" b="0" i="0" u="none" strike="noStrike" kern="1200" cap="none" spc="0" normalizeH="0" baseline="0" noProof="0">
                <a:ln>
                  <a:noFill/>
                </a:ln>
                <a:solidFill>
                  <a:sysClr val="windowText" lastClr="000000"/>
                </a:solidFill>
                <a:effectLst/>
                <a:uLnTx/>
                <a:uFillTx/>
                <a:latin typeface="+mn-lt"/>
                <a:ea typeface="+mn-ea"/>
                <a:cs typeface="+mn-ea"/>
                <a:sym typeface="+mn-lt"/>
              </a:rPr>
              <a:t>年</a:t>
            </a:r>
            <a:r>
              <a:rPr kumimoji="0" lang="en-US" altLang="zh-CN" sz="1800" b="0" i="0" u="none" strike="noStrike" kern="1200" cap="none" spc="0" normalizeH="0" baseline="0" noProof="0">
                <a:ln>
                  <a:noFill/>
                </a:ln>
                <a:solidFill>
                  <a:sysClr val="windowText" lastClr="000000"/>
                </a:solidFill>
                <a:effectLst/>
                <a:uLnTx/>
                <a:uFillTx/>
                <a:latin typeface="+mn-lt"/>
                <a:ea typeface="+mn-ea"/>
                <a:cs typeface="+mn-ea"/>
                <a:sym typeface="+mn-lt"/>
              </a:rPr>
              <a:t>2</a:t>
            </a:r>
            <a:r>
              <a:rPr kumimoji="0" lang="zh-CN" altLang="en-US" sz="1800" b="0" i="0" u="none" strike="noStrike" kern="1200" cap="none" spc="0" normalizeH="0" baseline="0" noProof="0">
                <a:ln>
                  <a:noFill/>
                </a:ln>
                <a:solidFill>
                  <a:sysClr val="windowText" lastClr="000000"/>
                </a:solidFill>
                <a:effectLst/>
                <a:uLnTx/>
                <a:uFillTx/>
                <a:latin typeface="+mn-lt"/>
                <a:ea typeface="+mn-ea"/>
                <a:cs typeface="+mn-ea"/>
                <a:sym typeface="+mn-lt"/>
              </a:rPr>
              <a:t>月</a:t>
            </a:r>
          </a:p>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ysClr val="windowText" lastClr="000000"/>
              </a:solidFill>
              <a:effectLst/>
              <a:uLnTx/>
              <a:uFillTx/>
              <a:latin typeface="+mn-lt"/>
              <a:ea typeface="+mn-ea"/>
              <a:cs typeface="+mn-ea"/>
              <a:sym typeface="+mn-lt"/>
            </a:endParaRPr>
          </a:p>
        </p:txBody>
      </p:sp>
      <p:sp>
        <p:nvSpPr>
          <p:cNvPr id="25" name="文本占位符 12">
            <a:extLst>
              <a:ext uri="{FF2B5EF4-FFF2-40B4-BE49-F238E27FC236}">
                <a16:creationId xmlns:a16="http://schemas.microsoft.com/office/drawing/2014/main" xmlns:p14="http://schemas.microsoft.com/office/powerpoint/2010/main" xmlns:a14="http://schemas.microsoft.com/office/drawing/2010/main" xmlns="" id="{943C1508-E57D-4B5B-8171-E01757AFDB55}"/>
              </a:ext>
            </a:extLst>
          </p:cNvPr>
          <p:cNvSpPr txBox="1">
            <a:spLocks/>
          </p:cNvSpPr>
          <p:nvPr/>
        </p:nvSpPr>
        <p:spPr>
          <a:xfrm>
            <a:off x="1968036" y="3924594"/>
            <a:ext cx="1609977" cy="486315"/>
          </a:xfrm>
          <a:prstGeom prst="rect">
            <a:avLst/>
          </a:prstGeom>
        </p:spPr>
        <p:txBody>
          <a:bodyPr vert="horz" lIns="91440" tIns="45720" rIns="91440" bIns="45720" rtlCol="0">
            <a:noAutofit/>
          </a:bodyPr>
          <a:lstStyle>
            <a:lvl1pPr marL="0" indent="0" algn="l" defTabSz="914354" rtl="0" eaLnBrk="1" latinLnBrk="0" hangingPunct="1">
              <a:lnSpc>
                <a:spcPct val="90000"/>
              </a:lnSpc>
              <a:spcBef>
                <a:spcPts val="1000"/>
              </a:spcBef>
              <a:buFont typeface="Arial" panose="020B0604020202020204" pitchFamily="34" charset="0"/>
              <a:buNone/>
              <a:defRPr sz="1800" kern="1200">
                <a:solidFill>
                  <a:schemeClr val="tx1"/>
                </a:solidFill>
                <a:latin typeface="+mj-ea"/>
                <a:ea typeface="+mj-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ysClr val="windowText" lastClr="000000"/>
                </a:solidFill>
                <a:effectLst/>
                <a:uLnTx/>
                <a:uFillTx/>
                <a:latin typeface="+mn-lt"/>
                <a:ea typeface="+mn-ea"/>
                <a:cs typeface="+mn-ea"/>
                <a:sym typeface="+mn-lt"/>
              </a:rPr>
              <a:t>2019</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年</a:t>
            </a:r>
            <a:r>
              <a:rPr lang="en-US" altLang="zh-CN" dirty="0">
                <a:solidFill>
                  <a:sysClr val="windowText" lastClr="000000"/>
                </a:solidFill>
                <a:latin typeface="+mn-lt"/>
                <a:ea typeface="+mn-ea"/>
                <a:cs typeface="+mn-ea"/>
                <a:sym typeface="+mn-lt"/>
              </a:rPr>
              <a:t>1</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月</a:t>
            </a:r>
          </a:p>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endParaRPr>
          </a:p>
        </p:txBody>
      </p:sp>
      <p:sp>
        <p:nvSpPr>
          <p:cNvPr id="26" name="文本占位符 13">
            <a:extLst>
              <a:ext uri="{FF2B5EF4-FFF2-40B4-BE49-F238E27FC236}">
                <a16:creationId xmlns:a16="http://schemas.microsoft.com/office/drawing/2014/main" xmlns:p14="http://schemas.microsoft.com/office/powerpoint/2010/main" xmlns:a14="http://schemas.microsoft.com/office/drawing/2010/main" xmlns="" id="{281634A9-BD9D-407C-A4B8-DB6063E82B5E}"/>
              </a:ext>
            </a:extLst>
          </p:cNvPr>
          <p:cNvSpPr txBox="1">
            <a:spLocks/>
          </p:cNvSpPr>
          <p:nvPr/>
        </p:nvSpPr>
        <p:spPr>
          <a:xfrm>
            <a:off x="6452048" y="3924594"/>
            <a:ext cx="1609977" cy="486315"/>
          </a:xfrm>
          <a:prstGeom prst="rect">
            <a:avLst/>
          </a:prstGeom>
        </p:spPr>
        <p:txBody>
          <a:bodyPr vert="horz" lIns="91440" tIns="45720" rIns="91440" bIns="45720" rtlCol="0">
            <a:noAutofit/>
          </a:bodyPr>
          <a:lstStyle>
            <a:lvl1pPr marL="0" indent="0" algn="l" defTabSz="914354" rtl="0" eaLnBrk="1" latinLnBrk="0" hangingPunct="1">
              <a:lnSpc>
                <a:spcPct val="90000"/>
              </a:lnSpc>
              <a:spcBef>
                <a:spcPts val="1000"/>
              </a:spcBef>
              <a:buFont typeface="Arial" panose="020B0604020202020204" pitchFamily="34" charset="0"/>
              <a:buNone/>
              <a:defRPr sz="1800" kern="1200">
                <a:solidFill>
                  <a:schemeClr val="tx1"/>
                </a:solidFill>
                <a:latin typeface="+mj-ea"/>
                <a:ea typeface="+mj-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ysClr val="windowText" lastClr="000000"/>
                </a:solidFill>
                <a:effectLst/>
                <a:uLnTx/>
                <a:uFillTx/>
                <a:latin typeface="+mn-lt"/>
                <a:ea typeface="+mn-ea"/>
                <a:cs typeface="+mn-ea"/>
                <a:sym typeface="+mn-lt"/>
              </a:rPr>
              <a:t>2020</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年</a:t>
            </a:r>
            <a:r>
              <a:rPr lang="en-US" altLang="zh-CN" dirty="0">
                <a:solidFill>
                  <a:sysClr val="windowText" lastClr="000000"/>
                </a:solidFill>
                <a:latin typeface="+mn-lt"/>
                <a:ea typeface="+mn-ea"/>
                <a:cs typeface="+mn-ea"/>
                <a:sym typeface="+mn-lt"/>
              </a:rPr>
              <a:t>1</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月</a:t>
            </a:r>
          </a:p>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endParaRPr>
          </a:p>
        </p:txBody>
      </p:sp>
      <p:sp>
        <p:nvSpPr>
          <p:cNvPr id="27" name="文本占位符 14">
            <a:extLst>
              <a:ext uri="{FF2B5EF4-FFF2-40B4-BE49-F238E27FC236}">
                <a16:creationId xmlns:a16="http://schemas.microsoft.com/office/drawing/2014/main" xmlns:p14="http://schemas.microsoft.com/office/powerpoint/2010/main" xmlns:a14="http://schemas.microsoft.com/office/drawing/2010/main" xmlns="" id="{57993CF7-9D48-47BC-92E1-3FB574BE0006}"/>
              </a:ext>
            </a:extLst>
          </p:cNvPr>
          <p:cNvSpPr txBox="1">
            <a:spLocks/>
          </p:cNvSpPr>
          <p:nvPr/>
        </p:nvSpPr>
        <p:spPr>
          <a:xfrm>
            <a:off x="8838735" y="3017618"/>
            <a:ext cx="1609977" cy="486315"/>
          </a:xfrm>
          <a:prstGeom prst="rect">
            <a:avLst/>
          </a:prstGeom>
        </p:spPr>
        <p:txBody>
          <a:bodyPr vert="horz" lIns="91440" tIns="45720" rIns="91440" bIns="45720" rtlCol="0">
            <a:noAutofit/>
          </a:bodyPr>
          <a:lstStyle>
            <a:lvl1pPr marL="0" indent="0" algn="l" defTabSz="914354" rtl="0" eaLnBrk="1" latinLnBrk="0" hangingPunct="1">
              <a:lnSpc>
                <a:spcPct val="90000"/>
              </a:lnSpc>
              <a:spcBef>
                <a:spcPts val="1000"/>
              </a:spcBef>
              <a:buFont typeface="Arial" panose="020B0604020202020204" pitchFamily="34" charset="0"/>
              <a:buNone/>
              <a:defRPr sz="1800" kern="1200">
                <a:solidFill>
                  <a:schemeClr val="tx1"/>
                </a:solidFill>
                <a:latin typeface="+mj-ea"/>
                <a:ea typeface="+mj-ea"/>
                <a:cs typeface="+mn-cs"/>
              </a:defRPr>
            </a:lvl1pPr>
            <a:lvl2pPr marL="457200"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ysClr val="windowText" lastClr="000000"/>
                </a:solidFill>
                <a:effectLst/>
                <a:uLnTx/>
                <a:uFillTx/>
                <a:latin typeface="+mn-lt"/>
                <a:ea typeface="+mn-ea"/>
                <a:cs typeface="+mn-ea"/>
                <a:sym typeface="+mn-lt"/>
              </a:rPr>
              <a:t>2019</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年</a:t>
            </a:r>
            <a:r>
              <a:rPr lang="en-US" altLang="zh-CN" dirty="0">
                <a:solidFill>
                  <a:sysClr val="windowText" lastClr="000000"/>
                </a:solidFill>
                <a:latin typeface="+mn-lt"/>
                <a:ea typeface="+mn-ea"/>
                <a:cs typeface="+mn-ea"/>
                <a:sym typeface="+mn-lt"/>
              </a:rPr>
              <a:t>3</a:t>
            </a:r>
            <a:r>
              <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rPr>
              <a:t>月</a:t>
            </a:r>
          </a:p>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mn-lt"/>
              <a:ea typeface="+mn-ea"/>
              <a:cs typeface="+mn-ea"/>
              <a:sym typeface="+mn-lt"/>
            </a:endParaRPr>
          </a:p>
        </p:txBody>
      </p:sp>
      <p:cxnSp>
        <p:nvCxnSpPr>
          <p:cNvPr id="28" name="直接箭头连接符 27">
            <a:extLst>
              <a:ext uri="{FF2B5EF4-FFF2-40B4-BE49-F238E27FC236}">
                <a16:creationId xmlns:a16="http://schemas.microsoft.com/office/drawing/2014/main" xmlns:p14="http://schemas.microsoft.com/office/powerpoint/2010/main" xmlns:a14="http://schemas.microsoft.com/office/drawing/2010/main" xmlns="" id="{4152E47D-5E1E-4BA8-8D7B-06AC4AF1983F}"/>
              </a:ext>
            </a:extLst>
          </p:cNvPr>
          <p:cNvCxnSpPr/>
          <p:nvPr/>
        </p:nvCxnSpPr>
        <p:spPr>
          <a:xfrm>
            <a:off x="1080653" y="3718378"/>
            <a:ext cx="9948325" cy="0"/>
          </a:xfrm>
          <a:prstGeom prst="straightConnector1">
            <a:avLst/>
          </a:prstGeom>
          <a:ln w="19050">
            <a:solidFill>
              <a:schemeClr val="bg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p14="http://schemas.microsoft.com/office/powerpoint/2010/main" xmlns:a14="http://schemas.microsoft.com/office/drawing/2010/main" xmlns="" id="{A83902B2-1A53-4F5F-AC66-2CA076949B02}"/>
              </a:ext>
            </a:extLst>
          </p:cNvPr>
          <p:cNvSpPr/>
          <p:nvPr/>
        </p:nvSpPr>
        <p:spPr>
          <a:xfrm>
            <a:off x="2599940" y="3669959"/>
            <a:ext cx="1016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0" name="椭圆 29">
            <a:extLst>
              <a:ext uri="{FF2B5EF4-FFF2-40B4-BE49-F238E27FC236}">
                <a16:creationId xmlns:a16="http://schemas.microsoft.com/office/drawing/2014/main" xmlns:p14="http://schemas.microsoft.com/office/powerpoint/2010/main" xmlns:a14="http://schemas.microsoft.com/office/drawing/2010/main" xmlns="" id="{6136DF86-8A80-4CCF-A8BE-94E3EFD88B56}"/>
              </a:ext>
            </a:extLst>
          </p:cNvPr>
          <p:cNvSpPr/>
          <p:nvPr/>
        </p:nvSpPr>
        <p:spPr>
          <a:xfrm flipV="1">
            <a:off x="4873240" y="3669959"/>
            <a:ext cx="1016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1" name="椭圆 30">
            <a:extLst>
              <a:ext uri="{FF2B5EF4-FFF2-40B4-BE49-F238E27FC236}">
                <a16:creationId xmlns:a16="http://schemas.microsoft.com/office/drawing/2014/main" xmlns:p14="http://schemas.microsoft.com/office/powerpoint/2010/main" xmlns:a14="http://schemas.microsoft.com/office/drawing/2010/main" xmlns="" id="{C076BCED-1804-42EC-BD43-C896AC667427}"/>
              </a:ext>
            </a:extLst>
          </p:cNvPr>
          <p:cNvSpPr/>
          <p:nvPr/>
        </p:nvSpPr>
        <p:spPr>
          <a:xfrm>
            <a:off x="7153501" y="3669959"/>
            <a:ext cx="1016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2" name="椭圆 31">
            <a:extLst>
              <a:ext uri="{FF2B5EF4-FFF2-40B4-BE49-F238E27FC236}">
                <a16:creationId xmlns:a16="http://schemas.microsoft.com/office/drawing/2014/main" xmlns:p14="http://schemas.microsoft.com/office/powerpoint/2010/main" xmlns:a14="http://schemas.microsoft.com/office/drawing/2010/main" xmlns="" id="{DFF6DDD9-B5E4-4E98-9B52-07A85DD3C808}"/>
              </a:ext>
            </a:extLst>
          </p:cNvPr>
          <p:cNvSpPr/>
          <p:nvPr/>
        </p:nvSpPr>
        <p:spPr>
          <a:xfrm flipV="1">
            <a:off x="9419840" y="3669959"/>
            <a:ext cx="1016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149997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 id="{3325A9ED-F541-47B8-93FE-F3C7D575DE91}"/>
              </a:ext>
            </a:extLst>
          </p:cNvPr>
          <p:cNvSpPr>
            <a:spLocks noGrp="1"/>
          </p:cNvSpPr>
          <p:nvPr>
            <p:ph type="body" sz="quarter" idx="12"/>
          </p:nvPr>
        </p:nvSpPr>
        <p:spPr/>
        <p:txBody>
          <a:bodyPr/>
          <a:lstStyle/>
          <a:p>
            <a:r>
              <a:rPr lang="zh-CN" altLang="en-US" dirty="0"/>
              <a:t>展示表格信息</a:t>
            </a:r>
          </a:p>
        </p:txBody>
      </p:sp>
      <p:sp>
        <p:nvSpPr>
          <p:cNvPr id="3" name="灯片编号占位符 2">
            <a:extLst>
              <a:ext uri="{FF2B5EF4-FFF2-40B4-BE49-F238E27FC236}">
                <a16:creationId xmlns:a16="http://schemas.microsoft.com/office/drawing/2014/main" xmlns:p14="http://schemas.microsoft.com/office/powerpoint/2010/main" xmlns="" id="{2F5B49B1-BAF3-47C5-808F-9C2887AF2794}"/>
              </a:ext>
            </a:extLst>
          </p:cNvPr>
          <p:cNvSpPr>
            <a:spLocks noGrp="1"/>
          </p:cNvSpPr>
          <p:nvPr>
            <p:ph type="sldNum" sz="quarter" idx="4"/>
          </p:nvPr>
        </p:nvSpPr>
        <p:spPr/>
        <p:txBody>
          <a:bodyPr/>
          <a:lstStyle/>
          <a:p>
            <a:fld id="{A548B57D-AE10-4CF7-A9DF-59FEFA91B28E}" type="slidenum">
              <a:rPr lang="zh-CN" altLang="en-US" smtClean="0">
                <a:cs typeface="+mn-ea"/>
                <a:sym typeface="+mn-lt"/>
              </a:rPr>
              <a:pPr/>
              <a:t>13</a:t>
            </a:fld>
            <a:r>
              <a:rPr lang="zh-CN" altLang="en-US">
                <a:cs typeface="+mn-ea"/>
                <a:sym typeface="+mn-lt"/>
              </a:rPr>
              <a:t> </a:t>
            </a:r>
            <a:endParaRPr lang="zh-CN" altLang="en-US" dirty="0">
              <a:cs typeface="+mn-ea"/>
              <a:sym typeface="+mn-lt"/>
            </a:endParaRPr>
          </a:p>
        </p:txBody>
      </p:sp>
      <p:sp>
        <p:nvSpPr>
          <p:cNvPr id="4" name="矩形: 圆角 3">
            <a:extLst>
              <a:ext uri="{FF2B5EF4-FFF2-40B4-BE49-F238E27FC236}">
                <a16:creationId xmlns:a16="http://schemas.microsoft.com/office/drawing/2014/main" xmlns:p14="http://schemas.microsoft.com/office/powerpoint/2010/main" xmlns="" id="{860005C4-13EF-425E-B392-D44D85FCF5EB}"/>
              </a:ext>
            </a:extLst>
          </p:cNvPr>
          <p:cNvSpPr/>
          <p:nvPr/>
        </p:nvSpPr>
        <p:spPr>
          <a:xfrm>
            <a:off x="650240" y="3274841"/>
            <a:ext cx="10902108" cy="51796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graphicFrame>
        <p:nvGraphicFramePr>
          <p:cNvPr id="5" name="表格 4">
            <a:extLst>
              <a:ext uri="{FF2B5EF4-FFF2-40B4-BE49-F238E27FC236}">
                <a16:creationId xmlns:a16="http://schemas.microsoft.com/office/drawing/2014/main" xmlns:p14="http://schemas.microsoft.com/office/powerpoint/2010/main" xmlns="" id="{BCE4DE72-9518-4BE7-B7E3-1EDCB53DBAB3}"/>
              </a:ext>
            </a:extLst>
          </p:cNvPr>
          <p:cNvGraphicFramePr>
            <a:graphicFrameLocks noGrp="1"/>
          </p:cNvGraphicFramePr>
          <p:nvPr>
            <p:extLst>
              <p:ext uri="{D42A27DB-BD31-4B8C-83A1-F6EECF244321}">
                <p14:modId xmlns:p14="http://schemas.microsoft.com/office/powerpoint/2010/main" val="3914245141"/>
              </p:ext>
            </p:extLst>
          </p:nvPr>
        </p:nvGraphicFramePr>
        <p:xfrm>
          <a:off x="802640" y="2334172"/>
          <a:ext cx="10510626" cy="3384241"/>
        </p:xfrm>
        <a:graphic>
          <a:graphicData uri="http://schemas.openxmlformats.org/drawingml/2006/table">
            <a:tbl>
              <a:tblPr firstRow="1" bandRow="1">
                <a:tableStyleId>{5C22544A-7EE6-4342-B048-85BDC9FD1C3A}</a:tableStyleId>
              </a:tblPr>
              <a:tblGrid>
                <a:gridCol w="1751771">
                  <a:extLst>
                    <a:ext uri="{9D8B030D-6E8A-4147-A177-3AD203B41FA5}">
                      <a16:colId xmlns:a16="http://schemas.microsoft.com/office/drawing/2014/main" xmlns:p14="http://schemas.microsoft.com/office/powerpoint/2010/main" xmlns="" val="695335730"/>
                    </a:ext>
                  </a:extLst>
                </a:gridCol>
                <a:gridCol w="1751771">
                  <a:extLst>
                    <a:ext uri="{9D8B030D-6E8A-4147-A177-3AD203B41FA5}">
                      <a16:colId xmlns:a16="http://schemas.microsoft.com/office/drawing/2014/main" xmlns:p14="http://schemas.microsoft.com/office/powerpoint/2010/main" xmlns="" val="693799632"/>
                    </a:ext>
                  </a:extLst>
                </a:gridCol>
                <a:gridCol w="1751771">
                  <a:extLst>
                    <a:ext uri="{9D8B030D-6E8A-4147-A177-3AD203B41FA5}">
                      <a16:colId xmlns:a16="http://schemas.microsoft.com/office/drawing/2014/main" xmlns:p14="http://schemas.microsoft.com/office/powerpoint/2010/main" xmlns="" val="3123279104"/>
                    </a:ext>
                  </a:extLst>
                </a:gridCol>
                <a:gridCol w="1751771">
                  <a:extLst>
                    <a:ext uri="{9D8B030D-6E8A-4147-A177-3AD203B41FA5}">
                      <a16:colId xmlns:a16="http://schemas.microsoft.com/office/drawing/2014/main" xmlns:p14="http://schemas.microsoft.com/office/powerpoint/2010/main" xmlns="" val="3799971182"/>
                    </a:ext>
                  </a:extLst>
                </a:gridCol>
                <a:gridCol w="1751771">
                  <a:extLst>
                    <a:ext uri="{9D8B030D-6E8A-4147-A177-3AD203B41FA5}">
                      <a16:colId xmlns:a16="http://schemas.microsoft.com/office/drawing/2014/main" xmlns:p14="http://schemas.microsoft.com/office/powerpoint/2010/main" xmlns="" val="2218422632"/>
                    </a:ext>
                  </a:extLst>
                </a:gridCol>
                <a:gridCol w="1751771">
                  <a:extLst>
                    <a:ext uri="{9D8B030D-6E8A-4147-A177-3AD203B41FA5}">
                      <a16:colId xmlns:a16="http://schemas.microsoft.com/office/drawing/2014/main" xmlns:p14="http://schemas.microsoft.com/office/powerpoint/2010/main" xmlns="" val="3279195156"/>
                    </a:ext>
                  </a:extLst>
                </a:gridCol>
              </a:tblGrid>
              <a:tr h="483463">
                <a:tc>
                  <a:txBody>
                    <a:bodyPr/>
                    <a:lstStyle/>
                    <a:p>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3</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3227827928"/>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245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135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12</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94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1422004806"/>
                  </a:ext>
                </a:extLst>
              </a:tr>
              <a:tr h="4834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123</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6</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46</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8</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4251980727"/>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3</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2086827502"/>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3755068910"/>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271179630"/>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6</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p14="http://schemas.microsoft.com/office/powerpoint/2010/main" xmlns="" val="1906883025"/>
                  </a:ext>
                </a:extLst>
              </a:tr>
            </a:tbl>
          </a:graphicData>
        </a:graphic>
      </p:graphicFrame>
      <p:sp>
        <p:nvSpPr>
          <p:cNvPr id="6" name="矩形 5">
            <a:extLst>
              <a:ext uri="{FF2B5EF4-FFF2-40B4-BE49-F238E27FC236}">
                <a16:creationId xmlns:a16="http://schemas.microsoft.com/office/drawing/2014/main" xmlns:p14="http://schemas.microsoft.com/office/powerpoint/2010/main" xmlns="" id="{4C2D9958-6D68-4FC2-AD1F-D631F6341E71}"/>
              </a:ext>
            </a:extLst>
          </p:cNvPr>
          <p:cNvSpPr/>
          <p:nvPr/>
        </p:nvSpPr>
        <p:spPr>
          <a:xfrm>
            <a:off x="4208304" y="1630150"/>
            <a:ext cx="3775393" cy="400110"/>
          </a:xfrm>
          <a:prstGeom prst="rect">
            <a:avLst/>
          </a:prstGeom>
        </p:spPr>
        <p:txBody>
          <a:bodyPr wrap="none">
            <a:spAutoFit/>
          </a:bodyPr>
          <a:lstStyle/>
          <a:p>
            <a:r>
              <a:rPr lang="zh-CN" altLang="en-US" sz="2000" b="1" dirty="0">
                <a:solidFill>
                  <a:srgbClr val="1383BF"/>
                </a:solidFill>
                <a:latin typeface="Arial" panose="020B0604020202020204" pitchFamily="34" charset="0"/>
                <a:ea typeface="Microsoft YaHei" panose="020B0503020204020204" pitchFamily="34" charset="-122"/>
                <a:cs typeface="+mn-ea"/>
                <a:sym typeface="Arial" panose="020B0604020202020204" pitchFamily="34" charset="0"/>
              </a:rPr>
              <a:t>请输入表格标题请输入表格标题</a:t>
            </a:r>
          </a:p>
        </p:txBody>
      </p:sp>
      <p:sp>
        <p:nvSpPr>
          <p:cNvPr id="8" name="文本占位符 2">
            <a:extLst>
              <a:ext uri="{FF2B5EF4-FFF2-40B4-BE49-F238E27FC236}">
                <a16:creationId xmlns:a16="http://schemas.microsoft.com/office/drawing/2014/main" xmlns:p14="http://schemas.microsoft.com/office/powerpoint/2010/main" xmlns="" id="{5527C938-D1D2-4D6D-938E-F8A9B9744C17}"/>
              </a:ext>
            </a:extLst>
          </p:cNvPr>
          <p:cNvSpPr txBox="1">
            <a:spLocks/>
          </p:cNvSpPr>
          <p:nvPr/>
        </p:nvSpPr>
        <p:spPr>
          <a:xfrm>
            <a:off x="442913" y="944610"/>
            <a:ext cx="11098847" cy="381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dirty="0">
                <a:sym typeface="Arial" panose="020B0604020202020204" pitchFamily="34" charset="0"/>
              </a:rPr>
              <a:t>单击此处输入本页的结论单击此处输入本页的结论单击此处输入本页的结论</a:t>
            </a:r>
          </a:p>
        </p:txBody>
      </p:sp>
    </p:spTree>
    <p:extLst>
      <p:ext uri="{BB962C8B-B14F-4D97-AF65-F5344CB8AC3E}">
        <p14:creationId xmlns:p14="http://schemas.microsoft.com/office/powerpoint/2010/main" val="2284274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FA810E2A-6F7F-4599-B82E-D4E5D278F5A7}"/>
              </a:ext>
            </a:extLst>
          </p:cNvPr>
          <p:cNvSpPr>
            <a:spLocks noGrp="1"/>
          </p:cNvSpPr>
          <p:nvPr>
            <p:ph type="body" sz="quarter" idx="12"/>
          </p:nvPr>
        </p:nvSpPr>
        <p:spPr/>
        <p:txBody>
          <a:bodyPr/>
          <a:lstStyle/>
          <a:p>
            <a:r>
              <a:rPr lang="zh-CN" altLang="en-US" dirty="0">
                <a:latin typeface="+mn-lt"/>
                <a:ea typeface="+mn-ea"/>
                <a:cs typeface="+mn-ea"/>
                <a:sym typeface="+mn-lt"/>
              </a:rPr>
              <a:t>展示图文信息</a:t>
            </a:r>
          </a:p>
        </p:txBody>
      </p:sp>
      <p:sp>
        <p:nvSpPr>
          <p:cNvPr id="3" name="灯片编号占位符 2">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187929EC-55B8-4D4D-AAC6-100CB24A4338}"/>
              </a:ext>
            </a:extLst>
          </p:cNvPr>
          <p:cNvSpPr>
            <a:spLocks noGrp="1"/>
          </p:cNvSpPr>
          <p:nvPr>
            <p:ph type="sldNum" sz="quarter" idx="4"/>
          </p:nvPr>
        </p:nvSpPr>
        <p:spPr/>
        <p:txBody>
          <a:bodyPr/>
          <a:lstStyle/>
          <a:p>
            <a:fld id="{A548B57D-AE10-4CF7-A9DF-59FEFA91B28E}" type="slidenum">
              <a:rPr lang="zh-CN" altLang="en-US" smtClean="0">
                <a:cs typeface="+mn-ea"/>
                <a:sym typeface="+mn-lt"/>
              </a:rPr>
              <a:pPr/>
              <a:t>14</a:t>
            </a:fld>
            <a:r>
              <a:rPr lang="zh-CN" altLang="en-US">
                <a:cs typeface="+mn-ea"/>
                <a:sym typeface="+mn-lt"/>
              </a:rPr>
              <a:t> </a:t>
            </a:r>
            <a:endParaRPr lang="zh-CN" altLang="en-US" dirty="0">
              <a:cs typeface="+mn-ea"/>
              <a:sym typeface="+mn-lt"/>
            </a:endParaRPr>
          </a:p>
        </p:txBody>
      </p:sp>
      <p:sp>
        <p:nvSpPr>
          <p:cNvPr id="33" name="文本框 32">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19EF8805-6131-44AF-BC06-BE3093B05EB1}"/>
              </a:ext>
            </a:extLst>
          </p:cNvPr>
          <p:cNvSpPr txBox="1"/>
          <p:nvPr/>
        </p:nvSpPr>
        <p:spPr>
          <a:xfrm>
            <a:off x="934197" y="1282402"/>
            <a:ext cx="3957954" cy="400110"/>
          </a:xfrm>
          <a:prstGeom prst="rect">
            <a:avLst/>
          </a:prstGeom>
          <a:noFill/>
        </p:spPr>
        <p:txBody>
          <a:bodyPr wrap="square" rtlCol="0">
            <a:spAutoFit/>
          </a:bodyPr>
          <a:lstStyle/>
          <a:p>
            <a:r>
              <a:rPr lang="zh-CN" altLang="en-US" sz="2000" b="1" dirty="0">
                <a:latin typeface="Arial" panose="020B0604020202020204" pitchFamily="34" charset="0"/>
                <a:ea typeface="Microsoft YaHei" panose="020B0503020204020204" pitchFamily="34" charset="-122"/>
                <a:cs typeface="+mn-ea"/>
                <a:sym typeface="Arial" panose="020B0604020202020204" pitchFamily="34" charset="0"/>
              </a:rPr>
              <a:t>输入你的标题输入你的标题</a:t>
            </a:r>
          </a:p>
        </p:txBody>
      </p:sp>
      <p:sp>
        <p:nvSpPr>
          <p:cNvPr id="34" name="文本框 33">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8BABDEA2-A90A-4C94-8573-67E4DD070D68}"/>
              </a:ext>
            </a:extLst>
          </p:cNvPr>
          <p:cNvSpPr txBox="1"/>
          <p:nvPr/>
        </p:nvSpPr>
        <p:spPr>
          <a:xfrm>
            <a:off x="969384" y="1738617"/>
            <a:ext cx="2727790" cy="152573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请对标题进行详细的解释</a:t>
            </a:r>
            <a:endParaRPr lang="en-US" altLang="zh-CN" sz="1600" dirty="0">
              <a:latin typeface="Arial" panose="020B0604020202020204" pitchFamily="34" charset="0"/>
              <a:ea typeface="Microsoft YaHei" panose="020B0503020204020204" pitchFamily="34" charset="-122"/>
              <a:cs typeface="+mn-ea"/>
              <a:sym typeface="Arial" panose="020B0604020202020204" pitchFamily="34" charset="0"/>
            </a:endParaRPr>
          </a:p>
          <a:p>
            <a:pPr marL="285750" indent="-285750">
              <a:lnSpc>
                <a:spcPct val="150000"/>
              </a:lnSpc>
              <a:buFont typeface="Arial" panose="020B0604020202020204" pitchFamily="34" charset="0"/>
              <a:buChar char="•"/>
            </a:pP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请对标题进行详细的解释</a:t>
            </a:r>
          </a:p>
          <a:p>
            <a:pPr marL="285750" indent="-285750">
              <a:lnSpc>
                <a:spcPct val="150000"/>
              </a:lnSpc>
              <a:buFont typeface="Arial" panose="020B0604020202020204" pitchFamily="34" charset="0"/>
              <a:buChar char="•"/>
            </a:pP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请对标题进行详细的解释</a:t>
            </a:r>
          </a:p>
          <a:p>
            <a:pPr marL="285750" indent="-285750">
              <a:lnSpc>
                <a:spcPct val="150000"/>
              </a:lnSpc>
              <a:buFont typeface="Arial" panose="020B0604020202020204" pitchFamily="34" charset="0"/>
              <a:buChar char="•"/>
            </a:pP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请对标题进行详细的解释</a:t>
            </a:r>
          </a:p>
        </p:txBody>
      </p:sp>
      <p:graphicFrame>
        <p:nvGraphicFramePr>
          <p:cNvPr id="35" name="图表 34">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C7A6C896-302C-4272-B12E-60BA5831D6C2}"/>
              </a:ext>
            </a:extLst>
          </p:cNvPr>
          <p:cNvGraphicFramePr/>
          <p:nvPr/>
        </p:nvGraphicFramePr>
        <p:xfrm>
          <a:off x="948083" y="4237055"/>
          <a:ext cx="3847631" cy="1950368"/>
        </p:xfrm>
        <a:graphic>
          <a:graphicData uri="http://schemas.openxmlformats.org/drawingml/2006/chart">
            <c:chart xmlns:c="http://schemas.openxmlformats.org/drawingml/2006/chart" xmlns:r="http://schemas.openxmlformats.org/officeDocument/2006/relationships" r:id="rId4"/>
          </a:graphicData>
        </a:graphic>
      </p:graphicFrame>
      <p:sp>
        <p:nvSpPr>
          <p:cNvPr id="36" name="矩形 35">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FA11F52B-A4A4-408F-8BA5-6A3A93FAB3C6}"/>
              </a:ext>
            </a:extLst>
          </p:cNvPr>
          <p:cNvSpPr/>
          <p:nvPr/>
        </p:nvSpPr>
        <p:spPr>
          <a:xfrm>
            <a:off x="934197" y="3722551"/>
            <a:ext cx="1620957" cy="338554"/>
          </a:xfrm>
          <a:prstGeom prst="rect">
            <a:avLst/>
          </a:prstGeom>
        </p:spPr>
        <p:txBody>
          <a:bodyPr wrap="none">
            <a:spAutoFit/>
          </a:bodyPr>
          <a:lstStyle/>
          <a:p>
            <a:r>
              <a:rPr lang="zh-CN" altLang="en-US" sz="1600" b="1" dirty="0">
                <a:latin typeface="Arial" panose="020B0604020202020204" pitchFamily="34" charset="0"/>
                <a:ea typeface="Microsoft YaHei" panose="020B0503020204020204" pitchFamily="34" charset="-122"/>
                <a:cs typeface="+mn-ea"/>
                <a:sym typeface="Arial" panose="020B0604020202020204" pitchFamily="34" charset="0"/>
              </a:rPr>
              <a:t>请输入图表标题</a:t>
            </a:r>
          </a:p>
        </p:txBody>
      </p:sp>
      <p:pic>
        <p:nvPicPr>
          <p:cNvPr id="37" name="图片 36">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29D328EB-D0B0-473A-B681-1C1A6FF2494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3954" r="33953"/>
          <a:stretch/>
        </p:blipFill>
        <p:spPr>
          <a:xfrm>
            <a:off x="5618480" y="1178561"/>
            <a:ext cx="2438400" cy="5064016"/>
          </a:xfrm>
          <a:prstGeom prst="roundRect">
            <a:avLst/>
          </a:prstGeom>
        </p:spPr>
      </p:pic>
      <p:pic>
        <p:nvPicPr>
          <p:cNvPr id="38" name="图片 37">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A2A24EBC-8952-4556-88A1-7CF50D182278}"/>
              </a:ext>
            </a:extLst>
          </p:cNvPr>
          <p:cNvPicPr>
            <a:picLocks noChangeAspect="1"/>
          </p:cNvPicPr>
          <p:nvPr/>
        </p:nvPicPr>
        <p:blipFill rotWithShape="1">
          <a:blip r:embed="rId6"/>
          <a:srcRect l="40836" t="26333" r="41849" b="21562"/>
          <a:stretch/>
        </p:blipFill>
        <p:spPr>
          <a:xfrm>
            <a:off x="5185403" y="851029"/>
            <a:ext cx="3136563" cy="6292392"/>
          </a:xfrm>
          <a:custGeom>
            <a:avLst/>
            <a:gdLst>
              <a:gd name="connsiteX0" fmla="*/ 693232 w 3136563"/>
              <a:gd name="connsiteY0" fmla="*/ 368171 h 6292392"/>
              <a:gd name="connsiteX1" fmla="*/ 494285 w 3136563"/>
              <a:gd name="connsiteY1" fmla="*/ 567118 h 6292392"/>
              <a:gd name="connsiteX2" fmla="*/ 494285 w 3136563"/>
              <a:gd name="connsiteY2" fmla="*/ 5137447 h 6292392"/>
              <a:gd name="connsiteX3" fmla="*/ 693232 w 3136563"/>
              <a:gd name="connsiteY3" fmla="*/ 5336394 h 6292392"/>
              <a:gd name="connsiteX4" fmla="*/ 2563310 w 3136563"/>
              <a:gd name="connsiteY4" fmla="*/ 5336394 h 6292392"/>
              <a:gd name="connsiteX5" fmla="*/ 2762257 w 3136563"/>
              <a:gd name="connsiteY5" fmla="*/ 5137447 h 6292392"/>
              <a:gd name="connsiteX6" fmla="*/ 2762257 w 3136563"/>
              <a:gd name="connsiteY6" fmla="*/ 567118 h 6292392"/>
              <a:gd name="connsiteX7" fmla="*/ 2563310 w 3136563"/>
              <a:gd name="connsiteY7" fmla="*/ 368171 h 6292392"/>
              <a:gd name="connsiteX8" fmla="*/ 2286007 w 3136563"/>
              <a:gd name="connsiteY8" fmla="*/ 368171 h 6292392"/>
              <a:gd name="connsiteX9" fmla="*/ 2286007 w 3136563"/>
              <a:gd name="connsiteY9" fmla="*/ 422378 h 6292392"/>
              <a:gd name="connsiteX10" fmla="*/ 2144206 w 3136563"/>
              <a:gd name="connsiteY10" fmla="*/ 564179 h 6292392"/>
              <a:gd name="connsiteX11" fmla="*/ 1155268 w 3136563"/>
              <a:gd name="connsiteY11" fmla="*/ 564179 h 6292392"/>
              <a:gd name="connsiteX12" fmla="*/ 1013467 w 3136563"/>
              <a:gd name="connsiteY12" fmla="*/ 422378 h 6292392"/>
              <a:gd name="connsiteX13" fmla="*/ 1013467 w 3136563"/>
              <a:gd name="connsiteY13" fmla="*/ 368171 h 6292392"/>
              <a:gd name="connsiteX14" fmla="*/ 0 w 3136563"/>
              <a:gd name="connsiteY14" fmla="*/ 0 h 6292392"/>
              <a:gd name="connsiteX15" fmla="*/ 3136563 w 3136563"/>
              <a:gd name="connsiteY15" fmla="*/ 0 h 6292392"/>
              <a:gd name="connsiteX16" fmla="*/ 3136563 w 3136563"/>
              <a:gd name="connsiteY16" fmla="*/ 6292392 h 6292392"/>
              <a:gd name="connsiteX17" fmla="*/ 0 w 3136563"/>
              <a:gd name="connsiteY17" fmla="*/ 6292392 h 629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36563" h="6292392">
                <a:moveTo>
                  <a:pt x="693232" y="368171"/>
                </a:moveTo>
                <a:cubicBezTo>
                  <a:pt x="583357" y="368171"/>
                  <a:pt x="494285" y="457243"/>
                  <a:pt x="494285" y="567118"/>
                </a:cubicBezTo>
                <a:lnTo>
                  <a:pt x="494285" y="5137447"/>
                </a:lnTo>
                <a:cubicBezTo>
                  <a:pt x="494285" y="5247322"/>
                  <a:pt x="583357" y="5336394"/>
                  <a:pt x="693232" y="5336394"/>
                </a:cubicBezTo>
                <a:lnTo>
                  <a:pt x="2563310" y="5336394"/>
                </a:lnTo>
                <a:cubicBezTo>
                  <a:pt x="2673185" y="5336394"/>
                  <a:pt x="2762257" y="5247322"/>
                  <a:pt x="2762257" y="5137447"/>
                </a:cubicBezTo>
                <a:lnTo>
                  <a:pt x="2762257" y="567118"/>
                </a:lnTo>
                <a:cubicBezTo>
                  <a:pt x="2762257" y="457243"/>
                  <a:pt x="2673185" y="368171"/>
                  <a:pt x="2563310" y="368171"/>
                </a:cubicBezTo>
                <a:lnTo>
                  <a:pt x="2286007" y="368171"/>
                </a:lnTo>
                <a:lnTo>
                  <a:pt x="2286007" y="422378"/>
                </a:lnTo>
                <a:cubicBezTo>
                  <a:pt x="2286007" y="500693"/>
                  <a:pt x="2222521" y="564179"/>
                  <a:pt x="2144206" y="564179"/>
                </a:cubicBezTo>
                <a:lnTo>
                  <a:pt x="1155268" y="564179"/>
                </a:lnTo>
                <a:cubicBezTo>
                  <a:pt x="1076953" y="564179"/>
                  <a:pt x="1013467" y="500693"/>
                  <a:pt x="1013467" y="422378"/>
                </a:cubicBezTo>
                <a:lnTo>
                  <a:pt x="1013467" y="368171"/>
                </a:lnTo>
                <a:close/>
                <a:moveTo>
                  <a:pt x="0" y="0"/>
                </a:moveTo>
                <a:lnTo>
                  <a:pt x="3136563" y="0"/>
                </a:lnTo>
                <a:lnTo>
                  <a:pt x="3136563" y="6292392"/>
                </a:lnTo>
                <a:lnTo>
                  <a:pt x="0" y="6292392"/>
                </a:lnTo>
                <a:close/>
              </a:path>
            </a:pathLst>
          </a:custGeom>
        </p:spPr>
      </p:pic>
      <p:sp>
        <p:nvSpPr>
          <p:cNvPr id="39" name="流程图: 决策 38">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A533C76F-E9BB-4E4E-8A4C-48331D9C4EBB}"/>
              </a:ext>
            </a:extLst>
          </p:cNvPr>
          <p:cNvSpPr/>
          <p:nvPr/>
        </p:nvSpPr>
        <p:spPr>
          <a:xfrm>
            <a:off x="9824101" y="1614461"/>
            <a:ext cx="473644" cy="473644"/>
          </a:xfrm>
          <a:prstGeom prst="flowChartDecision">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0" name="流程图: 决策 39">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1E47FC18-64BB-40DF-B58F-A744A4C69191}"/>
              </a:ext>
            </a:extLst>
          </p:cNvPr>
          <p:cNvSpPr/>
          <p:nvPr/>
        </p:nvSpPr>
        <p:spPr>
          <a:xfrm>
            <a:off x="9824101" y="3158872"/>
            <a:ext cx="473644" cy="473644"/>
          </a:xfrm>
          <a:prstGeom prst="flowChartDecision">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1" name="流程图: 决策 40">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0677925F-CF80-4AFE-93CF-81428205604A}"/>
              </a:ext>
            </a:extLst>
          </p:cNvPr>
          <p:cNvSpPr/>
          <p:nvPr/>
        </p:nvSpPr>
        <p:spPr>
          <a:xfrm>
            <a:off x="9824101" y="4703283"/>
            <a:ext cx="473644" cy="473644"/>
          </a:xfrm>
          <a:prstGeom prst="flowChartDecision">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ea typeface="Microsoft YaHei" panose="020B0503020204020204" pitchFamily="34" charset="-122"/>
                <a:cs typeface="+mn-ea"/>
                <a:sym typeface="Arial" panose="020B0604020202020204" pitchFamily="34" charset="0"/>
              </a:rPr>
              <a:t>3</a:t>
            </a:r>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2" name="文本框 41">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3562C818-48FC-4993-83BA-3EF10D6251E1}"/>
              </a:ext>
            </a:extLst>
          </p:cNvPr>
          <p:cNvSpPr txBox="1"/>
          <p:nvPr/>
        </p:nvSpPr>
        <p:spPr>
          <a:xfrm>
            <a:off x="9120209" y="2204301"/>
            <a:ext cx="1881427" cy="338554"/>
          </a:xfrm>
          <a:prstGeom prst="rect">
            <a:avLst/>
          </a:prstGeom>
          <a:noFill/>
        </p:spPr>
        <p:txBody>
          <a:bodyPr wrap="square" rtlCol="0">
            <a:spAutoFit/>
          </a:bodyPr>
          <a:lstStyle/>
          <a:p>
            <a:pPr algn="ct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请输入重点一</a:t>
            </a:r>
          </a:p>
        </p:txBody>
      </p:sp>
      <p:sp>
        <p:nvSpPr>
          <p:cNvPr id="43" name="文本框 42">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58A3712B-40DD-4C1B-8132-3A287C127252}"/>
              </a:ext>
            </a:extLst>
          </p:cNvPr>
          <p:cNvSpPr txBox="1"/>
          <p:nvPr/>
        </p:nvSpPr>
        <p:spPr>
          <a:xfrm>
            <a:off x="9120209" y="3737794"/>
            <a:ext cx="1881427" cy="338554"/>
          </a:xfrm>
          <a:prstGeom prst="rect">
            <a:avLst/>
          </a:prstGeom>
          <a:noFill/>
        </p:spPr>
        <p:txBody>
          <a:bodyPr wrap="square" rtlCol="0">
            <a:spAutoFit/>
          </a:bodyPr>
          <a:lstStyle/>
          <a:p>
            <a:pPr algn="ct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请输入重点二</a:t>
            </a:r>
          </a:p>
        </p:txBody>
      </p:sp>
      <p:sp>
        <p:nvSpPr>
          <p:cNvPr id="44" name="文本框 43">
            <a:extLst>
              <a:ext uri="{FF2B5EF4-FFF2-40B4-BE49-F238E27FC236}">
                <a16:creationId xmlns:a16="http://schemas.microsoft.com/office/drawing/2014/main" xmlns:p14="http://schemas.microsoft.com/office/powerpoint/2010/main" xmlns:a14="http://schemas.microsoft.com/office/drawing/2010/main" xmlns:c="http://schemas.openxmlformats.org/drawingml/2006/chart" xmlns="" id="{EA16D71F-42CC-4A6A-AC15-2222CEB2641F}"/>
              </a:ext>
            </a:extLst>
          </p:cNvPr>
          <p:cNvSpPr txBox="1"/>
          <p:nvPr/>
        </p:nvSpPr>
        <p:spPr>
          <a:xfrm>
            <a:off x="9120209" y="5379293"/>
            <a:ext cx="1881427" cy="338554"/>
          </a:xfrm>
          <a:prstGeom prst="rect">
            <a:avLst/>
          </a:prstGeom>
          <a:noFill/>
        </p:spPr>
        <p:txBody>
          <a:bodyPr wrap="square" rtlCol="0">
            <a:spAutoFit/>
          </a:bodyPr>
          <a:lstStyle/>
          <a:p>
            <a:pPr algn="ctr"/>
            <a:r>
              <a:rPr lang="zh-CN" altLang="en-US" sz="1600" dirty="0">
                <a:latin typeface="Arial" panose="020B0604020202020204" pitchFamily="34" charset="0"/>
                <a:ea typeface="Microsoft YaHei" panose="020B0503020204020204" pitchFamily="34" charset="-122"/>
                <a:cs typeface="+mn-ea"/>
                <a:sym typeface="Arial" panose="020B0604020202020204" pitchFamily="34" charset="0"/>
              </a:rPr>
              <a:t>请输入重点三</a:t>
            </a:r>
          </a:p>
        </p:txBody>
      </p:sp>
    </p:spTree>
    <p:custDataLst>
      <p:tags r:id="rId1"/>
    </p:custDataLst>
    <p:extLst>
      <p:ext uri="{BB962C8B-B14F-4D97-AF65-F5344CB8AC3E}">
        <p14:creationId xmlns:p14="http://schemas.microsoft.com/office/powerpoint/2010/main" val="1883697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xmlns:p14="http://schemas.microsoft.com/office/powerpoint/2010/main" xmlns="" id="{CF40A0A5-D212-4C8E-8302-B897E0D18150}"/>
              </a:ext>
            </a:extLst>
          </p:cNvPr>
          <p:cNvSpPr/>
          <p:nvPr/>
        </p:nvSpPr>
        <p:spPr>
          <a:xfrm>
            <a:off x="7801517" y="0"/>
            <a:ext cx="4390483" cy="6858000"/>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文本框 37">
            <a:extLst>
              <a:ext uri="{FF2B5EF4-FFF2-40B4-BE49-F238E27FC236}">
                <a16:creationId xmlns:a16="http://schemas.microsoft.com/office/drawing/2014/main" xmlns:p14="http://schemas.microsoft.com/office/powerpoint/2010/main" xmlns="" id="{607C0E07-1FC4-45DF-A863-7A604D606DFA}"/>
              </a:ext>
            </a:extLst>
          </p:cNvPr>
          <p:cNvSpPr txBox="1"/>
          <p:nvPr/>
        </p:nvSpPr>
        <p:spPr>
          <a:xfrm>
            <a:off x="8336879" y="1674310"/>
            <a:ext cx="2072640" cy="461665"/>
          </a:xfrm>
          <a:prstGeom prst="rect">
            <a:avLst/>
          </a:prstGeom>
          <a:noFill/>
        </p:spPr>
        <p:txBody>
          <a:bodyPr wrap="square" lIns="0" rtlCol="0">
            <a:spAutoFit/>
          </a:bodyPr>
          <a:lstStyle/>
          <a:p>
            <a:r>
              <a:rPr lang="zh-CN" altLang="en-US" sz="2400" b="1" dirty="0">
                <a:solidFill>
                  <a:schemeClr val="bg1"/>
                </a:solidFill>
                <a:cs typeface="+mn-ea"/>
                <a:sym typeface="+mn-lt"/>
              </a:rPr>
              <a:t>输入你的内容</a:t>
            </a:r>
          </a:p>
        </p:txBody>
      </p:sp>
      <p:cxnSp>
        <p:nvCxnSpPr>
          <p:cNvPr id="39" name="直接连接符 38">
            <a:extLst>
              <a:ext uri="{FF2B5EF4-FFF2-40B4-BE49-F238E27FC236}">
                <a16:creationId xmlns:a16="http://schemas.microsoft.com/office/drawing/2014/main" xmlns:p14="http://schemas.microsoft.com/office/powerpoint/2010/main" xmlns="" id="{160D7E53-1785-42AF-80A6-A97223FC263B}"/>
              </a:ext>
            </a:extLst>
          </p:cNvPr>
          <p:cNvCxnSpPr>
            <a:cxnSpLocks/>
          </p:cNvCxnSpPr>
          <p:nvPr/>
        </p:nvCxnSpPr>
        <p:spPr>
          <a:xfrm>
            <a:off x="8336879" y="2817798"/>
            <a:ext cx="318202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p14="http://schemas.microsoft.com/office/powerpoint/2010/main" xmlns="" id="{86360628-84AA-4067-A947-4BB16A92798C}"/>
              </a:ext>
            </a:extLst>
          </p:cNvPr>
          <p:cNvSpPr txBox="1"/>
          <p:nvPr/>
        </p:nvSpPr>
        <p:spPr>
          <a:xfrm>
            <a:off x="8336879" y="2135975"/>
            <a:ext cx="2072640" cy="461665"/>
          </a:xfrm>
          <a:prstGeom prst="rect">
            <a:avLst/>
          </a:prstGeom>
          <a:noFill/>
        </p:spPr>
        <p:txBody>
          <a:bodyPr wrap="square" lIns="0" rtlCol="0">
            <a:spAutoFit/>
          </a:bodyPr>
          <a:lstStyle/>
          <a:p>
            <a:r>
              <a:rPr lang="en-US" altLang="zh-CN" sz="2400" dirty="0">
                <a:solidFill>
                  <a:schemeClr val="bg1"/>
                </a:solidFill>
                <a:cs typeface="+mn-ea"/>
                <a:sym typeface="+mn-lt"/>
              </a:rPr>
              <a:t>Keyword</a:t>
            </a:r>
            <a:endParaRPr lang="zh-CN" altLang="en-US" sz="2400" dirty="0">
              <a:solidFill>
                <a:schemeClr val="bg1"/>
              </a:solidFill>
              <a:cs typeface="+mn-ea"/>
              <a:sym typeface="+mn-lt"/>
            </a:endParaRPr>
          </a:p>
        </p:txBody>
      </p:sp>
      <p:sp>
        <p:nvSpPr>
          <p:cNvPr id="41" name="文本框 40">
            <a:extLst>
              <a:ext uri="{FF2B5EF4-FFF2-40B4-BE49-F238E27FC236}">
                <a16:creationId xmlns:a16="http://schemas.microsoft.com/office/drawing/2014/main" xmlns:p14="http://schemas.microsoft.com/office/powerpoint/2010/main" xmlns="" id="{0819DAF0-8779-467A-8EF5-3CD1844FC120}"/>
              </a:ext>
            </a:extLst>
          </p:cNvPr>
          <p:cNvSpPr txBox="1"/>
          <p:nvPr/>
        </p:nvSpPr>
        <p:spPr>
          <a:xfrm>
            <a:off x="8336879" y="3095518"/>
            <a:ext cx="3319758" cy="1624612"/>
          </a:xfrm>
          <a:prstGeom prst="rect">
            <a:avLst/>
          </a:prstGeom>
          <a:noFill/>
        </p:spPr>
        <p:txBody>
          <a:bodyPr wrap="square" lIns="0" rtlCol="0">
            <a:spAutoFit/>
          </a:bodyPr>
          <a:lstStyle/>
          <a:p>
            <a:pPr>
              <a:lnSpc>
                <a:spcPct val="120000"/>
              </a:lnSpc>
              <a:spcAft>
                <a:spcPts val="600"/>
              </a:spcAft>
            </a:pPr>
            <a:r>
              <a:rPr lang="zh-CN" altLang="en-US" dirty="0">
                <a:solidFill>
                  <a:schemeClr val="bg1"/>
                </a:solidFill>
                <a:cs typeface="+mn-ea"/>
                <a:sym typeface="+mn-lt"/>
              </a:rPr>
              <a:t>请输入文字说明</a:t>
            </a:r>
            <a:endParaRPr lang="en-US" altLang="zh-CN" dirty="0">
              <a:solidFill>
                <a:schemeClr val="bg1"/>
              </a:solidFill>
              <a:cs typeface="+mn-ea"/>
              <a:sym typeface="+mn-lt"/>
            </a:endParaRPr>
          </a:p>
          <a:p>
            <a:pPr>
              <a:lnSpc>
                <a:spcPct val="120000"/>
              </a:lnSpc>
              <a:spcAft>
                <a:spcPts val="600"/>
              </a:spcAft>
            </a:pPr>
            <a:r>
              <a:rPr lang="zh-CN" altLang="en-US" dirty="0">
                <a:solidFill>
                  <a:schemeClr val="bg1"/>
                </a:solidFill>
                <a:cs typeface="+mn-ea"/>
                <a:sym typeface="+mn-lt"/>
              </a:rPr>
              <a:t>请输入文字说明</a:t>
            </a:r>
            <a:endParaRPr lang="en-US" altLang="zh-CN" dirty="0">
              <a:solidFill>
                <a:schemeClr val="bg1"/>
              </a:solidFill>
              <a:cs typeface="+mn-ea"/>
              <a:sym typeface="+mn-lt"/>
            </a:endParaRPr>
          </a:p>
          <a:p>
            <a:pPr>
              <a:lnSpc>
                <a:spcPct val="120000"/>
              </a:lnSpc>
              <a:spcAft>
                <a:spcPts val="600"/>
              </a:spcAft>
            </a:pPr>
            <a:r>
              <a:rPr lang="zh-CN" altLang="en-US" dirty="0">
                <a:solidFill>
                  <a:schemeClr val="bg1"/>
                </a:solidFill>
                <a:cs typeface="+mn-ea"/>
                <a:sym typeface="+mn-lt"/>
              </a:rPr>
              <a:t>请输入文字说明</a:t>
            </a:r>
            <a:endParaRPr lang="en-US" altLang="zh-CN" dirty="0">
              <a:solidFill>
                <a:schemeClr val="bg1"/>
              </a:solidFill>
              <a:cs typeface="+mn-ea"/>
              <a:sym typeface="+mn-lt"/>
            </a:endParaRPr>
          </a:p>
          <a:p>
            <a:pPr>
              <a:lnSpc>
                <a:spcPct val="120000"/>
              </a:lnSpc>
              <a:spcAft>
                <a:spcPts val="600"/>
              </a:spcAft>
            </a:pPr>
            <a:r>
              <a:rPr lang="zh-CN" altLang="en-US" dirty="0">
                <a:solidFill>
                  <a:schemeClr val="bg1"/>
                </a:solidFill>
                <a:cs typeface="+mn-ea"/>
                <a:sym typeface="+mn-lt"/>
              </a:rPr>
              <a:t>请输入文字说明</a:t>
            </a:r>
            <a:endParaRPr lang="en-US" altLang="zh-CN" dirty="0">
              <a:solidFill>
                <a:schemeClr val="bg1"/>
              </a:solidFill>
              <a:cs typeface="+mn-ea"/>
              <a:sym typeface="+mn-lt"/>
            </a:endParaRPr>
          </a:p>
        </p:txBody>
      </p:sp>
      <p:sp>
        <p:nvSpPr>
          <p:cNvPr id="42" name="任意多边形: 形状 41">
            <a:extLst>
              <a:ext uri="{FF2B5EF4-FFF2-40B4-BE49-F238E27FC236}">
                <a16:creationId xmlns:a16="http://schemas.microsoft.com/office/drawing/2014/main" xmlns:p14="http://schemas.microsoft.com/office/powerpoint/2010/main" xmlns="" id="{B21B4DDC-0597-4DC7-9E32-EF0BCC149FE8}"/>
              </a:ext>
            </a:extLst>
          </p:cNvPr>
          <p:cNvSpPr/>
          <p:nvPr/>
        </p:nvSpPr>
        <p:spPr>
          <a:xfrm>
            <a:off x="-21027" y="370665"/>
            <a:ext cx="2178160" cy="6116670"/>
          </a:xfrm>
          <a:custGeom>
            <a:avLst/>
            <a:gdLst>
              <a:gd name="connsiteX0" fmla="*/ 0 w 2178160"/>
              <a:gd name="connsiteY0" fmla="*/ 0 h 6116670"/>
              <a:gd name="connsiteX1" fmla="*/ 199314 w 2178160"/>
              <a:gd name="connsiteY1" fmla="*/ 72950 h 6116670"/>
              <a:gd name="connsiteX2" fmla="*/ 2178160 w 2178160"/>
              <a:gd name="connsiteY2" fmla="*/ 3058335 h 6116670"/>
              <a:gd name="connsiteX3" fmla="*/ 199314 w 2178160"/>
              <a:gd name="connsiteY3" fmla="*/ 6043720 h 6116670"/>
              <a:gd name="connsiteX4" fmla="*/ 0 w 2178160"/>
              <a:gd name="connsiteY4" fmla="*/ 6116670 h 6116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160" h="6116670">
                <a:moveTo>
                  <a:pt x="0" y="0"/>
                </a:moveTo>
                <a:lnTo>
                  <a:pt x="199314" y="72950"/>
                </a:lnTo>
                <a:cubicBezTo>
                  <a:pt x="1362199" y="564809"/>
                  <a:pt x="2178160" y="1716283"/>
                  <a:pt x="2178160" y="3058335"/>
                </a:cubicBezTo>
                <a:cubicBezTo>
                  <a:pt x="2178160" y="4400388"/>
                  <a:pt x="1362199" y="5551861"/>
                  <a:pt x="199314" y="6043720"/>
                </a:cubicBezTo>
                <a:lnTo>
                  <a:pt x="0" y="6116670"/>
                </a:lnTo>
                <a:close/>
              </a:path>
            </a:pathLst>
          </a:custGeom>
          <a:no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cs typeface="+mn-ea"/>
              <a:sym typeface="+mn-lt"/>
            </a:endParaRPr>
          </a:p>
        </p:txBody>
      </p:sp>
      <p:grpSp>
        <p:nvGrpSpPr>
          <p:cNvPr id="44" name="组合 43">
            <a:extLst>
              <a:ext uri="{FF2B5EF4-FFF2-40B4-BE49-F238E27FC236}">
                <a16:creationId xmlns:a16="http://schemas.microsoft.com/office/drawing/2014/main" xmlns:p14="http://schemas.microsoft.com/office/powerpoint/2010/main" xmlns="" id="{F1181AA0-B707-4213-9070-3F03B00A96F1}"/>
              </a:ext>
            </a:extLst>
          </p:cNvPr>
          <p:cNvGrpSpPr/>
          <p:nvPr/>
        </p:nvGrpSpPr>
        <p:grpSpPr>
          <a:xfrm>
            <a:off x="1347555" y="1148907"/>
            <a:ext cx="4037774" cy="725152"/>
            <a:chOff x="660400" y="514573"/>
            <a:chExt cx="4037774" cy="725152"/>
          </a:xfrm>
        </p:grpSpPr>
        <p:sp>
          <p:nvSpPr>
            <p:cNvPr id="45" name="椭圆 44">
              <a:extLst>
                <a:ext uri="{FF2B5EF4-FFF2-40B4-BE49-F238E27FC236}">
                  <a16:creationId xmlns:a16="http://schemas.microsoft.com/office/drawing/2014/main" xmlns:p14="http://schemas.microsoft.com/office/powerpoint/2010/main" xmlns="" id="{D3B478B3-03BB-4621-9E64-ABEC21823F75}"/>
                </a:ext>
              </a:extLst>
            </p:cNvPr>
            <p:cNvSpPr/>
            <p:nvPr/>
          </p:nvSpPr>
          <p:spPr>
            <a:xfrm>
              <a:off x="660400" y="634618"/>
              <a:ext cx="200660" cy="200660"/>
            </a:xfrm>
            <a:prstGeom prst="ellipse">
              <a:avLst/>
            </a:prstGeom>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6" name="直接连接符 45">
              <a:extLst>
                <a:ext uri="{FF2B5EF4-FFF2-40B4-BE49-F238E27FC236}">
                  <a16:creationId xmlns:a16="http://schemas.microsoft.com/office/drawing/2014/main" xmlns:p14="http://schemas.microsoft.com/office/powerpoint/2010/main" xmlns="" id="{8D6675D3-5EC2-44E7-BD4B-E27A420763E9}"/>
                </a:ext>
              </a:extLst>
            </p:cNvPr>
            <p:cNvCxnSpPr>
              <a:cxnSpLocks/>
              <a:stCxn id="45" idx="6"/>
            </p:cNvCxnSpPr>
            <p:nvPr/>
          </p:nvCxnSpPr>
          <p:spPr>
            <a:xfrm>
              <a:off x="861060" y="734948"/>
              <a:ext cx="734060" cy="0"/>
            </a:xfrm>
            <a:prstGeom prst="line">
              <a:avLst/>
            </a:prstGeom>
            <a:ln>
              <a:tailEnd type="oval" w="med" len="med"/>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p14="http://schemas.microsoft.com/office/powerpoint/2010/main" xmlns="" id="{878CC200-D8B7-41DC-A37B-A61AB1A30F75}"/>
                </a:ext>
              </a:extLst>
            </p:cNvPr>
            <p:cNvSpPr txBox="1"/>
            <p:nvPr/>
          </p:nvSpPr>
          <p:spPr>
            <a:xfrm>
              <a:off x="1806529" y="514573"/>
              <a:ext cx="2044700" cy="400110"/>
            </a:xfrm>
            <a:prstGeom prst="rect">
              <a:avLst/>
            </a:prstGeom>
            <a:noFill/>
          </p:spPr>
          <p:txBody>
            <a:bodyPr wrap="square" rtlCol="0">
              <a:spAutoFit/>
            </a:bodyPr>
            <a:lstStyle/>
            <a:p>
              <a:r>
                <a:rPr lang="zh-CN" altLang="en-US" sz="2000" b="1" dirty="0">
                  <a:solidFill>
                    <a:schemeClr val="accent1"/>
                  </a:solidFill>
                  <a:cs typeface="+mn-ea"/>
                  <a:sym typeface="+mn-lt"/>
                </a:rPr>
                <a:t>输入你的内容</a:t>
              </a:r>
            </a:p>
          </p:txBody>
        </p:sp>
        <p:sp>
          <p:nvSpPr>
            <p:cNvPr id="48" name="文本框 47">
              <a:extLst>
                <a:ext uri="{FF2B5EF4-FFF2-40B4-BE49-F238E27FC236}">
                  <a16:creationId xmlns:a16="http://schemas.microsoft.com/office/drawing/2014/main" xmlns:p14="http://schemas.microsoft.com/office/powerpoint/2010/main" xmlns="" id="{B3F7BB24-14EB-4C4C-ADA5-57902567853A}"/>
                </a:ext>
              </a:extLst>
            </p:cNvPr>
            <p:cNvSpPr txBox="1"/>
            <p:nvPr/>
          </p:nvSpPr>
          <p:spPr>
            <a:xfrm>
              <a:off x="1794954" y="821469"/>
              <a:ext cx="2903220" cy="418256"/>
            </a:xfrm>
            <a:prstGeom prst="rect">
              <a:avLst/>
            </a:prstGeom>
            <a:noFill/>
          </p:spPr>
          <p:txBody>
            <a:bodyPr wrap="square" rtlCol="0">
              <a:spAutoFit/>
            </a:bodyPr>
            <a:lstStyle/>
            <a:p>
              <a:pPr>
                <a:lnSpc>
                  <a:spcPct val="130000"/>
                </a:lnSpc>
              </a:pPr>
              <a:r>
                <a:rPr lang="zh-CN" altLang="en-US" dirty="0">
                  <a:cs typeface="+mn-ea"/>
                  <a:sym typeface="+mn-lt"/>
                </a:rPr>
                <a:t>请在这里输入你的内容</a:t>
              </a:r>
              <a:endParaRPr lang="en-US" altLang="zh-CN" dirty="0">
                <a:cs typeface="+mn-ea"/>
                <a:sym typeface="+mn-lt"/>
              </a:endParaRPr>
            </a:p>
          </p:txBody>
        </p:sp>
      </p:grpSp>
      <p:grpSp>
        <p:nvGrpSpPr>
          <p:cNvPr id="49" name="组合 48">
            <a:extLst>
              <a:ext uri="{FF2B5EF4-FFF2-40B4-BE49-F238E27FC236}">
                <a16:creationId xmlns:a16="http://schemas.microsoft.com/office/drawing/2014/main" xmlns:p14="http://schemas.microsoft.com/office/powerpoint/2010/main" xmlns="" id="{E261D147-DA50-454A-A89F-59A85BED237D}"/>
              </a:ext>
            </a:extLst>
          </p:cNvPr>
          <p:cNvGrpSpPr/>
          <p:nvPr/>
        </p:nvGrpSpPr>
        <p:grpSpPr>
          <a:xfrm>
            <a:off x="1915245" y="2208624"/>
            <a:ext cx="4037774" cy="725152"/>
            <a:chOff x="660400" y="514573"/>
            <a:chExt cx="4037774" cy="725152"/>
          </a:xfrm>
        </p:grpSpPr>
        <p:sp>
          <p:nvSpPr>
            <p:cNvPr id="50" name="椭圆 49">
              <a:extLst>
                <a:ext uri="{FF2B5EF4-FFF2-40B4-BE49-F238E27FC236}">
                  <a16:creationId xmlns:a16="http://schemas.microsoft.com/office/drawing/2014/main" xmlns:p14="http://schemas.microsoft.com/office/powerpoint/2010/main" xmlns="" id="{3E89E288-C20E-4CA7-B38F-34CEC92CBE95}"/>
                </a:ext>
              </a:extLst>
            </p:cNvPr>
            <p:cNvSpPr/>
            <p:nvPr/>
          </p:nvSpPr>
          <p:spPr>
            <a:xfrm>
              <a:off x="660400" y="634618"/>
              <a:ext cx="200660" cy="200660"/>
            </a:xfrm>
            <a:prstGeom prst="ellipse">
              <a:avLst/>
            </a:prstGeom>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1" name="直接连接符 50">
              <a:extLst>
                <a:ext uri="{FF2B5EF4-FFF2-40B4-BE49-F238E27FC236}">
                  <a16:creationId xmlns:a16="http://schemas.microsoft.com/office/drawing/2014/main" xmlns:p14="http://schemas.microsoft.com/office/powerpoint/2010/main" xmlns="" id="{ADB8D5AE-3F79-4CEF-97E5-2BBF28D1CD57}"/>
                </a:ext>
              </a:extLst>
            </p:cNvPr>
            <p:cNvCxnSpPr>
              <a:cxnSpLocks/>
              <a:stCxn id="50" idx="6"/>
            </p:cNvCxnSpPr>
            <p:nvPr/>
          </p:nvCxnSpPr>
          <p:spPr>
            <a:xfrm>
              <a:off x="861060" y="734948"/>
              <a:ext cx="734060" cy="0"/>
            </a:xfrm>
            <a:prstGeom prst="line">
              <a:avLst/>
            </a:prstGeom>
            <a:ln>
              <a:tailEnd type="oval" w="med" len="med"/>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p14="http://schemas.microsoft.com/office/powerpoint/2010/main" xmlns="" id="{F65F9D00-E798-460D-84ED-0B7227627E49}"/>
                </a:ext>
              </a:extLst>
            </p:cNvPr>
            <p:cNvSpPr txBox="1"/>
            <p:nvPr/>
          </p:nvSpPr>
          <p:spPr>
            <a:xfrm>
              <a:off x="1806529" y="514573"/>
              <a:ext cx="2044700" cy="400110"/>
            </a:xfrm>
            <a:prstGeom prst="rect">
              <a:avLst/>
            </a:prstGeom>
            <a:noFill/>
          </p:spPr>
          <p:txBody>
            <a:bodyPr wrap="square" rtlCol="0">
              <a:spAutoFit/>
            </a:bodyPr>
            <a:lstStyle/>
            <a:p>
              <a:r>
                <a:rPr lang="zh-CN" altLang="en-US" sz="2000" b="1" dirty="0">
                  <a:solidFill>
                    <a:schemeClr val="accent1"/>
                  </a:solidFill>
                  <a:cs typeface="+mn-ea"/>
                  <a:sym typeface="+mn-lt"/>
                </a:rPr>
                <a:t>输入你的内容</a:t>
              </a:r>
            </a:p>
          </p:txBody>
        </p:sp>
        <p:sp>
          <p:nvSpPr>
            <p:cNvPr id="53" name="文本框 52">
              <a:extLst>
                <a:ext uri="{FF2B5EF4-FFF2-40B4-BE49-F238E27FC236}">
                  <a16:creationId xmlns:a16="http://schemas.microsoft.com/office/drawing/2014/main" xmlns:p14="http://schemas.microsoft.com/office/powerpoint/2010/main" xmlns="" id="{93B58DB9-6BF3-49FF-8C24-486FB696167A}"/>
                </a:ext>
              </a:extLst>
            </p:cNvPr>
            <p:cNvSpPr txBox="1"/>
            <p:nvPr/>
          </p:nvSpPr>
          <p:spPr>
            <a:xfrm>
              <a:off x="1794954" y="821469"/>
              <a:ext cx="2903220" cy="418256"/>
            </a:xfrm>
            <a:prstGeom prst="rect">
              <a:avLst/>
            </a:prstGeom>
            <a:noFill/>
          </p:spPr>
          <p:txBody>
            <a:bodyPr wrap="square" rtlCol="0">
              <a:spAutoFit/>
            </a:bodyPr>
            <a:lstStyle/>
            <a:p>
              <a:pPr>
                <a:lnSpc>
                  <a:spcPct val="130000"/>
                </a:lnSpc>
              </a:pPr>
              <a:r>
                <a:rPr lang="zh-CN" altLang="en-US" dirty="0">
                  <a:cs typeface="+mn-ea"/>
                  <a:sym typeface="+mn-lt"/>
                </a:rPr>
                <a:t>请在这里输入你的内容</a:t>
              </a:r>
              <a:endParaRPr lang="en-US" altLang="zh-CN" dirty="0">
                <a:cs typeface="+mn-ea"/>
                <a:sym typeface="+mn-lt"/>
              </a:endParaRPr>
            </a:p>
          </p:txBody>
        </p:sp>
      </p:grpSp>
      <p:sp>
        <p:nvSpPr>
          <p:cNvPr id="55" name="椭圆 54">
            <a:extLst>
              <a:ext uri="{FF2B5EF4-FFF2-40B4-BE49-F238E27FC236}">
                <a16:creationId xmlns:a16="http://schemas.microsoft.com/office/drawing/2014/main" xmlns:p14="http://schemas.microsoft.com/office/powerpoint/2010/main" xmlns="" id="{F8450536-4E8F-49AA-A72D-834DAA744502}"/>
              </a:ext>
            </a:extLst>
          </p:cNvPr>
          <p:cNvSpPr/>
          <p:nvPr/>
        </p:nvSpPr>
        <p:spPr>
          <a:xfrm>
            <a:off x="2058226" y="3389586"/>
            <a:ext cx="200660" cy="200660"/>
          </a:xfrm>
          <a:prstGeom prst="ellipse">
            <a:avLst/>
          </a:prstGeom>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6" name="直接连接符 55">
            <a:extLst>
              <a:ext uri="{FF2B5EF4-FFF2-40B4-BE49-F238E27FC236}">
                <a16:creationId xmlns:a16="http://schemas.microsoft.com/office/drawing/2014/main" xmlns:p14="http://schemas.microsoft.com/office/powerpoint/2010/main" xmlns="" id="{CF25D2A1-0EDB-4224-87A4-4F26488B1DE5}"/>
              </a:ext>
            </a:extLst>
          </p:cNvPr>
          <p:cNvCxnSpPr>
            <a:cxnSpLocks/>
            <a:stCxn id="55" idx="6"/>
          </p:cNvCxnSpPr>
          <p:nvPr/>
        </p:nvCxnSpPr>
        <p:spPr>
          <a:xfrm>
            <a:off x="2258886" y="3489916"/>
            <a:ext cx="734060" cy="0"/>
          </a:xfrm>
          <a:prstGeom prst="line">
            <a:avLst/>
          </a:prstGeom>
          <a:ln>
            <a:tailEnd type="oval" w="med" len="med"/>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p14="http://schemas.microsoft.com/office/powerpoint/2010/main" xmlns="" id="{3F59F3EA-0256-44F7-911A-01B878E11800}"/>
              </a:ext>
            </a:extLst>
          </p:cNvPr>
          <p:cNvSpPr txBox="1"/>
          <p:nvPr/>
        </p:nvSpPr>
        <p:spPr>
          <a:xfrm>
            <a:off x="3204355" y="3269541"/>
            <a:ext cx="2044700" cy="400110"/>
          </a:xfrm>
          <a:prstGeom prst="rect">
            <a:avLst/>
          </a:prstGeom>
          <a:noFill/>
        </p:spPr>
        <p:txBody>
          <a:bodyPr wrap="square" rtlCol="0">
            <a:spAutoFit/>
          </a:bodyPr>
          <a:lstStyle/>
          <a:p>
            <a:r>
              <a:rPr lang="zh-CN" altLang="en-US" sz="2000" b="1" dirty="0">
                <a:solidFill>
                  <a:schemeClr val="accent1"/>
                </a:solidFill>
                <a:cs typeface="+mn-ea"/>
                <a:sym typeface="+mn-lt"/>
              </a:rPr>
              <a:t>输入你的内容</a:t>
            </a:r>
          </a:p>
        </p:txBody>
      </p:sp>
      <p:sp>
        <p:nvSpPr>
          <p:cNvPr id="58" name="文本框 57">
            <a:extLst>
              <a:ext uri="{FF2B5EF4-FFF2-40B4-BE49-F238E27FC236}">
                <a16:creationId xmlns:a16="http://schemas.microsoft.com/office/drawing/2014/main" xmlns:p14="http://schemas.microsoft.com/office/powerpoint/2010/main" xmlns="" id="{524B5903-9A10-48D4-BAA2-700806057744}"/>
              </a:ext>
            </a:extLst>
          </p:cNvPr>
          <p:cNvSpPr txBox="1"/>
          <p:nvPr/>
        </p:nvSpPr>
        <p:spPr>
          <a:xfrm>
            <a:off x="3192780" y="3576437"/>
            <a:ext cx="2903220" cy="418256"/>
          </a:xfrm>
          <a:prstGeom prst="rect">
            <a:avLst/>
          </a:prstGeom>
          <a:noFill/>
        </p:spPr>
        <p:txBody>
          <a:bodyPr wrap="square" rtlCol="0">
            <a:spAutoFit/>
          </a:bodyPr>
          <a:lstStyle/>
          <a:p>
            <a:pPr>
              <a:lnSpc>
                <a:spcPct val="130000"/>
              </a:lnSpc>
            </a:pPr>
            <a:r>
              <a:rPr lang="zh-CN" altLang="en-US" dirty="0">
                <a:cs typeface="+mn-ea"/>
                <a:sym typeface="+mn-lt"/>
              </a:rPr>
              <a:t>请在这里输入你的内容</a:t>
            </a:r>
            <a:endParaRPr lang="en-US" altLang="zh-CN" dirty="0">
              <a:cs typeface="+mn-ea"/>
              <a:sym typeface="+mn-lt"/>
            </a:endParaRPr>
          </a:p>
        </p:txBody>
      </p:sp>
      <p:sp>
        <p:nvSpPr>
          <p:cNvPr id="60" name="椭圆 59">
            <a:extLst>
              <a:ext uri="{FF2B5EF4-FFF2-40B4-BE49-F238E27FC236}">
                <a16:creationId xmlns:a16="http://schemas.microsoft.com/office/drawing/2014/main" xmlns:p14="http://schemas.microsoft.com/office/powerpoint/2010/main" xmlns="" id="{CFC1389C-0F39-4E76-900A-954C6D7ED0E8}"/>
              </a:ext>
            </a:extLst>
          </p:cNvPr>
          <p:cNvSpPr/>
          <p:nvPr/>
        </p:nvSpPr>
        <p:spPr>
          <a:xfrm>
            <a:off x="1851446" y="4449302"/>
            <a:ext cx="200660" cy="200660"/>
          </a:xfrm>
          <a:prstGeom prst="ellipse">
            <a:avLst/>
          </a:prstGeom>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1" name="直接连接符 60">
            <a:extLst>
              <a:ext uri="{FF2B5EF4-FFF2-40B4-BE49-F238E27FC236}">
                <a16:creationId xmlns:a16="http://schemas.microsoft.com/office/drawing/2014/main" xmlns:p14="http://schemas.microsoft.com/office/powerpoint/2010/main" xmlns="" id="{868B8FA6-F726-4D9D-B45B-36846C16E514}"/>
              </a:ext>
            </a:extLst>
          </p:cNvPr>
          <p:cNvCxnSpPr>
            <a:cxnSpLocks/>
            <a:stCxn id="60" idx="6"/>
          </p:cNvCxnSpPr>
          <p:nvPr/>
        </p:nvCxnSpPr>
        <p:spPr>
          <a:xfrm>
            <a:off x="2052106" y="4549632"/>
            <a:ext cx="734060" cy="0"/>
          </a:xfrm>
          <a:prstGeom prst="line">
            <a:avLst/>
          </a:prstGeom>
          <a:ln>
            <a:tailEnd type="oval" w="med" len="med"/>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p14="http://schemas.microsoft.com/office/powerpoint/2010/main" xmlns="" id="{3ACB6E4C-631E-479B-9AF1-31E6FA81619B}"/>
              </a:ext>
            </a:extLst>
          </p:cNvPr>
          <p:cNvSpPr txBox="1"/>
          <p:nvPr/>
        </p:nvSpPr>
        <p:spPr>
          <a:xfrm>
            <a:off x="2997575" y="4329257"/>
            <a:ext cx="2044700" cy="400110"/>
          </a:xfrm>
          <a:prstGeom prst="rect">
            <a:avLst/>
          </a:prstGeom>
          <a:noFill/>
        </p:spPr>
        <p:txBody>
          <a:bodyPr wrap="square" rtlCol="0">
            <a:spAutoFit/>
          </a:bodyPr>
          <a:lstStyle/>
          <a:p>
            <a:r>
              <a:rPr lang="zh-CN" altLang="en-US" sz="2000" b="1" dirty="0">
                <a:solidFill>
                  <a:schemeClr val="accent1"/>
                </a:solidFill>
                <a:cs typeface="+mn-ea"/>
                <a:sym typeface="+mn-lt"/>
              </a:rPr>
              <a:t>输入你的内容</a:t>
            </a:r>
          </a:p>
        </p:txBody>
      </p:sp>
      <p:sp>
        <p:nvSpPr>
          <p:cNvPr id="63" name="文本框 62">
            <a:extLst>
              <a:ext uri="{FF2B5EF4-FFF2-40B4-BE49-F238E27FC236}">
                <a16:creationId xmlns:a16="http://schemas.microsoft.com/office/drawing/2014/main" xmlns:p14="http://schemas.microsoft.com/office/powerpoint/2010/main" xmlns="" id="{CA576386-FB0B-4E47-A813-6F8D05DA2DB1}"/>
              </a:ext>
            </a:extLst>
          </p:cNvPr>
          <p:cNvSpPr txBox="1"/>
          <p:nvPr/>
        </p:nvSpPr>
        <p:spPr>
          <a:xfrm>
            <a:off x="2986000" y="4636153"/>
            <a:ext cx="2903220" cy="418256"/>
          </a:xfrm>
          <a:prstGeom prst="rect">
            <a:avLst/>
          </a:prstGeom>
          <a:noFill/>
        </p:spPr>
        <p:txBody>
          <a:bodyPr wrap="square" rtlCol="0">
            <a:spAutoFit/>
          </a:bodyPr>
          <a:lstStyle/>
          <a:p>
            <a:pPr>
              <a:lnSpc>
                <a:spcPct val="130000"/>
              </a:lnSpc>
            </a:pPr>
            <a:r>
              <a:rPr lang="zh-CN" altLang="en-US" dirty="0">
                <a:cs typeface="+mn-ea"/>
                <a:sym typeface="+mn-lt"/>
              </a:rPr>
              <a:t>请在这里输入你的内容</a:t>
            </a:r>
            <a:endParaRPr lang="en-US" altLang="zh-CN" dirty="0">
              <a:cs typeface="+mn-ea"/>
              <a:sym typeface="+mn-lt"/>
            </a:endParaRPr>
          </a:p>
        </p:txBody>
      </p:sp>
      <p:grpSp>
        <p:nvGrpSpPr>
          <p:cNvPr id="64" name="组合 63">
            <a:extLst>
              <a:ext uri="{FF2B5EF4-FFF2-40B4-BE49-F238E27FC236}">
                <a16:creationId xmlns:a16="http://schemas.microsoft.com/office/drawing/2014/main" xmlns:p14="http://schemas.microsoft.com/office/powerpoint/2010/main" xmlns="" id="{02FBD6CA-EE3C-4CBF-B485-5D5A39E61436}"/>
              </a:ext>
            </a:extLst>
          </p:cNvPr>
          <p:cNvGrpSpPr/>
          <p:nvPr/>
        </p:nvGrpSpPr>
        <p:grpSpPr>
          <a:xfrm>
            <a:off x="1249031" y="5390174"/>
            <a:ext cx="4037774" cy="725152"/>
            <a:chOff x="660400" y="514573"/>
            <a:chExt cx="4037774" cy="725152"/>
          </a:xfrm>
        </p:grpSpPr>
        <p:sp>
          <p:nvSpPr>
            <p:cNvPr id="65" name="椭圆 64">
              <a:extLst>
                <a:ext uri="{FF2B5EF4-FFF2-40B4-BE49-F238E27FC236}">
                  <a16:creationId xmlns:a16="http://schemas.microsoft.com/office/drawing/2014/main" xmlns:p14="http://schemas.microsoft.com/office/powerpoint/2010/main" xmlns="" id="{D9245EBC-C5DB-465D-9B18-0F380538D8F7}"/>
                </a:ext>
              </a:extLst>
            </p:cNvPr>
            <p:cNvSpPr/>
            <p:nvPr/>
          </p:nvSpPr>
          <p:spPr>
            <a:xfrm>
              <a:off x="660400" y="634618"/>
              <a:ext cx="200660" cy="200660"/>
            </a:xfrm>
            <a:prstGeom prst="ellipse">
              <a:avLst/>
            </a:prstGeom>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6" name="直接连接符 65">
              <a:extLst>
                <a:ext uri="{FF2B5EF4-FFF2-40B4-BE49-F238E27FC236}">
                  <a16:creationId xmlns:a16="http://schemas.microsoft.com/office/drawing/2014/main" xmlns:p14="http://schemas.microsoft.com/office/powerpoint/2010/main" xmlns="" id="{B62E4AF8-C552-47C0-9A04-7E41875E9E86}"/>
                </a:ext>
              </a:extLst>
            </p:cNvPr>
            <p:cNvCxnSpPr>
              <a:cxnSpLocks/>
              <a:stCxn id="65" idx="6"/>
            </p:cNvCxnSpPr>
            <p:nvPr/>
          </p:nvCxnSpPr>
          <p:spPr>
            <a:xfrm>
              <a:off x="861060" y="734948"/>
              <a:ext cx="734060" cy="0"/>
            </a:xfrm>
            <a:prstGeom prst="line">
              <a:avLst/>
            </a:prstGeom>
            <a:ln>
              <a:tailEnd type="oval" w="med" len="med"/>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p14="http://schemas.microsoft.com/office/powerpoint/2010/main" xmlns="" id="{E1939A22-65BA-4EE5-B33D-33700A68D594}"/>
                </a:ext>
              </a:extLst>
            </p:cNvPr>
            <p:cNvSpPr txBox="1"/>
            <p:nvPr/>
          </p:nvSpPr>
          <p:spPr>
            <a:xfrm>
              <a:off x="1806529" y="514573"/>
              <a:ext cx="2044700" cy="400110"/>
            </a:xfrm>
            <a:prstGeom prst="rect">
              <a:avLst/>
            </a:prstGeom>
            <a:noFill/>
          </p:spPr>
          <p:txBody>
            <a:bodyPr wrap="square" rtlCol="0">
              <a:spAutoFit/>
            </a:bodyPr>
            <a:lstStyle/>
            <a:p>
              <a:r>
                <a:rPr lang="zh-CN" altLang="en-US" sz="2000" b="1" dirty="0">
                  <a:solidFill>
                    <a:schemeClr val="accent1"/>
                  </a:solidFill>
                  <a:cs typeface="+mn-ea"/>
                  <a:sym typeface="+mn-lt"/>
                </a:rPr>
                <a:t>输入你的内容</a:t>
              </a:r>
            </a:p>
          </p:txBody>
        </p:sp>
        <p:sp>
          <p:nvSpPr>
            <p:cNvPr id="68" name="文本框 67">
              <a:extLst>
                <a:ext uri="{FF2B5EF4-FFF2-40B4-BE49-F238E27FC236}">
                  <a16:creationId xmlns:a16="http://schemas.microsoft.com/office/drawing/2014/main" xmlns:p14="http://schemas.microsoft.com/office/powerpoint/2010/main" xmlns="" id="{2DE6C136-F97C-494F-A8BF-A99E4423895F}"/>
                </a:ext>
              </a:extLst>
            </p:cNvPr>
            <p:cNvSpPr txBox="1"/>
            <p:nvPr/>
          </p:nvSpPr>
          <p:spPr>
            <a:xfrm>
              <a:off x="1794954" y="821469"/>
              <a:ext cx="2903220" cy="418256"/>
            </a:xfrm>
            <a:prstGeom prst="rect">
              <a:avLst/>
            </a:prstGeom>
            <a:noFill/>
          </p:spPr>
          <p:txBody>
            <a:bodyPr wrap="square" rtlCol="0">
              <a:spAutoFit/>
            </a:bodyPr>
            <a:lstStyle/>
            <a:p>
              <a:pPr>
                <a:lnSpc>
                  <a:spcPct val="130000"/>
                </a:lnSpc>
              </a:pPr>
              <a:r>
                <a:rPr lang="zh-CN" altLang="en-US" dirty="0">
                  <a:cs typeface="+mn-ea"/>
                  <a:sym typeface="+mn-lt"/>
                </a:rPr>
                <a:t>请在这里输入你的内容</a:t>
              </a:r>
              <a:endParaRPr lang="en-US" altLang="zh-CN" dirty="0">
                <a:cs typeface="+mn-ea"/>
                <a:sym typeface="+mn-lt"/>
              </a:endParaRPr>
            </a:p>
          </p:txBody>
        </p:sp>
      </p:grpSp>
      <p:sp>
        <p:nvSpPr>
          <p:cNvPr id="2" name="灯片编号占位符 1">
            <a:extLst>
              <a:ext uri="{FF2B5EF4-FFF2-40B4-BE49-F238E27FC236}">
                <a16:creationId xmlns:a16="http://schemas.microsoft.com/office/drawing/2014/main" xmlns:p14="http://schemas.microsoft.com/office/powerpoint/2010/main" xmlns="" id="{EDA677EC-2023-482B-9F06-31B6496289BD}"/>
              </a:ext>
            </a:extLst>
          </p:cNvPr>
          <p:cNvSpPr>
            <a:spLocks noGrp="1"/>
          </p:cNvSpPr>
          <p:nvPr>
            <p:ph type="sldNum" sz="quarter" idx="4"/>
          </p:nvPr>
        </p:nvSpPr>
        <p:spPr/>
        <p:txBody>
          <a:bodyPr/>
          <a:lstStyle/>
          <a:p>
            <a:fld id="{A548B57D-AE10-4CF7-A9DF-59FEFA91B28E}" type="slidenum">
              <a:rPr lang="zh-CN" altLang="en-US" smtClean="0">
                <a:cs typeface="+mn-ea"/>
                <a:sym typeface="+mn-lt"/>
              </a:rPr>
              <a:pPr/>
              <a:t>15</a:t>
            </a:fld>
            <a:r>
              <a:rPr lang="zh-CN" altLang="en-US">
                <a:cs typeface="+mn-ea"/>
                <a:sym typeface="+mn-lt"/>
              </a:rPr>
              <a:t> </a:t>
            </a:r>
            <a:endParaRPr lang="zh-CN" altLang="en-US" dirty="0">
              <a:cs typeface="+mn-ea"/>
              <a:sym typeface="+mn-lt"/>
            </a:endParaRPr>
          </a:p>
        </p:txBody>
      </p:sp>
      <p:grpSp>
        <p:nvGrpSpPr>
          <p:cNvPr id="33" name="组合 32">
            <a:extLst>
              <a:ext uri="{FF2B5EF4-FFF2-40B4-BE49-F238E27FC236}">
                <a16:creationId xmlns:a16="http://schemas.microsoft.com/office/drawing/2014/main" xmlns:p14="http://schemas.microsoft.com/office/powerpoint/2010/main" xmlns="" id="{25C8EABF-7F7D-4F92-8EE7-81F2075528A1}"/>
              </a:ext>
            </a:extLst>
          </p:cNvPr>
          <p:cNvGrpSpPr/>
          <p:nvPr/>
        </p:nvGrpSpPr>
        <p:grpSpPr>
          <a:xfrm>
            <a:off x="8362456" y="5042837"/>
            <a:ext cx="1439860" cy="584775"/>
            <a:chOff x="1013460" y="571076"/>
            <a:chExt cx="2068947" cy="840267"/>
          </a:xfrm>
        </p:grpSpPr>
        <p:sp>
          <p:nvSpPr>
            <p:cNvPr id="34" name="文本框 33">
              <a:extLst>
                <a:ext uri="{FF2B5EF4-FFF2-40B4-BE49-F238E27FC236}">
                  <a16:creationId xmlns:a16="http://schemas.microsoft.com/office/drawing/2014/main" xmlns:p14="http://schemas.microsoft.com/office/powerpoint/2010/main" xmlns="" id="{08B40411-3E82-42F5-969F-798ADC573845}"/>
                </a:ext>
              </a:extLst>
            </p:cNvPr>
            <p:cNvSpPr txBox="1"/>
            <p:nvPr userDrawn="1"/>
          </p:nvSpPr>
          <p:spPr>
            <a:xfrm>
              <a:off x="1741288" y="571076"/>
              <a:ext cx="1341119" cy="840267"/>
            </a:xfrm>
            <a:prstGeom prst="rect">
              <a:avLst/>
            </a:prstGeom>
            <a:noFill/>
          </p:spPr>
          <p:txBody>
            <a:bodyPr wrap="square" rtlCol="0" anchor="ctr" anchorCtr="1">
              <a:spAutoFit/>
            </a:bodyPr>
            <a:lstStyle/>
            <a:p>
              <a:r>
                <a:rPr lang="en-US" altLang="zh-CN" sz="3200" b="0" dirty="0">
                  <a:solidFill>
                    <a:schemeClr val="bg1"/>
                  </a:solidFill>
                  <a:latin typeface="Agency FB" panose="020B0503020202020204" pitchFamily="34" charset="0"/>
                  <a:ea typeface="庞门正道标题体" panose="02010600030101010101" pitchFamily="2" charset="-122"/>
                </a:rPr>
                <a:t>LOGO</a:t>
              </a:r>
              <a:endParaRPr lang="zh-CN" altLang="en-US" sz="3200" b="0" dirty="0">
                <a:solidFill>
                  <a:schemeClr val="bg1"/>
                </a:solidFill>
                <a:latin typeface="Agency FB" panose="020B0503020202020204" pitchFamily="34" charset="0"/>
                <a:ea typeface="庞门正道标题体" panose="02010600030101010101" pitchFamily="2" charset="-122"/>
              </a:endParaRPr>
            </a:p>
          </p:txBody>
        </p:sp>
        <p:sp>
          <p:nvSpPr>
            <p:cNvPr id="35" name="椭圆 34">
              <a:extLst>
                <a:ext uri="{FF2B5EF4-FFF2-40B4-BE49-F238E27FC236}">
                  <a16:creationId xmlns:a16="http://schemas.microsoft.com/office/drawing/2014/main" xmlns:p14="http://schemas.microsoft.com/office/powerpoint/2010/main" xmlns="" id="{AA8D5799-C283-48E3-A695-3B89E33024A0}"/>
                </a:ext>
              </a:extLst>
            </p:cNvPr>
            <p:cNvSpPr/>
            <p:nvPr userDrawn="1"/>
          </p:nvSpPr>
          <p:spPr>
            <a:xfrm>
              <a:off x="1081980" y="633501"/>
              <a:ext cx="693540" cy="69354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CN" altLang="en-US" sz="1050">
                <a:solidFill>
                  <a:schemeClr val="bg1"/>
                </a:solidFill>
              </a:endParaRPr>
            </a:p>
          </p:txBody>
        </p:sp>
        <p:sp>
          <p:nvSpPr>
            <p:cNvPr id="36" name="文本框 35">
              <a:extLst>
                <a:ext uri="{FF2B5EF4-FFF2-40B4-BE49-F238E27FC236}">
                  <a16:creationId xmlns:a16="http://schemas.microsoft.com/office/drawing/2014/main" xmlns:p14="http://schemas.microsoft.com/office/powerpoint/2010/main" xmlns="" id="{17D4065A-6300-4FD6-8121-4AB1B6925367}"/>
                </a:ext>
              </a:extLst>
            </p:cNvPr>
            <p:cNvSpPr txBox="1"/>
            <p:nvPr userDrawn="1"/>
          </p:nvSpPr>
          <p:spPr>
            <a:xfrm>
              <a:off x="1013460" y="757588"/>
              <a:ext cx="826770" cy="442247"/>
            </a:xfrm>
            <a:prstGeom prst="rect">
              <a:avLst/>
            </a:prstGeom>
            <a:noFill/>
          </p:spPr>
          <p:txBody>
            <a:bodyPr wrap="square" rtlCol="0" anchor="ctr" anchorCtr="1">
              <a:spAutoFit/>
            </a:bodyPr>
            <a:lstStyle/>
            <a:p>
              <a:pPr algn="ctr"/>
              <a:r>
                <a:rPr lang="en-US" altLang="zh-CN" sz="1400" b="0" dirty="0">
                  <a:solidFill>
                    <a:schemeClr val="bg1"/>
                  </a:solidFill>
                  <a:latin typeface="Agency FB" panose="020B0503020202020204" pitchFamily="34" charset="0"/>
                  <a:ea typeface="庞门正道标题体" panose="02010600030101010101" pitchFamily="2" charset="-122"/>
                </a:rPr>
                <a:t>LOGO</a:t>
              </a:r>
              <a:endParaRPr lang="zh-CN" altLang="en-US" sz="1400" b="0" dirty="0">
                <a:solidFill>
                  <a:schemeClr val="bg1"/>
                </a:solidFill>
                <a:latin typeface="Agency FB" panose="020B0503020202020204" pitchFamily="34" charset="0"/>
                <a:ea typeface="庞门正道标题体" panose="02010600030101010101" pitchFamily="2" charset="-122"/>
              </a:endParaRPr>
            </a:p>
          </p:txBody>
        </p:sp>
      </p:grpSp>
    </p:spTree>
    <p:extLst>
      <p:ext uri="{BB962C8B-B14F-4D97-AF65-F5344CB8AC3E}">
        <p14:creationId xmlns:p14="http://schemas.microsoft.com/office/powerpoint/2010/main" val="2271511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 id="{C301276A-444D-4C2E-A465-68B2DCF416D0}"/>
              </a:ext>
            </a:extLst>
          </p:cNvPr>
          <p:cNvSpPr>
            <a:spLocks noGrp="1"/>
          </p:cNvSpPr>
          <p:nvPr>
            <p:ph type="body" sz="quarter" idx="12"/>
          </p:nvPr>
        </p:nvSpPr>
        <p:spPr/>
        <p:txBody>
          <a:bodyPr/>
          <a:lstStyle/>
          <a:p>
            <a:r>
              <a:rPr lang="zh-CN" altLang="en-US" dirty="0">
                <a:latin typeface="+mn-lt"/>
                <a:ea typeface="+mn-ea"/>
                <a:cs typeface="+mn-ea"/>
                <a:sym typeface="+mn-lt"/>
              </a:rPr>
              <a:t>参考文献</a:t>
            </a:r>
          </a:p>
        </p:txBody>
      </p:sp>
      <p:sp>
        <p:nvSpPr>
          <p:cNvPr id="3" name="矩形: 圆角 2">
            <a:extLst>
              <a:ext uri="{FF2B5EF4-FFF2-40B4-BE49-F238E27FC236}">
                <a16:creationId xmlns:a16="http://schemas.microsoft.com/office/drawing/2014/main" xmlns:p14="http://schemas.microsoft.com/office/powerpoint/2010/main" xmlns="" id="{AF275E38-91B5-4C8F-8724-D49DB1A09483}"/>
              </a:ext>
            </a:extLst>
          </p:cNvPr>
          <p:cNvSpPr/>
          <p:nvPr/>
        </p:nvSpPr>
        <p:spPr>
          <a:xfrm>
            <a:off x="666750" y="1355068"/>
            <a:ext cx="10858500" cy="4695211"/>
          </a:xfrm>
          <a:prstGeom prst="roundRect">
            <a:avLst>
              <a:gd name="adj" fmla="val 0"/>
            </a:avLst>
          </a:prstGeom>
          <a:solidFill>
            <a:schemeClr val="bg1"/>
          </a:solidFill>
          <a:ln>
            <a:noFill/>
          </a:ln>
          <a:effectLst>
            <a:outerShdw blurRad="152400" dist="635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xmlns:p14="http://schemas.microsoft.com/office/powerpoint/2010/main" xmlns="" id="{FF05BEED-5D7E-4A55-84E3-FB7632DA7496}"/>
              </a:ext>
            </a:extLst>
          </p:cNvPr>
          <p:cNvSpPr txBox="1"/>
          <p:nvPr/>
        </p:nvSpPr>
        <p:spPr>
          <a:xfrm>
            <a:off x="1165708" y="1596455"/>
            <a:ext cx="9129065" cy="3906006"/>
          </a:xfrm>
          <a:prstGeom prst="rect">
            <a:avLst/>
          </a:prstGeom>
          <a:noFill/>
        </p:spPr>
        <p:txBody>
          <a:bodyPr wrap="square" lIns="0" rtlCol="0">
            <a:spAutoFit/>
          </a:bodyPr>
          <a:lstStyle/>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期刊类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篇名</a:t>
            </a:r>
            <a:r>
              <a:rPr lang="en-US" altLang="zh-CN" dirty="0">
                <a:solidFill>
                  <a:schemeClr val="tx1">
                    <a:lumMod val="75000"/>
                    <a:lumOff val="25000"/>
                  </a:schemeClr>
                </a:solidFill>
                <a:cs typeface="+mn-ea"/>
                <a:sym typeface="+mn-lt"/>
              </a:rPr>
              <a:t>[J].</a:t>
            </a:r>
            <a:r>
              <a:rPr lang="zh-CN" altLang="en-US" dirty="0">
                <a:solidFill>
                  <a:schemeClr val="tx1">
                    <a:lumMod val="75000"/>
                    <a:lumOff val="25000"/>
                  </a:schemeClr>
                </a:solidFill>
                <a:cs typeface="+mn-ea"/>
                <a:sym typeface="+mn-lt"/>
              </a:rPr>
              <a:t>刊名，出版年份，卷号（期号）：起止页码</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专著类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书名</a:t>
            </a:r>
            <a:r>
              <a:rPr lang="en-US" altLang="zh-CN" dirty="0">
                <a:solidFill>
                  <a:schemeClr val="tx1">
                    <a:lumMod val="75000"/>
                    <a:lumOff val="25000"/>
                  </a:schemeClr>
                </a:solidFill>
                <a:cs typeface="+mn-ea"/>
                <a:sym typeface="+mn-lt"/>
              </a:rPr>
              <a:t>[M].</a:t>
            </a:r>
            <a:r>
              <a:rPr lang="zh-CN" altLang="en-US" dirty="0">
                <a:solidFill>
                  <a:schemeClr val="tx1">
                    <a:lumMod val="75000"/>
                    <a:lumOff val="25000"/>
                  </a:schemeClr>
                </a:solidFill>
                <a:cs typeface="+mn-ea"/>
                <a:sym typeface="+mn-lt"/>
              </a:rPr>
              <a:t>出版地：出版社，出版年份：起止页码</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报纸类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篇名</a:t>
            </a:r>
            <a:r>
              <a:rPr lang="en-US" altLang="zh-CN" dirty="0">
                <a:solidFill>
                  <a:schemeClr val="tx1">
                    <a:lumMod val="75000"/>
                    <a:lumOff val="25000"/>
                  </a:schemeClr>
                </a:solidFill>
                <a:cs typeface="+mn-ea"/>
                <a:sym typeface="+mn-lt"/>
              </a:rPr>
              <a:t>[N].</a:t>
            </a:r>
            <a:r>
              <a:rPr lang="zh-CN" altLang="en-US" dirty="0">
                <a:solidFill>
                  <a:schemeClr val="tx1">
                    <a:lumMod val="75000"/>
                    <a:lumOff val="25000"/>
                  </a:schemeClr>
                </a:solidFill>
                <a:cs typeface="+mn-ea"/>
                <a:sym typeface="+mn-lt"/>
              </a:rPr>
              <a:t>报纸名，出版日期（版次）</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论文集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篇名</a:t>
            </a:r>
            <a:r>
              <a:rPr lang="en-US" altLang="zh-CN" dirty="0">
                <a:solidFill>
                  <a:schemeClr val="tx1">
                    <a:lumMod val="75000"/>
                    <a:lumOff val="25000"/>
                  </a:schemeClr>
                </a:solidFill>
                <a:cs typeface="+mn-ea"/>
                <a:sym typeface="+mn-lt"/>
              </a:rPr>
              <a:t>[C].</a:t>
            </a:r>
            <a:r>
              <a:rPr lang="zh-CN" altLang="en-US" dirty="0">
                <a:solidFill>
                  <a:schemeClr val="tx1">
                    <a:lumMod val="75000"/>
                    <a:lumOff val="25000"/>
                  </a:schemeClr>
                </a:solidFill>
                <a:cs typeface="+mn-ea"/>
                <a:sym typeface="+mn-lt"/>
              </a:rPr>
              <a:t>出版地：出版者，出版年份：起始页码</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学位论文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篇名</a:t>
            </a:r>
            <a:r>
              <a:rPr lang="en-US" altLang="zh-CN" dirty="0">
                <a:solidFill>
                  <a:schemeClr val="tx1">
                    <a:lumMod val="75000"/>
                    <a:lumOff val="25000"/>
                  </a:schemeClr>
                </a:solidFill>
                <a:cs typeface="+mn-ea"/>
                <a:sym typeface="+mn-lt"/>
              </a:rPr>
              <a:t>[D].</a:t>
            </a:r>
            <a:r>
              <a:rPr lang="zh-CN" altLang="en-US" dirty="0">
                <a:solidFill>
                  <a:schemeClr val="tx1">
                    <a:lumMod val="75000"/>
                    <a:lumOff val="25000"/>
                  </a:schemeClr>
                </a:solidFill>
                <a:cs typeface="+mn-ea"/>
                <a:sym typeface="+mn-lt"/>
              </a:rPr>
              <a:t>出版地：保存者，出版年份：起始页码</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研究报告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作者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篇名</a:t>
            </a:r>
            <a:r>
              <a:rPr lang="en-US" altLang="zh-CN" dirty="0">
                <a:solidFill>
                  <a:schemeClr val="tx1">
                    <a:lumMod val="75000"/>
                    <a:lumOff val="25000"/>
                  </a:schemeClr>
                </a:solidFill>
                <a:cs typeface="+mn-ea"/>
                <a:sym typeface="+mn-lt"/>
              </a:rPr>
              <a:t>[R].</a:t>
            </a:r>
            <a:r>
              <a:rPr lang="zh-CN" altLang="en-US" dirty="0">
                <a:solidFill>
                  <a:schemeClr val="tx1">
                    <a:lumMod val="75000"/>
                    <a:lumOff val="25000"/>
                  </a:schemeClr>
                </a:solidFill>
                <a:cs typeface="+mn-ea"/>
                <a:sym typeface="+mn-lt"/>
              </a:rPr>
              <a:t>出版地：出版者，出版年份：起始页码</a:t>
            </a:r>
            <a:r>
              <a:rPr lang="en-US" altLang="zh-CN" dirty="0">
                <a:solidFill>
                  <a:schemeClr val="tx1">
                    <a:lumMod val="75000"/>
                    <a:lumOff val="25000"/>
                  </a:schemeClr>
                </a:solidFill>
                <a:cs typeface="+mn-ea"/>
                <a:sym typeface="+mn-lt"/>
              </a:rPr>
              <a:t>.</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条例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颁布单位</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条例名称</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发布日期</a:t>
            </a:r>
          </a:p>
          <a:p>
            <a:pPr marL="342900" indent="-342900">
              <a:lnSpc>
                <a:spcPct val="150000"/>
              </a:lnSpc>
              <a:spcBef>
                <a:spcPts val="600"/>
              </a:spcBef>
              <a:buFontTx/>
              <a:buAutoNum type="arabicPeriod"/>
            </a:pPr>
            <a:r>
              <a:rPr lang="zh-CN" altLang="en-US" dirty="0">
                <a:solidFill>
                  <a:schemeClr val="tx1">
                    <a:lumMod val="75000"/>
                    <a:lumOff val="25000"/>
                  </a:schemeClr>
                </a:solidFill>
                <a:cs typeface="+mn-ea"/>
                <a:sym typeface="+mn-lt"/>
              </a:rPr>
              <a:t>译著 </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序号</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原著作者</a:t>
            </a:r>
            <a:r>
              <a:rPr lang="en-US" altLang="zh-CN" dirty="0">
                <a:solidFill>
                  <a:schemeClr val="tx1">
                    <a:lumMod val="75000"/>
                    <a:lumOff val="25000"/>
                  </a:schemeClr>
                </a:solidFill>
                <a:cs typeface="+mn-ea"/>
                <a:sym typeface="+mn-lt"/>
              </a:rPr>
              <a:t>. </a:t>
            </a:r>
            <a:r>
              <a:rPr lang="zh-CN" altLang="en-US" dirty="0">
                <a:solidFill>
                  <a:schemeClr val="tx1">
                    <a:lumMod val="75000"/>
                    <a:lumOff val="25000"/>
                  </a:schemeClr>
                </a:solidFill>
                <a:cs typeface="+mn-ea"/>
                <a:sym typeface="+mn-lt"/>
              </a:rPr>
              <a:t>书名</a:t>
            </a:r>
            <a:r>
              <a:rPr lang="en-US" altLang="zh-CN" dirty="0">
                <a:solidFill>
                  <a:schemeClr val="tx1">
                    <a:lumMod val="75000"/>
                    <a:lumOff val="25000"/>
                  </a:schemeClr>
                </a:solidFill>
                <a:cs typeface="+mn-ea"/>
                <a:sym typeface="+mn-lt"/>
              </a:rPr>
              <a:t>[M].</a:t>
            </a:r>
            <a:r>
              <a:rPr lang="zh-CN" altLang="en-US" dirty="0">
                <a:solidFill>
                  <a:schemeClr val="tx1">
                    <a:lumMod val="75000"/>
                    <a:lumOff val="25000"/>
                  </a:schemeClr>
                </a:solidFill>
                <a:cs typeface="+mn-ea"/>
                <a:sym typeface="+mn-lt"/>
              </a:rPr>
              <a:t>译者，译</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出版地：出版社，出版年份：起止页码</a:t>
            </a:r>
            <a:r>
              <a:rPr lang="en-US" altLang="zh-CN" dirty="0">
                <a:solidFill>
                  <a:schemeClr val="tx1">
                    <a:lumMod val="75000"/>
                    <a:lumOff val="25000"/>
                  </a:schemeClr>
                </a:solidFill>
                <a:cs typeface="+mn-ea"/>
                <a:sym typeface="+mn-lt"/>
              </a:rPr>
              <a:t>.</a:t>
            </a:r>
          </a:p>
        </p:txBody>
      </p:sp>
      <p:sp>
        <p:nvSpPr>
          <p:cNvPr id="5" name="矩形 4">
            <a:extLst>
              <a:ext uri="{FF2B5EF4-FFF2-40B4-BE49-F238E27FC236}">
                <a16:creationId xmlns:a16="http://schemas.microsoft.com/office/drawing/2014/main" xmlns:p14="http://schemas.microsoft.com/office/powerpoint/2010/main" xmlns="" id="{63B92355-A800-409E-AFA1-4F18794E1A23}"/>
              </a:ext>
            </a:extLst>
          </p:cNvPr>
          <p:cNvSpPr/>
          <p:nvPr/>
        </p:nvSpPr>
        <p:spPr>
          <a:xfrm>
            <a:off x="6096000" y="1368628"/>
            <a:ext cx="5292694" cy="381258"/>
          </a:xfrm>
          <a:prstGeom prst="rect">
            <a:avLst/>
          </a:prstGeom>
        </p:spPr>
        <p:txBody>
          <a:bodyPr wrap="square">
            <a:spAutoFit/>
          </a:bodyPr>
          <a:lstStyle/>
          <a:p>
            <a:pPr>
              <a:lnSpc>
                <a:spcPct val="130000"/>
              </a:lnSpc>
              <a:spcBef>
                <a:spcPts val="600"/>
              </a:spcBef>
            </a:pPr>
            <a:endParaRPr lang="en-US" altLang="zh-CN" sz="1600" dirty="0">
              <a:solidFill>
                <a:srgbClr val="000000">
                  <a:lumMod val="75000"/>
                  <a:lumOff val="25000"/>
                </a:srgbClr>
              </a:solidFill>
              <a:cs typeface="+mn-ea"/>
              <a:sym typeface="+mn-lt"/>
            </a:endParaRPr>
          </a:p>
        </p:txBody>
      </p:sp>
      <p:sp>
        <p:nvSpPr>
          <p:cNvPr id="6" name="矩形 5">
            <a:extLst>
              <a:ext uri="{FF2B5EF4-FFF2-40B4-BE49-F238E27FC236}">
                <a16:creationId xmlns:a16="http://schemas.microsoft.com/office/drawing/2014/main" xmlns:p14="http://schemas.microsoft.com/office/powerpoint/2010/main" xmlns="" id="{64511EBB-C297-4BB0-89A1-62732F6E7E27}"/>
              </a:ext>
            </a:extLst>
          </p:cNvPr>
          <p:cNvSpPr/>
          <p:nvPr/>
        </p:nvSpPr>
        <p:spPr>
          <a:xfrm>
            <a:off x="659184" y="1332209"/>
            <a:ext cx="10874004"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 name="灯片编号占位符 6">
            <a:extLst>
              <a:ext uri="{FF2B5EF4-FFF2-40B4-BE49-F238E27FC236}">
                <a16:creationId xmlns:a16="http://schemas.microsoft.com/office/drawing/2014/main" xmlns:p14="http://schemas.microsoft.com/office/powerpoint/2010/main" xmlns="" id="{3A7BA57C-D22A-446E-AFF6-11F6BAA30061}"/>
              </a:ext>
            </a:extLst>
          </p:cNvPr>
          <p:cNvSpPr>
            <a:spLocks noGrp="1"/>
          </p:cNvSpPr>
          <p:nvPr>
            <p:ph type="sldNum" sz="quarter" idx="4"/>
          </p:nvPr>
        </p:nvSpPr>
        <p:spPr/>
        <p:txBody>
          <a:bodyPr/>
          <a:lstStyle/>
          <a:p>
            <a:fld id="{A548B57D-AE10-4CF7-A9DF-59FEFA91B28E}" type="slidenum">
              <a:rPr lang="zh-CN" altLang="en-US" smtClean="0">
                <a:cs typeface="+mn-ea"/>
                <a:sym typeface="+mn-lt"/>
              </a:rPr>
              <a:pPr/>
              <a:t>16</a:t>
            </a:fld>
            <a:r>
              <a:rPr lang="zh-CN" altLang="en-US">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695228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a:extLst>
              <a:ext uri="{FF2B5EF4-FFF2-40B4-BE49-F238E27FC236}">
                <a16:creationId xmlns:a16="http://schemas.microsoft.com/office/drawing/2014/main" xmlns:p14="http://schemas.microsoft.com/office/powerpoint/2010/main" xmlns="" id="{AE10107D-A1AF-463E-8647-52C3D5B00227}"/>
              </a:ext>
            </a:extLst>
          </p:cNvPr>
          <p:cNvSpPr>
            <a:spLocks noGrp="1"/>
          </p:cNvSpPr>
          <p:nvPr>
            <p:ph type="body" sz="quarter" idx="13"/>
          </p:nvPr>
        </p:nvSpPr>
        <p:spPr>
          <a:xfrm>
            <a:off x="1361282" y="1715580"/>
            <a:ext cx="9469437" cy="923330"/>
          </a:xfrm>
          <a:noFill/>
        </p:spPr>
        <p:txBody>
          <a:bodyPr vert="horz" wrap="square" lIns="91440" tIns="45720" rIns="91440" bIns="45720" rtlCol="0" anchor="ctr" anchorCtr="1">
            <a:spAutoFit/>
          </a:bodyPr>
          <a:lstStyle/>
          <a:p>
            <a:r>
              <a:rPr lang="en-US" altLang="zh-CN" dirty="0">
                <a:sym typeface="+mn-lt"/>
              </a:rPr>
              <a:t>THANKS FOR LISTENING</a:t>
            </a:r>
            <a:endParaRPr lang="zh-CN" altLang="en-US" dirty="0">
              <a:sym typeface="+mn-lt"/>
            </a:endParaRPr>
          </a:p>
        </p:txBody>
      </p:sp>
      <p:sp>
        <p:nvSpPr>
          <p:cNvPr id="13" name="文本占位符 12">
            <a:extLst>
              <a:ext uri="{FF2B5EF4-FFF2-40B4-BE49-F238E27FC236}">
                <a16:creationId xmlns:a16="http://schemas.microsoft.com/office/drawing/2014/main" xmlns:p14="http://schemas.microsoft.com/office/powerpoint/2010/main" xmlns="" id="{B2C79904-B489-4B92-9D5E-564B20D76EAC}"/>
              </a:ext>
            </a:extLst>
          </p:cNvPr>
          <p:cNvSpPr>
            <a:spLocks noGrp="1"/>
          </p:cNvSpPr>
          <p:nvPr>
            <p:ph type="body" sz="quarter" idx="14"/>
          </p:nvPr>
        </p:nvSpPr>
        <p:spPr/>
        <p:txBody>
          <a:bodyPr/>
          <a:lstStyle/>
          <a:p>
            <a:r>
              <a:rPr lang="en-US" altLang="zh-CN" dirty="0">
                <a:latin typeface="+mn-lt"/>
                <a:ea typeface="+mn-ea"/>
                <a:cs typeface="+mn-ea"/>
                <a:sym typeface="+mn-lt"/>
              </a:rPr>
              <a:t>2020-4-8</a:t>
            </a:r>
            <a:endParaRPr lang="zh-CN" altLang="en-US" dirty="0">
              <a:latin typeface="+mn-lt"/>
              <a:ea typeface="+mn-ea"/>
              <a:cs typeface="+mn-ea"/>
              <a:sym typeface="+mn-lt"/>
            </a:endParaRPr>
          </a:p>
        </p:txBody>
      </p:sp>
    </p:spTree>
    <p:extLst>
      <p:ext uri="{BB962C8B-B14F-4D97-AF65-F5344CB8AC3E}">
        <p14:creationId xmlns:p14="http://schemas.microsoft.com/office/powerpoint/2010/main" val="3639673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p14="http://schemas.microsoft.com/office/powerpoint/2010/main" xmlns:a14="http://schemas.microsoft.com/office/drawing/2010/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p14="http://schemas.microsoft.com/office/powerpoint/2010/main" xmlns:a14="http://schemas.microsoft.com/office/drawing/2010/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p14="http://schemas.microsoft.com/office/powerpoint/2010/main" xmlns:a14="http://schemas.microsoft.com/office/drawing/2010/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p14="http://schemas.microsoft.com/office/powerpoint/2010/main" xmlns:a14="http://schemas.microsoft.com/office/drawing/2010/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p14="http://schemas.microsoft.com/office/powerpoint/2010/main" xmlns:a14="http://schemas.microsoft.com/office/drawing/2010/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p14="http://schemas.microsoft.com/office/powerpoint/2010/main" xmlns:a14="http://schemas.microsoft.com/office/drawing/2010/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p14="http://schemas.microsoft.com/office/powerpoint/2010/main" xmlns:a14="http://schemas.microsoft.com/office/drawing/2010/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p14="http://schemas.microsoft.com/office/powerpoint/2010/main" xmlns:a14="http://schemas.microsoft.com/office/drawing/2010/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p14="http://schemas.microsoft.com/office/powerpoint/2010/main" xmlns:a14="http://schemas.microsoft.com/office/drawing/2010/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p14="http://schemas.microsoft.com/office/powerpoint/2010/main" xmlns:a14="http://schemas.microsoft.com/office/drawing/2010/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p14="http://schemas.microsoft.com/office/powerpoint/2010/main" xmlns:a14="http://schemas.microsoft.com/office/drawing/2010/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p14="http://schemas.microsoft.com/office/powerpoint/2010/main" xmlns:a14="http://schemas.microsoft.com/office/drawing/2010/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p14="http://schemas.microsoft.com/office/powerpoint/2010/main" xmlns:a14="http://schemas.microsoft.com/office/drawing/2010/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p14="http://schemas.microsoft.com/office/powerpoint/2010/main" xmlns:a14="http://schemas.microsoft.com/office/drawing/2010/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p14="http://schemas.microsoft.com/office/powerpoint/2010/main" xmlns:a14="http://schemas.microsoft.com/office/drawing/2010/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p14="http://schemas.microsoft.com/office/powerpoint/2010/main" xmlns:a14="http://schemas.microsoft.com/office/drawing/2010/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p14="http://schemas.microsoft.com/office/powerpoint/2010/main" xmlns:a14="http://schemas.microsoft.com/office/drawing/2010/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p14="http://schemas.microsoft.com/office/powerpoint/2010/main" xmlns:a14="http://schemas.microsoft.com/office/drawing/2010/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p14="http://schemas.microsoft.com/office/powerpoint/2010/main" xmlns:a14="http://schemas.microsoft.com/office/drawing/2010/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p14="http://schemas.microsoft.com/office/powerpoint/2010/main" xmlns:a14="http://schemas.microsoft.com/office/drawing/2010/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p14="http://schemas.microsoft.com/office/powerpoint/2010/main" xmlns:a14="http://schemas.microsoft.com/office/drawing/2010/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p14="http://schemas.microsoft.com/office/powerpoint/2010/main" xmlns:a14="http://schemas.microsoft.com/office/drawing/2010/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p14="http://schemas.microsoft.com/office/powerpoint/2010/main" xmlns:a14="http://schemas.microsoft.com/office/drawing/2010/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p14="http://schemas.microsoft.com/office/powerpoint/2010/main" xmlns:a14="http://schemas.microsoft.com/office/drawing/2010/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p14="http://schemas.microsoft.com/office/powerpoint/2010/main" xmlns:a14="http://schemas.microsoft.com/office/drawing/2010/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p14="http://schemas.microsoft.com/office/powerpoint/2010/main" xmlns:a14="http://schemas.microsoft.com/office/drawing/2010/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p14="http://schemas.microsoft.com/office/powerpoint/2010/main" xmlns:a14="http://schemas.microsoft.com/office/drawing/2010/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p14="http://schemas.microsoft.com/office/powerpoint/2010/main" xmlns:a14="http://schemas.microsoft.com/office/drawing/2010/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p14="http://schemas.microsoft.com/office/powerpoint/2010/main" xmlns:a14="http://schemas.microsoft.com/office/drawing/2010/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p14="http://schemas.microsoft.com/office/powerpoint/2010/main" xmlns:a14="http://schemas.microsoft.com/office/drawing/2010/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p14="http://schemas.microsoft.com/office/powerpoint/2010/main" xmlns:a14="http://schemas.microsoft.com/office/drawing/2010/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p14="http://schemas.microsoft.com/office/powerpoint/2010/main" xmlns:a14="http://schemas.microsoft.com/office/drawing/2010/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p14="http://schemas.microsoft.com/office/powerpoint/2010/main" xmlns:a14="http://schemas.microsoft.com/office/drawing/2010/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p14="http://schemas.microsoft.com/office/powerpoint/2010/main" xmlns:a14="http://schemas.microsoft.com/office/drawing/2010/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p14="http://schemas.microsoft.com/office/powerpoint/2010/main" xmlns:a14="http://schemas.microsoft.com/office/drawing/2010/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p14="http://schemas.microsoft.com/office/powerpoint/2010/main" xmlns:a14="http://schemas.microsoft.com/office/drawing/2010/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p14="http://schemas.microsoft.com/office/powerpoint/2010/main" xmlns:a14="http://schemas.microsoft.com/office/drawing/2010/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p14="http://schemas.microsoft.com/office/powerpoint/2010/main" xmlns:a14="http://schemas.microsoft.com/office/drawing/2010/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p14="http://schemas.microsoft.com/office/powerpoint/2010/main" xmlns:a14="http://schemas.microsoft.com/office/drawing/2010/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p14="http://schemas.microsoft.com/office/powerpoint/2010/main" xmlns:a14="http://schemas.microsoft.com/office/drawing/2010/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p14="http://schemas.microsoft.com/office/powerpoint/2010/main" xmlns:a14="http://schemas.microsoft.com/office/drawing/2010/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p14="http://schemas.microsoft.com/office/powerpoint/2010/main" xmlns:a14="http://schemas.microsoft.com/office/drawing/2010/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p14="http://schemas.microsoft.com/office/powerpoint/2010/main" xmlns:a14="http://schemas.microsoft.com/office/drawing/2010/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p14="http://schemas.microsoft.com/office/powerpoint/2010/main" xmlns:a14="http://schemas.microsoft.com/office/drawing/2010/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p14="http://schemas.microsoft.com/office/powerpoint/2010/main" xmlns:a14="http://schemas.microsoft.com/office/drawing/2010/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p14="http://schemas.microsoft.com/office/powerpoint/2010/main" xmlns:a14="http://schemas.microsoft.com/office/drawing/2010/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p14="http://schemas.microsoft.com/office/powerpoint/2010/main" xmlns:a14="http://schemas.microsoft.com/office/drawing/2010/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p14="http://schemas.microsoft.com/office/powerpoint/2010/main" xmlns:a14="http://schemas.microsoft.com/office/drawing/2010/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666055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A548B57D-AE10-4CF7-A9DF-59FEFA91B28E}" type="slidenum">
              <a:rPr lang="zh-CN" altLang="en-US" smtClean="0">
                <a:cs typeface="+mn-ea"/>
                <a:sym typeface="+mn-lt"/>
              </a:rPr>
              <a:pPr/>
              <a:t>19</a:t>
            </a:fld>
            <a:r>
              <a:rPr lang="zh-CN" altLang="en-US" smtClean="0">
                <a:cs typeface="+mn-ea"/>
                <a:sym typeface="+mn-lt"/>
              </a:rPr>
              <a:t> </a:t>
            </a:r>
            <a:endParaRPr lang="zh-CN" altLang="en-US" dirty="0">
              <a:cs typeface="+mn-ea"/>
              <a:sym typeface="+mn-lt"/>
            </a:endParaRPr>
          </a:p>
        </p:txBody>
      </p:sp>
      <p:sp>
        <p:nvSpPr>
          <p:cNvPr id="3" name="矩形 2"/>
          <p:cNvSpPr/>
          <p:nvPr/>
        </p:nvSpPr>
        <p:spPr>
          <a:xfrm>
            <a:off x="499503" y="4205177"/>
            <a:ext cx="391645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田振</a:t>
            </a:r>
            <a:r>
              <a:rPr lang="zh-CN" altLang="en-US" sz="1400" b="1" spc="133" dirty="0" smtClean="0">
                <a:solidFill>
                  <a:schemeClr val="accent2"/>
                </a:solidFill>
                <a:latin typeface="微软雅黑" panose="020B0503020204020204" pitchFamily="34" charset="-122"/>
                <a:ea typeface="微软雅黑" panose="020B0503020204020204" pitchFamily="34" charset="-122"/>
              </a:rPr>
              <a:t>宇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620195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p14="http://schemas.microsoft.com/office/powerpoint/2010/main" xmlns="" id="{973C4960-8A13-4050-943B-A7366AEABD86}"/>
              </a:ext>
            </a:extLst>
          </p:cNvPr>
          <p:cNvSpPr txBox="1"/>
          <p:nvPr/>
        </p:nvSpPr>
        <p:spPr>
          <a:xfrm>
            <a:off x="1587495" y="1781568"/>
            <a:ext cx="1620957" cy="523220"/>
          </a:xfrm>
          <a:prstGeom prst="rect">
            <a:avLst/>
          </a:prstGeom>
          <a:noFill/>
        </p:spPr>
        <p:txBody>
          <a:bodyPr wrap="none" rtlCol="0">
            <a:spAutoFit/>
          </a:bodyPr>
          <a:lstStyle/>
          <a:p>
            <a:r>
              <a:rPr kumimoji="1" lang="zh-CN" altLang="en-US" sz="2800" b="1" dirty="0">
                <a:solidFill>
                  <a:srgbClr val="1383BF"/>
                </a:solidFill>
                <a:cs typeface="+mn-ea"/>
                <a:sym typeface="+mn-lt"/>
              </a:rPr>
              <a:t>课题背景</a:t>
            </a:r>
          </a:p>
        </p:txBody>
      </p:sp>
      <p:sp>
        <p:nvSpPr>
          <p:cNvPr id="4" name="文本框 3">
            <a:extLst>
              <a:ext uri="{FF2B5EF4-FFF2-40B4-BE49-F238E27FC236}">
                <a16:creationId xmlns:a16="http://schemas.microsoft.com/office/drawing/2014/main" xmlns:p14="http://schemas.microsoft.com/office/powerpoint/2010/main" xmlns="" id="{EA9384C6-CAB6-47ED-ABB1-5C9A73AC8D65}"/>
              </a:ext>
            </a:extLst>
          </p:cNvPr>
          <p:cNvSpPr txBox="1"/>
          <p:nvPr/>
        </p:nvSpPr>
        <p:spPr>
          <a:xfrm>
            <a:off x="4514087" y="1781568"/>
            <a:ext cx="1620957" cy="523220"/>
          </a:xfrm>
          <a:prstGeom prst="rect">
            <a:avLst/>
          </a:prstGeom>
          <a:noFill/>
        </p:spPr>
        <p:txBody>
          <a:bodyPr wrap="none" rtlCol="0">
            <a:spAutoFit/>
          </a:bodyPr>
          <a:lstStyle/>
          <a:p>
            <a:r>
              <a:rPr kumimoji="1" lang="zh-CN" altLang="en-US" sz="2800" b="1" dirty="0">
                <a:solidFill>
                  <a:srgbClr val="1383BF"/>
                </a:solidFill>
                <a:cs typeface="+mn-ea"/>
                <a:sym typeface="+mn-lt"/>
              </a:rPr>
              <a:t>研究内容</a:t>
            </a:r>
          </a:p>
        </p:txBody>
      </p:sp>
      <p:sp>
        <p:nvSpPr>
          <p:cNvPr id="5" name="文本框 4">
            <a:extLst>
              <a:ext uri="{FF2B5EF4-FFF2-40B4-BE49-F238E27FC236}">
                <a16:creationId xmlns:a16="http://schemas.microsoft.com/office/drawing/2014/main" xmlns:p14="http://schemas.microsoft.com/office/powerpoint/2010/main" xmlns="" id="{13E4D5D7-AE45-4BF9-A95C-634A00D5945B}"/>
              </a:ext>
            </a:extLst>
          </p:cNvPr>
          <p:cNvSpPr txBox="1"/>
          <p:nvPr/>
        </p:nvSpPr>
        <p:spPr>
          <a:xfrm>
            <a:off x="1602538" y="3429000"/>
            <a:ext cx="1620957" cy="523220"/>
          </a:xfrm>
          <a:prstGeom prst="rect">
            <a:avLst/>
          </a:prstGeom>
          <a:noFill/>
        </p:spPr>
        <p:txBody>
          <a:bodyPr wrap="none" rtlCol="0">
            <a:spAutoFit/>
          </a:bodyPr>
          <a:lstStyle/>
          <a:p>
            <a:r>
              <a:rPr kumimoji="1" lang="zh-CN" altLang="en-US" sz="2800" b="1" dirty="0">
                <a:solidFill>
                  <a:srgbClr val="1383BF"/>
                </a:solidFill>
                <a:cs typeface="+mn-ea"/>
                <a:sym typeface="+mn-lt"/>
              </a:rPr>
              <a:t>实验方案</a:t>
            </a:r>
          </a:p>
        </p:txBody>
      </p:sp>
      <p:sp>
        <p:nvSpPr>
          <p:cNvPr id="6" name="文本框 5">
            <a:extLst>
              <a:ext uri="{FF2B5EF4-FFF2-40B4-BE49-F238E27FC236}">
                <a16:creationId xmlns:a16="http://schemas.microsoft.com/office/drawing/2014/main" xmlns:p14="http://schemas.microsoft.com/office/powerpoint/2010/main" xmlns="" id="{0137477A-4E2D-455C-897E-2BDC8288C121}"/>
              </a:ext>
            </a:extLst>
          </p:cNvPr>
          <p:cNvSpPr txBox="1"/>
          <p:nvPr/>
        </p:nvSpPr>
        <p:spPr>
          <a:xfrm>
            <a:off x="4514087" y="3429000"/>
            <a:ext cx="1980029" cy="523220"/>
          </a:xfrm>
          <a:prstGeom prst="rect">
            <a:avLst/>
          </a:prstGeom>
          <a:noFill/>
        </p:spPr>
        <p:txBody>
          <a:bodyPr wrap="none" rtlCol="0">
            <a:spAutoFit/>
          </a:bodyPr>
          <a:lstStyle/>
          <a:p>
            <a:r>
              <a:rPr kumimoji="1" lang="zh-CN" altLang="en-US" sz="2800" b="1" dirty="0">
                <a:solidFill>
                  <a:srgbClr val="1383BF"/>
                </a:solidFill>
                <a:cs typeface="+mn-ea"/>
                <a:sym typeface="+mn-lt"/>
              </a:rPr>
              <a:t>结果与讨论</a:t>
            </a:r>
          </a:p>
        </p:txBody>
      </p:sp>
      <p:sp>
        <p:nvSpPr>
          <p:cNvPr id="7" name="文本框 6">
            <a:extLst>
              <a:ext uri="{FF2B5EF4-FFF2-40B4-BE49-F238E27FC236}">
                <a16:creationId xmlns:a16="http://schemas.microsoft.com/office/drawing/2014/main" xmlns:p14="http://schemas.microsoft.com/office/powerpoint/2010/main" xmlns="" id="{12356F65-92FF-427A-8D0D-FF4CAAB017B5}"/>
              </a:ext>
            </a:extLst>
          </p:cNvPr>
          <p:cNvSpPr txBox="1"/>
          <p:nvPr/>
        </p:nvSpPr>
        <p:spPr>
          <a:xfrm>
            <a:off x="1602538" y="4970633"/>
            <a:ext cx="902811" cy="523220"/>
          </a:xfrm>
          <a:prstGeom prst="rect">
            <a:avLst/>
          </a:prstGeom>
          <a:noFill/>
        </p:spPr>
        <p:txBody>
          <a:bodyPr wrap="none" rtlCol="0">
            <a:spAutoFit/>
          </a:bodyPr>
          <a:lstStyle/>
          <a:p>
            <a:r>
              <a:rPr kumimoji="1" lang="zh-CN" altLang="en-US" sz="2800" b="1" dirty="0">
                <a:solidFill>
                  <a:srgbClr val="1383BF"/>
                </a:solidFill>
                <a:cs typeface="+mn-ea"/>
                <a:sym typeface="+mn-lt"/>
              </a:rPr>
              <a:t>总结</a:t>
            </a:r>
          </a:p>
        </p:txBody>
      </p:sp>
      <p:sp>
        <p:nvSpPr>
          <p:cNvPr id="8" name="文本框 7">
            <a:extLst>
              <a:ext uri="{FF2B5EF4-FFF2-40B4-BE49-F238E27FC236}">
                <a16:creationId xmlns:a16="http://schemas.microsoft.com/office/drawing/2014/main" xmlns:p14="http://schemas.microsoft.com/office/powerpoint/2010/main" xmlns="" id="{57F4A005-238F-41F8-BDB3-5F7624E53D6A}"/>
              </a:ext>
            </a:extLst>
          </p:cNvPr>
          <p:cNvSpPr txBox="1"/>
          <p:nvPr/>
        </p:nvSpPr>
        <p:spPr>
          <a:xfrm>
            <a:off x="4514088" y="4970633"/>
            <a:ext cx="902811" cy="523220"/>
          </a:xfrm>
          <a:prstGeom prst="rect">
            <a:avLst/>
          </a:prstGeom>
          <a:noFill/>
        </p:spPr>
        <p:txBody>
          <a:bodyPr wrap="none" rtlCol="0">
            <a:spAutoFit/>
          </a:bodyPr>
          <a:lstStyle/>
          <a:p>
            <a:r>
              <a:rPr kumimoji="1" lang="zh-CN" altLang="en-US" sz="2800" b="1" dirty="0">
                <a:solidFill>
                  <a:srgbClr val="1383BF"/>
                </a:solidFill>
                <a:cs typeface="+mn-ea"/>
                <a:sym typeface="+mn-lt"/>
              </a:rPr>
              <a:t>致谢</a:t>
            </a:r>
          </a:p>
        </p:txBody>
      </p:sp>
      <p:sp>
        <p:nvSpPr>
          <p:cNvPr id="9" name="文本框 8">
            <a:extLst>
              <a:ext uri="{FF2B5EF4-FFF2-40B4-BE49-F238E27FC236}">
                <a16:creationId xmlns:a16="http://schemas.microsoft.com/office/drawing/2014/main" xmlns:p14="http://schemas.microsoft.com/office/powerpoint/2010/main" xmlns="" id="{318D6135-9F2E-4982-82AC-A08F2B23C5F2}"/>
              </a:ext>
            </a:extLst>
          </p:cNvPr>
          <p:cNvSpPr txBox="1"/>
          <p:nvPr/>
        </p:nvSpPr>
        <p:spPr>
          <a:xfrm>
            <a:off x="661384" y="1656805"/>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01</a:t>
            </a:r>
            <a:endParaRPr kumimoji="1" lang="zh-CN" altLang="en-US" sz="6000" dirty="0">
              <a:solidFill>
                <a:schemeClr val="bg1">
                  <a:lumMod val="65000"/>
                </a:schemeClr>
              </a:solidFill>
              <a:cs typeface="+mn-ea"/>
              <a:sym typeface="+mn-lt"/>
            </a:endParaRPr>
          </a:p>
        </p:txBody>
      </p:sp>
      <p:sp>
        <p:nvSpPr>
          <p:cNvPr id="10" name="文本框 9">
            <a:extLst>
              <a:ext uri="{FF2B5EF4-FFF2-40B4-BE49-F238E27FC236}">
                <a16:creationId xmlns:a16="http://schemas.microsoft.com/office/drawing/2014/main" xmlns:p14="http://schemas.microsoft.com/office/powerpoint/2010/main" xmlns="" id="{2BC72F23-C492-4D3E-B012-8A36B26EECF6}"/>
              </a:ext>
            </a:extLst>
          </p:cNvPr>
          <p:cNvSpPr txBox="1"/>
          <p:nvPr/>
        </p:nvSpPr>
        <p:spPr>
          <a:xfrm>
            <a:off x="1602538" y="2192209"/>
            <a:ext cx="1733167" cy="300210"/>
          </a:xfrm>
          <a:prstGeom prst="rect">
            <a:avLst/>
          </a:prstGeom>
          <a:noFill/>
        </p:spPr>
        <p:txBody>
          <a:bodyPr wrap="none" rtlCol="0">
            <a:spAutoFit/>
          </a:bodyPr>
          <a:lstStyle/>
          <a:p>
            <a:r>
              <a:rPr lang="en" altLang="zh-CN" sz="1351" dirty="0">
                <a:solidFill>
                  <a:schemeClr val="bg1">
                    <a:lumMod val="65000"/>
                  </a:schemeClr>
                </a:solidFill>
                <a:cs typeface="+mn-ea"/>
                <a:sym typeface="+mn-lt"/>
              </a:rPr>
              <a:t>Subject Background</a:t>
            </a:r>
            <a:endParaRPr kumimoji="1" lang="zh-CN" altLang="en-US" sz="1351" dirty="0">
              <a:solidFill>
                <a:schemeClr val="bg1">
                  <a:lumMod val="65000"/>
                </a:schemeClr>
              </a:solidFill>
              <a:cs typeface="+mn-ea"/>
              <a:sym typeface="+mn-lt"/>
            </a:endParaRPr>
          </a:p>
        </p:txBody>
      </p:sp>
      <p:sp>
        <p:nvSpPr>
          <p:cNvPr id="11" name="文本框 10">
            <a:extLst>
              <a:ext uri="{FF2B5EF4-FFF2-40B4-BE49-F238E27FC236}">
                <a16:creationId xmlns:a16="http://schemas.microsoft.com/office/drawing/2014/main" xmlns:p14="http://schemas.microsoft.com/office/powerpoint/2010/main" xmlns="" id="{843CDD29-E845-41FB-A920-5D48B4988631}"/>
              </a:ext>
            </a:extLst>
          </p:cNvPr>
          <p:cNvSpPr txBox="1"/>
          <p:nvPr/>
        </p:nvSpPr>
        <p:spPr>
          <a:xfrm>
            <a:off x="3545889" y="1656805"/>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02</a:t>
            </a:r>
            <a:endParaRPr kumimoji="1" lang="zh-CN" altLang="en-US" sz="6000" dirty="0">
              <a:solidFill>
                <a:schemeClr val="bg1">
                  <a:lumMod val="65000"/>
                </a:schemeClr>
              </a:solidFill>
              <a:cs typeface="+mn-ea"/>
              <a:sym typeface="+mn-lt"/>
            </a:endParaRPr>
          </a:p>
        </p:txBody>
      </p:sp>
      <p:sp>
        <p:nvSpPr>
          <p:cNvPr id="12" name="文本框 11">
            <a:extLst>
              <a:ext uri="{FF2B5EF4-FFF2-40B4-BE49-F238E27FC236}">
                <a16:creationId xmlns:a16="http://schemas.microsoft.com/office/drawing/2014/main" xmlns:p14="http://schemas.microsoft.com/office/powerpoint/2010/main" xmlns="" id="{A77F4ACE-ABA0-45BE-905D-467FB9D14504}"/>
              </a:ext>
            </a:extLst>
          </p:cNvPr>
          <p:cNvSpPr txBox="1"/>
          <p:nvPr/>
        </p:nvSpPr>
        <p:spPr>
          <a:xfrm>
            <a:off x="4514086" y="2192209"/>
            <a:ext cx="1579278" cy="300210"/>
          </a:xfrm>
          <a:prstGeom prst="rect">
            <a:avLst/>
          </a:prstGeom>
          <a:noFill/>
        </p:spPr>
        <p:txBody>
          <a:bodyPr wrap="none" rtlCol="0">
            <a:spAutoFit/>
          </a:bodyPr>
          <a:lstStyle/>
          <a:p>
            <a:r>
              <a:rPr lang="en" altLang="zh-CN" sz="1351" dirty="0">
                <a:solidFill>
                  <a:schemeClr val="bg1">
                    <a:lumMod val="65000"/>
                  </a:schemeClr>
                </a:solidFill>
                <a:cs typeface="+mn-ea"/>
                <a:sym typeface="+mn-lt"/>
              </a:rPr>
              <a:t>Research Content</a:t>
            </a:r>
            <a:endParaRPr kumimoji="1" lang="zh-CN" altLang="en-US" sz="1351" dirty="0">
              <a:solidFill>
                <a:schemeClr val="bg1">
                  <a:lumMod val="65000"/>
                </a:schemeClr>
              </a:solidFill>
              <a:cs typeface="+mn-ea"/>
              <a:sym typeface="+mn-lt"/>
            </a:endParaRPr>
          </a:p>
        </p:txBody>
      </p:sp>
      <p:sp>
        <p:nvSpPr>
          <p:cNvPr id="13" name="文本框 12">
            <a:extLst>
              <a:ext uri="{FF2B5EF4-FFF2-40B4-BE49-F238E27FC236}">
                <a16:creationId xmlns:a16="http://schemas.microsoft.com/office/drawing/2014/main" xmlns:p14="http://schemas.microsoft.com/office/powerpoint/2010/main" xmlns="" id="{2E4E4F0F-B9A4-413D-BD22-09FD08124371}"/>
              </a:ext>
            </a:extLst>
          </p:cNvPr>
          <p:cNvSpPr txBox="1"/>
          <p:nvPr/>
        </p:nvSpPr>
        <p:spPr>
          <a:xfrm>
            <a:off x="661384" y="3281674"/>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03</a:t>
            </a:r>
            <a:endParaRPr kumimoji="1" lang="zh-CN" altLang="en-US" sz="6000" dirty="0">
              <a:solidFill>
                <a:schemeClr val="bg1">
                  <a:lumMod val="65000"/>
                </a:schemeClr>
              </a:solidFill>
              <a:cs typeface="+mn-ea"/>
              <a:sym typeface="+mn-lt"/>
            </a:endParaRPr>
          </a:p>
        </p:txBody>
      </p:sp>
      <p:sp>
        <p:nvSpPr>
          <p:cNvPr id="14" name="文本框 13">
            <a:extLst>
              <a:ext uri="{FF2B5EF4-FFF2-40B4-BE49-F238E27FC236}">
                <a16:creationId xmlns:a16="http://schemas.microsoft.com/office/drawing/2014/main" xmlns:p14="http://schemas.microsoft.com/office/powerpoint/2010/main" xmlns="" id="{74FC30CF-B0FD-4352-8D35-7A00785B09AF}"/>
              </a:ext>
            </a:extLst>
          </p:cNvPr>
          <p:cNvSpPr txBox="1"/>
          <p:nvPr/>
        </p:nvSpPr>
        <p:spPr>
          <a:xfrm>
            <a:off x="1602538" y="3817078"/>
            <a:ext cx="1906291" cy="300210"/>
          </a:xfrm>
          <a:prstGeom prst="rect">
            <a:avLst/>
          </a:prstGeom>
          <a:noFill/>
        </p:spPr>
        <p:txBody>
          <a:bodyPr wrap="none" rtlCol="0">
            <a:spAutoFit/>
          </a:bodyPr>
          <a:lstStyle/>
          <a:p>
            <a:r>
              <a:rPr lang="en" altLang="zh-CN" sz="1351" dirty="0">
                <a:solidFill>
                  <a:schemeClr val="bg1">
                    <a:lumMod val="65000"/>
                  </a:schemeClr>
                </a:solidFill>
                <a:cs typeface="+mn-ea"/>
                <a:sym typeface="+mn-lt"/>
              </a:rPr>
              <a:t>Experimental Program</a:t>
            </a:r>
            <a:endParaRPr kumimoji="1" lang="zh-CN" altLang="en-US" sz="1351" dirty="0">
              <a:solidFill>
                <a:schemeClr val="bg1">
                  <a:lumMod val="65000"/>
                </a:schemeClr>
              </a:solidFill>
              <a:cs typeface="+mn-ea"/>
              <a:sym typeface="+mn-lt"/>
            </a:endParaRPr>
          </a:p>
        </p:txBody>
      </p:sp>
      <p:sp>
        <p:nvSpPr>
          <p:cNvPr id="15" name="文本框 14">
            <a:extLst>
              <a:ext uri="{FF2B5EF4-FFF2-40B4-BE49-F238E27FC236}">
                <a16:creationId xmlns:a16="http://schemas.microsoft.com/office/drawing/2014/main" xmlns:p14="http://schemas.microsoft.com/office/powerpoint/2010/main" xmlns="" id="{1DF3680B-0964-40C9-BD78-198FEA657D0E}"/>
              </a:ext>
            </a:extLst>
          </p:cNvPr>
          <p:cNvSpPr txBox="1"/>
          <p:nvPr/>
        </p:nvSpPr>
        <p:spPr>
          <a:xfrm>
            <a:off x="3545889" y="3281674"/>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04</a:t>
            </a:r>
            <a:endParaRPr kumimoji="1" lang="zh-CN" altLang="en-US" sz="6000" dirty="0">
              <a:solidFill>
                <a:schemeClr val="bg1">
                  <a:lumMod val="65000"/>
                </a:schemeClr>
              </a:solidFill>
              <a:cs typeface="+mn-ea"/>
              <a:sym typeface="+mn-lt"/>
            </a:endParaRPr>
          </a:p>
        </p:txBody>
      </p:sp>
      <p:sp>
        <p:nvSpPr>
          <p:cNvPr id="16" name="文本框 15">
            <a:extLst>
              <a:ext uri="{FF2B5EF4-FFF2-40B4-BE49-F238E27FC236}">
                <a16:creationId xmlns:a16="http://schemas.microsoft.com/office/drawing/2014/main" xmlns:p14="http://schemas.microsoft.com/office/powerpoint/2010/main" xmlns="" id="{5AF8F1A4-5AD1-46E2-A769-B6B5F6211253}"/>
              </a:ext>
            </a:extLst>
          </p:cNvPr>
          <p:cNvSpPr txBox="1"/>
          <p:nvPr/>
        </p:nvSpPr>
        <p:spPr>
          <a:xfrm>
            <a:off x="4514087" y="3817078"/>
            <a:ext cx="1752403" cy="300210"/>
          </a:xfrm>
          <a:prstGeom prst="rect">
            <a:avLst/>
          </a:prstGeom>
          <a:noFill/>
        </p:spPr>
        <p:txBody>
          <a:bodyPr wrap="none" rtlCol="0">
            <a:spAutoFit/>
          </a:bodyPr>
          <a:lstStyle/>
          <a:p>
            <a:r>
              <a:rPr lang="en" altLang="zh-CN" sz="1351" dirty="0">
                <a:solidFill>
                  <a:schemeClr val="bg1">
                    <a:lumMod val="65000"/>
                  </a:schemeClr>
                </a:solidFill>
                <a:cs typeface="+mn-ea"/>
                <a:sym typeface="+mn-lt"/>
              </a:rPr>
              <a:t>Results</a:t>
            </a:r>
            <a:r>
              <a:rPr lang="zh-CN" altLang="en-US" sz="1351" dirty="0">
                <a:solidFill>
                  <a:schemeClr val="bg1">
                    <a:lumMod val="65000"/>
                  </a:schemeClr>
                </a:solidFill>
                <a:cs typeface="+mn-ea"/>
                <a:sym typeface="+mn-lt"/>
              </a:rPr>
              <a:t> </a:t>
            </a:r>
            <a:r>
              <a:rPr lang="en-US" altLang="zh-CN" sz="1351" dirty="0">
                <a:solidFill>
                  <a:schemeClr val="bg1">
                    <a:lumMod val="65000"/>
                  </a:schemeClr>
                </a:solidFill>
                <a:cs typeface="+mn-ea"/>
                <a:sym typeface="+mn-lt"/>
              </a:rPr>
              <a:t>and</a:t>
            </a:r>
            <a:r>
              <a:rPr lang="zh-CN" altLang="en-US" sz="1351" dirty="0">
                <a:solidFill>
                  <a:schemeClr val="bg1">
                    <a:lumMod val="65000"/>
                  </a:schemeClr>
                </a:solidFill>
                <a:cs typeface="+mn-ea"/>
                <a:sym typeface="+mn-lt"/>
              </a:rPr>
              <a:t> </a:t>
            </a:r>
            <a:r>
              <a:rPr lang="en-US" altLang="zh-CN" sz="1351" dirty="0">
                <a:solidFill>
                  <a:schemeClr val="bg1">
                    <a:lumMod val="65000"/>
                  </a:schemeClr>
                </a:solidFill>
                <a:cs typeface="+mn-ea"/>
                <a:sym typeface="+mn-lt"/>
              </a:rPr>
              <a:t>Discuss</a:t>
            </a:r>
            <a:endParaRPr kumimoji="1" lang="zh-CN" altLang="en-US" sz="1351" dirty="0">
              <a:solidFill>
                <a:schemeClr val="bg1">
                  <a:lumMod val="65000"/>
                </a:schemeClr>
              </a:solidFill>
              <a:cs typeface="+mn-ea"/>
              <a:sym typeface="+mn-lt"/>
            </a:endParaRPr>
          </a:p>
        </p:txBody>
      </p:sp>
      <p:sp>
        <p:nvSpPr>
          <p:cNvPr id="17" name="文本框 16">
            <a:extLst>
              <a:ext uri="{FF2B5EF4-FFF2-40B4-BE49-F238E27FC236}">
                <a16:creationId xmlns:a16="http://schemas.microsoft.com/office/drawing/2014/main" xmlns:p14="http://schemas.microsoft.com/office/powerpoint/2010/main" xmlns="" id="{99F7F39D-1D67-4353-8A67-F6F72DAC115F}"/>
              </a:ext>
            </a:extLst>
          </p:cNvPr>
          <p:cNvSpPr txBox="1"/>
          <p:nvPr/>
        </p:nvSpPr>
        <p:spPr>
          <a:xfrm>
            <a:off x="661384" y="4827602"/>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05</a:t>
            </a:r>
            <a:endParaRPr kumimoji="1" lang="zh-CN" altLang="en-US" sz="6000" dirty="0">
              <a:solidFill>
                <a:schemeClr val="bg1">
                  <a:lumMod val="65000"/>
                </a:schemeClr>
              </a:solidFill>
              <a:cs typeface="+mn-ea"/>
              <a:sym typeface="+mn-lt"/>
            </a:endParaRPr>
          </a:p>
        </p:txBody>
      </p:sp>
      <p:sp>
        <p:nvSpPr>
          <p:cNvPr id="18" name="文本框 17">
            <a:extLst>
              <a:ext uri="{FF2B5EF4-FFF2-40B4-BE49-F238E27FC236}">
                <a16:creationId xmlns:a16="http://schemas.microsoft.com/office/drawing/2014/main" xmlns:p14="http://schemas.microsoft.com/office/powerpoint/2010/main" xmlns="" id="{014B79A2-7707-4413-BCB0-37096C8D34B1}"/>
              </a:ext>
            </a:extLst>
          </p:cNvPr>
          <p:cNvSpPr txBox="1"/>
          <p:nvPr/>
        </p:nvSpPr>
        <p:spPr>
          <a:xfrm>
            <a:off x="1602538" y="5373201"/>
            <a:ext cx="1040670" cy="300210"/>
          </a:xfrm>
          <a:prstGeom prst="rect">
            <a:avLst/>
          </a:prstGeom>
          <a:noFill/>
        </p:spPr>
        <p:txBody>
          <a:bodyPr wrap="none" rtlCol="0">
            <a:spAutoFit/>
          </a:bodyPr>
          <a:lstStyle/>
          <a:p>
            <a:r>
              <a:rPr lang="en" altLang="zh-CN" sz="1351" dirty="0">
                <a:solidFill>
                  <a:schemeClr val="bg1">
                    <a:lumMod val="65000"/>
                  </a:schemeClr>
                </a:solidFill>
                <a:cs typeface="+mn-ea"/>
                <a:sym typeface="+mn-lt"/>
              </a:rPr>
              <a:t>Conclusion</a:t>
            </a:r>
          </a:p>
        </p:txBody>
      </p:sp>
      <p:sp>
        <p:nvSpPr>
          <p:cNvPr id="19" name="文本框 18">
            <a:extLst>
              <a:ext uri="{FF2B5EF4-FFF2-40B4-BE49-F238E27FC236}">
                <a16:creationId xmlns:a16="http://schemas.microsoft.com/office/drawing/2014/main" xmlns:p14="http://schemas.microsoft.com/office/powerpoint/2010/main" xmlns="" id="{9BE02633-C4A1-4006-ACCF-68621D5ACD21}"/>
              </a:ext>
            </a:extLst>
          </p:cNvPr>
          <p:cNvSpPr txBox="1"/>
          <p:nvPr/>
        </p:nvSpPr>
        <p:spPr>
          <a:xfrm>
            <a:off x="3545889" y="4827602"/>
            <a:ext cx="1040670" cy="1015663"/>
          </a:xfrm>
          <a:prstGeom prst="rect">
            <a:avLst/>
          </a:prstGeom>
          <a:noFill/>
        </p:spPr>
        <p:txBody>
          <a:bodyPr wrap="none" rtlCol="0">
            <a:spAutoFit/>
          </a:bodyPr>
          <a:lstStyle/>
          <a:p>
            <a:r>
              <a:rPr kumimoji="1" lang="en-US" altLang="zh-CN" sz="6000" dirty="0">
                <a:solidFill>
                  <a:schemeClr val="bg1">
                    <a:lumMod val="65000"/>
                  </a:schemeClr>
                </a:solidFill>
                <a:cs typeface="+mn-ea"/>
                <a:sym typeface="+mn-lt"/>
              </a:rPr>
              <a:t>06</a:t>
            </a:r>
            <a:endParaRPr kumimoji="1" lang="zh-CN" altLang="en-US" sz="6000" dirty="0">
              <a:solidFill>
                <a:schemeClr val="bg1">
                  <a:lumMod val="65000"/>
                </a:schemeClr>
              </a:solidFill>
              <a:cs typeface="+mn-ea"/>
              <a:sym typeface="+mn-lt"/>
            </a:endParaRPr>
          </a:p>
        </p:txBody>
      </p:sp>
      <p:sp>
        <p:nvSpPr>
          <p:cNvPr id="20" name="文本框 19">
            <a:extLst>
              <a:ext uri="{FF2B5EF4-FFF2-40B4-BE49-F238E27FC236}">
                <a16:creationId xmlns:a16="http://schemas.microsoft.com/office/drawing/2014/main" xmlns:p14="http://schemas.microsoft.com/office/powerpoint/2010/main" xmlns="" id="{16FC25F8-9435-490E-AD24-D9F65899E9AC}"/>
              </a:ext>
            </a:extLst>
          </p:cNvPr>
          <p:cNvSpPr txBox="1"/>
          <p:nvPr/>
        </p:nvSpPr>
        <p:spPr>
          <a:xfrm>
            <a:off x="4514088" y="5363006"/>
            <a:ext cx="752129" cy="300210"/>
          </a:xfrm>
          <a:prstGeom prst="rect">
            <a:avLst/>
          </a:prstGeom>
          <a:noFill/>
        </p:spPr>
        <p:txBody>
          <a:bodyPr wrap="none" rtlCol="0">
            <a:spAutoFit/>
          </a:bodyPr>
          <a:lstStyle/>
          <a:p>
            <a:r>
              <a:rPr lang="en-US" altLang="zh-CN" sz="1351" dirty="0">
                <a:solidFill>
                  <a:schemeClr val="bg1">
                    <a:lumMod val="65000"/>
                  </a:schemeClr>
                </a:solidFill>
                <a:cs typeface="+mn-ea"/>
                <a:sym typeface="+mn-lt"/>
              </a:rPr>
              <a:t>Thanks</a:t>
            </a:r>
            <a:endParaRPr kumimoji="1" lang="zh-CN" altLang="en-US" sz="1351" dirty="0">
              <a:solidFill>
                <a:schemeClr val="bg1">
                  <a:lumMod val="65000"/>
                </a:schemeClr>
              </a:solidFill>
              <a:cs typeface="+mn-ea"/>
              <a:sym typeface="+mn-lt"/>
            </a:endParaRPr>
          </a:p>
        </p:txBody>
      </p:sp>
      <p:sp>
        <p:nvSpPr>
          <p:cNvPr id="2" name="灯片编号占位符 1">
            <a:extLst>
              <a:ext uri="{FF2B5EF4-FFF2-40B4-BE49-F238E27FC236}">
                <a16:creationId xmlns:a16="http://schemas.microsoft.com/office/drawing/2014/main" xmlns:p14="http://schemas.microsoft.com/office/powerpoint/2010/main" xmlns="" id="{41F0F9EB-ABFE-4633-B5EA-6CDCC9483CDC}"/>
              </a:ext>
            </a:extLst>
          </p:cNvPr>
          <p:cNvSpPr>
            <a:spLocks noGrp="1"/>
          </p:cNvSpPr>
          <p:nvPr>
            <p:ph type="sldNum" sz="quarter" idx="4"/>
          </p:nvPr>
        </p:nvSpPr>
        <p:spPr/>
        <p:txBody>
          <a:bodyPr/>
          <a:lstStyle/>
          <a:p>
            <a:fld id="{A548B57D-AE10-4CF7-A9DF-59FEFA91B28E}" type="slidenum">
              <a:rPr lang="zh-CN" altLang="en-US" smtClean="0">
                <a:cs typeface="+mn-ea"/>
                <a:sym typeface="+mn-lt"/>
              </a:rPr>
              <a:pPr/>
              <a:t>2</a:t>
            </a:fld>
            <a:r>
              <a:rPr lang="zh-CN" altLang="en-US">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979071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a:extLst>
              <a:ext uri="{FF2B5EF4-FFF2-40B4-BE49-F238E27FC236}">
                <a16:creationId xmlns:a16="http://schemas.microsoft.com/office/drawing/2014/main" xmlns:p14="http://schemas.microsoft.com/office/powerpoint/2010/main" xmlns="" id="{47D5B24D-0595-4BC4-BF99-010EE4CC7BAA}"/>
              </a:ext>
            </a:extLst>
          </p:cNvPr>
          <p:cNvSpPr>
            <a:spLocks noGrp="1"/>
          </p:cNvSpPr>
          <p:nvPr>
            <p:ph type="title"/>
          </p:nvPr>
        </p:nvSpPr>
        <p:spPr/>
        <p:txBody>
          <a:bodyPr/>
          <a:lstStyle/>
          <a:p>
            <a:r>
              <a:rPr lang="zh-CN" altLang="en-US" dirty="0">
                <a:latin typeface="+mn-lt"/>
                <a:ea typeface="+mn-ea"/>
                <a:cs typeface="+mn-ea"/>
                <a:sym typeface="+mn-lt"/>
              </a:rPr>
              <a:t>章节题目</a:t>
            </a:r>
          </a:p>
        </p:txBody>
      </p:sp>
      <p:sp>
        <p:nvSpPr>
          <p:cNvPr id="23" name="文本占位符 22">
            <a:extLst>
              <a:ext uri="{FF2B5EF4-FFF2-40B4-BE49-F238E27FC236}">
                <a16:creationId xmlns:a16="http://schemas.microsoft.com/office/drawing/2014/main" xmlns:p14="http://schemas.microsoft.com/office/powerpoint/2010/main" xmlns="" id="{3283DF50-D76E-4DDE-BA0F-99C2D54E39BB}"/>
              </a:ext>
            </a:extLst>
          </p:cNvPr>
          <p:cNvSpPr>
            <a:spLocks noGrp="1"/>
          </p:cNvSpPr>
          <p:nvPr>
            <p:ph type="body" sz="quarter" idx="11"/>
          </p:nvPr>
        </p:nvSpPr>
        <p:spPr/>
        <p:txBody>
          <a:bodyPr/>
          <a:lstStyle/>
          <a:p>
            <a:r>
              <a:rPr lang="zh-CN" altLang="en-US" dirty="0">
                <a:latin typeface="+mn-lt"/>
                <a:ea typeface="+mn-ea"/>
                <a:cs typeface="+mn-ea"/>
                <a:sym typeface="+mn-lt"/>
              </a:rPr>
              <a:t>题目说明</a:t>
            </a:r>
          </a:p>
        </p:txBody>
      </p:sp>
      <p:sp>
        <p:nvSpPr>
          <p:cNvPr id="25" name="文本占位符 24">
            <a:extLst>
              <a:ext uri="{FF2B5EF4-FFF2-40B4-BE49-F238E27FC236}">
                <a16:creationId xmlns:a16="http://schemas.microsoft.com/office/drawing/2014/main" xmlns:p14="http://schemas.microsoft.com/office/powerpoint/2010/main" xmlns="" id="{43A6DF95-0927-4CB9-98B3-BD267FB813F5}"/>
              </a:ext>
            </a:extLst>
          </p:cNvPr>
          <p:cNvSpPr>
            <a:spLocks noGrp="1"/>
          </p:cNvSpPr>
          <p:nvPr>
            <p:ph type="body" sz="quarter" idx="13"/>
          </p:nvPr>
        </p:nvSpPr>
        <p:spPr/>
        <p:txBody>
          <a:bodyPr/>
          <a:lstStyle/>
          <a:p>
            <a:r>
              <a:rPr lang="en-US" altLang="zh-CN" dirty="0">
                <a:sym typeface="+mn-lt"/>
              </a:rPr>
              <a:t>01</a:t>
            </a:r>
            <a:endParaRPr lang="zh-CN" altLang="en-US" dirty="0">
              <a:sym typeface="+mn-lt"/>
            </a:endParaRPr>
          </a:p>
        </p:txBody>
      </p:sp>
      <p:sp>
        <p:nvSpPr>
          <p:cNvPr id="2" name="灯片编号占位符 1">
            <a:extLst>
              <a:ext uri="{FF2B5EF4-FFF2-40B4-BE49-F238E27FC236}">
                <a16:creationId xmlns:a16="http://schemas.microsoft.com/office/drawing/2014/main" xmlns:p14="http://schemas.microsoft.com/office/powerpoint/2010/main" xmlns="" id="{3ED3675B-8EE2-4724-B1A6-56113630E7B5}"/>
              </a:ext>
            </a:extLst>
          </p:cNvPr>
          <p:cNvSpPr>
            <a:spLocks noGrp="1"/>
          </p:cNvSpPr>
          <p:nvPr>
            <p:ph type="sldNum" sz="quarter" idx="4"/>
          </p:nvPr>
        </p:nvSpPr>
        <p:spPr/>
        <p:txBody>
          <a:bodyPr/>
          <a:lstStyle/>
          <a:p>
            <a:fld id="{A548B57D-AE10-4CF7-A9DF-59FEFA91B28E}" type="slidenum">
              <a:rPr lang="zh-CN" altLang="en-US" smtClean="0">
                <a:cs typeface="+mn-ea"/>
                <a:sym typeface="+mn-lt"/>
              </a:rPr>
              <a:pPr/>
              <a:t>3</a:t>
            </a:fld>
            <a:r>
              <a:rPr lang="zh-CN" altLang="en-US">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97441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 id="{F4070812-2B75-4CF7-9880-69761E161F11}"/>
              </a:ext>
            </a:extLst>
          </p:cNvPr>
          <p:cNvSpPr>
            <a:spLocks noGrp="1"/>
          </p:cNvSpPr>
          <p:nvPr>
            <p:ph type="body" sz="quarter" idx="12"/>
          </p:nvPr>
        </p:nvSpPr>
        <p:spPr/>
        <p:txBody>
          <a:bodyPr/>
          <a:lstStyle/>
          <a:p>
            <a:r>
              <a:rPr lang="zh-CN" altLang="en-US" dirty="0">
                <a:latin typeface="+mn-lt"/>
                <a:ea typeface="+mn-ea"/>
                <a:cs typeface="+mn-ea"/>
                <a:sym typeface="+mn-lt"/>
              </a:rPr>
              <a:t>个人介绍</a:t>
            </a:r>
          </a:p>
        </p:txBody>
      </p:sp>
      <p:sp>
        <p:nvSpPr>
          <p:cNvPr id="3" name="灯片编号占位符 2">
            <a:extLst>
              <a:ext uri="{FF2B5EF4-FFF2-40B4-BE49-F238E27FC236}">
                <a16:creationId xmlns:a16="http://schemas.microsoft.com/office/drawing/2014/main" xmlns:p14="http://schemas.microsoft.com/office/powerpoint/2010/main" xmlns="" id="{B06BCBDC-A81A-4D77-995F-0144CC7DD4C3}"/>
              </a:ext>
            </a:extLst>
          </p:cNvPr>
          <p:cNvSpPr>
            <a:spLocks noGrp="1"/>
          </p:cNvSpPr>
          <p:nvPr>
            <p:ph type="sldNum" sz="quarter" idx="4"/>
          </p:nvPr>
        </p:nvSpPr>
        <p:spPr/>
        <p:txBody>
          <a:bodyPr/>
          <a:lstStyle/>
          <a:p>
            <a:fld id="{A548B57D-AE10-4CF7-A9DF-59FEFA91B28E}" type="slidenum">
              <a:rPr lang="zh-CN" altLang="en-US" smtClean="0">
                <a:cs typeface="+mn-ea"/>
                <a:sym typeface="+mn-lt"/>
              </a:rPr>
              <a:pPr/>
              <a:t>4</a:t>
            </a:fld>
            <a:r>
              <a:rPr lang="zh-CN" altLang="en-US">
                <a:cs typeface="+mn-ea"/>
                <a:sym typeface="+mn-lt"/>
              </a:rPr>
              <a:t> </a:t>
            </a:r>
            <a:endParaRPr lang="zh-CN" altLang="en-US" dirty="0">
              <a:cs typeface="+mn-ea"/>
              <a:sym typeface="+mn-lt"/>
            </a:endParaRPr>
          </a:p>
        </p:txBody>
      </p:sp>
      <p:sp>
        <p:nvSpPr>
          <p:cNvPr id="4" name="矩形: 圆角 3">
            <a:extLst>
              <a:ext uri="{FF2B5EF4-FFF2-40B4-BE49-F238E27FC236}">
                <a16:creationId xmlns:a16="http://schemas.microsoft.com/office/drawing/2014/main" xmlns:p14="http://schemas.microsoft.com/office/powerpoint/2010/main" xmlns="" id="{7C1594D0-9633-48BA-9B12-900E3720BB9B}"/>
              </a:ext>
            </a:extLst>
          </p:cNvPr>
          <p:cNvSpPr/>
          <p:nvPr/>
        </p:nvSpPr>
        <p:spPr>
          <a:xfrm>
            <a:off x="737785" y="1378376"/>
            <a:ext cx="2952731" cy="4572362"/>
          </a:xfrm>
          <a:prstGeom prst="roundRect">
            <a:avLst>
              <a:gd name="adj" fmla="val 7721"/>
            </a:avLst>
          </a:prstGeom>
          <a:solidFill>
            <a:schemeClr val="accent1">
              <a:alpha val="10000"/>
            </a:schemeClr>
          </a:solidFill>
          <a:ln w="15875">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xmlns:p14="http://schemas.microsoft.com/office/powerpoint/2010/main" xmlns="" id="{A28B832F-1EE8-4A9A-A8DD-70EDB0FD73AF}"/>
              </a:ext>
            </a:extLst>
          </p:cNvPr>
          <p:cNvSpPr txBox="1"/>
          <p:nvPr/>
        </p:nvSpPr>
        <p:spPr>
          <a:xfrm>
            <a:off x="4540279" y="2298358"/>
            <a:ext cx="6706842" cy="1285879"/>
          </a:xfrm>
          <a:prstGeom prst="rect">
            <a:avLst/>
          </a:prstGeom>
          <a:noFill/>
          <a:ln>
            <a:noFill/>
          </a:ln>
        </p:spPr>
        <p:txBody>
          <a:bodyPr wrap="square" lIns="180000" tIns="180000" rIns="180000" bIns="180000" rtlCol="0" anchor="ctr" anchorCtr="0">
            <a:noAutofit/>
          </a:bodyPr>
          <a:lstStyle>
            <a:defPPr>
              <a:defRPr lang="zh-CN"/>
            </a:defPPr>
            <a:lvl1pPr>
              <a:lnSpc>
                <a:spcPct val="130000"/>
              </a:lnSpc>
              <a:defRPr spc="100">
                <a:solidFill>
                  <a:schemeClr val="tx1">
                    <a:lumMod val="75000"/>
                    <a:lumOff val="25000"/>
                  </a:schemeClr>
                </a:solidFill>
              </a:defRPr>
            </a:lvl1pPr>
          </a:lstStyle>
          <a:p>
            <a:pPr algn="just"/>
            <a:r>
              <a:rPr lang="zh-CN" altLang="en-US" dirty="0">
                <a:cs typeface="+mn-ea"/>
                <a:sym typeface="+mn-lt"/>
              </a:rPr>
              <a:t>请输入详细的个人经历，请输入详细的个人经历，请输入详细的个人经历，请输入详细的个人经历，请输入详细的个人经历，请输入详细的个人经历</a:t>
            </a:r>
          </a:p>
        </p:txBody>
      </p:sp>
      <p:sp>
        <p:nvSpPr>
          <p:cNvPr id="7" name="矩形: 圆角 6">
            <a:extLst>
              <a:ext uri="{FF2B5EF4-FFF2-40B4-BE49-F238E27FC236}">
                <a16:creationId xmlns:a16="http://schemas.microsoft.com/office/drawing/2014/main" xmlns:p14="http://schemas.microsoft.com/office/powerpoint/2010/main" xmlns="" id="{48481184-302D-4C14-80C4-4C87AE04A6EC}"/>
              </a:ext>
            </a:extLst>
          </p:cNvPr>
          <p:cNvSpPr/>
          <p:nvPr/>
        </p:nvSpPr>
        <p:spPr>
          <a:xfrm>
            <a:off x="1280965" y="4749840"/>
            <a:ext cx="1866370"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800" dirty="0">
                <a:solidFill>
                  <a:schemeClr val="accent1"/>
                </a:solidFill>
                <a:cs typeface="+mn-ea"/>
                <a:sym typeface="+mn-lt"/>
              </a:rPr>
              <a:t>输入姓名</a:t>
            </a:r>
          </a:p>
        </p:txBody>
      </p:sp>
      <p:sp>
        <p:nvSpPr>
          <p:cNvPr id="19" name="文本框 18">
            <a:extLst>
              <a:ext uri="{FF2B5EF4-FFF2-40B4-BE49-F238E27FC236}">
                <a16:creationId xmlns:a16="http://schemas.microsoft.com/office/drawing/2014/main" xmlns:p14="http://schemas.microsoft.com/office/powerpoint/2010/main" xmlns="" id="{61024AAF-F0BB-4072-BF31-583A76D5378D}"/>
              </a:ext>
            </a:extLst>
          </p:cNvPr>
          <p:cNvSpPr txBox="1"/>
          <p:nvPr/>
        </p:nvSpPr>
        <p:spPr>
          <a:xfrm>
            <a:off x="4545139" y="4192736"/>
            <a:ext cx="2609347" cy="1285879"/>
          </a:xfrm>
          <a:prstGeom prst="rect">
            <a:avLst/>
          </a:prstGeom>
          <a:noFill/>
          <a:ln>
            <a:noFill/>
          </a:ln>
        </p:spPr>
        <p:txBody>
          <a:bodyPr wrap="square" lIns="180000" tIns="180000" rIns="180000" bIns="180000" rtlCol="0" anchor="ctr" anchorCtr="0">
            <a:no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cs typeface="+mn-ea"/>
                <a:sym typeface="+mn-lt"/>
              </a:rPr>
              <a:t>个人奖励</a:t>
            </a:r>
            <a:endParaRPr lang="en-US" altLang="zh-CN" sz="1600" dirty="0">
              <a:cs typeface="+mn-ea"/>
              <a:sym typeface="+mn-lt"/>
            </a:endParaRPr>
          </a:p>
          <a:p>
            <a:pPr marL="285750" indent="-285750" algn="just">
              <a:buFont typeface="Arial" panose="020B0604020202020204" pitchFamily="34" charset="0"/>
              <a:buChar char="•"/>
            </a:pPr>
            <a:r>
              <a:rPr lang="zh-CN" altLang="en-US" sz="1600" dirty="0">
                <a:cs typeface="+mn-ea"/>
                <a:sym typeface="+mn-lt"/>
              </a:rPr>
              <a:t>个人职务</a:t>
            </a:r>
            <a:endParaRPr lang="en-US" altLang="zh-CN" sz="1600" dirty="0">
              <a:cs typeface="+mn-ea"/>
              <a:sym typeface="+mn-lt"/>
            </a:endParaRPr>
          </a:p>
          <a:p>
            <a:pPr marL="285750" indent="-285750" algn="just">
              <a:buFont typeface="Arial" panose="020B0604020202020204" pitchFamily="34" charset="0"/>
              <a:buChar char="•"/>
            </a:pPr>
            <a:r>
              <a:rPr lang="zh-CN" altLang="en-US" sz="1600" dirty="0">
                <a:cs typeface="+mn-ea"/>
                <a:sym typeface="+mn-lt"/>
              </a:rPr>
              <a:t>等等</a:t>
            </a:r>
          </a:p>
        </p:txBody>
      </p:sp>
      <p:sp>
        <p:nvSpPr>
          <p:cNvPr id="20" name="任意多边形: 形状 19">
            <a:extLst>
              <a:ext uri="{FF2B5EF4-FFF2-40B4-BE49-F238E27FC236}">
                <a16:creationId xmlns:a16="http://schemas.microsoft.com/office/drawing/2014/main" xmlns:p14="http://schemas.microsoft.com/office/powerpoint/2010/main" xmlns="" id="{02E3547B-6CF8-4606-ACDC-970FF10FF8EE}"/>
              </a:ext>
            </a:extLst>
          </p:cNvPr>
          <p:cNvSpPr/>
          <p:nvPr/>
        </p:nvSpPr>
        <p:spPr>
          <a:xfrm>
            <a:off x="4104639" y="1378376"/>
            <a:ext cx="7349575" cy="4572362"/>
          </a:xfrm>
          <a:custGeom>
            <a:avLst/>
            <a:gdLst>
              <a:gd name="connsiteX0" fmla="*/ 364112 w 7747380"/>
              <a:gd name="connsiteY0" fmla="*/ 0 h 4572362"/>
              <a:gd name="connsiteX1" fmla="*/ 7747380 w 7747380"/>
              <a:gd name="connsiteY1" fmla="*/ 0 h 4572362"/>
              <a:gd name="connsiteX2" fmla="*/ 7747380 w 7747380"/>
              <a:gd name="connsiteY2" fmla="*/ 4572362 h 4572362"/>
              <a:gd name="connsiteX3" fmla="*/ 364112 w 7747380"/>
              <a:gd name="connsiteY3" fmla="*/ 4572362 h 4572362"/>
              <a:gd name="connsiteX4" fmla="*/ 364112 w 7747380"/>
              <a:gd name="connsiteY4" fmla="*/ 785148 h 4572362"/>
              <a:gd name="connsiteX5" fmla="*/ 0 w 7747380"/>
              <a:gd name="connsiteY5" fmla="*/ 785148 h 4572362"/>
              <a:gd name="connsiteX6" fmla="*/ 364112 w 7747380"/>
              <a:gd name="connsiteY6" fmla="*/ 502467 h 4572362"/>
              <a:gd name="connsiteX0" fmla="*/ 226952 w 7610220"/>
              <a:gd name="connsiteY0" fmla="*/ 0 h 4572362"/>
              <a:gd name="connsiteX1" fmla="*/ 7610220 w 7610220"/>
              <a:gd name="connsiteY1" fmla="*/ 0 h 4572362"/>
              <a:gd name="connsiteX2" fmla="*/ 7610220 w 7610220"/>
              <a:gd name="connsiteY2" fmla="*/ 4572362 h 4572362"/>
              <a:gd name="connsiteX3" fmla="*/ 226952 w 7610220"/>
              <a:gd name="connsiteY3" fmla="*/ 4572362 h 4572362"/>
              <a:gd name="connsiteX4" fmla="*/ 226952 w 7610220"/>
              <a:gd name="connsiteY4" fmla="*/ 785148 h 4572362"/>
              <a:gd name="connsiteX5" fmla="*/ 0 w 7610220"/>
              <a:gd name="connsiteY5" fmla="*/ 790228 h 4572362"/>
              <a:gd name="connsiteX6" fmla="*/ 226952 w 7610220"/>
              <a:gd name="connsiteY6" fmla="*/ 502467 h 4572362"/>
              <a:gd name="connsiteX7" fmla="*/ 226952 w 7610220"/>
              <a:gd name="connsiteY7" fmla="*/ 0 h 457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10220" h="4572362">
                <a:moveTo>
                  <a:pt x="226952" y="0"/>
                </a:moveTo>
                <a:lnTo>
                  <a:pt x="7610220" y="0"/>
                </a:lnTo>
                <a:lnTo>
                  <a:pt x="7610220" y="4572362"/>
                </a:lnTo>
                <a:lnTo>
                  <a:pt x="226952" y="4572362"/>
                </a:lnTo>
                <a:lnTo>
                  <a:pt x="226952" y="785148"/>
                </a:lnTo>
                <a:lnTo>
                  <a:pt x="0" y="790228"/>
                </a:lnTo>
                <a:lnTo>
                  <a:pt x="226952" y="502467"/>
                </a:lnTo>
                <a:lnTo>
                  <a:pt x="226952" y="0"/>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1" name="矩形: 圆角 20">
            <a:extLst>
              <a:ext uri="{FF2B5EF4-FFF2-40B4-BE49-F238E27FC236}">
                <a16:creationId xmlns:a16="http://schemas.microsoft.com/office/drawing/2014/main" xmlns:p14="http://schemas.microsoft.com/office/powerpoint/2010/main" xmlns="" id="{8FA4308B-2CB0-4E44-A89A-D7BF91756AF3}"/>
              </a:ext>
            </a:extLst>
          </p:cNvPr>
          <p:cNvSpPr/>
          <p:nvPr/>
        </p:nvSpPr>
        <p:spPr>
          <a:xfrm>
            <a:off x="4626635" y="1756154"/>
            <a:ext cx="3032502"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chemeClr val="accent1"/>
                </a:solidFill>
                <a:cs typeface="+mn-ea"/>
                <a:sym typeface="+mn-lt"/>
              </a:rPr>
              <a:t>个人简历</a:t>
            </a:r>
          </a:p>
        </p:txBody>
      </p:sp>
      <p:grpSp>
        <p:nvGrpSpPr>
          <p:cNvPr id="22" name="组合 21">
            <a:extLst>
              <a:ext uri="{FF2B5EF4-FFF2-40B4-BE49-F238E27FC236}">
                <a16:creationId xmlns:a16="http://schemas.microsoft.com/office/drawing/2014/main" xmlns:p14="http://schemas.microsoft.com/office/powerpoint/2010/main" xmlns="" id="{542ABA60-CAAC-4FD1-A545-E0F25A9B2CA4}"/>
              </a:ext>
            </a:extLst>
          </p:cNvPr>
          <p:cNvGrpSpPr/>
          <p:nvPr/>
        </p:nvGrpSpPr>
        <p:grpSpPr>
          <a:xfrm>
            <a:off x="1124268" y="4564820"/>
            <a:ext cx="2179764" cy="913795"/>
            <a:chOff x="1385475" y="4755802"/>
            <a:chExt cx="1657350" cy="913795"/>
          </a:xfrm>
        </p:grpSpPr>
        <p:cxnSp>
          <p:nvCxnSpPr>
            <p:cNvPr id="27" name="直接连接符 26">
              <a:extLst>
                <a:ext uri="{FF2B5EF4-FFF2-40B4-BE49-F238E27FC236}">
                  <a16:creationId xmlns:a16="http://schemas.microsoft.com/office/drawing/2014/main" xmlns:p14="http://schemas.microsoft.com/office/powerpoint/2010/main" xmlns="" id="{4CD53726-1E45-42B3-8CC3-8E331211B92E}"/>
                </a:ext>
              </a:extLst>
            </p:cNvPr>
            <p:cNvCxnSpPr/>
            <p:nvPr/>
          </p:nvCxnSpPr>
          <p:spPr>
            <a:xfrm>
              <a:off x="1385475" y="4755802"/>
              <a:ext cx="165735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p14="http://schemas.microsoft.com/office/powerpoint/2010/main" xmlns="" id="{D8B29A61-899B-42C6-934B-ACD020F6757C}"/>
                </a:ext>
              </a:extLst>
            </p:cNvPr>
            <p:cNvCxnSpPr/>
            <p:nvPr/>
          </p:nvCxnSpPr>
          <p:spPr>
            <a:xfrm flipV="1">
              <a:off x="1385475" y="5669597"/>
              <a:ext cx="165735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xmlns:p14="http://schemas.microsoft.com/office/powerpoint/2010/main" xmlns="" id="{0E364D21-85C5-40CB-B649-CEBF67C72752}"/>
              </a:ext>
            </a:extLst>
          </p:cNvPr>
          <p:cNvSpPr txBox="1"/>
          <p:nvPr/>
        </p:nvSpPr>
        <p:spPr>
          <a:xfrm>
            <a:off x="7345276" y="4192736"/>
            <a:ext cx="2609347" cy="1285879"/>
          </a:xfrm>
          <a:prstGeom prst="rect">
            <a:avLst/>
          </a:prstGeom>
          <a:noFill/>
          <a:ln>
            <a:noFill/>
          </a:ln>
        </p:spPr>
        <p:txBody>
          <a:bodyPr wrap="square" lIns="180000" tIns="180000" rIns="180000" bIns="180000" rtlCol="0" anchor="ctr" anchorCtr="0">
            <a:no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cs typeface="+mn-ea"/>
                <a:sym typeface="+mn-lt"/>
              </a:rPr>
              <a:t>个人奖励</a:t>
            </a:r>
            <a:endParaRPr lang="en-US" altLang="zh-CN" sz="1600" dirty="0">
              <a:cs typeface="+mn-ea"/>
              <a:sym typeface="+mn-lt"/>
            </a:endParaRPr>
          </a:p>
          <a:p>
            <a:pPr marL="285750" indent="-285750" algn="just">
              <a:buFont typeface="Arial" panose="020B0604020202020204" pitchFamily="34" charset="0"/>
              <a:buChar char="•"/>
            </a:pPr>
            <a:r>
              <a:rPr lang="zh-CN" altLang="en-US" sz="1600" dirty="0">
                <a:cs typeface="+mn-ea"/>
                <a:sym typeface="+mn-lt"/>
              </a:rPr>
              <a:t>个人职务</a:t>
            </a:r>
            <a:endParaRPr lang="en-US" altLang="zh-CN" sz="1600" dirty="0">
              <a:cs typeface="+mn-ea"/>
              <a:sym typeface="+mn-lt"/>
            </a:endParaRPr>
          </a:p>
          <a:p>
            <a:pPr marL="285750" indent="-285750" algn="just">
              <a:buFont typeface="Arial" panose="020B0604020202020204" pitchFamily="34" charset="0"/>
              <a:buChar char="•"/>
            </a:pPr>
            <a:r>
              <a:rPr lang="zh-CN" altLang="en-US" sz="1600" dirty="0">
                <a:cs typeface="+mn-ea"/>
                <a:sym typeface="+mn-lt"/>
              </a:rPr>
              <a:t>等等</a:t>
            </a:r>
          </a:p>
        </p:txBody>
      </p:sp>
      <p:cxnSp>
        <p:nvCxnSpPr>
          <p:cNvPr id="30" name="直接连接符 29">
            <a:extLst>
              <a:ext uri="{FF2B5EF4-FFF2-40B4-BE49-F238E27FC236}">
                <a16:creationId xmlns:a16="http://schemas.microsoft.com/office/drawing/2014/main" xmlns:p14="http://schemas.microsoft.com/office/powerpoint/2010/main" xmlns="" id="{EBD260C1-F505-4686-AE54-BA143030F07C}"/>
              </a:ext>
            </a:extLst>
          </p:cNvPr>
          <p:cNvCxnSpPr>
            <a:cxnSpLocks/>
          </p:cNvCxnSpPr>
          <p:nvPr/>
        </p:nvCxnSpPr>
        <p:spPr>
          <a:xfrm>
            <a:off x="4467899" y="3935393"/>
            <a:ext cx="6545814"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xmlns:p14="http://schemas.microsoft.com/office/powerpoint/2010/main" xmlns="" id="{70D3761B-97F7-4750-9B42-11A50847EFCB}"/>
              </a:ext>
            </a:extLst>
          </p:cNvPr>
          <p:cNvSpPr/>
          <p:nvPr/>
        </p:nvSpPr>
        <p:spPr>
          <a:xfrm>
            <a:off x="1300480" y="1879600"/>
            <a:ext cx="1828800" cy="1828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user_125693">
            <a:extLst>
              <a:ext uri="{FF2B5EF4-FFF2-40B4-BE49-F238E27FC236}">
                <a16:creationId xmlns:a16="http://schemas.microsoft.com/office/drawing/2014/main" xmlns:p14="http://schemas.microsoft.com/office/powerpoint/2010/main" xmlns="" id="{0937F0E0-4B4F-4E78-9C37-FF276AB114FD}"/>
              </a:ext>
            </a:extLst>
          </p:cNvPr>
          <p:cNvSpPr>
            <a:spLocks noChangeAspect="1"/>
          </p:cNvSpPr>
          <p:nvPr/>
        </p:nvSpPr>
        <p:spPr bwMode="auto">
          <a:xfrm>
            <a:off x="1739195" y="2209758"/>
            <a:ext cx="953205" cy="1028063"/>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chemeClr val="accent1"/>
          </a:solidFill>
          <a:ln>
            <a:noFill/>
          </a:ln>
        </p:spPr>
        <p:txBody>
          <a:bodyPr/>
          <a:lstStyle/>
          <a:p>
            <a:endParaRPr lang="zh-CN" altLang="en-US">
              <a:cs typeface="+mn-ea"/>
              <a:sym typeface="+mn-lt"/>
            </a:endParaRPr>
          </a:p>
        </p:txBody>
      </p:sp>
    </p:spTree>
    <p:custDataLst>
      <p:tags r:id="rId1"/>
    </p:custDataLst>
    <p:extLst>
      <p:ext uri="{BB962C8B-B14F-4D97-AF65-F5344CB8AC3E}">
        <p14:creationId xmlns:p14="http://schemas.microsoft.com/office/powerpoint/2010/main" val="2694001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xmlns:p14="http://schemas.microsoft.com/office/powerpoint/2010/main" xmlns="" id="{2050BF21-9AC1-4171-A64A-5E8AABCF8AF0}"/>
              </a:ext>
            </a:extLst>
          </p:cNvPr>
          <p:cNvSpPr>
            <a:spLocks noGrp="1"/>
          </p:cNvSpPr>
          <p:nvPr>
            <p:ph type="body" sz="quarter" idx="12"/>
          </p:nvPr>
        </p:nvSpPr>
        <p:spPr/>
        <p:txBody>
          <a:bodyPr/>
          <a:lstStyle/>
          <a:p>
            <a:r>
              <a:rPr lang="zh-CN" altLang="en-US" dirty="0">
                <a:latin typeface="+mn-lt"/>
                <a:ea typeface="+mn-ea"/>
                <a:cs typeface="+mn-ea"/>
                <a:sym typeface="+mn-lt"/>
              </a:rPr>
              <a:t>展示</a:t>
            </a:r>
            <a:r>
              <a:rPr lang="en-US" altLang="zh-CN" dirty="0">
                <a:latin typeface="+mn-lt"/>
                <a:ea typeface="+mn-ea"/>
                <a:cs typeface="+mn-ea"/>
                <a:sym typeface="+mn-lt"/>
              </a:rPr>
              <a:t>2</a:t>
            </a:r>
            <a:r>
              <a:rPr lang="zh-CN" altLang="en-US" dirty="0">
                <a:latin typeface="+mn-lt"/>
                <a:ea typeface="+mn-ea"/>
                <a:cs typeface="+mn-ea"/>
                <a:sym typeface="+mn-lt"/>
              </a:rPr>
              <a:t>个对比项</a:t>
            </a:r>
          </a:p>
        </p:txBody>
      </p:sp>
      <p:sp>
        <p:nvSpPr>
          <p:cNvPr id="3" name="灯片编号占位符 2">
            <a:extLst>
              <a:ext uri="{FF2B5EF4-FFF2-40B4-BE49-F238E27FC236}">
                <a16:creationId xmlns:a16="http://schemas.microsoft.com/office/drawing/2014/main" xmlns:p14="http://schemas.microsoft.com/office/powerpoint/2010/main" xmlns="" id="{460AE4A3-4B9F-4C8C-93DB-176C74493AB5}"/>
              </a:ext>
            </a:extLst>
          </p:cNvPr>
          <p:cNvSpPr>
            <a:spLocks noGrp="1"/>
          </p:cNvSpPr>
          <p:nvPr>
            <p:ph type="sldNum" sz="quarter" idx="4"/>
          </p:nvPr>
        </p:nvSpPr>
        <p:spPr/>
        <p:txBody>
          <a:bodyPr/>
          <a:lstStyle/>
          <a:p>
            <a:fld id="{A548B57D-AE10-4CF7-A9DF-59FEFA91B28E}" type="slidenum">
              <a:rPr lang="zh-CN" altLang="en-US" smtClean="0">
                <a:cs typeface="+mn-ea"/>
                <a:sym typeface="+mn-lt"/>
              </a:rPr>
              <a:pPr/>
              <a:t>5</a:t>
            </a:fld>
            <a:r>
              <a:rPr lang="zh-CN" altLang="en-US">
                <a:cs typeface="+mn-ea"/>
                <a:sym typeface="+mn-lt"/>
              </a:rPr>
              <a:t> </a:t>
            </a:r>
            <a:endParaRPr lang="zh-CN" altLang="en-US" dirty="0">
              <a:cs typeface="+mn-ea"/>
              <a:sym typeface="+mn-lt"/>
            </a:endParaRPr>
          </a:p>
        </p:txBody>
      </p:sp>
      <p:grpSp>
        <p:nvGrpSpPr>
          <p:cNvPr id="4" name="组合 3">
            <a:extLst>
              <a:ext uri="{FF2B5EF4-FFF2-40B4-BE49-F238E27FC236}">
                <a16:creationId xmlns:a16="http://schemas.microsoft.com/office/drawing/2014/main" xmlns:p14="http://schemas.microsoft.com/office/powerpoint/2010/main" xmlns="" id="{1111E2B5-2043-4CE8-BCD1-0EFA08BEA83F}"/>
              </a:ext>
            </a:extLst>
          </p:cNvPr>
          <p:cNvGrpSpPr/>
          <p:nvPr/>
        </p:nvGrpSpPr>
        <p:grpSpPr>
          <a:xfrm>
            <a:off x="2207569" y="1694610"/>
            <a:ext cx="7776864" cy="4019050"/>
            <a:chOff x="1981200" y="1739310"/>
            <a:chExt cx="8229601" cy="4253024"/>
          </a:xfrm>
        </p:grpSpPr>
        <p:sp>
          <p:nvSpPr>
            <p:cNvPr id="6" name="椭圆 5">
              <a:extLst>
                <a:ext uri="{FF2B5EF4-FFF2-40B4-BE49-F238E27FC236}">
                  <a16:creationId xmlns:a16="http://schemas.microsoft.com/office/drawing/2014/main" xmlns:p14="http://schemas.microsoft.com/office/powerpoint/2010/main" xmlns="" id="{101AE356-D03B-47D5-BEBC-4BD6C626063B}"/>
                </a:ext>
              </a:extLst>
            </p:cNvPr>
            <p:cNvSpPr/>
            <p:nvPr/>
          </p:nvSpPr>
          <p:spPr>
            <a:xfrm>
              <a:off x="5957777" y="1739310"/>
              <a:ext cx="4253024" cy="4253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xmlns:p14="http://schemas.microsoft.com/office/powerpoint/2010/main" xmlns="" id="{F2A30A75-45F4-42A8-9A20-3FB1A31A8383}"/>
                </a:ext>
              </a:extLst>
            </p:cNvPr>
            <p:cNvSpPr/>
            <p:nvPr/>
          </p:nvSpPr>
          <p:spPr>
            <a:xfrm>
              <a:off x="1981200" y="1739310"/>
              <a:ext cx="4253024" cy="4253024"/>
            </a:xfrm>
            <a:prstGeom prst="ellipse">
              <a:avLst/>
            </a:prstGeom>
            <a:solidFill>
              <a:srgbClr val="0F8EC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xmlns:p14="http://schemas.microsoft.com/office/powerpoint/2010/main" xmlns="" id="{99A276ED-B34D-4EDA-9A39-69CD78D2C022}"/>
                </a:ext>
              </a:extLst>
            </p:cNvPr>
            <p:cNvSpPr txBox="1"/>
            <p:nvPr/>
          </p:nvSpPr>
          <p:spPr>
            <a:xfrm>
              <a:off x="3228557" y="2327404"/>
              <a:ext cx="1758310" cy="423403"/>
            </a:xfrm>
            <a:prstGeom prst="rect">
              <a:avLst/>
            </a:prstGeom>
            <a:noFill/>
          </p:spPr>
          <p:txBody>
            <a:bodyPr wrap="square" rtlCol="0">
              <a:spAutoFit/>
            </a:bodyPr>
            <a:lstStyle/>
            <a:p>
              <a:pPr algn="ctr"/>
              <a:r>
                <a:rPr lang="zh-CN" altLang="en-US" sz="2000" b="1" dirty="0">
                  <a:solidFill>
                    <a:schemeClr val="bg1"/>
                  </a:solidFill>
                  <a:cs typeface="+mn-ea"/>
                  <a:sym typeface="+mn-lt"/>
                </a:rPr>
                <a:t>输入小标题</a:t>
              </a:r>
            </a:p>
          </p:txBody>
        </p:sp>
        <p:sp>
          <p:nvSpPr>
            <p:cNvPr id="9" name="文本框 8">
              <a:extLst>
                <a:ext uri="{FF2B5EF4-FFF2-40B4-BE49-F238E27FC236}">
                  <a16:creationId xmlns:a16="http://schemas.microsoft.com/office/drawing/2014/main" xmlns:p14="http://schemas.microsoft.com/office/powerpoint/2010/main" xmlns="" id="{BA9FDE57-CD45-4884-A500-7D83E3A3B232}"/>
                </a:ext>
              </a:extLst>
            </p:cNvPr>
            <p:cNvSpPr txBox="1"/>
            <p:nvPr/>
          </p:nvSpPr>
          <p:spPr>
            <a:xfrm>
              <a:off x="7205133" y="2327404"/>
              <a:ext cx="1758310" cy="423403"/>
            </a:xfrm>
            <a:prstGeom prst="rect">
              <a:avLst/>
            </a:prstGeom>
            <a:noFill/>
          </p:spPr>
          <p:txBody>
            <a:bodyPr wrap="square" rtlCol="0">
              <a:spAutoFit/>
            </a:bodyPr>
            <a:lstStyle/>
            <a:p>
              <a:pPr algn="ctr"/>
              <a:r>
                <a:rPr lang="zh-CN" altLang="en-US" sz="2000" b="1" dirty="0">
                  <a:solidFill>
                    <a:schemeClr val="bg1"/>
                  </a:solidFill>
                  <a:cs typeface="+mn-ea"/>
                  <a:sym typeface="+mn-lt"/>
                </a:rPr>
                <a:t>输入小标题</a:t>
              </a:r>
            </a:p>
          </p:txBody>
        </p:sp>
        <p:sp>
          <p:nvSpPr>
            <p:cNvPr id="10" name="文本框 9">
              <a:extLst>
                <a:ext uri="{FF2B5EF4-FFF2-40B4-BE49-F238E27FC236}">
                  <a16:creationId xmlns:a16="http://schemas.microsoft.com/office/drawing/2014/main" xmlns:p14="http://schemas.microsoft.com/office/powerpoint/2010/main" xmlns="" id="{DD0238FB-6476-4A3A-BABE-E8C83C6A8BFE}"/>
                </a:ext>
              </a:extLst>
            </p:cNvPr>
            <p:cNvSpPr txBox="1"/>
            <p:nvPr/>
          </p:nvSpPr>
          <p:spPr>
            <a:xfrm>
              <a:off x="2257647" y="3284828"/>
              <a:ext cx="3700130" cy="1224203"/>
            </a:xfrm>
            <a:prstGeom prst="rect">
              <a:avLst/>
            </a:prstGeom>
            <a:noFill/>
          </p:spPr>
          <p:txBody>
            <a:bodyPr wrap="square" rtlCol="0">
              <a:spAutoFit/>
            </a:bodyPr>
            <a:lstStyle/>
            <a:p>
              <a:pPr algn="ctr">
                <a:lnSpc>
                  <a:spcPct val="150000"/>
                </a:lnSpc>
              </a:pPr>
              <a:r>
                <a:rPr lang="zh-CN" altLang="en-US" sz="1600" dirty="0">
                  <a:solidFill>
                    <a:schemeClr val="bg1"/>
                  </a:solidFill>
                  <a:cs typeface="+mn-ea"/>
                  <a:sym typeface="+mn-lt"/>
                </a:rPr>
                <a:t>请在此输入详细内容</a:t>
              </a:r>
              <a:endParaRPr lang="en-US" altLang="zh-CN" sz="1600" dirty="0">
                <a:solidFill>
                  <a:schemeClr val="bg1"/>
                </a:solidFill>
                <a:cs typeface="+mn-ea"/>
                <a:sym typeface="+mn-lt"/>
              </a:endParaRPr>
            </a:p>
            <a:p>
              <a:pPr algn="ctr">
                <a:lnSpc>
                  <a:spcPct val="150000"/>
                </a:lnSpc>
              </a:pPr>
              <a:r>
                <a:rPr lang="zh-CN" altLang="en-US" sz="1600" dirty="0">
                  <a:solidFill>
                    <a:schemeClr val="bg1"/>
                  </a:solidFill>
                  <a:cs typeface="+mn-ea"/>
                  <a:sym typeface="+mn-lt"/>
                </a:rPr>
                <a:t>请在此输入详细内容</a:t>
              </a:r>
              <a:endParaRPr lang="en-US" altLang="zh-CN" sz="1600" dirty="0">
                <a:solidFill>
                  <a:schemeClr val="bg1"/>
                </a:solidFill>
                <a:cs typeface="+mn-ea"/>
                <a:sym typeface="+mn-lt"/>
              </a:endParaRPr>
            </a:p>
            <a:p>
              <a:pPr algn="ctr">
                <a:lnSpc>
                  <a:spcPct val="150000"/>
                </a:lnSpc>
              </a:pPr>
              <a:r>
                <a:rPr lang="zh-CN" altLang="en-US" sz="1600" dirty="0">
                  <a:solidFill>
                    <a:schemeClr val="bg1"/>
                  </a:solidFill>
                  <a:cs typeface="+mn-ea"/>
                  <a:sym typeface="+mn-lt"/>
                </a:rPr>
                <a:t>请在此输入详细内容</a:t>
              </a:r>
            </a:p>
          </p:txBody>
        </p:sp>
        <p:sp>
          <p:nvSpPr>
            <p:cNvPr id="11" name="文本框 10">
              <a:extLst>
                <a:ext uri="{FF2B5EF4-FFF2-40B4-BE49-F238E27FC236}">
                  <a16:creationId xmlns:a16="http://schemas.microsoft.com/office/drawing/2014/main" xmlns:p14="http://schemas.microsoft.com/office/powerpoint/2010/main" xmlns="" id="{05AAD0CE-990A-44E8-893B-EE480E780ADC}"/>
                </a:ext>
              </a:extLst>
            </p:cNvPr>
            <p:cNvSpPr txBox="1"/>
            <p:nvPr/>
          </p:nvSpPr>
          <p:spPr>
            <a:xfrm>
              <a:off x="6234224" y="3284828"/>
              <a:ext cx="3700130" cy="1224203"/>
            </a:xfrm>
            <a:prstGeom prst="rect">
              <a:avLst/>
            </a:prstGeom>
            <a:noFill/>
          </p:spPr>
          <p:txBody>
            <a:bodyPr wrap="square" rtlCol="0">
              <a:spAutoFit/>
            </a:bodyPr>
            <a:lstStyle/>
            <a:p>
              <a:pPr algn="ctr">
                <a:lnSpc>
                  <a:spcPct val="150000"/>
                </a:lnSpc>
              </a:pPr>
              <a:r>
                <a:rPr lang="zh-CN" altLang="en-US" sz="1600" dirty="0">
                  <a:solidFill>
                    <a:schemeClr val="bg1"/>
                  </a:solidFill>
                  <a:cs typeface="+mn-ea"/>
                  <a:sym typeface="+mn-lt"/>
                </a:rPr>
                <a:t>请在此输入详细内容</a:t>
              </a:r>
              <a:endParaRPr lang="en-US" altLang="zh-CN" sz="1600" dirty="0">
                <a:solidFill>
                  <a:schemeClr val="bg1"/>
                </a:solidFill>
                <a:cs typeface="+mn-ea"/>
                <a:sym typeface="+mn-lt"/>
              </a:endParaRPr>
            </a:p>
            <a:p>
              <a:pPr algn="ctr">
                <a:lnSpc>
                  <a:spcPct val="150000"/>
                </a:lnSpc>
              </a:pPr>
              <a:r>
                <a:rPr lang="zh-CN" altLang="en-US" sz="1600" dirty="0">
                  <a:solidFill>
                    <a:schemeClr val="bg1"/>
                  </a:solidFill>
                  <a:cs typeface="+mn-ea"/>
                  <a:sym typeface="+mn-lt"/>
                </a:rPr>
                <a:t>请在此输入详细内容</a:t>
              </a:r>
              <a:endParaRPr lang="en-US" altLang="zh-CN" sz="1600" dirty="0">
                <a:solidFill>
                  <a:schemeClr val="bg1"/>
                </a:solidFill>
                <a:cs typeface="+mn-ea"/>
                <a:sym typeface="+mn-lt"/>
              </a:endParaRPr>
            </a:p>
            <a:p>
              <a:pPr algn="ctr">
                <a:lnSpc>
                  <a:spcPct val="150000"/>
                </a:lnSpc>
              </a:pPr>
              <a:r>
                <a:rPr lang="zh-CN" altLang="en-US" sz="1600" dirty="0">
                  <a:solidFill>
                    <a:schemeClr val="bg1"/>
                  </a:solidFill>
                  <a:cs typeface="+mn-ea"/>
                  <a:sym typeface="+mn-lt"/>
                </a:rPr>
                <a:t>请在此输入详细内容</a:t>
              </a:r>
            </a:p>
          </p:txBody>
        </p:sp>
        <p:sp>
          <p:nvSpPr>
            <p:cNvPr id="12" name="等腰三角形 11">
              <a:extLst>
                <a:ext uri="{FF2B5EF4-FFF2-40B4-BE49-F238E27FC236}">
                  <a16:creationId xmlns:a16="http://schemas.microsoft.com/office/drawing/2014/main" xmlns:p14="http://schemas.microsoft.com/office/powerpoint/2010/main" xmlns="" id="{4B20F2B7-D420-4F95-8D38-45DA03DA2266}"/>
                </a:ext>
              </a:extLst>
            </p:cNvPr>
            <p:cNvSpPr/>
            <p:nvPr/>
          </p:nvSpPr>
          <p:spPr>
            <a:xfrm flipV="1">
              <a:off x="4029186" y="2938476"/>
              <a:ext cx="157052" cy="1353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a:extLst>
                <a:ext uri="{FF2B5EF4-FFF2-40B4-BE49-F238E27FC236}">
                  <a16:creationId xmlns:a16="http://schemas.microsoft.com/office/drawing/2014/main" xmlns:p14="http://schemas.microsoft.com/office/powerpoint/2010/main" xmlns="" id="{647A522C-62F7-47EB-82B6-E6D9093EE999}"/>
                </a:ext>
              </a:extLst>
            </p:cNvPr>
            <p:cNvSpPr/>
            <p:nvPr/>
          </p:nvSpPr>
          <p:spPr>
            <a:xfrm flipV="1">
              <a:off x="8005763" y="2938476"/>
              <a:ext cx="157052" cy="1353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840374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圆角 27">
            <a:extLst>
              <a:ext uri="{FF2B5EF4-FFF2-40B4-BE49-F238E27FC236}">
                <a16:creationId xmlns:a16="http://schemas.microsoft.com/office/drawing/2014/main" xmlns:p14="http://schemas.microsoft.com/office/powerpoint/2010/main" xmlns="" id="{2463C0C9-ECA4-4491-AAEE-A07FDEA96CA2}"/>
              </a:ext>
            </a:extLst>
          </p:cNvPr>
          <p:cNvSpPr/>
          <p:nvPr/>
        </p:nvSpPr>
        <p:spPr>
          <a:xfrm>
            <a:off x="8032790" y="1822802"/>
            <a:ext cx="2933700" cy="4006293"/>
          </a:xfrm>
          <a:prstGeom prst="roundRect">
            <a:avLst>
              <a:gd name="adj" fmla="val 3273"/>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矩形: 圆角 28">
            <a:extLst>
              <a:ext uri="{FF2B5EF4-FFF2-40B4-BE49-F238E27FC236}">
                <a16:creationId xmlns:a16="http://schemas.microsoft.com/office/drawing/2014/main" xmlns:p14="http://schemas.microsoft.com/office/powerpoint/2010/main" xmlns="" id="{2C9C2A31-F737-4F0C-9989-F4472623726E}"/>
              </a:ext>
            </a:extLst>
          </p:cNvPr>
          <p:cNvSpPr/>
          <p:nvPr/>
        </p:nvSpPr>
        <p:spPr>
          <a:xfrm>
            <a:off x="4629150" y="1822802"/>
            <a:ext cx="2933700" cy="4006293"/>
          </a:xfrm>
          <a:prstGeom prst="roundRect">
            <a:avLst>
              <a:gd name="adj" fmla="val 3273"/>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矩形: 圆角 29">
            <a:extLst>
              <a:ext uri="{FF2B5EF4-FFF2-40B4-BE49-F238E27FC236}">
                <a16:creationId xmlns:a16="http://schemas.microsoft.com/office/drawing/2014/main" xmlns:p14="http://schemas.microsoft.com/office/powerpoint/2010/main" xmlns="" id="{D1AD2737-5C65-45B7-9109-3D959568730F}"/>
              </a:ext>
            </a:extLst>
          </p:cNvPr>
          <p:cNvSpPr/>
          <p:nvPr/>
        </p:nvSpPr>
        <p:spPr>
          <a:xfrm>
            <a:off x="1225510" y="1822802"/>
            <a:ext cx="2933700" cy="4006293"/>
          </a:xfrm>
          <a:prstGeom prst="roundRect">
            <a:avLst>
              <a:gd name="adj" fmla="val 3273"/>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 name="文本占位符 1">
            <a:extLst>
              <a:ext uri="{FF2B5EF4-FFF2-40B4-BE49-F238E27FC236}">
                <a16:creationId xmlns:a16="http://schemas.microsoft.com/office/drawing/2014/main" xmlns:p14="http://schemas.microsoft.com/office/powerpoint/2010/main" xmlns="" id="{C374AEBB-EF58-458F-BC9C-A2F39233E834}"/>
              </a:ext>
            </a:extLst>
          </p:cNvPr>
          <p:cNvSpPr>
            <a:spLocks noGrp="1"/>
          </p:cNvSpPr>
          <p:nvPr>
            <p:ph type="body" sz="quarter" idx="12"/>
          </p:nvPr>
        </p:nvSpPr>
        <p:spPr/>
        <p:txBody>
          <a:bodyPr/>
          <a:lstStyle/>
          <a:p>
            <a:r>
              <a:rPr lang="zh-CN" altLang="en-US" dirty="0">
                <a:latin typeface="+mn-lt"/>
                <a:ea typeface="+mn-ea"/>
                <a:cs typeface="+mn-ea"/>
                <a:sym typeface="+mn-lt"/>
              </a:rPr>
              <a:t>展示</a:t>
            </a:r>
            <a:r>
              <a:rPr lang="en-US" altLang="zh-CN" dirty="0">
                <a:latin typeface="+mn-lt"/>
                <a:ea typeface="+mn-ea"/>
                <a:cs typeface="+mn-ea"/>
                <a:sym typeface="+mn-lt"/>
              </a:rPr>
              <a:t>3</a:t>
            </a:r>
            <a:r>
              <a:rPr lang="zh-CN" altLang="en-US" dirty="0">
                <a:latin typeface="+mn-lt"/>
                <a:ea typeface="+mn-ea"/>
                <a:cs typeface="+mn-ea"/>
                <a:sym typeface="+mn-lt"/>
              </a:rPr>
              <a:t>个并列项</a:t>
            </a:r>
          </a:p>
        </p:txBody>
      </p:sp>
      <p:sp>
        <p:nvSpPr>
          <p:cNvPr id="9" name="灯片编号占位符 8">
            <a:extLst>
              <a:ext uri="{FF2B5EF4-FFF2-40B4-BE49-F238E27FC236}">
                <a16:creationId xmlns:a16="http://schemas.microsoft.com/office/drawing/2014/main" xmlns:p14="http://schemas.microsoft.com/office/powerpoint/2010/main" xmlns="" id="{CED3DF73-19BB-4AD7-8059-3E5245597DCD}"/>
              </a:ext>
            </a:extLst>
          </p:cNvPr>
          <p:cNvSpPr>
            <a:spLocks noGrp="1"/>
          </p:cNvSpPr>
          <p:nvPr>
            <p:ph type="sldNum" sz="quarter" idx="4"/>
          </p:nvPr>
        </p:nvSpPr>
        <p:spPr/>
        <p:txBody>
          <a:bodyPr/>
          <a:lstStyle/>
          <a:p>
            <a:fld id="{A548B57D-AE10-4CF7-A9DF-59FEFA91B28E}" type="slidenum">
              <a:rPr lang="zh-CN" altLang="en-US" smtClean="0">
                <a:cs typeface="+mn-ea"/>
                <a:sym typeface="+mn-lt"/>
              </a:rPr>
              <a:pPr/>
              <a:t>6</a:t>
            </a:fld>
            <a:r>
              <a:rPr lang="zh-CN" altLang="en-US">
                <a:cs typeface="+mn-ea"/>
                <a:sym typeface="+mn-lt"/>
              </a:rPr>
              <a:t> </a:t>
            </a:r>
            <a:endParaRPr lang="zh-CN" altLang="en-US" dirty="0">
              <a:cs typeface="+mn-ea"/>
              <a:sym typeface="+mn-lt"/>
            </a:endParaRPr>
          </a:p>
        </p:txBody>
      </p:sp>
      <p:sp>
        <p:nvSpPr>
          <p:cNvPr id="31" name="矩形 30">
            <a:extLst>
              <a:ext uri="{FF2B5EF4-FFF2-40B4-BE49-F238E27FC236}">
                <a16:creationId xmlns:a16="http://schemas.microsoft.com/office/drawing/2014/main" xmlns:p14="http://schemas.microsoft.com/office/powerpoint/2010/main" xmlns="" id="{15624CC5-FA29-4502-BA27-5E4BC362CE8C}"/>
              </a:ext>
            </a:extLst>
          </p:cNvPr>
          <p:cNvSpPr/>
          <p:nvPr/>
        </p:nvSpPr>
        <p:spPr>
          <a:xfrm>
            <a:off x="2087069" y="2995000"/>
            <a:ext cx="1210588" cy="338554"/>
          </a:xfrm>
          <a:prstGeom prst="rect">
            <a:avLst/>
          </a:prstGeom>
        </p:spPr>
        <p:txBody>
          <a:bodyPr wrap="none">
            <a:spAutoFit/>
          </a:bodyPr>
          <a:lstStyle/>
          <a:p>
            <a:pPr lvl="0" algn="ctr"/>
            <a:r>
              <a:rPr lang="zh-CN" altLang="en-US" sz="1600" b="1" dirty="0">
                <a:cs typeface="+mn-ea"/>
                <a:sym typeface="+mn-lt"/>
              </a:rPr>
              <a:t>输入小标题</a:t>
            </a:r>
          </a:p>
        </p:txBody>
      </p:sp>
      <p:sp>
        <p:nvSpPr>
          <p:cNvPr id="32" name="矩形 31">
            <a:extLst>
              <a:ext uri="{FF2B5EF4-FFF2-40B4-BE49-F238E27FC236}">
                <a16:creationId xmlns:a16="http://schemas.microsoft.com/office/drawing/2014/main" xmlns:p14="http://schemas.microsoft.com/office/powerpoint/2010/main" xmlns="" id="{8B3C99D2-9627-4F18-B629-2ADA60398B79}"/>
              </a:ext>
            </a:extLst>
          </p:cNvPr>
          <p:cNvSpPr/>
          <p:nvPr/>
        </p:nvSpPr>
        <p:spPr>
          <a:xfrm>
            <a:off x="1558885" y="3563205"/>
            <a:ext cx="2266950" cy="1981248"/>
          </a:xfrm>
          <a:prstGeom prst="rect">
            <a:avLst/>
          </a:prstGeom>
        </p:spPr>
        <p:txBody>
          <a:bodyPr wrap="square">
            <a:spAutoFit/>
          </a:bodyPr>
          <a:lstStyle/>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p:txBody>
      </p:sp>
      <p:cxnSp>
        <p:nvCxnSpPr>
          <p:cNvPr id="37" name="直接连接符 36">
            <a:extLst>
              <a:ext uri="{FF2B5EF4-FFF2-40B4-BE49-F238E27FC236}">
                <a16:creationId xmlns:a16="http://schemas.microsoft.com/office/drawing/2014/main" xmlns:p14="http://schemas.microsoft.com/office/powerpoint/2010/main" xmlns="" id="{0357C9DC-1439-4B59-9E9A-4B57F5A8B811}"/>
              </a:ext>
            </a:extLst>
          </p:cNvPr>
          <p:cNvCxnSpPr/>
          <p:nvPr/>
        </p:nvCxnSpPr>
        <p:spPr>
          <a:xfrm>
            <a:off x="1631950" y="3471277"/>
            <a:ext cx="2124075" cy="0"/>
          </a:xfrm>
          <a:prstGeom prst="line">
            <a:avLst/>
          </a:prstGeom>
          <a:ln>
            <a:solidFill>
              <a:srgbClr val="1383BF">
                <a:alpha val="70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p14="http://schemas.microsoft.com/office/powerpoint/2010/main" xmlns="" id="{B85B2B4B-66BF-4561-9659-29027065C8C2}"/>
              </a:ext>
            </a:extLst>
          </p:cNvPr>
          <p:cNvCxnSpPr/>
          <p:nvPr/>
        </p:nvCxnSpPr>
        <p:spPr>
          <a:xfrm>
            <a:off x="5033963" y="3471277"/>
            <a:ext cx="2124075" cy="0"/>
          </a:xfrm>
          <a:prstGeom prst="line">
            <a:avLst/>
          </a:prstGeom>
          <a:ln>
            <a:solidFill>
              <a:srgbClr val="1383BF">
                <a:alpha val="7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p14="http://schemas.microsoft.com/office/powerpoint/2010/main" xmlns="" id="{20FF7645-D631-4F69-9FEF-DD2FFD69E1CC}"/>
              </a:ext>
            </a:extLst>
          </p:cNvPr>
          <p:cNvCxnSpPr/>
          <p:nvPr/>
        </p:nvCxnSpPr>
        <p:spPr>
          <a:xfrm>
            <a:off x="8437603" y="3471277"/>
            <a:ext cx="2124075" cy="0"/>
          </a:xfrm>
          <a:prstGeom prst="line">
            <a:avLst/>
          </a:prstGeom>
          <a:ln>
            <a:solidFill>
              <a:srgbClr val="1383BF">
                <a:alpha val="70000"/>
              </a:srgbClr>
            </a:solidFill>
          </a:ln>
        </p:spPr>
        <p:style>
          <a:lnRef idx="1">
            <a:schemeClr val="accent1"/>
          </a:lnRef>
          <a:fillRef idx="0">
            <a:schemeClr val="accent1"/>
          </a:fillRef>
          <a:effectRef idx="0">
            <a:schemeClr val="accent1"/>
          </a:effectRef>
          <a:fontRef idx="minor">
            <a:schemeClr val="tx1"/>
          </a:fontRef>
        </p:style>
      </p:cxnSp>
      <p:sp>
        <p:nvSpPr>
          <p:cNvPr id="49" name="shopping-cart-with-up-arrow-e-commerce-symbol_51263">
            <a:extLst>
              <a:ext uri="{FF2B5EF4-FFF2-40B4-BE49-F238E27FC236}">
                <a16:creationId xmlns:a16="http://schemas.microsoft.com/office/drawing/2014/main" xmlns:p14="http://schemas.microsoft.com/office/powerpoint/2010/main" xmlns="" id="{0EEC9A96-B120-420B-A246-62DB34902B6D}"/>
              </a:ext>
            </a:extLst>
          </p:cNvPr>
          <p:cNvSpPr>
            <a:spLocks noChangeAspect="1"/>
          </p:cNvSpPr>
          <p:nvPr/>
        </p:nvSpPr>
        <p:spPr bwMode="auto">
          <a:xfrm>
            <a:off x="2451019" y="2379401"/>
            <a:ext cx="482682" cy="405241"/>
          </a:xfrm>
          <a:custGeom>
            <a:avLst/>
            <a:gdLst>
              <a:gd name="T0" fmla="*/ 714 w 11763"/>
              <a:gd name="T1" fmla="*/ 3875 h 9875"/>
              <a:gd name="T2" fmla="*/ 672 w 11763"/>
              <a:gd name="T3" fmla="*/ 4802 h 9875"/>
              <a:gd name="T4" fmla="*/ 1993 w 11763"/>
              <a:gd name="T5" fmla="*/ 5239 h 9875"/>
              <a:gd name="T6" fmla="*/ 2013 w 11763"/>
              <a:gd name="T7" fmla="*/ 5250 h 9875"/>
              <a:gd name="T8" fmla="*/ 3250 w 11763"/>
              <a:gd name="T9" fmla="*/ 5875 h 9875"/>
              <a:gd name="T10" fmla="*/ 3875 w 11763"/>
              <a:gd name="T11" fmla="*/ 5198 h 9875"/>
              <a:gd name="T12" fmla="*/ 4801 w 11763"/>
              <a:gd name="T13" fmla="*/ 5241 h 9875"/>
              <a:gd name="T14" fmla="*/ 5246 w 11763"/>
              <a:gd name="T15" fmla="*/ 3913 h 9875"/>
              <a:gd name="T16" fmla="*/ 5263 w 11763"/>
              <a:gd name="T17" fmla="*/ 3875 h 9875"/>
              <a:gd name="T18" fmla="*/ 5888 w 11763"/>
              <a:gd name="T19" fmla="*/ 2625 h 9875"/>
              <a:gd name="T20" fmla="*/ 5232 w 11763"/>
              <a:gd name="T21" fmla="*/ 2000 h 9875"/>
              <a:gd name="T22" fmla="*/ 5259 w 11763"/>
              <a:gd name="T23" fmla="*/ 1089 h 9875"/>
              <a:gd name="T24" fmla="*/ 3933 w 11763"/>
              <a:gd name="T25" fmla="*/ 647 h 9875"/>
              <a:gd name="T26" fmla="*/ 3888 w 11763"/>
              <a:gd name="T27" fmla="*/ 625 h 9875"/>
              <a:gd name="T28" fmla="*/ 2638 w 11763"/>
              <a:gd name="T29" fmla="*/ 0 h 9875"/>
              <a:gd name="T30" fmla="*/ 2013 w 11763"/>
              <a:gd name="T31" fmla="*/ 671 h 9875"/>
              <a:gd name="T32" fmla="*/ 1099 w 11763"/>
              <a:gd name="T33" fmla="*/ 641 h 9875"/>
              <a:gd name="T34" fmla="*/ 655 w 11763"/>
              <a:gd name="T35" fmla="*/ 1969 h 9875"/>
              <a:gd name="T36" fmla="*/ 638 w 11763"/>
              <a:gd name="T37" fmla="*/ 2000 h 9875"/>
              <a:gd name="T38" fmla="*/ 13 w 11763"/>
              <a:gd name="T39" fmla="*/ 3250 h 9875"/>
              <a:gd name="T40" fmla="*/ 2925 w 11763"/>
              <a:gd name="T41" fmla="*/ 1763 h 9875"/>
              <a:gd name="T42" fmla="*/ 3720 w 11763"/>
              <a:gd name="T43" fmla="*/ 3683 h 9875"/>
              <a:gd name="T44" fmla="*/ 1800 w 11763"/>
              <a:gd name="T45" fmla="*/ 2888 h 9875"/>
              <a:gd name="T46" fmla="*/ 5888 w 11763"/>
              <a:gd name="T47" fmla="*/ 938 h 9875"/>
              <a:gd name="T48" fmla="*/ 10825 w 11763"/>
              <a:gd name="T49" fmla="*/ 0 h 9875"/>
              <a:gd name="T50" fmla="*/ 10825 w 11763"/>
              <a:gd name="T51" fmla="*/ 1875 h 9875"/>
              <a:gd name="T52" fmla="*/ 5888 w 11763"/>
              <a:gd name="T53" fmla="*/ 938 h 9875"/>
              <a:gd name="T54" fmla="*/ 10825 w 11763"/>
              <a:gd name="T55" fmla="*/ 5875 h 9875"/>
              <a:gd name="T56" fmla="*/ 5888 w 11763"/>
              <a:gd name="T57" fmla="*/ 4938 h 9875"/>
              <a:gd name="T58" fmla="*/ 10825 w 11763"/>
              <a:gd name="T59" fmla="*/ 4000 h 9875"/>
              <a:gd name="T60" fmla="*/ 11750 w 11763"/>
              <a:gd name="T61" fmla="*/ 8938 h 9875"/>
              <a:gd name="T62" fmla="*/ 938 w 11763"/>
              <a:gd name="T63" fmla="*/ 9875 h 9875"/>
              <a:gd name="T64" fmla="*/ 938 w 11763"/>
              <a:gd name="T65" fmla="*/ 8000 h 9875"/>
              <a:gd name="T66" fmla="*/ 11750 w 11763"/>
              <a:gd name="T67" fmla="*/ 8938 h 9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763" h="9875">
                <a:moveTo>
                  <a:pt x="638" y="3875"/>
                </a:moveTo>
                <a:lnTo>
                  <a:pt x="714" y="3875"/>
                </a:lnTo>
                <a:lnTo>
                  <a:pt x="672" y="3918"/>
                </a:lnTo>
                <a:cubicBezTo>
                  <a:pt x="429" y="4162"/>
                  <a:pt x="429" y="4557"/>
                  <a:pt x="672" y="4802"/>
                </a:cubicBezTo>
                <a:lnTo>
                  <a:pt x="1106" y="5239"/>
                </a:lnTo>
                <a:cubicBezTo>
                  <a:pt x="1351" y="5485"/>
                  <a:pt x="1749" y="5485"/>
                  <a:pt x="1993" y="5239"/>
                </a:cubicBezTo>
                <a:lnTo>
                  <a:pt x="2013" y="5220"/>
                </a:lnTo>
                <a:lnTo>
                  <a:pt x="2013" y="5250"/>
                </a:lnTo>
                <a:cubicBezTo>
                  <a:pt x="2013" y="5595"/>
                  <a:pt x="2292" y="5875"/>
                  <a:pt x="2638" y="5875"/>
                </a:cubicBezTo>
                <a:lnTo>
                  <a:pt x="3250" y="5875"/>
                </a:lnTo>
                <a:cubicBezTo>
                  <a:pt x="3595" y="5875"/>
                  <a:pt x="3875" y="5595"/>
                  <a:pt x="3875" y="5250"/>
                </a:cubicBezTo>
                <a:lnTo>
                  <a:pt x="3875" y="5198"/>
                </a:lnTo>
                <a:lnTo>
                  <a:pt x="3918" y="5241"/>
                </a:lnTo>
                <a:cubicBezTo>
                  <a:pt x="4162" y="5484"/>
                  <a:pt x="4557" y="5484"/>
                  <a:pt x="4801" y="5241"/>
                </a:cubicBezTo>
                <a:lnTo>
                  <a:pt x="5246" y="4798"/>
                </a:lnTo>
                <a:cubicBezTo>
                  <a:pt x="5490" y="4554"/>
                  <a:pt x="5490" y="4157"/>
                  <a:pt x="5246" y="3913"/>
                </a:cubicBezTo>
                <a:lnTo>
                  <a:pt x="5208" y="3875"/>
                </a:lnTo>
                <a:lnTo>
                  <a:pt x="5263" y="3875"/>
                </a:lnTo>
                <a:cubicBezTo>
                  <a:pt x="5608" y="3875"/>
                  <a:pt x="5888" y="3595"/>
                  <a:pt x="5888" y="3250"/>
                </a:cubicBezTo>
                <a:lnTo>
                  <a:pt x="5888" y="2625"/>
                </a:lnTo>
                <a:cubicBezTo>
                  <a:pt x="5888" y="2280"/>
                  <a:pt x="5608" y="2000"/>
                  <a:pt x="5263" y="2000"/>
                </a:cubicBezTo>
                <a:lnTo>
                  <a:pt x="5232" y="2000"/>
                </a:lnTo>
                <a:lnTo>
                  <a:pt x="5259" y="1973"/>
                </a:lnTo>
                <a:cubicBezTo>
                  <a:pt x="5503" y="1729"/>
                  <a:pt x="5503" y="1333"/>
                  <a:pt x="5259" y="1089"/>
                </a:cubicBezTo>
                <a:lnTo>
                  <a:pt x="4817" y="647"/>
                </a:lnTo>
                <a:cubicBezTo>
                  <a:pt x="4573" y="403"/>
                  <a:pt x="4177" y="403"/>
                  <a:pt x="3933" y="647"/>
                </a:cubicBezTo>
                <a:lnTo>
                  <a:pt x="3888" y="693"/>
                </a:lnTo>
                <a:lnTo>
                  <a:pt x="3888" y="625"/>
                </a:lnTo>
                <a:cubicBezTo>
                  <a:pt x="3888" y="280"/>
                  <a:pt x="3608" y="0"/>
                  <a:pt x="3263" y="0"/>
                </a:cubicBezTo>
                <a:lnTo>
                  <a:pt x="2638" y="0"/>
                </a:lnTo>
                <a:cubicBezTo>
                  <a:pt x="2292" y="0"/>
                  <a:pt x="2013" y="280"/>
                  <a:pt x="2013" y="625"/>
                </a:cubicBezTo>
                <a:lnTo>
                  <a:pt x="2013" y="671"/>
                </a:lnTo>
                <a:lnTo>
                  <a:pt x="1982" y="641"/>
                </a:lnTo>
                <a:cubicBezTo>
                  <a:pt x="1738" y="398"/>
                  <a:pt x="1343" y="398"/>
                  <a:pt x="1099" y="641"/>
                </a:cubicBezTo>
                <a:lnTo>
                  <a:pt x="655" y="1084"/>
                </a:lnTo>
                <a:cubicBezTo>
                  <a:pt x="410" y="1328"/>
                  <a:pt x="410" y="1725"/>
                  <a:pt x="655" y="1969"/>
                </a:cubicBezTo>
                <a:lnTo>
                  <a:pt x="686" y="2000"/>
                </a:lnTo>
                <a:lnTo>
                  <a:pt x="638" y="2000"/>
                </a:lnTo>
                <a:cubicBezTo>
                  <a:pt x="292" y="2000"/>
                  <a:pt x="13" y="2280"/>
                  <a:pt x="13" y="2625"/>
                </a:cubicBezTo>
                <a:lnTo>
                  <a:pt x="13" y="3250"/>
                </a:lnTo>
                <a:cubicBezTo>
                  <a:pt x="12" y="3595"/>
                  <a:pt x="292" y="3875"/>
                  <a:pt x="638" y="3875"/>
                </a:cubicBezTo>
                <a:close/>
                <a:moveTo>
                  <a:pt x="2925" y="1763"/>
                </a:moveTo>
                <a:cubicBezTo>
                  <a:pt x="3380" y="1763"/>
                  <a:pt x="3790" y="2037"/>
                  <a:pt x="3964" y="2457"/>
                </a:cubicBezTo>
                <a:cubicBezTo>
                  <a:pt x="4138" y="2877"/>
                  <a:pt x="4042" y="3361"/>
                  <a:pt x="3720" y="3683"/>
                </a:cubicBezTo>
                <a:cubicBezTo>
                  <a:pt x="3399" y="4005"/>
                  <a:pt x="2915" y="4101"/>
                  <a:pt x="2494" y="3927"/>
                </a:cubicBezTo>
                <a:cubicBezTo>
                  <a:pt x="2074" y="3753"/>
                  <a:pt x="1800" y="3343"/>
                  <a:pt x="1800" y="2888"/>
                </a:cubicBezTo>
                <a:cubicBezTo>
                  <a:pt x="1800" y="2266"/>
                  <a:pt x="2304" y="1763"/>
                  <a:pt x="2925" y="1763"/>
                </a:cubicBezTo>
                <a:close/>
                <a:moveTo>
                  <a:pt x="5888" y="938"/>
                </a:moveTo>
                <a:cubicBezTo>
                  <a:pt x="5888" y="420"/>
                  <a:pt x="6307" y="0"/>
                  <a:pt x="6825" y="0"/>
                </a:cubicBezTo>
                <a:lnTo>
                  <a:pt x="10825" y="0"/>
                </a:lnTo>
                <a:cubicBezTo>
                  <a:pt x="11343" y="0"/>
                  <a:pt x="11762" y="420"/>
                  <a:pt x="11762" y="938"/>
                </a:cubicBezTo>
                <a:cubicBezTo>
                  <a:pt x="11762" y="1455"/>
                  <a:pt x="11343" y="1875"/>
                  <a:pt x="10825" y="1875"/>
                </a:cubicBezTo>
                <a:lnTo>
                  <a:pt x="6825" y="1875"/>
                </a:lnTo>
                <a:cubicBezTo>
                  <a:pt x="6307" y="1875"/>
                  <a:pt x="5888" y="1455"/>
                  <a:pt x="5888" y="938"/>
                </a:cubicBezTo>
                <a:close/>
                <a:moveTo>
                  <a:pt x="11763" y="4938"/>
                </a:moveTo>
                <a:cubicBezTo>
                  <a:pt x="11763" y="5455"/>
                  <a:pt x="11343" y="5875"/>
                  <a:pt x="10825" y="5875"/>
                </a:cubicBezTo>
                <a:lnTo>
                  <a:pt x="6825" y="5875"/>
                </a:lnTo>
                <a:cubicBezTo>
                  <a:pt x="6307" y="5875"/>
                  <a:pt x="5888" y="5455"/>
                  <a:pt x="5888" y="4938"/>
                </a:cubicBezTo>
                <a:cubicBezTo>
                  <a:pt x="5888" y="4420"/>
                  <a:pt x="6307" y="4000"/>
                  <a:pt x="6825" y="4000"/>
                </a:cubicBezTo>
                <a:lnTo>
                  <a:pt x="10825" y="4000"/>
                </a:lnTo>
                <a:cubicBezTo>
                  <a:pt x="11343" y="4000"/>
                  <a:pt x="11763" y="4420"/>
                  <a:pt x="11763" y="4938"/>
                </a:cubicBezTo>
                <a:close/>
                <a:moveTo>
                  <a:pt x="11750" y="8938"/>
                </a:moveTo>
                <a:cubicBezTo>
                  <a:pt x="11750" y="9455"/>
                  <a:pt x="11330" y="9875"/>
                  <a:pt x="10813" y="9875"/>
                </a:cubicBezTo>
                <a:lnTo>
                  <a:pt x="938" y="9875"/>
                </a:lnTo>
                <a:cubicBezTo>
                  <a:pt x="420" y="9875"/>
                  <a:pt x="0" y="9455"/>
                  <a:pt x="0" y="8938"/>
                </a:cubicBezTo>
                <a:cubicBezTo>
                  <a:pt x="0" y="8420"/>
                  <a:pt x="420" y="8000"/>
                  <a:pt x="938" y="8000"/>
                </a:cubicBezTo>
                <a:lnTo>
                  <a:pt x="10813" y="8000"/>
                </a:lnTo>
                <a:cubicBezTo>
                  <a:pt x="11330" y="8000"/>
                  <a:pt x="11750" y="8420"/>
                  <a:pt x="11750" y="8938"/>
                </a:cubicBezTo>
                <a:close/>
              </a:path>
            </a:pathLst>
          </a:custGeom>
          <a:solidFill>
            <a:srgbClr val="1383B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0" name="shopping-cart-with-up-arrow-e-commerce-symbol_51263">
            <a:extLst>
              <a:ext uri="{FF2B5EF4-FFF2-40B4-BE49-F238E27FC236}">
                <a16:creationId xmlns:a16="http://schemas.microsoft.com/office/drawing/2014/main" xmlns:p14="http://schemas.microsoft.com/office/powerpoint/2010/main" xmlns="" id="{F481004E-2BD9-43FA-8006-0B64B36B79DC}"/>
              </a:ext>
            </a:extLst>
          </p:cNvPr>
          <p:cNvSpPr>
            <a:spLocks noChangeAspect="1"/>
          </p:cNvSpPr>
          <p:nvPr/>
        </p:nvSpPr>
        <p:spPr bwMode="auto">
          <a:xfrm>
            <a:off x="5854659" y="2379401"/>
            <a:ext cx="482682" cy="405241"/>
          </a:xfrm>
          <a:custGeom>
            <a:avLst/>
            <a:gdLst>
              <a:gd name="T0" fmla="*/ 714 w 11763"/>
              <a:gd name="T1" fmla="*/ 3875 h 9875"/>
              <a:gd name="T2" fmla="*/ 672 w 11763"/>
              <a:gd name="T3" fmla="*/ 4802 h 9875"/>
              <a:gd name="T4" fmla="*/ 1993 w 11763"/>
              <a:gd name="T5" fmla="*/ 5239 h 9875"/>
              <a:gd name="T6" fmla="*/ 2013 w 11763"/>
              <a:gd name="T7" fmla="*/ 5250 h 9875"/>
              <a:gd name="T8" fmla="*/ 3250 w 11763"/>
              <a:gd name="T9" fmla="*/ 5875 h 9875"/>
              <a:gd name="T10" fmla="*/ 3875 w 11763"/>
              <a:gd name="T11" fmla="*/ 5198 h 9875"/>
              <a:gd name="T12" fmla="*/ 4801 w 11763"/>
              <a:gd name="T13" fmla="*/ 5241 h 9875"/>
              <a:gd name="T14" fmla="*/ 5246 w 11763"/>
              <a:gd name="T15" fmla="*/ 3913 h 9875"/>
              <a:gd name="T16" fmla="*/ 5263 w 11763"/>
              <a:gd name="T17" fmla="*/ 3875 h 9875"/>
              <a:gd name="T18" fmla="*/ 5888 w 11763"/>
              <a:gd name="T19" fmla="*/ 2625 h 9875"/>
              <a:gd name="T20" fmla="*/ 5232 w 11763"/>
              <a:gd name="T21" fmla="*/ 2000 h 9875"/>
              <a:gd name="T22" fmla="*/ 5259 w 11763"/>
              <a:gd name="T23" fmla="*/ 1089 h 9875"/>
              <a:gd name="T24" fmla="*/ 3933 w 11763"/>
              <a:gd name="T25" fmla="*/ 647 h 9875"/>
              <a:gd name="T26" fmla="*/ 3888 w 11763"/>
              <a:gd name="T27" fmla="*/ 625 h 9875"/>
              <a:gd name="T28" fmla="*/ 2638 w 11763"/>
              <a:gd name="T29" fmla="*/ 0 h 9875"/>
              <a:gd name="T30" fmla="*/ 2013 w 11763"/>
              <a:gd name="T31" fmla="*/ 671 h 9875"/>
              <a:gd name="T32" fmla="*/ 1099 w 11763"/>
              <a:gd name="T33" fmla="*/ 641 h 9875"/>
              <a:gd name="T34" fmla="*/ 655 w 11763"/>
              <a:gd name="T35" fmla="*/ 1969 h 9875"/>
              <a:gd name="T36" fmla="*/ 638 w 11763"/>
              <a:gd name="T37" fmla="*/ 2000 h 9875"/>
              <a:gd name="T38" fmla="*/ 13 w 11763"/>
              <a:gd name="T39" fmla="*/ 3250 h 9875"/>
              <a:gd name="T40" fmla="*/ 2925 w 11763"/>
              <a:gd name="T41" fmla="*/ 1763 h 9875"/>
              <a:gd name="T42" fmla="*/ 3720 w 11763"/>
              <a:gd name="T43" fmla="*/ 3683 h 9875"/>
              <a:gd name="T44" fmla="*/ 1800 w 11763"/>
              <a:gd name="T45" fmla="*/ 2888 h 9875"/>
              <a:gd name="T46" fmla="*/ 5888 w 11763"/>
              <a:gd name="T47" fmla="*/ 938 h 9875"/>
              <a:gd name="T48" fmla="*/ 10825 w 11763"/>
              <a:gd name="T49" fmla="*/ 0 h 9875"/>
              <a:gd name="T50" fmla="*/ 10825 w 11763"/>
              <a:gd name="T51" fmla="*/ 1875 h 9875"/>
              <a:gd name="T52" fmla="*/ 5888 w 11763"/>
              <a:gd name="T53" fmla="*/ 938 h 9875"/>
              <a:gd name="T54" fmla="*/ 10825 w 11763"/>
              <a:gd name="T55" fmla="*/ 5875 h 9875"/>
              <a:gd name="T56" fmla="*/ 5888 w 11763"/>
              <a:gd name="T57" fmla="*/ 4938 h 9875"/>
              <a:gd name="T58" fmla="*/ 10825 w 11763"/>
              <a:gd name="T59" fmla="*/ 4000 h 9875"/>
              <a:gd name="T60" fmla="*/ 11750 w 11763"/>
              <a:gd name="T61" fmla="*/ 8938 h 9875"/>
              <a:gd name="T62" fmla="*/ 938 w 11763"/>
              <a:gd name="T63" fmla="*/ 9875 h 9875"/>
              <a:gd name="T64" fmla="*/ 938 w 11763"/>
              <a:gd name="T65" fmla="*/ 8000 h 9875"/>
              <a:gd name="T66" fmla="*/ 11750 w 11763"/>
              <a:gd name="T67" fmla="*/ 8938 h 9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763" h="9875">
                <a:moveTo>
                  <a:pt x="638" y="3875"/>
                </a:moveTo>
                <a:lnTo>
                  <a:pt x="714" y="3875"/>
                </a:lnTo>
                <a:lnTo>
                  <a:pt x="672" y="3918"/>
                </a:lnTo>
                <a:cubicBezTo>
                  <a:pt x="429" y="4162"/>
                  <a:pt x="429" y="4557"/>
                  <a:pt x="672" y="4802"/>
                </a:cubicBezTo>
                <a:lnTo>
                  <a:pt x="1106" y="5239"/>
                </a:lnTo>
                <a:cubicBezTo>
                  <a:pt x="1351" y="5485"/>
                  <a:pt x="1749" y="5485"/>
                  <a:pt x="1993" y="5239"/>
                </a:cubicBezTo>
                <a:lnTo>
                  <a:pt x="2013" y="5220"/>
                </a:lnTo>
                <a:lnTo>
                  <a:pt x="2013" y="5250"/>
                </a:lnTo>
                <a:cubicBezTo>
                  <a:pt x="2013" y="5595"/>
                  <a:pt x="2292" y="5875"/>
                  <a:pt x="2638" y="5875"/>
                </a:cubicBezTo>
                <a:lnTo>
                  <a:pt x="3250" y="5875"/>
                </a:lnTo>
                <a:cubicBezTo>
                  <a:pt x="3595" y="5875"/>
                  <a:pt x="3875" y="5595"/>
                  <a:pt x="3875" y="5250"/>
                </a:cubicBezTo>
                <a:lnTo>
                  <a:pt x="3875" y="5198"/>
                </a:lnTo>
                <a:lnTo>
                  <a:pt x="3918" y="5241"/>
                </a:lnTo>
                <a:cubicBezTo>
                  <a:pt x="4162" y="5484"/>
                  <a:pt x="4557" y="5484"/>
                  <a:pt x="4801" y="5241"/>
                </a:cubicBezTo>
                <a:lnTo>
                  <a:pt x="5246" y="4798"/>
                </a:lnTo>
                <a:cubicBezTo>
                  <a:pt x="5490" y="4554"/>
                  <a:pt x="5490" y="4157"/>
                  <a:pt x="5246" y="3913"/>
                </a:cubicBezTo>
                <a:lnTo>
                  <a:pt x="5208" y="3875"/>
                </a:lnTo>
                <a:lnTo>
                  <a:pt x="5263" y="3875"/>
                </a:lnTo>
                <a:cubicBezTo>
                  <a:pt x="5608" y="3875"/>
                  <a:pt x="5888" y="3595"/>
                  <a:pt x="5888" y="3250"/>
                </a:cubicBezTo>
                <a:lnTo>
                  <a:pt x="5888" y="2625"/>
                </a:lnTo>
                <a:cubicBezTo>
                  <a:pt x="5888" y="2280"/>
                  <a:pt x="5608" y="2000"/>
                  <a:pt x="5263" y="2000"/>
                </a:cubicBezTo>
                <a:lnTo>
                  <a:pt x="5232" y="2000"/>
                </a:lnTo>
                <a:lnTo>
                  <a:pt x="5259" y="1973"/>
                </a:lnTo>
                <a:cubicBezTo>
                  <a:pt x="5503" y="1729"/>
                  <a:pt x="5503" y="1333"/>
                  <a:pt x="5259" y="1089"/>
                </a:cubicBezTo>
                <a:lnTo>
                  <a:pt x="4817" y="647"/>
                </a:lnTo>
                <a:cubicBezTo>
                  <a:pt x="4573" y="403"/>
                  <a:pt x="4177" y="403"/>
                  <a:pt x="3933" y="647"/>
                </a:cubicBezTo>
                <a:lnTo>
                  <a:pt x="3888" y="693"/>
                </a:lnTo>
                <a:lnTo>
                  <a:pt x="3888" y="625"/>
                </a:lnTo>
                <a:cubicBezTo>
                  <a:pt x="3888" y="280"/>
                  <a:pt x="3608" y="0"/>
                  <a:pt x="3263" y="0"/>
                </a:cubicBezTo>
                <a:lnTo>
                  <a:pt x="2638" y="0"/>
                </a:lnTo>
                <a:cubicBezTo>
                  <a:pt x="2292" y="0"/>
                  <a:pt x="2013" y="280"/>
                  <a:pt x="2013" y="625"/>
                </a:cubicBezTo>
                <a:lnTo>
                  <a:pt x="2013" y="671"/>
                </a:lnTo>
                <a:lnTo>
                  <a:pt x="1982" y="641"/>
                </a:lnTo>
                <a:cubicBezTo>
                  <a:pt x="1738" y="398"/>
                  <a:pt x="1343" y="398"/>
                  <a:pt x="1099" y="641"/>
                </a:cubicBezTo>
                <a:lnTo>
                  <a:pt x="655" y="1084"/>
                </a:lnTo>
                <a:cubicBezTo>
                  <a:pt x="410" y="1328"/>
                  <a:pt x="410" y="1725"/>
                  <a:pt x="655" y="1969"/>
                </a:cubicBezTo>
                <a:lnTo>
                  <a:pt x="686" y="2000"/>
                </a:lnTo>
                <a:lnTo>
                  <a:pt x="638" y="2000"/>
                </a:lnTo>
                <a:cubicBezTo>
                  <a:pt x="292" y="2000"/>
                  <a:pt x="13" y="2280"/>
                  <a:pt x="13" y="2625"/>
                </a:cubicBezTo>
                <a:lnTo>
                  <a:pt x="13" y="3250"/>
                </a:lnTo>
                <a:cubicBezTo>
                  <a:pt x="12" y="3595"/>
                  <a:pt x="292" y="3875"/>
                  <a:pt x="638" y="3875"/>
                </a:cubicBezTo>
                <a:close/>
                <a:moveTo>
                  <a:pt x="2925" y="1763"/>
                </a:moveTo>
                <a:cubicBezTo>
                  <a:pt x="3380" y="1763"/>
                  <a:pt x="3790" y="2037"/>
                  <a:pt x="3964" y="2457"/>
                </a:cubicBezTo>
                <a:cubicBezTo>
                  <a:pt x="4138" y="2877"/>
                  <a:pt x="4042" y="3361"/>
                  <a:pt x="3720" y="3683"/>
                </a:cubicBezTo>
                <a:cubicBezTo>
                  <a:pt x="3399" y="4005"/>
                  <a:pt x="2915" y="4101"/>
                  <a:pt x="2494" y="3927"/>
                </a:cubicBezTo>
                <a:cubicBezTo>
                  <a:pt x="2074" y="3753"/>
                  <a:pt x="1800" y="3343"/>
                  <a:pt x="1800" y="2888"/>
                </a:cubicBezTo>
                <a:cubicBezTo>
                  <a:pt x="1800" y="2266"/>
                  <a:pt x="2304" y="1763"/>
                  <a:pt x="2925" y="1763"/>
                </a:cubicBezTo>
                <a:close/>
                <a:moveTo>
                  <a:pt x="5888" y="938"/>
                </a:moveTo>
                <a:cubicBezTo>
                  <a:pt x="5888" y="420"/>
                  <a:pt x="6307" y="0"/>
                  <a:pt x="6825" y="0"/>
                </a:cubicBezTo>
                <a:lnTo>
                  <a:pt x="10825" y="0"/>
                </a:lnTo>
                <a:cubicBezTo>
                  <a:pt x="11343" y="0"/>
                  <a:pt x="11762" y="420"/>
                  <a:pt x="11762" y="938"/>
                </a:cubicBezTo>
                <a:cubicBezTo>
                  <a:pt x="11762" y="1455"/>
                  <a:pt x="11343" y="1875"/>
                  <a:pt x="10825" y="1875"/>
                </a:cubicBezTo>
                <a:lnTo>
                  <a:pt x="6825" y="1875"/>
                </a:lnTo>
                <a:cubicBezTo>
                  <a:pt x="6307" y="1875"/>
                  <a:pt x="5888" y="1455"/>
                  <a:pt x="5888" y="938"/>
                </a:cubicBezTo>
                <a:close/>
                <a:moveTo>
                  <a:pt x="11763" y="4938"/>
                </a:moveTo>
                <a:cubicBezTo>
                  <a:pt x="11763" y="5455"/>
                  <a:pt x="11343" y="5875"/>
                  <a:pt x="10825" y="5875"/>
                </a:cubicBezTo>
                <a:lnTo>
                  <a:pt x="6825" y="5875"/>
                </a:lnTo>
                <a:cubicBezTo>
                  <a:pt x="6307" y="5875"/>
                  <a:pt x="5888" y="5455"/>
                  <a:pt x="5888" y="4938"/>
                </a:cubicBezTo>
                <a:cubicBezTo>
                  <a:pt x="5888" y="4420"/>
                  <a:pt x="6307" y="4000"/>
                  <a:pt x="6825" y="4000"/>
                </a:cubicBezTo>
                <a:lnTo>
                  <a:pt x="10825" y="4000"/>
                </a:lnTo>
                <a:cubicBezTo>
                  <a:pt x="11343" y="4000"/>
                  <a:pt x="11763" y="4420"/>
                  <a:pt x="11763" y="4938"/>
                </a:cubicBezTo>
                <a:close/>
                <a:moveTo>
                  <a:pt x="11750" y="8938"/>
                </a:moveTo>
                <a:cubicBezTo>
                  <a:pt x="11750" y="9455"/>
                  <a:pt x="11330" y="9875"/>
                  <a:pt x="10813" y="9875"/>
                </a:cubicBezTo>
                <a:lnTo>
                  <a:pt x="938" y="9875"/>
                </a:lnTo>
                <a:cubicBezTo>
                  <a:pt x="420" y="9875"/>
                  <a:pt x="0" y="9455"/>
                  <a:pt x="0" y="8938"/>
                </a:cubicBezTo>
                <a:cubicBezTo>
                  <a:pt x="0" y="8420"/>
                  <a:pt x="420" y="8000"/>
                  <a:pt x="938" y="8000"/>
                </a:cubicBezTo>
                <a:lnTo>
                  <a:pt x="10813" y="8000"/>
                </a:lnTo>
                <a:cubicBezTo>
                  <a:pt x="11330" y="8000"/>
                  <a:pt x="11750" y="8420"/>
                  <a:pt x="11750" y="8938"/>
                </a:cubicBezTo>
                <a:close/>
              </a:path>
            </a:pathLst>
          </a:custGeom>
          <a:solidFill>
            <a:srgbClr val="1383B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1" name="shopping-cart-with-up-arrow-e-commerce-symbol_51263">
            <a:extLst>
              <a:ext uri="{FF2B5EF4-FFF2-40B4-BE49-F238E27FC236}">
                <a16:creationId xmlns:a16="http://schemas.microsoft.com/office/drawing/2014/main" xmlns:p14="http://schemas.microsoft.com/office/powerpoint/2010/main" xmlns="" id="{53C07232-8729-45AD-923E-9E7259671E0C}"/>
              </a:ext>
            </a:extLst>
          </p:cNvPr>
          <p:cNvSpPr>
            <a:spLocks noChangeAspect="1"/>
          </p:cNvSpPr>
          <p:nvPr/>
        </p:nvSpPr>
        <p:spPr bwMode="auto">
          <a:xfrm>
            <a:off x="9258298" y="2379401"/>
            <a:ext cx="482682" cy="405241"/>
          </a:xfrm>
          <a:custGeom>
            <a:avLst/>
            <a:gdLst>
              <a:gd name="T0" fmla="*/ 714 w 11763"/>
              <a:gd name="T1" fmla="*/ 3875 h 9875"/>
              <a:gd name="T2" fmla="*/ 672 w 11763"/>
              <a:gd name="T3" fmla="*/ 4802 h 9875"/>
              <a:gd name="T4" fmla="*/ 1993 w 11763"/>
              <a:gd name="T5" fmla="*/ 5239 h 9875"/>
              <a:gd name="T6" fmla="*/ 2013 w 11763"/>
              <a:gd name="T7" fmla="*/ 5250 h 9875"/>
              <a:gd name="T8" fmla="*/ 3250 w 11763"/>
              <a:gd name="T9" fmla="*/ 5875 h 9875"/>
              <a:gd name="T10" fmla="*/ 3875 w 11763"/>
              <a:gd name="T11" fmla="*/ 5198 h 9875"/>
              <a:gd name="T12" fmla="*/ 4801 w 11763"/>
              <a:gd name="T13" fmla="*/ 5241 h 9875"/>
              <a:gd name="T14" fmla="*/ 5246 w 11763"/>
              <a:gd name="T15" fmla="*/ 3913 h 9875"/>
              <a:gd name="T16" fmla="*/ 5263 w 11763"/>
              <a:gd name="T17" fmla="*/ 3875 h 9875"/>
              <a:gd name="T18" fmla="*/ 5888 w 11763"/>
              <a:gd name="T19" fmla="*/ 2625 h 9875"/>
              <a:gd name="T20" fmla="*/ 5232 w 11763"/>
              <a:gd name="T21" fmla="*/ 2000 h 9875"/>
              <a:gd name="T22" fmla="*/ 5259 w 11763"/>
              <a:gd name="T23" fmla="*/ 1089 h 9875"/>
              <a:gd name="T24" fmla="*/ 3933 w 11763"/>
              <a:gd name="T25" fmla="*/ 647 h 9875"/>
              <a:gd name="T26" fmla="*/ 3888 w 11763"/>
              <a:gd name="T27" fmla="*/ 625 h 9875"/>
              <a:gd name="T28" fmla="*/ 2638 w 11763"/>
              <a:gd name="T29" fmla="*/ 0 h 9875"/>
              <a:gd name="T30" fmla="*/ 2013 w 11763"/>
              <a:gd name="T31" fmla="*/ 671 h 9875"/>
              <a:gd name="T32" fmla="*/ 1099 w 11763"/>
              <a:gd name="T33" fmla="*/ 641 h 9875"/>
              <a:gd name="T34" fmla="*/ 655 w 11763"/>
              <a:gd name="T35" fmla="*/ 1969 h 9875"/>
              <a:gd name="T36" fmla="*/ 638 w 11763"/>
              <a:gd name="T37" fmla="*/ 2000 h 9875"/>
              <a:gd name="T38" fmla="*/ 13 w 11763"/>
              <a:gd name="T39" fmla="*/ 3250 h 9875"/>
              <a:gd name="T40" fmla="*/ 2925 w 11763"/>
              <a:gd name="T41" fmla="*/ 1763 h 9875"/>
              <a:gd name="T42" fmla="*/ 3720 w 11763"/>
              <a:gd name="T43" fmla="*/ 3683 h 9875"/>
              <a:gd name="T44" fmla="*/ 1800 w 11763"/>
              <a:gd name="T45" fmla="*/ 2888 h 9875"/>
              <a:gd name="T46" fmla="*/ 5888 w 11763"/>
              <a:gd name="T47" fmla="*/ 938 h 9875"/>
              <a:gd name="T48" fmla="*/ 10825 w 11763"/>
              <a:gd name="T49" fmla="*/ 0 h 9875"/>
              <a:gd name="T50" fmla="*/ 10825 w 11763"/>
              <a:gd name="T51" fmla="*/ 1875 h 9875"/>
              <a:gd name="T52" fmla="*/ 5888 w 11763"/>
              <a:gd name="T53" fmla="*/ 938 h 9875"/>
              <a:gd name="T54" fmla="*/ 10825 w 11763"/>
              <a:gd name="T55" fmla="*/ 5875 h 9875"/>
              <a:gd name="T56" fmla="*/ 5888 w 11763"/>
              <a:gd name="T57" fmla="*/ 4938 h 9875"/>
              <a:gd name="T58" fmla="*/ 10825 w 11763"/>
              <a:gd name="T59" fmla="*/ 4000 h 9875"/>
              <a:gd name="T60" fmla="*/ 11750 w 11763"/>
              <a:gd name="T61" fmla="*/ 8938 h 9875"/>
              <a:gd name="T62" fmla="*/ 938 w 11763"/>
              <a:gd name="T63" fmla="*/ 9875 h 9875"/>
              <a:gd name="T64" fmla="*/ 938 w 11763"/>
              <a:gd name="T65" fmla="*/ 8000 h 9875"/>
              <a:gd name="T66" fmla="*/ 11750 w 11763"/>
              <a:gd name="T67" fmla="*/ 8938 h 9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763" h="9875">
                <a:moveTo>
                  <a:pt x="638" y="3875"/>
                </a:moveTo>
                <a:lnTo>
                  <a:pt x="714" y="3875"/>
                </a:lnTo>
                <a:lnTo>
                  <a:pt x="672" y="3918"/>
                </a:lnTo>
                <a:cubicBezTo>
                  <a:pt x="429" y="4162"/>
                  <a:pt x="429" y="4557"/>
                  <a:pt x="672" y="4802"/>
                </a:cubicBezTo>
                <a:lnTo>
                  <a:pt x="1106" y="5239"/>
                </a:lnTo>
                <a:cubicBezTo>
                  <a:pt x="1351" y="5485"/>
                  <a:pt x="1749" y="5485"/>
                  <a:pt x="1993" y="5239"/>
                </a:cubicBezTo>
                <a:lnTo>
                  <a:pt x="2013" y="5220"/>
                </a:lnTo>
                <a:lnTo>
                  <a:pt x="2013" y="5250"/>
                </a:lnTo>
                <a:cubicBezTo>
                  <a:pt x="2013" y="5595"/>
                  <a:pt x="2292" y="5875"/>
                  <a:pt x="2638" y="5875"/>
                </a:cubicBezTo>
                <a:lnTo>
                  <a:pt x="3250" y="5875"/>
                </a:lnTo>
                <a:cubicBezTo>
                  <a:pt x="3595" y="5875"/>
                  <a:pt x="3875" y="5595"/>
                  <a:pt x="3875" y="5250"/>
                </a:cubicBezTo>
                <a:lnTo>
                  <a:pt x="3875" y="5198"/>
                </a:lnTo>
                <a:lnTo>
                  <a:pt x="3918" y="5241"/>
                </a:lnTo>
                <a:cubicBezTo>
                  <a:pt x="4162" y="5484"/>
                  <a:pt x="4557" y="5484"/>
                  <a:pt x="4801" y="5241"/>
                </a:cubicBezTo>
                <a:lnTo>
                  <a:pt x="5246" y="4798"/>
                </a:lnTo>
                <a:cubicBezTo>
                  <a:pt x="5490" y="4554"/>
                  <a:pt x="5490" y="4157"/>
                  <a:pt x="5246" y="3913"/>
                </a:cubicBezTo>
                <a:lnTo>
                  <a:pt x="5208" y="3875"/>
                </a:lnTo>
                <a:lnTo>
                  <a:pt x="5263" y="3875"/>
                </a:lnTo>
                <a:cubicBezTo>
                  <a:pt x="5608" y="3875"/>
                  <a:pt x="5888" y="3595"/>
                  <a:pt x="5888" y="3250"/>
                </a:cubicBezTo>
                <a:lnTo>
                  <a:pt x="5888" y="2625"/>
                </a:lnTo>
                <a:cubicBezTo>
                  <a:pt x="5888" y="2280"/>
                  <a:pt x="5608" y="2000"/>
                  <a:pt x="5263" y="2000"/>
                </a:cubicBezTo>
                <a:lnTo>
                  <a:pt x="5232" y="2000"/>
                </a:lnTo>
                <a:lnTo>
                  <a:pt x="5259" y="1973"/>
                </a:lnTo>
                <a:cubicBezTo>
                  <a:pt x="5503" y="1729"/>
                  <a:pt x="5503" y="1333"/>
                  <a:pt x="5259" y="1089"/>
                </a:cubicBezTo>
                <a:lnTo>
                  <a:pt x="4817" y="647"/>
                </a:lnTo>
                <a:cubicBezTo>
                  <a:pt x="4573" y="403"/>
                  <a:pt x="4177" y="403"/>
                  <a:pt x="3933" y="647"/>
                </a:cubicBezTo>
                <a:lnTo>
                  <a:pt x="3888" y="693"/>
                </a:lnTo>
                <a:lnTo>
                  <a:pt x="3888" y="625"/>
                </a:lnTo>
                <a:cubicBezTo>
                  <a:pt x="3888" y="280"/>
                  <a:pt x="3608" y="0"/>
                  <a:pt x="3263" y="0"/>
                </a:cubicBezTo>
                <a:lnTo>
                  <a:pt x="2638" y="0"/>
                </a:lnTo>
                <a:cubicBezTo>
                  <a:pt x="2292" y="0"/>
                  <a:pt x="2013" y="280"/>
                  <a:pt x="2013" y="625"/>
                </a:cubicBezTo>
                <a:lnTo>
                  <a:pt x="2013" y="671"/>
                </a:lnTo>
                <a:lnTo>
                  <a:pt x="1982" y="641"/>
                </a:lnTo>
                <a:cubicBezTo>
                  <a:pt x="1738" y="398"/>
                  <a:pt x="1343" y="398"/>
                  <a:pt x="1099" y="641"/>
                </a:cubicBezTo>
                <a:lnTo>
                  <a:pt x="655" y="1084"/>
                </a:lnTo>
                <a:cubicBezTo>
                  <a:pt x="410" y="1328"/>
                  <a:pt x="410" y="1725"/>
                  <a:pt x="655" y="1969"/>
                </a:cubicBezTo>
                <a:lnTo>
                  <a:pt x="686" y="2000"/>
                </a:lnTo>
                <a:lnTo>
                  <a:pt x="638" y="2000"/>
                </a:lnTo>
                <a:cubicBezTo>
                  <a:pt x="292" y="2000"/>
                  <a:pt x="13" y="2280"/>
                  <a:pt x="13" y="2625"/>
                </a:cubicBezTo>
                <a:lnTo>
                  <a:pt x="13" y="3250"/>
                </a:lnTo>
                <a:cubicBezTo>
                  <a:pt x="12" y="3595"/>
                  <a:pt x="292" y="3875"/>
                  <a:pt x="638" y="3875"/>
                </a:cubicBezTo>
                <a:close/>
                <a:moveTo>
                  <a:pt x="2925" y="1763"/>
                </a:moveTo>
                <a:cubicBezTo>
                  <a:pt x="3380" y="1763"/>
                  <a:pt x="3790" y="2037"/>
                  <a:pt x="3964" y="2457"/>
                </a:cubicBezTo>
                <a:cubicBezTo>
                  <a:pt x="4138" y="2877"/>
                  <a:pt x="4042" y="3361"/>
                  <a:pt x="3720" y="3683"/>
                </a:cubicBezTo>
                <a:cubicBezTo>
                  <a:pt x="3399" y="4005"/>
                  <a:pt x="2915" y="4101"/>
                  <a:pt x="2494" y="3927"/>
                </a:cubicBezTo>
                <a:cubicBezTo>
                  <a:pt x="2074" y="3753"/>
                  <a:pt x="1800" y="3343"/>
                  <a:pt x="1800" y="2888"/>
                </a:cubicBezTo>
                <a:cubicBezTo>
                  <a:pt x="1800" y="2266"/>
                  <a:pt x="2304" y="1763"/>
                  <a:pt x="2925" y="1763"/>
                </a:cubicBezTo>
                <a:close/>
                <a:moveTo>
                  <a:pt x="5888" y="938"/>
                </a:moveTo>
                <a:cubicBezTo>
                  <a:pt x="5888" y="420"/>
                  <a:pt x="6307" y="0"/>
                  <a:pt x="6825" y="0"/>
                </a:cubicBezTo>
                <a:lnTo>
                  <a:pt x="10825" y="0"/>
                </a:lnTo>
                <a:cubicBezTo>
                  <a:pt x="11343" y="0"/>
                  <a:pt x="11762" y="420"/>
                  <a:pt x="11762" y="938"/>
                </a:cubicBezTo>
                <a:cubicBezTo>
                  <a:pt x="11762" y="1455"/>
                  <a:pt x="11343" y="1875"/>
                  <a:pt x="10825" y="1875"/>
                </a:cubicBezTo>
                <a:lnTo>
                  <a:pt x="6825" y="1875"/>
                </a:lnTo>
                <a:cubicBezTo>
                  <a:pt x="6307" y="1875"/>
                  <a:pt x="5888" y="1455"/>
                  <a:pt x="5888" y="938"/>
                </a:cubicBezTo>
                <a:close/>
                <a:moveTo>
                  <a:pt x="11763" y="4938"/>
                </a:moveTo>
                <a:cubicBezTo>
                  <a:pt x="11763" y="5455"/>
                  <a:pt x="11343" y="5875"/>
                  <a:pt x="10825" y="5875"/>
                </a:cubicBezTo>
                <a:lnTo>
                  <a:pt x="6825" y="5875"/>
                </a:lnTo>
                <a:cubicBezTo>
                  <a:pt x="6307" y="5875"/>
                  <a:pt x="5888" y="5455"/>
                  <a:pt x="5888" y="4938"/>
                </a:cubicBezTo>
                <a:cubicBezTo>
                  <a:pt x="5888" y="4420"/>
                  <a:pt x="6307" y="4000"/>
                  <a:pt x="6825" y="4000"/>
                </a:cubicBezTo>
                <a:lnTo>
                  <a:pt x="10825" y="4000"/>
                </a:lnTo>
                <a:cubicBezTo>
                  <a:pt x="11343" y="4000"/>
                  <a:pt x="11763" y="4420"/>
                  <a:pt x="11763" y="4938"/>
                </a:cubicBezTo>
                <a:close/>
                <a:moveTo>
                  <a:pt x="11750" y="8938"/>
                </a:moveTo>
                <a:cubicBezTo>
                  <a:pt x="11750" y="9455"/>
                  <a:pt x="11330" y="9875"/>
                  <a:pt x="10813" y="9875"/>
                </a:cubicBezTo>
                <a:lnTo>
                  <a:pt x="938" y="9875"/>
                </a:lnTo>
                <a:cubicBezTo>
                  <a:pt x="420" y="9875"/>
                  <a:pt x="0" y="9455"/>
                  <a:pt x="0" y="8938"/>
                </a:cubicBezTo>
                <a:cubicBezTo>
                  <a:pt x="0" y="8420"/>
                  <a:pt x="420" y="8000"/>
                  <a:pt x="938" y="8000"/>
                </a:cubicBezTo>
                <a:lnTo>
                  <a:pt x="10813" y="8000"/>
                </a:lnTo>
                <a:cubicBezTo>
                  <a:pt x="11330" y="8000"/>
                  <a:pt x="11750" y="8420"/>
                  <a:pt x="11750" y="8938"/>
                </a:cubicBezTo>
                <a:close/>
              </a:path>
            </a:pathLst>
          </a:custGeom>
          <a:solidFill>
            <a:srgbClr val="1383B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2" name="矩形 51">
            <a:extLst>
              <a:ext uri="{FF2B5EF4-FFF2-40B4-BE49-F238E27FC236}">
                <a16:creationId xmlns:a16="http://schemas.microsoft.com/office/drawing/2014/main" xmlns:p14="http://schemas.microsoft.com/office/powerpoint/2010/main" xmlns="" id="{C3F6AFD5-6E01-46BC-A037-614FC0FC2044}"/>
              </a:ext>
            </a:extLst>
          </p:cNvPr>
          <p:cNvSpPr/>
          <p:nvPr/>
        </p:nvSpPr>
        <p:spPr>
          <a:xfrm>
            <a:off x="5015880" y="3563205"/>
            <a:ext cx="2266950" cy="1981248"/>
          </a:xfrm>
          <a:prstGeom prst="rect">
            <a:avLst/>
          </a:prstGeom>
        </p:spPr>
        <p:txBody>
          <a:bodyPr wrap="square">
            <a:spAutoFit/>
          </a:bodyPr>
          <a:lstStyle/>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p:txBody>
      </p:sp>
      <p:sp>
        <p:nvSpPr>
          <p:cNvPr id="53" name="矩形 52">
            <a:extLst>
              <a:ext uri="{FF2B5EF4-FFF2-40B4-BE49-F238E27FC236}">
                <a16:creationId xmlns:a16="http://schemas.microsoft.com/office/drawing/2014/main" xmlns:p14="http://schemas.microsoft.com/office/powerpoint/2010/main" xmlns="" id="{3F29A02E-089D-44E5-8A89-0F4114F9FAA7}"/>
              </a:ext>
            </a:extLst>
          </p:cNvPr>
          <p:cNvSpPr/>
          <p:nvPr/>
        </p:nvSpPr>
        <p:spPr>
          <a:xfrm>
            <a:off x="8325445" y="3563205"/>
            <a:ext cx="2266950" cy="1981248"/>
          </a:xfrm>
          <a:prstGeom prst="rect">
            <a:avLst/>
          </a:prstGeom>
        </p:spPr>
        <p:txBody>
          <a:bodyPr wrap="square">
            <a:spAutoFit/>
          </a:bodyPr>
          <a:lstStyle/>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a:p>
            <a:pPr algn="ctr">
              <a:lnSpc>
                <a:spcPct val="130000"/>
              </a:lnSpc>
            </a:pPr>
            <a:r>
              <a:rPr lang="zh-CN" altLang="en-US" sz="1600" dirty="0">
                <a:solidFill>
                  <a:srgbClr val="000000">
                    <a:lumMod val="95000"/>
                    <a:lumOff val="5000"/>
                  </a:srgbClr>
                </a:solidFill>
                <a:cs typeface="+mn-ea"/>
                <a:sym typeface="+mn-lt"/>
              </a:rPr>
              <a:t>请输入你的正文内容</a:t>
            </a:r>
            <a:endParaRPr lang="en-US" altLang="zh-CN" sz="1600" dirty="0">
              <a:solidFill>
                <a:srgbClr val="000000">
                  <a:lumMod val="95000"/>
                  <a:lumOff val="5000"/>
                </a:srgbClr>
              </a:solidFill>
              <a:cs typeface="+mn-ea"/>
              <a:sym typeface="+mn-lt"/>
            </a:endParaRPr>
          </a:p>
          <a:p>
            <a:pPr algn="ctr">
              <a:lnSpc>
                <a:spcPct val="130000"/>
              </a:lnSpc>
            </a:pPr>
            <a:r>
              <a:rPr lang="zh-CN" altLang="en-US" sz="1600" dirty="0">
                <a:solidFill>
                  <a:srgbClr val="000000">
                    <a:lumMod val="95000"/>
                    <a:lumOff val="5000"/>
                  </a:srgbClr>
                </a:solidFill>
                <a:cs typeface="+mn-ea"/>
                <a:sym typeface="+mn-lt"/>
              </a:rPr>
              <a:t>请输入你的正文内容</a:t>
            </a:r>
          </a:p>
        </p:txBody>
      </p:sp>
      <p:sp>
        <p:nvSpPr>
          <p:cNvPr id="54" name="矩形 53">
            <a:extLst>
              <a:ext uri="{FF2B5EF4-FFF2-40B4-BE49-F238E27FC236}">
                <a16:creationId xmlns:a16="http://schemas.microsoft.com/office/drawing/2014/main" xmlns:p14="http://schemas.microsoft.com/office/powerpoint/2010/main" xmlns="" id="{14DD3CC4-05A4-431F-8ADA-F35D6267F6F2}"/>
              </a:ext>
            </a:extLst>
          </p:cNvPr>
          <p:cNvSpPr/>
          <p:nvPr/>
        </p:nvSpPr>
        <p:spPr>
          <a:xfrm>
            <a:off x="5490669" y="2995000"/>
            <a:ext cx="1210588" cy="338554"/>
          </a:xfrm>
          <a:prstGeom prst="rect">
            <a:avLst/>
          </a:prstGeom>
        </p:spPr>
        <p:txBody>
          <a:bodyPr wrap="none">
            <a:spAutoFit/>
          </a:bodyPr>
          <a:lstStyle/>
          <a:p>
            <a:pPr lvl="0" algn="ctr"/>
            <a:r>
              <a:rPr lang="zh-CN" altLang="en-US" sz="1600" b="1" dirty="0">
                <a:cs typeface="+mn-ea"/>
                <a:sym typeface="+mn-lt"/>
              </a:rPr>
              <a:t>输入小标题</a:t>
            </a:r>
          </a:p>
        </p:txBody>
      </p:sp>
      <p:sp>
        <p:nvSpPr>
          <p:cNvPr id="55" name="矩形 54">
            <a:extLst>
              <a:ext uri="{FF2B5EF4-FFF2-40B4-BE49-F238E27FC236}">
                <a16:creationId xmlns:a16="http://schemas.microsoft.com/office/drawing/2014/main" xmlns:p14="http://schemas.microsoft.com/office/powerpoint/2010/main" xmlns="" id="{A1D80C58-EB67-4BB6-BEE4-1B3E0E190EED}"/>
              </a:ext>
            </a:extLst>
          </p:cNvPr>
          <p:cNvSpPr/>
          <p:nvPr/>
        </p:nvSpPr>
        <p:spPr>
          <a:xfrm>
            <a:off x="8894269" y="2995000"/>
            <a:ext cx="1210588" cy="338554"/>
          </a:xfrm>
          <a:prstGeom prst="rect">
            <a:avLst/>
          </a:prstGeom>
        </p:spPr>
        <p:txBody>
          <a:bodyPr wrap="none">
            <a:spAutoFit/>
          </a:bodyPr>
          <a:lstStyle/>
          <a:p>
            <a:pPr lvl="0" algn="ctr"/>
            <a:r>
              <a:rPr lang="zh-CN" altLang="en-US" sz="1600" b="1" dirty="0">
                <a:cs typeface="+mn-ea"/>
                <a:sym typeface="+mn-lt"/>
              </a:rPr>
              <a:t>输入小标题</a:t>
            </a:r>
          </a:p>
        </p:txBody>
      </p:sp>
    </p:spTree>
    <p:custDataLst>
      <p:tags r:id="rId1"/>
    </p:custDataLst>
    <p:extLst>
      <p:ext uri="{BB962C8B-B14F-4D97-AF65-F5344CB8AC3E}">
        <p14:creationId xmlns:p14="http://schemas.microsoft.com/office/powerpoint/2010/main" val="1921514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 id="{C374AEBB-EF58-458F-BC9C-A2F39233E834}"/>
              </a:ext>
            </a:extLst>
          </p:cNvPr>
          <p:cNvSpPr>
            <a:spLocks noGrp="1"/>
          </p:cNvSpPr>
          <p:nvPr>
            <p:ph type="body" sz="quarter" idx="12"/>
          </p:nvPr>
        </p:nvSpPr>
        <p:spPr/>
        <p:txBody>
          <a:bodyPr/>
          <a:lstStyle/>
          <a:p>
            <a:r>
              <a:rPr lang="zh-CN" altLang="en-US" dirty="0">
                <a:latin typeface="+mn-lt"/>
                <a:ea typeface="+mn-ea"/>
                <a:cs typeface="+mn-ea"/>
                <a:sym typeface="+mn-lt"/>
              </a:rPr>
              <a:t>展示</a:t>
            </a:r>
            <a:r>
              <a:rPr lang="en-US" altLang="zh-CN" dirty="0">
                <a:latin typeface="+mn-lt"/>
                <a:ea typeface="+mn-ea"/>
                <a:cs typeface="+mn-ea"/>
                <a:sym typeface="+mn-lt"/>
              </a:rPr>
              <a:t>3</a:t>
            </a:r>
            <a:r>
              <a:rPr lang="zh-CN" altLang="en-US" dirty="0">
                <a:latin typeface="+mn-lt"/>
                <a:ea typeface="+mn-ea"/>
                <a:cs typeface="+mn-ea"/>
                <a:sym typeface="+mn-lt"/>
              </a:rPr>
              <a:t>个并列项</a:t>
            </a:r>
          </a:p>
        </p:txBody>
      </p:sp>
      <p:sp>
        <p:nvSpPr>
          <p:cNvPr id="3" name="灯片编号占位符 2">
            <a:extLst>
              <a:ext uri="{FF2B5EF4-FFF2-40B4-BE49-F238E27FC236}">
                <a16:creationId xmlns:a16="http://schemas.microsoft.com/office/drawing/2014/main" xmlns:p14="http://schemas.microsoft.com/office/powerpoint/2010/main" xmlns="" id="{465CAA36-485E-4F76-9091-1653914348B3}"/>
              </a:ext>
            </a:extLst>
          </p:cNvPr>
          <p:cNvSpPr>
            <a:spLocks noGrp="1"/>
          </p:cNvSpPr>
          <p:nvPr>
            <p:ph type="sldNum" sz="quarter" idx="4"/>
          </p:nvPr>
        </p:nvSpPr>
        <p:spPr/>
        <p:txBody>
          <a:bodyPr/>
          <a:lstStyle/>
          <a:p>
            <a:fld id="{A548B57D-AE10-4CF7-A9DF-59FEFA91B28E}" type="slidenum">
              <a:rPr lang="zh-CN" altLang="en-US" smtClean="0">
                <a:cs typeface="+mn-ea"/>
                <a:sym typeface="+mn-lt"/>
              </a:rPr>
              <a:pPr/>
              <a:t>7</a:t>
            </a:fld>
            <a:r>
              <a:rPr lang="zh-CN" altLang="en-US">
                <a:cs typeface="+mn-ea"/>
                <a:sym typeface="+mn-lt"/>
              </a:rPr>
              <a:t> </a:t>
            </a:r>
            <a:endParaRPr lang="zh-CN" altLang="en-US" dirty="0">
              <a:cs typeface="+mn-ea"/>
              <a:sym typeface="+mn-lt"/>
            </a:endParaRPr>
          </a:p>
        </p:txBody>
      </p:sp>
      <p:cxnSp>
        <p:nvCxnSpPr>
          <p:cNvPr id="13" name="直接连接符 12">
            <a:extLst>
              <a:ext uri="{FF2B5EF4-FFF2-40B4-BE49-F238E27FC236}">
                <a16:creationId xmlns:a16="http://schemas.microsoft.com/office/drawing/2014/main" xmlns:p14="http://schemas.microsoft.com/office/powerpoint/2010/main" xmlns="" id="{70B4B19F-2E7A-4A38-AE6D-8AB9F49B8294}"/>
              </a:ext>
            </a:extLst>
          </p:cNvPr>
          <p:cNvCxnSpPr>
            <a:cxnSpLocks/>
          </p:cNvCxnSpPr>
          <p:nvPr/>
        </p:nvCxnSpPr>
        <p:spPr>
          <a:xfrm>
            <a:off x="6096001" y="2514932"/>
            <a:ext cx="0" cy="385315"/>
          </a:xfrm>
          <a:prstGeom prst="line">
            <a:avLst/>
          </a:prstGeom>
          <a:noFill/>
          <a:ln w="9525" cap="flat" cmpd="sng" algn="ctr">
            <a:solidFill>
              <a:schemeClr val="accent1"/>
            </a:solidFill>
            <a:prstDash val="solid"/>
            <a:miter lim="800000"/>
            <a:tailEnd type="oval"/>
          </a:ln>
          <a:effectLst/>
        </p:spPr>
      </p:cxnSp>
      <p:grpSp>
        <p:nvGrpSpPr>
          <p:cNvPr id="14" name="组合 13">
            <a:extLst>
              <a:ext uri="{FF2B5EF4-FFF2-40B4-BE49-F238E27FC236}">
                <a16:creationId xmlns:a16="http://schemas.microsoft.com/office/drawing/2014/main" xmlns:p14="http://schemas.microsoft.com/office/powerpoint/2010/main" xmlns="" id="{39B4E1BD-24EF-41AB-B457-97CFE18ED594}"/>
              </a:ext>
            </a:extLst>
          </p:cNvPr>
          <p:cNvGrpSpPr/>
          <p:nvPr/>
        </p:nvGrpSpPr>
        <p:grpSpPr>
          <a:xfrm>
            <a:off x="4845663" y="1269424"/>
            <a:ext cx="2500673" cy="1130250"/>
            <a:chOff x="4845663" y="1269424"/>
            <a:chExt cx="2500673" cy="1130250"/>
          </a:xfrm>
        </p:grpSpPr>
        <p:sp>
          <p:nvSpPr>
            <p:cNvPr id="15" name="文本框 14">
              <a:extLst>
                <a:ext uri="{FF2B5EF4-FFF2-40B4-BE49-F238E27FC236}">
                  <a16:creationId xmlns:a16="http://schemas.microsoft.com/office/drawing/2014/main" xmlns:p14="http://schemas.microsoft.com/office/powerpoint/2010/main" xmlns="" id="{3A407032-F9FF-44E8-8C9E-0C065472B9B2}"/>
                </a:ext>
              </a:extLst>
            </p:cNvPr>
            <p:cNvSpPr txBox="1"/>
            <p:nvPr/>
          </p:nvSpPr>
          <p:spPr>
            <a:xfrm>
              <a:off x="5166359" y="1269424"/>
              <a:ext cx="1859280" cy="369332"/>
            </a:xfrm>
            <a:prstGeom prst="rect">
              <a:avLst/>
            </a:prstGeom>
            <a:noFill/>
          </p:spPr>
          <p:txBody>
            <a:bodyPr wrap="square" rtlCol="0">
              <a:spAutoFit/>
            </a:bodyPr>
            <a:lstStyle/>
            <a:p>
              <a:pPr algn="ctr"/>
              <a:r>
                <a:rPr lang="zh-CN" altLang="en-US" b="1" dirty="0">
                  <a:solidFill>
                    <a:srgbClr val="000000">
                      <a:lumMod val="95000"/>
                      <a:lumOff val="5000"/>
                    </a:srgbClr>
                  </a:solidFill>
                  <a:cs typeface="+mn-ea"/>
                  <a:sym typeface="+mn-lt"/>
                </a:rPr>
                <a:t>请输入你的标题</a:t>
              </a:r>
            </a:p>
          </p:txBody>
        </p:sp>
        <p:sp>
          <p:nvSpPr>
            <p:cNvPr id="16" name="文本框 15">
              <a:extLst>
                <a:ext uri="{FF2B5EF4-FFF2-40B4-BE49-F238E27FC236}">
                  <a16:creationId xmlns:a16="http://schemas.microsoft.com/office/drawing/2014/main" xmlns:p14="http://schemas.microsoft.com/office/powerpoint/2010/main" xmlns="" id="{A23F2EF4-6B91-4B13-B09D-A13C5E83EA67}"/>
                </a:ext>
              </a:extLst>
            </p:cNvPr>
            <p:cNvSpPr txBox="1"/>
            <p:nvPr/>
          </p:nvSpPr>
          <p:spPr>
            <a:xfrm>
              <a:off x="4845663" y="1620422"/>
              <a:ext cx="2500673" cy="779252"/>
            </a:xfrm>
            <a:prstGeom prst="rect">
              <a:avLst/>
            </a:prstGeom>
            <a:noFill/>
          </p:spPr>
          <p:txBody>
            <a:bodyPr wrap="square" rtlCol="0">
              <a:spAutoFit/>
            </a:bodyPr>
            <a:lstStyle/>
            <a:p>
              <a:pPr algn="ctr">
                <a:lnSpc>
                  <a:spcPct val="130000"/>
                </a:lnSpc>
              </a:pPr>
              <a:r>
                <a:rPr lang="zh-CN" altLang="en-US" dirty="0">
                  <a:solidFill>
                    <a:srgbClr val="000000">
                      <a:lumMod val="95000"/>
                      <a:lumOff val="5000"/>
                    </a:srgbClr>
                  </a:solidFill>
                  <a:cs typeface="+mn-ea"/>
                  <a:sym typeface="+mn-lt"/>
                </a:rPr>
                <a:t>请输入你的正文内容</a:t>
              </a:r>
              <a:endParaRPr lang="en-US" altLang="zh-CN" dirty="0">
                <a:solidFill>
                  <a:srgbClr val="000000">
                    <a:lumMod val="95000"/>
                    <a:lumOff val="5000"/>
                  </a:srgbClr>
                </a:solidFill>
                <a:cs typeface="+mn-ea"/>
                <a:sym typeface="+mn-lt"/>
              </a:endParaRPr>
            </a:p>
            <a:p>
              <a:pPr algn="ctr">
                <a:lnSpc>
                  <a:spcPct val="130000"/>
                </a:lnSpc>
              </a:pPr>
              <a:r>
                <a:rPr lang="zh-CN" altLang="en-US" dirty="0">
                  <a:solidFill>
                    <a:srgbClr val="000000">
                      <a:lumMod val="95000"/>
                      <a:lumOff val="5000"/>
                    </a:srgbClr>
                  </a:solidFill>
                  <a:cs typeface="+mn-ea"/>
                  <a:sym typeface="+mn-lt"/>
                </a:rPr>
                <a:t>请输入你的正文内容</a:t>
              </a:r>
            </a:p>
          </p:txBody>
        </p:sp>
      </p:grpSp>
      <p:grpSp>
        <p:nvGrpSpPr>
          <p:cNvPr id="17" name="组合 16">
            <a:extLst>
              <a:ext uri="{FF2B5EF4-FFF2-40B4-BE49-F238E27FC236}">
                <a16:creationId xmlns:a16="http://schemas.microsoft.com/office/drawing/2014/main" xmlns:p14="http://schemas.microsoft.com/office/powerpoint/2010/main" xmlns="" id="{1A270A6B-28E8-48F5-A108-55215CAC5B4B}"/>
              </a:ext>
            </a:extLst>
          </p:cNvPr>
          <p:cNvGrpSpPr/>
          <p:nvPr/>
        </p:nvGrpSpPr>
        <p:grpSpPr>
          <a:xfrm>
            <a:off x="8287229" y="4286683"/>
            <a:ext cx="2500673" cy="1148584"/>
            <a:chOff x="4845663" y="1251090"/>
            <a:chExt cx="2500673" cy="1148584"/>
          </a:xfrm>
        </p:grpSpPr>
        <p:sp>
          <p:nvSpPr>
            <p:cNvPr id="18" name="文本框 17">
              <a:extLst>
                <a:ext uri="{FF2B5EF4-FFF2-40B4-BE49-F238E27FC236}">
                  <a16:creationId xmlns:a16="http://schemas.microsoft.com/office/drawing/2014/main" xmlns:p14="http://schemas.microsoft.com/office/powerpoint/2010/main" xmlns="" id="{F60C6D0D-A829-45DE-908A-A306EDC541C2}"/>
                </a:ext>
              </a:extLst>
            </p:cNvPr>
            <p:cNvSpPr txBox="1"/>
            <p:nvPr/>
          </p:nvSpPr>
          <p:spPr>
            <a:xfrm>
              <a:off x="4845663" y="1251090"/>
              <a:ext cx="1859280" cy="369332"/>
            </a:xfrm>
            <a:prstGeom prst="rect">
              <a:avLst/>
            </a:prstGeom>
            <a:noFill/>
          </p:spPr>
          <p:txBody>
            <a:bodyPr wrap="square" rtlCol="0">
              <a:spAutoFit/>
            </a:bodyPr>
            <a:lstStyle/>
            <a:p>
              <a:r>
                <a:rPr lang="zh-CN" altLang="en-US" b="1" dirty="0">
                  <a:solidFill>
                    <a:srgbClr val="000000">
                      <a:lumMod val="95000"/>
                      <a:lumOff val="5000"/>
                    </a:srgbClr>
                  </a:solidFill>
                  <a:cs typeface="+mn-ea"/>
                  <a:sym typeface="+mn-lt"/>
                </a:rPr>
                <a:t>请输入你的标题</a:t>
              </a:r>
            </a:p>
          </p:txBody>
        </p:sp>
        <p:sp>
          <p:nvSpPr>
            <p:cNvPr id="19" name="文本框 18">
              <a:extLst>
                <a:ext uri="{FF2B5EF4-FFF2-40B4-BE49-F238E27FC236}">
                  <a16:creationId xmlns:a16="http://schemas.microsoft.com/office/drawing/2014/main" xmlns:p14="http://schemas.microsoft.com/office/powerpoint/2010/main" xmlns="" id="{E2C1A6BF-BA59-4EFE-8174-9F3D10A706B4}"/>
                </a:ext>
              </a:extLst>
            </p:cNvPr>
            <p:cNvSpPr txBox="1"/>
            <p:nvPr/>
          </p:nvSpPr>
          <p:spPr>
            <a:xfrm>
              <a:off x="4845663" y="1620422"/>
              <a:ext cx="2500673" cy="779252"/>
            </a:xfrm>
            <a:prstGeom prst="rect">
              <a:avLst/>
            </a:prstGeom>
            <a:noFill/>
          </p:spPr>
          <p:txBody>
            <a:bodyPr wrap="square" rtlCol="0">
              <a:spAutoFit/>
            </a:bodyPr>
            <a:lstStyle/>
            <a:p>
              <a:pPr>
                <a:lnSpc>
                  <a:spcPct val="130000"/>
                </a:lnSpc>
              </a:pPr>
              <a:r>
                <a:rPr lang="zh-CN" altLang="en-US" dirty="0">
                  <a:solidFill>
                    <a:srgbClr val="000000">
                      <a:lumMod val="95000"/>
                      <a:lumOff val="5000"/>
                    </a:srgbClr>
                  </a:solidFill>
                  <a:cs typeface="+mn-ea"/>
                  <a:sym typeface="+mn-lt"/>
                </a:rPr>
                <a:t>请输入你的正文内容</a:t>
              </a:r>
              <a:endParaRPr lang="en-US" altLang="zh-CN" dirty="0">
                <a:solidFill>
                  <a:srgbClr val="000000">
                    <a:lumMod val="95000"/>
                    <a:lumOff val="5000"/>
                  </a:srgbClr>
                </a:solidFill>
                <a:cs typeface="+mn-ea"/>
                <a:sym typeface="+mn-lt"/>
              </a:endParaRPr>
            </a:p>
            <a:p>
              <a:pPr>
                <a:lnSpc>
                  <a:spcPct val="130000"/>
                </a:lnSpc>
              </a:pPr>
              <a:r>
                <a:rPr lang="zh-CN" altLang="en-US" dirty="0">
                  <a:solidFill>
                    <a:srgbClr val="000000">
                      <a:lumMod val="95000"/>
                      <a:lumOff val="5000"/>
                    </a:srgbClr>
                  </a:solidFill>
                  <a:cs typeface="+mn-ea"/>
                  <a:sym typeface="+mn-lt"/>
                </a:rPr>
                <a:t>请输入你的正文内容</a:t>
              </a:r>
            </a:p>
          </p:txBody>
        </p:sp>
      </p:grpSp>
      <p:grpSp>
        <p:nvGrpSpPr>
          <p:cNvPr id="20" name="组合 19">
            <a:extLst>
              <a:ext uri="{FF2B5EF4-FFF2-40B4-BE49-F238E27FC236}">
                <a16:creationId xmlns:a16="http://schemas.microsoft.com/office/drawing/2014/main" xmlns:p14="http://schemas.microsoft.com/office/powerpoint/2010/main" xmlns="" id="{9AA3DD0F-78D8-47D5-BD3F-599959099570}"/>
              </a:ext>
            </a:extLst>
          </p:cNvPr>
          <p:cNvGrpSpPr/>
          <p:nvPr/>
        </p:nvGrpSpPr>
        <p:grpSpPr>
          <a:xfrm>
            <a:off x="1268870" y="4286683"/>
            <a:ext cx="2500673" cy="1100037"/>
            <a:chOff x="4845663" y="1299637"/>
            <a:chExt cx="2500673" cy="1100037"/>
          </a:xfrm>
        </p:grpSpPr>
        <p:sp>
          <p:nvSpPr>
            <p:cNvPr id="21" name="文本框 20">
              <a:extLst>
                <a:ext uri="{FF2B5EF4-FFF2-40B4-BE49-F238E27FC236}">
                  <a16:creationId xmlns:a16="http://schemas.microsoft.com/office/drawing/2014/main" xmlns:p14="http://schemas.microsoft.com/office/powerpoint/2010/main" xmlns="" id="{40A5D58B-12E4-42E6-BFBD-14BB19C68BD5}"/>
                </a:ext>
              </a:extLst>
            </p:cNvPr>
            <p:cNvSpPr txBox="1"/>
            <p:nvPr/>
          </p:nvSpPr>
          <p:spPr>
            <a:xfrm>
              <a:off x="5477649" y="1299637"/>
              <a:ext cx="1859280" cy="369332"/>
            </a:xfrm>
            <a:prstGeom prst="rect">
              <a:avLst/>
            </a:prstGeom>
            <a:noFill/>
          </p:spPr>
          <p:txBody>
            <a:bodyPr wrap="square" rtlCol="0">
              <a:spAutoFit/>
            </a:bodyPr>
            <a:lstStyle/>
            <a:p>
              <a:pPr algn="r"/>
              <a:r>
                <a:rPr lang="zh-CN" altLang="en-US" b="1" dirty="0">
                  <a:solidFill>
                    <a:srgbClr val="000000">
                      <a:lumMod val="95000"/>
                      <a:lumOff val="5000"/>
                    </a:srgbClr>
                  </a:solidFill>
                  <a:cs typeface="+mn-ea"/>
                  <a:sym typeface="+mn-lt"/>
                </a:rPr>
                <a:t>请输入你的标题</a:t>
              </a:r>
            </a:p>
          </p:txBody>
        </p:sp>
        <p:sp>
          <p:nvSpPr>
            <p:cNvPr id="22" name="文本框 21">
              <a:extLst>
                <a:ext uri="{FF2B5EF4-FFF2-40B4-BE49-F238E27FC236}">
                  <a16:creationId xmlns:a16="http://schemas.microsoft.com/office/drawing/2014/main" xmlns:p14="http://schemas.microsoft.com/office/powerpoint/2010/main" xmlns="" id="{DE4F5B43-A962-47B4-A897-544EF31FDE84}"/>
                </a:ext>
              </a:extLst>
            </p:cNvPr>
            <p:cNvSpPr txBox="1"/>
            <p:nvPr/>
          </p:nvSpPr>
          <p:spPr>
            <a:xfrm>
              <a:off x="4845663" y="1620422"/>
              <a:ext cx="2500673" cy="779252"/>
            </a:xfrm>
            <a:prstGeom prst="rect">
              <a:avLst/>
            </a:prstGeom>
            <a:noFill/>
          </p:spPr>
          <p:txBody>
            <a:bodyPr wrap="square" rtlCol="0">
              <a:spAutoFit/>
            </a:bodyPr>
            <a:lstStyle/>
            <a:p>
              <a:pPr algn="r">
                <a:lnSpc>
                  <a:spcPct val="130000"/>
                </a:lnSpc>
              </a:pPr>
              <a:r>
                <a:rPr lang="zh-CN" altLang="en-US" dirty="0">
                  <a:solidFill>
                    <a:srgbClr val="000000">
                      <a:lumMod val="95000"/>
                      <a:lumOff val="5000"/>
                    </a:srgbClr>
                  </a:solidFill>
                  <a:cs typeface="+mn-ea"/>
                  <a:sym typeface="+mn-lt"/>
                </a:rPr>
                <a:t>请输入你的正文内容</a:t>
              </a:r>
              <a:endParaRPr lang="en-US" altLang="zh-CN" dirty="0">
                <a:solidFill>
                  <a:srgbClr val="000000">
                    <a:lumMod val="95000"/>
                    <a:lumOff val="5000"/>
                  </a:srgbClr>
                </a:solidFill>
                <a:cs typeface="+mn-ea"/>
                <a:sym typeface="+mn-lt"/>
              </a:endParaRPr>
            </a:p>
            <a:p>
              <a:pPr algn="r">
                <a:lnSpc>
                  <a:spcPct val="130000"/>
                </a:lnSpc>
              </a:pPr>
              <a:r>
                <a:rPr lang="zh-CN" altLang="en-US" dirty="0">
                  <a:solidFill>
                    <a:srgbClr val="000000">
                      <a:lumMod val="95000"/>
                      <a:lumOff val="5000"/>
                    </a:srgbClr>
                  </a:solidFill>
                  <a:cs typeface="+mn-ea"/>
                  <a:sym typeface="+mn-lt"/>
                </a:rPr>
                <a:t>请输入你的正文内容</a:t>
              </a:r>
            </a:p>
          </p:txBody>
        </p:sp>
      </p:grpSp>
      <p:sp>
        <p:nvSpPr>
          <p:cNvPr id="24" name="任意多边形: 形状 23">
            <a:extLst>
              <a:ext uri="{FF2B5EF4-FFF2-40B4-BE49-F238E27FC236}">
                <a16:creationId xmlns:a16="http://schemas.microsoft.com/office/drawing/2014/main" xmlns:p14="http://schemas.microsoft.com/office/powerpoint/2010/main" xmlns="" id="{3F1DD9F6-D23E-420C-A078-64BBF56AACBA}"/>
              </a:ext>
            </a:extLst>
          </p:cNvPr>
          <p:cNvSpPr/>
          <p:nvPr/>
        </p:nvSpPr>
        <p:spPr>
          <a:xfrm>
            <a:off x="5002198" y="2707590"/>
            <a:ext cx="2187608" cy="2187606"/>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12700" cap="flat" cmpd="sng" algn="ctr">
            <a:solidFill>
              <a:schemeClr val="accent1"/>
            </a:solidFill>
            <a:prstDash val="dash"/>
            <a:miter lim="800000"/>
          </a:ln>
          <a:effectLst/>
        </p:spPr>
        <p:txBody>
          <a:bodyPr spcFirstLastPara="0" vert="horz" wrap="square" lIns="433494" tIns="568960" rIns="433493" bIns="1219200"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0" cap="none" spc="0" normalizeH="0" baseline="0" noProof="0">
              <a:ln>
                <a:noFill/>
              </a:ln>
              <a:solidFill>
                <a:srgbClr val="000000"/>
              </a:solidFill>
              <a:effectLst/>
              <a:uLnTx/>
              <a:uFillTx/>
              <a:cs typeface="+mn-ea"/>
              <a:sym typeface="+mn-lt"/>
            </a:endParaRPr>
          </a:p>
        </p:txBody>
      </p:sp>
      <p:sp>
        <p:nvSpPr>
          <p:cNvPr id="25" name="任意多边形: 形状 24">
            <a:extLst>
              <a:ext uri="{FF2B5EF4-FFF2-40B4-BE49-F238E27FC236}">
                <a16:creationId xmlns:a16="http://schemas.microsoft.com/office/drawing/2014/main" xmlns:p14="http://schemas.microsoft.com/office/powerpoint/2010/main" xmlns="" id="{F1ED8285-C950-4BC3-8D27-8A1B677838E9}"/>
              </a:ext>
            </a:extLst>
          </p:cNvPr>
          <p:cNvSpPr/>
          <p:nvPr/>
        </p:nvSpPr>
        <p:spPr>
          <a:xfrm>
            <a:off x="5624183" y="3784931"/>
            <a:ext cx="2187608" cy="2187606"/>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12700" cap="flat" cmpd="sng" algn="ctr">
            <a:solidFill>
              <a:schemeClr val="accent1"/>
            </a:solidFill>
            <a:prstDash val="dash"/>
            <a:miter lim="800000"/>
          </a:ln>
          <a:effectLst/>
        </p:spPr>
        <p:txBody>
          <a:bodyPr spcFirstLastPara="0" vert="horz" wrap="square" lIns="994325" tIns="839893" rIns="306155" bIns="623147"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0" cap="none" spc="0" normalizeH="0" baseline="0" noProof="0">
              <a:ln>
                <a:noFill/>
              </a:ln>
              <a:solidFill>
                <a:srgbClr val="000000"/>
              </a:solidFill>
              <a:effectLst/>
              <a:uLnTx/>
              <a:uFillTx/>
              <a:cs typeface="+mn-ea"/>
              <a:sym typeface="+mn-lt"/>
            </a:endParaRPr>
          </a:p>
        </p:txBody>
      </p:sp>
      <p:sp>
        <p:nvSpPr>
          <p:cNvPr id="26" name="任意多边形: 形状 25">
            <a:extLst>
              <a:ext uri="{FF2B5EF4-FFF2-40B4-BE49-F238E27FC236}">
                <a16:creationId xmlns:a16="http://schemas.microsoft.com/office/drawing/2014/main" xmlns:p14="http://schemas.microsoft.com/office/powerpoint/2010/main" xmlns="" id="{2F9C05D1-A0B7-4B75-AA91-DF2FB6A59BD5}"/>
              </a:ext>
            </a:extLst>
          </p:cNvPr>
          <p:cNvSpPr/>
          <p:nvPr/>
        </p:nvSpPr>
        <p:spPr>
          <a:xfrm>
            <a:off x="4380213" y="3784931"/>
            <a:ext cx="2187608" cy="2187606"/>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12700" cap="flat" cmpd="sng" algn="ctr">
            <a:solidFill>
              <a:schemeClr val="accent1"/>
            </a:solidFill>
            <a:prstDash val="dash"/>
            <a:miter lim="800000"/>
          </a:ln>
          <a:effectLst/>
        </p:spPr>
        <p:txBody>
          <a:bodyPr spcFirstLastPara="0" vert="horz" wrap="square" lIns="306155" tIns="839893" rIns="994325" bIns="623147"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0" cap="none" spc="0" normalizeH="0" baseline="0" noProof="0">
              <a:ln>
                <a:noFill/>
              </a:ln>
              <a:solidFill>
                <a:srgbClr val="000000"/>
              </a:solidFill>
              <a:effectLst/>
              <a:uLnTx/>
              <a:uFillTx/>
              <a:cs typeface="+mn-ea"/>
              <a:sym typeface="+mn-lt"/>
            </a:endParaRPr>
          </a:p>
        </p:txBody>
      </p:sp>
      <p:sp>
        <p:nvSpPr>
          <p:cNvPr id="27" name="任意多边形: 形状 26">
            <a:extLst>
              <a:ext uri="{FF2B5EF4-FFF2-40B4-BE49-F238E27FC236}">
                <a16:creationId xmlns:a16="http://schemas.microsoft.com/office/drawing/2014/main" xmlns:p14="http://schemas.microsoft.com/office/powerpoint/2010/main" xmlns="" id="{3066ED97-9CE2-4941-AB44-3031630C2F6B}"/>
              </a:ext>
            </a:extLst>
          </p:cNvPr>
          <p:cNvSpPr/>
          <p:nvPr/>
        </p:nvSpPr>
        <p:spPr>
          <a:xfrm>
            <a:off x="5627348" y="3979060"/>
            <a:ext cx="938568" cy="919948"/>
          </a:xfrm>
          <a:custGeom>
            <a:avLst/>
            <a:gdLst>
              <a:gd name="connsiteX0" fmla="*/ 559735 w 1119469"/>
              <a:gd name="connsiteY0" fmla="*/ 0 h 1097260"/>
              <a:gd name="connsiteX1" fmla="*/ 573536 w 1119469"/>
              <a:gd name="connsiteY1" fmla="*/ 9505 h 1097260"/>
              <a:gd name="connsiteX2" fmla="*/ 625128 w 1119469"/>
              <a:gd name="connsiteY2" fmla="*/ 48084 h 1097260"/>
              <a:gd name="connsiteX3" fmla="*/ 674722 w 1119469"/>
              <a:gd name="connsiteY3" fmla="*/ 89731 h 1097260"/>
              <a:gd name="connsiteX4" fmla="*/ 730305 w 1119469"/>
              <a:gd name="connsiteY4" fmla="*/ 140857 h 1097260"/>
              <a:gd name="connsiteX5" fmla="*/ 773637 w 1119469"/>
              <a:gd name="connsiteY5" fmla="*/ 185401 h 1097260"/>
              <a:gd name="connsiteX6" fmla="*/ 823375 w 1119469"/>
              <a:gd name="connsiteY6" fmla="*/ 242135 h 1097260"/>
              <a:gd name="connsiteX7" fmla="*/ 862025 w 1119469"/>
              <a:gd name="connsiteY7" fmla="*/ 290832 h 1097260"/>
              <a:gd name="connsiteX8" fmla="*/ 905611 w 1119469"/>
              <a:gd name="connsiteY8" fmla="*/ 352916 h 1097260"/>
              <a:gd name="connsiteX9" fmla="*/ 939085 w 1119469"/>
              <a:gd name="connsiteY9" fmla="*/ 405181 h 1097260"/>
              <a:gd name="connsiteX10" fmla="*/ 976158 w 1119469"/>
              <a:gd name="connsiteY10" fmla="*/ 472468 h 1097260"/>
              <a:gd name="connsiteX11" fmla="*/ 1003995 w 1119469"/>
              <a:gd name="connsiteY11" fmla="*/ 527603 h 1097260"/>
              <a:gd name="connsiteX12" fmla="*/ 1034152 w 1119469"/>
              <a:gd name="connsiteY12" fmla="*/ 600166 h 1097260"/>
              <a:gd name="connsiteX13" fmla="*/ 1055921 w 1119469"/>
              <a:gd name="connsiteY13" fmla="*/ 657252 h 1097260"/>
              <a:gd name="connsiteX14" fmla="*/ 1078700 w 1119469"/>
              <a:gd name="connsiteY14" fmla="*/ 735656 h 1097260"/>
              <a:gd name="connsiteX15" fmla="*/ 1094020 w 1119469"/>
              <a:gd name="connsiteY15" fmla="*/ 793283 h 1097260"/>
              <a:gd name="connsiteX16" fmla="*/ 1108834 w 1119469"/>
              <a:gd name="connsiteY16" fmla="*/ 879445 h 1097260"/>
              <a:gd name="connsiteX17" fmla="*/ 1117444 w 1119469"/>
              <a:gd name="connsiteY17" fmla="*/ 934845 h 1097260"/>
              <a:gd name="connsiteX18" fmla="*/ 1119469 w 1119469"/>
              <a:gd name="connsiteY18" fmla="*/ 970499 h 1097260"/>
              <a:gd name="connsiteX19" fmla="*/ 1105567 w 1119469"/>
              <a:gd name="connsiteY19" fmla="*/ 977196 h 1097260"/>
              <a:gd name="connsiteX20" fmla="*/ 1056007 w 1119469"/>
              <a:gd name="connsiteY20" fmla="*/ 999415 h 1097260"/>
              <a:gd name="connsiteX21" fmla="*/ 988831 w 1119469"/>
              <a:gd name="connsiteY21" fmla="*/ 1024002 h 1097260"/>
              <a:gd name="connsiteX22" fmla="*/ 938588 w 1119469"/>
              <a:gd name="connsiteY22" fmla="*/ 1041171 h 1097260"/>
              <a:gd name="connsiteX23" fmla="*/ 865303 w 1119469"/>
              <a:gd name="connsiteY23" fmla="*/ 1060014 h 1097260"/>
              <a:gd name="connsiteX24" fmla="*/ 816339 w 1119469"/>
              <a:gd name="connsiteY24" fmla="*/ 1071794 h 1097260"/>
              <a:gd name="connsiteX25" fmla="*/ 732225 w 1119469"/>
              <a:gd name="connsiteY25" fmla="*/ 1084631 h 1097260"/>
              <a:gd name="connsiteX26" fmla="*/ 689856 w 1119469"/>
              <a:gd name="connsiteY26" fmla="*/ 1090690 h 1097260"/>
              <a:gd name="connsiteX27" fmla="*/ 559734 w 1119469"/>
              <a:gd name="connsiteY27" fmla="*/ 1097260 h 1097260"/>
              <a:gd name="connsiteX28" fmla="*/ 429613 w 1119469"/>
              <a:gd name="connsiteY28" fmla="*/ 1090690 h 1097260"/>
              <a:gd name="connsiteX29" fmla="*/ 387241 w 1119469"/>
              <a:gd name="connsiteY29" fmla="*/ 1084631 h 1097260"/>
              <a:gd name="connsiteX30" fmla="*/ 303130 w 1119469"/>
              <a:gd name="connsiteY30" fmla="*/ 1071794 h 1097260"/>
              <a:gd name="connsiteX31" fmla="*/ 254161 w 1119469"/>
              <a:gd name="connsiteY31" fmla="*/ 1060013 h 1097260"/>
              <a:gd name="connsiteX32" fmla="*/ 180882 w 1119469"/>
              <a:gd name="connsiteY32" fmla="*/ 1041171 h 1097260"/>
              <a:gd name="connsiteX33" fmla="*/ 130632 w 1119469"/>
              <a:gd name="connsiteY33" fmla="*/ 1024000 h 1097260"/>
              <a:gd name="connsiteX34" fmla="*/ 63464 w 1119469"/>
              <a:gd name="connsiteY34" fmla="*/ 999416 h 1097260"/>
              <a:gd name="connsiteX35" fmla="*/ 13896 w 1119469"/>
              <a:gd name="connsiteY35" fmla="*/ 977193 h 1097260"/>
              <a:gd name="connsiteX36" fmla="*/ 0 w 1119469"/>
              <a:gd name="connsiteY36" fmla="*/ 970499 h 1097260"/>
              <a:gd name="connsiteX37" fmla="*/ 2024 w 1119469"/>
              <a:gd name="connsiteY37" fmla="*/ 934854 h 1097260"/>
              <a:gd name="connsiteX38" fmla="*/ 10644 w 1119469"/>
              <a:gd name="connsiteY38" fmla="*/ 879394 h 1097260"/>
              <a:gd name="connsiteX39" fmla="*/ 25448 w 1119469"/>
              <a:gd name="connsiteY39" fmla="*/ 793290 h 1097260"/>
              <a:gd name="connsiteX40" fmla="*/ 40776 w 1119469"/>
              <a:gd name="connsiteY40" fmla="*/ 735632 h 1097260"/>
              <a:gd name="connsiteX41" fmla="*/ 63546 w 1119469"/>
              <a:gd name="connsiteY41" fmla="*/ 657257 h 1097260"/>
              <a:gd name="connsiteX42" fmla="*/ 85322 w 1119469"/>
              <a:gd name="connsiteY42" fmla="*/ 600156 h 1097260"/>
              <a:gd name="connsiteX43" fmla="*/ 115472 w 1119469"/>
              <a:gd name="connsiteY43" fmla="*/ 527606 h 1097260"/>
              <a:gd name="connsiteX44" fmla="*/ 143313 w 1119469"/>
              <a:gd name="connsiteY44" fmla="*/ 472464 h 1097260"/>
              <a:gd name="connsiteX45" fmla="*/ 180383 w 1119469"/>
              <a:gd name="connsiteY45" fmla="*/ 405183 h 1097260"/>
              <a:gd name="connsiteX46" fmla="*/ 213860 w 1119469"/>
              <a:gd name="connsiteY46" fmla="*/ 352914 h 1097260"/>
              <a:gd name="connsiteX47" fmla="*/ 257443 w 1119469"/>
              <a:gd name="connsiteY47" fmla="*/ 290834 h 1097260"/>
              <a:gd name="connsiteX48" fmla="*/ 296095 w 1119469"/>
              <a:gd name="connsiteY48" fmla="*/ 242134 h 1097260"/>
              <a:gd name="connsiteX49" fmla="*/ 345830 w 1119469"/>
              <a:gd name="connsiteY49" fmla="*/ 185403 h 1097260"/>
              <a:gd name="connsiteX50" fmla="*/ 389166 w 1119469"/>
              <a:gd name="connsiteY50" fmla="*/ 140855 h 1097260"/>
              <a:gd name="connsiteX51" fmla="*/ 444742 w 1119469"/>
              <a:gd name="connsiteY51" fmla="*/ 89736 h 1097260"/>
              <a:gd name="connsiteX52" fmla="*/ 494346 w 1119469"/>
              <a:gd name="connsiteY52" fmla="*/ 48081 h 1097260"/>
              <a:gd name="connsiteX53" fmla="*/ 545923 w 1119469"/>
              <a:gd name="connsiteY53" fmla="*/ 9512 h 109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19469" h="1097260">
                <a:moveTo>
                  <a:pt x="559735" y="0"/>
                </a:moveTo>
                <a:lnTo>
                  <a:pt x="573536" y="9505"/>
                </a:lnTo>
                <a:lnTo>
                  <a:pt x="625128" y="48084"/>
                </a:lnTo>
                <a:lnTo>
                  <a:pt x="674722" y="89731"/>
                </a:lnTo>
                <a:lnTo>
                  <a:pt x="730305" y="140857"/>
                </a:lnTo>
                <a:lnTo>
                  <a:pt x="773637" y="185401"/>
                </a:lnTo>
                <a:lnTo>
                  <a:pt x="823375" y="242135"/>
                </a:lnTo>
                <a:lnTo>
                  <a:pt x="862025" y="290832"/>
                </a:lnTo>
                <a:lnTo>
                  <a:pt x="905611" y="352916"/>
                </a:lnTo>
                <a:lnTo>
                  <a:pt x="939085" y="405181"/>
                </a:lnTo>
                <a:lnTo>
                  <a:pt x="976158" y="472468"/>
                </a:lnTo>
                <a:lnTo>
                  <a:pt x="1003995" y="527603"/>
                </a:lnTo>
                <a:lnTo>
                  <a:pt x="1034152" y="600166"/>
                </a:lnTo>
                <a:lnTo>
                  <a:pt x="1055921" y="657252"/>
                </a:lnTo>
                <a:lnTo>
                  <a:pt x="1078700" y="735656"/>
                </a:lnTo>
                <a:lnTo>
                  <a:pt x="1094020" y="793283"/>
                </a:lnTo>
                <a:lnTo>
                  <a:pt x="1108834" y="879445"/>
                </a:lnTo>
                <a:lnTo>
                  <a:pt x="1117444" y="934845"/>
                </a:lnTo>
                <a:lnTo>
                  <a:pt x="1119469" y="970499"/>
                </a:lnTo>
                <a:lnTo>
                  <a:pt x="1105567" y="977196"/>
                </a:lnTo>
                <a:lnTo>
                  <a:pt x="1056007" y="999415"/>
                </a:lnTo>
                <a:lnTo>
                  <a:pt x="988831" y="1024002"/>
                </a:lnTo>
                <a:lnTo>
                  <a:pt x="938588" y="1041171"/>
                </a:lnTo>
                <a:lnTo>
                  <a:pt x="865303" y="1060014"/>
                </a:lnTo>
                <a:lnTo>
                  <a:pt x="816339" y="1071794"/>
                </a:lnTo>
                <a:lnTo>
                  <a:pt x="732225" y="1084631"/>
                </a:lnTo>
                <a:lnTo>
                  <a:pt x="689856" y="1090690"/>
                </a:lnTo>
                <a:lnTo>
                  <a:pt x="559734" y="1097260"/>
                </a:lnTo>
                <a:lnTo>
                  <a:pt x="429613" y="1090690"/>
                </a:lnTo>
                <a:lnTo>
                  <a:pt x="387241" y="1084631"/>
                </a:lnTo>
                <a:lnTo>
                  <a:pt x="303130" y="1071794"/>
                </a:lnTo>
                <a:lnTo>
                  <a:pt x="254161" y="1060013"/>
                </a:lnTo>
                <a:lnTo>
                  <a:pt x="180882" y="1041171"/>
                </a:lnTo>
                <a:lnTo>
                  <a:pt x="130632" y="1024000"/>
                </a:lnTo>
                <a:lnTo>
                  <a:pt x="63464" y="999416"/>
                </a:lnTo>
                <a:lnTo>
                  <a:pt x="13896" y="977193"/>
                </a:lnTo>
                <a:lnTo>
                  <a:pt x="0" y="970499"/>
                </a:lnTo>
                <a:lnTo>
                  <a:pt x="2024" y="934854"/>
                </a:lnTo>
                <a:lnTo>
                  <a:pt x="10644" y="879394"/>
                </a:lnTo>
                <a:lnTo>
                  <a:pt x="25448" y="793290"/>
                </a:lnTo>
                <a:lnTo>
                  <a:pt x="40776" y="735632"/>
                </a:lnTo>
                <a:lnTo>
                  <a:pt x="63546" y="657257"/>
                </a:lnTo>
                <a:lnTo>
                  <a:pt x="85322" y="600156"/>
                </a:lnTo>
                <a:lnTo>
                  <a:pt x="115472" y="527606"/>
                </a:lnTo>
                <a:lnTo>
                  <a:pt x="143313" y="472464"/>
                </a:lnTo>
                <a:lnTo>
                  <a:pt x="180383" y="405183"/>
                </a:lnTo>
                <a:lnTo>
                  <a:pt x="213860" y="352914"/>
                </a:lnTo>
                <a:lnTo>
                  <a:pt x="257443" y="290834"/>
                </a:lnTo>
                <a:lnTo>
                  <a:pt x="296095" y="242134"/>
                </a:lnTo>
                <a:lnTo>
                  <a:pt x="345830" y="185403"/>
                </a:lnTo>
                <a:lnTo>
                  <a:pt x="389166" y="140855"/>
                </a:lnTo>
                <a:lnTo>
                  <a:pt x="444742" y="89736"/>
                </a:lnTo>
                <a:lnTo>
                  <a:pt x="494346" y="48081"/>
                </a:lnTo>
                <a:lnTo>
                  <a:pt x="545923" y="9512"/>
                </a:lnTo>
                <a:close/>
              </a:path>
            </a:pathLst>
          </a:custGeom>
          <a:solidFill>
            <a:schemeClr val="accent1"/>
          </a:solidFill>
          <a:ln w="6350" cap="flat" cmpd="sng" algn="ctr">
            <a:solidFill>
              <a:srgbClr val="003778"/>
            </a:solidFill>
            <a:prstDash val="solid"/>
            <a:miter lim="800000"/>
          </a:ln>
          <a:effectLst/>
        </p:spPr>
        <p:txBody>
          <a:bodyPr spcFirstLastPara="0" vert="horz" wrap="square" lIns="306155" tIns="839893" rIns="994325" bIns="623147"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0" cap="none" spc="0" normalizeH="0" baseline="0" noProof="0">
              <a:ln>
                <a:noFill/>
              </a:ln>
              <a:solidFill>
                <a:srgbClr val="000000"/>
              </a:solidFill>
              <a:effectLst/>
              <a:uLnTx/>
              <a:uFillTx/>
              <a:cs typeface="+mn-ea"/>
              <a:sym typeface="+mn-lt"/>
            </a:endParaRPr>
          </a:p>
        </p:txBody>
      </p:sp>
      <p:cxnSp>
        <p:nvCxnSpPr>
          <p:cNvPr id="28" name="直接连接符 27">
            <a:extLst>
              <a:ext uri="{FF2B5EF4-FFF2-40B4-BE49-F238E27FC236}">
                <a16:creationId xmlns:a16="http://schemas.microsoft.com/office/drawing/2014/main" xmlns:p14="http://schemas.microsoft.com/office/powerpoint/2010/main" xmlns="" id="{67D2E869-FE8E-40DC-8978-1AC44730FDF1}"/>
              </a:ext>
            </a:extLst>
          </p:cNvPr>
          <p:cNvCxnSpPr>
            <a:cxnSpLocks/>
          </p:cNvCxnSpPr>
          <p:nvPr/>
        </p:nvCxnSpPr>
        <p:spPr>
          <a:xfrm>
            <a:off x="4102420" y="4895195"/>
            <a:ext cx="480489" cy="0"/>
          </a:xfrm>
          <a:prstGeom prst="line">
            <a:avLst/>
          </a:prstGeom>
          <a:noFill/>
          <a:ln w="9525" cap="flat" cmpd="sng" algn="ctr">
            <a:solidFill>
              <a:schemeClr val="accent1"/>
            </a:solidFill>
            <a:prstDash val="solid"/>
            <a:miter lim="800000"/>
            <a:tailEnd type="oval"/>
          </a:ln>
          <a:effectLst/>
        </p:spPr>
      </p:cxnSp>
      <p:cxnSp>
        <p:nvCxnSpPr>
          <p:cNvPr id="29" name="直接连接符 28">
            <a:extLst>
              <a:ext uri="{FF2B5EF4-FFF2-40B4-BE49-F238E27FC236}">
                <a16:creationId xmlns:a16="http://schemas.microsoft.com/office/drawing/2014/main" xmlns:p14="http://schemas.microsoft.com/office/powerpoint/2010/main" xmlns="" id="{1630D1AD-7189-4BA1-A67F-D4FF2D673550}"/>
              </a:ext>
            </a:extLst>
          </p:cNvPr>
          <p:cNvCxnSpPr>
            <a:cxnSpLocks/>
          </p:cNvCxnSpPr>
          <p:nvPr/>
        </p:nvCxnSpPr>
        <p:spPr>
          <a:xfrm flipH="1">
            <a:off x="7585052" y="4895195"/>
            <a:ext cx="453480" cy="0"/>
          </a:xfrm>
          <a:prstGeom prst="line">
            <a:avLst/>
          </a:prstGeom>
          <a:noFill/>
          <a:ln w="9525" cap="flat" cmpd="sng" algn="ctr">
            <a:solidFill>
              <a:schemeClr val="accent1"/>
            </a:solidFill>
            <a:prstDash val="solid"/>
            <a:miter lim="800000"/>
            <a:tailEnd type="oval"/>
          </a:ln>
          <a:effectLst/>
        </p:spPr>
      </p:cxnSp>
      <p:sp>
        <p:nvSpPr>
          <p:cNvPr id="38" name="椭圆 37">
            <a:extLst>
              <a:ext uri="{FF2B5EF4-FFF2-40B4-BE49-F238E27FC236}">
                <a16:creationId xmlns:a16="http://schemas.microsoft.com/office/drawing/2014/main" xmlns:p14="http://schemas.microsoft.com/office/powerpoint/2010/main" xmlns="" id="{112E8C5B-7120-4ED6-A5E8-A80477E9EAF0}"/>
              </a:ext>
            </a:extLst>
          </p:cNvPr>
          <p:cNvSpPr/>
          <p:nvPr/>
        </p:nvSpPr>
        <p:spPr>
          <a:xfrm>
            <a:off x="5847397" y="3104941"/>
            <a:ext cx="497204" cy="497204"/>
          </a:xfrm>
          <a:prstGeom prst="ellipse">
            <a:avLst/>
          </a:prstGeom>
          <a:solidFill>
            <a:schemeClr val="accent1"/>
          </a:solidFill>
          <a:ln w="12700" cap="flat" cmpd="sng" algn="ctr">
            <a:noFill/>
            <a:prstDash val="solid"/>
            <a:miter lim="800000"/>
          </a:ln>
          <a:effectLst/>
        </p:spPr>
        <p:txBody>
          <a:bodyPr wrap="none" rtlCol="0" anchor="ctr"/>
          <a:lstStyle/>
          <a:p>
            <a:pPr algn="ctr"/>
            <a:r>
              <a:rPr lang="en-US" altLang="zh-CN" sz="2000" b="1" kern="0" dirty="0">
                <a:solidFill>
                  <a:srgbClr val="FFFFFF"/>
                </a:solidFill>
                <a:cs typeface="+mn-ea"/>
                <a:sym typeface="+mn-lt"/>
              </a:rPr>
              <a:t>01</a:t>
            </a:r>
            <a:endParaRPr lang="zh-CN" altLang="en-US" sz="2000" b="1" kern="0" dirty="0">
              <a:solidFill>
                <a:srgbClr val="FFFFFF"/>
              </a:solidFill>
              <a:cs typeface="+mn-ea"/>
              <a:sym typeface="+mn-lt"/>
            </a:endParaRPr>
          </a:p>
        </p:txBody>
      </p:sp>
      <p:sp>
        <p:nvSpPr>
          <p:cNvPr id="36" name="椭圆 35">
            <a:extLst>
              <a:ext uri="{FF2B5EF4-FFF2-40B4-BE49-F238E27FC236}">
                <a16:creationId xmlns:a16="http://schemas.microsoft.com/office/drawing/2014/main" xmlns:p14="http://schemas.microsoft.com/office/powerpoint/2010/main" xmlns="" id="{8F0F040A-16C7-47D0-AAD3-55E0BF62AE86}"/>
              </a:ext>
            </a:extLst>
          </p:cNvPr>
          <p:cNvSpPr/>
          <p:nvPr/>
        </p:nvSpPr>
        <p:spPr>
          <a:xfrm>
            <a:off x="4917757" y="4698685"/>
            <a:ext cx="497204" cy="497204"/>
          </a:xfrm>
          <a:prstGeom prst="ellipse">
            <a:avLst/>
          </a:prstGeom>
          <a:solidFill>
            <a:schemeClr val="accent1"/>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FFFFFF"/>
                </a:solidFill>
                <a:effectLst/>
                <a:uLnTx/>
                <a:uFillTx/>
                <a:cs typeface="+mn-ea"/>
                <a:sym typeface="+mn-lt"/>
              </a:rPr>
              <a:t>02</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34" name="椭圆 33">
            <a:extLst>
              <a:ext uri="{FF2B5EF4-FFF2-40B4-BE49-F238E27FC236}">
                <a16:creationId xmlns:a16="http://schemas.microsoft.com/office/drawing/2014/main" xmlns:p14="http://schemas.microsoft.com/office/powerpoint/2010/main" xmlns="" id="{2DFD540D-2C45-4187-A81E-DFA2BAF19428}"/>
              </a:ext>
            </a:extLst>
          </p:cNvPr>
          <p:cNvSpPr/>
          <p:nvPr/>
        </p:nvSpPr>
        <p:spPr>
          <a:xfrm>
            <a:off x="6839151" y="4699877"/>
            <a:ext cx="497204" cy="497204"/>
          </a:xfrm>
          <a:prstGeom prst="ellipse">
            <a:avLst/>
          </a:prstGeom>
          <a:solidFill>
            <a:schemeClr val="accent1"/>
          </a:solidFill>
          <a:ln w="12700" cap="flat" cmpd="sng" algn="ctr">
            <a:noFill/>
            <a:prstDash val="solid"/>
            <a:miter lim="800000"/>
          </a:ln>
          <a:effectLst/>
        </p:spPr>
        <p:txBody>
          <a:bodyPr wrap="none" rtlCol="0" anchor="ctr"/>
          <a:lstStyle/>
          <a:p>
            <a:pPr algn="ctr"/>
            <a:r>
              <a:rPr lang="en-US" altLang="zh-CN" sz="2000" b="1" kern="0" dirty="0">
                <a:solidFill>
                  <a:srgbClr val="FFFFFF"/>
                </a:solidFill>
                <a:cs typeface="+mn-ea"/>
                <a:sym typeface="+mn-lt"/>
              </a:rPr>
              <a:t>03</a:t>
            </a:r>
            <a:endParaRPr lang="zh-CN" altLang="en-US" sz="2000" b="1" kern="0" dirty="0">
              <a:solidFill>
                <a:srgbClr val="FFFFFF"/>
              </a:solidFill>
              <a:cs typeface="+mn-ea"/>
              <a:sym typeface="+mn-lt"/>
            </a:endParaRPr>
          </a:p>
        </p:txBody>
      </p:sp>
      <p:sp>
        <p:nvSpPr>
          <p:cNvPr id="33" name="light-bulb-outline-sign-inside-a-circle_41881">
            <a:extLst>
              <a:ext uri="{FF2B5EF4-FFF2-40B4-BE49-F238E27FC236}">
                <a16:creationId xmlns:a16="http://schemas.microsoft.com/office/drawing/2014/main" xmlns:p14="http://schemas.microsoft.com/office/powerpoint/2010/main" xmlns="" id="{FBCBE232-560E-4D29-83FC-F0603AB08B1E}"/>
              </a:ext>
            </a:extLst>
          </p:cNvPr>
          <p:cNvSpPr>
            <a:spLocks noChangeAspect="1"/>
          </p:cNvSpPr>
          <p:nvPr/>
        </p:nvSpPr>
        <p:spPr bwMode="auto">
          <a:xfrm>
            <a:off x="5877194" y="4308643"/>
            <a:ext cx="438876" cy="370511"/>
          </a:xfrm>
          <a:custGeom>
            <a:avLst/>
            <a:gdLst>
              <a:gd name="connsiteX0" fmla="*/ 277608 w 608797"/>
              <a:gd name="connsiteY0" fmla="*/ 489109 h 513964"/>
              <a:gd name="connsiteX1" fmla="*/ 331189 w 608797"/>
              <a:gd name="connsiteY1" fmla="*/ 489109 h 513964"/>
              <a:gd name="connsiteX2" fmla="*/ 344122 w 608797"/>
              <a:gd name="connsiteY2" fmla="*/ 501997 h 513964"/>
              <a:gd name="connsiteX3" fmla="*/ 331189 w 608797"/>
              <a:gd name="connsiteY3" fmla="*/ 513964 h 513964"/>
              <a:gd name="connsiteX4" fmla="*/ 277608 w 608797"/>
              <a:gd name="connsiteY4" fmla="*/ 513964 h 513964"/>
              <a:gd name="connsiteX5" fmla="*/ 264675 w 608797"/>
              <a:gd name="connsiteY5" fmla="*/ 501997 h 513964"/>
              <a:gd name="connsiteX6" fmla="*/ 277608 w 608797"/>
              <a:gd name="connsiteY6" fmla="*/ 489109 h 513964"/>
              <a:gd name="connsiteX7" fmla="*/ 259223 w 608797"/>
              <a:gd name="connsiteY7" fmla="*/ 430993 h 513964"/>
              <a:gd name="connsiteX8" fmla="*/ 259223 w 608797"/>
              <a:gd name="connsiteY8" fmla="*/ 458621 h 513964"/>
              <a:gd name="connsiteX9" fmla="*/ 349573 w 608797"/>
              <a:gd name="connsiteY9" fmla="*/ 458621 h 513964"/>
              <a:gd name="connsiteX10" fmla="*/ 349573 w 608797"/>
              <a:gd name="connsiteY10" fmla="*/ 430993 h 513964"/>
              <a:gd name="connsiteX11" fmla="*/ 104682 w 608797"/>
              <a:gd name="connsiteY11" fmla="*/ 390182 h 513964"/>
              <a:gd name="connsiteX12" fmla="*/ 111596 w 608797"/>
              <a:gd name="connsiteY12" fmla="*/ 396049 h 513964"/>
              <a:gd name="connsiteX13" fmla="*/ 105143 w 608797"/>
              <a:gd name="connsiteY13" fmla="*/ 412614 h 513964"/>
              <a:gd name="connsiteX14" fmla="*/ 46139 w 608797"/>
              <a:gd name="connsiteY14" fmla="*/ 441142 h 513964"/>
              <a:gd name="connsiteX15" fmla="*/ 40607 w 608797"/>
              <a:gd name="connsiteY15" fmla="*/ 442062 h 513964"/>
              <a:gd name="connsiteX16" fmla="*/ 29544 w 608797"/>
              <a:gd name="connsiteY16" fmla="*/ 435620 h 513964"/>
              <a:gd name="connsiteX17" fmla="*/ 35075 w 608797"/>
              <a:gd name="connsiteY17" fmla="*/ 419055 h 513964"/>
              <a:gd name="connsiteX18" fmla="*/ 95001 w 608797"/>
              <a:gd name="connsiteY18" fmla="*/ 390527 h 513964"/>
              <a:gd name="connsiteX19" fmla="*/ 104682 w 608797"/>
              <a:gd name="connsiteY19" fmla="*/ 390182 h 513964"/>
              <a:gd name="connsiteX20" fmla="*/ 522056 w 608797"/>
              <a:gd name="connsiteY20" fmla="*/ 368479 h 513964"/>
              <a:gd name="connsiteX21" fmla="*/ 583857 w 608797"/>
              <a:gd name="connsiteY21" fmla="*/ 389616 h 513964"/>
              <a:gd name="connsiteX22" fmla="*/ 591236 w 608797"/>
              <a:gd name="connsiteY22" fmla="*/ 405238 h 513964"/>
              <a:gd name="connsiteX23" fmla="*/ 580167 w 608797"/>
              <a:gd name="connsiteY23" fmla="*/ 413509 h 513964"/>
              <a:gd name="connsiteX24" fmla="*/ 575555 w 608797"/>
              <a:gd name="connsiteY24" fmla="*/ 412590 h 513964"/>
              <a:gd name="connsiteX25" fmla="*/ 513754 w 608797"/>
              <a:gd name="connsiteY25" fmla="*/ 391454 h 513964"/>
              <a:gd name="connsiteX26" fmla="*/ 506375 w 608797"/>
              <a:gd name="connsiteY26" fmla="*/ 375831 h 513964"/>
              <a:gd name="connsiteX27" fmla="*/ 522056 w 608797"/>
              <a:gd name="connsiteY27" fmla="*/ 368479 h 513964"/>
              <a:gd name="connsiteX28" fmla="*/ 77481 w 608797"/>
              <a:gd name="connsiteY28" fmla="*/ 300217 h 513964"/>
              <a:gd name="connsiteX29" fmla="*/ 90395 w 608797"/>
              <a:gd name="connsiteY29" fmla="*/ 311284 h 513964"/>
              <a:gd name="connsiteX30" fmla="*/ 78404 w 608797"/>
              <a:gd name="connsiteY30" fmla="*/ 324195 h 513964"/>
              <a:gd name="connsiteX31" fmla="*/ 12914 w 608797"/>
              <a:gd name="connsiteY31" fmla="*/ 326961 h 513964"/>
              <a:gd name="connsiteX32" fmla="*/ 11991 w 608797"/>
              <a:gd name="connsiteY32" fmla="*/ 326961 h 513964"/>
              <a:gd name="connsiteX33" fmla="*/ 0 w 608797"/>
              <a:gd name="connsiteY33" fmla="*/ 314973 h 513964"/>
              <a:gd name="connsiteX34" fmla="*/ 11991 w 608797"/>
              <a:gd name="connsiteY34" fmla="*/ 302062 h 513964"/>
              <a:gd name="connsiteX35" fmla="*/ 595883 w 608797"/>
              <a:gd name="connsiteY35" fmla="*/ 281837 h 513964"/>
              <a:gd name="connsiteX36" fmla="*/ 608797 w 608797"/>
              <a:gd name="connsiteY36" fmla="*/ 293841 h 513964"/>
              <a:gd name="connsiteX37" fmla="*/ 596806 w 608797"/>
              <a:gd name="connsiteY37" fmla="*/ 306768 h 513964"/>
              <a:gd name="connsiteX38" fmla="*/ 531316 w 608797"/>
              <a:gd name="connsiteY38" fmla="*/ 308615 h 513964"/>
              <a:gd name="connsiteX39" fmla="*/ 530393 w 608797"/>
              <a:gd name="connsiteY39" fmla="*/ 308615 h 513964"/>
              <a:gd name="connsiteX40" fmla="*/ 518402 w 608797"/>
              <a:gd name="connsiteY40" fmla="*/ 296611 h 513964"/>
              <a:gd name="connsiteX41" fmla="*/ 530393 w 608797"/>
              <a:gd name="connsiteY41" fmla="*/ 284607 h 513964"/>
              <a:gd name="connsiteX42" fmla="*/ 33243 w 608797"/>
              <a:gd name="connsiteY42" fmla="*/ 195351 h 513964"/>
              <a:gd name="connsiteX43" fmla="*/ 95044 w 608797"/>
              <a:gd name="connsiteY43" fmla="*/ 217406 h 513964"/>
              <a:gd name="connsiteX44" fmla="*/ 102423 w 608797"/>
              <a:gd name="connsiteY44" fmla="*/ 233029 h 513964"/>
              <a:gd name="connsiteX45" fmla="*/ 91354 w 608797"/>
              <a:gd name="connsiteY45" fmla="*/ 241300 h 513964"/>
              <a:gd name="connsiteX46" fmla="*/ 86742 w 608797"/>
              <a:gd name="connsiteY46" fmla="*/ 240381 h 513964"/>
              <a:gd name="connsiteX47" fmla="*/ 24941 w 608797"/>
              <a:gd name="connsiteY47" fmla="*/ 218325 h 513964"/>
              <a:gd name="connsiteX48" fmla="*/ 17562 w 608797"/>
              <a:gd name="connsiteY48" fmla="*/ 202703 h 513964"/>
              <a:gd name="connsiteX49" fmla="*/ 33243 w 608797"/>
              <a:gd name="connsiteY49" fmla="*/ 195351 h 513964"/>
              <a:gd name="connsiteX50" fmla="*/ 304398 w 608797"/>
              <a:gd name="connsiteY50" fmla="*/ 168521 h 513964"/>
              <a:gd name="connsiteX51" fmla="*/ 203906 w 608797"/>
              <a:gd name="connsiteY51" fmla="*/ 268904 h 513964"/>
              <a:gd name="connsiteX52" fmla="*/ 256457 w 608797"/>
              <a:gd name="connsiteY52" fmla="*/ 406127 h 513964"/>
              <a:gd name="connsiteX53" fmla="*/ 356027 w 608797"/>
              <a:gd name="connsiteY53" fmla="*/ 406127 h 513964"/>
              <a:gd name="connsiteX54" fmla="*/ 404890 w 608797"/>
              <a:gd name="connsiteY54" fmla="*/ 268904 h 513964"/>
              <a:gd name="connsiteX55" fmla="*/ 304398 w 608797"/>
              <a:gd name="connsiteY55" fmla="*/ 168521 h 513964"/>
              <a:gd name="connsiteX56" fmla="*/ 562658 w 608797"/>
              <a:gd name="connsiteY56" fmla="*/ 167721 h 513964"/>
              <a:gd name="connsiteX57" fmla="*/ 579253 w 608797"/>
              <a:gd name="connsiteY57" fmla="*/ 173242 h 513964"/>
              <a:gd name="connsiteX58" fmla="*/ 573722 w 608797"/>
              <a:gd name="connsiteY58" fmla="*/ 189807 h 513964"/>
              <a:gd name="connsiteX59" fmla="*/ 513796 w 608797"/>
              <a:gd name="connsiteY59" fmla="*/ 218335 h 513964"/>
              <a:gd name="connsiteX60" fmla="*/ 508264 w 608797"/>
              <a:gd name="connsiteY60" fmla="*/ 219256 h 513964"/>
              <a:gd name="connsiteX61" fmla="*/ 497201 w 608797"/>
              <a:gd name="connsiteY61" fmla="*/ 211894 h 513964"/>
              <a:gd name="connsiteX62" fmla="*/ 503654 w 608797"/>
              <a:gd name="connsiteY62" fmla="*/ 196249 h 513964"/>
              <a:gd name="connsiteX63" fmla="*/ 304398 w 608797"/>
              <a:gd name="connsiteY63" fmla="*/ 143655 h 513964"/>
              <a:gd name="connsiteX64" fmla="*/ 429782 w 608797"/>
              <a:gd name="connsiteY64" fmla="*/ 268904 h 513964"/>
              <a:gd name="connsiteX65" fmla="*/ 374466 w 608797"/>
              <a:gd name="connsiteY65" fmla="*/ 423625 h 513964"/>
              <a:gd name="connsiteX66" fmla="*/ 374466 w 608797"/>
              <a:gd name="connsiteY66" fmla="*/ 424546 h 513964"/>
              <a:gd name="connsiteX67" fmla="*/ 374466 w 608797"/>
              <a:gd name="connsiteY67" fmla="*/ 470594 h 513964"/>
              <a:gd name="connsiteX68" fmla="*/ 361558 w 608797"/>
              <a:gd name="connsiteY68" fmla="*/ 483487 h 513964"/>
              <a:gd name="connsiteX69" fmla="*/ 247238 w 608797"/>
              <a:gd name="connsiteY69" fmla="*/ 483487 h 513964"/>
              <a:gd name="connsiteX70" fmla="*/ 234330 w 608797"/>
              <a:gd name="connsiteY70" fmla="*/ 470594 h 513964"/>
              <a:gd name="connsiteX71" fmla="*/ 234330 w 608797"/>
              <a:gd name="connsiteY71" fmla="*/ 418100 h 513964"/>
              <a:gd name="connsiteX72" fmla="*/ 235252 w 608797"/>
              <a:gd name="connsiteY72" fmla="*/ 418100 h 513964"/>
              <a:gd name="connsiteX73" fmla="*/ 179014 w 608797"/>
              <a:gd name="connsiteY73" fmla="*/ 268904 h 513964"/>
              <a:gd name="connsiteX74" fmla="*/ 304398 w 608797"/>
              <a:gd name="connsiteY74" fmla="*/ 143655 h 513964"/>
              <a:gd name="connsiteX75" fmla="*/ 502765 w 608797"/>
              <a:gd name="connsiteY75" fmla="*/ 89382 h 513964"/>
              <a:gd name="connsiteX76" fmla="*/ 520298 w 608797"/>
              <a:gd name="connsiteY76" fmla="*/ 89382 h 513964"/>
              <a:gd name="connsiteX77" fmla="*/ 520298 w 608797"/>
              <a:gd name="connsiteY77" fmla="*/ 106896 h 513964"/>
              <a:gd name="connsiteX78" fmla="*/ 473235 w 608797"/>
              <a:gd name="connsiteY78" fmla="*/ 152987 h 513964"/>
              <a:gd name="connsiteX79" fmla="*/ 464929 w 608797"/>
              <a:gd name="connsiteY79" fmla="*/ 156675 h 513964"/>
              <a:gd name="connsiteX80" fmla="*/ 455701 w 608797"/>
              <a:gd name="connsiteY80" fmla="*/ 152987 h 513964"/>
              <a:gd name="connsiteX81" fmla="*/ 455701 w 608797"/>
              <a:gd name="connsiteY81" fmla="*/ 135473 h 513964"/>
              <a:gd name="connsiteX82" fmla="*/ 89486 w 608797"/>
              <a:gd name="connsiteY82" fmla="*/ 89378 h 513964"/>
              <a:gd name="connsiteX83" fmla="*/ 106081 w 608797"/>
              <a:gd name="connsiteY83" fmla="*/ 89378 h 513964"/>
              <a:gd name="connsiteX84" fmla="*/ 153100 w 608797"/>
              <a:gd name="connsiteY84" fmla="*/ 135426 h 513964"/>
              <a:gd name="connsiteX85" fmla="*/ 153100 w 608797"/>
              <a:gd name="connsiteY85" fmla="*/ 152924 h 513964"/>
              <a:gd name="connsiteX86" fmla="*/ 152178 w 608797"/>
              <a:gd name="connsiteY86" fmla="*/ 153845 h 513964"/>
              <a:gd name="connsiteX87" fmla="*/ 151256 w 608797"/>
              <a:gd name="connsiteY87" fmla="*/ 154766 h 513964"/>
              <a:gd name="connsiteX88" fmla="*/ 142037 w 608797"/>
              <a:gd name="connsiteY88" fmla="*/ 158450 h 513964"/>
              <a:gd name="connsiteX89" fmla="*/ 133739 w 608797"/>
              <a:gd name="connsiteY89" fmla="*/ 155687 h 513964"/>
              <a:gd name="connsiteX90" fmla="*/ 86720 w 608797"/>
              <a:gd name="connsiteY90" fmla="*/ 109639 h 513964"/>
              <a:gd name="connsiteX91" fmla="*/ 86720 w 608797"/>
              <a:gd name="connsiteY91" fmla="*/ 92140 h 513964"/>
              <a:gd name="connsiteX92" fmla="*/ 87642 w 608797"/>
              <a:gd name="connsiteY92" fmla="*/ 91219 h 513964"/>
              <a:gd name="connsiteX93" fmla="*/ 89486 w 608797"/>
              <a:gd name="connsiteY93" fmla="*/ 89378 h 513964"/>
              <a:gd name="connsiteX94" fmla="*/ 422896 w 608797"/>
              <a:gd name="connsiteY94" fmla="*/ 28309 h 513964"/>
              <a:gd name="connsiteX95" fmla="*/ 432579 w 608797"/>
              <a:gd name="connsiteY95" fmla="*/ 28654 h 513964"/>
              <a:gd name="connsiteX96" fmla="*/ 438112 w 608797"/>
              <a:gd name="connsiteY96" fmla="*/ 44312 h 513964"/>
              <a:gd name="connsiteX97" fmla="*/ 410446 w 608797"/>
              <a:gd name="connsiteY97" fmla="*/ 104183 h 513964"/>
              <a:gd name="connsiteX98" fmla="*/ 399380 w 608797"/>
              <a:gd name="connsiteY98" fmla="*/ 111552 h 513964"/>
              <a:gd name="connsiteX99" fmla="*/ 393847 w 608797"/>
              <a:gd name="connsiteY99" fmla="*/ 110631 h 513964"/>
              <a:gd name="connsiteX100" fmla="*/ 388314 w 608797"/>
              <a:gd name="connsiteY100" fmla="*/ 94051 h 513964"/>
              <a:gd name="connsiteX101" fmla="*/ 415980 w 608797"/>
              <a:gd name="connsiteY101" fmla="*/ 34181 h 513964"/>
              <a:gd name="connsiteX102" fmla="*/ 422896 w 608797"/>
              <a:gd name="connsiteY102" fmla="*/ 28309 h 513964"/>
              <a:gd name="connsiteX103" fmla="*/ 192821 w 608797"/>
              <a:gd name="connsiteY103" fmla="*/ 21254 h 513964"/>
              <a:gd name="connsiteX104" fmla="*/ 209417 w 608797"/>
              <a:gd name="connsiteY104" fmla="*/ 28617 h 513964"/>
              <a:gd name="connsiteX105" fmla="*/ 233390 w 608797"/>
              <a:gd name="connsiteY105" fmla="*/ 89362 h 513964"/>
              <a:gd name="connsiteX106" fmla="*/ 226014 w 608797"/>
              <a:gd name="connsiteY106" fmla="*/ 105008 h 513964"/>
              <a:gd name="connsiteX107" fmla="*/ 221404 w 608797"/>
              <a:gd name="connsiteY107" fmla="*/ 105929 h 513964"/>
              <a:gd name="connsiteX108" fmla="*/ 210340 w 608797"/>
              <a:gd name="connsiteY108" fmla="*/ 98566 h 513964"/>
              <a:gd name="connsiteX109" fmla="*/ 186367 w 608797"/>
              <a:gd name="connsiteY109" fmla="*/ 36900 h 513964"/>
              <a:gd name="connsiteX110" fmla="*/ 192821 w 608797"/>
              <a:gd name="connsiteY110" fmla="*/ 21254 h 513964"/>
              <a:gd name="connsiteX111" fmla="*/ 304399 w 608797"/>
              <a:gd name="connsiteY111" fmla="*/ 0 h 513964"/>
              <a:gd name="connsiteX112" fmla="*/ 316456 w 608797"/>
              <a:gd name="connsiteY112" fmla="*/ 11971 h 513964"/>
              <a:gd name="connsiteX113" fmla="*/ 316456 w 608797"/>
              <a:gd name="connsiteY113" fmla="*/ 78275 h 513964"/>
              <a:gd name="connsiteX114" fmla="*/ 304399 w 608797"/>
              <a:gd name="connsiteY114" fmla="*/ 90247 h 513964"/>
              <a:gd name="connsiteX115" fmla="*/ 292341 w 608797"/>
              <a:gd name="connsiteY115" fmla="*/ 78275 h 513964"/>
              <a:gd name="connsiteX116" fmla="*/ 292341 w 608797"/>
              <a:gd name="connsiteY116" fmla="*/ 11971 h 513964"/>
              <a:gd name="connsiteX117" fmla="*/ 304399 w 608797"/>
              <a:gd name="connsiteY117" fmla="*/ 0 h 513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8797" h="513964">
                <a:moveTo>
                  <a:pt x="277608" y="489109"/>
                </a:moveTo>
                <a:lnTo>
                  <a:pt x="331189" y="489109"/>
                </a:lnTo>
                <a:cubicBezTo>
                  <a:pt x="338579" y="489109"/>
                  <a:pt x="344122" y="494633"/>
                  <a:pt x="344122" y="501997"/>
                </a:cubicBezTo>
                <a:cubicBezTo>
                  <a:pt x="344122" y="508441"/>
                  <a:pt x="338579" y="513964"/>
                  <a:pt x="331189" y="513964"/>
                </a:cubicBezTo>
                <a:lnTo>
                  <a:pt x="277608" y="513964"/>
                </a:lnTo>
                <a:cubicBezTo>
                  <a:pt x="270218" y="513964"/>
                  <a:pt x="264675" y="508441"/>
                  <a:pt x="264675" y="501997"/>
                </a:cubicBezTo>
                <a:cubicBezTo>
                  <a:pt x="264675" y="494633"/>
                  <a:pt x="270218" y="489109"/>
                  <a:pt x="277608" y="489109"/>
                </a:cubicBezTo>
                <a:close/>
                <a:moveTo>
                  <a:pt x="259223" y="430993"/>
                </a:moveTo>
                <a:lnTo>
                  <a:pt x="259223" y="458621"/>
                </a:lnTo>
                <a:lnTo>
                  <a:pt x="349573" y="458621"/>
                </a:lnTo>
                <a:lnTo>
                  <a:pt x="349573" y="430993"/>
                </a:lnTo>
                <a:close/>
                <a:moveTo>
                  <a:pt x="104682" y="390182"/>
                </a:moveTo>
                <a:cubicBezTo>
                  <a:pt x="107678" y="391217"/>
                  <a:pt x="110213" y="393288"/>
                  <a:pt x="111596" y="396049"/>
                </a:cubicBezTo>
                <a:cubicBezTo>
                  <a:pt x="114362" y="402491"/>
                  <a:pt x="111596" y="409853"/>
                  <a:pt x="105143" y="412614"/>
                </a:cubicBezTo>
                <a:lnTo>
                  <a:pt x="46139" y="441142"/>
                </a:lnTo>
                <a:cubicBezTo>
                  <a:pt x="44295" y="442062"/>
                  <a:pt x="42451" y="442062"/>
                  <a:pt x="40607" y="442062"/>
                </a:cubicBezTo>
                <a:cubicBezTo>
                  <a:pt x="35997" y="442062"/>
                  <a:pt x="31388" y="440222"/>
                  <a:pt x="29544" y="435620"/>
                </a:cubicBezTo>
                <a:cubicBezTo>
                  <a:pt x="26778" y="429178"/>
                  <a:pt x="29544" y="421816"/>
                  <a:pt x="35075" y="419055"/>
                </a:cubicBezTo>
                <a:lnTo>
                  <a:pt x="95001" y="390527"/>
                </a:lnTo>
                <a:cubicBezTo>
                  <a:pt x="98228" y="389147"/>
                  <a:pt x="101685" y="389147"/>
                  <a:pt x="104682" y="390182"/>
                </a:cubicBezTo>
                <a:close/>
                <a:moveTo>
                  <a:pt x="522056" y="368479"/>
                </a:moveTo>
                <a:lnTo>
                  <a:pt x="583857" y="389616"/>
                </a:lnTo>
                <a:cubicBezTo>
                  <a:pt x="590313" y="392373"/>
                  <a:pt x="594003" y="398806"/>
                  <a:pt x="591236" y="405238"/>
                </a:cubicBezTo>
                <a:cubicBezTo>
                  <a:pt x="589391" y="410752"/>
                  <a:pt x="584779" y="413509"/>
                  <a:pt x="580167" y="413509"/>
                </a:cubicBezTo>
                <a:cubicBezTo>
                  <a:pt x="578322" y="413509"/>
                  <a:pt x="577400" y="413509"/>
                  <a:pt x="575555" y="412590"/>
                </a:cubicBezTo>
                <a:lnTo>
                  <a:pt x="513754" y="391454"/>
                </a:lnTo>
                <a:cubicBezTo>
                  <a:pt x="507298" y="388697"/>
                  <a:pt x="503608" y="382264"/>
                  <a:pt x="506375" y="375831"/>
                </a:cubicBezTo>
                <a:cubicBezTo>
                  <a:pt x="508220" y="369398"/>
                  <a:pt x="515599" y="365722"/>
                  <a:pt x="522056" y="368479"/>
                </a:cubicBezTo>
                <a:close/>
                <a:moveTo>
                  <a:pt x="77481" y="300217"/>
                </a:moveTo>
                <a:cubicBezTo>
                  <a:pt x="84861" y="299295"/>
                  <a:pt x="90395" y="304828"/>
                  <a:pt x="90395" y="311284"/>
                </a:cubicBezTo>
                <a:cubicBezTo>
                  <a:pt x="90395" y="318661"/>
                  <a:pt x="85783" y="324195"/>
                  <a:pt x="78404" y="324195"/>
                </a:cubicBezTo>
                <a:lnTo>
                  <a:pt x="12914" y="326961"/>
                </a:lnTo>
                <a:cubicBezTo>
                  <a:pt x="12914" y="326961"/>
                  <a:pt x="11991" y="326961"/>
                  <a:pt x="11991" y="326961"/>
                </a:cubicBezTo>
                <a:cubicBezTo>
                  <a:pt x="5534" y="326961"/>
                  <a:pt x="0" y="321428"/>
                  <a:pt x="0" y="314973"/>
                </a:cubicBezTo>
                <a:cubicBezTo>
                  <a:pt x="0" y="307595"/>
                  <a:pt x="5534" y="302062"/>
                  <a:pt x="11991" y="302062"/>
                </a:cubicBezTo>
                <a:close/>
                <a:moveTo>
                  <a:pt x="595883" y="281837"/>
                </a:moveTo>
                <a:cubicBezTo>
                  <a:pt x="603263" y="281837"/>
                  <a:pt x="608797" y="287378"/>
                  <a:pt x="608797" y="293841"/>
                </a:cubicBezTo>
                <a:cubicBezTo>
                  <a:pt x="608797" y="300305"/>
                  <a:pt x="604185" y="306768"/>
                  <a:pt x="596806" y="306768"/>
                </a:cubicBezTo>
                <a:lnTo>
                  <a:pt x="531316" y="308615"/>
                </a:lnTo>
                <a:cubicBezTo>
                  <a:pt x="530393" y="308615"/>
                  <a:pt x="530393" y="308615"/>
                  <a:pt x="530393" y="308615"/>
                </a:cubicBezTo>
                <a:cubicBezTo>
                  <a:pt x="523936" y="308615"/>
                  <a:pt x="518402" y="303998"/>
                  <a:pt x="518402" y="296611"/>
                </a:cubicBezTo>
                <a:cubicBezTo>
                  <a:pt x="518402" y="290148"/>
                  <a:pt x="523014" y="284607"/>
                  <a:pt x="530393" y="284607"/>
                </a:cubicBezTo>
                <a:close/>
                <a:moveTo>
                  <a:pt x="33243" y="195351"/>
                </a:moveTo>
                <a:lnTo>
                  <a:pt x="95044" y="217406"/>
                </a:lnTo>
                <a:cubicBezTo>
                  <a:pt x="101500" y="220163"/>
                  <a:pt x="105190" y="226596"/>
                  <a:pt x="102423" y="233029"/>
                </a:cubicBezTo>
                <a:cubicBezTo>
                  <a:pt x="100578" y="238543"/>
                  <a:pt x="95966" y="241300"/>
                  <a:pt x="91354" y="241300"/>
                </a:cubicBezTo>
                <a:cubicBezTo>
                  <a:pt x="89509" y="241300"/>
                  <a:pt x="88587" y="241300"/>
                  <a:pt x="86742" y="240381"/>
                </a:cubicBezTo>
                <a:lnTo>
                  <a:pt x="24941" y="218325"/>
                </a:lnTo>
                <a:cubicBezTo>
                  <a:pt x="18485" y="216487"/>
                  <a:pt x="14795" y="209135"/>
                  <a:pt x="17562" y="202703"/>
                </a:cubicBezTo>
                <a:cubicBezTo>
                  <a:pt x="19407" y="196270"/>
                  <a:pt x="26786" y="193513"/>
                  <a:pt x="33243" y="195351"/>
                </a:cubicBezTo>
                <a:close/>
                <a:moveTo>
                  <a:pt x="304398" y="168521"/>
                </a:moveTo>
                <a:cubicBezTo>
                  <a:pt x="249082" y="168521"/>
                  <a:pt x="203906" y="213647"/>
                  <a:pt x="203906" y="268904"/>
                </a:cubicBezTo>
                <a:cubicBezTo>
                  <a:pt x="203906" y="299296"/>
                  <a:pt x="238940" y="372973"/>
                  <a:pt x="256457" y="406127"/>
                </a:cubicBezTo>
                <a:lnTo>
                  <a:pt x="356027" y="406127"/>
                </a:lnTo>
                <a:cubicBezTo>
                  <a:pt x="372622" y="372973"/>
                  <a:pt x="404890" y="301138"/>
                  <a:pt x="404890" y="268904"/>
                </a:cubicBezTo>
                <a:cubicBezTo>
                  <a:pt x="404890" y="213647"/>
                  <a:pt x="359714" y="168521"/>
                  <a:pt x="304398" y="168521"/>
                </a:cubicBezTo>
                <a:close/>
                <a:moveTo>
                  <a:pt x="562658" y="167721"/>
                </a:moveTo>
                <a:cubicBezTo>
                  <a:pt x="569112" y="164960"/>
                  <a:pt x="576487" y="166800"/>
                  <a:pt x="579253" y="173242"/>
                </a:cubicBezTo>
                <a:cubicBezTo>
                  <a:pt x="582019" y="179684"/>
                  <a:pt x="579253" y="187046"/>
                  <a:pt x="573722" y="189807"/>
                </a:cubicBezTo>
                <a:lnTo>
                  <a:pt x="513796" y="218335"/>
                </a:lnTo>
                <a:cubicBezTo>
                  <a:pt x="511952" y="219256"/>
                  <a:pt x="510108" y="219256"/>
                  <a:pt x="508264" y="219256"/>
                </a:cubicBezTo>
                <a:cubicBezTo>
                  <a:pt x="503654" y="219256"/>
                  <a:pt x="499967" y="216495"/>
                  <a:pt x="497201" y="211894"/>
                </a:cubicBezTo>
                <a:cubicBezTo>
                  <a:pt x="494435" y="206372"/>
                  <a:pt x="497201" y="199010"/>
                  <a:pt x="503654" y="196249"/>
                </a:cubicBezTo>
                <a:close/>
                <a:moveTo>
                  <a:pt x="304398" y="143655"/>
                </a:moveTo>
                <a:cubicBezTo>
                  <a:pt x="373544" y="143655"/>
                  <a:pt x="429782" y="199833"/>
                  <a:pt x="429782" y="268904"/>
                </a:cubicBezTo>
                <a:cubicBezTo>
                  <a:pt x="429782" y="316795"/>
                  <a:pt x="377231" y="419941"/>
                  <a:pt x="374466" y="423625"/>
                </a:cubicBezTo>
                <a:cubicBezTo>
                  <a:pt x="374466" y="424546"/>
                  <a:pt x="374466" y="424546"/>
                  <a:pt x="374466" y="424546"/>
                </a:cubicBezTo>
                <a:lnTo>
                  <a:pt x="374466" y="470594"/>
                </a:lnTo>
                <a:cubicBezTo>
                  <a:pt x="374466" y="477962"/>
                  <a:pt x="368934" y="483487"/>
                  <a:pt x="361558" y="483487"/>
                </a:cubicBezTo>
                <a:lnTo>
                  <a:pt x="247238" y="483487"/>
                </a:lnTo>
                <a:cubicBezTo>
                  <a:pt x="239862" y="483487"/>
                  <a:pt x="234330" y="477962"/>
                  <a:pt x="234330" y="470594"/>
                </a:cubicBezTo>
                <a:lnTo>
                  <a:pt x="234330" y="418100"/>
                </a:lnTo>
                <a:cubicBezTo>
                  <a:pt x="234330" y="418100"/>
                  <a:pt x="235252" y="418100"/>
                  <a:pt x="235252" y="418100"/>
                </a:cubicBezTo>
                <a:cubicBezTo>
                  <a:pt x="221423" y="392313"/>
                  <a:pt x="179014" y="308506"/>
                  <a:pt x="179014" y="268904"/>
                </a:cubicBezTo>
                <a:cubicBezTo>
                  <a:pt x="179014" y="199833"/>
                  <a:pt x="235252" y="143655"/>
                  <a:pt x="304398" y="143655"/>
                </a:cubicBezTo>
                <a:close/>
                <a:moveTo>
                  <a:pt x="502765" y="89382"/>
                </a:moveTo>
                <a:cubicBezTo>
                  <a:pt x="507379" y="84773"/>
                  <a:pt x="514761" y="84773"/>
                  <a:pt x="520298" y="89382"/>
                </a:cubicBezTo>
                <a:cubicBezTo>
                  <a:pt x="524912" y="93991"/>
                  <a:pt x="524912" y="102287"/>
                  <a:pt x="520298" y="106896"/>
                </a:cubicBezTo>
                <a:lnTo>
                  <a:pt x="473235" y="152987"/>
                </a:lnTo>
                <a:cubicBezTo>
                  <a:pt x="470466" y="155753"/>
                  <a:pt x="467698" y="156675"/>
                  <a:pt x="464929" y="156675"/>
                </a:cubicBezTo>
                <a:cubicBezTo>
                  <a:pt x="461238" y="156675"/>
                  <a:pt x="458469" y="155753"/>
                  <a:pt x="455701" y="152987"/>
                </a:cubicBezTo>
                <a:cubicBezTo>
                  <a:pt x="451087" y="148378"/>
                  <a:pt x="451087" y="141004"/>
                  <a:pt x="455701" y="135473"/>
                </a:cubicBezTo>
                <a:close/>
                <a:moveTo>
                  <a:pt x="89486" y="89378"/>
                </a:moveTo>
                <a:cubicBezTo>
                  <a:pt x="94095" y="84773"/>
                  <a:pt x="101471" y="84773"/>
                  <a:pt x="106081" y="89378"/>
                </a:cubicBezTo>
                <a:lnTo>
                  <a:pt x="153100" y="135426"/>
                </a:lnTo>
                <a:cubicBezTo>
                  <a:pt x="157710" y="140951"/>
                  <a:pt x="157710" y="148319"/>
                  <a:pt x="153100" y="152924"/>
                </a:cubicBezTo>
                <a:cubicBezTo>
                  <a:pt x="153100" y="153845"/>
                  <a:pt x="152178" y="153845"/>
                  <a:pt x="152178" y="153845"/>
                </a:cubicBezTo>
                <a:cubicBezTo>
                  <a:pt x="152178" y="153845"/>
                  <a:pt x="151256" y="154766"/>
                  <a:pt x="151256" y="154766"/>
                </a:cubicBezTo>
                <a:cubicBezTo>
                  <a:pt x="148490" y="157529"/>
                  <a:pt x="145725" y="158450"/>
                  <a:pt x="142037" y="158450"/>
                </a:cubicBezTo>
                <a:cubicBezTo>
                  <a:pt x="139271" y="158450"/>
                  <a:pt x="136505" y="157529"/>
                  <a:pt x="133739" y="155687"/>
                </a:cubicBezTo>
                <a:lnTo>
                  <a:pt x="86720" y="109639"/>
                </a:lnTo>
                <a:cubicBezTo>
                  <a:pt x="82110" y="104113"/>
                  <a:pt x="82110" y="96745"/>
                  <a:pt x="86720" y="92140"/>
                </a:cubicBezTo>
                <a:cubicBezTo>
                  <a:pt x="86720" y="91219"/>
                  <a:pt x="87642" y="91219"/>
                  <a:pt x="87642" y="91219"/>
                </a:cubicBezTo>
                <a:cubicBezTo>
                  <a:pt x="88564" y="90299"/>
                  <a:pt x="88564" y="89378"/>
                  <a:pt x="89486" y="89378"/>
                </a:cubicBezTo>
                <a:close/>
                <a:moveTo>
                  <a:pt x="422896" y="28309"/>
                </a:moveTo>
                <a:cubicBezTo>
                  <a:pt x="425893" y="27273"/>
                  <a:pt x="429352" y="27273"/>
                  <a:pt x="432579" y="28654"/>
                </a:cubicBezTo>
                <a:cubicBezTo>
                  <a:pt x="438112" y="31417"/>
                  <a:pt x="440879" y="38786"/>
                  <a:pt x="438112" y="44312"/>
                </a:cubicBezTo>
                <a:lnTo>
                  <a:pt x="410446" y="104183"/>
                </a:lnTo>
                <a:cubicBezTo>
                  <a:pt x="408602" y="108788"/>
                  <a:pt x="403991" y="111552"/>
                  <a:pt x="399380" y="111552"/>
                </a:cubicBezTo>
                <a:cubicBezTo>
                  <a:pt x="397536" y="111552"/>
                  <a:pt x="395691" y="111552"/>
                  <a:pt x="393847" y="110631"/>
                </a:cubicBezTo>
                <a:cubicBezTo>
                  <a:pt x="388314" y="107867"/>
                  <a:pt x="385547" y="100499"/>
                  <a:pt x="388314" y="94051"/>
                </a:cubicBezTo>
                <a:lnTo>
                  <a:pt x="415980" y="34181"/>
                </a:lnTo>
                <a:cubicBezTo>
                  <a:pt x="417363" y="31418"/>
                  <a:pt x="419899" y="29345"/>
                  <a:pt x="422896" y="28309"/>
                </a:cubicBezTo>
                <a:close/>
                <a:moveTo>
                  <a:pt x="192821" y="21254"/>
                </a:moveTo>
                <a:cubicBezTo>
                  <a:pt x="199275" y="18493"/>
                  <a:pt x="206651" y="22174"/>
                  <a:pt x="209417" y="28617"/>
                </a:cubicBezTo>
                <a:lnTo>
                  <a:pt x="233390" y="89362"/>
                </a:lnTo>
                <a:cubicBezTo>
                  <a:pt x="235234" y="95805"/>
                  <a:pt x="232468" y="103168"/>
                  <a:pt x="226014" y="105008"/>
                </a:cubicBezTo>
                <a:cubicBezTo>
                  <a:pt x="225092" y="105929"/>
                  <a:pt x="223248" y="105929"/>
                  <a:pt x="221404" y="105929"/>
                </a:cubicBezTo>
                <a:cubicBezTo>
                  <a:pt x="216794" y="105929"/>
                  <a:pt x="212184" y="103168"/>
                  <a:pt x="210340" y="98566"/>
                </a:cubicBezTo>
                <a:lnTo>
                  <a:pt x="186367" y="36900"/>
                </a:lnTo>
                <a:cubicBezTo>
                  <a:pt x="183601" y="30458"/>
                  <a:pt x="186367" y="24015"/>
                  <a:pt x="192821" y="21254"/>
                </a:cubicBezTo>
                <a:close/>
                <a:moveTo>
                  <a:pt x="304399" y="0"/>
                </a:moveTo>
                <a:cubicBezTo>
                  <a:pt x="310891" y="0"/>
                  <a:pt x="316456" y="5525"/>
                  <a:pt x="316456" y="11971"/>
                </a:cubicBezTo>
                <a:lnTo>
                  <a:pt x="316456" y="78275"/>
                </a:lnTo>
                <a:cubicBezTo>
                  <a:pt x="316456" y="84721"/>
                  <a:pt x="310891" y="90247"/>
                  <a:pt x="304399" y="90247"/>
                </a:cubicBezTo>
                <a:cubicBezTo>
                  <a:pt x="297906" y="90247"/>
                  <a:pt x="292341" y="84721"/>
                  <a:pt x="292341" y="78275"/>
                </a:cubicBezTo>
                <a:lnTo>
                  <a:pt x="292341" y="11971"/>
                </a:lnTo>
                <a:cubicBezTo>
                  <a:pt x="292341" y="5525"/>
                  <a:pt x="297906" y="0"/>
                  <a:pt x="304399" y="0"/>
                </a:cubicBezTo>
                <a:close/>
              </a:path>
            </a:pathLst>
          </a:custGeom>
          <a:solidFill>
            <a:srgbClr val="FFFFFF"/>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899302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p14="http://schemas.microsoft.com/office/powerpoint/2010/main" xmlns="" id="{97983F45-FF75-4B84-B206-C6AA1898CAAE}"/>
              </a:ext>
            </a:extLst>
          </p:cNvPr>
          <p:cNvSpPr>
            <a:spLocks noGrp="1"/>
          </p:cNvSpPr>
          <p:nvPr>
            <p:ph type="body" sz="quarter" idx="12"/>
          </p:nvPr>
        </p:nvSpPr>
        <p:spPr/>
        <p:txBody>
          <a:bodyPr/>
          <a:lstStyle/>
          <a:p>
            <a:r>
              <a:rPr lang="zh-CN" altLang="en-US" dirty="0">
                <a:cs typeface="+mn-ea"/>
                <a:sym typeface="+mn-lt"/>
              </a:rPr>
              <a:t>展示</a:t>
            </a:r>
            <a:r>
              <a:rPr lang="en-US" altLang="zh-CN" dirty="0">
                <a:cs typeface="+mn-ea"/>
                <a:sym typeface="+mn-lt"/>
              </a:rPr>
              <a:t>4</a:t>
            </a:r>
            <a:r>
              <a:rPr lang="zh-CN" altLang="en-US" dirty="0">
                <a:cs typeface="+mn-ea"/>
                <a:sym typeface="+mn-lt"/>
              </a:rPr>
              <a:t>个并列项</a:t>
            </a:r>
          </a:p>
        </p:txBody>
      </p:sp>
      <p:sp>
        <p:nvSpPr>
          <p:cNvPr id="3" name="灯片编号占位符 2">
            <a:extLst>
              <a:ext uri="{FF2B5EF4-FFF2-40B4-BE49-F238E27FC236}">
                <a16:creationId xmlns:a16="http://schemas.microsoft.com/office/drawing/2014/main" xmlns:p14="http://schemas.microsoft.com/office/powerpoint/2010/main" xmlns="" id="{4062B4A1-2B10-4B56-99EB-04BD09B55319}"/>
              </a:ext>
            </a:extLst>
          </p:cNvPr>
          <p:cNvSpPr>
            <a:spLocks noGrp="1"/>
          </p:cNvSpPr>
          <p:nvPr>
            <p:ph type="sldNum" sz="quarter" idx="4"/>
          </p:nvPr>
        </p:nvSpPr>
        <p:spPr/>
        <p:txBody>
          <a:bodyPr/>
          <a:lstStyle/>
          <a:p>
            <a:fld id="{A548B57D-AE10-4CF7-A9DF-59FEFA91B28E}" type="slidenum">
              <a:rPr lang="zh-CN" altLang="en-US" smtClean="0">
                <a:cs typeface="+mn-ea"/>
                <a:sym typeface="+mn-lt"/>
              </a:rPr>
              <a:pPr/>
              <a:t>8</a:t>
            </a:fld>
            <a:r>
              <a:rPr lang="zh-CN" altLang="en-US">
                <a:cs typeface="+mn-ea"/>
                <a:sym typeface="+mn-lt"/>
              </a:rPr>
              <a:t> </a:t>
            </a:r>
            <a:endParaRPr lang="zh-CN" altLang="en-US" dirty="0">
              <a:cs typeface="+mn-ea"/>
              <a:sym typeface="+mn-lt"/>
            </a:endParaRPr>
          </a:p>
        </p:txBody>
      </p:sp>
      <p:grpSp>
        <p:nvGrpSpPr>
          <p:cNvPr id="56" name="组合 55">
            <a:extLst>
              <a:ext uri="{FF2B5EF4-FFF2-40B4-BE49-F238E27FC236}">
                <a16:creationId xmlns:a16="http://schemas.microsoft.com/office/drawing/2014/main" xmlns:p14="http://schemas.microsoft.com/office/powerpoint/2010/main" xmlns="" id="{FFC38385-4BA3-42B0-9217-364CE84E3BBD}"/>
              </a:ext>
            </a:extLst>
          </p:cNvPr>
          <p:cNvGrpSpPr/>
          <p:nvPr/>
        </p:nvGrpSpPr>
        <p:grpSpPr>
          <a:xfrm>
            <a:off x="1088736" y="2134761"/>
            <a:ext cx="2231553" cy="3465940"/>
            <a:chOff x="1088736" y="2134761"/>
            <a:chExt cx="2231553" cy="3465940"/>
          </a:xfrm>
        </p:grpSpPr>
        <p:sp>
          <p:nvSpPr>
            <p:cNvPr id="25" name="矩形 24">
              <a:extLst>
                <a:ext uri="{FF2B5EF4-FFF2-40B4-BE49-F238E27FC236}">
                  <a16:creationId xmlns:a16="http://schemas.microsoft.com/office/drawing/2014/main" xmlns:p14="http://schemas.microsoft.com/office/powerpoint/2010/main" xmlns="" id="{11CAD740-8801-46D7-9FC8-3676AA92FAFD}"/>
                </a:ext>
              </a:extLst>
            </p:cNvPr>
            <p:cNvSpPr/>
            <p:nvPr/>
          </p:nvSpPr>
          <p:spPr>
            <a:xfrm>
              <a:off x="1088736" y="2656990"/>
              <a:ext cx="2231553" cy="2849563"/>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6" name="矩形 25">
              <a:extLst>
                <a:ext uri="{FF2B5EF4-FFF2-40B4-BE49-F238E27FC236}">
                  <a16:creationId xmlns:a16="http://schemas.microsoft.com/office/drawing/2014/main" xmlns:p14="http://schemas.microsoft.com/office/powerpoint/2010/main" xmlns="" id="{2D5BCAC5-B3A6-41E8-865D-951203E7BC18}"/>
                </a:ext>
              </a:extLst>
            </p:cNvPr>
            <p:cNvSpPr/>
            <p:nvPr/>
          </p:nvSpPr>
          <p:spPr>
            <a:xfrm>
              <a:off x="1088736" y="2134761"/>
              <a:ext cx="2231553" cy="571369"/>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p14="http://schemas.microsoft.com/office/powerpoint/2010/main" xmlns="" id="{06A78AAB-ED53-46D2-83CC-770563865443}"/>
                </a:ext>
              </a:extLst>
            </p:cNvPr>
            <p:cNvSpPr/>
            <p:nvPr/>
          </p:nvSpPr>
          <p:spPr>
            <a:xfrm>
              <a:off x="1219234" y="3197487"/>
              <a:ext cx="2018236" cy="1705403"/>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en-US" altLang="zh-CN" dirty="0">
                  <a:solidFill>
                    <a:schemeClr val="tx1">
                      <a:lumMod val="75000"/>
                      <a:lumOff val="25000"/>
                    </a:schemeClr>
                  </a:solidFill>
                  <a:latin typeface="+mn-ea"/>
                </a:rPr>
                <a:t>XX</a:t>
              </a:r>
            </a:p>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男</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en-US" altLang="zh-CN" dirty="0">
                  <a:solidFill>
                    <a:schemeClr val="tx1">
                      <a:lumMod val="75000"/>
                      <a:lumOff val="25000"/>
                    </a:schemeClr>
                  </a:solidFill>
                  <a:latin typeface="+mn-ea"/>
                </a:rPr>
                <a:t>50</a:t>
              </a:r>
              <a:r>
                <a:rPr lang="zh-CN" altLang="en-US" dirty="0">
                  <a:solidFill>
                    <a:schemeClr val="tx1">
                      <a:lumMod val="75000"/>
                      <a:lumOff val="25000"/>
                    </a:schemeClr>
                  </a:solidFill>
                  <a:latin typeface="+mn-ea"/>
                </a:rPr>
                <a:t>岁</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en-US" altLang="zh-CN" dirty="0">
                  <a:solidFill>
                    <a:schemeClr val="tx1">
                      <a:lumMod val="75000"/>
                      <a:lumOff val="25000"/>
                    </a:schemeClr>
                  </a:solidFill>
                  <a:latin typeface="+mn-ea"/>
                </a:rPr>
                <a:t>XX</a:t>
              </a:r>
              <a:r>
                <a:rPr lang="zh-CN" altLang="en-US" dirty="0">
                  <a:solidFill>
                    <a:schemeClr val="tx1">
                      <a:lumMod val="75000"/>
                      <a:lumOff val="25000"/>
                    </a:schemeClr>
                  </a:solidFill>
                  <a:latin typeface="+mn-ea"/>
                </a:rPr>
                <a:t>人</a:t>
              </a:r>
            </a:p>
          </p:txBody>
        </p:sp>
        <p:sp>
          <p:nvSpPr>
            <p:cNvPr id="28" name="矩形 27">
              <a:extLst>
                <a:ext uri="{FF2B5EF4-FFF2-40B4-BE49-F238E27FC236}">
                  <a16:creationId xmlns:a16="http://schemas.microsoft.com/office/drawing/2014/main" xmlns:p14="http://schemas.microsoft.com/office/powerpoint/2010/main" xmlns="" id="{DC54BFB2-836A-479D-A898-EF7780AF94C1}"/>
                </a:ext>
              </a:extLst>
            </p:cNvPr>
            <p:cNvSpPr/>
            <p:nvPr/>
          </p:nvSpPr>
          <p:spPr>
            <a:xfrm>
              <a:off x="1088736" y="5537915"/>
              <a:ext cx="2231553" cy="62786"/>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xmlns:p14="http://schemas.microsoft.com/office/powerpoint/2010/main" xmlns="" id="{4E24192B-E2C2-4A57-B930-603E5D29F5E9}"/>
                </a:ext>
              </a:extLst>
            </p:cNvPr>
            <p:cNvSpPr/>
            <p:nvPr/>
          </p:nvSpPr>
          <p:spPr>
            <a:xfrm flipV="1">
              <a:off x="2809910" y="2350894"/>
              <a:ext cx="144176"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p14="http://schemas.microsoft.com/office/powerpoint/2010/main" xmlns="" id="{E51CFC53-DBCE-4822-86C3-C226495C9949}"/>
                </a:ext>
              </a:extLst>
            </p:cNvPr>
            <p:cNvSpPr/>
            <p:nvPr/>
          </p:nvSpPr>
          <p:spPr>
            <a:xfrm>
              <a:off x="1291216" y="2220390"/>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mj-ea"/>
                  <a:ea typeface="+mj-ea"/>
                </a:rPr>
                <a:t>基本信息</a:t>
              </a:r>
              <a:endParaRPr kumimoji="0" lang="zh-CN" altLang="en-US" sz="2000" b="1" i="0" u="none" strike="noStrike" kern="1200" cap="none" spc="0" normalizeH="0" baseline="0" noProof="0" dirty="0">
                <a:ln>
                  <a:noFill/>
                </a:ln>
                <a:solidFill>
                  <a:schemeClr val="bg1"/>
                </a:solidFill>
                <a:effectLst/>
                <a:uLnTx/>
                <a:uFillTx/>
                <a:latin typeface="+mj-ea"/>
                <a:ea typeface="+mj-ea"/>
                <a:cs typeface="+mn-cs"/>
              </a:endParaRPr>
            </a:p>
          </p:txBody>
        </p:sp>
      </p:grpSp>
      <p:grpSp>
        <p:nvGrpSpPr>
          <p:cNvPr id="57" name="组合 56">
            <a:extLst>
              <a:ext uri="{FF2B5EF4-FFF2-40B4-BE49-F238E27FC236}">
                <a16:creationId xmlns:a16="http://schemas.microsoft.com/office/drawing/2014/main" xmlns:p14="http://schemas.microsoft.com/office/powerpoint/2010/main" xmlns="" id="{645B3F59-5394-4236-828A-D729B60190BC}"/>
              </a:ext>
            </a:extLst>
          </p:cNvPr>
          <p:cNvGrpSpPr/>
          <p:nvPr/>
        </p:nvGrpSpPr>
        <p:grpSpPr>
          <a:xfrm>
            <a:off x="3683062" y="2134761"/>
            <a:ext cx="2231553" cy="3465940"/>
            <a:chOff x="3739460" y="2134761"/>
            <a:chExt cx="2231553" cy="3465940"/>
          </a:xfrm>
        </p:grpSpPr>
        <p:sp>
          <p:nvSpPr>
            <p:cNvPr id="32" name="矩形 31">
              <a:extLst>
                <a:ext uri="{FF2B5EF4-FFF2-40B4-BE49-F238E27FC236}">
                  <a16:creationId xmlns:a16="http://schemas.microsoft.com/office/drawing/2014/main" xmlns:p14="http://schemas.microsoft.com/office/powerpoint/2010/main" xmlns="" id="{0FB793D2-24BE-4777-AE97-CCAEAFEEAB4B}"/>
                </a:ext>
              </a:extLst>
            </p:cNvPr>
            <p:cNvSpPr/>
            <p:nvPr/>
          </p:nvSpPr>
          <p:spPr>
            <a:xfrm>
              <a:off x="3739460" y="2656990"/>
              <a:ext cx="2231553" cy="2849563"/>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3" name="矩形 32">
              <a:extLst>
                <a:ext uri="{FF2B5EF4-FFF2-40B4-BE49-F238E27FC236}">
                  <a16:creationId xmlns:a16="http://schemas.microsoft.com/office/drawing/2014/main" xmlns:p14="http://schemas.microsoft.com/office/powerpoint/2010/main" xmlns="" id="{E8028EC3-38DF-45C7-AF8F-E5CBD6307128}"/>
                </a:ext>
              </a:extLst>
            </p:cNvPr>
            <p:cNvSpPr/>
            <p:nvPr/>
          </p:nvSpPr>
          <p:spPr>
            <a:xfrm>
              <a:off x="3739460" y="2134761"/>
              <a:ext cx="2231553" cy="571369"/>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p14="http://schemas.microsoft.com/office/powerpoint/2010/main" xmlns="" id="{2C07B34A-6184-4C53-9E9D-E156FF2A736B}"/>
                </a:ext>
              </a:extLst>
            </p:cNvPr>
            <p:cNvSpPr/>
            <p:nvPr/>
          </p:nvSpPr>
          <p:spPr>
            <a:xfrm>
              <a:off x="3869958" y="3197487"/>
              <a:ext cx="1968610" cy="880369"/>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输入信息</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输入信息</a:t>
              </a:r>
            </a:p>
          </p:txBody>
        </p:sp>
        <p:sp>
          <p:nvSpPr>
            <p:cNvPr id="35" name="矩形 34">
              <a:extLst>
                <a:ext uri="{FF2B5EF4-FFF2-40B4-BE49-F238E27FC236}">
                  <a16:creationId xmlns:a16="http://schemas.microsoft.com/office/drawing/2014/main" xmlns:p14="http://schemas.microsoft.com/office/powerpoint/2010/main" xmlns="" id="{F6C44ED9-78D9-43C5-A943-8B63EACFE63A}"/>
                </a:ext>
              </a:extLst>
            </p:cNvPr>
            <p:cNvSpPr/>
            <p:nvPr/>
          </p:nvSpPr>
          <p:spPr>
            <a:xfrm>
              <a:off x="3739460" y="5537915"/>
              <a:ext cx="2231553" cy="62786"/>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xmlns:p14="http://schemas.microsoft.com/office/powerpoint/2010/main" xmlns="" id="{0647D83C-80C8-4168-9585-8B7AF65EA9A0}"/>
                </a:ext>
              </a:extLst>
            </p:cNvPr>
            <p:cNvSpPr/>
            <p:nvPr/>
          </p:nvSpPr>
          <p:spPr>
            <a:xfrm flipV="1">
              <a:off x="5460634" y="2350894"/>
              <a:ext cx="144176"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p14="http://schemas.microsoft.com/office/powerpoint/2010/main" xmlns="" id="{2D390623-6852-42D8-B4EC-837758EF8265}"/>
                </a:ext>
              </a:extLst>
            </p:cNvPr>
            <p:cNvSpPr/>
            <p:nvPr/>
          </p:nvSpPr>
          <p:spPr>
            <a:xfrm>
              <a:off x="4198420" y="2220390"/>
              <a:ext cx="69762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mj-ea"/>
                  <a:ea typeface="+mj-ea"/>
                </a:rPr>
                <a:t>主诉</a:t>
              </a:r>
              <a:endParaRPr kumimoji="0" lang="zh-CN" altLang="en-US" sz="2000" b="1" i="0" u="none" strike="noStrike" kern="1200" cap="none" spc="0" normalizeH="0" baseline="0" noProof="0" dirty="0">
                <a:ln>
                  <a:noFill/>
                </a:ln>
                <a:solidFill>
                  <a:schemeClr val="bg1"/>
                </a:solidFill>
                <a:effectLst/>
                <a:uLnTx/>
                <a:uFillTx/>
                <a:latin typeface="+mj-ea"/>
                <a:ea typeface="+mj-ea"/>
                <a:cs typeface="+mn-cs"/>
              </a:endParaRPr>
            </a:p>
          </p:txBody>
        </p:sp>
      </p:grpSp>
      <p:grpSp>
        <p:nvGrpSpPr>
          <p:cNvPr id="58" name="组合 57">
            <a:extLst>
              <a:ext uri="{FF2B5EF4-FFF2-40B4-BE49-F238E27FC236}">
                <a16:creationId xmlns:a16="http://schemas.microsoft.com/office/drawing/2014/main" xmlns:p14="http://schemas.microsoft.com/office/powerpoint/2010/main" xmlns="" id="{3381E579-CD43-45B4-BFE2-15F970EBFBDE}"/>
              </a:ext>
            </a:extLst>
          </p:cNvPr>
          <p:cNvGrpSpPr/>
          <p:nvPr/>
        </p:nvGrpSpPr>
        <p:grpSpPr>
          <a:xfrm>
            <a:off x="6277388" y="2134761"/>
            <a:ext cx="2231552" cy="3465940"/>
            <a:chOff x="6390184" y="2134761"/>
            <a:chExt cx="2231552" cy="3465940"/>
          </a:xfrm>
        </p:grpSpPr>
        <p:sp>
          <p:nvSpPr>
            <p:cNvPr id="39" name="矩形 38">
              <a:extLst>
                <a:ext uri="{FF2B5EF4-FFF2-40B4-BE49-F238E27FC236}">
                  <a16:creationId xmlns:a16="http://schemas.microsoft.com/office/drawing/2014/main" xmlns:p14="http://schemas.microsoft.com/office/powerpoint/2010/main" xmlns="" id="{003D0C8E-4F19-460D-8602-9734FBE72A1F}"/>
                </a:ext>
              </a:extLst>
            </p:cNvPr>
            <p:cNvSpPr/>
            <p:nvPr/>
          </p:nvSpPr>
          <p:spPr>
            <a:xfrm>
              <a:off x="6390184" y="2656990"/>
              <a:ext cx="2231552" cy="2849563"/>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40" name="矩形 39">
              <a:extLst>
                <a:ext uri="{FF2B5EF4-FFF2-40B4-BE49-F238E27FC236}">
                  <a16:creationId xmlns:a16="http://schemas.microsoft.com/office/drawing/2014/main" xmlns:p14="http://schemas.microsoft.com/office/powerpoint/2010/main" xmlns="" id="{13145BB2-506C-4BCF-8019-0142AAB468DA}"/>
                </a:ext>
              </a:extLst>
            </p:cNvPr>
            <p:cNvSpPr/>
            <p:nvPr/>
          </p:nvSpPr>
          <p:spPr>
            <a:xfrm>
              <a:off x="6390184" y="2134761"/>
              <a:ext cx="2231552" cy="571369"/>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p14="http://schemas.microsoft.com/office/powerpoint/2010/main" xmlns="" id="{CEF8C83F-537E-4948-926C-BB8B4EE68CAB}"/>
                </a:ext>
              </a:extLst>
            </p:cNvPr>
            <p:cNvSpPr/>
            <p:nvPr/>
          </p:nvSpPr>
          <p:spPr>
            <a:xfrm>
              <a:off x="6520681" y="3197487"/>
              <a:ext cx="1826307" cy="1295868"/>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输入信息</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输入信息</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输入信息</a:t>
              </a:r>
            </a:p>
          </p:txBody>
        </p:sp>
        <p:sp>
          <p:nvSpPr>
            <p:cNvPr id="42" name="矩形 41">
              <a:extLst>
                <a:ext uri="{FF2B5EF4-FFF2-40B4-BE49-F238E27FC236}">
                  <a16:creationId xmlns:a16="http://schemas.microsoft.com/office/drawing/2014/main" xmlns:p14="http://schemas.microsoft.com/office/powerpoint/2010/main" xmlns="" id="{A23410F6-2483-42FA-9330-CC336E8D5A3E}"/>
                </a:ext>
              </a:extLst>
            </p:cNvPr>
            <p:cNvSpPr/>
            <p:nvPr/>
          </p:nvSpPr>
          <p:spPr>
            <a:xfrm>
              <a:off x="6390184" y="5537915"/>
              <a:ext cx="2231552" cy="62786"/>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xmlns:p14="http://schemas.microsoft.com/office/powerpoint/2010/main" xmlns="" id="{A9FF87BE-5E00-422F-9253-378A5ECF54A7}"/>
                </a:ext>
              </a:extLst>
            </p:cNvPr>
            <p:cNvSpPr/>
            <p:nvPr/>
          </p:nvSpPr>
          <p:spPr>
            <a:xfrm flipV="1">
              <a:off x="8111357" y="2350894"/>
              <a:ext cx="144176"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xmlns:p14="http://schemas.microsoft.com/office/powerpoint/2010/main" xmlns="" id="{752F5600-27E0-4B90-B598-A2933CAD6F6B}"/>
                </a:ext>
              </a:extLst>
            </p:cNvPr>
            <p:cNvSpPr/>
            <p:nvPr/>
          </p:nvSpPr>
          <p:spPr>
            <a:xfrm>
              <a:off x="6592664" y="2220390"/>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mj-ea"/>
                  <a:ea typeface="+mj-ea"/>
                </a:rPr>
                <a:t>检验检查</a:t>
              </a:r>
              <a:endParaRPr kumimoji="0" lang="zh-CN" altLang="en-US" sz="2000" b="1" i="0" u="none" strike="noStrike" kern="1200" cap="none" spc="0" normalizeH="0" baseline="0" noProof="0" dirty="0">
                <a:ln>
                  <a:noFill/>
                </a:ln>
                <a:solidFill>
                  <a:schemeClr val="bg1"/>
                </a:solidFill>
                <a:effectLst/>
                <a:uLnTx/>
                <a:uFillTx/>
                <a:latin typeface="+mj-ea"/>
                <a:ea typeface="+mj-ea"/>
                <a:cs typeface="+mn-cs"/>
              </a:endParaRPr>
            </a:p>
          </p:txBody>
        </p:sp>
      </p:grpSp>
      <p:grpSp>
        <p:nvGrpSpPr>
          <p:cNvPr id="59" name="组合 58">
            <a:extLst>
              <a:ext uri="{FF2B5EF4-FFF2-40B4-BE49-F238E27FC236}">
                <a16:creationId xmlns:a16="http://schemas.microsoft.com/office/drawing/2014/main" xmlns:p14="http://schemas.microsoft.com/office/powerpoint/2010/main" xmlns="" id="{3494E34A-0F8C-4CF2-98EF-DFA4EA8E526E}"/>
              </a:ext>
            </a:extLst>
          </p:cNvPr>
          <p:cNvGrpSpPr/>
          <p:nvPr/>
        </p:nvGrpSpPr>
        <p:grpSpPr>
          <a:xfrm>
            <a:off x="8871713" y="2134761"/>
            <a:ext cx="2231552" cy="3465940"/>
            <a:chOff x="8871713" y="2134761"/>
            <a:chExt cx="2231552" cy="3465940"/>
          </a:xfrm>
        </p:grpSpPr>
        <p:sp>
          <p:nvSpPr>
            <p:cNvPr id="46" name="矩形 45">
              <a:extLst>
                <a:ext uri="{FF2B5EF4-FFF2-40B4-BE49-F238E27FC236}">
                  <a16:creationId xmlns:a16="http://schemas.microsoft.com/office/drawing/2014/main" xmlns:p14="http://schemas.microsoft.com/office/powerpoint/2010/main" xmlns="" id="{6189E35E-A885-4C74-A0F2-D1D71E027E81}"/>
                </a:ext>
              </a:extLst>
            </p:cNvPr>
            <p:cNvSpPr/>
            <p:nvPr/>
          </p:nvSpPr>
          <p:spPr>
            <a:xfrm>
              <a:off x="8871713" y="2656990"/>
              <a:ext cx="2231552" cy="2849563"/>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47" name="矩形 46">
              <a:extLst>
                <a:ext uri="{FF2B5EF4-FFF2-40B4-BE49-F238E27FC236}">
                  <a16:creationId xmlns:a16="http://schemas.microsoft.com/office/drawing/2014/main" xmlns:p14="http://schemas.microsoft.com/office/powerpoint/2010/main" xmlns="" id="{D735CC8A-92A6-4830-A545-010FF6DB212A}"/>
                </a:ext>
              </a:extLst>
            </p:cNvPr>
            <p:cNvSpPr/>
            <p:nvPr/>
          </p:nvSpPr>
          <p:spPr>
            <a:xfrm>
              <a:off x="8871713" y="2134761"/>
              <a:ext cx="2231552" cy="571369"/>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p14="http://schemas.microsoft.com/office/powerpoint/2010/main" xmlns="" id="{79F1DA7C-7758-42A6-BDD0-176F1D9906F6}"/>
                </a:ext>
              </a:extLst>
            </p:cNvPr>
            <p:cNvSpPr/>
            <p:nvPr/>
          </p:nvSpPr>
          <p:spPr>
            <a:xfrm>
              <a:off x="9002210" y="3197487"/>
              <a:ext cx="1877913" cy="880369"/>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无慢性病史</a:t>
              </a:r>
              <a:endParaRPr lang="en-US" altLang="zh-CN" dirty="0">
                <a:solidFill>
                  <a:schemeClr val="tx1">
                    <a:lumMod val="75000"/>
                    <a:lumOff val="25000"/>
                  </a:schemeClr>
                </a:solidFill>
                <a:latin typeface="+mn-ea"/>
              </a:endParaRPr>
            </a:p>
            <a:p>
              <a:pPr marL="285750" indent="-285750" algn="just">
                <a:lnSpc>
                  <a:spcPct val="150000"/>
                </a:lnSpc>
                <a:buFont typeface="Arial" panose="020B0604020202020204" pitchFamily="34" charset="0"/>
                <a:buChar char="•"/>
                <a:defRPr/>
              </a:pPr>
              <a:r>
                <a:rPr lang="zh-CN" altLang="en-US" dirty="0">
                  <a:solidFill>
                    <a:schemeClr val="tx1">
                      <a:lumMod val="75000"/>
                      <a:lumOff val="25000"/>
                    </a:schemeClr>
                  </a:solidFill>
                  <a:latin typeface="+mn-ea"/>
                </a:rPr>
                <a:t>无家族史</a:t>
              </a:r>
            </a:p>
          </p:txBody>
        </p:sp>
        <p:sp>
          <p:nvSpPr>
            <p:cNvPr id="49" name="矩形 48">
              <a:extLst>
                <a:ext uri="{FF2B5EF4-FFF2-40B4-BE49-F238E27FC236}">
                  <a16:creationId xmlns:a16="http://schemas.microsoft.com/office/drawing/2014/main" xmlns:p14="http://schemas.microsoft.com/office/powerpoint/2010/main" xmlns="" id="{4CFC8B3D-05A4-4209-AB62-19E4B97DEF8E}"/>
                </a:ext>
              </a:extLst>
            </p:cNvPr>
            <p:cNvSpPr/>
            <p:nvPr/>
          </p:nvSpPr>
          <p:spPr>
            <a:xfrm>
              <a:off x="8871713" y="5537915"/>
              <a:ext cx="2231552" cy="62786"/>
            </a:xfrm>
            <a:prstGeom prst="rect">
              <a:avLst/>
            </a:prstGeom>
            <a:solidFill>
              <a:srgbClr val="13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xmlns:p14="http://schemas.microsoft.com/office/powerpoint/2010/main" xmlns="" id="{F909BF9A-6B84-4E10-8AE7-ADC6CE340C5D}"/>
                </a:ext>
              </a:extLst>
            </p:cNvPr>
            <p:cNvSpPr/>
            <p:nvPr/>
          </p:nvSpPr>
          <p:spPr>
            <a:xfrm flipV="1">
              <a:off x="10592886" y="2350894"/>
              <a:ext cx="144176"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p14="http://schemas.microsoft.com/office/powerpoint/2010/main" xmlns="" id="{D949B8F8-FFE4-4DB2-86DB-2A8CF09E16FB}"/>
                </a:ext>
              </a:extLst>
            </p:cNvPr>
            <p:cNvSpPr/>
            <p:nvPr/>
          </p:nvSpPr>
          <p:spPr>
            <a:xfrm>
              <a:off x="9202433" y="2220390"/>
              <a:ext cx="95410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mj-ea"/>
                  <a:ea typeface="+mj-ea"/>
                </a:rPr>
                <a:t>既往史</a:t>
              </a:r>
              <a:endParaRPr kumimoji="0" lang="zh-CN" altLang="en-US" sz="2000" b="1" i="0" u="none" strike="noStrike" kern="1200" cap="none" spc="0" normalizeH="0" baseline="0" noProof="0" dirty="0">
                <a:ln>
                  <a:noFill/>
                </a:ln>
                <a:solidFill>
                  <a:schemeClr val="bg1"/>
                </a:solidFill>
                <a:effectLst/>
                <a:uLnTx/>
                <a:uFillTx/>
                <a:latin typeface="+mj-ea"/>
                <a:ea typeface="+mj-ea"/>
                <a:cs typeface="+mn-cs"/>
              </a:endParaRPr>
            </a:p>
          </p:txBody>
        </p:sp>
      </p:grpSp>
    </p:spTree>
    <p:extLst>
      <p:ext uri="{BB962C8B-B14F-4D97-AF65-F5344CB8AC3E}">
        <p14:creationId xmlns:p14="http://schemas.microsoft.com/office/powerpoint/2010/main" val="1677305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a:extLst>
              <a:ext uri="{FF2B5EF4-FFF2-40B4-BE49-F238E27FC236}">
                <a16:creationId xmlns:a16="http://schemas.microsoft.com/office/drawing/2014/main" xmlns:p14="http://schemas.microsoft.com/office/powerpoint/2010/main" xmlns:a14="http://schemas.microsoft.com/office/drawing/2010/main" xmlns="" id="{CEA42434-CF4E-4D70-81C8-22844464348C}"/>
              </a:ext>
            </a:extLst>
          </p:cNvPr>
          <p:cNvSpPr>
            <a:spLocks noChangeAspect="1"/>
          </p:cNvSpPr>
          <p:nvPr/>
        </p:nvSpPr>
        <p:spPr>
          <a:xfrm>
            <a:off x="4402238" y="1932586"/>
            <a:ext cx="3387524" cy="3387524"/>
          </a:xfrm>
          <a:prstGeom prst="ellipse">
            <a:avLst/>
          </a:prstGeom>
          <a:blipFill dpi="0" rotWithShape="1">
            <a:blip r:embed="rId4"/>
            <a:srcRect/>
            <a:stretch>
              <a:fillRect l="-19339" r="-1933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p14="http://schemas.microsoft.com/office/powerpoint/2010/main" xmlns:a14="http://schemas.microsoft.com/office/drawing/2010/main" xmlns="" id="{7E4A07BC-E023-4E84-8518-8BFA97AA4B4B}"/>
              </a:ext>
            </a:extLst>
          </p:cNvPr>
          <p:cNvSpPr>
            <a:spLocks noGrp="1"/>
          </p:cNvSpPr>
          <p:nvPr>
            <p:ph type="body" sz="quarter" idx="12"/>
          </p:nvPr>
        </p:nvSpPr>
        <p:spPr/>
        <p:txBody>
          <a:bodyPr/>
          <a:lstStyle/>
          <a:p>
            <a:r>
              <a:rPr lang="zh-CN" altLang="en-US" dirty="0"/>
              <a:t>展示</a:t>
            </a:r>
            <a:r>
              <a:rPr lang="en-US" altLang="zh-CN" dirty="0"/>
              <a:t>4</a:t>
            </a:r>
            <a:r>
              <a:rPr lang="zh-CN" altLang="en-US" dirty="0"/>
              <a:t>个并列项</a:t>
            </a:r>
          </a:p>
        </p:txBody>
      </p:sp>
      <p:sp>
        <p:nvSpPr>
          <p:cNvPr id="3" name="灯片编号占位符 2">
            <a:extLst>
              <a:ext uri="{FF2B5EF4-FFF2-40B4-BE49-F238E27FC236}">
                <a16:creationId xmlns:a16="http://schemas.microsoft.com/office/drawing/2014/main" xmlns:p14="http://schemas.microsoft.com/office/powerpoint/2010/main" xmlns:a14="http://schemas.microsoft.com/office/drawing/2010/main" xmlns="" id="{40623540-6037-4657-A048-B3180F241B4B}"/>
              </a:ext>
            </a:extLst>
          </p:cNvPr>
          <p:cNvSpPr>
            <a:spLocks noGrp="1"/>
          </p:cNvSpPr>
          <p:nvPr>
            <p:ph type="sldNum" sz="quarter" idx="4"/>
          </p:nvPr>
        </p:nvSpPr>
        <p:spPr/>
        <p:txBody>
          <a:bodyPr/>
          <a:lstStyle/>
          <a:p>
            <a:fld id="{A548B57D-AE10-4CF7-A9DF-59FEFA91B28E}" type="slidenum">
              <a:rPr lang="zh-CN" altLang="en-US" smtClean="0">
                <a:cs typeface="+mn-ea"/>
                <a:sym typeface="+mn-lt"/>
              </a:rPr>
              <a:pPr/>
              <a:t>9</a:t>
            </a:fld>
            <a:r>
              <a:rPr lang="zh-CN" altLang="en-US">
                <a:cs typeface="+mn-ea"/>
                <a:sym typeface="+mn-lt"/>
              </a:rPr>
              <a:t> </a:t>
            </a:r>
            <a:endParaRPr lang="zh-CN" altLang="en-US" dirty="0">
              <a:cs typeface="+mn-ea"/>
              <a:sym typeface="+mn-lt"/>
            </a:endParaRPr>
          </a:p>
        </p:txBody>
      </p:sp>
      <p:grpSp>
        <p:nvGrpSpPr>
          <p:cNvPr id="5" name="Group 16">
            <a:extLst>
              <a:ext uri="{FF2B5EF4-FFF2-40B4-BE49-F238E27FC236}">
                <a16:creationId xmlns:a16="http://schemas.microsoft.com/office/drawing/2014/main" xmlns:p14="http://schemas.microsoft.com/office/powerpoint/2010/main" xmlns:a14="http://schemas.microsoft.com/office/drawing/2010/main" xmlns="" id="{46694217-B848-4612-9E80-59037B28811A}"/>
              </a:ext>
            </a:extLst>
          </p:cNvPr>
          <p:cNvGrpSpPr/>
          <p:nvPr/>
        </p:nvGrpSpPr>
        <p:grpSpPr>
          <a:xfrm>
            <a:off x="3925850" y="1836628"/>
            <a:ext cx="4343929" cy="3606803"/>
            <a:chOff x="4239876" y="2101590"/>
            <a:chExt cx="3686848" cy="3061220"/>
          </a:xfrm>
        </p:grpSpPr>
        <p:sp>
          <p:nvSpPr>
            <p:cNvPr id="6" name="椭圆 5">
              <a:extLst>
                <a:ext uri="{FF2B5EF4-FFF2-40B4-BE49-F238E27FC236}">
                  <a16:creationId xmlns:a16="http://schemas.microsoft.com/office/drawing/2014/main" xmlns:p14="http://schemas.microsoft.com/office/powerpoint/2010/main" xmlns:a14="http://schemas.microsoft.com/office/drawing/2010/main" xmlns="" id="{B493B615-72C1-4E4A-9760-8844C71543A3}"/>
                </a:ext>
              </a:extLst>
            </p:cNvPr>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椭圆 6">
              <a:extLst>
                <a:ext uri="{FF2B5EF4-FFF2-40B4-BE49-F238E27FC236}">
                  <a16:creationId xmlns:a16="http://schemas.microsoft.com/office/drawing/2014/main" xmlns:p14="http://schemas.microsoft.com/office/powerpoint/2010/main" xmlns:a14="http://schemas.microsoft.com/office/drawing/2010/main" xmlns="" id="{CB7EF72F-B5B5-4AD5-A5E2-8101129EC1B0}"/>
                </a:ext>
              </a:extLst>
            </p:cNvPr>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8" name="椭圆 7">
              <a:extLst>
                <a:ext uri="{FF2B5EF4-FFF2-40B4-BE49-F238E27FC236}">
                  <a16:creationId xmlns:a16="http://schemas.microsoft.com/office/drawing/2014/main" xmlns:p14="http://schemas.microsoft.com/office/powerpoint/2010/main" xmlns:a14="http://schemas.microsoft.com/office/drawing/2010/main" xmlns="" id="{3B7A9E8A-2614-4431-9AF1-7F21E118EADD}"/>
                </a:ext>
              </a:extLst>
            </p:cNvPr>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椭圆 8">
              <a:extLst>
                <a:ext uri="{FF2B5EF4-FFF2-40B4-BE49-F238E27FC236}">
                  <a16:creationId xmlns:a16="http://schemas.microsoft.com/office/drawing/2014/main" xmlns:p14="http://schemas.microsoft.com/office/powerpoint/2010/main" xmlns:a14="http://schemas.microsoft.com/office/drawing/2010/main" xmlns="" id="{F43749FF-2291-49E7-ABD8-5A91A913F531}"/>
                </a:ext>
              </a:extLst>
            </p:cNvPr>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Freeform 108">
              <a:extLst>
                <a:ext uri="{FF2B5EF4-FFF2-40B4-BE49-F238E27FC236}">
                  <a16:creationId xmlns:a16="http://schemas.microsoft.com/office/drawing/2014/main" xmlns:p14="http://schemas.microsoft.com/office/powerpoint/2010/main" xmlns:a14="http://schemas.microsoft.com/office/drawing/2010/main" xmlns="" id="{DB4AA878-7284-4240-A8BA-9C093880B48C}"/>
                </a:ext>
              </a:extLst>
            </p:cNvPr>
            <p:cNvSpPr>
              <a:spLocks noChangeArrowheads="1"/>
            </p:cNvSpPr>
            <p:nvPr/>
          </p:nvSpPr>
          <p:spPr bwMode="auto">
            <a:xfrm>
              <a:off x="4542372" y="4510141"/>
              <a:ext cx="420947" cy="279397"/>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20000"/>
                </a:lnSpc>
                <a:defRPr/>
              </a:pPr>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1" name="Freeform 113">
              <a:extLst>
                <a:ext uri="{FF2B5EF4-FFF2-40B4-BE49-F238E27FC236}">
                  <a16:creationId xmlns:a16="http://schemas.microsoft.com/office/drawing/2014/main" xmlns:p14="http://schemas.microsoft.com/office/powerpoint/2010/main" xmlns:a14="http://schemas.microsoft.com/office/drawing/2010/main" xmlns="" id="{CB1F2F96-C8C6-4A14-A55A-574DB203A1B1}"/>
                </a:ext>
              </a:extLst>
            </p:cNvPr>
            <p:cNvSpPr>
              <a:spLocks noChangeArrowheads="1"/>
            </p:cNvSpPr>
            <p:nvPr/>
          </p:nvSpPr>
          <p:spPr bwMode="auto">
            <a:xfrm>
              <a:off x="7178202" y="4428084"/>
              <a:ext cx="442946" cy="485689"/>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20000"/>
                </a:lnSpc>
                <a:defRPr/>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2" name="Freeform 115">
              <a:extLst>
                <a:ext uri="{FF2B5EF4-FFF2-40B4-BE49-F238E27FC236}">
                  <a16:creationId xmlns:a16="http://schemas.microsoft.com/office/drawing/2014/main" xmlns:p14="http://schemas.microsoft.com/office/powerpoint/2010/main" xmlns:a14="http://schemas.microsoft.com/office/drawing/2010/main" xmlns="" id="{1E751D96-81B1-41F9-B6C2-E6B3DC00D563}"/>
                </a:ext>
              </a:extLst>
            </p:cNvPr>
            <p:cNvSpPr>
              <a:spLocks noChangeArrowheads="1"/>
            </p:cNvSpPr>
            <p:nvPr/>
          </p:nvSpPr>
          <p:spPr bwMode="auto">
            <a:xfrm>
              <a:off x="4566756" y="2444412"/>
              <a:ext cx="372180" cy="370669"/>
            </a:xfrm>
            <a:custGeom>
              <a:avLst/>
              <a:gdLst>
                <a:gd name="connsiteX0" fmla="*/ 0 w 608344"/>
                <a:gd name="connsiteY0" fmla="*/ 537850 h 605875"/>
                <a:gd name="connsiteX1" fmla="*/ 608344 w 608344"/>
                <a:gd name="connsiteY1" fmla="*/ 537850 h 605875"/>
                <a:gd name="connsiteX2" fmla="*/ 608344 w 608344"/>
                <a:gd name="connsiteY2" fmla="*/ 605875 h 605875"/>
                <a:gd name="connsiteX3" fmla="*/ 0 w 608344"/>
                <a:gd name="connsiteY3" fmla="*/ 605875 h 605875"/>
                <a:gd name="connsiteX4" fmla="*/ 25404 w 608344"/>
                <a:gd name="connsiteY4" fmla="*/ 377807 h 605875"/>
                <a:gd name="connsiteX5" fmla="*/ 195114 w 608344"/>
                <a:gd name="connsiteY5" fmla="*/ 377807 h 605875"/>
                <a:gd name="connsiteX6" fmla="*/ 195114 w 608344"/>
                <a:gd name="connsiteY6" fmla="*/ 510258 h 605875"/>
                <a:gd name="connsiteX7" fmla="*/ 25404 w 608344"/>
                <a:gd name="connsiteY7" fmla="*/ 510258 h 605875"/>
                <a:gd name="connsiteX8" fmla="*/ 219317 w 608344"/>
                <a:gd name="connsiteY8" fmla="*/ 262927 h 605875"/>
                <a:gd name="connsiteX9" fmla="*/ 389027 w 608344"/>
                <a:gd name="connsiteY9" fmla="*/ 262927 h 605875"/>
                <a:gd name="connsiteX10" fmla="*/ 389027 w 608344"/>
                <a:gd name="connsiteY10" fmla="*/ 510259 h 605875"/>
                <a:gd name="connsiteX11" fmla="*/ 219317 w 608344"/>
                <a:gd name="connsiteY11" fmla="*/ 510259 h 605875"/>
                <a:gd name="connsiteX12" fmla="*/ 412313 w 608344"/>
                <a:gd name="connsiteY12" fmla="*/ 133369 h 605875"/>
                <a:gd name="connsiteX13" fmla="*/ 582093 w 608344"/>
                <a:gd name="connsiteY13" fmla="*/ 133369 h 605875"/>
                <a:gd name="connsiteX14" fmla="*/ 582093 w 608344"/>
                <a:gd name="connsiteY14" fmla="*/ 510259 h 605875"/>
                <a:gd name="connsiteX15" fmla="*/ 412313 w 608344"/>
                <a:gd name="connsiteY15" fmla="*/ 510259 h 605875"/>
                <a:gd name="connsiteX16" fmla="*/ 463479 w 608344"/>
                <a:gd name="connsiteY16" fmla="*/ 0 h 605875"/>
                <a:gd name="connsiteX17" fmla="*/ 554150 w 608344"/>
                <a:gd name="connsiteY17" fmla="*/ 52977 h 605875"/>
                <a:gd name="connsiteX18" fmla="*/ 462928 w 608344"/>
                <a:gd name="connsiteY18" fmla="*/ 104963 h 605875"/>
                <a:gd name="connsiteX19" fmla="*/ 463038 w 608344"/>
                <a:gd name="connsiteY19" fmla="*/ 73574 h 605875"/>
                <a:gd name="connsiteX20" fmla="*/ 360565 w 608344"/>
                <a:gd name="connsiteY20" fmla="*/ 73023 h 605875"/>
                <a:gd name="connsiteX21" fmla="*/ 359462 w 608344"/>
                <a:gd name="connsiteY21" fmla="*/ 192195 h 605875"/>
                <a:gd name="connsiteX22" fmla="*/ 183305 w 608344"/>
                <a:gd name="connsiteY22" fmla="*/ 192195 h 605875"/>
                <a:gd name="connsiteX23" fmla="*/ 183305 w 608344"/>
                <a:gd name="connsiteY23" fmla="*/ 320508 h 605875"/>
                <a:gd name="connsiteX24" fmla="*/ 51160 w 608344"/>
                <a:gd name="connsiteY24" fmla="*/ 320508 h 605875"/>
                <a:gd name="connsiteX25" fmla="*/ 51160 w 608344"/>
                <a:gd name="connsiteY25" fmla="*/ 278435 h 605875"/>
                <a:gd name="connsiteX26" fmla="*/ 141058 w 608344"/>
                <a:gd name="connsiteY26" fmla="*/ 278435 h 605875"/>
                <a:gd name="connsiteX27" fmla="*/ 141058 w 608344"/>
                <a:gd name="connsiteY27" fmla="*/ 150121 h 605875"/>
                <a:gd name="connsiteX28" fmla="*/ 317656 w 608344"/>
                <a:gd name="connsiteY28" fmla="*/ 150121 h 605875"/>
                <a:gd name="connsiteX29" fmla="*/ 318760 w 608344"/>
                <a:gd name="connsiteY29" fmla="*/ 30729 h 605875"/>
                <a:gd name="connsiteX30" fmla="*/ 463259 w 608344"/>
                <a:gd name="connsiteY30" fmla="*/ 3150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605875">
                  <a:moveTo>
                    <a:pt x="0" y="537850"/>
                  </a:moveTo>
                  <a:lnTo>
                    <a:pt x="608344" y="537850"/>
                  </a:lnTo>
                  <a:lnTo>
                    <a:pt x="608344" y="605875"/>
                  </a:lnTo>
                  <a:lnTo>
                    <a:pt x="0" y="605875"/>
                  </a:lnTo>
                  <a:close/>
                  <a:moveTo>
                    <a:pt x="25404" y="377807"/>
                  </a:moveTo>
                  <a:lnTo>
                    <a:pt x="195114" y="377807"/>
                  </a:lnTo>
                  <a:lnTo>
                    <a:pt x="195114" y="510258"/>
                  </a:lnTo>
                  <a:lnTo>
                    <a:pt x="25404" y="510258"/>
                  </a:lnTo>
                  <a:close/>
                  <a:moveTo>
                    <a:pt x="219317" y="262927"/>
                  </a:moveTo>
                  <a:lnTo>
                    <a:pt x="389027" y="262927"/>
                  </a:lnTo>
                  <a:lnTo>
                    <a:pt x="389027" y="510259"/>
                  </a:lnTo>
                  <a:lnTo>
                    <a:pt x="219317" y="510259"/>
                  </a:lnTo>
                  <a:close/>
                  <a:moveTo>
                    <a:pt x="412313" y="133369"/>
                  </a:moveTo>
                  <a:lnTo>
                    <a:pt x="582093" y="133369"/>
                  </a:lnTo>
                  <a:lnTo>
                    <a:pt x="582093" y="510259"/>
                  </a:lnTo>
                  <a:lnTo>
                    <a:pt x="412313" y="510259"/>
                  </a:lnTo>
                  <a:close/>
                  <a:moveTo>
                    <a:pt x="463479" y="0"/>
                  </a:moveTo>
                  <a:lnTo>
                    <a:pt x="554150" y="52977"/>
                  </a:lnTo>
                  <a:lnTo>
                    <a:pt x="462928" y="104963"/>
                  </a:lnTo>
                  <a:lnTo>
                    <a:pt x="463038" y="73574"/>
                  </a:lnTo>
                  <a:lnTo>
                    <a:pt x="360565" y="73023"/>
                  </a:lnTo>
                  <a:lnTo>
                    <a:pt x="359462" y="192195"/>
                  </a:lnTo>
                  <a:lnTo>
                    <a:pt x="183305" y="192195"/>
                  </a:lnTo>
                  <a:lnTo>
                    <a:pt x="183305" y="320508"/>
                  </a:lnTo>
                  <a:lnTo>
                    <a:pt x="51160" y="320508"/>
                  </a:lnTo>
                  <a:lnTo>
                    <a:pt x="51160" y="278435"/>
                  </a:lnTo>
                  <a:lnTo>
                    <a:pt x="141058" y="278435"/>
                  </a:lnTo>
                  <a:lnTo>
                    <a:pt x="141058" y="150121"/>
                  </a:lnTo>
                  <a:lnTo>
                    <a:pt x="317656" y="150121"/>
                  </a:lnTo>
                  <a:lnTo>
                    <a:pt x="318760" y="30729"/>
                  </a:lnTo>
                  <a:lnTo>
                    <a:pt x="463259" y="31500"/>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20000"/>
                </a:lnSpc>
                <a:defRPr/>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3" name="Freeform 5">
              <a:extLst>
                <a:ext uri="{FF2B5EF4-FFF2-40B4-BE49-F238E27FC236}">
                  <a16:creationId xmlns:a16="http://schemas.microsoft.com/office/drawing/2014/main" xmlns:p14="http://schemas.microsoft.com/office/powerpoint/2010/main" xmlns:a14="http://schemas.microsoft.com/office/drawing/2010/main" xmlns="" id="{737C67DD-264F-4BAF-AE9D-4B2ACDDB25FE}"/>
                </a:ext>
              </a:extLst>
            </p:cNvPr>
            <p:cNvSpPr>
              <a:spLocks noChangeArrowheads="1"/>
            </p:cNvSpPr>
            <p:nvPr/>
          </p:nvSpPr>
          <p:spPr bwMode="auto">
            <a:xfrm>
              <a:off x="7195629" y="2455759"/>
              <a:ext cx="394073" cy="317599"/>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20000"/>
                </a:lnSpc>
                <a:defRPr/>
              </a:pP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14" name="组合 13">
            <a:extLst>
              <a:ext uri="{FF2B5EF4-FFF2-40B4-BE49-F238E27FC236}">
                <a16:creationId xmlns:a16="http://schemas.microsoft.com/office/drawing/2014/main" xmlns:p14="http://schemas.microsoft.com/office/powerpoint/2010/main" xmlns:a14="http://schemas.microsoft.com/office/drawing/2010/main" xmlns="" id="{2E3EA03E-56EE-41ED-B2BC-FF4C039A01E6}"/>
              </a:ext>
            </a:extLst>
          </p:cNvPr>
          <p:cNvGrpSpPr/>
          <p:nvPr/>
        </p:nvGrpSpPr>
        <p:grpSpPr>
          <a:xfrm>
            <a:off x="8488882" y="1851899"/>
            <a:ext cx="2728517" cy="1415994"/>
            <a:chOff x="7483989" y="3339882"/>
            <a:chExt cx="2728517" cy="1415994"/>
          </a:xfrm>
        </p:grpSpPr>
        <p:sp>
          <p:nvSpPr>
            <p:cNvPr id="15" name="矩形 14">
              <a:extLst>
                <a:ext uri="{FF2B5EF4-FFF2-40B4-BE49-F238E27FC236}">
                  <a16:creationId xmlns:a16="http://schemas.microsoft.com/office/drawing/2014/main" xmlns:p14="http://schemas.microsoft.com/office/powerpoint/2010/main" xmlns:a14="http://schemas.microsoft.com/office/drawing/2010/main" xmlns="" id="{3ABE69CB-DA83-4B45-A619-A59F7718F74F}"/>
                </a:ext>
              </a:extLst>
            </p:cNvPr>
            <p:cNvSpPr/>
            <p:nvPr/>
          </p:nvSpPr>
          <p:spPr>
            <a:xfrm>
              <a:off x="7483989" y="3732519"/>
              <a:ext cx="2728517" cy="84561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请输入你的观点和结论请输入你的观点和结论请输入你的观点和结论</a:t>
              </a:r>
            </a:p>
          </p:txBody>
        </p:sp>
        <p:sp>
          <p:nvSpPr>
            <p:cNvPr id="16" name="矩形 15">
              <a:extLst>
                <a:ext uri="{FF2B5EF4-FFF2-40B4-BE49-F238E27FC236}">
                  <a16:creationId xmlns:a16="http://schemas.microsoft.com/office/drawing/2014/main" xmlns:p14="http://schemas.microsoft.com/office/powerpoint/2010/main" xmlns:a14="http://schemas.microsoft.com/office/drawing/2010/main" xmlns="" id="{B07EC399-5011-45C7-861D-D1ADFFEA3E0E}"/>
                </a:ext>
              </a:extLst>
            </p:cNvPr>
            <p:cNvSpPr/>
            <p:nvPr/>
          </p:nvSpPr>
          <p:spPr>
            <a:xfrm>
              <a:off x="7483989" y="3339882"/>
              <a:ext cx="2050552"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请输入你的标题</a:t>
              </a:r>
            </a:p>
          </p:txBody>
        </p:sp>
      </p:grpSp>
      <p:grpSp>
        <p:nvGrpSpPr>
          <p:cNvPr id="17" name="组合 16">
            <a:extLst>
              <a:ext uri="{FF2B5EF4-FFF2-40B4-BE49-F238E27FC236}">
                <a16:creationId xmlns:a16="http://schemas.microsoft.com/office/drawing/2014/main" xmlns:p14="http://schemas.microsoft.com/office/powerpoint/2010/main" xmlns:a14="http://schemas.microsoft.com/office/drawing/2010/main" xmlns="" id="{6E27C440-7AED-401C-861E-E7A70B33E277}"/>
              </a:ext>
            </a:extLst>
          </p:cNvPr>
          <p:cNvGrpSpPr/>
          <p:nvPr/>
        </p:nvGrpSpPr>
        <p:grpSpPr>
          <a:xfrm>
            <a:off x="8488882" y="4264154"/>
            <a:ext cx="2728517" cy="1415994"/>
            <a:chOff x="7483989" y="3339882"/>
            <a:chExt cx="2728517" cy="1415994"/>
          </a:xfrm>
        </p:grpSpPr>
        <p:sp>
          <p:nvSpPr>
            <p:cNvPr id="18" name="矩形 17">
              <a:extLst>
                <a:ext uri="{FF2B5EF4-FFF2-40B4-BE49-F238E27FC236}">
                  <a16:creationId xmlns:a16="http://schemas.microsoft.com/office/drawing/2014/main" xmlns:p14="http://schemas.microsoft.com/office/powerpoint/2010/main" xmlns:a14="http://schemas.microsoft.com/office/drawing/2010/main" xmlns="" id="{4BFBA06C-763C-4C02-AC26-006A435A7C06}"/>
                </a:ext>
              </a:extLst>
            </p:cNvPr>
            <p:cNvSpPr/>
            <p:nvPr/>
          </p:nvSpPr>
          <p:spPr>
            <a:xfrm>
              <a:off x="7483989" y="3732519"/>
              <a:ext cx="2728517" cy="84561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请输入你的观点和结论请输入你的观点和结论请输入你的观点和结论</a:t>
              </a:r>
            </a:p>
          </p:txBody>
        </p:sp>
        <p:sp>
          <p:nvSpPr>
            <p:cNvPr id="19" name="矩形 18">
              <a:extLst>
                <a:ext uri="{FF2B5EF4-FFF2-40B4-BE49-F238E27FC236}">
                  <a16:creationId xmlns:a16="http://schemas.microsoft.com/office/drawing/2014/main" xmlns:p14="http://schemas.microsoft.com/office/powerpoint/2010/main" xmlns:a14="http://schemas.microsoft.com/office/drawing/2010/main" xmlns="" id="{7168D20F-8627-44B2-858A-2FF9E25C70ED}"/>
                </a:ext>
              </a:extLst>
            </p:cNvPr>
            <p:cNvSpPr/>
            <p:nvPr/>
          </p:nvSpPr>
          <p:spPr>
            <a:xfrm>
              <a:off x="7483989" y="3339882"/>
              <a:ext cx="2050552"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请输入你的标题</a:t>
              </a:r>
            </a:p>
          </p:txBody>
        </p:sp>
      </p:grpSp>
      <p:grpSp>
        <p:nvGrpSpPr>
          <p:cNvPr id="20" name="组合 19">
            <a:extLst>
              <a:ext uri="{FF2B5EF4-FFF2-40B4-BE49-F238E27FC236}">
                <a16:creationId xmlns:a16="http://schemas.microsoft.com/office/drawing/2014/main" xmlns:p14="http://schemas.microsoft.com/office/powerpoint/2010/main" xmlns:a14="http://schemas.microsoft.com/office/drawing/2010/main" xmlns="" id="{0917069D-8642-49EE-B830-554E353C2EAD}"/>
              </a:ext>
            </a:extLst>
          </p:cNvPr>
          <p:cNvGrpSpPr/>
          <p:nvPr/>
        </p:nvGrpSpPr>
        <p:grpSpPr>
          <a:xfrm>
            <a:off x="995692" y="1851899"/>
            <a:ext cx="2728517" cy="1415994"/>
            <a:chOff x="7483989" y="3339882"/>
            <a:chExt cx="2728517" cy="1415994"/>
          </a:xfrm>
        </p:grpSpPr>
        <p:sp>
          <p:nvSpPr>
            <p:cNvPr id="21" name="矩形 20">
              <a:extLst>
                <a:ext uri="{FF2B5EF4-FFF2-40B4-BE49-F238E27FC236}">
                  <a16:creationId xmlns:a16="http://schemas.microsoft.com/office/drawing/2014/main" xmlns:p14="http://schemas.microsoft.com/office/powerpoint/2010/main" xmlns:a14="http://schemas.microsoft.com/office/drawing/2010/main" xmlns="" id="{F8BA877A-8790-4295-9DEB-BC239D9D0398}"/>
                </a:ext>
              </a:extLst>
            </p:cNvPr>
            <p:cNvSpPr/>
            <p:nvPr/>
          </p:nvSpPr>
          <p:spPr>
            <a:xfrm>
              <a:off x="7483989" y="3732519"/>
              <a:ext cx="2728517" cy="84561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请输入你的观点和结论请输入你的观点和结论请输入你的观点和结论</a:t>
              </a:r>
            </a:p>
          </p:txBody>
        </p:sp>
        <p:sp>
          <p:nvSpPr>
            <p:cNvPr id="22" name="矩形 21">
              <a:extLst>
                <a:ext uri="{FF2B5EF4-FFF2-40B4-BE49-F238E27FC236}">
                  <a16:creationId xmlns:a16="http://schemas.microsoft.com/office/drawing/2014/main" xmlns:p14="http://schemas.microsoft.com/office/powerpoint/2010/main" xmlns:a14="http://schemas.microsoft.com/office/drawing/2010/main" xmlns="" id="{206E04A3-AB8C-400A-8C78-ADD91AEDA1BB}"/>
                </a:ext>
              </a:extLst>
            </p:cNvPr>
            <p:cNvSpPr/>
            <p:nvPr/>
          </p:nvSpPr>
          <p:spPr>
            <a:xfrm>
              <a:off x="7483989" y="3339882"/>
              <a:ext cx="2050552"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请输入你的标题</a:t>
              </a:r>
            </a:p>
          </p:txBody>
        </p:sp>
      </p:grpSp>
      <p:grpSp>
        <p:nvGrpSpPr>
          <p:cNvPr id="23" name="组合 22">
            <a:extLst>
              <a:ext uri="{FF2B5EF4-FFF2-40B4-BE49-F238E27FC236}">
                <a16:creationId xmlns:a16="http://schemas.microsoft.com/office/drawing/2014/main" xmlns:p14="http://schemas.microsoft.com/office/powerpoint/2010/main" xmlns:a14="http://schemas.microsoft.com/office/drawing/2010/main" xmlns="" id="{BABB3EFE-7A6E-412A-8CE7-8665BF465223}"/>
              </a:ext>
            </a:extLst>
          </p:cNvPr>
          <p:cNvGrpSpPr/>
          <p:nvPr/>
        </p:nvGrpSpPr>
        <p:grpSpPr>
          <a:xfrm>
            <a:off x="995692" y="4264154"/>
            <a:ext cx="2728517" cy="1415994"/>
            <a:chOff x="7483989" y="3339882"/>
            <a:chExt cx="2728517" cy="1415994"/>
          </a:xfrm>
        </p:grpSpPr>
        <p:sp>
          <p:nvSpPr>
            <p:cNvPr id="24" name="矩形 23">
              <a:extLst>
                <a:ext uri="{FF2B5EF4-FFF2-40B4-BE49-F238E27FC236}">
                  <a16:creationId xmlns:a16="http://schemas.microsoft.com/office/drawing/2014/main" xmlns:p14="http://schemas.microsoft.com/office/powerpoint/2010/main" xmlns:a14="http://schemas.microsoft.com/office/drawing/2010/main" xmlns="" id="{ECD87E5F-E351-4D2B-8A34-319304F91029}"/>
                </a:ext>
              </a:extLst>
            </p:cNvPr>
            <p:cNvSpPr/>
            <p:nvPr/>
          </p:nvSpPr>
          <p:spPr>
            <a:xfrm>
              <a:off x="7483989" y="3732519"/>
              <a:ext cx="2728517" cy="10233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请输入你的观点和结论请输入你的观点和结论请输入你的观点和结论</a:t>
              </a:r>
            </a:p>
          </p:txBody>
        </p:sp>
        <p:sp>
          <p:nvSpPr>
            <p:cNvPr id="25" name="矩形 24">
              <a:extLst>
                <a:ext uri="{FF2B5EF4-FFF2-40B4-BE49-F238E27FC236}">
                  <a16:creationId xmlns:a16="http://schemas.microsoft.com/office/drawing/2014/main" xmlns:p14="http://schemas.microsoft.com/office/powerpoint/2010/main" xmlns:a14="http://schemas.microsoft.com/office/drawing/2010/main" xmlns="" id="{D21D30B7-FE9C-4FBA-AA99-31F8A9C7CFC3}"/>
                </a:ext>
              </a:extLst>
            </p:cNvPr>
            <p:cNvSpPr/>
            <p:nvPr/>
          </p:nvSpPr>
          <p:spPr>
            <a:xfrm>
              <a:off x="7483989" y="3339882"/>
              <a:ext cx="2050552"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请输入你的标题</a:t>
              </a:r>
            </a:p>
          </p:txBody>
        </p:sp>
      </p:grpSp>
    </p:spTree>
    <p:custDataLst>
      <p:tags r:id="rId1"/>
    </p:custDataLst>
    <p:extLst>
      <p:ext uri="{BB962C8B-B14F-4D97-AF65-F5344CB8AC3E}">
        <p14:creationId xmlns:p14="http://schemas.microsoft.com/office/powerpoint/2010/main" val="28261934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59312;"/>
</p:tagLst>
</file>

<file path=ppt/tags/tag2.xml><?xml version="1.0" encoding="utf-8"?>
<p:tagLst xmlns:a="http://schemas.openxmlformats.org/drawingml/2006/main" xmlns:r="http://schemas.openxmlformats.org/officeDocument/2006/relationships" xmlns:p="http://schemas.openxmlformats.org/presentationml/2006/main">
  <p:tag name="ISLIDE.ICON" val="#394207;#394031;#394028;"/>
</p:tagLst>
</file>

<file path=ppt/tags/tag3.xml><?xml version="1.0" encoding="utf-8"?>
<p:tagLst xmlns:a="http://schemas.openxmlformats.org/drawingml/2006/main" xmlns:r="http://schemas.openxmlformats.org/officeDocument/2006/relationships" xmlns:p="http://schemas.openxmlformats.org/presentationml/2006/main">
  <p:tag name="ISLIDE.PICTURE" val="#125351;#317339;"/>
</p:tagLst>
</file>

<file path=ppt/tags/tag4.xml><?xml version="1.0" encoding="utf-8"?>
<p:tagLst xmlns:a="http://schemas.openxmlformats.org/drawingml/2006/main" xmlns:r="http://schemas.openxmlformats.org/officeDocument/2006/relationships" xmlns:p="http://schemas.openxmlformats.org/presentationml/2006/main">
  <p:tag name="ISLIDE.PICTURE" val="#224481;#205003;#203914;#204450;#207582;#126970;#126970;#126974;#122890;"/>
</p:tagLst>
</file>

<file path=ppt/tags/tag5.xml><?xml version="1.0" encoding="utf-8"?>
<p:tagLst xmlns:a="http://schemas.openxmlformats.org/drawingml/2006/main" xmlns:r="http://schemas.openxmlformats.org/officeDocument/2006/relationships" xmlns:p="http://schemas.openxmlformats.org/presentationml/2006/main">
  <p:tag name="ISLIDE.PICTURE" val="#224481;#205003;#203914;#204450;#207582;#240620;#223552;"/>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1383BF"/>
      </a:accent1>
      <a:accent2>
        <a:srgbClr val="F2A900"/>
      </a:accent2>
      <a:accent3>
        <a:srgbClr val="A5A5A5"/>
      </a:accent3>
      <a:accent4>
        <a:srgbClr val="FFC000"/>
      </a:accent4>
      <a:accent5>
        <a:srgbClr val="5B9BD5"/>
      </a:accent5>
      <a:accent6>
        <a:srgbClr val="70AD47"/>
      </a:accent6>
      <a:hlink>
        <a:srgbClr val="0563C1"/>
      </a:hlink>
      <a:folHlink>
        <a:srgbClr val="954F72"/>
      </a:folHlink>
    </a:clrScheme>
    <a:fontScheme name="qznhnbcc">
      <a:majorFont>
        <a:latin typeface="Arial"/>
        <a:ea typeface="思源黑体 CN"/>
        <a:cs typeface=""/>
      </a:majorFont>
      <a:minorFont>
        <a:latin typeface="Arial"/>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1678</Words>
  <Application>Microsoft Office PowerPoint</Application>
  <PresentationFormat>宽屏</PresentationFormat>
  <Paragraphs>259</Paragraphs>
  <Slides>19</Slides>
  <Notes>18</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19</vt:i4>
      </vt:variant>
    </vt:vector>
  </HeadingPairs>
  <TitlesOfParts>
    <vt:vector size="39" baseType="lpstr">
      <vt:lpstr>DIN Black</vt:lpstr>
      <vt:lpstr>Microsoft YaHei UI</vt:lpstr>
      <vt:lpstr>阿里巴巴普惠体 R</vt:lpstr>
      <vt:lpstr>等线</vt:lpstr>
      <vt:lpstr>汉仪雅酷黑 45W</vt:lpstr>
      <vt:lpstr>庞门正道标题体</vt:lpstr>
      <vt:lpstr>思源黑体 CN</vt:lpstr>
      <vt:lpstr>思源宋体 CN Heavy</vt:lpstr>
      <vt:lpstr>宋体</vt:lpstr>
      <vt:lpstr>微软雅黑</vt:lpstr>
      <vt:lpstr>微软雅黑</vt:lpstr>
      <vt:lpstr>微软雅黑 Light</vt:lpstr>
      <vt:lpstr>喜鹊聚珍体 regular</vt:lpstr>
      <vt:lpstr>Agency FB</vt:lpstr>
      <vt:lpstr>Arial</vt:lpstr>
      <vt:lpstr>Calibri</vt:lpstr>
      <vt:lpstr>Impact</vt:lpstr>
      <vt:lpstr>Segoe UI</vt:lpstr>
      <vt:lpstr>Segoe UI Light</vt:lpstr>
      <vt:lpstr>Office 主题​​</vt:lpstr>
      <vt:lpstr>PowerPoint 演示文稿</vt:lpstr>
      <vt:lpstr>PowerPoint 演示文稿</vt:lpstr>
      <vt:lpstr>章节题目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田振宇</dc:creator>
  <cp:keywords>51PPT模板网</cp:keywords>
  <dc:description>www.51pptmoban.com</dc:description>
  <cp:lastModifiedBy>阳光 男孩</cp:lastModifiedBy>
  <cp:revision>67</cp:revision>
  <dcterms:created xsi:type="dcterms:W3CDTF">2019-09-10T13:52:49Z</dcterms:created>
  <dcterms:modified xsi:type="dcterms:W3CDTF">2020-04-13T11:45:18Z</dcterms:modified>
</cp:coreProperties>
</file>