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56" r:id="rId1"/>
  </p:sldMasterIdLst>
  <p:sldIdLst>
    <p:sldId id="256" r:id="rId2"/>
    <p:sldId id="257" r:id="rId3"/>
    <p:sldId id="258" r:id="rId4"/>
    <p:sldId id="262" r:id="rId5"/>
    <p:sldId id="267" r:id="rId6"/>
    <p:sldId id="259" r:id="rId7"/>
    <p:sldId id="263" r:id="rId8"/>
    <p:sldId id="266" r:id="rId9"/>
    <p:sldId id="261" r:id="rId10"/>
    <p:sldId id="260" r:id="rId11"/>
    <p:sldId id="279" r:id="rId12"/>
    <p:sldId id="272" r:id="rId13"/>
    <p:sldId id="268" r:id="rId14"/>
    <p:sldId id="269" r:id="rId15"/>
    <p:sldId id="271" r:id="rId16"/>
    <p:sldId id="286" r:id="rId17"/>
    <p:sldId id="280" r:id="rId18"/>
    <p:sldId id="270" r:id="rId19"/>
    <p:sldId id="274" r:id="rId20"/>
    <p:sldId id="275" r:id="rId21"/>
    <p:sldId id="285" r:id="rId22"/>
    <p:sldId id="281" r:id="rId23"/>
    <p:sldId id="283" r:id="rId24"/>
    <p:sldId id="273" r:id="rId25"/>
    <p:sldId id="282" r:id="rId26"/>
    <p:sldId id="284" r:id="rId27"/>
    <p:sldId id="278" r:id="rId28"/>
    <p:sldId id="288" r:id="rId29"/>
    <p:sldId id="287" r:id="rId30"/>
    <p:sldId id="289" r:id="rId31"/>
  </p:sldIdLst>
  <p:sldSz cx="9144000" cy="5143500" type="screen16x9"/>
  <p:notesSz cx="6858000" cy="9144000"/>
  <p:custDataLst>
    <p:tags r:id="rId32"/>
  </p:custData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2" pos="2880" userDrawn="1">
          <p15:clr>
            <a:srgbClr val="A4A3A4"/>
          </p15:clr>
        </p15:guide>
        <p15:guide id="3" pos="312" userDrawn="1">
          <p15:clr>
            <a:srgbClr val="A4A3A4"/>
          </p15:clr>
        </p15:guide>
        <p15:guide id="4" pos="5442" userDrawn="1">
          <p15:clr>
            <a:srgbClr val="A4A3A4"/>
          </p15:clr>
        </p15:guide>
        <p15:guide id="5" orient="horz" pos="486" userDrawn="1">
          <p15:clr>
            <a:srgbClr val="A4A3A4"/>
          </p15:clr>
        </p15:guide>
        <p15:guide id="6" orient="horz" pos="534" userDrawn="1">
          <p15:clr>
            <a:srgbClr val="A4A3A4"/>
          </p15:clr>
        </p15:guide>
        <p15:guide id="7" orient="horz" pos="2946" userDrawn="1">
          <p15:clr>
            <a:srgbClr val="A4A3A4"/>
          </p15:clr>
        </p15:guide>
        <p15:guide id="8" orient="horz" pos="2898"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8F6F2"/>
    <a:srgbClr val="434343"/>
    <a:srgbClr val="A29680"/>
    <a:srgbClr val="FFAB40"/>
    <a:srgbClr val="E2DACC"/>
    <a:srgbClr val="E1A101"/>
    <a:srgbClr val="EEEEEE"/>
    <a:srgbClr val="595959"/>
    <a:srgbClr val="FFFFFF"/>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0018" autoAdjust="0"/>
    <p:restoredTop sz="94660"/>
  </p:normalViewPr>
  <p:slideViewPr>
    <p:cSldViewPr snapToGrid="0" showGuides="1">
      <p:cViewPr varScale="1">
        <p:scale>
          <a:sx n="131" d="100"/>
          <a:sy n="131" d="100"/>
        </p:scale>
        <p:origin x="90" y="366"/>
      </p:cViewPr>
      <p:guideLst>
        <p:guide pos="2880"/>
        <p:guide pos="312"/>
        <p:guide pos="5442"/>
        <p:guide orient="horz" pos="486"/>
        <p:guide orient="horz" pos="534"/>
        <p:guide orient="horz" pos="2946"/>
        <p:guide orient="horz" pos="2898"/>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gs" Target="tags/tag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 Id="rId8" Type="http://schemas.openxmlformats.org/officeDocument/2006/relationships/slide" Target="slides/slide7.xml"/></Relationships>
</file>

<file path=ppt/charts/_rels/chart1.xml.rels><?xml version="1.0" encoding="UTF-8" standalone="yes"?>
<Relationships xmlns="http://schemas.openxmlformats.org/package/2006/relationships"><Relationship Id="rId3" Type="http://schemas.openxmlformats.org/officeDocument/2006/relationships/image" Target="../media/image14.png"/><Relationship Id="rId2" Type="http://schemas.microsoft.com/office/2011/relationships/chartColorStyle" Target="colors1.xml"/><Relationship Id="rId1" Type="http://schemas.microsoft.com/office/2011/relationships/chartStyle" Target="style1.xml"/><Relationship Id="rId5" Type="http://schemas.openxmlformats.org/officeDocument/2006/relationships/package" Target="../embeddings/Microsoft_Excel____1.xlsx"/><Relationship Id="rId4" Type="http://schemas.openxmlformats.org/officeDocument/2006/relationships/image" Target="../media/image15.png"/></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___2.xlsx"/><Relationship Id="rId2" Type="http://schemas.microsoft.com/office/2011/relationships/chartColorStyle" Target="colors2.xml"/><Relationship Id="rId1" Type="http://schemas.microsoft.com/office/2011/relationships/chartStyle" Target="style2.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系列 1</c:v>
                </c:pt>
              </c:strCache>
            </c:strRef>
          </c:tx>
          <c:spPr>
            <a:blipFill>
              <a:blip xmlns:r="http://schemas.openxmlformats.org/officeDocument/2006/relationships" r:embed="rId3"/>
              <a:stretch>
                <a:fillRect/>
              </a:stretch>
            </a:blipFill>
            <a:ln>
              <a:noFill/>
            </a:ln>
            <a:effectLst/>
          </c:spPr>
          <c:invertIfNegative val="0"/>
          <c:dPt>
            <c:idx val="3"/>
            <c:invertIfNegative val="0"/>
            <c:bubble3D val="0"/>
            <c:spPr>
              <a:blipFill>
                <a:blip xmlns:r="http://schemas.openxmlformats.org/officeDocument/2006/relationships" r:embed="rId4"/>
                <a:stretch>
                  <a:fillRect/>
                </a:stretch>
              </a:blipFill>
              <a:ln>
                <a:noFill/>
              </a:ln>
              <a:effectLst/>
            </c:spPr>
            <c:extLst xmlns:c16r2="http://schemas.microsoft.com/office/drawing/2015/06/chart">
              <c:ext xmlns:c16="http://schemas.microsoft.com/office/drawing/2014/chart" uri="{C3380CC4-5D6E-409C-BE32-E72D297353CC}">
                <c16:uniqueId val="{00000003-DD92-4B6E-9B92-AC95AB9B5396}"/>
              </c:ext>
            </c:extLst>
          </c:dPt>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zh-CN"/>
              </a:p>
            </c:txPr>
            <c:dLblPos val="outEnd"/>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Sheet1!$A$2:$A$10</c:f>
              <c:strCache>
                <c:ptCount val="9"/>
                <c:pt idx="0">
                  <c:v>类别 1</c:v>
                </c:pt>
                <c:pt idx="1">
                  <c:v>类别 2</c:v>
                </c:pt>
                <c:pt idx="2">
                  <c:v>类别 3</c:v>
                </c:pt>
                <c:pt idx="3">
                  <c:v>类别 4</c:v>
                </c:pt>
                <c:pt idx="4">
                  <c:v>类别5</c:v>
                </c:pt>
                <c:pt idx="5">
                  <c:v>类别6</c:v>
                </c:pt>
                <c:pt idx="6">
                  <c:v>类别7</c:v>
                </c:pt>
                <c:pt idx="7">
                  <c:v>类别8</c:v>
                </c:pt>
                <c:pt idx="8">
                  <c:v>类别9</c:v>
                </c:pt>
              </c:strCache>
            </c:strRef>
          </c:cat>
          <c:val>
            <c:numRef>
              <c:f>Sheet1!$B$2:$B$10</c:f>
              <c:numCache>
                <c:formatCode>General</c:formatCode>
                <c:ptCount val="9"/>
                <c:pt idx="0">
                  <c:v>4.3</c:v>
                </c:pt>
                <c:pt idx="1">
                  <c:v>2.5</c:v>
                </c:pt>
                <c:pt idx="2">
                  <c:v>3.6</c:v>
                </c:pt>
                <c:pt idx="3">
                  <c:v>4.5</c:v>
                </c:pt>
                <c:pt idx="4">
                  <c:v>3.5</c:v>
                </c:pt>
                <c:pt idx="5">
                  <c:v>0.8</c:v>
                </c:pt>
                <c:pt idx="6">
                  <c:v>2.4</c:v>
                </c:pt>
                <c:pt idx="7">
                  <c:v>3.3</c:v>
                </c:pt>
                <c:pt idx="8">
                  <c:v>1</c:v>
                </c:pt>
              </c:numCache>
            </c:numRef>
          </c:val>
          <c:extLst xmlns:c16r2="http://schemas.microsoft.com/office/drawing/2015/06/chart">
            <c:ext xmlns:c16="http://schemas.microsoft.com/office/drawing/2014/chart" uri="{C3380CC4-5D6E-409C-BE32-E72D297353CC}">
              <c16:uniqueId val="{00000000-DD92-4B6E-9B92-AC95AB9B5396}"/>
            </c:ext>
          </c:extLst>
        </c:ser>
        <c:dLbls>
          <c:showLegendKey val="0"/>
          <c:showVal val="0"/>
          <c:showCatName val="0"/>
          <c:showSerName val="0"/>
          <c:showPercent val="0"/>
          <c:showBubbleSize val="0"/>
        </c:dLbls>
        <c:gapWidth val="0"/>
        <c:overlap val="100"/>
        <c:axId val="154483984"/>
        <c:axId val="154478000"/>
      </c:barChart>
      <c:catAx>
        <c:axId val="15448398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154478000"/>
        <c:crosses val="autoZero"/>
        <c:auto val="1"/>
        <c:lblAlgn val="ctr"/>
        <c:lblOffset val="100"/>
        <c:noMultiLvlLbl val="0"/>
      </c:catAx>
      <c:valAx>
        <c:axId val="154478000"/>
        <c:scaling>
          <c:orientation val="minMax"/>
        </c:scaling>
        <c:delete val="1"/>
        <c:axPos val="l"/>
        <c:numFmt formatCode="General" sourceLinked="1"/>
        <c:majorTickMark val="none"/>
        <c:minorTickMark val="none"/>
        <c:tickLblPos val="nextTo"/>
        <c:crossAx val="154483984"/>
        <c:crosses val="autoZero"/>
        <c:crossBetween val="between"/>
      </c:valAx>
      <c:spPr>
        <a:noFill/>
        <a:ln>
          <a:noFill/>
        </a:ln>
        <a:effectLst/>
      </c:spPr>
    </c:plotArea>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zh-CN"/>
    </a:p>
  </c:txPr>
  <c:externalData r:id="rId5">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6212261928124386"/>
          <c:y val="6.8721557662404481E-2"/>
          <c:w val="0.80612821413437885"/>
          <c:h val="0.86255688467519098"/>
        </c:manualLayout>
      </c:layout>
      <c:barChart>
        <c:barDir val="bar"/>
        <c:grouping val="clustered"/>
        <c:varyColors val="0"/>
        <c:ser>
          <c:idx val="1"/>
          <c:order val="0"/>
          <c:tx>
            <c:strRef>
              <c:f>Sheet1!$C$1</c:f>
              <c:strCache>
                <c:ptCount val="1"/>
                <c:pt idx="0">
                  <c:v>系列 2</c:v>
                </c:pt>
              </c:strCache>
            </c:strRef>
          </c:tx>
          <c:spPr>
            <a:solidFill>
              <a:schemeClr val="accent2"/>
            </a:solidFill>
            <a:ln>
              <a:noFill/>
            </a:ln>
            <a:effectLst/>
          </c:spPr>
          <c:invertIfNegative val="0"/>
          <c:cat>
            <c:strRef>
              <c:f>Sheet1!$A$2:$A$5</c:f>
              <c:strCache>
                <c:ptCount val="4"/>
                <c:pt idx="0">
                  <c:v>类别 1</c:v>
                </c:pt>
                <c:pt idx="1">
                  <c:v>类别 2</c:v>
                </c:pt>
                <c:pt idx="2">
                  <c:v>类别 3</c:v>
                </c:pt>
                <c:pt idx="3">
                  <c:v>类别 4</c:v>
                </c:pt>
              </c:strCache>
            </c:strRef>
          </c:cat>
          <c:val>
            <c:numRef>
              <c:f>Sheet1!$C$2:$C$5</c:f>
              <c:numCache>
                <c:formatCode>General</c:formatCode>
                <c:ptCount val="4"/>
                <c:pt idx="0">
                  <c:v>5</c:v>
                </c:pt>
                <c:pt idx="1">
                  <c:v>5</c:v>
                </c:pt>
                <c:pt idx="2">
                  <c:v>5</c:v>
                </c:pt>
                <c:pt idx="3">
                  <c:v>5</c:v>
                </c:pt>
              </c:numCache>
            </c:numRef>
          </c:val>
          <c:extLst xmlns:c16r2="http://schemas.microsoft.com/office/drawing/2015/06/chart">
            <c:ext xmlns:c16="http://schemas.microsoft.com/office/drawing/2014/chart" uri="{C3380CC4-5D6E-409C-BE32-E72D297353CC}">
              <c16:uniqueId val="{00000001-2C12-43A8-915C-335ECC004A99}"/>
            </c:ext>
          </c:extLst>
        </c:ser>
        <c:ser>
          <c:idx val="0"/>
          <c:order val="1"/>
          <c:tx>
            <c:strRef>
              <c:f>Sheet1!$B$1</c:f>
              <c:strCache>
                <c:ptCount val="1"/>
                <c:pt idx="0">
                  <c:v>系列 1</c:v>
                </c:pt>
              </c:strCache>
            </c:strRef>
          </c:tx>
          <c:spPr>
            <a:solidFill>
              <a:schemeClr val="accent1"/>
            </a:solidFill>
            <a:ln>
              <a:noFill/>
            </a:ln>
            <a:effectLst/>
          </c:spPr>
          <c:invertIfNegative val="0"/>
          <c:dLbls>
            <c:dLbl>
              <c:idx val="0"/>
              <c:tx>
                <c:rich>
                  <a:bodyPr/>
                  <a:lstStyle/>
                  <a:p>
                    <a:fld id="{5FB90931-83F8-4FB3-9492-1796E16F2002}" type="CELLRANGE">
                      <a:rPr lang="en-US" altLang="zh-CN"/>
                      <a:pPr/>
                      <a:t>[CELLRANGE]</a:t>
                    </a:fld>
                    <a:endParaRPr lang="zh-CN" altLang="en-US"/>
                  </a:p>
                </c:rich>
              </c:tx>
              <c:dLblPos val="inEnd"/>
              <c:showLegendKey val="0"/>
              <c:showVal val="0"/>
              <c:showCatName val="0"/>
              <c:showSerName val="0"/>
              <c:showPercent val="0"/>
              <c:showBubbleSize val="0"/>
              <c:extLst xmlns:c16r2="http://schemas.microsoft.com/office/drawing/2015/06/chart">
                <c:ext xmlns:c16="http://schemas.microsoft.com/office/drawing/2014/chart" uri="{C3380CC4-5D6E-409C-BE32-E72D297353CC}">
                  <c16:uniqueId val="{00000003-2C12-43A8-915C-335ECC004A99}"/>
                </c:ext>
                <c:ext xmlns:c15="http://schemas.microsoft.com/office/drawing/2012/chart" uri="{CE6537A1-D6FC-4f65-9D91-7224C49458BB}">
                  <c15:dlblFieldTable/>
                  <c15:showDataLabelsRange val="1"/>
                </c:ext>
              </c:extLst>
            </c:dLbl>
            <c:dLbl>
              <c:idx val="1"/>
              <c:tx>
                <c:rich>
                  <a:bodyPr/>
                  <a:lstStyle/>
                  <a:p>
                    <a:fld id="{A1B6C05F-5360-4BD4-892F-013006687791}" type="CELLRANGE">
                      <a:rPr lang="en-US" altLang="zh-CN"/>
                      <a:pPr/>
                      <a:t>[CELLRANGE]</a:t>
                    </a:fld>
                    <a:endParaRPr lang="zh-CN" altLang="en-US"/>
                  </a:p>
                </c:rich>
              </c:tx>
              <c:dLblPos val="inEnd"/>
              <c:showLegendKey val="0"/>
              <c:showVal val="0"/>
              <c:showCatName val="0"/>
              <c:showSerName val="0"/>
              <c:showPercent val="0"/>
              <c:showBubbleSize val="0"/>
              <c:extLst xmlns:c16r2="http://schemas.microsoft.com/office/drawing/2015/06/chart">
                <c:ext xmlns:c16="http://schemas.microsoft.com/office/drawing/2014/chart" uri="{C3380CC4-5D6E-409C-BE32-E72D297353CC}">
                  <c16:uniqueId val="{00000004-2C12-43A8-915C-335ECC004A99}"/>
                </c:ext>
                <c:ext xmlns:c15="http://schemas.microsoft.com/office/drawing/2012/chart" uri="{CE6537A1-D6FC-4f65-9D91-7224C49458BB}">
                  <c15:dlblFieldTable/>
                  <c15:showDataLabelsRange val="1"/>
                </c:ext>
              </c:extLst>
            </c:dLbl>
            <c:dLbl>
              <c:idx val="2"/>
              <c:tx>
                <c:rich>
                  <a:bodyPr/>
                  <a:lstStyle/>
                  <a:p>
                    <a:fld id="{4315FBDD-AAA1-42CD-AB07-BC6EC0199560}" type="CELLRANGE">
                      <a:rPr lang="en-US" altLang="zh-CN"/>
                      <a:pPr/>
                      <a:t>[CELLRANGE]</a:t>
                    </a:fld>
                    <a:endParaRPr lang="zh-CN" altLang="en-US"/>
                  </a:p>
                </c:rich>
              </c:tx>
              <c:dLblPos val="inEnd"/>
              <c:showLegendKey val="0"/>
              <c:showVal val="0"/>
              <c:showCatName val="0"/>
              <c:showSerName val="0"/>
              <c:showPercent val="0"/>
              <c:showBubbleSize val="0"/>
              <c:extLst xmlns:c16r2="http://schemas.microsoft.com/office/drawing/2015/06/chart">
                <c:ext xmlns:c16="http://schemas.microsoft.com/office/drawing/2014/chart" uri="{C3380CC4-5D6E-409C-BE32-E72D297353CC}">
                  <c16:uniqueId val="{00000005-2C12-43A8-915C-335ECC004A99}"/>
                </c:ext>
                <c:ext xmlns:c15="http://schemas.microsoft.com/office/drawing/2012/chart" uri="{CE6537A1-D6FC-4f65-9D91-7224C49458BB}">
                  <c15:dlblFieldTable/>
                  <c15:showDataLabelsRange val="1"/>
                </c:ext>
              </c:extLst>
            </c:dLbl>
            <c:dLbl>
              <c:idx val="3"/>
              <c:tx>
                <c:rich>
                  <a:bodyPr/>
                  <a:lstStyle/>
                  <a:p>
                    <a:fld id="{6AC6D750-959D-4434-BC5E-762E2C2F4588}" type="CELLRANGE">
                      <a:rPr lang="en-US" altLang="zh-CN"/>
                      <a:pPr/>
                      <a:t>[CELLRANGE]</a:t>
                    </a:fld>
                    <a:endParaRPr lang="zh-CN" altLang="en-US"/>
                  </a:p>
                </c:rich>
              </c:tx>
              <c:dLblPos val="inEnd"/>
              <c:showLegendKey val="0"/>
              <c:showVal val="0"/>
              <c:showCatName val="0"/>
              <c:showSerName val="0"/>
              <c:showPercent val="0"/>
              <c:showBubbleSize val="0"/>
              <c:extLst xmlns:c16r2="http://schemas.microsoft.com/office/drawing/2015/06/chart">
                <c:ext xmlns:c16="http://schemas.microsoft.com/office/drawing/2014/chart" uri="{C3380CC4-5D6E-409C-BE32-E72D297353CC}">
                  <c16:uniqueId val="{00000006-2C12-43A8-915C-335ECC004A99}"/>
                </c:ext>
                <c:ext xmlns:c15="http://schemas.microsoft.com/office/drawing/2012/chart" uri="{CE6537A1-D6FC-4f65-9D91-7224C49458BB}">
                  <c15:dlblFieldTable/>
                  <c15:showDataLabelsRange val="1"/>
                </c:ext>
              </c:extLst>
            </c:dLbl>
            <c:spPr>
              <a:noFill/>
              <a:ln>
                <a:noFill/>
              </a:ln>
              <a:effectLst/>
            </c:spPr>
            <c:txPr>
              <a:bodyPr rot="0" spcFirstLastPara="1" vertOverflow="ellipsis" vert="horz" wrap="square" lIns="38100" tIns="19050" rIns="38100" bIns="19050" anchor="ctr" anchorCtr="1">
                <a:spAutoFit/>
              </a:bodyPr>
              <a:lstStyle/>
              <a:p>
                <a:pPr>
                  <a:defRPr sz="800" b="0" i="0" u="none" strike="noStrike" kern="1200" baseline="0">
                    <a:solidFill>
                      <a:schemeClr val="bg1"/>
                    </a:solidFill>
                    <a:latin typeface="+mn-lt"/>
                    <a:ea typeface="+mn-ea"/>
                    <a:cs typeface="+mn-cs"/>
                  </a:defRPr>
                </a:pPr>
                <a:endParaRPr lang="zh-CN"/>
              </a:p>
            </c:txPr>
            <c:dLblPos val="inEnd"/>
            <c:showLegendKey val="0"/>
            <c:showVal val="0"/>
            <c:showCatName val="0"/>
            <c:showSerName val="0"/>
            <c:showPercent val="0"/>
            <c:showBubbleSize val="0"/>
            <c:showLeaderLines val="0"/>
            <c:extLst xmlns:c16r2="http://schemas.microsoft.com/office/drawing/2015/06/chart">
              <c:ext xmlns:c15="http://schemas.microsoft.com/office/drawing/2012/chart" uri="{CE6537A1-D6FC-4f65-9D91-7224C49458BB}">
                <c15:showDataLabelsRange val="1"/>
                <c15:showLeaderLines val="0"/>
              </c:ext>
            </c:extLst>
          </c:dLbls>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extLst xmlns:c16r2="http://schemas.microsoft.com/office/drawing/2015/06/chart">
            <c:ext xmlns:c16="http://schemas.microsoft.com/office/drawing/2014/chart" uri="{C3380CC4-5D6E-409C-BE32-E72D297353CC}">
              <c16:uniqueId val="{00000000-2C12-43A8-915C-335ECC004A99}"/>
            </c:ext>
            <c:ext xmlns:c15="http://schemas.microsoft.com/office/drawing/2012/chart" uri="{02D57815-91ED-43cb-92C2-25804820EDAC}">
              <c15:datalabelsRange>
                <c15:f>Sheet1!$D$2:$D$5</c15:f>
                <c15:dlblRangeCache>
                  <c:ptCount val="4"/>
                  <c:pt idx="0">
                    <c:v>86%</c:v>
                  </c:pt>
                  <c:pt idx="1">
                    <c:v>50%</c:v>
                  </c:pt>
                  <c:pt idx="2">
                    <c:v>70%</c:v>
                  </c:pt>
                  <c:pt idx="3">
                    <c:v>90%</c:v>
                  </c:pt>
                </c15:dlblRangeCache>
              </c15:datalabelsRange>
            </c:ext>
          </c:extLst>
        </c:ser>
        <c:dLbls>
          <c:showLegendKey val="0"/>
          <c:showVal val="0"/>
          <c:showCatName val="0"/>
          <c:showSerName val="0"/>
          <c:showPercent val="0"/>
          <c:showBubbleSize val="0"/>
        </c:dLbls>
        <c:gapWidth val="80"/>
        <c:overlap val="100"/>
        <c:axId val="163094848"/>
        <c:axId val="163095936"/>
      </c:barChart>
      <c:catAx>
        <c:axId val="163094848"/>
        <c:scaling>
          <c:orientation val="maxMin"/>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zh-CN"/>
          </a:p>
        </c:txPr>
        <c:crossAx val="163095936"/>
        <c:crosses val="autoZero"/>
        <c:auto val="1"/>
        <c:lblAlgn val="ctr"/>
        <c:lblOffset val="100"/>
        <c:noMultiLvlLbl val="0"/>
      </c:catAx>
      <c:valAx>
        <c:axId val="163095936"/>
        <c:scaling>
          <c:orientation val="minMax"/>
          <c:max val="5"/>
          <c:min val="0"/>
        </c:scaling>
        <c:delete val="1"/>
        <c:axPos val="t"/>
        <c:numFmt formatCode="General" sourceLinked="1"/>
        <c:majorTickMark val="out"/>
        <c:minorTickMark val="none"/>
        <c:tickLblPos val="nextTo"/>
        <c:crossAx val="163094848"/>
        <c:crosses val="autoZero"/>
        <c:crossBetween val="between"/>
      </c:valAx>
      <c:spPr>
        <a:noFill/>
        <a:ln>
          <a:noFill/>
        </a:ln>
        <a:effectLst/>
      </c:spPr>
    </c:plotArea>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9" name="矩形 8">
            <a:extLst>
              <a:ext uri="{FF2B5EF4-FFF2-40B4-BE49-F238E27FC236}">
                <a16:creationId xmlns:a16="http://schemas.microsoft.com/office/drawing/2014/main" xmlns="" id="{995EE211-C2B2-4326-B5C6-A31EC0B621B4}"/>
              </a:ext>
            </a:extLst>
          </p:cNvPr>
          <p:cNvSpPr>
            <a:spLocks noChangeAspect="1"/>
          </p:cNvSpPr>
          <p:nvPr userDrawn="1"/>
        </p:nvSpPr>
        <p:spPr>
          <a:xfrm>
            <a:off x="-1" y="-1"/>
            <a:ext cx="6731428" cy="5143501"/>
          </a:xfrm>
          <a:prstGeom prst="rect">
            <a:avLst/>
          </a:prstGeom>
          <a:blipFill dpi="0" rotWithShape="1">
            <a:blip r:embed="rId2"/>
            <a:srcRect/>
            <a:stretch>
              <a:fillRect l="-35840" t="-9170" b="-9163"/>
            </a:stretch>
          </a:blipFill>
          <a:ln w="12700" cap="flat" cmpd="sng" algn="ctr">
            <a:noFill/>
            <a:prstDash val="solid"/>
            <a:miter lim="800000"/>
          </a:ln>
          <a:effectLst/>
          <a:extLst>
            <a:ext uri="{91240B29-F687-4F45-9708-019B960494DF}">
              <a14:hiddenLine xmlns:a14="http://schemas.microsoft.com/office/drawing/2010/main" w="12700" cap="flat" cmpd="sng" algn="ctr">
                <a:solidFill>
                  <a:schemeClr val="dk1"/>
                </a:solidFill>
                <a:prstDash val="solid"/>
                <a:miter lim="800000"/>
              </a14:hiddenLine>
            </a:ext>
          </a:extLst>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sz="1013"/>
          </a:p>
        </p:txBody>
      </p:sp>
      <p:grpSp>
        <p:nvGrpSpPr>
          <p:cNvPr id="78" name="组合 77">
            <a:extLst>
              <a:ext uri="{FF2B5EF4-FFF2-40B4-BE49-F238E27FC236}">
                <a16:creationId xmlns:a16="http://schemas.microsoft.com/office/drawing/2014/main" xmlns="" id="{4688B516-18E0-4342-B564-B524FC2301D6}"/>
              </a:ext>
            </a:extLst>
          </p:cNvPr>
          <p:cNvGrpSpPr/>
          <p:nvPr userDrawn="1"/>
        </p:nvGrpSpPr>
        <p:grpSpPr>
          <a:xfrm>
            <a:off x="1803952" y="-355975"/>
            <a:ext cx="7340048" cy="5589148"/>
            <a:chOff x="1803952" y="-355975"/>
            <a:chExt cx="7340048" cy="5589148"/>
          </a:xfrm>
        </p:grpSpPr>
        <p:sp>
          <p:nvSpPr>
            <p:cNvPr id="11" name="Google Shape;270;p36">
              <a:extLst>
                <a:ext uri="{FF2B5EF4-FFF2-40B4-BE49-F238E27FC236}">
                  <a16:creationId xmlns:a16="http://schemas.microsoft.com/office/drawing/2014/main" xmlns="" id="{D8785952-338A-498E-B2F5-4E2CC459BFE0}"/>
                </a:ext>
              </a:extLst>
            </p:cNvPr>
            <p:cNvSpPr/>
            <p:nvPr/>
          </p:nvSpPr>
          <p:spPr>
            <a:xfrm rot="10800000">
              <a:off x="2183535" y="0"/>
              <a:ext cx="6960465" cy="5143181"/>
            </a:xfrm>
            <a:custGeom>
              <a:avLst/>
              <a:gdLst/>
              <a:ahLst/>
              <a:cxnLst/>
              <a:rect l="l" t="t" r="r" b="b"/>
              <a:pathLst>
                <a:path w="282416" h="208681" extrusionOk="0">
                  <a:moveTo>
                    <a:pt x="0" y="0"/>
                  </a:moveTo>
                  <a:lnTo>
                    <a:pt x="0" y="208681"/>
                  </a:lnTo>
                  <a:lnTo>
                    <a:pt x="282416" y="208681"/>
                  </a:lnTo>
                  <a:cubicBezTo>
                    <a:pt x="276843" y="196154"/>
                    <a:pt x="271672" y="183426"/>
                    <a:pt x="259101" y="180305"/>
                  </a:cubicBezTo>
                  <a:cubicBezTo>
                    <a:pt x="256609" y="179688"/>
                    <a:pt x="254040" y="179555"/>
                    <a:pt x="251452" y="179555"/>
                  </a:cubicBezTo>
                  <a:cubicBezTo>
                    <a:pt x="249497" y="179555"/>
                    <a:pt x="247531" y="179631"/>
                    <a:pt x="245581" y="179631"/>
                  </a:cubicBezTo>
                  <a:cubicBezTo>
                    <a:pt x="242559" y="179631"/>
                    <a:pt x="239574" y="179449"/>
                    <a:pt x="236721" y="178522"/>
                  </a:cubicBezTo>
                  <a:cubicBezTo>
                    <a:pt x="222678" y="173930"/>
                    <a:pt x="220004" y="154961"/>
                    <a:pt x="223303" y="140584"/>
                  </a:cubicBezTo>
                  <a:cubicBezTo>
                    <a:pt x="226579" y="126207"/>
                    <a:pt x="233266" y="111339"/>
                    <a:pt x="228674" y="97297"/>
                  </a:cubicBezTo>
                  <a:cubicBezTo>
                    <a:pt x="222723" y="79108"/>
                    <a:pt x="201191" y="71730"/>
                    <a:pt x="188463" y="57420"/>
                  </a:cubicBezTo>
                  <a:cubicBezTo>
                    <a:pt x="174755" y="42039"/>
                    <a:pt x="173462" y="17587"/>
                    <a:pt x="183738" y="0"/>
                  </a:cubicBezTo>
                  <a:close/>
                </a:path>
              </a:pathLst>
            </a:custGeom>
            <a:solidFill>
              <a:srgbClr val="E2DACC"/>
            </a:solidFill>
            <a:ln>
              <a:noFill/>
            </a:ln>
          </p:spPr>
          <p:txBody>
            <a:bodyPr spcFirstLastPara="1" wrap="square" lIns="68569" tIns="68569" rIns="68569" bIns="68569" anchor="ctr" anchorCtr="0">
              <a:noAutofit/>
            </a:bodyPr>
            <a:lstStyle/>
            <a:p>
              <a:endParaRPr sz="1013"/>
            </a:p>
          </p:txBody>
        </p:sp>
        <p:grpSp>
          <p:nvGrpSpPr>
            <p:cNvPr id="12" name="Google Shape;273;p36">
              <a:extLst>
                <a:ext uri="{FF2B5EF4-FFF2-40B4-BE49-F238E27FC236}">
                  <a16:creationId xmlns:a16="http://schemas.microsoft.com/office/drawing/2014/main" xmlns="" id="{3313DC12-B10C-4014-A5B5-2C895DFE70BE}"/>
                </a:ext>
              </a:extLst>
            </p:cNvPr>
            <p:cNvGrpSpPr/>
            <p:nvPr/>
          </p:nvGrpSpPr>
          <p:grpSpPr>
            <a:xfrm>
              <a:off x="6205379" y="4615954"/>
              <a:ext cx="498782" cy="617219"/>
              <a:chOff x="2821350" y="4078125"/>
              <a:chExt cx="317325" cy="392675"/>
            </a:xfrm>
          </p:grpSpPr>
          <p:sp>
            <p:nvSpPr>
              <p:cNvPr id="55" name="Google Shape;274;p36">
                <a:extLst>
                  <a:ext uri="{FF2B5EF4-FFF2-40B4-BE49-F238E27FC236}">
                    <a16:creationId xmlns:a16="http://schemas.microsoft.com/office/drawing/2014/main" xmlns="" id="{3149626A-901D-4B8E-BD60-9BBB2E03A84E}"/>
                  </a:ext>
                </a:extLst>
              </p:cNvPr>
              <p:cNvSpPr/>
              <p:nvPr/>
            </p:nvSpPr>
            <p:spPr>
              <a:xfrm>
                <a:off x="2879675" y="4220750"/>
                <a:ext cx="87200" cy="44500"/>
              </a:xfrm>
              <a:custGeom>
                <a:avLst/>
                <a:gdLst/>
                <a:ahLst/>
                <a:cxnLst/>
                <a:rect l="l" t="t" r="r" b="b"/>
                <a:pathLst>
                  <a:path w="3488" h="1780" extrusionOk="0">
                    <a:moveTo>
                      <a:pt x="2130" y="1"/>
                    </a:moveTo>
                    <a:cubicBezTo>
                      <a:pt x="1758" y="1"/>
                      <a:pt x="1355" y="97"/>
                      <a:pt x="1035" y="210"/>
                    </a:cubicBezTo>
                    <a:cubicBezTo>
                      <a:pt x="902" y="254"/>
                      <a:pt x="774" y="310"/>
                      <a:pt x="649" y="373"/>
                    </a:cubicBezTo>
                    <a:cubicBezTo>
                      <a:pt x="529" y="435"/>
                      <a:pt x="412" y="505"/>
                      <a:pt x="325" y="606"/>
                    </a:cubicBezTo>
                    <a:cubicBezTo>
                      <a:pt x="0" y="986"/>
                      <a:pt x="243" y="1574"/>
                      <a:pt x="741" y="1614"/>
                    </a:cubicBezTo>
                    <a:cubicBezTo>
                      <a:pt x="1117" y="1645"/>
                      <a:pt x="1735" y="1779"/>
                      <a:pt x="2264" y="1779"/>
                    </a:cubicBezTo>
                    <a:cubicBezTo>
                      <a:pt x="2952" y="1779"/>
                      <a:pt x="3488" y="1552"/>
                      <a:pt x="3140" y="572"/>
                    </a:cubicBezTo>
                    <a:cubicBezTo>
                      <a:pt x="2989" y="144"/>
                      <a:pt x="2583" y="1"/>
                      <a:pt x="2130" y="1"/>
                    </a:cubicBezTo>
                    <a:close/>
                  </a:path>
                </a:pathLst>
              </a:custGeom>
              <a:solidFill>
                <a:srgbClr val="E1A101"/>
              </a:solidFill>
              <a:ln>
                <a:noFill/>
              </a:ln>
            </p:spPr>
            <p:txBody>
              <a:bodyPr spcFirstLastPara="1" wrap="square" lIns="68569" tIns="68569" rIns="68569" bIns="68569" anchor="ctr" anchorCtr="0">
                <a:noAutofit/>
              </a:bodyPr>
              <a:lstStyle/>
              <a:p>
                <a:endParaRPr sz="1013"/>
              </a:p>
            </p:txBody>
          </p:sp>
          <p:sp>
            <p:nvSpPr>
              <p:cNvPr id="56" name="Google Shape;275;p36">
                <a:extLst>
                  <a:ext uri="{FF2B5EF4-FFF2-40B4-BE49-F238E27FC236}">
                    <a16:creationId xmlns:a16="http://schemas.microsoft.com/office/drawing/2014/main" xmlns="" id="{E40A8E3A-3348-40DA-BBD9-44D6D6B79E1F}"/>
                  </a:ext>
                </a:extLst>
              </p:cNvPr>
              <p:cNvSpPr/>
              <p:nvPr/>
            </p:nvSpPr>
            <p:spPr>
              <a:xfrm>
                <a:off x="2961775" y="4282500"/>
                <a:ext cx="68525" cy="43375"/>
              </a:xfrm>
              <a:custGeom>
                <a:avLst/>
                <a:gdLst/>
                <a:ahLst/>
                <a:cxnLst/>
                <a:rect l="l" t="t" r="r" b="b"/>
                <a:pathLst>
                  <a:path w="2741" h="1735" extrusionOk="0">
                    <a:moveTo>
                      <a:pt x="536" y="0"/>
                    </a:moveTo>
                    <a:cubicBezTo>
                      <a:pt x="487" y="0"/>
                      <a:pt x="438" y="7"/>
                      <a:pt x="395" y="32"/>
                    </a:cubicBezTo>
                    <a:cubicBezTo>
                      <a:pt x="342" y="64"/>
                      <a:pt x="309" y="121"/>
                      <a:pt x="278" y="175"/>
                    </a:cubicBezTo>
                    <a:cubicBezTo>
                      <a:pt x="142" y="415"/>
                      <a:pt x="0" y="684"/>
                      <a:pt x="59" y="954"/>
                    </a:cubicBezTo>
                    <a:cubicBezTo>
                      <a:pt x="169" y="1473"/>
                      <a:pt x="784" y="1734"/>
                      <a:pt x="1391" y="1734"/>
                    </a:cubicBezTo>
                    <a:cubicBezTo>
                      <a:pt x="1921" y="1734"/>
                      <a:pt x="2444" y="1536"/>
                      <a:pt x="2621" y="1136"/>
                    </a:cubicBezTo>
                    <a:cubicBezTo>
                      <a:pt x="2626" y="1126"/>
                      <a:pt x="2630" y="1116"/>
                      <a:pt x="2634" y="1106"/>
                    </a:cubicBezTo>
                    <a:cubicBezTo>
                      <a:pt x="2740" y="826"/>
                      <a:pt x="2634" y="463"/>
                      <a:pt x="2364" y="335"/>
                    </a:cubicBezTo>
                    <a:cubicBezTo>
                      <a:pt x="1764" y="52"/>
                      <a:pt x="1270" y="45"/>
                      <a:pt x="607" y="4"/>
                    </a:cubicBezTo>
                    <a:cubicBezTo>
                      <a:pt x="584" y="2"/>
                      <a:pt x="560" y="0"/>
                      <a:pt x="536" y="0"/>
                    </a:cubicBezTo>
                    <a:close/>
                  </a:path>
                </a:pathLst>
              </a:custGeom>
              <a:solidFill>
                <a:srgbClr val="E1A101"/>
              </a:solidFill>
              <a:ln>
                <a:noFill/>
              </a:ln>
            </p:spPr>
            <p:txBody>
              <a:bodyPr spcFirstLastPara="1" wrap="square" lIns="68569" tIns="68569" rIns="68569" bIns="68569" anchor="ctr" anchorCtr="0">
                <a:noAutofit/>
              </a:bodyPr>
              <a:lstStyle/>
              <a:p>
                <a:endParaRPr sz="1013"/>
              </a:p>
            </p:txBody>
          </p:sp>
          <p:sp>
            <p:nvSpPr>
              <p:cNvPr id="57" name="Google Shape;276;p36">
                <a:extLst>
                  <a:ext uri="{FF2B5EF4-FFF2-40B4-BE49-F238E27FC236}">
                    <a16:creationId xmlns:a16="http://schemas.microsoft.com/office/drawing/2014/main" xmlns="" id="{F92648E4-736B-417A-8E95-DA6F4965E025}"/>
                  </a:ext>
                </a:extLst>
              </p:cNvPr>
              <p:cNvSpPr/>
              <p:nvPr/>
            </p:nvSpPr>
            <p:spPr>
              <a:xfrm>
                <a:off x="3001300" y="4226900"/>
                <a:ext cx="70850" cy="44350"/>
              </a:xfrm>
              <a:custGeom>
                <a:avLst/>
                <a:gdLst/>
                <a:ahLst/>
                <a:cxnLst/>
                <a:rect l="l" t="t" r="r" b="b"/>
                <a:pathLst>
                  <a:path w="2834" h="1774" extrusionOk="0">
                    <a:moveTo>
                      <a:pt x="1176" y="0"/>
                    </a:moveTo>
                    <a:cubicBezTo>
                      <a:pt x="673" y="0"/>
                      <a:pt x="214" y="131"/>
                      <a:pt x="91" y="437"/>
                    </a:cubicBezTo>
                    <a:cubicBezTo>
                      <a:pt x="1" y="662"/>
                      <a:pt x="77" y="928"/>
                      <a:pt x="233" y="1114"/>
                    </a:cubicBezTo>
                    <a:cubicBezTo>
                      <a:pt x="388" y="1298"/>
                      <a:pt x="613" y="1413"/>
                      <a:pt x="842" y="1491"/>
                    </a:cubicBezTo>
                    <a:cubicBezTo>
                      <a:pt x="1138" y="1594"/>
                      <a:pt x="1670" y="1773"/>
                      <a:pt x="2108" y="1773"/>
                    </a:cubicBezTo>
                    <a:cubicBezTo>
                      <a:pt x="2488" y="1773"/>
                      <a:pt x="2797" y="1638"/>
                      <a:pt x="2816" y="1198"/>
                    </a:cubicBezTo>
                    <a:cubicBezTo>
                      <a:pt x="2826" y="976"/>
                      <a:pt x="2834" y="742"/>
                      <a:pt x="2728" y="549"/>
                    </a:cubicBezTo>
                    <a:cubicBezTo>
                      <a:pt x="2544" y="215"/>
                      <a:pt x="1823" y="0"/>
                      <a:pt x="1176" y="0"/>
                    </a:cubicBezTo>
                    <a:close/>
                  </a:path>
                </a:pathLst>
              </a:custGeom>
              <a:solidFill>
                <a:srgbClr val="E1A101"/>
              </a:solidFill>
              <a:ln>
                <a:noFill/>
              </a:ln>
            </p:spPr>
            <p:txBody>
              <a:bodyPr spcFirstLastPara="1" wrap="square" lIns="68569" tIns="68569" rIns="68569" bIns="68569" anchor="ctr" anchorCtr="0">
                <a:noAutofit/>
              </a:bodyPr>
              <a:lstStyle/>
              <a:p>
                <a:endParaRPr sz="1013"/>
              </a:p>
            </p:txBody>
          </p:sp>
          <p:sp>
            <p:nvSpPr>
              <p:cNvPr id="58" name="Google Shape;277;p36">
                <a:extLst>
                  <a:ext uri="{FF2B5EF4-FFF2-40B4-BE49-F238E27FC236}">
                    <a16:creationId xmlns:a16="http://schemas.microsoft.com/office/drawing/2014/main" xmlns="" id="{0BA70E11-2F67-40E7-9ED9-A303ABF3746E}"/>
                  </a:ext>
                </a:extLst>
              </p:cNvPr>
              <p:cNvSpPr/>
              <p:nvPr/>
            </p:nvSpPr>
            <p:spPr>
              <a:xfrm>
                <a:off x="2840650" y="4289300"/>
                <a:ext cx="59550" cy="29250"/>
              </a:xfrm>
              <a:custGeom>
                <a:avLst/>
                <a:gdLst/>
                <a:ahLst/>
                <a:cxnLst/>
                <a:rect l="l" t="t" r="r" b="b"/>
                <a:pathLst>
                  <a:path w="2382" h="1170" extrusionOk="0">
                    <a:moveTo>
                      <a:pt x="616" y="0"/>
                    </a:moveTo>
                    <a:cubicBezTo>
                      <a:pt x="507" y="0"/>
                      <a:pt x="397" y="12"/>
                      <a:pt x="304" y="66"/>
                    </a:cubicBezTo>
                    <a:cubicBezTo>
                      <a:pt x="14" y="236"/>
                      <a:pt x="1" y="757"/>
                      <a:pt x="266" y="956"/>
                    </a:cubicBezTo>
                    <a:cubicBezTo>
                      <a:pt x="386" y="1046"/>
                      <a:pt x="539" y="1079"/>
                      <a:pt x="687" y="1103"/>
                    </a:cubicBezTo>
                    <a:cubicBezTo>
                      <a:pt x="962" y="1147"/>
                      <a:pt x="1240" y="1170"/>
                      <a:pt x="1518" y="1170"/>
                    </a:cubicBezTo>
                    <a:cubicBezTo>
                      <a:pt x="1688" y="1170"/>
                      <a:pt x="1859" y="1161"/>
                      <a:pt x="2029" y="1144"/>
                    </a:cubicBezTo>
                    <a:cubicBezTo>
                      <a:pt x="2122" y="1136"/>
                      <a:pt x="2222" y="1121"/>
                      <a:pt x="2290" y="1059"/>
                    </a:cubicBezTo>
                    <a:cubicBezTo>
                      <a:pt x="2359" y="994"/>
                      <a:pt x="2382" y="890"/>
                      <a:pt x="2376" y="795"/>
                    </a:cubicBezTo>
                    <a:cubicBezTo>
                      <a:pt x="2357" y="545"/>
                      <a:pt x="2167" y="331"/>
                      <a:pt x="1941" y="219"/>
                    </a:cubicBezTo>
                    <a:cubicBezTo>
                      <a:pt x="1591" y="46"/>
                      <a:pt x="1081" y="12"/>
                      <a:pt x="692" y="2"/>
                    </a:cubicBezTo>
                    <a:cubicBezTo>
                      <a:pt x="667" y="1"/>
                      <a:pt x="641" y="0"/>
                      <a:pt x="616" y="0"/>
                    </a:cubicBezTo>
                    <a:close/>
                  </a:path>
                </a:pathLst>
              </a:custGeom>
              <a:solidFill>
                <a:srgbClr val="E1A101"/>
              </a:solidFill>
              <a:ln>
                <a:noFill/>
              </a:ln>
            </p:spPr>
            <p:txBody>
              <a:bodyPr spcFirstLastPara="1" wrap="square" lIns="68569" tIns="68569" rIns="68569" bIns="68569" anchor="ctr" anchorCtr="0">
                <a:noAutofit/>
              </a:bodyPr>
              <a:lstStyle/>
              <a:p>
                <a:endParaRPr sz="1013"/>
              </a:p>
            </p:txBody>
          </p:sp>
          <p:sp>
            <p:nvSpPr>
              <p:cNvPr id="59" name="Google Shape;278;p36">
                <a:extLst>
                  <a:ext uri="{FF2B5EF4-FFF2-40B4-BE49-F238E27FC236}">
                    <a16:creationId xmlns:a16="http://schemas.microsoft.com/office/drawing/2014/main" xmlns="" id="{FB2C4159-1755-4634-A409-633C4A858F72}"/>
                  </a:ext>
                </a:extLst>
              </p:cNvPr>
              <p:cNvSpPr/>
              <p:nvPr/>
            </p:nvSpPr>
            <p:spPr>
              <a:xfrm>
                <a:off x="2902675" y="4333750"/>
                <a:ext cx="59275" cy="35575"/>
              </a:xfrm>
              <a:custGeom>
                <a:avLst/>
                <a:gdLst/>
                <a:ahLst/>
                <a:cxnLst/>
                <a:rect l="l" t="t" r="r" b="b"/>
                <a:pathLst>
                  <a:path w="2371" h="1423" extrusionOk="0">
                    <a:moveTo>
                      <a:pt x="655" y="0"/>
                    </a:moveTo>
                    <a:cubicBezTo>
                      <a:pt x="589" y="0"/>
                      <a:pt x="533" y="7"/>
                      <a:pt x="493" y="23"/>
                    </a:cubicBezTo>
                    <a:cubicBezTo>
                      <a:pt x="232" y="124"/>
                      <a:pt x="57" y="386"/>
                      <a:pt x="9" y="660"/>
                    </a:cubicBezTo>
                    <a:cubicBezTo>
                      <a:pt x="1" y="700"/>
                      <a:pt x="1" y="742"/>
                      <a:pt x="9" y="782"/>
                    </a:cubicBezTo>
                    <a:cubicBezTo>
                      <a:pt x="24" y="823"/>
                      <a:pt x="47" y="861"/>
                      <a:pt x="77" y="892"/>
                    </a:cubicBezTo>
                    <a:cubicBezTo>
                      <a:pt x="405" y="1275"/>
                      <a:pt x="814" y="1422"/>
                      <a:pt x="1267" y="1422"/>
                    </a:cubicBezTo>
                    <a:cubicBezTo>
                      <a:pt x="1388" y="1422"/>
                      <a:pt x="1512" y="1412"/>
                      <a:pt x="1638" y="1392"/>
                    </a:cubicBezTo>
                    <a:cubicBezTo>
                      <a:pt x="1810" y="1365"/>
                      <a:pt x="1991" y="1327"/>
                      <a:pt x="2113" y="1204"/>
                    </a:cubicBezTo>
                    <a:cubicBezTo>
                      <a:pt x="2370" y="946"/>
                      <a:pt x="2189" y="466"/>
                      <a:pt x="1864" y="299"/>
                    </a:cubicBezTo>
                    <a:cubicBezTo>
                      <a:pt x="1654" y="190"/>
                      <a:pt x="1007" y="0"/>
                      <a:pt x="655" y="0"/>
                    </a:cubicBezTo>
                    <a:close/>
                  </a:path>
                </a:pathLst>
              </a:custGeom>
              <a:solidFill>
                <a:srgbClr val="E1A101"/>
              </a:solidFill>
              <a:ln>
                <a:noFill/>
              </a:ln>
            </p:spPr>
            <p:txBody>
              <a:bodyPr spcFirstLastPara="1" wrap="square" lIns="68569" tIns="68569" rIns="68569" bIns="68569" anchor="ctr" anchorCtr="0">
                <a:noAutofit/>
              </a:bodyPr>
              <a:lstStyle/>
              <a:p>
                <a:endParaRPr sz="1013"/>
              </a:p>
            </p:txBody>
          </p:sp>
          <p:sp>
            <p:nvSpPr>
              <p:cNvPr id="60" name="Google Shape;279;p36">
                <a:extLst>
                  <a:ext uri="{FF2B5EF4-FFF2-40B4-BE49-F238E27FC236}">
                    <a16:creationId xmlns:a16="http://schemas.microsoft.com/office/drawing/2014/main" xmlns="" id="{F1B1D4A7-8F94-40D0-8647-A935B0756D32}"/>
                  </a:ext>
                </a:extLst>
              </p:cNvPr>
              <p:cNvSpPr/>
              <p:nvPr/>
            </p:nvSpPr>
            <p:spPr>
              <a:xfrm>
                <a:off x="2992875" y="4172525"/>
                <a:ext cx="59250" cy="35525"/>
              </a:xfrm>
              <a:custGeom>
                <a:avLst/>
                <a:gdLst/>
                <a:ahLst/>
                <a:cxnLst/>
                <a:rect l="l" t="t" r="r" b="b"/>
                <a:pathLst>
                  <a:path w="2370" h="1421" extrusionOk="0">
                    <a:moveTo>
                      <a:pt x="656" y="0"/>
                    </a:moveTo>
                    <a:cubicBezTo>
                      <a:pt x="588" y="0"/>
                      <a:pt x="532" y="7"/>
                      <a:pt x="491" y="23"/>
                    </a:cubicBezTo>
                    <a:cubicBezTo>
                      <a:pt x="231" y="123"/>
                      <a:pt x="55" y="385"/>
                      <a:pt x="9" y="659"/>
                    </a:cubicBezTo>
                    <a:cubicBezTo>
                      <a:pt x="0" y="699"/>
                      <a:pt x="0" y="742"/>
                      <a:pt x="9" y="782"/>
                    </a:cubicBezTo>
                    <a:cubicBezTo>
                      <a:pt x="23" y="824"/>
                      <a:pt x="46" y="861"/>
                      <a:pt x="76" y="892"/>
                    </a:cubicBezTo>
                    <a:cubicBezTo>
                      <a:pt x="405" y="1274"/>
                      <a:pt x="814" y="1421"/>
                      <a:pt x="1267" y="1421"/>
                    </a:cubicBezTo>
                    <a:cubicBezTo>
                      <a:pt x="1387" y="1421"/>
                      <a:pt x="1511" y="1410"/>
                      <a:pt x="1638" y="1391"/>
                    </a:cubicBezTo>
                    <a:cubicBezTo>
                      <a:pt x="1809" y="1365"/>
                      <a:pt x="1991" y="1327"/>
                      <a:pt x="2112" y="1204"/>
                    </a:cubicBezTo>
                    <a:cubicBezTo>
                      <a:pt x="2370" y="945"/>
                      <a:pt x="2188" y="465"/>
                      <a:pt x="1864" y="299"/>
                    </a:cubicBezTo>
                    <a:cubicBezTo>
                      <a:pt x="1654" y="191"/>
                      <a:pt x="1008" y="0"/>
                      <a:pt x="656" y="0"/>
                    </a:cubicBezTo>
                    <a:close/>
                  </a:path>
                </a:pathLst>
              </a:custGeom>
              <a:solidFill>
                <a:srgbClr val="E1A101"/>
              </a:solidFill>
              <a:ln>
                <a:noFill/>
              </a:ln>
            </p:spPr>
            <p:txBody>
              <a:bodyPr spcFirstLastPara="1" wrap="square" lIns="68569" tIns="68569" rIns="68569" bIns="68569" anchor="ctr" anchorCtr="0">
                <a:noAutofit/>
              </a:bodyPr>
              <a:lstStyle/>
              <a:p>
                <a:endParaRPr sz="1013"/>
              </a:p>
            </p:txBody>
          </p:sp>
          <p:sp>
            <p:nvSpPr>
              <p:cNvPr id="61" name="Google Shape;280;p36">
                <a:extLst>
                  <a:ext uri="{FF2B5EF4-FFF2-40B4-BE49-F238E27FC236}">
                    <a16:creationId xmlns:a16="http://schemas.microsoft.com/office/drawing/2014/main" xmlns="" id="{7120125C-F24B-4419-83D0-A081A6394311}"/>
                  </a:ext>
                </a:extLst>
              </p:cNvPr>
              <p:cNvSpPr/>
              <p:nvPr/>
            </p:nvSpPr>
            <p:spPr>
              <a:xfrm>
                <a:off x="3004825" y="4332400"/>
                <a:ext cx="78875" cy="35675"/>
              </a:xfrm>
              <a:custGeom>
                <a:avLst/>
                <a:gdLst/>
                <a:ahLst/>
                <a:cxnLst/>
                <a:rect l="l" t="t" r="r" b="b"/>
                <a:pathLst>
                  <a:path w="3155" h="1427" extrusionOk="0">
                    <a:moveTo>
                      <a:pt x="1869" y="1"/>
                    </a:moveTo>
                    <a:cubicBezTo>
                      <a:pt x="1855" y="1"/>
                      <a:pt x="1842" y="1"/>
                      <a:pt x="1829" y="2"/>
                    </a:cubicBezTo>
                    <a:cubicBezTo>
                      <a:pt x="1390" y="35"/>
                      <a:pt x="84" y="35"/>
                      <a:pt x="44" y="621"/>
                    </a:cubicBezTo>
                    <a:cubicBezTo>
                      <a:pt x="1" y="1268"/>
                      <a:pt x="797" y="1426"/>
                      <a:pt x="1473" y="1426"/>
                    </a:cubicBezTo>
                    <a:cubicBezTo>
                      <a:pt x="1797" y="1426"/>
                      <a:pt x="2093" y="1390"/>
                      <a:pt x="2258" y="1354"/>
                    </a:cubicBezTo>
                    <a:cubicBezTo>
                      <a:pt x="2357" y="1332"/>
                      <a:pt x="2457" y="1306"/>
                      <a:pt x="2537" y="1248"/>
                    </a:cubicBezTo>
                    <a:cubicBezTo>
                      <a:pt x="3155" y="797"/>
                      <a:pt x="2409" y="1"/>
                      <a:pt x="1869" y="1"/>
                    </a:cubicBezTo>
                    <a:close/>
                  </a:path>
                </a:pathLst>
              </a:custGeom>
              <a:solidFill>
                <a:srgbClr val="E1A101"/>
              </a:solidFill>
              <a:ln>
                <a:noFill/>
              </a:ln>
            </p:spPr>
            <p:txBody>
              <a:bodyPr spcFirstLastPara="1" wrap="square" lIns="68569" tIns="68569" rIns="68569" bIns="68569" anchor="ctr" anchorCtr="0">
                <a:noAutofit/>
              </a:bodyPr>
              <a:lstStyle/>
              <a:p>
                <a:endParaRPr sz="1013"/>
              </a:p>
            </p:txBody>
          </p:sp>
          <p:sp>
            <p:nvSpPr>
              <p:cNvPr id="62" name="Google Shape;281;p36">
                <a:extLst>
                  <a:ext uri="{FF2B5EF4-FFF2-40B4-BE49-F238E27FC236}">
                    <a16:creationId xmlns:a16="http://schemas.microsoft.com/office/drawing/2014/main" xmlns="" id="{724846CF-A53C-4012-9A27-2A7CB73078C8}"/>
                  </a:ext>
                </a:extLst>
              </p:cNvPr>
              <p:cNvSpPr/>
              <p:nvPr/>
            </p:nvSpPr>
            <p:spPr>
              <a:xfrm>
                <a:off x="2907825" y="4160200"/>
                <a:ext cx="78875" cy="35700"/>
              </a:xfrm>
              <a:custGeom>
                <a:avLst/>
                <a:gdLst/>
                <a:ahLst/>
                <a:cxnLst/>
                <a:rect l="l" t="t" r="r" b="b"/>
                <a:pathLst>
                  <a:path w="3155" h="1428" extrusionOk="0">
                    <a:moveTo>
                      <a:pt x="1870" y="1"/>
                    </a:moveTo>
                    <a:cubicBezTo>
                      <a:pt x="1856" y="1"/>
                      <a:pt x="1843" y="1"/>
                      <a:pt x="1830" y="2"/>
                    </a:cubicBezTo>
                    <a:cubicBezTo>
                      <a:pt x="1391" y="35"/>
                      <a:pt x="84" y="35"/>
                      <a:pt x="45" y="620"/>
                    </a:cubicBezTo>
                    <a:cubicBezTo>
                      <a:pt x="1" y="1269"/>
                      <a:pt x="798" y="1428"/>
                      <a:pt x="1475" y="1428"/>
                    </a:cubicBezTo>
                    <a:cubicBezTo>
                      <a:pt x="1798" y="1428"/>
                      <a:pt x="2094" y="1392"/>
                      <a:pt x="2259" y="1355"/>
                    </a:cubicBezTo>
                    <a:cubicBezTo>
                      <a:pt x="2356" y="1332"/>
                      <a:pt x="2456" y="1307"/>
                      <a:pt x="2537" y="1248"/>
                    </a:cubicBezTo>
                    <a:cubicBezTo>
                      <a:pt x="3154" y="797"/>
                      <a:pt x="2408" y="1"/>
                      <a:pt x="1870" y="1"/>
                    </a:cubicBezTo>
                    <a:close/>
                  </a:path>
                </a:pathLst>
              </a:custGeom>
              <a:solidFill>
                <a:srgbClr val="E1A101"/>
              </a:solidFill>
              <a:ln>
                <a:noFill/>
              </a:ln>
            </p:spPr>
            <p:txBody>
              <a:bodyPr spcFirstLastPara="1" wrap="square" lIns="68569" tIns="68569" rIns="68569" bIns="68569" anchor="ctr" anchorCtr="0">
                <a:noAutofit/>
              </a:bodyPr>
              <a:lstStyle/>
              <a:p>
                <a:endParaRPr sz="1013"/>
              </a:p>
            </p:txBody>
          </p:sp>
          <p:sp>
            <p:nvSpPr>
              <p:cNvPr id="63" name="Google Shape;282;p36">
                <a:extLst>
                  <a:ext uri="{FF2B5EF4-FFF2-40B4-BE49-F238E27FC236}">
                    <a16:creationId xmlns:a16="http://schemas.microsoft.com/office/drawing/2014/main" xmlns="" id="{1DD17EA5-E49C-4536-8B3C-3D9B132F7106}"/>
                  </a:ext>
                </a:extLst>
              </p:cNvPr>
              <p:cNvSpPr/>
              <p:nvPr/>
            </p:nvSpPr>
            <p:spPr>
              <a:xfrm>
                <a:off x="3062800" y="4282875"/>
                <a:ext cx="74825" cy="36950"/>
              </a:xfrm>
              <a:custGeom>
                <a:avLst/>
                <a:gdLst/>
                <a:ahLst/>
                <a:cxnLst/>
                <a:rect l="l" t="t" r="r" b="b"/>
                <a:pathLst>
                  <a:path w="2993" h="1478" extrusionOk="0">
                    <a:moveTo>
                      <a:pt x="833" y="1"/>
                    </a:moveTo>
                    <a:cubicBezTo>
                      <a:pt x="731" y="1"/>
                      <a:pt x="648" y="9"/>
                      <a:pt x="592" y="26"/>
                    </a:cubicBezTo>
                    <a:cubicBezTo>
                      <a:pt x="282" y="119"/>
                      <a:pt x="0" y="386"/>
                      <a:pt x="0" y="708"/>
                    </a:cubicBezTo>
                    <a:cubicBezTo>
                      <a:pt x="0" y="935"/>
                      <a:pt x="140" y="1148"/>
                      <a:pt x="331" y="1275"/>
                    </a:cubicBezTo>
                    <a:cubicBezTo>
                      <a:pt x="519" y="1404"/>
                      <a:pt x="751" y="1457"/>
                      <a:pt x="978" y="1473"/>
                    </a:cubicBezTo>
                    <a:cubicBezTo>
                      <a:pt x="1030" y="1476"/>
                      <a:pt x="1082" y="1478"/>
                      <a:pt x="1134" y="1478"/>
                    </a:cubicBezTo>
                    <a:cubicBezTo>
                      <a:pt x="1489" y="1478"/>
                      <a:pt x="1840" y="1397"/>
                      <a:pt x="2161" y="1240"/>
                    </a:cubicBezTo>
                    <a:cubicBezTo>
                      <a:pt x="2254" y="1194"/>
                      <a:pt x="2345" y="1140"/>
                      <a:pt x="2413" y="1061"/>
                    </a:cubicBezTo>
                    <a:cubicBezTo>
                      <a:pt x="2992" y="367"/>
                      <a:pt x="1509" y="1"/>
                      <a:pt x="833" y="1"/>
                    </a:cubicBezTo>
                    <a:close/>
                  </a:path>
                </a:pathLst>
              </a:custGeom>
              <a:solidFill>
                <a:srgbClr val="E1A101"/>
              </a:solidFill>
              <a:ln>
                <a:noFill/>
              </a:ln>
            </p:spPr>
            <p:txBody>
              <a:bodyPr spcFirstLastPara="1" wrap="square" lIns="68569" tIns="68569" rIns="68569" bIns="68569" anchor="ctr" anchorCtr="0">
                <a:noAutofit/>
              </a:bodyPr>
              <a:lstStyle/>
              <a:p>
                <a:endParaRPr sz="1013"/>
              </a:p>
            </p:txBody>
          </p:sp>
          <p:sp>
            <p:nvSpPr>
              <p:cNvPr id="64" name="Google Shape;283;p36">
                <a:extLst>
                  <a:ext uri="{FF2B5EF4-FFF2-40B4-BE49-F238E27FC236}">
                    <a16:creationId xmlns:a16="http://schemas.microsoft.com/office/drawing/2014/main" xmlns="" id="{4C7A4695-811A-4F80-B3A3-129E055303F8}"/>
                  </a:ext>
                </a:extLst>
              </p:cNvPr>
              <p:cNvSpPr/>
              <p:nvPr/>
            </p:nvSpPr>
            <p:spPr>
              <a:xfrm>
                <a:off x="2955925" y="4386250"/>
                <a:ext cx="67225" cy="31150"/>
              </a:xfrm>
              <a:custGeom>
                <a:avLst/>
                <a:gdLst/>
                <a:ahLst/>
                <a:cxnLst/>
                <a:rect l="l" t="t" r="r" b="b"/>
                <a:pathLst>
                  <a:path w="2689" h="1246" extrusionOk="0">
                    <a:moveTo>
                      <a:pt x="1729" y="0"/>
                    </a:moveTo>
                    <a:cubicBezTo>
                      <a:pt x="1146" y="0"/>
                      <a:pt x="0" y="112"/>
                      <a:pt x="488" y="797"/>
                    </a:cubicBezTo>
                    <a:cubicBezTo>
                      <a:pt x="603" y="958"/>
                      <a:pt x="792" y="1054"/>
                      <a:pt x="979" y="1118"/>
                    </a:cubicBezTo>
                    <a:cubicBezTo>
                      <a:pt x="1226" y="1203"/>
                      <a:pt x="1485" y="1246"/>
                      <a:pt x="1744" y="1246"/>
                    </a:cubicBezTo>
                    <a:cubicBezTo>
                      <a:pt x="1792" y="1246"/>
                      <a:pt x="1840" y="1244"/>
                      <a:pt x="1887" y="1241"/>
                    </a:cubicBezTo>
                    <a:cubicBezTo>
                      <a:pt x="2238" y="1220"/>
                      <a:pt x="2652" y="1038"/>
                      <a:pt x="2671" y="687"/>
                    </a:cubicBezTo>
                    <a:cubicBezTo>
                      <a:pt x="2688" y="402"/>
                      <a:pt x="2424" y="278"/>
                      <a:pt x="2252" y="105"/>
                    </a:cubicBezTo>
                    <a:cubicBezTo>
                      <a:pt x="2179" y="32"/>
                      <a:pt x="2068" y="15"/>
                      <a:pt x="1963" y="7"/>
                    </a:cubicBezTo>
                    <a:cubicBezTo>
                      <a:pt x="1908" y="3"/>
                      <a:pt x="1826" y="0"/>
                      <a:pt x="1729" y="0"/>
                    </a:cubicBezTo>
                    <a:close/>
                  </a:path>
                </a:pathLst>
              </a:custGeom>
              <a:solidFill>
                <a:srgbClr val="E1A101"/>
              </a:solidFill>
              <a:ln>
                <a:noFill/>
              </a:ln>
            </p:spPr>
            <p:txBody>
              <a:bodyPr spcFirstLastPara="1" wrap="square" lIns="68569" tIns="68569" rIns="68569" bIns="68569" anchor="ctr" anchorCtr="0">
                <a:noAutofit/>
              </a:bodyPr>
              <a:lstStyle/>
              <a:p>
                <a:endParaRPr sz="1013"/>
              </a:p>
            </p:txBody>
          </p:sp>
          <p:sp>
            <p:nvSpPr>
              <p:cNvPr id="65" name="Google Shape;284;p36">
                <a:extLst>
                  <a:ext uri="{FF2B5EF4-FFF2-40B4-BE49-F238E27FC236}">
                    <a16:creationId xmlns:a16="http://schemas.microsoft.com/office/drawing/2014/main" xmlns="" id="{E4344EE2-25C3-41C2-9A78-AAF3E463BEB3}"/>
                  </a:ext>
                </a:extLst>
              </p:cNvPr>
              <p:cNvSpPr/>
              <p:nvPr/>
            </p:nvSpPr>
            <p:spPr>
              <a:xfrm>
                <a:off x="2850650" y="4086975"/>
                <a:ext cx="67250" cy="31150"/>
              </a:xfrm>
              <a:custGeom>
                <a:avLst/>
                <a:gdLst/>
                <a:ahLst/>
                <a:cxnLst/>
                <a:rect l="l" t="t" r="r" b="b"/>
                <a:pathLst>
                  <a:path w="2690" h="1246" extrusionOk="0">
                    <a:moveTo>
                      <a:pt x="1736" y="1"/>
                    </a:moveTo>
                    <a:cubicBezTo>
                      <a:pt x="1155" y="1"/>
                      <a:pt x="0" y="110"/>
                      <a:pt x="490" y="797"/>
                    </a:cubicBezTo>
                    <a:cubicBezTo>
                      <a:pt x="605" y="960"/>
                      <a:pt x="794" y="1054"/>
                      <a:pt x="981" y="1118"/>
                    </a:cubicBezTo>
                    <a:cubicBezTo>
                      <a:pt x="1227" y="1203"/>
                      <a:pt x="1486" y="1246"/>
                      <a:pt x="1747" y="1246"/>
                    </a:cubicBezTo>
                    <a:cubicBezTo>
                      <a:pt x="1794" y="1246"/>
                      <a:pt x="1842" y="1244"/>
                      <a:pt x="1890" y="1241"/>
                    </a:cubicBezTo>
                    <a:cubicBezTo>
                      <a:pt x="2239" y="1220"/>
                      <a:pt x="2654" y="1038"/>
                      <a:pt x="2674" y="687"/>
                    </a:cubicBezTo>
                    <a:cubicBezTo>
                      <a:pt x="2690" y="402"/>
                      <a:pt x="2425" y="278"/>
                      <a:pt x="2253" y="105"/>
                    </a:cubicBezTo>
                    <a:cubicBezTo>
                      <a:pt x="2181" y="32"/>
                      <a:pt x="2069" y="16"/>
                      <a:pt x="1966" y="7"/>
                    </a:cubicBezTo>
                    <a:cubicBezTo>
                      <a:pt x="1911" y="3"/>
                      <a:pt x="1831" y="1"/>
                      <a:pt x="1736" y="1"/>
                    </a:cubicBezTo>
                    <a:close/>
                  </a:path>
                </a:pathLst>
              </a:custGeom>
              <a:solidFill>
                <a:srgbClr val="E1A101"/>
              </a:solidFill>
              <a:ln>
                <a:noFill/>
              </a:ln>
            </p:spPr>
            <p:txBody>
              <a:bodyPr spcFirstLastPara="1" wrap="square" lIns="68569" tIns="68569" rIns="68569" bIns="68569" anchor="ctr" anchorCtr="0">
                <a:noAutofit/>
              </a:bodyPr>
              <a:lstStyle/>
              <a:p>
                <a:endParaRPr sz="1013"/>
              </a:p>
            </p:txBody>
          </p:sp>
          <p:sp>
            <p:nvSpPr>
              <p:cNvPr id="66" name="Google Shape;285;p36">
                <a:extLst>
                  <a:ext uri="{FF2B5EF4-FFF2-40B4-BE49-F238E27FC236}">
                    <a16:creationId xmlns:a16="http://schemas.microsoft.com/office/drawing/2014/main" xmlns="" id="{8753EDDE-F9F3-4463-AB22-9EF5EE369504}"/>
                  </a:ext>
                </a:extLst>
              </p:cNvPr>
              <p:cNvSpPr/>
              <p:nvPr/>
            </p:nvSpPr>
            <p:spPr>
              <a:xfrm>
                <a:off x="2932650" y="4115675"/>
                <a:ext cx="67250" cy="31150"/>
              </a:xfrm>
              <a:custGeom>
                <a:avLst/>
                <a:gdLst/>
                <a:ahLst/>
                <a:cxnLst/>
                <a:rect l="l" t="t" r="r" b="b"/>
                <a:pathLst>
                  <a:path w="2690" h="1246" extrusionOk="0">
                    <a:moveTo>
                      <a:pt x="1736" y="1"/>
                    </a:moveTo>
                    <a:cubicBezTo>
                      <a:pt x="1154" y="1"/>
                      <a:pt x="0" y="110"/>
                      <a:pt x="489" y="797"/>
                    </a:cubicBezTo>
                    <a:cubicBezTo>
                      <a:pt x="605" y="960"/>
                      <a:pt x="794" y="1054"/>
                      <a:pt x="981" y="1119"/>
                    </a:cubicBezTo>
                    <a:cubicBezTo>
                      <a:pt x="1227" y="1203"/>
                      <a:pt x="1486" y="1246"/>
                      <a:pt x="1746" y="1246"/>
                    </a:cubicBezTo>
                    <a:cubicBezTo>
                      <a:pt x="1794" y="1246"/>
                      <a:pt x="1841" y="1244"/>
                      <a:pt x="1889" y="1242"/>
                    </a:cubicBezTo>
                    <a:cubicBezTo>
                      <a:pt x="2239" y="1220"/>
                      <a:pt x="2654" y="1038"/>
                      <a:pt x="2674" y="688"/>
                    </a:cubicBezTo>
                    <a:cubicBezTo>
                      <a:pt x="2690" y="404"/>
                      <a:pt x="2425" y="278"/>
                      <a:pt x="2254" y="105"/>
                    </a:cubicBezTo>
                    <a:cubicBezTo>
                      <a:pt x="2181" y="32"/>
                      <a:pt x="2069" y="16"/>
                      <a:pt x="1966" y="8"/>
                    </a:cubicBezTo>
                    <a:cubicBezTo>
                      <a:pt x="1911" y="4"/>
                      <a:pt x="1831" y="1"/>
                      <a:pt x="1736" y="1"/>
                    </a:cubicBezTo>
                    <a:close/>
                  </a:path>
                </a:pathLst>
              </a:custGeom>
              <a:solidFill>
                <a:srgbClr val="E1A101"/>
              </a:solidFill>
              <a:ln>
                <a:noFill/>
              </a:ln>
            </p:spPr>
            <p:txBody>
              <a:bodyPr spcFirstLastPara="1" wrap="square" lIns="68569" tIns="68569" rIns="68569" bIns="68569" anchor="ctr" anchorCtr="0">
                <a:noAutofit/>
              </a:bodyPr>
              <a:lstStyle/>
              <a:p>
                <a:endParaRPr sz="1013"/>
              </a:p>
            </p:txBody>
          </p:sp>
          <p:sp>
            <p:nvSpPr>
              <p:cNvPr id="67" name="Google Shape;286;p36">
                <a:extLst>
                  <a:ext uri="{FF2B5EF4-FFF2-40B4-BE49-F238E27FC236}">
                    <a16:creationId xmlns:a16="http://schemas.microsoft.com/office/drawing/2014/main" xmlns="" id="{E7D1EECD-F381-495E-A644-31C163155FC8}"/>
                  </a:ext>
                </a:extLst>
              </p:cNvPr>
              <p:cNvSpPr/>
              <p:nvPr/>
            </p:nvSpPr>
            <p:spPr>
              <a:xfrm>
                <a:off x="3018725" y="4134800"/>
                <a:ext cx="67250" cy="31150"/>
              </a:xfrm>
              <a:custGeom>
                <a:avLst/>
                <a:gdLst/>
                <a:ahLst/>
                <a:cxnLst/>
                <a:rect l="l" t="t" r="r" b="b"/>
                <a:pathLst>
                  <a:path w="2690" h="1246" extrusionOk="0">
                    <a:moveTo>
                      <a:pt x="1736" y="1"/>
                    </a:moveTo>
                    <a:cubicBezTo>
                      <a:pt x="1154" y="1"/>
                      <a:pt x="0" y="110"/>
                      <a:pt x="489" y="797"/>
                    </a:cubicBezTo>
                    <a:cubicBezTo>
                      <a:pt x="605" y="960"/>
                      <a:pt x="794" y="1054"/>
                      <a:pt x="981" y="1119"/>
                    </a:cubicBezTo>
                    <a:cubicBezTo>
                      <a:pt x="1228" y="1203"/>
                      <a:pt x="1486" y="1246"/>
                      <a:pt x="1746" y="1246"/>
                    </a:cubicBezTo>
                    <a:cubicBezTo>
                      <a:pt x="1794" y="1246"/>
                      <a:pt x="1842" y="1244"/>
                      <a:pt x="1889" y="1242"/>
                    </a:cubicBezTo>
                    <a:cubicBezTo>
                      <a:pt x="2240" y="1220"/>
                      <a:pt x="2654" y="1038"/>
                      <a:pt x="2674" y="688"/>
                    </a:cubicBezTo>
                    <a:cubicBezTo>
                      <a:pt x="2690" y="404"/>
                      <a:pt x="2425" y="278"/>
                      <a:pt x="2254" y="105"/>
                    </a:cubicBezTo>
                    <a:cubicBezTo>
                      <a:pt x="2181" y="32"/>
                      <a:pt x="2069" y="16"/>
                      <a:pt x="1966" y="8"/>
                    </a:cubicBezTo>
                    <a:cubicBezTo>
                      <a:pt x="1912" y="4"/>
                      <a:pt x="1832" y="1"/>
                      <a:pt x="1736" y="1"/>
                    </a:cubicBezTo>
                    <a:close/>
                  </a:path>
                </a:pathLst>
              </a:custGeom>
              <a:solidFill>
                <a:srgbClr val="E1A101"/>
              </a:solidFill>
              <a:ln>
                <a:noFill/>
              </a:ln>
            </p:spPr>
            <p:txBody>
              <a:bodyPr spcFirstLastPara="1" wrap="square" lIns="68569" tIns="68569" rIns="68569" bIns="68569" anchor="ctr" anchorCtr="0">
                <a:noAutofit/>
              </a:bodyPr>
              <a:lstStyle/>
              <a:p>
                <a:endParaRPr sz="1013"/>
              </a:p>
            </p:txBody>
          </p:sp>
          <p:sp>
            <p:nvSpPr>
              <p:cNvPr id="68" name="Google Shape;287;p36">
                <a:extLst>
                  <a:ext uri="{FF2B5EF4-FFF2-40B4-BE49-F238E27FC236}">
                    <a16:creationId xmlns:a16="http://schemas.microsoft.com/office/drawing/2014/main" xmlns="" id="{9606E384-C0EA-44F7-971E-E11B9A55CF15}"/>
                  </a:ext>
                </a:extLst>
              </p:cNvPr>
              <p:cNvSpPr/>
              <p:nvPr/>
            </p:nvSpPr>
            <p:spPr>
              <a:xfrm>
                <a:off x="2863425" y="4391850"/>
                <a:ext cx="73375" cy="29550"/>
              </a:xfrm>
              <a:custGeom>
                <a:avLst/>
                <a:gdLst/>
                <a:ahLst/>
                <a:cxnLst/>
                <a:rect l="l" t="t" r="r" b="b"/>
                <a:pathLst>
                  <a:path w="2935" h="1182" extrusionOk="0">
                    <a:moveTo>
                      <a:pt x="990" y="0"/>
                    </a:moveTo>
                    <a:cubicBezTo>
                      <a:pt x="768" y="0"/>
                      <a:pt x="549" y="11"/>
                      <a:pt x="347" y="11"/>
                    </a:cubicBezTo>
                    <a:cubicBezTo>
                      <a:pt x="288" y="11"/>
                      <a:pt x="227" y="11"/>
                      <a:pt x="178" y="41"/>
                    </a:cubicBezTo>
                    <a:cubicBezTo>
                      <a:pt x="135" y="71"/>
                      <a:pt x="104" y="112"/>
                      <a:pt x="87" y="159"/>
                    </a:cubicBezTo>
                    <a:cubicBezTo>
                      <a:pt x="1" y="364"/>
                      <a:pt x="59" y="610"/>
                      <a:pt x="197" y="786"/>
                    </a:cubicBezTo>
                    <a:cubicBezTo>
                      <a:pt x="333" y="962"/>
                      <a:pt x="536" y="1072"/>
                      <a:pt x="744" y="1146"/>
                    </a:cubicBezTo>
                    <a:cubicBezTo>
                      <a:pt x="813" y="1170"/>
                      <a:pt x="897" y="1182"/>
                      <a:pt x="989" y="1182"/>
                    </a:cubicBezTo>
                    <a:cubicBezTo>
                      <a:pt x="1704" y="1182"/>
                      <a:pt x="2935" y="510"/>
                      <a:pt x="1901" y="125"/>
                    </a:cubicBezTo>
                    <a:cubicBezTo>
                      <a:pt x="1626" y="22"/>
                      <a:pt x="1306" y="0"/>
                      <a:pt x="990" y="0"/>
                    </a:cubicBezTo>
                    <a:close/>
                  </a:path>
                </a:pathLst>
              </a:custGeom>
              <a:solidFill>
                <a:srgbClr val="E1A101"/>
              </a:solidFill>
              <a:ln>
                <a:noFill/>
              </a:ln>
            </p:spPr>
            <p:txBody>
              <a:bodyPr spcFirstLastPara="1" wrap="square" lIns="68569" tIns="68569" rIns="68569" bIns="68569" anchor="ctr" anchorCtr="0">
                <a:noAutofit/>
              </a:bodyPr>
              <a:lstStyle/>
              <a:p>
                <a:endParaRPr sz="1013"/>
              </a:p>
            </p:txBody>
          </p:sp>
          <p:sp>
            <p:nvSpPr>
              <p:cNvPr id="69" name="Google Shape;288;p36">
                <a:extLst>
                  <a:ext uri="{FF2B5EF4-FFF2-40B4-BE49-F238E27FC236}">
                    <a16:creationId xmlns:a16="http://schemas.microsoft.com/office/drawing/2014/main" xmlns="" id="{A78D14E8-6529-4209-A2CC-C8573E903C5D}"/>
                  </a:ext>
                </a:extLst>
              </p:cNvPr>
              <p:cNvSpPr/>
              <p:nvPr/>
            </p:nvSpPr>
            <p:spPr>
              <a:xfrm>
                <a:off x="3048025" y="4392850"/>
                <a:ext cx="59700" cy="32950"/>
              </a:xfrm>
              <a:custGeom>
                <a:avLst/>
                <a:gdLst/>
                <a:ahLst/>
                <a:cxnLst/>
                <a:rect l="l" t="t" r="r" b="b"/>
                <a:pathLst>
                  <a:path w="2388" h="1318" extrusionOk="0">
                    <a:moveTo>
                      <a:pt x="1010" y="1"/>
                    </a:moveTo>
                    <a:cubicBezTo>
                      <a:pt x="655" y="1"/>
                      <a:pt x="308" y="143"/>
                      <a:pt x="98" y="476"/>
                    </a:cubicBezTo>
                    <a:cubicBezTo>
                      <a:pt x="74" y="513"/>
                      <a:pt x="54" y="554"/>
                      <a:pt x="41" y="596"/>
                    </a:cubicBezTo>
                    <a:cubicBezTo>
                      <a:pt x="1" y="743"/>
                      <a:pt x="79" y="893"/>
                      <a:pt x="157" y="1025"/>
                    </a:cubicBezTo>
                    <a:cubicBezTo>
                      <a:pt x="217" y="1129"/>
                      <a:pt x="284" y="1239"/>
                      <a:pt x="394" y="1286"/>
                    </a:cubicBezTo>
                    <a:cubicBezTo>
                      <a:pt x="451" y="1312"/>
                      <a:pt x="513" y="1318"/>
                      <a:pt x="576" y="1318"/>
                    </a:cubicBezTo>
                    <a:cubicBezTo>
                      <a:pt x="597" y="1318"/>
                      <a:pt x="618" y="1317"/>
                      <a:pt x="639" y="1316"/>
                    </a:cubicBezTo>
                    <a:cubicBezTo>
                      <a:pt x="1009" y="1306"/>
                      <a:pt x="1740" y="1312"/>
                      <a:pt x="2086" y="1129"/>
                    </a:cubicBezTo>
                    <a:cubicBezTo>
                      <a:pt x="2339" y="996"/>
                      <a:pt x="2387" y="764"/>
                      <a:pt x="1940" y="354"/>
                    </a:cubicBezTo>
                    <a:cubicBezTo>
                      <a:pt x="1699" y="132"/>
                      <a:pt x="1351" y="1"/>
                      <a:pt x="1010" y="1"/>
                    </a:cubicBezTo>
                    <a:close/>
                  </a:path>
                </a:pathLst>
              </a:custGeom>
              <a:solidFill>
                <a:srgbClr val="E1A101"/>
              </a:solidFill>
              <a:ln>
                <a:noFill/>
              </a:ln>
            </p:spPr>
            <p:txBody>
              <a:bodyPr spcFirstLastPara="1" wrap="square" lIns="68569" tIns="68569" rIns="68569" bIns="68569" anchor="ctr" anchorCtr="0">
                <a:noAutofit/>
              </a:bodyPr>
              <a:lstStyle/>
              <a:p>
                <a:endParaRPr sz="1013"/>
              </a:p>
            </p:txBody>
          </p:sp>
          <p:sp>
            <p:nvSpPr>
              <p:cNvPr id="70" name="Google Shape;289;p36">
                <a:extLst>
                  <a:ext uri="{FF2B5EF4-FFF2-40B4-BE49-F238E27FC236}">
                    <a16:creationId xmlns:a16="http://schemas.microsoft.com/office/drawing/2014/main" xmlns="" id="{C15B6F18-843E-49CC-9152-A809D1D59851}"/>
                  </a:ext>
                </a:extLst>
              </p:cNvPr>
              <p:cNvSpPr/>
              <p:nvPr/>
            </p:nvSpPr>
            <p:spPr>
              <a:xfrm>
                <a:off x="2915900" y="4444325"/>
                <a:ext cx="49275" cy="26475"/>
              </a:xfrm>
              <a:custGeom>
                <a:avLst/>
                <a:gdLst/>
                <a:ahLst/>
                <a:cxnLst/>
                <a:rect l="l" t="t" r="r" b="b"/>
                <a:pathLst>
                  <a:path w="1971" h="1059" extrusionOk="0">
                    <a:moveTo>
                      <a:pt x="1407" y="1"/>
                    </a:moveTo>
                    <a:cubicBezTo>
                      <a:pt x="1181" y="1"/>
                      <a:pt x="932" y="55"/>
                      <a:pt x="763" y="65"/>
                    </a:cubicBezTo>
                    <a:cubicBezTo>
                      <a:pt x="539" y="80"/>
                      <a:pt x="280" y="111"/>
                      <a:pt x="157" y="300"/>
                    </a:cubicBezTo>
                    <a:cubicBezTo>
                      <a:pt x="1" y="537"/>
                      <a:pt x="190" y="877"/>
                      <a:pt x="454" y="983"/>
                    </a:cubicBezTo>
                    <a:cubicBezTo>
                      <a:pt x="572" y="1030"/>
                      <a:pt x="748" y="1058"/>
                      <a:pt x="938" y="1058"/>
                    </a:cubicBezTo>
                    <a:cubicBezTo>
                      <a:pt x="1410" y="1058"/>
                      <a:pt x="1970" y="887"/>
                      <a:pt x="1940" y="417"/>
                    </a:cubicBezTo>
                    <a:cubicBezTo>
                      <a:pt x="1918" y="81"/>
                      <a:pt x="1680" y="1"/>
                      <a:pt x="1407" y="1"/>
                    </a:cubicBezTo>
                    <a:close/>
                  </a:path>
                </a:pathLst>
              </a:custGeom>
              <a:solidFill>
                <a:srgbClr val="E1A101"/>
              </a:solidFill>
              <a:ln>
                <a:noFill/>
              </a:ln>
            </p:spPr>
            <p:txBody>
              <a:bodyPr spcFirstLastPara="1" wrap="square" lIns="68569" tIns="68569" rIns="68569" bIns="68569" anchor="ctr" anchorCtr="0">
                <a:noAutofit/>
              </a:bodyPr>
              <a:lstStyle/>
              <a:p>
                <a:endParaRPr sz="1013"/>
              </a:p>
            </p:txBody>
          </p:sp>
          <p:sp>
            <p:nvSpPr>
              <p:cNvPr id="71" name="Google Shape;290;p36">
                <a:extLst>
                  <a:ext uri="{FF2B5EF4-FFF2-40B4-BE49-F238E27FC236}">
                    <a16:creationId xmlns:a16="http://schemas.microsoft.com/office/drawing/2014/main" xmlns="" id="{83C0AB2E-CAE6-4643-A6CA-6607E6F243A4}"/>
                  </a:ext>
                </a:extLst>
              </p:cNvPr>
              <p:cNvSpPr/>
              <p:nvPr/>
            </p:nvSpPr>
            <p:spPr>
              <a:xfrm>
                <a:off x="2848950" y="4190175"/>
                <a:ext cx="49275" cy="26450"/>
              </a:xfrm>
              <a:custGeom>
                <a:avLst/>
                <a:gdLst/>
                <a:ahLst/>
                <a:cxnLst/>
                <a:rect l="l" t="t" r="r" b="b"/>
                <a:pathLst>
                  <a:path w="1971" h="1058" extrusionOk="0">
                    <a:moveTo>
                      <a:pt x="1406" y="0"/>
                    </a:moveTo>
                    <a:cubicBezTo>
                      <a:pt x="1181" y="0"/>
                      <a:pt x="932" y="55"/>
                      <a:pt x="763" y="65"/>
                    </a:cubicBezTo>
                    <a:cubicBezTo>
                      <a:pt x="538" y="79"/>
                      <a:pt x="280" y="110"/>
                      <a:pt x="157" y="299"/>
                    </a:cubicBezTo>
                    <a:cubicBezTo>
                      <a:pt x="1" y="537"/>
                      <a:pt x="189" y="877"/>
                      <a:pt x="454" y="983"/>
                    </a:cubicBezTo>
                    <a:cubicBezTo>
                      <a:pt x="571" y="1030"/>
                      <a:pt x="747" y="1058"/>
                      <a:pt x="938" y="1058"/>
                    </a:cubicBezTo>
                    <a:cubicBezTo>
                      <a:pt x="1410" y="1058"/>
                      <a:pt x="1970" y="886"/>
                      <a:pt x="1940" y="416"/>
                    </a:cubicBezTo>
                    <a:cubicBezTo>
                      <a:pt x="1917" y="80"/>
                      <a:pt x="1679" y="0"/>
                      <a:pt x="1406" y="0"/>
                    </a:cubicBezTo>
                    <a:close/>
                  </a:path>
                </a:pathLst>
              </a:custGeom>
              <a:solidFill>
                <a:srgbClr val="E1A101"/>
              </a:solidFill>
              <a:ln>
                <a:noFill/>
              </a:ln>
            </p:spPr>
            <p:txBody>
              <a:bodyPr spcFirstLastPara="1" wrap="square" lIns="68569" tIns="68569" rIns="68569" bIns="68569" anchor="ctr" anchorCtr="0">
                <a:noAutofit/>
              </a:bodyPr>
              <a:lstStyle/>
              <a:p>
                <a:endParaRPr sz="1013"/>
              </a:p>
            </p:txBody>
          </p:sp>
          <p:sp>
            <p:nvSpPr>
              <p:cNvPr id="72" name="Google Shape;291;p36">
                <a:extLst>
                  <a:ext uri="{FF2B5EF4-FFF2-40B4-BE49-F238E27FC236}">
                    <a16:creationId xmlns:a16="http://schemas.microsoft.com/office/drawing/2014/main" xmlns="" id="{9451C141-D8F7-4C72-A91E-FE2922F40B64}"/>
                  </a:ext>
                </a:extLst>
              </p:cNvPr>
              <p:cNvSpPr/>
              <p:nvPr/>
            </p:nvSpPr>
            <p:spPr>
              <a:xfrm>
                <a:off x="3005850" y="4438850"/>
                <a:ext cx="61800" cy="21875"/>
              </a:xfrm>
              <a:custGeom>
                <a:avLst/>
                <a:gdLst/>
                <a:ahLst/>
                <a:cxnLst/>
                <a:rect l="l" t="t" r="r" b="b"/>
                <a:pathLst>
                  <a:path w="2472" h="875" extrusionOk="0">
                    <a:moveTo>
                      <a:pt x="1330" y="1"/>
                    </a:moveTo>
                    <a:cubicBezTo>
                      <a:pt x="1305" y="1"/>
                      <a:pt x="1281" y="2"/>
                      <a:pt x="1257" y="4"/>
                    </a:cubicBezTo>
                    <a:cubicBezTo>
                      <a:pt x="1001" y="28"/>
                      <a:pt x="460" y="23"/>
                      <a:pt x="234" y="147"/>
                    </a:cubicBezTo>
                    <a:cubicBezTo>
                      <a:pt x="89" y="228"/>
                      <a:pt x="1" y="426"/>
                      <a:pt x="89" y="566"/>
                    </a:cubicBezTo>
                    <a:cubicBezTo>
                      <a:pt x="307" y="823"/>
                      <a:pt x="664" y="875"/>
                      <a:pt x="1010" y="875"/>
                    </a:cubicBezTo>
                    <a:cubicBezTo>
                      <a:pt x="1085" y="875"/>
                      <a:pt x="1158" y="872"/>
                      <a:pt x="1230" y="869"/>
                    </a:cubicBezTo>
                    <a:cubicBezTo>
                      <a:pt x="1405" y="863"/>
                      <a:pt x="1583" y="855"/>
                      <a:pt x="1741" y="780"/>
                    </a:cubicBezTo>
                    <a:cubicBezTo>
                      <a:pt x="2472" y="436"/>
                      <a:pt x="1820" y="1"/>
                      <a:pt x="1330" y="1"/>
                    </a:cubicBezTo>
                    <a:close/>
                  </a:path>
                </a:pathLst>
              </a:custGeom>
              <a:solidFill>
                <a:srgbClr val="E1A101"/>
              </a:solidFill>
              <a:ln>
                <a:noFill/>
              </a:ln>
            </p:spPr>
            <p:txBody>
              <a:bodyPr spcFirstLastPara="1" wrap="square" lIns="68569" tIns="68569" rIns="68569" bIns="68569" anchor="ctr" anchorCtr="0">
                <a:noAutofit/>
              </a:bodyPr>
              <a:lstStyle/>
              <a:p>
                <a:endParaRPr sz="1013"/>
              </a:p>
            </p:txBody>
          </p:sp>
          <p:sp>
            <p:nvSpPr>
              <p:cNvPr id="73" name="Google Shape;292;p36">
                <a:extLst>
                  <a:ext uri="{FF2B5EF4-FFF2-40B4-BE49-F238E27FC236}">
                    <a16:creationId xmlns:a16="http://schemas.microsoft.com/office/drawing/2014/main" xmlns="" id="{89C0FFE9-1597-4502-ADA2-C471FB3EC588}"/>
                  </a:ext>
                </a:extLst>
              </p:cNvPr>
              <p:cNvSpPr/>
              <p:nvPr/>
            </p:nvSpPr>
            <p:spPr>
              <a:xfrm>
                <a:off x="2821350" y="4134150"/>
                <a:ext cx="61825" cy="21875"/>
              </a:xfrm>
              <a:custGeom>
                <a:avLst/>
                <a:gdLst/>
                <a:ahLst/>
                <a:cxnLst/>
                <a:rect l="l" t="t" r="r" b="b"/>
                <a:pathLst>
                  <a:path w="2473" h="875" extrusionOk="0">
                    <a:moveTo>
                      <a:pt x="1330" y="0"/>
                    </a:moveTo>
                    <a:cubicBezTo>
                      <a:pt x="1306" y="0"/>
                      <a:pt x="1281" y="1"/>
                      <a:pt x="1258" y="4"/>
                    </a:cubicBezTo>
                    <a:cubicBezTo>
                      <a:pt x="1003" y="28"/>
                      <a:pt x="460" y="22"/>
                      <a:pt x="235" y="146"/>
                    </a:cubicBezTo>
                    <a:cubicBezTo>
                      <a:pt x="91" y="228"/>
                      <a:pt x="1" y="427"/>
                      <a:pt x="91" y="565"/>
                    </a:cubicBezTo>
                    <a:cubicBezTo>
                      <a:pt x="308" y="822"/>
                      <a:pt x="665" y="874"/>
                      <a:pt x="1012" y="874"/>
                    </a:cubicBezTo>
                    <a:cubicBezTo>
                      <a:pt x="1086" y="874"/>
                      <a:pt x="1160" y="872"/>
                      <a:pt x="1232" y="869"/>
                    </a:cubicBezTo>
                    <a:cubicBezTo>
                      <a:pt x="1405" y="861"/>
                      <a:pt x="1584" y="853"/>
                      <a:pt x="1742" y="780"/>
                    </a:cubicBezTo>
                    <a:cubicBezTo>
                      <a:pt x="2472" y="435"/>
                      <a:pt x="1821" y="0"/>
                      <a:pt x="1330" y="0"/>
                    </a:cubicBezTo>
                    <a:close/>
                  </a:path>
                </a:pathLst>
              </a:custGeom>
              <a:solidFill>
                <a:srgbClr val="E1A101"/>
              </a:solidFill>
              <a:ln>
                <a:noFill/>
              </a:ln>
            </p:spPr>
            <p:txBody>
              <a:bodyPr spcFirstLastPara="1" wrap="square" lIns="68569" tIns="68569" rIns="68569" bIns="68569" anchor="ctr" anchorCtr="0">
                <a:noAutofit/>
              </a:bodyPr>
              <a:lstStyle/>
              <a:p>
                <a:endParaRPr sz="1013"/>
              </a:p>
            </p:txBody>
          </p:sp>
          <p:sp>
            <p:nvSpPr>
              <p:cNvPr id="74" name="Google Shape;293;p36">
                <a:extLst>
                  <a:ext uri="{FF2B5EF4-FFF2-40B4-BE49-F238E27FC236}">
                    <a16:creationId xmlns:a16="http://schemas.microsoft.com/office/drawing/2014/main" xmlns="" id="{0793ED0E-6054-481A-A618-5B87AEC87975}"/>
                  </a:ext>
                </a:extLst>
              </p:cNvPr>
              <p:cNvSpPr/>
              <p:nvPr/>
            </p:nvSpPr>
            <p:spPr>
              <a:xfrm>
                <a:off x="3076925" y="4198375"/>
                <a:ext cx="61750" cy="21875"/>
              </a:xfrm>
              <a:custGeom>
                <a:avLst/>
                <a:gdLst/>
                <a:ahLst/>
                <a:cxnLst/>
                <a:rect l="l" t="t" r="r" b="b"/>
                <a:pathLst>
                  <a:path w="2470" h="875" extrusionOk="0">
                    <a:moveTo>
                      <a:pt x="1330" y="0"/>
                    </a:moveTo>
                    <a:cubicBezTo>
                      <a:pt x="1305" y="0"/>
                      <a:pt x="1280" y="2"/>
                      <a:pt x="1256" y="4"/>
                    </a:cubicBezTo>
                    <a:cubicBezTo>
                      <a:pt x="1001" y="28"/>
                      <a:pt x="458" y="21"/>
                      <a:pt x="233" y="147"/>
                    </a:cubicBezTo>
                    <a:cubicBezTo>
                      <a:pt x="89" y="229"/>
                      <a:pt x="0" y="426"/>
                      <a:pt x="89" y="566"/>
                    </a:cubicBezTo>
                    <a:cubicBezTo>
                      <a:pt x="306" y="824"/>
                      <a:pt x="666" y="874"/>
                      <a:pt x="1015" y="874"/>
                    </a:cubicBezTo>
                    <a:cubicBezTo>
                      <a:pt x="1087" y="874"/>
                      <a:pt x="1160" y="872"/>
                      <a:pt x="1230" y="869"/>
                    </a:cubicBezTo>
                    <a:cubicBezTo>
                      <a:pt x="1403" y="862"/>
                      <a:pt x="1583" y="853"/>
                      <a:pt x="1740" y="779"/>
                    </a:cubicBezTo>
                    <a:cubicBezTo>
                      <a:pt x="2469" y="435"/>
                      <a:pt x="1821" y="0"/>
                      <a:pt x="1330" y="0"/>
                    </a:cubicBezTo>
                    <a:close/>
                  </a:path>
                </a:pathLst>
              </a:custGeom>
              <a:solidFill>
                <a:srgbClr val="E1A101"/>
              </a:solidFill>
              <a:ln>
                <a:noFill/>
              </a:ln>
            </p:spPr>
            <p:txBody>
              <a:bodyPr spcFirstLastPara="1" wrap="square" lIns="68569" tIns="68569" rIns="68569" bIns="68569" anchor="ctr" anchorCtr="0">
                <a:noAutofit/>
              </a:bodyPr>
              <a:lstStyle/>
              <a:p>
                <a:endParaRPr sz="1013"/>
              </a:p>
            </p:txBody>
          </p:sp>
          <p:sp>
            <p:nvSpPr>
              <p:cNvPr id="75" name="Google Shape;294;p36">
                <a:extLst>
                  <a:ext uri="{FF2B5EF4-FFF2-40B4-BE49-F238E27FC236}">
                    <a16:creationId xmlns:a16="http://schemas.microsoft.com/office/drawing/2014/main" xmlns="" id="{DDF7EFE1-BB5E-4F46-889B-80A6384E4672}"/>
                  </a:ext>
                </a:extLst>
              </p:cNvPr>
              <p:cNvSpPr/>
              <p:nvPr/>
            </p:nvSpPr>
            <p:spPr>
              <a:xfrm>
                <a:off x="3004500" y="4078125"/>
                <a:ext cx="61775" cy="21875"/>
              </a:xfrm>
              <a:custGeom>
                <a:avLst/>
                <a:gdLst/>
                <a:ahLst/>
                <a:cxnLst/>
                <a:rect l="l" t="t" r="r" b="b"/>
                <a:pathLst>
                  <a:path w="2471" h="875" extrusionOk="0">
                    <a:moveTo>
                      <a:pt x="1328" y="0"/>
                    </a:moveTo>
                    <a:cubicBezTo>
                      <a:pt x="1304" y="0"/>
                      <a:pt x="1279" y="2"/>
                      <a:pt x="1256" y="4"/>
                    </a:cubicBezTo>
                    <a:cubicBezTo>
                      <a:pt x="1001" y="28"/>
                      <a:pt x="458" y="22"/>
                      <a:pt x="233" y="145"/>
                    </a:cubicBezTo>
                    <a:cubicBezTo>
                      <a:pt x="89" y="227"/>
                      <a:pt x="0" y="426"/>
                      <a:pt x="89" y="564"/>
                    </a:cubicBezTo>
                    <a:cubicBezTo>
                      <a:pt x="307" y="824"/>
                      <a:pt x="666" y="874"/>
                      <a:pt x="1015" y="874"/>
                    </a:cubicBezTo>
                    <a:cubicBezTo>
                      <a:pt x="1088" y="874"/>
                      <a:pt x="1160" y="872"/>
                      <a:pt x="1230" y="869"/>
                    </a:cubicBezTo>
                    <a:cubicBezTo>
                      <a:pt x="1404" y="862"/>
                      <a:pt x="1583" y="853"/>
                      <a:pt x="1740" y="779"/>
                    </a:cubicBezTo>
                    <a:cubicBezTo>
                      <a:pt x="2470" y="434"/>
                      <a:pt x="1819" y="0"/>
                      <a:pt x="1328" y="0"/>
                    </a:cubicBezTo>
                    <a:close/>
                  </a:path>
                </a:pathLst>
              </a:custGeom>
              <a:solidFill>
                <a:srgbClr val="E1A101"/>
              </a:solidFill>
              <a:ln>
                <a:noFill/>
              </a:ln>
            </p:spPr>
            <p:txBody>
              <a:bodyPr spcFirstLastPara="1" wrap="square" lIns="68569" tIns="68569" rIns="68569" bIns="68569" anchor="ctr" anchorCtr="0">
                <a:noAutofit/>
              </a:bodyPr>
              <a:lstStyle/>
              <a:p>
                <a:endParaRPr sz="1013"/>
              </a:p>
            </p:txBody>
          </p:sp>
        </p:grpSp>
        <p:grpSp>
          <p:nvGrpSpPr>
            <p:cNvPr id="13" name="Google Shape;295;p36">
              <a:extLst>
                <a:ext uri="{FF2B5EF4-FFF2-40B4-BE49-F238E27FC236}">
                  <a16:creationId xmlns:a16="http://schemas.microsoft.com/office/drawing/2014/main" xmlns="" id="{B23CC9AD-D8AF-425E-B762-DCA906297A68}"/>
                </a:ext>
              </a:extLst>
            </p:cNvPr>
            <p:cNvGrpSpPr/>
            <p:nvPr/>
          </p:nvGrpSpPr>
          <p:grpSpPr>
            <a:xfrm>
              <a:off x="7589880" y="4013766"/>
              <a:ext cx="189336" cy="171787"/>
              <a:chOff x="5199750" y="3061050"/>
              <a:chExt cx="114700" cy="104075"/>
            </a:xfrm>
          </p:grpSpPr>
          <p:sp>
            <p:nvSpPr>
              <p:cNvPr id="52" name="Google Shape;296;p36">
                <a:extLst>
                  <a:ext uri="{FF2B5EF4-FFF2-40B4-BE49-F238E27FC236}">
                    <a16:creationId xmlns:a16="http://schemas.microsoft.com/office/drawing/2014/main" xmlns="" id="{EB515AC4-8AC2-4B73-A193-5BFA30561481}"/>
                  </a:ext>
                </a:extLst>
              </p:cNvPr>
              <p:cNvSpPr/>
              <p:nvPr/>
            </p:nvSpPr>
            <p:spPr>
              <a:xfrm>
                <a:off x="5199750" y="3125425"/>
                <a:ext cx="40150" cy="39700"/>
              </a:xfrm>
              <a:custGeom>
                <a:avLst/>
                <a:gdLst/>
                <a:ahLst/>
                <a:cxnLst/>
                <a:rect l="l" t="t" r="r" b="b"/>
                <a:pathLst>
                  <a:path w="1606" h="1588" extrusionOk="0">
                    <a:moveTo>
                      <a:pt x="802" y="1"/>
                    </a:moveTo>
                    <a:cubicBezTo>
                      <a:pt x="593" y="4"/>
                      <a:pt x="392" y="87"/>
                      <a:pt x="242" y="234"/>
                    </a:cubicBezTo>
                    <a:cubicBezTo>
                      <a:pt x="104" y="371"/>
                      <a:pt x="0" y="597"/>
                      <a:pt x="9" y="794"/>
                    </a:cubicBezTo>
                    <a:cubicBezTo>
                      <a:pt x="29" y="1225"/>
                      <a:pt x="357" y="1588"/>
                      <a:pt x="802" y="1588"/>
                    </a:cubicBezTo>
                    <a:lnTo>
                      <a:pt x="804" y="1588"/>
                    </a:lnTo>
                    <a:cubicBezTo>
                      <a:pt x="1012" y="1587"/>
                      <a:pt x="1214" y="1502"/>
                      <a:pt x="1364" y="1356"/>
                    </a:cubicBezTo>
                    <a:cubicBezTo>
                      <a:pt x="1501" y="1219"/>
                      <a:pt x="1606" y="993"/>
                      <a:pt x="1597" y="794"/>
                    </a:cubicBezTo>
                    <a:cubicBezTo>
                      <a:pt x="1577" y="365"/>
                      <a:pt x="1248" y="1"/>
                      <a:pt x="802" y="1"/>
                    </a:cubicBezTo>
                    <a:close/>
                  </a:path>
                </a:pathLst>
              </a:custGeom>
              <a:solidFill>
                <a:srgbClr val="E2DACC"/>
              </a:solidFill>
              <a:ln>
                <a:noFill/>
              </a:ln>
            </p:spPr>
            <p:txBody>
              <a:bodyPr spcFirstLastPara="1" wrap="square" lIns="68569" tIns="68569" rIns="68569" bIns="68569" anchor="ctr" anchorCtr="0">
                <a:noAutofit/>
              </a:bodyPr>
              <a:lstStyle/>
              <a:p>
                <a:endParaRPr sz="1013"/>
              </a:p>
            </p:txBody>
          </p:sp>
          <p:sp>
            <p:nvSpPr>
              <p:cNvPr id="53" name="Google Shape;297;p36">
                <a:extLst>
                  <a:ext uri="{FF2B5EF4-FFF2-40B4-BE49-F238E27FC236}">
                    <a16:creationId xmlns:a16="http://schemas.microsoft.com/office/drawing/2014/main" xmlns="" id="{0B23CC63-6CF3-4F90-9DA8-80615B1AD13F}"/>
                  </a:ext>
                </a:extLst>
              </p:cNvPr>
              <p:cNvSpPr/>
              <p:nvPr/>
            </p:nvSpPr>
            <p:spPr>
              <a:xfrm>
                <a:off x="5224950" y="3061050"/>
                <a:ext cx="40150" cy="39750"/>
              </a:xfrm>
              <a:custGeom>
                <a:avLst/>
                <a:gdLst/>
                <a:ahLst/>
                <a:cxnLst/>
                <a:rect l="l" t="t" r="r" b="b"/>
                <a:pathLst>
                  <a:path w="1606" h="1590" extrusionOk="0">
                    <a:moveTo>
                      <a:pt x="802" y="1"/>
                    </a:moveTo>
                    <a:cubicBezTo>
                      <a:pt x="592" y="3"/>
                      <a:pt x="392" y="86"/>
                      <a:pt x="242" y="234"/>
                    </a:cubicBezTo>
                    <a:cubicBezTo>
                      <a:pt x="103" y="371"/>
                      <a:pt x="0" y="597"/>
                      <a:pt x="9" y="794"/>
                    </a:cubicBezTo>
                    <a:cubicBezTo>
                      <a:pt x="27" y="1225"/>
                      <a:pt x="358" y="1588"/>
                      <a:pt x="802" y="1588"/>
                    </a:cubicBezTo>
                    <a:lnTo>
                      <a:pt x="802" y="1589"/>
                    </a:lnTo>
                    <a:cubicBezTo>
                      <a:pt x="1012" y="1586"/>
                      <a:pt x="1213" y="1502"/>
                      <a:pt x="1364" y="1356"/>
                    </a:cubicBezTo>
                    <a:cubicBezTo>
                      <a:pt x="1501" y="1219"/>
                      <a:pt x="1606" y="993"/>
                      <a:pt x="1596" y="796"/>
                    </a:cubicBezTo>
                    <a:cubicBezTo>
                      <a:pt x="1577" y="365"/>
                      <a:pt x="1247" y="1"/>
                      <a:pt x="802" y="1"/>
                    </a:cubicBezTo>
                    <a:close/>
                  </a:path>
                </a:pathLst>
              </a:custGeom>
              <a:solidFill>
                <a:srgbClr val="E2DACC"/>
              </a:solidFill>
              <a:ln>
                <a:noFill/>
              </a:ln>
            </p:spPr>
            <p:txBody>
              <a:bodyPr spcFirstLastPara="1" wrap="square" lIns="68569" tIns="68569" rIns="68569" bIns="68569" anchor="ctr" anchorCtr="0">
                <a:noAutofit/>
              </a:bodyPr>
              <a:lstStyle/>
              <a:p>
                <a:endParaRPr sz="1013"/>
              </a:p>
            </p:txBody>
          </p:sp>
          <p:sp>
            <p:nvSpPr>
              <p:cNvPr id="54" name="Google Shape;298;p36">
                <a:extLst>
                  <a:ext uri="{FF2B5EF4-FFF2-40B4-BE49-F238E27FC236}">
                    <a16:creationId xmlns:a16="http://schemas.microsoft.com/office/drawing/2014/main" xmlns="" id="{BE9BF8E4-FC07-43B8-8F63-ABA9D0016EF2}"/>
                  </a:ext>
                </a:extLst>
              </p:cNvPr>
              <p:cNvSpPr/>
              <p:nvPr/>
            </p:nvSpPr>
            <p:spPr>
              <a:xfrm>
                <a:off x="5274275" y="3116900"/>
                <a:ext cx="40175" cy="39700"/>
              </a:xfrm>
              <a:custGeom>
                <a:avLst/>
                <a:gdLst/>
                <a:ahLst/>
                <a:cxnLst/>
                <a:rect l="l" t="t" r="r" b="b"/>
                <a:pathLst>
                  <a:path w="1607" h="1588" extrusionOk="0">
                    <a:moveTo>
                      <a:pt x="803" y="0"/>
                    </a:moveTo>
                    <a:cubicBezTo>
                      <a:pt x="592" y="3"/>
                      <a:pt x="392" y="86"/>
                      <a:pt x="242" y="233"/>
                    </a:cubicBezTo>
                    <a:cubicBezTo>
                      <a:pt x="103" y="370"/>
                      <a:pt x="0" y="596"/>
                      <a:pt x="9" y="794"/>
                    </a:cubicBezTo>
                    <a:cubicBezTo>
                      <a:pt x="29" y="1224"/>
                      <a:pt x="358" y="1587"/>
                      <a:pt x="803" y="1587"/>
                    </a:cubicBezTo>
                    <a:cubicBezTo>
                      <a:pt x="1013" y="1584"/>
                      <a:pt x="1214" y="1501"/>
                      <a:pt x="1364" y="1356"/>
                    </a:cubicBezTo>
                    <a:cubicBezTo>
                      <a:pt x="1502" y="1217"/>
                      <a:pt x="1606" y="991"/>
                      <a:pt x="1596" y="794"/>
                    </a:cubicBezTo>
                    <a:cubicBezTo>
                      <a:pt x="1578" y="363"/>
                      <a:pt x="1247" y="0"/>
                      <a:pt x="803" y="0"/>
                    </a:cubicBezTo>
                    <a:close/>
                  </a:path>
                </a:pathLst>
              </a:custGeom>
              <a:solidFill>
                <a:srgbClr val="E2DACC"/>
              </a:solidFill>
              <a:ln>
                <a:noFill/>
              </a:ln>
            </p:spPr>
            <p:txBody>
              <a:bodyPr spcFirstLastPara="1" wrap="square" lIns="68569" tIns="68569" rIns="68569" bIns="68569" anchor="ctr" anchorCtr="0">
                <a:noAutofit/>
              </a:bodyPr>
              <a:lstStyle/>
              <a:p>
                <a:endParaRPr sz="1013"/>
              </a:p>
            </p:txBody>
          </p:sp>
        </p:grpSp>
        <p:grpSp>
          <p:nvGrpSpPr>
            <p:cNvPr id="14" name="Google Shape;299;p36">
              <a:extLst>
                <a:ext uri="{FF2B5EF4-FFF2-40B4-BE49-F238E27FC236}">
                  <a16:creationId xmlns:a16="http://schemas.microsoft.com/office/drawing/2014/main" xmlns="" id="{A7A7BC19-6571-483A-85AD-B7F6507FD406}"/>
                </a:ext>
              </a:extLst>
            </p:cNvPr>
            <p:cNvGrpSpPr/>
            <p:nvPr/>
          </p:nvGrpSpPr>
          <p:grpSpPr>
            <a:xfrm>
              <a:off x="2932302" y="359532"/>
              <a:ext cx="189336" cy="171787"/>
              <a:chOff x="5199750" y="3061050"/>
              <a:chExt cx="114700" cy="104075"/>
            </a:xfrm>
          </p:grpSpPr>
          <p:sp>
            <p:nvSpPr>
              <p:cNvPr id="49" name="Google Shape;300;p36">
                <a:extLst>
                  <a:ext uri="{FF2B5EF4-FFF2-40B4-BE49-F238E27FC236}">
                    <a16:creationId xmlns:a16="http://schemas.microsoft.com/office/drawing/2014/main" xmlns="" id="{DB728A41-A117-4691-806C-67ACBA8451B8}"/>
                  </a:ext>
                </a:extLst>
              </p:cNvPr>
              <p:cNvSpPr/>
              <p:nvPr/>
            </p:nvSpPr>
            <p:spPr>
              <a:xfrm>
                <a:off x="5199750" y="3125425"/>
                <a:ext cx="40150" cy="39700"/>
              </a:xfrm>
              <a:custGeom>
                <a:avLst/>
                <a:gdLst/>
                <a:ahLst/>
                <a:cxnLst/>
                <a:rect l="l" t="t" r="r" b="b"/>
                <a:pathLst>
                  <a:path w="1606" h="1588" extrusionOk="0">
                    <a:moveTo>
                      <a:pt x="802" y="1"/>
                    </a:moveTo>
                    <a:cubicBezTo>
                      <a:pt x="593" y="4"/>
                      <a:pt x="392" y="87"/>
                      <a:pt x="242" y="234"/>
                    </a:cubicBezTo>
                    <a:cubicBezTo>
                      <a:pt x="104" y="371"/>
                      <a:pt x="0" y="597"/>
                      <a:pt x="9" y="794"/>
                    </a:cubicBezTo>
                    <a:cubicBezTo>
                      <a:pt x="29" y="1225"/>
                      <a:pt x="357" y="1588"/>
                      <a:pt x="802" y="1588"/>
                    </a:cubicBezTo>
                    <a:lnTo>
                      <a:pt x="804" y="1588"/>
                    </a:lnTo>
                    <a:cubicBezTo>
                      <a:pt x="1012" y="1587"/>
                      <a:pt x="1214" y="1502"/>
                      <a:pt x="1364" y="1356"/>
                    </a:cubicBezTo>
                    <a:cubicBezTo>
                      <a:pt x="1501" y="1219"/>
                      <a:pt x="1606" y="993"/>
                      <a:pt x="1597" y="794"/>
                    </a:cubicBezTo>
                    <a:cubicBezTo>
                      <a:pt x="1577" y="365"/>
                      <a:pt x="1248" y="1"/>
                      <a:pt x="802" y="1"/>
                    </a:cubicBezTo>
                    <a:close/>
                  </a:path>
                </a:pathLst>
              </a:custGeom>
              <a:solidFill>
                <a:srgbClr val="E1A101"/>
              </a:solidFill>
              <a:ln>
                <a:noFill/>
              </a:ln>
            </p:spPr>
            <p:txBody>
              <a:bodyPr spcFirstLastPara="1" wrap="square" lIns="68569" tIns="68569" rIns="68569" bIns="68569" anchor="ctr" anchorCtr="0">
                <a:noAutofit/>
              </a:bodyPr>
              <a:lstStyle/>
              <a:p>
                <a:endParaRPr sz="1013"/>
              </a:p>
            </p:txBody>
          </p:sp>
          <p:sp>
            <p:nvSpPr>
              <p:cNvPr id="50" name="Google Shape;301;p36">
                <a:extLst>
                  <a:ext uri="{FF2B5EF4-FFF2-40B4-BE49-F238E27FC236}">
                    <a16:creationId xmlns:a16="http://schemas.microsoft.com/office/drawing/2014/main" xmlns="" id="{CC6EBD78-F694-4E1B-8767-645952E6D2F8}"/>
                  </a:ext>
                </a:extLst>
              </p:cNvPr>
              <p:cNvSpPr/>
              <p:nvPr/>
            </p:nvSpPr>
            <p:spPr>
              <a:xfrm>
                <a:off x="5224950" y="3061050"/>
                <a:ext cx="40150" cy="39750"/>
              </a:xfrm>
              <a:custGeom>
                <a:avLst/>
                <a:gdLst/>
                <a:ahLst/>
                <a:cxnLst/>
                <a:rect l="l" t="t" r="r" b="b"/>
                <a:pathLst>
                  <a:path w="1606" h="1590" extrusionOk="0">
                    <a:moveTo>
                      <a:pt x="802" y="1"/>
                    </a:moveTo>
                    <a:cubicBezTo>
                      <a:pt x="592" y="3"/>
                      <a:pt x="392" y="86"/>
                      <a:pt x="242" y="234"/>
                    </a:cubicBezTo>
                    <a:cubicBezTo>
                      <a:pt x="103" y="371"/>
                      <a:pt x="0" y="597"/>
                      <a:pt x="9" y="794"/>
                    </a:cubicBezTo>
                    <a:cubicBezTo>
                      <a:pt x="27" y="1225"/>
                      <a:pt x="358" y="1588"/>
                      <a:pt x="802" y="1588"/>
                    </a:cubicBezTo>
                    <a:lnTo>
                      <a:pt x="802" y="1589"/>
                    </a:lnTo>
                    <a:cubicBezTo>
                      <a:pt x="1012" y="1586"/>
                      <a:pt x="1213" y="1502"/>
                      <a:pt x="1364" y="1356"/>
                    </a:cubicBezTo>
                    <a:cubicBezTo>
                      <a:pt x="1501" y="1219"/>
                      <a:pt x="1606" y="993"/>
                      <a:pt x="1596" y="796"/>
                    </a:cubicBezTo>
                    <a:cubicBezTo>
                      <a:pt x="1577" y="365"/>
                      <a:pt x="1247" y="1"/>
                      <a:pt x="802" y="1"/>
                    </a:cubicBezTo>
                    <a:close/>
                  </a:path>
                </a:pathLst>
              </a:custGeom>
              <a:solidFill>
                <a:srgbClr val="E1A101"/>
              </a:solidFill>
              <a:ln>
                <a:noFill/>
              </a:ln>
            </p:spPr>
            <p:txBody>
              <a:bodyPr spcFirstLastPara="1" wrap="square" lIns="68569" tIns="68569" rIns="68569" bIns="68569" anchor="ctr" anchorCtr="0">
                <a:noAutofit/>
              </a:bodyPr>
              <a:lstStyle/>
              <a:p>
                <a:endParaRPr sz="1013"/>
              </a:p>
            </p:txBody>
          </p:sp>
          <p:sp>
            <p:nvSpPr>
              <p:cNvPr id="51" name="Google Shape;302;p36">
                <a:extLst>
                  <a:ext uri="{FF2B5EF4-FFF2-40B4-BE49-F238E27FC236}">
                    <a16:creationId xmlns:a16="http://schemas.microsoft.com/office/drawing/2014/main" xmlns="" id="{B97AB40A-BDBB-4CD2-906A-CBF0789FE981}"/>
                  </a:ext>
                </a:extLst>
              </p:cNvPr>
              <p:cNvSpPr/>
              <p:nvPr/>
            </p:nvSpPr>
            <p:spPr>
              <a:xfrm>
                <a:off x="5274275" y="3116900"/>
                <a:ext cx="40175" cy="39700"/>
              </a:xfrm>
              <a:custGeom>
                <a:avLst/>
                <a:gdLst/>
                <a:ahLst/>
                <a:cxnLst/>
                <a:rect l="l" t="t" r="r" b="b"/>
                <a:pathLst>
                  <a:path w="1607" h="1588" extrusionOk="0">
                    <a:moveTo>
                      <a:pt x="803" y="0"/>
                    </a:moveTo>
                    <a:cubicBezTo>
                      <a:pt x="592" y="3"/>
                      <a:pt x="392" y="86"/>
                      <a:pt x="242" y="233"/>
                    </a:cubicBezTo>
                    <a:cubicBezTo>
                      <a:pt x="103" y="370"/>
                      <a:pt x="0" y="596"/>
                      <a:pt x="9" y="794"/>
                    </a:cubicBezTo>
                    <a:cubicBezTo>
                      <a:pt x="29" y="1224"/>
                      <a:pt x="358" y="1587"/>
                      <a:pt x="803" y="1587"/>
                    </a:cubicBezTo>
                    <a:cubicBezTo>
                      <a:pt x="1013" y="1584"/>
                      <a:pt x="1214" y="1501"/>
                      <a:pt x="1364" y="1356"/>
                    </a:cubicBezTo>
                    <a:cubicBezTo>
                      <a:pt x="1502" y="1217"/>
                      <a:pt x="1606" y="991"/>
                      <a:pt x="1596" y="794"/>
                    </a:cubicBezTo>
                    <a:cubicBezTo>
                      <a:pt x="1578" y="363"/>
                      <a:pt x="1247" y="0"/>
                      <a:pt x="803" y="0"/>
                    </a:cubicBezTo>
                    <a:close/>
                  </a:path>
                </a:pathLst>
              </a:custGeom>
              <a:solidFill>
                <a:srgbClr val="E1A101"/>
              </a:solidFill>
              <a:ln>
                <a:noFill/>
              </a:ln>
            </p:spPr>
            <p:txBody>
              <a:bodyPr spcFirstLastPara="1" wrap="square" lIns="68569" tIns="68569" rIns="68569" bIns="68569" anchor="ctr" anchorCtr="0">
                <a:noAutofit/>
              </a:bodyPr>
              <a:lstStyle/>
              <a:p>
                <a:endParaRPr sz="1013"/>
              </a:p>
            </p:txBody>
          </p:sp>
        </p:grpSp>
        <p:grpSp>
          <p:nvGrpSpPr>
            <p:cNvPr id="15" name="Google Shape;303;p36">
              <a:extLst>
                <a:ext uri="{FF2B5EF4-FFF2-40B4-BE49-F238E27FC236}">
                  <a16:creationId xmlns:a16="http://schemas.microsoft.com/office/drawing/2014/main" xmlns="" id="{C8647394-497E-4290-B64B-3B040252CC5E}"/>
                </a:ext>
              </a:extLst>
            </p:cNvPr>
            <p:cNvGrpSpPr/>
            <p:nvPr/>
          </p:nvGrpSpPr>
          <p:grpSpPr>
            <a:xfrm>
              <a:off x="7027036" y="919961"/>
              <a:ext cx="189336" cy="171787"/>
              <a:chOff x="5199750" y="3061050"/>
              <a:chExt cx="114700" cy="104075"/>
            </a:xfrm>
          </p:grpSpPr>
          <p:sp>
            <p:nvSpPr>
              <p:cNvPr id="46" name="Google Shape;304;p36">
                <a:extLst>
                  <a:ext uri="{FF2B5EF4-FFF2-40B4-BE49-F238E27FC236}">
                    <a16:creationId xmlns:a16="http://schemas.microsoft.com/office/drawing/2014/main" xmlns="" id="{F60AB7EB-A84E-4F36-A6AF-7F19976D7959}"/>
                  </a:ext>
                </a:extLst>
              </p:cNvPr>
              <p:cNvSpPr/>
              <p:nvPr/>
            </p:nvSpPr>
            <p:spPr>
              <a:xfrm>
                <a:off x="5199750" y="3125425"/>
                <a:ext cx="40150" cy="39700"/>
              </a:xfrm>
              <a:custGeom>
                <a:avLst/>
                <a:gdLst/>
                <a:ahLst/>
                <a:cxnLst/>
                <a:rect l="l" t="t" r="r" b="b"/>
                <a:pathLst>
                  <a:path w="1606" h="1588" extrusionOk="0">
                    <a:moveTo>
                      <a:pt x="802" y="1"/>
                    </a:moveTo>
                    <a:cubicBezTo>
                      <a:pt x="593" y="4"/>
                      <a:pt x="392" y="87"/>
                      <a:pt x="242" y="234"/>
                    </a:cubicBezTo>
                    <a:cubicBezTo>
                      <a:pt x="104" y="371"/>
                      <a:pt x="0" y="597"/>
                      <a:pt x="9" y="794"/>
                    </a:cubicBezTo>
                    <a:cubicBezTo>
                      <a:pt x="29" y="1225"/>
                      <a:pt x="357" y="1588"/>
                      <a:pt x="802" y="1588"/>
                    </a:cubicBezTo>
                    <a:lnTo>
                      <a:pt x="804" y="1588"/>
                    </a:lnTo>
                    <a:cubicBezTo>
                      <a:pt x="1012" y="1587"/>
                      <a:pt x="1214" y="1502"/>
                      <a:pt x="1364" y="1356"/>
                    </a:cubicBezTo>
                    <a:cubicBezTo>
                      <a:pt x="1501" y="1219"/>
                      <a:pt x="1606" y="993"/>
                      <a:pt x="1597" y="794"/>
                    </a:cubicBezTo>
                    <a:cubicBezTo>
                      <a:pt x="1577" y="365"/>
                      <a:pt x="1248" y="1"/>
                      <a:pt x="802" y="1"/>
                    </a:cubicBezTo>
                    <a:close/>
                  </a:path>
                </a:pathLst>
              </a:custGeom>
              <a:solidFill>
                <a:srgbClr val="E1A101"/>
              </a:solidFill>
              <a:ln>
                <a:noFill/>
              </a:ln>
            </p:spPr>
            <p:txBody>
              <a:bodyPr spcFirstLastPara="1" wrap="square" lIns="68569" tIns="68569" rIns="68569" bIns="68569" anchor="ctr" anchorCtr="0">
                <a:noAutofit/>
              </a:bodyPr>
              <a:lstStyle/>
              <a:p>
                <a:endParaRPr sz="1013"/>
              </a:p>
            </p:txBody>
          </p:sp>
          <p:sp>
            <p:nvSpPr>
              <p:cNvPr id="47" name="Google Shape;305;p36">
                <a:extLst>
                  <a:ext uri="{FF2B5EF4-FFF2-40B4-BE49-F238E27FC236}">
                    <a16:creationId xmlns:a16="http://schemas.microsoft.com/office/drawing/2014/main" xmlns="" id="{54556845-1F1A-425B-A7A2-535BAE4E75E6}"/>
                  </a:ext>
                </a:extLst>
              </p:cNvPr>
              <p:cNvSpPr/>
              <p:nvPr/>
            </p:nvSpPr>
            <p:spPr>
              <a:xfrm>
                <a:off x="5224950" y="3061050"/>
                <a:ext cx="40150" cy="39750"/>
              </a:xfrm>
              <a:custGeom>
                <a:avLst/>
                <a:gdLst/>
                <a:ahLst/>
                <a:cxnLst/>
                <a:rect l="l" t="t" r="r" b="b"/>
                <a:pathLst>
                  <a:path w="1606" h="1590" extrusionOk="0">
                    <a:moveTo>
                      <a:pt x="802" y="1"/>
                    </a:moveTo>
                    <a:cubicBezTo>
                      <a:pt x="592" y="3"/>
                      <a:pt x="392" y="86"/>
                      <a:pt x="242" y="234"/>
                    </a:cubicBezTo>
                    <a:cubicBezTo>
                      <a:pt x="103" y="371"/>
                      <a:pt x="0" y="597"/>
                      <a:pt x="9" y="794"/>
                    </a:cubicBezTo>
                    <a:cubicBezTo>
                      <a:pt x="27" y="1225"/>
                      <a:pt x="358" y="1588"/>
                      <a:pt x="802" y="1588"/>
                    </a:cubicBezTo>
                    <a:lnTo>
                      <a:pt x="802" y="1589"/>
                    </a:lnTo>
                    <a:cubicBezTo>
                      <a:pt x="1012" y="1586"/>
                      <a:pt x="1213" y="1502"/>
                      <a:pt x="1364" y="1356"/>
                    </a:cubicBezTo>
                    <a:cubicBezTo>
                      <a:pt x="1501" y="1219"/>
                      <a:pt x="1606" y="993"/>
                      <a:pt x="1596" y="796"/>
                    </a:cubicBezTo>
                    <a:cubicBezTo>
                      <a:pt x="1577" y="365"/>
                      <a:pt x="1247" y="1"/>
                      <a:pt x="802" y="1"/>
                    </a:cubicBezTo>
                    <a:close/>
                  </a:path>
                </a:pathLst>
              </a:custGeom>
              <a:solidFill>
                <a:srgbClr val="E1A101"/>
              </a:solidFill>
              <a:ln>
                <a:noFill/>
              </a:ln>
            </p:spPr>
            <p:txBody>
              <a:bodyPr spcFirstLastPara="1" wrap="square" lIns="68569" tIns="68569" rIns="68569" bIns="68569" anchor="ctr" anchorCtr="0">
                <a:noAutofit/>
              </a:bodyPr>
              <a:lstStyle/>
              <a:p>
                <a:endParaRPr sz="1013"/>
              </a:p>
            </p:txBody>
          </p:sp>
          <p:sp>
            <p:nvSpPr>
              <p:cNvPr id="48" name="Google Shape;306;p36">
                <a:extLst>
                  <a:ext uri="{FF2B5EF4-FFF2-40B4-BE49-F238E27FC236}">
                    <a16:creationId xmlns:a16="http://schemas.microsoft.com/office/drawing/2014/main" xmlns="" id="{EE9D0C14-C7FB-46ED-AFCD-003C94E6F0F1}"/>
                  </a:ext>
                </a:extLst>
              </p:cNvPr>
              <p:cNvSpPr/>
              <p:nvPr/>
            </p:nvSpPr>
            <p:spPr>
              <a:xfrm>
                <a:off x="5274275" y="3116900"/>
                <a:ext cx="40175" cy="39700"/>
              </a:xfrm>
              <a:custGeom>
                <a:avLst/>
                <a:gdLst/>
                <a:ahLst/>
                <a:cxnLst/>
                <a:rect l="l" t="t" r="r" b="b"/>
                <a:pathLst>
                  <a:path w="1607" h="1588" extrusionOk="0">
                    <a:moveTo>
                      <a:pt x="803" y="0"/>
                    </a:moveTo>
                    <a:cubicBezTo>
                      <a:pt x="592" y="3"/>
                      <a:pt x="392" y="86"/>
                      <a:pt x="242" y="233"/>
                    </a:cubicBezTo>
                    <a:cubicBezTo>
                      <a:pt x="103" y="370"/>
                      <a:pt x="0" y="596"/>
                      <a:pt x="9" y="794"/>
                    </a:cubicBezTo>
                    <a:cubicBezTo>
                      <a:pt x="29" y="1224"/>
                      <a:pt x="358" y="1587"/>
                      <a:pt x="803" y="1587"/>
                    </a:cubicBezTo>
                    <a:cubicBezTo>
                      <a:pt x="1013" y="1584"/>
                      <a:pt x="1214" y="1501"/>
                      <a:pt x="1364" y="1356"/>
                    </a:cubicBezTo>
                    <a:cubicBezTo>
                      <a:pt x="1502" y="1217"/>
                      <a:pt x="1606" y="991"/>
                      <a:pt x="1596" y="794"/>
                    </a:cubicBezTo>
                    <a:cubicBezTo>
                      <a:pt x="1578" y="363"/>
                      <a:pt x="1247" y="0"/>
                      <a:pt x="803" y="0"/>
                    </a:cubicBezTo>
                    <a:close/>
                  </a:path>
                </a:pathLst>
              </a:custGeom>
              <a:solidFill>
                <a:srgbClr val="E1A101"/>
              </a:solidFill>
              <a:ln>
                <a:noFill/>
              </a:ln>
            </p:spPr>
            <p:txBody>
              <a:bodyPr spcFirstLastPara="1" wrap="square" lIns="68569" tIns="68569" rIns="68569" bIns="68569" anchor="ctr" anchorCtr="0">
                <a:noAutofit/>
              </a:bodyPr>
              <a:lstStyle/>
              <a:p>
                <a:endParaRPr sz="1013"/>
              </a:p>
            </p:txBody>
          </p:sp>
        </p:grpSp>
        <p:sp>
          <p:nvSpPr>
            <p:cNvPr id="16" name="Google Shape;307;p36">
              <a:extLst>
                <a:ext uri="{FF2B5EF4-FFF2-40B4-BE49-F238E27FC236}">
                  <a16:creationId xmlns:a16="http://schemas.microsoft.com/office/drawing/2014/main" xmlns="" id="{0B6FA8F7-0A23-4F93-BD1B-1EFF1D2ACD19}"/>
                </a:ext>
              </a:extLst>
            </p:cNvPr>
            <p:cNvSpPr/>
            <p:nvPr/>
          </p:nvSpPr>
          <p:spPr>
            <a:xfrm>
              <a:off x="2593721" y="1928536"/>
              <a:ext cx="71425" cy="70659"/>
            </a:xfrm>
            <a:custGeom>
              <a:avLst/>
              <a:gdLst/>
              <a:ahLst/>
              <a:cxnLst/>
              <a:rect l="l" t="t" r="r" b="b"/>
              <a:pathLst>
                <a:path w="1605" h="1588" extrusionOk="0">
                  <a:moveTo>
                    <a:pt x="803" y="1"/>
                  </a:moveTo>
                  <a:cubicBezTo>
                    <a:pt x="593" y="4"/>
                    <a:pt x="392" y="87"/>
                    <a:pt x="241" y="234"/>
                  </a:cubicBezTo>
                  <a:cubicBezTo>
                    <a:pt x="104" y="371"/>
                    <a:pt x="1" y="597"/>
                    <a:pt x="9" y="794"/>
                  </a:cubicBezTo>
                  <a:cubicBezTo>
                    <a:pt x="28" y="1225"/>
                    <a:pt x="358" y="1588"/>
                    <a:pt x="803" y="1588"/>
                  </a:cubicBezTo>
                  <a:cubicBezTo>
                    <a:pt x="1013" y="1585"/>
                    <a:pt x="1213" y="1502"/>
                    <a:pt x="1365" y="1356"/>
                  </a:cubicBezTo>
                  <a:cubicBezTo>
                    <a:pt x="1502" y="1219"/>
                    <a:pt x="1605" y="993"/>
                    <a:pt x="1596" y="794"/>
                  </a:cubicBezTo>
                  <a:cubicBezTo>
                    <a:pt x="1578" y="365"/>
                    <a:pt x="1247" y="1"/>
                    <a:pt x="803" y="1"/>
                  </a:cubicBezTo>
                  <a:close/>
                </a:path>
              </a:pathLst>
            </a:custGeom>
            <a:solidFill>
              <a:srgbClr val="E2DACC"/>
            </a:solidFill>
            <a:ln>
              <a:noFill/>
            </a:ln>
          </p:spPr>
          <p:txBody>
            <a:bodyPr spcFirstLastPara="1" wrap="square" lIns="68569" tIns="68569" rIns="68569" bIns="68569" anchor="ctr" anchorCtr="0">
              <a:noAutofit/>
            </a:bodyPr>
            <a:lstStyle/>
            <a:p>
              <a:endParaRPr sz="1013"/>
            </a:p>
          </p:txBody>
        </p:sp>
        <p:sp>
          <p:nvSpPr>
            <p:cNvPr id="17" name="Google Shape;308;p36">
              <a:extLst>
                <a:ext uri="{FF2B5EF4-FFF2-40B4-BE49-F238E27FC236}">
                  <a16:creationId xmlns:a16="http://schemas.microsoft.com/office/drawing/2014/main" xmlns="" id="{0FB2A400-BF63-4D85-AC3E-EBC0E795C9CB}"/>
                </a:ext>
              </a:extLst>
            </p:cNvPr>
            <p:cNvSpPr/>
            <p:nvPr/>
          </p:nvSpPr>
          <p:spPr>
            <a:xfrm>
              <a:off x="2183535" y="4064321"/>
              <a:ext cx="71425" cy="70659"/>
            </a:xfrm>
            <a:custGeom>
              <a:avLst/>
              <a:gdLst/>
              <a:ahLst/>
              <a:cxnLst/>
              <a:rect l="l" t="t" r="r" b="b"/>
              <a:pathLst>
                <a:path w="1605" h="1588" extrusionOk="0">
                  <a:moveTo>
                    <a:pt x="803" y="1"/>
                  </a:moveTo>
                  <a:cubicBezTo>
                    <a:pt x="593" y="4"/>
                    <a:pt x="392" y="87"/>
                    <a:pt x="241" y="234"/>
                  </a:cubicBezTo>
                  <a:cubicBezTo>
                    <a:pt x="104" y="371"/>
                    <a:pt x="1" y="597"/>
                    <a:pt x="9" y="794"/>
                  </a:cubicBezTo>
                  <a:cubicBezTo>
                    <a:pt x="28" y="1225"/>
                    <a:pt x="358" y="1588"/>
                    <a:pt x="803" y="1588"/>
                  </a:cubicBezTo>
                  <a:cubicBezTo>
                    <a:pt x="1013" y="1585"/>
                    <a:pt x="1213" y="1502"/>
                    <a:pt x="1365" y="1356"/>
                  </a:cubicBezTo>
                  <a:cubicBezTo>
                    <a:pt x="1502" y="1219"/>
                    <a:pt x="1605" y="993"/>
                    <a:pt x="1596" y="794"/>
                  </a:cubicBezTo>
                  <a:cubicBezTo>
                    <a:pt x="1578" y="365"/>
                    <a:pt x="1247" y="1"/>
                    <a:pt x="803" y="1"/>
                  </a:cubicBezTo>
                  <a:close/>
                </a:path>
              </a:pathLst>
            </a:custGeom>
            <a:solidFill>
              <a:srgbClr val="E2DACC"/>
            </a:solidFill>
            <a:ln>
              <a:noFill/>
            </a:ln>
          </p:spPr>
          <p:txBody>
            <a:bodyPr spcFirstLastPara="1" wrap="square" lIns="68569" tIns="68569" rIns="68569" bIns="68569" anchor="ctr" anchorCtr="0">
              <a:noAutofit/>
            </a:bodyPr>
            <a:lstStyle/>
            <a:p>
              <a:endParaRPr sz="1013"/>
            </a:p>
          </p:txBody>
        </p:sp>
        <p:sp>
          <p:nvSpPr>
            <p:cNvPr id="18" name="Google Shape;309;p36">
              <a:extLst>
                <a:ext uri="{FF2B5EF4-FFF2-40B4-BE49-F238E27FC236}">
                  <a16:creationId xmlns:a16="http://schemas.microsoft.com/office/drawing/2014/main" xmlns="" id="{539D1B42-E904-491B-9D72-324A35F3673C}"/>
                </a:ext>
              </a:extLst>
            </p:cNvPr>
            <p:cNvSpPr/>
            <p:nvPr/>
          </p:nvSpPr>
          <p:spPr>
            <a:xfrm>
              <a:off x="4879543" y="-355975"/>
              <a:ext cx="71425" cy="70659"/>
            </a:xfrm>
            <a:custGeom>
              <a:avLst/>
              <a:gdLst/>
              <a:ahLst/>
              <a:cxnLst/>
              <a:rect l="l" t="t" r="r" b="b"/>
              <a:pathLst>
                <a:path w="1605" h="1588" extrusionOk="0">
                  <a:moveTo>
                    <a:pt x="803" y="1"/>
                  </a:moveTo>
                  <a:cubicBezTo>
                    <a:pt x="593" y="4"/>
                    <a:pt x="392" y="87"/>
                    <a:pt x="241" y="234"/>
                  </a:cubicBezTo>
                  <a:cubicBezTo>
                    <a:pt x="104" y="371"/>
                    <a:pt x="1" y="597"/>
                    <a:pt x="9" y="794"/>
                  </a:cubicBezTo>
                  <a:cubicBezTo>
                    <a:pt x="28" y="1225"/>
                    <a:pt x="358" y="1588"/>
                    <a:pt x="803" y="1588"/>
                  </a:cubicBezTo>
                  <a:cubicBezTo>
                    <a:pt x="1013" y="1585"/>
                    <a:pt x="1213" y="1502"/>
                    <a:pt x="1365" y="1356"/>
                  </a:cubicBezTo>
                  <a:cubicBezTo>
                    <a:pt x="1502" y="1219"/>
                    <a:pt x="1605" y="993"/>
                    <a:pt x="1596" y="794"/>
                  </a:cubicBezTo>
                  <a:cubicBezTo>
                    <a:pt x="1578" y="365"/>
                    <a:pt x="1247" y="1"/>
                    <a:pt x="803" y="1"/>
                  </a:cubicBezTo>
                  <a:close/>
                </a:path>
              </a:pathLst>
            </a:custGeom>
            <a:solidFill>
              <a:srgbClr val="E2DACC"/>
            </a:solidFill>
            <a:ln>
              <a:noFill/>
            </a:ln>
          </p:spPr>
          <p:txBody>
            <a:bodyPr spcFirstLastPara="1" wrap="square" lIns="68569" tIns="68569" rIns="68569" bIns="68569" anchor="ctr" anchorCtr="0">
              <a:noAutofit/>
            </a:bodyPr>
            <a:lstStyle/>
            <a:p>
              <a:endParaRPr sz="1013"/>
            </a:p>
          </p:txBody>
        </p:sp>
        <p:grpSp>
          <p:nvGrpSpPr>
            <p:cNvPr id="19" name="Google Shape;310;p36">
              <a:extLst>
                <a:ext uri="{FF2B5EF4-FFF2-40B4-BE49-F238E27FC236}">
                  <a16:creationId xmlns:a16="http://schemas.microsoft.com/office/drawing/2014/main" xmlns="" id="{13C5AF80-E052-4429-8E34-55FC7348245A}"/>
                </a:ext>
              </a:extLst>
            </p:cNvPr>
            <p:cNvGrpSpPr/>
            <p:nvPr/>
          </p:nvGrpSpPr>
          <p:grpSpPr>
            <a:xfrm rot="1042871">
              <a:off x="4837114" y="360101"/>
              <a:ext cx="444859" cy="504943"/>
              <a:chOff x="2821350" y="4078125"/>
              <a:chExt cx="317325" cy="392675"/>
            </a:xfrm>
          </p:grpSpPr>
          <p:sp>
            <p:nvSpPr>
              <p:cNvPr id="25" name="Google Shape;311;p36">
                <a:extLst>
                  <a:ext uri="{FF2B5EF4-FFF2-40B4-BE49-F238E27FC236}">
                    <a16:creationId xmlns:a16="http://schemas.microsoft.com/office/drawing/2014/main" xmlns="" id="{E1020FA8-AB06-4DCB-98B7-3F900946AC08}"/>
                  </a:ext>
                </a:extLst>
              </p:cNvPr>
              <p:cNvSpPr/>
              <p:nvPr/>
            </p:nvSpPr>
            <p:spPr>
              <a:xfrm>
                <a:off x="2879675" y="4220750"/>
                <a:ext cx="87200" cy="44500"/>
              </a:xfrm>
              <a:custGeom>
                <a:avLst/>
                <a:gdLst/>
                <a:ahLst/>
                <a:cxnLst/>
                <a:rect l="l" t="t" r="r" b="b"/>
                <a:pathLst>
                  <a:path w="3488" h="1780" extrusionOk="0">
                    <a:moveTo>
                      <a:pt x="2130" y="1"/>
                    </a:moveTo>
                    <a:cubicBezTo>
                      <a:pt x="1758" y="1"/>
                      <a:pt x="1355" y="97"/>
                      <a:pt x="1035" y="210"/>
                    </a:cubicBezTo>
                    <a:cubicBezTo>
                      <a:pt x="902" y="254"/>
                      <a:pt x="774" y="310"/>
                      <a:pt x="649" y="373"/>
                    </a:cubicBezTo>
                    <a:cubicBezTo>
                      <a:pt x="529" y="435"/>
                      <a:pt x="412" y="505"/>
                      <a:pt x="325" y="606"/>
                    </a:cubicBezTo>
                    <a:cubicBezTo>
                      <a:pt x="0" y="986"/>
                      <a:pt x="243" y="1574"/>
                      <a:pt x="741" y="1614"/>
                    </a:cubicBezTo>
                    <a:cubicBezTo>
                      <a:pt x="1117" y="1645"/>
                      <a:pt x="1735" y="1779"/>
                      <a:pt x="2264" y="1779"/>
                    </a:cubicBezTo>
                    <a:cubicBezTo>
                      <a:pt x="2952" y="1779"/>
                      <a:pt x="3488" y="1552"/>
                      <a:pt x="3140" y="572"/>
                    </a:cubicBezTo>
                    <a:cubicBezTo>
                      <a:pt x="2989" y="144"/>
                      <a:pt x="2583" y="1"/>
                      <a:pt x="2130" y="1"/>
                    </a:cubicBezTo>
                    <a:close/>
                  </a:path>
                </a:pathLst>
              </a:custGeom>
              <a:solidFill>
                <a:srgbClr val="E1A101"/>
              </a:solidFill>
              <a:ln>
                <a:noFill/>
              </a:ln>
            </p:spPr>
            <p:txBody>
              <a:bodyPr spcFirstLastPara="1" wrap="square" lIns="68569" tIns="68569" rIns="68569" bIns="68569" anchor="ctr" anchorCtr="0">
                <a:noAutofit/>
              </a:bodyPr>
              <a:lstStyle/>
              <a:p>
                <a:endParaRPr sz="1013"/>
              </a:p>
            </p:txBody>
          </p:sp>
          <p:sp>
            <p:nvSpPr>
              <p:cNvPr id="26" name="Google Shape;312;p36">
                <a:extLst>
                  <a:ext uri="{FF2B5EF4-FFF2-40B4-BE49-F238E27FC236}">
                    <a16:creationId xmlns:a16="http://schemas.microsoft.com/office/drawing/2014/main" xmlns="" id="{653B9DB2-31D9-4BBB-A8AA-7AE03747850E}"/>
                  </a:ext>
                </a:extLst>
              </p:cNvPr>
              <p:cNvSpPr/>
              <p:nvPr/>
            </p:nvSpPr>
            <p:spPr>
              <a:xfrm>
                <a:off x="2961775" y="4282500"/>
                <a:ext cx="68525" cy="43375"/>
              </a:xfrm>
              <a:custGeom>
                <a:avLst/>
                <a:gdLst/>
                <a:ahLst/>
                <a:cxnLst/>
                <a:rect l="l" t="t" r="r" b="b"/>
                <a:pathLst>
                  <a:path w="2741" h="1735" extrusionOk="0">
                    <a:moveTo>
                      <a:pt x="536" y="0"/>
                    </a:moveTo>
                    <a:cubicBezTo>
                      <a:pt x="487" y="0"/>
                      <a:pt x="438" y="7"/>
                      <a:pt x="395" y="32"/>
                    </a:cubicBezTo>
                    <a:cubicBezTo>
                      <a:pt x="342" y="64"/>
                      <a:pt x="309" y="121"/>
                      <a:pt x="278" y="175"/>
                    </a:cubicBezTo>
                    <a:cubicBezTo>
                      <a:pt x="142" y="415"/>
                      <a:pt x="0" y="684"/>
                      <a:pt x="59" y="954"/>
                    </a:cubicBezTo>
                    <a:cubicBezTo>
                      <a:pt x="169" y="1473"/>
                      <a:pt x="784" y="1734"/>
                      <a:pt x="1391" y="1734"/>
                    </a:cubicBezTo>
                    <a:cubicBezTo>
                      <a:pt x="1921" y="1734"/>
                      <a:pt x="2444" y="1536"/>
                      <a:pt x="2621" y="1136"/>
                    </a:cubicBezTo>
                    <a:cubicBezTo>
                      <a:pt x="2626" y="1126"/>
                      <a:pt x="2630" y="1116"/>
                      <a:pt x="2634" y="1106"/>
                    </a:cubicBezTo>
                    <a:cubicBezTo>
                      <a:pt x="2740" y="826"/>
                      <a:pt x="2634" y="463"/>
                      <a:pt x="2364" y="335"/>
                    </a:cubicBezTo>
                    <a:cubicBezTo>
                      <a:pt x="1764" y="52"/>
                      <a:pt x="1270" y="45"/>
                      <a:pt x="607" y="4"/>
                    </a:cubicBezTo>
                    <a:cubicBezTo>
                      <a:pt x="584" y="2"/>
                      <a:pt x="560" y="0"/>
                      <a:pt x="536" y="0"/>
                    </a:cubicBezTo>
                    <a:close/>
                  </a:path>
                </a:pathLst>
              </a:custGeom>
              <a:solidFill>
                <a:srgbClr val="E1A101"/>
              </a:solidFill>
              <a:ln>
                <a:noFill/>
              </a:ln>
            </p:spPr>
            <p:txBody>
              <a:bodyPr spcFirstLastPara="1" wrap="square" lIns="68569" tIns="68569" rIns="68569" bIns="68569" anchor="ctr" anchorCtr="0">
                <a:noAutofit/>
              </a:bodyPr>
              <a:lstStyle/>
              <a:p>
                <a:endParaRPr sz="1013"/>
              </a:p>
            </p:txBody>
          </p:sp>
          <p:sp>
            <p:nvSpPr>
              <p:cNvPr id="27" name="Google Shape;313;p36">
                <a:extLst>
                  <a:ext uri="{FF2B5EF4-FFF2-40B4-BE49-F238E27FC236}">
                    <a16:creationId xmlns:a16="http://schemas.microsoft.com/office/drawing/2014/main" xmlns="" id="{F58E2794-1374-4E9F-B737-ADDB56B27A51}"/>
                  </a:ext>
                </a:extLst>
              </p:cNvPr>
              <p:cNvSpPr/>
              <p:nvPr/>
            </p:nvSpPr>
            <p:spPr>
              <a:xfrm>
                <a:off x="3001300" y="4226900"/>
                <a:ext cx="70850" cy="44350"/>
              </a:xfrm>
              <a:custGeom>
                <a:avLst/>
                <a:gdLst/>
                <a:ahLst/>
                <a:cxnLst/>
                <a:rect l="l" t="t" r="r" b="b"/>
                <a:pathLst>
                  <a:path w="2834" h="1774" extrusionOk="0">
                    <a:moveTo>
                      <a:pt x="1176" y="0"/>
                    </a:moveTo>
                    <a:cubicBezTo>
                      <a:pt x="673" y="0"/>
                      <a:pt x="214" y="131"/>
                      <a:pt x="91" y="437"/>
                    </a:cubicBezTo>
                    <a:cubicBezTo>
                      <a:pt x="1" y="662"/>
                      <a:pt x="77" y="928"/>
                      <a:pt x="233" y="1114"/>
                    </a:cubicBezTo>
                    <a:cubicBezTo>
                      <a:pt x="388" y="1298"/>
                      <a:pt x="613" y="1413"/>
                      <a:pt x="842" y="1491"/>
                    </a:cubicBezTo>
                    <a:cubicBezTo>
                      <a:pt x="1138" y="1594"/>
                      <a:pt x="1670" y="1773"/>
                      <a:pt x="2108" y="1773"/>
                    </a:cubicBezTo>
                    <a:cubicBezTo>
                      <a:pt x="2488" y="1773"/>
                      <a:pt x="2797" y="1638"/>
                      <a:pt x="2816" y="1198"/>
                    </a:cubicBezTo>
                    <a:cubicBezTo>
                      <a:pt x="2826" y="976"/>
                      <a:pt x="2834" y="742"/>
                      <a:pt x="2728" y="549"/>
                    </a:cubicBezTo>
                    <a:cubicBezTo>
                      <a:pt x="2544" y="215"/>
                      <a:pt x="1823" y="0"/>
                      <a:pt x="1176" y="0"/>
                    </a:cubicBezTo>
                    <a:close/>
                  </a:path>
                </a:pathLst>
              </a:custGeom>
              <a:solidFill>
                <a:srgbClr val="E1A101"/>
              </a:solidFill>
              <a:ln>
                <a:noFill/>
              </a:ln>
            </p:spPr>
            <p:txBody>
              <a:bodyPr spcFirstLastPara="1" wrap="square" lIns="68569" tIns="68569" rIns="68569" bIns="68569" anchor="ctr" anchorCtr="0">
                <a:noAutofit/>
              </a:bodyPr>
              <a:lstStyle/>
              <a:p>
                <a:endParaRPr sz="1013"/>
              </a:p>
            </p:txBody>
          </p:sp>
          <p:sp>
            <p:nvSpPr>
              <p:cNvPr id="28" name="Google Shape;314;p36">
                <a:extLst>
                  <a:ext uri="{FF2B5EF4-FFF2-40B4-BE49-F238E27FC236}">
                    <a16:creationId xmlns:a16="http://schemas.microsoft.com/office/drawing/2014/main" xmlns="" id="{3FE3BD18-E790-48F5-8898-3DFABAAE7406}"/>
                  </a:ext>
                </a:extLst>
              </p:cNvPr>
              <p:cNvSpPr/>
              <p:nvPr/>
            </p:nvSpPr>
            <p:spPr>
              <a:xfrm>
                <a:off x="2840650" y="4289300"/>
                <a:ext cx="59550" cy="29250"/>
              </a:xfrm>
              <a:custGeom>
                <a:avLst/>
                <a:gdLst/>
                <a:ahLst/>
                <a:cxnLst/>
                <a:rect l="l" t="t" r="r" b="b"/>
                <a:pathLst>
                  <a:path w="2382" h="1170" extrusionOk="0">
                    <a:moveTo>
                      <a:pt x="616" y="0"/>
                    </a:moveTo>
                    <a:cubicBezTo>
                      <a:pt x="507" y="0"/>
                      <a:pt x="397" y="12"/>
                      <a:pt x="304" y="66"/>
                    </a:cubicBezTo>
                    <a:cubicBezTo>
                      <a:pt x="14" y="236"/>
                      <a:pt x="1" y="757"/>
                      <a:pt x="266" y="956"/>
                    </a:cubicBezTo>
                    <a:cubicBezTo>
                      <a:pt x="386" y="1046"/>
                      <a:pt x="539" y="1079"/>
                      <a:pt x="687" y="1103"/>
                    </a:cubicBezTo>
                    <a:cubicBezTo>
                      <a:pt x="962" y="1147"/>
                      <a:pt x="1240" y="1170"/>
                      <a:pt x="1518" y="1170"/>
                    </a:cubicBezTo>
                    <a:cubicBezTo>
                      <a:pt x="1688" y="1170"/>
                      <a:pt x="1859" y="1161"/>
                      <a:pt x="2029" y="1144"/>
                    </a:cubicBezTo>
                    <a:cubicBezTo>
                      <a:pt x="2122" y="1136"/>
                      <a:pt x="2222" y="1121"/>
                      <a:pt x="2290" y="1059"/>
                    </a:cubicBezTo>
                    <a:cubicBezTo>
                      <a:pt x="2359" y="994"/>
                      <a:pt x="2382" y="890"/>
                      <a:pt x="2376" y="795"/>
                    </a:cubicBezTo>
                    <a:cubicBezTo>
                      <a:pt x="2357" y="545"/>
                      <a:pt x="2167" y="331"/>
                      <a:pt x="1941" y="219"/>
                    </a:cubicBezTo>
                    <a:cubicBezTo>
                      <a:pt x="1591" y="46"/>
                      <a:pt x="1081" y="12"/>
                      <a:pt x="692" y="2"/>
                    </a:cubicBezTo>
                    <a:cubicBezTo>
                      <a:pt x="667" y="1"/>
                      <a:pt x="641" y="0"/>
                      <a:pt x="616" y="0"/>
                    </a:cubicBezTo>
                    <a:close/>
                  </a:path>
                </a:pathLst>
              </a:custGeom>
              <a:solidFill>
                <a:srgbClr val="E1A101"/>
              </a:solidFill>
              <a:ln>
                <a:noFill/>
              </a:ln>
            </p:spPr>
            <p:txBody>
              <a:bodyPr spcFirstLastPara="1" wrap="square" lIns="68569" tIns="68569" rIns="68569" bIns="68569" anchor="ctr" anchorCtr="0">
                <a:noAutofit/>
              </a:bodyPr>
              <a:lstStyle/>
              <a:p>
                <a:endParaRPr sz="1013"/>
              </a:p>
            </p:txBody>
          </p:sp>
          <p:sp>
            <p:nvSpPr>
              <p:cNvPr id="29" name="Google Shape;315;p36">
                <a:extLst>
                  <a:ext uri="{FF2B5EF4-FFF2-40B4-BE49-F238E27FC236}">
                    <a16:creationId xmlns:a16="http://schemas.microsoft.com/office/drawing/2014/main" xmlns="" id="{985B6111-2FF4-4D0E-84AF-B747C33E4AAA}"/>
                  </a:ext>
                </a:extLst>
              </p:cNvPr>
              <p:cNvSpPr/>
              <p:nvPr/>
            </p:nvSpPr>
            <p:spPr>
              <a:xfrm>
                <a:off x="2902675" y="4333750"/>
                <a:ext cx="59275" cy="35575"/>
              </a:xfrm>
              <a:custGeom>
                <a:avLst/>
                <a:gdLst/>
                <a:ahLst/>
                <a:cxnLst/>
                <a:rect l="l" t="t" r="r" b="b"/>
                <a:pathLst>
                  <a:path w="2371" h="1423" extrusionOk="0">
                    <a:moveTo>
                      <a:pt x="655" y="0"/>
                    </a:moveTo>
                    <a:cubicBezTo>
                      <a:pt x="589" y="0"/>
                      <a:pt x="533" y="7"/>
                      <a:pt x="493" y="23"/>
                    </a:cubicBezTo>
                    <a:cubicBezTo>
                      <a:pt x="232" y="124"/>
                      <a:pt x="57" y="386"/>
                      <a:pt x="9" y="660"/>
                    </a:cubicBezTo>
                    <a:cubicBezTo>
                      <a:pt x="1" y="700"/>
                      <a:pt x="1" y="742"/>
                      <a:pt x="9" y="782"/>
                    </a:cubicBezTo>
                    <a:cubicBezTo>
                      <a:pt x="24" y="823"/>
                      <a:pt x="47" y="861"/>
                      <a:pt x="77" y="892"/>
                    </a:cubicBezTo>
                    <a:cubicBezTo>
                      <a:pt x="405" y="1275"/>
                      <a:pt x="814" y="1422"/>
                      <a:pt x="1267" y="1422"/>
                    </a:cubicBezTo>
                    <a:cubicBezTo>
                      <a:pt x="1388" y="1422"/>
                      <a:pt x="1512" y="1412"/>
                      <a:pt x="1638" y="1392"/>
                    </a:cubicBezTo>
                    <a:cubicBezTo>
                      <a:pt x="1810" y="1365"/>
                      <a:pt x="1991" y="1327"/>
                      <a:pt x="2113" y="1204"/>
                    </a:cubicBezTo>
                    <a:cubicBezTo>
                      <a:pt x="2370" y="946"/>
                      <a:pt x="2189" y="466"/>
                      <a:pt x="1864" y="299"/>
                    </a:cubicBezTo>
                    <a:cubicBezTo>
                      <a:pt x="1654" y="190"/>
                      <a:pt x="1007" y="0"/>
                      <a:pt x="655" y="0"/>
                    </a:cubicBezTo>
                    <a:close/>
                  </a:path>
                </a:pathLst>
              </a:custGeom>
              <a:solidFill>
                <a:srgbClr val="E1A101"/>
              </a:solidFill>
              <a:ln>
                <a:noFill/>
              </a:ln>
            </p:spPr>
            <p:txBody>
              <a:bodyPr spcFirstLastPara="1" wrap="square" lIns="68569" tIns="68569" rIns="68569" bIns="68569" anchor="ctr" anchorCtr="0">
                <a:noAutofit/>
              </a:bodyPr>
              <a:lstStyle/>
              <a:p>
                <a:endParaRPr sz="1013"/>
              </a:p>
            </p:txBody>
          </p:sp>
          <p:sp>
            <p:nvSpPr>
              <p:cNvPr id="30" name="Google Shape;316;p36">
                <a:extLst>
                  <a:ext uri="{FF2B5EF4-FFF2-40B4-BE49-F238E27FC236}">
                    <a16:creationId xmlns:a16="http://schemas.microsoft.com/office/drawing/2014/main" xmlns="" id="{81CD04E4-C4F2-4FDB-8A0B-837AEBA7A3B9}"/>
                  </a:ext>
                </a:extLst>
              </p:cNvPr>
              <p:cNvSpPr/>
              <p:nvPr/>
            </p:nvSpPr>
            <p:spPr>
              <a:xfrm>
                <a:off x="2992875" y="4172525"/>
                <a:ext cx="59250" cy="35525"/>
              </a:xfrm>
              <a:custGeom>
                <a:avLst/>
                <a:gdLst/>
                <a:ahLst/>
                <a:cxnLst/>
                <a:rect l="l" t="t" r="r" b="b"/>
                <a:pathLst>
                  <a:path w="2370" h="1421" extrusionOk="0">
                    <a:moveTo>
                      <a:pt x="656" y="0"/>
                    </a:moveTo>
                    <a:cubicBezTo>
                      <a:pt x="588" y="0"/>
                      <a:pt x="532" y="7"/>
                      <a:pt x="491" y="23"/>
                    </a:cubicBezTo>
                    <a:cubicBezTo>
                      <a:pt x="231" y="123"/>
                      <a:pt x="55" y="385"/>
                      <a:pt x="9" y="659"/>
                    </a:cubicBezTo>
                    <a:cubicBezTo>
                      <a:pt x="0" y="699"/>
                      <a:pt x="0" y="742"/>
                      <a:pt x="9" y="782"/>
                    </a:cubicBezTo>
                    <a:cubicBezTo>
                      <a:pt x="23" y="824"/>
                      <a:pt x="46" y="861"/>
                      <a:pt x="76" y="892"/>
                    </a:cubicBezTo>
                    <a:cubicBezTo>
                      <a:pt x="405" y="1274"/>
                      <a:pt x="814" y="1421"/>
                      <a:pt x="1267" y="1421"/>
                    </a:cubicBezTo>
                    <a:cubicBezTo>
                      <a:pt x="1387" y="1421"/>
                      <a:pt x="1511" y="1410"/>
                      <a:pt x="1638" y="1391"/>
                    </a:cubicBezTo>
                    <a:cubicBezTo>
                      <a:pt x="1809" y="1365"/>
                      <a:pt x="1991" y="1327"/>
                      <a:pt x="2112" y="1204"/>
                    </a:cubicBezTo>
                    <a:cubicBezTo>
                      <a:pt x="2370" y="945"/>
                      <a:pt x="2188" y="465"/>
                      <a:pt x="1864" y="299"/>
                    </a:cubicBezTo>
                    <a:cubicBezTo>
                      <a:pt x="1654" y="191"/>
                      <a:pt x="1008" y="0"/>
                      <a:pt x="656" y="0"/>
                    </a:cubicBezTo>
                    <a:close/>
                  </a:path>
                </a:pathLst>
              </a:custGeom>
              <a:solidFill>
                <a:srgbClr val="E1A101"/>
              </a:solidFill>
              <a:ln>
                <a:noFill/>
              </a:ln>
            </p:spPr>
            <p:txBody>
              <a:bodyPr spcFirstLastPara="1" wrap="square" lIns="68569" tIns="68569" rIns="68569" bIns="68569" anchor="ctr" anchorCtr="0">
                <a:noAutofit/>
              </a:bodyPr>
              <a:lstStyle/>
              <a:p>
                <a:endParaRPr sz="1013"/>
              </a:p>
            </p:txBody>
          </p:sp>
          <p:sp>
            <p:nvSpPr>
              <p:cNvPr id="31" name="Google Shape;317;p36">
                <a:extLst>
                  <a:ext uri="{FF2B5EF4-FFF2-40B4-BE49-F238E27FC236}">
                    <a16:creationId xmlns:a16="http://schemas.microsoft.com/office/drawing/2014/main" xmlns="" id="{96B4B727-3901-4409-8DB9-C3D909F151F2}"/>
                  </a:ext>
                </a:extLst>
              </p:cNvPr>
              <p:cNvSpPr/>
              <p:nvPr/>
            </p:nvSpPr>
            <p:spPr>
              <a:xfrm>
                <a:off x="3004825" y="4332400"/>
                <a:ext cx="78875" cy="35675"/>
              </a:xfrm>
              <a:custGeom>
                <a:avLst/>
                <a:gdLst/>
                <a:ahLst/>
                <a:cxnLst/>
                <a:rect l="l" t="t" r="r" b="b"/>
                <a:pathLst>
                  <a:path w="3155" h="1427" extrusionOk="0">
                    <a:moveTo>
                      <a:pt x="1869" y="1"/>
                    </a:moveTo>
                    <a:cubicBezTo>
                      <a:pt x="1855" y="1"/>
                      <a:pt x="1842" y="1"/>
                      <a:pt x="1829" y="2"/>
                    </a:cubicBezTo>
                    <a:cubicBezTo>
                      <a:pt x="1390" y="35"/>
                      <a:pt x="84" y="35"/>
                      <a:pt x="44" y="621"/>
                    </a:cubicBezTo>
                    <a:cubicBezTo>
                      <a:pt x="1" y="1268"/>
                      <a:pt x="797" y="1426"/>
                      <a:pt x="1473" y="1426"/>
                    </a:cubicBezTo>
                    <a:cubicBezTo>
                      <a:pt x="1797" y="1426"/>
                      <a:pt x="2093" y="1390"/>
                      <a:pt x="2258" y="1354"/>
                    </a:cubicBezTo>
                    <a:cubicBezTo>
                      <a:pt x="2357" y="1332"/>
                      <a:pt x="2457" y="1306"/>
                      <a:pt x="2537" y="1248"/>
                    </a:cubicBezTo>
                    <a:cubicBezTo>
                      <a:pt x="3155" y="797"/>
                      <a:pt x="2409" y="1"/>
                      <a:pt x="1869" y="1"/>
                    </a:cubicBezTo>
                    <a:close/>
                  </a:path>
                </a:pathLst>
              </a:custGeom>
              <a:solidFill>
                <a:srgbClr val="E1A101"/>
              </a:solidFill>
              <a:ln>
                <a:noFill/>
              </a:ln>
            </p:spPr>
            <p:txBody>
              <a:bodyPr spcFirstLastPara="1" wrap="square" lIns="68569" tIns="68569" rIns="68569" bIns="68569" anchor="ctr" anchorCtr="0">
                <a:noAutofit/>
              </a:bodyPr>
              <a:lstStyle/>
              <a:p>
                <a:endParaRPr sz="1013"/>
              </a:p>
            </p:txBody>
          </p:sp>
          <p:sp>
            <p:nvSpPr>
              <p:cNvPr id="32" name="Google Shape;318;p36">
                <a:extLst>
                  <a:ext uri="{FF2B5EF4-FFF2-40B4-BE49-F238E27FC236}">
                    <a16:creationId xmlns:a16="http://schemas.microsoft.com/office/drawing/2014/main" xmlns="" id="{A767D6D6-11B2-430C-8056-877C284A6BF4}"/>
                  </a:ext>
                </a:extLst>
              </p:cNvPr>
              <p:cNvSpPr/>
              <p:nvPr/>
            </p:nvSpPr>
            <p:spPr>
              <a:xfrm>
                <a:off x="2907825" y="4160200"/>
                <a:ext cx="78875" cy="35700"/>
              </a:xfrm>
              <a:custGeom>
                <a:avLst/>
                <a:gdLst/>
                <a:ahLst/>
                <a:cxnLst/>
                <a:rect l="l" t="t" r="r" b="b"/>
                <a:pathLst>
                  <a:path w="3155" h="1428" extrusionOk="0">
                    <a:moveTo>
                      <a:pt x="1870" y="1"/>
                    </a:moveTo>
                    <a:cubicBezTo>
                      <a:pt x="1856" y="1"/>
                      <a:pt x="1843" y="1"/>
                      <a:pt x="1830" y="2"/>
                    </a:cubicBezTo>
                    <a:cubicBezTo>
                      <a:pt x="1391" y="35"/>
                      <a:pt x="84" y="35"/>
                      <a:pt x="45" y="620"/>
                    </a:cubicBezTo>
                    <a:cubicBezTo>
                      <a:pt x="1" y="1269"/>
                      <a:pt x="798" y="1428"/>
                      <a:pt x="1475" y="1428"/>
                    </a:cubicBezTo>
                    <a:cubicBezTo>
                      <a:pt x="1798" y="1428"/>
                      <a:pt x="2094" y="1392"/>
                      <a:pt x="2259" y="1355"/>
                    </a:cubicBezTo>
                    <a:cubicBezTo>
                      <a:pt x="2356" y="1332"/>
                      <a:pt x="2456" y="1307"/>
                      <a:pt x="2537" y="1248"/>
                    </a:cubicBezTo>
                    <a:cubicBezTo>
                      <a:pt x="3154" y="797"/>
                      <a:pt x="2408" y="1"/>
                      <a:pt x="1870" y="1"/>
                    </a:cubicBezTo>
                    <a:close/>
                  </a:path>
                </a:pathLst>
              </a:custGeom>
              <a:solidFill>
                <a:srgbClr val="E1A101"/>
              </a:solidFill>
              <a:ln>
                <a:noFill/>
              </a:ln>
            </p:spPr>
            <p:txBody>
              <a:bodyPr spcFirstLastPara="1" wrap="square" lIns="68569" tIns="68569" rIns="68569" bIns="68569" anchor="ctr" anchorCtr="0">
                <a:noAutofit/>
              </a:bodyPr>
              <a:lstStyle/>
              <a:p>
                <a:endParaRPr sz="1013"/>
              </a:p>
            </p:txBody>
          </p:sp>
          <p:sp>
            <p:nvSpPr>
              <p:cNvPr id="33" name="Google Shape;319;p36">
                <a:extLst>
                  <a:ext uri="{FF2B5EF4-FFF2-40B4-BE49-F238E27FC236}">
                    <a16:creationId xmlns:a16="http://schemas.microsoft.com/office/drawing/2014/main" xmlns="" id="{86DDFCE9-6DBF-4592-890A-C7089D2D6BBD}"/>
                  </a:ext>
                </a:extLst>
              </p:cNvPr>
              <p:cNvSpPr/>
              <p:nvPr/>
            </p:nvSpPr>
            <p:spPr>
              <a:xfrm>
                <a:off x="3062800" y="4282875"/>
                <a:ext cx="74825" cy="36950"/>
              </a:xfrm>
              <a:custGeom>
                <a:avLst/>
                <a:gdLst/>
                <a:ahLst/>
                <a:cxnLst/>
                <a:rect l="l" t="t" r="r" b="b"/>
                <a:pathLst>
                  <a:path w="2993" h="1478" extrusionOk="0">
                    <a:moveTo>
                      <a:pt x="833" y="1"/>
                    </a:moveTo>
                    <a:cubicBezTo>
                      <a:pt x="731" y="1"/>
                      <a:pt x="648" y="9"/>
                      <a:pt x="592" y="26"/>
                    </a:cubicBezTo>
                    <a:cubicBezTo>
                      <a:pt x="282" y="119"/>
                      <a:pt x="0" y="386"/>
                      <a:pt x="0" y="708"/>
                    </a:cubicBezTo>
                    <a:cubicBezTo>
                      <a:pt x="0" y="935"/>
                      <a:pt x="140" y="1148"/>
                      <a:pt x="331" y="1275"/>
                    </a:cubicBezTo>
                    <a:cubicBezTo>
                      <a:pt x="519" y="1404"/>
                      <a:pt x="751" y="1457"/>
                      <a:pt x="978" y="1473"/>
                    </a:cubicBezTo>
                    <a:cubicBezTo>
                      <a:pt x="1030" y="1476"/>
                      <a:pt x="1082" y="1478"/>
                      <a:pt x="1134" y="1478"/>
                    </a:cubicBezTo>
                    <a:cubicBezTo>
                      <a:pt x="1489" y="1478"/>
                      <a:pt x="1840" y="1397"/>
                      <a:pt x="2161" y="1240"/>
                    </a:cubicBezTo>
                    <a:cubicBezTo>
                      <a:pt x="2254" y="1194"/>
                      <a:pt x="2345" y="1140"/>
                      <a:pt x="2413" y="1061"/>
                    </a:cubicBezTo>
                    <a:cubicBezTo>
                      <a:pt x="2992" y="367"/>
                      <a:pt x="1509" y="1"/>
                      <a:pt x="833" y="1"/>
                    </a:cubicBezTo>
                    <a:close/>
                  </a:path>
                </a:pathLst>
              </a:custGeom>
              <a:solidFill>
                <a:srgbClr val="E1A101"/>
              </a:solidFill>
              <a:ln>
                <a:noFill/>
              </a:ln>
            </p:spPr>
            <p:txBody>
              <a:bodyPr spcFirstLastPara="1" wrap="square" lIns="68569" tIns="68569" rIns="68569" bIns="68569" anchor="ctr" anchorCtr="0">
                <a:noAutofit/>
              </a:bodyPr>
              <a:lstStyle/>
              <a:p>
                <a:endParaRPr sz="1013"/>
              </a:p>
            </p:txBody>
          </p:sp>
          <p:sp>
            <p:nvSpPr>
              <p:cNvPr id="34" name="Google Shape;320;p36">
                <a:extLst>
                  <a:ext uri="{FF2B5EF4-FFF2-40B4-BE49-F238E27FC236}">
                    <a16:creationId xmlns:a16="http://schemas.microsoft.com/office/drawing/2014/main" xmlns="" id="{7ED66CB4-1AFC-4CC3-B519-AF3C313E2175}"/>
                  </a:ext>
                </a:extLst>
              </p:cNvPr>
              <p:cNvSpPr/>
              <p:nvPr/>
            </p:nvSpPr>
            <p:spPr>
              <a:xfrm>
                <a:off x="2955925" y="4386250"/>
                <a:ext cx="67225" cy="31150"/>
              </a:xfrm>
              <a:custGeom>
                <a:avLst/>
                <a:gdLst/>
                <a:ahLst/>
                <a:cxnLst/>
                <a:rect l="l" t="t" r="r" b="b"/>
                <a:pathLst>
                  <a:path w="2689" h="1246" extrusionOk="0">
                    <a:moveTo>
                      <a:pt x="1729" y="0"/>
                    </a:moveTo>
                    <a:cubicBezTo>
                      <a:pt x="1146" y="0"/>
                      <a:pt x="0" y="112"/>
                      <a:pt x="488" y="797"/>
                    </a:cubicBezTo>
                    <a:cubicBezTo>
                      <a:pt x="603" y="958"/>
                      <a:pt x="792" y="1054"/>
                      <a:pt x="979" y="1118"/>
                    </a:cubicBezTo>
                    <a:cubicBezTo>
                      <a:pt x="1226" y="1203"/>
                      <a:pt x="1485" y="1246"/>
                      <a:pt x="1744" y="1246"/>
                    </a:cubicBezTo>
                    <a:cubicBezTo>
                      <a:pt x="1792" y="1246"/>
                      <a:pt x="1840" y="1244"/>
                      <a:pt x="1887" y="1241"/>
                    </a:cubicBezTo>
                    <a:cubicBezTo>
                      <a:pt x="2238" y="1220"/>
                      <a:pt x="2652" y="1038"/>
                      <a:pt x="2671" y="687"/>
                    </a:cubicBezTo>
                    <a:cubicBezTo>
                      <a:pt x="2688" y="402"/>
                      <a:pt x="2424" y="278"/>
                      <a:pt x="2252" y="105"/>
                    </a:cubicBezTo>
                    <a:cubicBezTo>
                      <a:pt x="2179" y="32"/>
                      <a:pt x="2068" y="15"/>
                      <a:pt x="1963" y="7"/>
                    </a:cubicBezTo>
                    <a:cubicBezTo>
                      <a:pt x="1908" y="3"/>
                      <a:pt x="1826" y="0"/>
                      <a:pt x="1729" y="0"/>
                    </a:cubicBezTo>
                    <a:close/>
                  </a:path>
                </a:pathLst>
              </a:custGeom>
              <a:solidFill>
                <a:srgbClr val="E1A101"/>
              </a:solidFill>
              <a:ln>
                <a:noFill/>
              </a:ln>
            </p:spPr>
            <p:txBody>
              <a:bodyPr spcFirstLastPara="1" wrap="square" lIns="68569" tIns="68569" rIns="68569" bIns="68569" anchor="ctr" anchorCtr="0">
                <a:noAutofit/>
              </a:bodyPr>
              <a:lstStyle/>
              <a:p>
                <a:endParaRPr sz="1013"/>
              </a:p>
            </p:txBody>
          </p:sp>
          <p:sp>
            <p:nvSpPr>
              <p:cNvPr id="35" name="Google Shape;321;p36">
                <a:extLst>
                  <a:ext uri="{FF2B5EF4-FFF2-40B4-BE49-F238E27FC236}">
                    <a16:creationId xmlns:a16="http://schemas.microsoft.com/office/drawing/2014/main" xmlns="" id="{93E407B2-830B-4C32-9F9C-CC68958DE2EA}"/>
                  </a:ext>
                </a:extLst>
              </p:cNvPr>
              <p:cNvSpPr/>
              <p:nvPr/>
            </p:nvSpPr>
            <p:spPr>
              <a:xfrm>
                <a:off x="2850650" y="4086975"/>
                <a:ext cx="67250" cy="31150"/>
              </a:xfrm>
              <a:custGeom>
                <a:avLst/>
                <a:gdLst/>
                <a:ahLst/>
                <a:cxnLst/>
                <a:rect l="l" t="t" r="r" b="b"/>
                <a:pathLst>
                  <a:path w="2690" h="1246" extrusionOk="0">
                    <a:moveTo>
                      <a:pt x="1736" y="1"/>
                    </a:moveTo>
                    <a:cubicBezTo>
                      <a:pt x="1155" y="1"/>
                      <a:pt x="0" y="110"/>
                      <a:pt x="490" y="797"/>
                    </a:cubicBezTo>
                    <a:cubicBezTo>
                      <a:pt x="605" y="960"/>
                      <a:pt x="794" y="1054"/>
                      <a:pt x="981" y="1118"/>
                    </a:cubicBezTo>
                    <a:cubicBezTo>
                      <a:pt x="1227" y="1203"/>
                      <a:pt x="1486" y="1246"/>
                      <a:pt x="1747" y="1246"/>
                    </a:cubicBezTo>
                    <a:cubicBezTo>
                      <a:pt x="1794" y="1246"/>
                      <a:pt x="1842" y="1244"/>
                      <a:pt x="1890" y="1241"/>
                    </a:cubicBezTo>
                    <a:cubicBezTo>
                      <a:pt x="2239" y="1220"/>
                      <a:pt x="2654" y="1038"/>
                      <a:pt x="2674" y="687"/>
                    </a:cubicBezTo>
                    <a:cubicBezTo>
                      <a:pt x="2690" y="402"/>
                      <a:pt x="2425" y="278"/>
                      <a:pt x="2253" y="105"/>
                    </a:cubicBezTo>
                    <a:cubicBezTo>
                      <a:pt x="2181" y="32"/>
                      <a:pt x="2069" y="16"/>
                      <a:pt x="1966" y="7"/>
                    </a:cubicBezTo>
                    <a:cubicBezTo>
                      <a:pt x="1911" y="3"/>
                      <a:pt x="1831" y="1"/>
                      <a:pt x="1736" y="1"/>
                    </a:cubicBezTo>
                    <a:close/>
                  </a:path>
                </a:pathLst>
              </a:custGeom>
              <a:solidFill>
                <a:srgbClr val="E1A101"/>
              </a:solidFill>
              <a:ln>
                <a:noFill/>
              </a:ln>
            </p:spPr>
            <p:txBody>
              <a:bodyPr spcFirstLastPara="1" wrap="square" lIns="68569" tIns="68569" rIns="68569" bIns="68569" anchor="ctr" anchorCtr="0">
                <a:noAutofit/>
              </a:bodyPr>
              <a:lstStyle/>
              <a:p>
                <a:endParaRPr sz="1013"/>
              </a:p>
            </p:txBody>
          </p:sp>
          <p:sp>
            <p:nvSpPr>
              <p:cNvPr id="36" name="Google Shape;322;p36">
                <a:extLst>
                  <a:ext uri="{FF2B5EF4-FFF2-40B4-BE49-F238E27FC236}">
                    <a16:creationId xmlns:a16="http://schemas.microsoft.com/office/drawing/2014/main" xmlns="" id="{C0EB482D-338A-46DE-9A4E-525AA993F3EF}"/>
                  </a:ext>
                </a:extLst>
              </p:cNvPr>
              <p:cNvSpPr/>
              <p:nvPr/>
            </p:nvSpPr>
            <p:spPr>
              <a:xfrm>
                <a:off x="2932650" y="4115675"/>
                <a:ext cx="67250" cy="31150"/>
              </a:xfrm>
              <a:custGeom>
                <a:avLst/>
                <a:gdLst/>
                <a:ahLst/>
                <a:cxnLst/>
                <a:rect l="l" t="t" r="r" b="b"/>
                <a:pathLst>
                  <a:path w="2690" h="1246" extrusionOk="0">
                    <a:moveTo>
                      <a:pt x="1736" y="1"/>
                    </a:moveTo>
                    <a:cubicBezTo>
                      <a:pt x="1154" y="1"/>
                      <a:pt x="0" y="110"/>
                      <a:pt x="489" y="797"/>
                    </a:cubicBezTo>
                    <a:cubicBezTo>
                      <a:pt x="605" y="960"/>
                      <a:pt x="794" y="1054"/>
                      <a:pt x="981" y="1119"/>
                    </a:cubicBezTo>
                    <a:cubicBezTo>
                      <a:pt x="1227" y="1203"/>
                      <a:pt x="1486" y="1246"/>
                      <a:pt x="1746" y="1246"/>
                    </a:cubicBezTo>
                    <a:cubicBezTo>
                      <a:pt x="1794" y="1246"/>
                      <a:pt x="1841" y="1244"/>
                      <a:pt x="1889" y="1242"/>
                    </a:cubicBezTo>
                    <a:cubicBezTo>
                      <a:pt x="2239" y="1220"/>
                      <a:pt x="2654" y="1038"/>
                      <a:pt x="2674" y="688"/>
                    </a:cubicBezTo>
                    <a:cubicBezTo>
                      <a:pt x="2690" y="404"/>
                      <a:pt x="2425" y="278"/>
                      <a:pt x="2254" y="105"/>
                    </a:cubicBezTo>
                    <a:cubicBezTo>
                      <a:pt x="2181" y="32"/>
                      <a:pt x="2069" y="16"/>
                      <a:pt x="1966" y="8"/>
                    </a:cubicBezTo>
                    <a:cubicBezTo>
                      <a:pt x="1911" y="4"/>
                      <a:pt x="1831" y="1"/>
                      <a:pt x="1736" y="1"/>
                    </a:cubicBezTo>
                    <a:close/>
                  </a:path>
                </a:pathLst>
              </a:custGeom>
              <a:solidFill>
                <a:srgbClr val="E1A101"/>
              </a:solidFill>
              <a:ln>
                <a:noFill/>
              </a:ln>
            </p:spPr>
            <p:txBody>
              <a:bodyPr spcFirstLastPara="1" wrap="square" lIns="68569" tIns="68569" rIns="68569" bIns="68569" anchor="ctr" anchorCtr="0">
                <a:noAutofit/>
              </a:bodyPr>
              <a:lstStyle/>
              <a:p>
                <a:endParaRPr sz="1013"/>
              </a:p>
            </p:txBody>
          </p:sp>
          <p:sp>
            <p:nvSpPr>
              <p:cNvPr id="37" name="Google Shape;323;p36">
                <a:extLst>
                  <a:ext uri="{FF2B5EF4-FFF2-40B4-BE49-F238E27FC236}">
                    <a16:creationId xmlns:a16="http://schemas.microsoft.com/office/drawing/2014/main" xmlns="" id="{561A5B03-1388-48DD-92AD-E4039A1F2221}"/>
                  </a:ext>
                </a:extLst>
              </p:cNvPr>
              <p:cNvSpPr/>
              <p:nvPr/>
            </p:nvSpPr>
            <p:spPr>
              <a:xfrm>
                <a:off x="3018725" y="4134800"/>
                <a:ext cx="67250" cy="31150"/>
              </a:xfrm>
              <a:custGeom>
                <a:avLst/>
                <a:gdLst/>
                <a:ahLst/>
                <a:cxnLst/>
                <a:rect l="l" t="t" r="r" b="b"/>
                <a:pathLst>
                  <a:path w="2690" h="1246" extrusionOk="0">
                    <a:moveTo>
                      <a:pt x="1736" y="1"/>
                    </a:moveTo>
                    <a:cubicBezTo>
                      <a:pt x="1154" y="1"/>
                      <a:pt x="0" y="110"/>
                      <a:pt x="489" y="797"/>
                    </a:cubicBezTo>
                    <a:cubicBezTo>
                      <a:pt x="605" y="960"/>
                      <a:pt x="794" y="1054"/>
                      <a:pt x="981" y="1119"/>
                    </a:cubicBezTo>
                    <a:cubicBezTo>
                      <a:pt x="1228" y="1203"/>
                      <a:pt x="1486" y="1246"/>
                      <a:pt x="1746" y="1246"/>
                    </a:cubicBezTo>
                    <a:cubicBezTo>
                      <a:pt x="1794" y="1246"/>
                      <a:pt x="1842" y="1244"/>
                      <a:pt x="1889" y="1242"/>
                    </a:cubicBezTo>
                    <a:cubicBezTo>
                      <a:pt x="2240" y="1220"/>
                      <a:pt x="2654" y="1038"/>
                      <a:pt x="2674" y="688"/>
                    </a:cubicBezTo>
                    <a:cubicBezTo>
                      <a:pt x="2690" y="404"/>
                      <a:pt x="2425" y="278"/>
                      <a:pt x="2254" y="105"/>
                    </a:cubicBezTo>
                    <a:cubicBezTo>
                      <a:pt x="2181" y="32"/>
                      <a:pt x="2069" y="16"/>
                      <a:pt x="1966" y="8"/>
                    </a:cubicBezTo>
                    <a:cubicBezTo>
                      <a:pt x="1912" y="4"/>
                      <a:pt x="1832" y="1"/>
                      <a:pt x="1736" y="1"/>
                    </a:cubicBezTo>
                    <a:close/>
                  </a:path>
                </a:pathLst>
              </a:custGeom>
              <a:solidFill>
                <a:srgbClr val="E1A101"/>
              </a:solidFill>
              <a:ln>
                <a:noFill/>
              </a:ln>
            </p:spPr>
            <p:txBody>
              <a:bodyPr spcFirstLastPara="1" wrap="square" lIns="68569" tIns="68569" rIns="68569" bIns="68569" anchor="ctr" anchorCtr="0">
                <a:noAutofit/>
              </a:bodyPr>
              <a:lstStyle/>
              <a:p>
                <a:endParaRPr sz="1013"/>
              </a:p>
            </p:txBody>
          </p:sp>
          <p:sp>
            <p:nvSpPr>
              <p:cNvPr id="38" name="Google Shape;324;p36">
                <a:extLst>
                  <a:ext uri="{FF2B5EF4-FFF2-40B4-BE49-F238E27FC236}">
                    <a16:creationId xmlns:a16="http://schemas.microsoft.com/office/drawing/2014/main" xmlns="" id="{B35635C6-894A-4B63-8342-79C5D9AB08B2}"/>
                  </a:ext>
                </a:extLst>
              </p:cNvPr>
              <p:cNvSpPr/>
              <p:nvPr/>
            </p:nvSpPr>
            <p:spPr>
              <a:xfrm>
                <a:off x="2863425" y="4391850"/>
                <a:ext cx="73375" cy="29550"/>
              </a:xfrm>
              <a:custGeom>
                <a:avLst/>
                <a:gdLst/>
                <a:ahLst/>
                <a:cxnLst/>
                <a:rect l="l" t="t" r="r" b="b"/>
                <a:pathLst>
                  <a:path w="2935" h="1182" extrusionOk="0">
                    <a:moveTo>
                      <a:pt x="990" y="0"/>
                    </a:moveTo>
                    <a:cubicBezTo>
                      <a:pt x="768" y="0"/>
                      <a:pt x="549" y="11"/>
                      <a:pt x="347" y="11"/>
                    </a:cubicBezTo>
                    <a:cubicBezTo>
                      <a:pt x="288" y="11"/>
                      <a:pt x="227" y="11"/>
                      <a:pt x="178" y="41"/>
                    </a:cubicBezTo>
                    <a:cubicBezTo>
                      <a:pt x="135" y="71"/>
                      <a:pt x="104" y="112"/>
                      <a:pt x="87" y="159"/>
                    </a:cubicBezTo>
                    <a:cubicBezTo>
                      <a:pt x="1" y="364"/>
                      <a:pt x="59" y="610"/>
                      <a:pt x="197" y="786"/>
                    </a:cubicBezTo>
                    <a:cubicBezTo>
                      <a:pt x="333" y="962"/>
                      <a:pt x="536" y="1072"/>
                      <a:pt x="744" y="1146"/>
                    </a:cubicBezTo>
                    <a:cubicBezTo>
                      <a:pt x="813" y="1170"/>
                      <a:pt x="897" y="1182"/>
                      <a:pt x="989" y="1182"/>
                    </a:cubicBezTo>
                    <a:cubicBezTo>
                      <a:pt x="1704" y="1182"/>
                      <a:pt x="2935" y="510"/>
                      <a:pt x="1901" y="125"/>
                    </a:cubicBezTo>
                    <a:cubicBezTo>
                      <a:pt x="1626" y="22"/>
                      <a:pt x="1306" y="0"/>
                      <a:pt x="990" y="0"/>
                    </a:cubicBezTo>
                    <a:close/>
                  </a:path>
                </a:pathLst>
              </a:custGeom>
              <a:solidFill>
                <a:srgbClr val="E1A101"/>
              </a:solidFill>
              <a:ln>
                <a:noFill/>
              </a:ln>
            </p:spPr>
            <p:txBody>
              <a:bodyPr spcFirstLastPara="1" wrap="square" lIns="68569" tIns="68569" rIns="68569" bIns="68569" anchor="ctr" anchorCtr="0">
                <a:noAutofit/>
              </a:bodyPr>
              <a:lstStyle/>
              <a:p>
                <a:endParaRPr sz="1013"/>
              </a:p>
            </p:txBody>
          </p:sp>
          <p:sp>
            <p:nvSpPr>
              <p:cNvPr id="39" name="Google Shape;325;p36">
                <a:extLst>
                  <a:ext uri="{FF2B5EF4-FFF2-40B4-BE49-F238E27FC236}">
                    <a16:creationId xmlns:a16="http://schemas.microsoft.com/office/drawing/2014/main" xmlns="" id="{D0EDF57D-CE72-4319-A49F-D4E7472891CE}"/>
                  </a:ext>
                </a:extLst>
              </p:cNvPr>
              <p:cNvSpPr/>
              <p:nvPr/>
            </p:nvSpPr>
            <p:spPr>
              <a:xfrm>
                <a:off x="3048025" y="4392850"/>
                <a:ext cx="59700" cy="32950"/>
              </a:xfrm>
              <a:custGeom>
                <a:avLst/>
                <a:gdLst/>
                <a:ahLst/>
                <a:cxnLst/>
                <a:rect l="l" t="t" r="r" b="b"/>
                <a:pathLst>
                  <a:path w="2388" h="1318" extrusionOk="0">
                    <a:moveTo>
                      <a:pt x="1010" y="1"/>
                    </a:moveTo>
                    <a:cubicBezTo>
                      <a:pt x="655" y="1"/>
                      <a:pt x="308" y="143"/>
                      <a:pt x="98" y="476"/>
                    </a:cubicBezTo>
                    <a:cubicBezTo>
                      <a:pt x="74" y="513"/>
                      <a:pt x="54" y="554"/>
                      <a:pt x="41" y="596"/>
                    </a:cubicBezTo>
                    <a:cubicBezTo>
                      <a:pt x="1" y="743"/>
                      <a:pt x="79" y="893"/>
                      <a:pt x="157" y="1025"/>
                    </a:cubicBezTo>
                    <a:cubicBezTo>
                      <a:pt x="217" y="1129"/>
                      <a:pt x="284" y="1239"/>
                      <a:pt x="394" y="1286"/>
                    </a:cubicBezTo>
                    <a:cubicBezTo>
                      <a:pt x="451" y="1312"/>
                      <a:pt x="513" y="1318"/>
                      <a:pt x="576" y="1318"/>
                    </a:cubicBezTo>
                    <a:cubicBezTo>
                      <a:pt x="597" y="1318"/>
                      <a:pt x="618" y="1317"/>
                      <a:pt x="639" y="1316"/>
                    </a:cubicBezTo>
                    <a:cubicBezTo>
                      <a:pt x="1009" y="1306"/>
                      <a:pt x="1740" y="1312"/>
                      <a:pt x="2086" y="1129"/>
                    </a:cubicBezTo>
                    <a:cubicBezTo>
                      <a:pt x="2339" y="996"/>
                      <a:pt x="2387" y="764"/>
                      <a:pt x="1940" y="354"/>
                    </a:cubicBezTo>
                    <a:cubicBezTo>
                      <a:pt x="1699" y="132"/>
                      <a:pt x="1351" y="1"/>
                      <a:pt x="1010" y="1"/>
                    </a:cubicBezTo>
                    <a:close/>
                  </a:path>
                </a:pathLst>
              </a:custGeom>
              <a:solidFill>
                <a:srgbClr val="E1A101"/>
              </a:solidFill>
              <a:ln>
                <a:noFill/>
              </a:ln>
            </p:spPr>
            <p:txBody>
              <a:bodyPr spcFirstLastPara="1" wrap="square" lIns="68569" tIns="68569" rIns="68569" bIns="68569" anchor="ctr" anchorCtr="0">
                <a:noAutofit/>
              </a:bodyPr>
              <a:lstStyle/>
              <a:p>
                <a:endParaRPr sz="1013"/>
              </a:p>
            </p:txBody>
          </p:sp>
          <p:sp>
            <p:nvSpPr>
              <p:cNvPr id="40" name="Google Shape;326;p36">
                <a:extLst>
                  <a:ext uri="{FF2B5EF4-FFF2-40B4-BE49-F238E27FC236}">
                    <a16:creationId xmlns:a16="http://schemas.microsoft.com/office/drawing/2014/main" xmlns="" id="{0B6575E2-38C4-43A2-AE1E-0640DFA87E4B}"/>
                  </a:ext>
                </a:extLst>
              </p:cNvPr>
              <p:cNvSpPr/>
              <p:nvPr/>
            </p:nvSpPr>
            <p:spPr>
              <a:xfrm>
                <a:off x="2915900" y="4444325"/>
                <a:ext cx="49275" cy="26475"/>
              </a:xfrm>
              <a:custGeom>
                <a:avLst/>
                <a:gdLst/>
                <a:ahLst/>
                <a:cxnLst/>
                <a:rect l="l" t="t" r="r" b="b"/>
                <a:pathLst>
                  <a:path w="1971" h="1059" extrusionOk="0">
                    <a:moveTo>
                      <a:pt x="1407" y="1"/>
                    </a:moveTo>
                    <a:cubicBezTo>
                      <a:pt x="1181" y="1"/>
                      <a:pt x="932" y="55"/>
                      <a:pt x="763" y="65"/>
                    </a:cubicBezTo>
                    <a:cubicBezTo>
                      <a:pt x="539" y="80"/>
                      <a:pt x="280" y="111"/>
                      <a:pt x="157" y="300"/>
                    </a:cubicBezTo>
                    <a:cubicBezTo>
                      <a:pt x="1" y="537"/>
                      <a:pt x="190" y="877"/>
                      <a:pt x="454" y="983"/>
                    </a:cubicBezTo>
                    <a:cubicBezTo>
                      <a:pt x="572" y="1030"/>
                      <a:pt x="748" y="1058"/>
                      <a:pt x="938" y="1058"/>
                    </a:cubicBezTo>
                    <a:cubicBezTo>
                      <a:pt x="1410" y="1058"/>
                      <a:pt x="1970" y="887"/>
                      <a:pt x="1940" y="417"/>
                    </a:cubicBezTo>
                    <a:cubicBezTo>
                      <a:pt x="1918" y="81"/>
                      <a:pt x="1680" y="1"/>
                      <a:pt x="1407" y="1"/>
                    </a:cubicBezTo>
                    <a:close/>
                  </a:path>
                </a:pathLst>
              </a:custGeom>
              <a:solidFill>
                <a:srgbClr val="E1A101"/>
              </a:solidFill>
              <a:ln>
                <a:noFill/>
              </a:ln>
            </p:spPr>
            <p:txBody>
              <a:bodyPr spcFirstLastPara="1" wrap="square" lIns="68569" tIns="68569" rIns="68569" bIns="68569" anchor="ctr" anchorCtr="0">
                <a:noAutofit/>
              </a:bodyPr>
              <a:lstStyle/>
              <a:p>
                <a:endParaRPr sz="1013"/>
              </a:p>
            </p:txBody>
          </p:sp>
          <p:sp>
            <p:nvSpPr>
              <p:cNvPr id="41" name="Google Shape;327;p36">
                <a:extLst>
                  <a:ext uri="{FF2B5EF4-FFF2-40B4-BE49-F238E27FC236}">
                    <a16:creationId xmlns:a16="http://schemas.microsoft.com/office/drawing/2014/main" xmlns="" id="{A9386AD2-9AEB-41EB-91A1-F628581CD0A9}"/>
                  </a:ext>
                </a:extLst>
              </p:cNvPr>
              <p:cNvSpPr/>
              <p:nvPr/>
            </p:nvSpPr>
            <p:spPr>
              <a:xfrm>
                <a:off x="2848950" y="4190175"/>
                <a:ext cx="49275" cy="26450"/>
              </a:xfrm>
              <a:custGeom>
                <a:avLst/>
                <a:gdLst/>
                <a:ahLst/>
                <a:cxnLst/>
                <a:rect l="l" t="t" r="r" b="b"/>
                <a:pathLst>
                  <a:path w="1971" h="1058" extrusionOk="0">
                    <a:moveTo>
                      <a:pt x="1406" y="0"/>
                    </a:moveTo>
                    <a:cubicBezTo>
                      <a:pt x="1181" y="0"/>
                      <a:pt x="932" y="55"/>
                      <a:pt x="763" y="65"/>
                    </a:cubicBezTo>
                    <a:cubicBezTo>
                      <a:pt x="538" y="79"/>
                      <a:pt x="280" y="110"/>
                      <a:pt x="157" y="299"/>
                    </a:cubicBezTo>
                    <a:cubicBezTo>
                      <a:pt x="1" y="537"/>
                      <a:pt x="189" y="877"/>
                      <a:pt x="454" y="983"/>
                    </a:cubicBezTo>
                    <a:cubicBezTo>
                      <a:pt x="571" y="1030"/>
                      <a:pt x="747" y="1058"/>
                      <a:pt x="938" y="1058"/>
                    </a:cubicBezTo>
                    <a:cubicBezTo>
                      <a:pt x="1410" y="1058"/>
                      <a:pt x="1970" y="886"/>
                      <a:pt x="1940" y="416"/>
                    </a:cubicBezTo>
                    <a:cubicBezTo>
                      <a:pt x="1917" y="80"/>
                      <a:pt x="1679" y="0"/>
                      <a:pt x="1406" y="0"/>
                    </a:cubicBezTo>
                    <a:close/>
                  </a:path>
                </a:pathLst>
              </a:custGeom>
              <a:solidFill>
                <a:srgbClr val="E1A101"/>
              </a:solidFill>
              <a:ln>
                <a:noFill/>
              </a:ln>
            </p:spPr>
            <p:txBody>
              <a:bodyPr spcFirstLastPara="1" wrap="square" lIns="68569" tIns="68569" rIns="68569" bIns="68569" anchor="ctr" anchorCtr="0">
                <a:noAutofit/>
              </a:bodyPr>
              <a:lstStyle/>
              <a:p>
                <a:endParaRPr sz="1013"/>
              </a:p>
            </p:txBody>
          </p:sp>
          <p:sp>
            <p:nvSpPr>
              <p:cNvPr id="42" name="Google Shape;328;p36">
                <a:extLst>
                  <a:ext uri="{FF2B5EF4-FFF2-40B4-BE49-F238E27FC236}">
                    <a16:creationId xmlns:a16="http://schemas.microsoft.com/office/drawing/2014/main" xmlns="" id="{21EADAD6-058A-4698-9E53-87919F6551BE}"/>
                  </a:ext>
                </a:extLst>
              </p:cNvPr>
              <p:cNvSpPr/>
              <p:nvPr/>
            </p:nvSpPr>
            <p:spPr>
              <a:xfrm>
                <a:off x="3005850" y="4438850"/>
                <a:ext cx="61800" cy="21875"/>
              </a:xfrm>
              <a:custGeom>
                <a:avLst/>
                <a:gdLst/>
                <a:ahLst/>
                <a:cxnLst/>
                <a:rect l="l" t="t" r="r" b="b"/>
                <a:pathLst>
                  <a:path w="2472" h="875" extrusionOk="0">
                    <a:moveTo>
                      <a:pt x="1330" y="1"/>
                    </a:moveTo>
                    <a:cubicBezTo>
                      <a:pt x="1305" y="1"/>
                      <a:pt x="1281" y="2"/>
                      <a:pt x="1257" y="4"/>
                    </a:cubicBezTo>
                    <a:cubicBezTo>
                      <a:pt x="1001" y="28"/>
                      <a:pt x="460" y="23"/>
                      <a:pt x="234" y="147"/>
                    </a:cubicBezTo>
                    <a:cubicBezTo>
                      <a:pt x="89" y="228"/>
                      <a:pt x="1" y="426"/>
                      <a:pt x="89" y="566"/>
                    </a:cubicBezTo>
                    <a:cubicBezTo>
                      <a:pt x="307" y="823"/>
                      <a:pt x="664" y="875"/>
                      <a:pt x="1010" y="875"/>
                    </a:cubicBezTo>
                    <a:cubicBezTo>
                      <a:pt x="1085" y="875"/>
                      <a:pt x="1158" y="872"/>
                      <a:pt x="1230" y="869"/>
                    </a:cubicBezTo>
                    <a:cubicBezTo>
                      <a:pt x="1405" y="863"/>
                      <a:pt x="1583" y="855"/>
                      <a:pt x="1741" y="780"/>
                    </a:cubicBezTo>
                    <a:cubicBezTo>
                      <a:pt x="2472" y="436"/>
                      <a:pt x="1820" y="1"/>
                      <a:pt x="1330" y="1"/>
                    </a:cubicBezTo>
                    <a:close/>
                  </a:path>
                </a:pathLst>
              </a:custGeom>
              <a:solidFill>
                <a:srgbClr val="E1A101"/>
              </a:solidFill>
              <a:ln>
                <a:noFill/>
              </a:ln>
            </p:spPr>
            <p:txBody>
              <a:bodyPr spcFirstLastPara="1" wrap="square" lIns="68569" tIns="68569" rIns="68569" bIns="68569" anchor="ctr" anchorCtr="0">
                <a:noAutofit/>
              </a:bodyPr>
              <a:lstStyle/>
              <a:p>
                <a:endParaRPr sz="1013"/>
              </a:p>
            </p:txBody>
          </p:sp>
          <p:sp>
            <p:nvSpPr>
              <p:cNvPr id="43" name="Google Shape;329;p36">
                <a:extLst>
                  <a:ext uri="{FF2B5EF4-FFF2-40B4-BE49-F238E27FC236}">
                    <a16:creationId xmlns:a16="http://schemas.microsoft.com/office/drawing/2014/main" xmlns="" id="{77AD0E95-596D-436A-BA9A-029889553433}"/>
                  </a:ext>
                </a:extLst>
              </p:cNvPr>
              <p:cNvSpPr/>
              <p:nvPr/>
            </p:nvSpPr>
            <p:spPr>
              <a:xfrm>
                <a:off x="2821350" y="4134150"/>
                <a:ext cx="61825" cy="21875"/>
              </a:xfrm>
              <a:custGeom>
                <a:avLst/>
                <a:gdLst/>
                <a:ahLst/>
                <a:cxnLst/>
                <a:rect l="l" t="t" r="r" b="b"/>
                <a:pathLst>
                  <a:path w="2473" h="875" extrusionOk="0">
                    <a:moveTo>
                      <a:pt x="1330" y="0"/>
                    </a:moveTo>
                    <a:cubicBezTo>
                      <a:pt x="1306" y="0"/>
                      <a:pt x="1281" y="1"/>
                      <a:pt x="1258" y="4"/>
                    </a:cubicBezTo>
                    <a:cubicBezTo>
                      <a:pt x="1003" y="28"/>
                      <a:pt x="460" y="22"/>
                      <a:pt x="235" y="146"/>
                    </a:cubicBezTo>
                    <a:cubicBezTo>
                      <a:pt x="91" y="228"/>
                      <a:pt x="1" y="427"/>
                      <a:pt x="91" y="565"/>
                    </a:cubicBezTo>
                    <a:cubicBezTo>
                      <a:pt x="308" y="822"/>
                      <a:pt x="665" y="874"/>
                      <a:pt x="1012" y="874"/>
                    </a:cubicBezTo>
                    <a:cubicBezTo>
                      <a:pt x="1086" y="874"/>
                      <a:pt x="1160" y="872"/>
                      <a:pt x="1232" y="869"/>
                    </a:cubicBezTo>
                    <a:cubicBezTo>
                      <a:pt x="1405" y="861"/>
                      <a:pt x="1584" y="853"/>
                      <a:pt x="1742" y="780"/>
                    </a:cubicBezTo>
                    <a:cubicBezTo>
                      <a:pt x="2472" y="435"/>
                      <a:pt x="1821" y="0"/>
                      <a:pt x="1330" y="0"/>
                    </a:cubicBezTo>
                    <a:close/>
                  </a:path>
                </a:pathLst>
              </a:custGeom>
              <a:solidFill>
                <a:srgbClr val="E1A101"/>
              </a:solidFill>
              <a:ln>
                <a:noFill/>
              </a:ln>
            </p:spPr>
            <p:txBody>
              <a:bodyPr spcFirstLastPara="1" wrap="square" lIns="68569" tIns="68569" rIns="68569" bIns="68569" anchor="ctr" anchorCtr="0">
                <a:noAutofit/>
              </a:bodyPr>
              <a:lstStyle/>
              <a:p>
                <a:endParaRPr sz="1013"/>
              </a:p>
            </p:txBody>
          </p:sp>
          <p:sp>
            <p:nvSpPr>
              <p:cNvPr id="44" name="Google Shape;330;p36">
                <a:extLst>
                  <a:ext uri="{FF2B5EF4-FFF2-40B4-BE49-F238E27FC236}">
                    <a16:creationId xmlns:a16="http://schemas.microsoft.com/office/drawing/2014/main" xmlns="" id="{0A4F62DA-CE19-42B0-947C-5DCB4E9916B7}"/>
                  </a:ext>
                </a:extLst>
              </p:cNvPr>
              <p:cNvSpPr/>
              <p:nvPr/>
            </p:nvSpPr>
            <p:spPr>
              <a:xfrm>
                <a:off x="3076925" y="4198375"/>
                <a:ext cx="61750" cy="21875"/>
              </a:xfrm>
              <a:custGeom>
                <a:avLst/>
                <a:gdLst/>
                <a:ahLst/>
                <a:cxnLst/>
                <a:rect l="l" t="t" r="r" b="b"/>
                <a:pathLst>
                  <a:path w="2470" h="875" extrusionOk="0">
                    <a:moveTo>
                      <a:pt x="1330" y="0"/>
                    </a:moveTo>
                    <a:cubicBezTo>
                      <a:pt x="1305" y="0"/>
                      <a:pt x="1280" y="2"/>
                      <a:pt x="1256" y="4"/>
                    </a:cubicBezTo>
                    <a:cubicBezTo>
                      <a:pt x="1001" y="28"/>
                      <a:pt x="458" y="21"/>
                      <a:pt x="233" y="147"/>
                    </a:cubicBezTo>
                    <a:cubicBezTo>
                      <a:pt x="89" y="229"/>
                      <a:pt x="0" y="426"/>
                      <a:pt x="89" y="566"/>
                    </a:cubicBezTo>
                    <a:cubicBezTo>
                      <a:pt x="306" y="824"/>
                      <a:pt x="666" y="874"/>
                      <a:pt x="1015" y="874"/>
                    </a:cubicBezTo>
                    <a:cubicBezTo>
                      <a:pt x="1087" y="874"/>
                      <a:pt x="1160" y="872"/>
                      <a:pt x="1230" y="869"/>
                    </a:cubicBezTo>
                    <a:cubicBezTo>
                      <a:pt x="1403" y="862"/>
                      <a:pt x="1583" y="853"/>
                      <a:pt x="1740" y="779"/>
                    </a:cubicBezTo>
                    <a:cubicBezTo>
                      <a:pt x="2469" y="435"/>
                      <a:pt x="1821" y="0"/>
                      <a:pt x="1330" y="0"/>
                    </a:cubicBezTo>
                    <a:close/>
                  </a:path>
                </a:pathLst>
              </a:custGeom>
              <a:solidFill>
                <a:srgbClr val="E1A101"/>
              </a:solidFill>
              <a:ln>
                <a:noFill/>
              </a:ln>
            </p:spPr>
            <p:txBody>
              <a:bodyPr spcFirstLastPara="1" wrap="square" lIns="68569" tIns="68569" rIns="68569" bIns="68569" anchor="ctr" anchorCtr="0">
                <a:noAutofit/>
              </a:bodyPr>
              <a:lstStyle/>
              <a:p>
                <a:endParaRPr sz="1013"/>
              </a:p>
            </p:txBody>
          </p:sp>
          <p:sp>
            <p:nvSpPr>
              <p:cNvPr id="45" name="Google Shape;331;p36">
                <a:extLst>
                  <a:ext uri="{FF2B5EF4-FFF2-40B4-BE49-F238E27FC236}">
                    <a16:creationId xmlns:a16="http://schemas.microsoft.com/office/drawing/2014/main" xmlns="" id="{5534118D-5792-4E19-94DB-707160C291F6}"/>
                  </a:ext>
                </a:extLst>
              </p:cNvPr>
              <p:cNvSpPr/>
              <p:nvPr/>
            </p:nvSpPr>
            <p:spPr>
              <a:xfrm>
                <a:off x="3004500" y="4078125"/>
                <a:ext cx="61775" cy="21875"/>
              </a:xfrm>
              <a:custGeom>
                <a:avLst/>
                <a:gdLst/>
                <a:ahLst/>
                <a:cxnLst/>
                <a:rect l="l" t="t" r="r" b="b"/>
                <a:pathLst>
                  <a:path w="2471" h="875" extrusionOk="0">
                    <a:moveTo>
                      <a:pt x="1328" y="0"/>
                    </a:moveTo>
                    <a:cubicBezTo>
                      <a:pt x="1304" y="0"/>
                      <a:pt x="1279" y="2"/>
                      <a:pt x="1256" y="4"/>
                    </a:cubicBezTo>
                    <a:cubicBezTo>
                      <a:pt x="1001" y="28"/>
                      <a:pt x="458" y="22"/>
                      <a:pt x="233" y="145"/>
                    </a:cubicBezTo>
                    <a:cubicBezTo>
                      <a:pt x="89" y="227"/>
                      <a:pt x="0" y="426"/>
                      <a:pt x="89" y="564"/>
                    </a:cubicBezTo>
                    <a:cubicBezTo>
                      <a:pt x="307" y="824"/>
                      <a:pt x="666" y="874"/>
                      <a:pt x="1015" y="874"/>
                    </a:cubicBezTo>
                    <a:cubicBezTo>
                      <a:pt x="1088" y="874"/>
                      <a:pt x="1160" y="872"/>
                      <a:pt x="1230" y="869"/>
                    </a:cubicBezTo>
                    <a:cubicBezTo>
                      <a:pt x="1404" y="862"/>
                      <a:pt x="1583" y="853"/>
                      <a:pt x="1740" y="779"/>
                    </a:cubicBezTo>
                    <a:cubicBezTo>
                      <a:pt x="2470" y="434"/>
                      <a:pt x="1819" y="0"/>
                      <a:pt x="1328" y="0"/>
                    </a:cubicBezTo>
                    <a:close/>
                  </a:path>
                </a:pathLst>
              </a:custGeom>
              <a:solidFill>
                <a:srgbClr val="E1A101"/>
              </a:solidFill>
              <a:ln>
                <a:noFill/>
              </a:ln>
            </p:spPr>
            <p:txBody>
              <a:bodyPr spcFirstLastPara="1" wrap="square" lIns="68569" tIns="68569" rIns="68569" bIns="68569" anchor="ctr" anchorCtr="0">
                <a:noAutofit/>
              </a:bodyPr>
              <a:lstStyle/>
              <a:p>
                <a:endParaRPr sz="1013"/>
              </a:p>
            </p:txBody>
          </p:sp>
        </p:grpSp>
        <p:sp>
          <p:nvSpPr>
            <p:cNvPr id="20" name="Google Shape;332;p36">
              <a:extLst>
                <a:ext uri="{FF2B5EF4-FFF2-40B4-BE49-F238E27FC236}">
                  <a16:creationId xmlns:a16="http://schemas.microsoft.com/office/drawing/2014/main" xmlns="" id="{9F7AB3DB-9CEA-4763-8A85-09901CD4C059}"/>
                </a:ext>
              </a:extLst>
            </p:cNvPr>
            <p:cNvSpPr/>
            <p:nvPr/>
          </p:nvSpPr>
          <p:spPr>
            <a:xfrm>
              <a:off x="3576979" y="3173215"/>
              <a:ext cx="71425" cy="70659"/>
            </a:xfrm>
            <a:custGeom>
              <a:avLst/>
              <a:gdLst/>
              <a:ahLst/>
              <a:cxnLst/>
              <a:rect l="l" t="t" r="r" b="b"/>
              <a:pathLst>
                <a:path w="1605" h="1588" extrusionOk="0">
                  <a:moveTo>
                    <a:pt x="803" y="1"/>
                  </a:moveTo>
                  <a:cubicBezTo>
                    <a:pt x="593" y="4"/>
                    <a:pt x="392" y="87"/>
                    <a:pt x="241" y="234"/>
                  </a:cubicBezTo>
                  <a:cubicBezTo>
                    <a:pt x="104" y="371"/>
                    <a:pt x="1" y="597"/>
                    <a:pt x="9" y="794"/>
                  </a:cubicBezTo>
                  <a:cubicBezTo>
                    <a:pt x="28" y="1225"/>
                    <a:pt x="358" y="1588"/>
                    <a:pt x="803" y="1588"/>
                  </a:cubicBezTo>
                  <a:cubicBezTo>
                    <a:pt x="1013" y="1585"/>
                    <a:pt x="1213" y="1502"/>
                    <a:pt x="1365" y="1356"/>
                  </a:cubicBezTo>
                  <a:cubicBezTo>
                    <a:pt x="1502" y="1219"/>
                    <a:pt x="1605" y="993"/>
                    <a:pt x="1596" y="794"/>
                  </a:cubicBezTo>
                  <a:cubicBezTo>
                    <a:pt x="1578" y="365"/>
                    <a:pt x="1247" y="1"/>
                    <a:pt x="803" y="1"/>
                  </a:cubicBezTo>
                  <a:close/>
                </a:path>
              </a:pathLst>
            </a:custGeom>
            <a:solidFill>
              <a:srgbClr val="E2DACC"/>
            </a:solidFill>
            <a:ln>
              <a:noFill/>
            </a:ln>
          </p:spPr>
          <p:txBody>
            <a:bodyPr spcFirstLastPara="1" wrap="square" lIns="68569" tIns="68569" rIns="68569" bIns="68569" anchor="ctr" anchorCtr="0">
              <a:noAutofit/>
            </a:bodyPr>
            <a:lstStyle/>
            <a:p>
              <a:endParaRPr sz="1013"/>
            </a:p>
          </p:txBody>
        </p:sp>
        <p:grpSp>
          <p:nvGrpSpPr>
            <p:cNvPr id="21" name="Google Shape;333;p36">
              <a:extLst>
                <a:ext uri="{FF2B5EF4-FFF2-40B4-BE49-F238E27FC236}">
                  <a16:creationId xmlns:a16="http://schemas.microsoft.com/office/drawing/2014/main" xmlns="" id="{0084227C-BA04-4E4A-A7FF-5E8F6CB1AD7B}"/>
                </a:ext>
              </a:extLst>
            </p:cNvPr>
            <p:cNvGrpSpPr/>
            <p:nvPr/>
          </p:nvGrpSpPr>
          <p:grpSpPr>
            <a:xfrm>
              <a:off x="1803952" y="4802541"/>
              <a:ext cx="189336" cy="171787"/>
              <a:chOff x="5199750" y="3061050"/>
              <a:chExt cx="114700" cy="104075"/>
            </a:xfrm>
          </p:grpSpPr>
          <p:sp>
            <p:nvSpPr>
              <p:cNvPr id="22" name="Google Shape;334;p36">
                <a:extLst>
                  <a:ext uri="{FF2B5EF4-FFF2-40B4-BE49-F238E27FC236}">
                    <a16:creationId xmlns:a16="http://schemas.microsoft.com/office/drawing/2014/main" xmlns="" id="{68A0536E-9F4F-4EF3-934B-5867882E308E}"/>
                  </a:ext>
                </a:extLst>
              </p:cNvPr>
              <p:cNvSpPr/>
              <p:nvPr/>
            </p:nvSpPr>
            <p:spPr>
              <a:xfrm>
                <a:off x="5199750" y="3125425"/>
                <a:ext cx="40150" cy="39700"/>
              </a:xfrm>
              <a:custGeom>
                <a:avLst/>
                <a:gdLst/>
                <a:ahLst/>
                <a:cxnLst/>
                <a:rect l="l" t="t" r="r" b="b"/>
                <a:pathLst>
                  <a:path w="1606" h="1588" extrusionOk="0">
                    <a:moveTo>
                      <a:pt x="802" y="1"/>
                    </a:moveTo>
                    <a:cubicBezTo>
                      <a:pt x="593" y="4"/>
                      <a:pt x="392" y="87"/>
                      <a:pt x="242" y="234"/>
                    </a:cubicBezTo>
                    <a:cubicBezTo>
                      <a:pt x="104" y="371"/>
                      <a:pt x="0" y="597"/>
                      <a:pt x="9" y="794"/>
                    </a:cubicBezTo>
                    <a:cubicBezTo>
                      <a:pt x="29" y="1225"/>
                      <a:pt x="357" y="1588"/>
                      <a:pt x="802" y="1588"/>
                    </a:cubicBezTo>
                    <a:lnTo>
                      <a:pt x="804" y="1588"/>
                    </a:lnTo>
                    <a:cubicBezTo>
                      <a:pt x="1012" y="1587"/>
                      <a:pt x="1214" y="1502"/>
                      <a:pt x="1364" y="1356"/>
                    </a:cubicBezTo>
                    <a:cubicBezTo>
                      <a:pt x="1501" y="1219"/>
                      <a:pt x="1606" y="993"/>
                      <a:pt x="1597" y="794"/>
                    </a:cubicBezTo>
                    <a:cubicBezTo>
                      <a:pt x="1577" y="365"/>
                      <a:pt x="1248" y="1"/>
                      <a:pt x="802" y="1"/>
                    </a:cubicBezTo>
                    <a:close/>
                  </a:path>
                </a:pathLst>
              </a:custGeom>
              <a:solidFill>
                <a:srgbClr val="E1A101"/>
              </a:solidFill>
              <a:ln>
                <a:noFill/>
              </a:ln>
            </p:spPr>
            <p:txBody>
              <a:bodyPr spcFirstLastPara="1" wrap="square" lIns="68569" tIns="68569" rIns="68569" bIns="68569" anchor="ctr" anchorCtr="0">
                <a:noAutofit/>
              </a:bodyPr>
              <a:lstStyle/>
              <a:p>
                <a:endParaRPr sz="1013"/>
              </a:p>
            </p:txBody>
          </p:sp>
          <p:sp>
            <p:nvSpPr>
              <p:cNvPr id="23" name="Google Shape;335;p36">
                <a:extLst>
                  <a:ext uri="{FF2B5EF4-FFF2-40B4-BE49-F238E27FC236}">
                    <a16:creationId xmlns:a16="http://schemas.microsoft.com/office/drawing/2014/main" xmlns="" id="{7705A7F6-7F21-41E7-A3FE-3B623AD769A7}"/>
                  </a:ext>
                </a:extLst>
              </p:cNvPr>
              <p:cNvSpPr/>
              <p:nvPr/>
            </p:nvSpPr>
            <p:spPr>
              <a:xfrm>
                <a:off x="5224950" y="3061050"/>
                <a:ext cx="40150" cy="39750"/>
              </a:xfrm>
              <a:custGeom>
                <a:avLst/>
                <a:gdLst/>
                <a:ahLst/>
                <a:cxnLst/>
                <a:rect l="l" t="t" r="r" b="b"/>
                <a:pathLst>
                  <a:path w="1606" h="1590" extrusionOk="0">
                    <a:moveTo>
                      <a:pt x="802" y="1"/>
                    </a:moveTo>
                    <a:cubicBezTo>
                      <a:pt x="592" y="3"/>
                      <a:pt x="392" y="86"/>
                      <a:pt x="242" y="234"/>
                    </a:cubicBezTo>
                    <a:cubicBezTo>
                      <a:pt x="103" y="371"/>
                      <a:pt x="0" y="597"/>
                      <a:pt x="9" y="794"/>
                    </a:cubicBezTo>
                    <a:cubicBezTo>
                      <a:pt x="27" y="1225"/>
                      <a:pt x="358" y="1588"/>
                      <a:pt x="802" y="1588"/>
                    </a:cubicBezTo>
                    <a:lnTo>
                      <a:pt x="802" y="1589"/>
                    </a:lnTo>
                    <a:cubicBezTo>
                      <a:pt x="1012" y="1586"/>
                      <a:pt x="1213" y="1502"/>
                      <a:pt x="1364" y="1356"/>
                    </a:cubicBezTo>
                    <a:cubicBezTo>
                      <a:pt x="1501" y="1219"/>
                      <a:pt x="1606" y="993"/>
                      <a:pt x="1596" y="796"/>
                    </a:cubicBezTo>
                    <a:cubicBezTo>
                      <a:pt x="1577" y="365"/>
                      <a:pt x="1247" y="1"/>
                      <a:pt x="802" y="1"/>
                    </a:cubicBezTo>
                    <a:close/>
                  </a:path>
                </a:pathLst>
              </a:custGeom>
              <a:solidFill>
                <a:srgbClr val="E1A101"/>
              </a:solidFill>
              <a:ln>
                <a:noFill/>
              </a:ln>
            </p:spPr>
            <p:txBody>
              <a:bodyPr spcFirstLastPara="1" wrap="square" lIns="68569" tIns="68569" rIns="68569" bIns="68569" anchor="ctr" anchorCtr="0">
                <a:noAutofit/>
              </a:bodyPr>
              <a:lstStyle/>
              <a:p>
                <a:endParaRPr sz="1013"/>
              </a:p>
            </p:txBody>
          </p:sp>
          <p:sp>
            <p:nvSpPr>
              <p:cNvPr id="24" name="Google Shape;336;p36">
                <a:extLst>
                  <a:ext uri="{FF2B5EF4-FFF2-40B4-BE49-F238E27FC236}">
                    <a16:creationId xmlns:a16="http://schemas.microsoft.com/office/drawing/2014/main" xmlns="" id="{256360B2-8538-4F25-811F-D47F9EB5BBDA}"/>
                  </a:ext>
                </a:extLst>
              </p:cNvPr>
              <p:cNvSpPr/>
              <p:nvPr/>
            </p:nvSpPr>
            <p:spPr>
              <a:xfrm>
                <a:off x="5274275" y="3116900"/>
                <a:ext cx="40175" cy="39700"/>
              </a:xfrm>
              <a:custGeom>
                <a:avLst/>
                <a:gdLst/>
                <a:ahLst/>
                <a:cxnLst/>
                <a:rect l="l" t="t" r="r" b="b"/>
                <a:pathLst>
                  <a:path w="1607" h="1588" extrusionOk="0">
                    <a:moveTo>
                      <a:pt x="803" y="0"/>
                    </a:moveTo>
                    <a:cubicBezTo>
                      <a:pt x="592" y="3"/>
                      <a:pt x="392" y="86"/>
                      <a:pt x="242" y="233"/>
                    </a:cubicBezTo>
                    <a:cubicBezTo>
                      <a:pt x="103" y="370"/>
                      <a:pt x="0" y="596"/>
                      <a:pt x="9" y="794"/>
                    </a:cubicBezTo>
                    <a:cubicBezTo>
                      <a:pt x="29" y="1224"/>
                      <a:pt x="358" y="1587"/>
                      <a:pt x="803" y="1587"/>
                    </a:cubicBezTo>
                    <a:cubicBezTo>
                      <a:pt x="1013" y="1584"/>
                      <a:pt x="1214" y="1501"/>
                      <a:pt x="1364" y="1356"/>
                    </a:cubicBezTo>
                    <a:cubicBezTo>
                      <a:pt x="1502" y="1217"/>
                      <a:pt x="1606" y="991"/>
                      <a:pt x="1596" y="794"/>
                    </a:cubicBezTo>
                    <a:cubicBezTo>
                      <a:pt x="1578" y="363"/>
                      <a:pt x="1247" y="0"/>
                      <a:pt x="803" y="0"/>
                    </a:cubicBezTo>
                    <a:close/>
                  </a:path>
                </a:pathLst>
              </a:custGeom>
              <a:solidFill>
                <a:srgbClr val="E1A101"/>
              </a:solidFill>
              <a:ln>
                <a:noFill/>
              </a:ln>
            </p:spPr>
            <p:txBody>
              <a:bodyPr spcFirstLastPara="1" wrap="square" lIns="68569" tIns="68569" rIns="68569" bIns="68569" anchor="ctr" anchorCtr="0">
                <a:noAutofit/>
              </a:bodyPr>
              <a:lstStyle/>
              <a:p>
                <a:endParaRPr sz="1013"/>
              </a:p>
            </p:txBody>
          </p:sp>
        </p:grpSp>
      </p:grpSp>
      <p:sp>
        <p:nvSpPr>
          <p:cNvPr id="2" name="Title 1"/>
          <p:cNvSpPr>
            <a:spLocks noGrp="1"/>
          </p:cNvSpPr>
          <p:nvPr>
            <p:ph type="ctrTitle"/>
          </p:nvPr>
        </p:nvSpPr>
        <p:spPr>
          <a:xfrm>
            <a:off x="3810000" y="933450"/>
            <a:ext cx="4829173" cy="1790700"/>
          </a:xfrm>
        </p:spPr>
        <p:txBody>
          <a:bodyPr anchor="b">
            <a:noAutofit/>
          </a:bodyPr>
          <a:lstStyle>
            <a:lvl1pPr algn="ctr">
              <a:spcBef>
                <a:spcPts val="0"/>
              </a:spcBef>
              <a:defRPr sz="4400"/>
            </a:lvl1pPr>
          </a:lstStyle>
          <a:p>
            <a:r>
              <a:rPr lang="zh-CN" altLang="en-US" dirty="0"/>
              <a:t>单击此处编辑母版标题样式</a:t>
            </a:r>
            <a:endParaRPr lang="en-US" dirty="0"/>
          </a:p>
        </p:txBody>
      </p:sp>
      <p:sp>
        <p:nvSpPr>
          <p:cNvPr id="3" name="Subtitle 2"/>
          <p:cNvSpPr>
            <a:spLocks noGrp="1"/>
          </p:cNvSpPr>
          <p:nvPr userDrawn="1">
            <p:ph type="subTitle" idx="1"/>
          </p:nvPr>
        </p:nvSpPr>
        <p:spPr>
          <a:xfrm>
            <a:off x="3810000" y="2895600"/>
            <a:ext cx="4829174" cy="1047750"/>
          </a:xfrm>
        </p:spPr>
        <p:txBody>
          <a:bodyPr>
            <a:normAutofit/>
          </a:bodyPr>
          <a:lstStyle>
            <a:lvl1pPr marL="0" indent="0" algn="ctr">
              <a:lnSpc>
                <a:spcPct val="120000"/>
              </a:lnSpc>
              <a:spcBef>
                <a:spcPts val="0"/>
              </a:spcBef>
              <a:buNone/>
              <a:defRPr sz="2400">
                <a:solidFill>
                  <a:schemeClr val="tx2"/>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a:t>单击此处编辑母版副标题样式</a:t>
            </a:r>
            <a:endParaRPr lang="en-US" dirty="0"/>
          </a:p>
        </p:txBody>
      </p:sp>
    </p:spTree>
    <p:extLst>
      <p:ext uri="{BB962C8B-B14F-4D97-AF65-F5344CB8AC3E}">
        <p14:creationId xmlns:p14="http://schemas.microsoft.com/office/powerpoint/2010/main" val="428765870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空白">
    <p:spTree>
      <p:nvGrpSpPr>
        <p:cNvPr id="1" name=""/>
        <p:cNvGrpSpPr/>
        <p:nvPr/>
      </p:nvGrpSpPr>
      <p:grpSpPr>
        <a:xfrm>
          <a:off x="0" y="0"/>
          <a:ext cx="0" cy="0"/>
          <a:chOff x="0" y="0"/>
          <a:chExt cx="0" cy="0"/>
        </a:xfrm>
      </p:grpSpPr>
      <p:sp>
        <p:nvSpPr>
          <p:cNvPr id="5" name="Google Shape;100;p13">
            <a:extLst>
              <a:ext uri="{FF2B5EF4-FFF2-40B4-BE49-F238E27FC236}">
                <a16:creationId xmlns:a16="http://schemas.microsoft.com/office/drawing/2014/main" xmlns="" id="{3682D4FC-393F-4F24-96C8-B67053000C2C}"/>
              </a:ext>
            </a:extLst>
          </p:cNvPr>
          <p:cNvSpPr/>
          <p:nvPr userDrawn="1"/>
        </p:nvSpPr>
        <p:spPr>
          <a:xfrm>
            <a:off x="3773319" y="2175319"/>
            <a:ext cx="5370681" cy="2968181"/>
          </a:xfrm>
          <a:custGeom>
            <a:avLst/>
            <a:gdLst/>
            <a:ahLst/>
            <a:cxnLst/>
            <a:rect l="l" t="t" r="r" b="b"/>
            <a:pathLst>
              <a:path w="129985" h="71838" extrusionOk="0">
                <a:moveTo>
                  <a:pt x="26174" y="0"/>
                </a:moveTo>
                <a:cubicBezTo>
                  <a:pt x="22995" y="0"/>
                  <a:pt x="19662" y="2105"/>
                  <a:pt x="17722" y="4907"/>
                </a:cubicBezTo>
                <a:cubicBezTo>
                  <a:pt x="14255" y="9707"/>
                  <a:pt x="13989" y="15306"/>
                  <a:pt x="13188" y="20907"/>
                </a:cubicBezTo>
                <a:cubicBezTo>
                  <a:pt x="12389" y="27040"/>
                  <a:pt x="10789" y="33173"/>
                  <a:pt x="10523" y="39573"/>
                </a:cubicBezTo>
                <a:cubicBezTo>
                  <a:pt x="10523" y="40640"/>
                  <a:pt x="10255" y="41705"/>
                  <a:pt x="9722" y="42772"/>
                </a:cubicBezTo>
                <a:cubicBezTo>
                  <a:pt x="9189" y="43572"/>
                  <a:pt x="9722" y="44905"/>
                  <a:pt x="9456" y="45972"/>
                </a:cubicBezTo>
                <a:cubicBezTo>
                  <a:pt x="8389" y="49171"/>
                  <a:pt x="8655" y="52105"/>
                  <a:pt x="8122" y="55037"/>
                </a:cubicBezTo>
                <a:cubicBezTo>
                  <a:pt x="6442" y="61126"/>
                  <a:pt x="3604" y="66551"/>
                  <a:pt x="0" y="71837"/>
                </a:cubicBezTo>
                <a:lnTo>
                  <a:pt x="129985" y="71837"/>
                </a:lnTo>
                <a:lnTo>
                  <a:pt x="129985" y="58974"/>
                </a:lnTo>
                <a:cubicBezTo>
                  <a:pt x="128471" y="59232"/>
                  <a:pt x="126987" y="59349"/>
                  <a:pt x="125528" y="59349"/>
                </a:cubicBezTo>
                <a:cubicBezTo>
                  <a:pt x="115365" y="59349"/>
                  <a:pt x="106394" y="53677"/>
                  <a:pt x="96652" y="50505"/>
                </a:cubicBezTo>
                <a:cubicBezTo>
                  <a:pt x="94191" y="49609"/>
                  <a:pt x="91494" y="49231"/>
                  <a:pt x="88721" y="49231"/>
                </a:cubicBezTo>
                <a:cubicBezTo>
                  <a:pt x="84885" y="49231"/>
                  <a:pt x="80902" y="49955"/>
                  <a:pt x="77187" y="51038"/>
                </a:cubicBezTo>
                <a:cubicBezTo>
                  <a:pt x="76309" y="51331"/>
                  <a:pt x="75190" y="51543"/>
                  <a:pt x="74183" y="51543"/>
                </a:cubicBezTo>
                <a:cubicBezTo>
                  <a:pt x="73354" y="51543"/>
                  <a:pt x="72601" y="51399"/>
                  <a:pt x="72120" y="51038"/>
                </a:cubicBezTo>
                <a:cubicBezTo>
                  <a:pt x="62787" y="42772"/>
                  <a:pt x="65454" y="29973"/>
                  <a:pt x="65454" y="18772"/>
                </a:cubicBezTo>
                <a:cubicBezTo>
                  <a:pt x="65454" y="16106"/>
                  <a:pt x="64653" y="13173"/>
                  <a:pt x="63053" y="12374"/>
                </a:cubicBezTo>
                <a:cubicBezTo>
                  <a:pt x="62045" y="11743"/>
                  <a:pt x="60680" y="11470"/>
                  <a:pt x="59212" y="11470"/>
                </a:cubicBezTo>
                <a:cubicBezTo>
                  <a:pt x="57571" y="11470"/>
                  <a:pt x="55801" y="11811"/>
                  <a:pt x="54253" y="12374"/>
                </a:cubicBezTo>
                <a:cubicBezTo>
                  <a:pt x="53987" y="12640"/>
                  <a:pt x="53987" y="13173"/>
                  <a:pt x="53720" y="13439"/>
                </a:cubicBezTo>
                <a:cubicBezTo>
                  <a:pt x="48120" y="13972"/>
                  <a:pt x="46522" y="18772"/>
                  <a:pt x="42788" y="21707"/>
                </a:cubicBezTo>
                <a:cubicBezTo>
                  <a:pt x="42197" y="22121"/>
                  <a:pt x="41605" y="22299"/>
                  <a:pt x="41031" y="22299"/>
                </a:cubicBezTo>
                <a:cubicBezTo>
                  <a:pt x="39017" y="22299"/>
                  <a:pt x="37218" y="20108"/>
                  <a:pt x="36388" y="18240"/>
                </a:cubicBezTo>
                <a:cubicBezTo>
                  <a:pt x="34255" y="12108"/>
                  <a:pt x="35054" y="2773"/>
                  <a:pt x="28388" y="374"/>
                </a:cubicBezTo>
                <a:cubicBezTo>
                  <a:pt x="27672" y="118"/>
                  <a:pt x="26927" y="0"/>
                  <a:pt x="26174" y="0"/>
                </a:cubicBezTo>
                <a:close/>
              </a:path>
            </a:pathLst>
          </a:custGeom>
          <a:solidFill>
            <a:srgbClr val="E2DACC">
              <a:alpha val="41070"/>
            </a:srgbClr>
          </a:solidFill>
          <a:ln>
            <a:noFill/>
          </a:ln>
        </p:spPr>
        <p:txBody>
          <a:bodyPr spcFirstLastPara="1" wrap="square" lIns="68569" tIns="68569" rIns="68569" bIns="68569" anchor="ctr" anchorCtr="0">
            <a:noAutofit/>
          </a:bodyPr>
          <a:lstStyle/>
          <a:p>
            <a:pPr marL="0" lvl="0" indent="0" algn="l" rtl="0">
              <a:spcBef>
                <a:spcPts val="0"/>
              </a:spcBef>
              <a:spcAft>
                <a:spcPts val="0"/>
              </a:spcAft>
              <a:buNone/>
            </a:pPr>
            <a:endParaRPr sz="1013" dirty="0"/>
          </a:p>
        </p:txBody>
      </p:sp>
      <p:sp>
        <p:nvSpPr>
          <p:cNvPr id="6" name="Google Shape;101;p13">
            <a:extLst>
              <a:ext uri="{FF2B5EF4-FFF2-40B4-BE49-F238E27FC236}">
                <a16:creationId xmlns:a16="http://schemas.microsoft.com/office/drawing/2014/main" xmlns="" id="{74F87589-CC1F-4ED6-85E7-9CE63512ECF3}"/>
              </a:ext>
            </a:extLst>
          </p:cNvPr>
          <p:cNvSpPr/>
          <p:nvPr userDrawn="1"/>
        </p:nvSpPr>
        <p:spPr>
          <a:xfrm>
            <a:off x="3402615" y="0"/>
            <a:ext cx="5741386" cy="2117035"/>
          </a:xfrm>
          <a:custGeom>
            <a:avLst/>
            <a:gdLst/>
            <a:ahLst/>
            <a:cxnLst/>
            <a:rect l="l" t="t" r="r" b="b"/>
            <a:pathLst>
              <a:path w="125964" h="46447" extrusionOk="0">
                <a:moveTo>
                  <a:pt x="482" y="1"/>
                </a:moveTo>
                <a:cubicBezTo>
                  <a:pt x="33" y="1960"/>
                  <a:pt x="0" y="4046"/>
                  <a:pt x="368" y="6135"/>
                </a:cubicBezTo>
                <a:cubicBezTo>
                  <a:pt x="368" y="6669"/>
                  <a:pt x="1434" y="6669"/>
                  <a:pt x="1434" y="7202"/>
                </a:cubicBezTo>
                <a:cubicBezTo>
                  <a:pt x="3036" y="13868"/>
                  <a:pt x="10501" y="16535"/>
                  <a:pt x="16101" y="17868"/>
                </a:cubicBezTo>
                <a:cubicBezTo>
                  <a:pt x="18563" y="18458"/>
                  <a:pt x="21062" y="18613"/>
                  <a:pt x="23570" y="18613"/>
                </a:cubicBezTo>
                <a:cubicBezTo>
                  <a:pt x="26316" y="18613"/>
                  <a:pt x="29072" y="18428"/>
                  <a:pt x="31805" y="18428"/>
                </a:cubicBezTo>
                <a:cubicBezTo>
                  <a:pt x="33335" y="18428"/>
                  <a:pt x="34858" y="18486"/>
                  <a:pt x="36367" y="18667"/>
                </a:cubicBezTo>
                <a:cubicBezTo>
                  <a:pt x="45957" y="19818"/>
                  <a:pt x="44802" y="33598"/>
                  <a:pt x="50062" y="39166"/>
                </a:cubicBezTo>
                <a:cubicBezTo>
                  <a:pt x="54543" y="43909"/>
                  <a:pt x="61086" y="46447"/>
                  <a:pt x="67593" y="46447"/>
                </a:cubicBezTo>
                <a:cubicBezTo>
                  <a:pt x="71461" y="46447"/>
                  <a:pt x="75315" y="45550"/>
                  <a:pt x="78717" y="43689"/>
                </a:cubicBezTo>
                <a:cubicBezTo>
                  <a:pt x="86326" y="39525"/>
                  <a:pt x="91083" y="31579"/>
                  <a:pt x="98016" y="26368"/>
                </a:cubicBezTo>
                <a:cubicBezTo>
                  <a:pt x="106755" y="19799"/>
                  <a:pt x="115849" y="20647"/>
                  <a:pt x="125964" y="19724"/>
                </a:cubicBezTo>
                <a:lnTo>
                  <a:pt x="125964" y="1"/>
                </a:lnTo>
                <a:close/>
              </a:path>
            </a:pathLst>
          </a:custGeom>
          <a:solidFill>
            <a:srgbClr val="E2DACC">
              <a:alpha val="41070"/>
            </a:srgbClr>
          </a:solidFill>
          <a:ln>
            <a:noFill/>
          </a:ln>
        </p:spPr>
        <p:txBody>
          <a:bodyPr spcFirstLastPara="1" wrap="square" lIns="68569" tIns="68569" rIns="68569" bIns="68569" anchor="ctr" anchorCtr="0">
            <a:noAutofit/>
          </a:bodyPr>
          <a:lstStyle/>
          <a:p>
            <a:pPr marL="0" lvl="0" indent="0" algn="l" rtl="0">
              <a:spcBef>
                <a:spcPts val="0"/>
              </a:spcBef>
              <a:spcAft>
                <a:spcPts val="0"/>
              </a:spcAft>
              <a:buNone/>
            </a:pPr>
            <a:endParaRPr sz="1013"/>
          </a:p>
        </p:txBody>
      </p:sp>
      <p:sp>
        <p:nvSpPr>
          <p:cNvPr id="7" name="Google Shape;102;p13">
            <a:extLst>
              <a:ext uri="{FF2B5EF4-FFF2-40B4-BE49-F238E27FC236}">
                <a16:creationId xmlns:a16="http://schemas.microsoft.com/office/drawing/2014/main" xmlns="" id="{AAA01A2D-0298-4C0D-A932-AA2DADC7FFCD}"/>
              </a:ext>
            </a:extLst>
          </p:cNvPr>
          <p:cNvSpPr/>
          <p:nvPr userDrawn="1"/>
        </p:nvSpPr>
        <p:spPr>
          <a:xfrm>
            <a:off x="-30100" y="1992727"/>
            <a:ext cx="2421313" cy="3150773"/>
          </a:xfrm>
          <a:custGeom>
            <a:avLst/>
            <a:gdLst/>
            <a:ahLst/>
            <a:cxnLst/>
            <a:rect l="l" t="t" r="r" b="b"/>
            <a:pathLst>
              <a:path w="67734" h="88140" extrusionOk="0">
                <a:moveTo>
                  <a:pt x="1" y="1"/>
                </a:moveTo>
                <a:lnTo>
                  <a:pt x="1" y="88140"/>
                </a:lnTo>
                <a:lnTo>
                  <a:pt x="51731" y="88140"/>
                </a:lnTo>
                <a:cubicBezTo>
                  <a:pt x="47603" y="84759"/>
                  <a:pt x="44252" y="80587"/>
                  <a:pt x="42134" y="75339"/>
                </a:cubicBezTo>
                <a:cubicBezTo>
                  <a:pt x="40534" y="71072"/>
                  <a:pt x="39201" y="63873"/>
                  <a:pt x="44001" y="60940"/>
                </a:cubicBezTo>
                <a:cubicBezTo>
                  <a:pt x="53334" y="55073"/>
                  <a:pt x="66401" y="50807"/>
                  <a:pt x="67733" y="38807"/>
                </a:cubicBezTo>
                <a:cubicBezTo>
                  <a:pt x="67733" y="38008"/>
                  <a:pt x="66934" y="36407"/>
                  <a:pt x="66133" y="36140"/>
                </a:cubicBezTo>
                <a:cubicBezTo>
                  <a:pt x="60266" y="33207"/>
                  <a:pt x="49333" y="32674"/>
                  <a:pt x="52268" y="24941"/>
                </a:cubicBezTo>
                <a:cubicBezTo>
                  <a:pt x="53868" y="20674"/>
                  <a:pt x="58934" y="16941"/>
                  <a:pt x="57334" y="11875"/>
                </a:cubicBezTo>
                <a:cubicBezTo>
                  <a:pt x="56533" y="9741"/>
                  <a:pt x="54401" y="7342"/>
                  <a:pt x="52268" y="6541"/>
                </a:cubicBezTo>
                <a:cubicBezTo>
                  <a:pt x="49568" y="5296"/>
                  <a:pt x="46706" y="4980"/>
                  <a:pt x="43761" y="4980"/>
                </a:cubicBezTo>
                <a:cubicBezTo>
                  <a:pt x="40731" y="4980"/>
                  <a:pt x="37614" y="5314"/>
                  <a:pt x="34494" y="5314"/>
                </a:cubicBezTo>
                <a:cubicBezTo>
                  <a:pt x="32859" y="5314"/>
                  <a:pt x="31224" y="5222"/>
                  <a:pt x="29601" y="4943"/>
                </a:cubicBezTo>
                <a:cubicBezTo>
                  <a:pt x="27468" y="4675"/>
                  <a:pt x="25068" y="4409"/>
                  <a:pt x="23201" y="4142"/>
                </a:cubicBezTo>
                <a:cubicBezTo>
                  <a:pt x="15282" y="3285"/>
                  <a:pt x="6675" y="3972"/>
                  <a:pt x="1" y="1"/>
                </a:cubicBezTo>
                <a:close/>
              </a:path>
            </a:pathLst>
          </a:custGeom>
          <a:solidFill>
            <a:srgbClr val="E2DACC">
              <a:alpha val="41070"/>
            </a:srgbClr>
          </a:solidFill>
          <a:ln>
            <a:noFill/>
          </a:ln>
        </p:spPr>
        <p:txBody>
          <a:bodyPr spcFirstLastPara="1" wrap="square" lIns="68569" tIns="68569" rIns="68569" bIns="68569" anchor="ctr" anchorCtr="0">
            <a:noAutofit/>
          </a:bodyPr>
          <a:lstStyle/>
          <a:p>
            <a:pPr marL="0" lvl="0" indent="0" algn="l" rtl="0">
              <a:spcBef>
                <a:spcPts val="0"/>
              </a:spcBef>
              <a:spcAft>
                <a:spcPts val="0"/>
              </a:spcAft>
              <a:buNone/>
            </a:pPr>
            <a:endParaRPr sz="1013"/>
          </a:p>
        </p:txBody>
      </p:sp>
      <p:sp>
        <p:nvSpPr>
          <p:cNvPr id="8" name="矩形 7">
            <a:extLst>
              <a:ext uri="{FF2B5EF4-FFF2-40B4-BE49-F238E27FC236}">
                <a16:creationId xmlns:a16="http://schemas.microsoft.com/office/drawing/2014/main" xmlns="" id="{937E0216-878E-4368-BCC1-9064F65EB818}"/>
              </a:ext>
            </a:extLst>
          </p:cNvPr>
          <p:cNvSpPr/>
          <p:nvPr userDrawn="1"/>
        </p:nvSpPr>
        <p:spPr>
          <a:xfrm>
            <a:off x="711274" y="1116384"/>
            <a:ext cx="3062045" cy="2169741"/>
          </a:xfrm>
          <a:prstGeom prst="rect">
            <a:avLst/>
          </a:prstGeom>
          <a:gradFill flip="none" rotWithShape="1">
            <a:gsLst>
              <a:gs pos="0">
                <a:schemeClr val="accent1">
                  <a:lumMod val="60000"/>
                  <a:lumOff val="40000"/>
                </a:schemeClr>
              </a:gs>
              <a:gs pos="100000">
                <a:schemeClr val="accent1"/>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sz="1013"/>
          </a:p>
        </p:txBody>
      </p:sp>
      <p:sp>
        <p:nvSpPr>
          <p:cNvPr id="9" name="矩形 8">
            <a:extLst>
              <a:ext uri="{FF2B5EF4-FFF2-40B4-BE49-F238E27FC236}">
                <a16:creationId xmlns:a16="http://schemas.microsoft.com/office/drawing/2014/main" xmlns="" id="{1F4B1D47-F9A3-49D0-ADBD-80EBAF087E2A}"/>
              </a:ext>
            </a:extLst>
          </p:cNvPr>
          <p:cNvSpPr/>
          <p:nvPr userDrawn="1"/>
        </p:nvSpPr>
        <p:spPr>
          <a:xfrm>
            <a:off x="1180556" y="2117035"/>
            <a:ext cx="2125646" cy="216974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r>
              <a:rPr lang="zh-CN" altLang="en-US" sz="4500" b="1" dirty="0">
                <a:latin typeface="+mj-ea"/>
                <a:ea typeface="+mj-ea"/>
              </a:rPr>
              <a:t>目录</a:t>
            </a:r>
          </a:p>
        </p:txBody>
      </p:sp>
      <p:sp>
        <p:nvSpPr>
          <p:cNvPr id="10" name="文本框 9">
            <a:extLst>
              <a:ext uri="{FF2B5EF4-FFF2-40B4-BE49-F238E27FC236}">
                <a16:creationId xmlns:a16="http://schemas.microsoft.com/office/drawing/2014/main" xmlns="" id="{F5D79447-96B8-47C4-A0F3-14CB00B8834E}"/>
              </a:ext>
            </a:extLst>
          </p:cNvPr>
          <p:cNvSpPr txBox="1"/>
          <p:nvPr userDrawn="1"/>
        </p:nvSpPr>
        <p:spPr>
          <a:xfrm>
            <a:off x="4332103" y="1042335"/>
            <a:ext cx="1202633" cy="830997"/>
          </a:xfrm>
          <a:prstGeom prst="rect">
            <a:avLst/>
          </a:prstGeom>
          <a:noFill/>
        </p:spPr>
        <p:txBody>
          <a:bodyPr wrap="square" rtlCol="0">
            <a:spAutoFit/>
          </a:bodyPr>
          <a:lstStyle/>
          <a:p>
            <a:pPr algn="ctr"/>
            <a:r>
              <a:rPr lang="en-US" altLang="zh-CN" sz="4800" b="1" dirty="0">
                <a:gradFill>
                  <a:gsLst>
                    <a:gs pos="0">
                      <a:schemeClr val="accent1">
                        <a:lumMod val="60000"/>
                        <a:lumOff val="40000"/>
                      </a:schemeClr>
                    </a:gs>
                    <a:gs pos="100000">
                      <a:schemeClr val="accent1"/>
                    </a:gs>
                  </a:gsLst>
                  <a:lin ang="18900000" scaled="1"/>
                </a:gradFill>
                <a:latin typeface="+mj-ea"/>
                <a:ea typeface="+mj-ea"/>
              </a:rPr>
              <a:t>01</a:t>
            </a:r>
            <a:endParaRPr lang="zh-CN" altLang="en-US" sz="4800" b="1" dirty="0">
              <a:gradFill>
                <a:gsLst>
                  <a:gs pos="0">
                    <a:schemeClr val="accent1">
                      <a:lumMod val="60000"/>
                      <a:lumOff val="40000"/>
                    </a:schemeClr>
                  </a:gs>
                  <a:gs pos="100000">
                    <a:schemeClr val="accent1"/>
                  </a:gs>
                </a:gsLst>
                <a:lin ang="18900000" scaled="1"/>
              </a:gradFill>
              <a:latin typeface="+mj-ea"/>
              <a:ea typeface="+mj-ea"/>
            </a:endParaRPr>
          </a:p>
        </p:txBody>
      </p:sp>
      <p:sp>
        <p:nvSpPr>
          <p:cNvPr id="12" name="文本占位符 11">
            <a:extLst>
              <a:ext uri="{FF2B5EF4-FFF2-40B4-BE49-F238E27FC236}">
                <a16:creationId xmlns:a16="http://schemas.microsoft.com/office/drawing/2014/main" xmlns="" id="{4295658A-B236-43B7-BAB7-3038EFDE454E}"/>
              </a:ext>
            </a:extLst>
          </p:cNvPr>
          <p:cNvSpPr>
            <a:spLocks noGrp="1"/>
          </p:cNvSpPr>
          <p:nvPr>
            <p:ph type="body" sz="quarter" idx="13"/>
          </p:nvPr>
        </p:nvSpPr>
        <p:spPr>
          <a:xfrm>
            <a:off x="5346700" y="1116384"/>
            <a:ext cx="3302000" cy="436145"/>
          </a:xfrm>
        </p:spPr>
        <p:txBody>
          <a:bodyPr>
            <a:spAutoFit/>
          </a:bodyPr>
          <a:lstStyle>
            <a:lvl1pPr algn="just">
              <a:buNone/>
              <a:defRPr sz="2000">
                <a:gradFill>
                  <a:gsLst>
                    <a:gs pos="0">
                      <a:schemeClr val="accent1">
                        <a:lumMod val="60000"/>
                        <a:lumOff val="40000"/>
                      </a:schemeClr>
                    </a:gs>
                    <a:gs pos="100000">
                      <a:schemeClr val="accent1"/>
                    </a:gs>
                  </a:gsLst>
                  <a:lin ang="18900000" scaled="1"/>
                </a:gradFill>
                <a:latin typeface="+mj-ea"/>
                <a:ea typeface="+mj-ea"/>
              </a:defRPr>
            </a:lvl1pPr>
          </a:lstStyle>
          <a:p>
            <a:pPr lvl="0"/>
            <a:r>
              <a:rPr lang="zh-CN" altLang="en-US" dirty="0"/>
              <a:t>单击此处编辑母版文本样式</a:t>
            </a:r>
          </a:p>
        </p:txBody>
      </p:sp>
      <p:sp>
        <p:nvSpPr>
          <p:cNvPr id="17" name="文本框 16">
            <a:extLst>
              <a:ext uri="{FF2B5EF4-FFF2-40B4-BE49-F238E27FC236}">
                <a16:creationId xmlns:a16="http://schemas.microsoft.com/office/drawing/2014/main" xmlns="" id="{9C23C47F-47D7-4DD7-9D2D-509B46CFC882}"/>
              </a:ext>
            </a:extLst>
          </p:cNvPr>
          <p:cNvSpPr txBox="1"/>
          <p:nvPr userDrawn="1"/>
        </p:nvSpPr>
        <p:spPr>
          <a:xfrm>
            <a:off x="4332103" y="1873332"/>
            <a:ext cx="1202633" cy="830997"/>
          </a:xfrm>
          <a:prstGeom prst="rect">
            <a:avLst/>
          </a:prstGeom>
          <a:noFill/>
        </p:spPr>
        <p:txBody>
          <a:bodyPr wrap="square" rtlCol="0">
            <a:spAutoFit/>
          </a:bodyPr>
          <a:lstStyle/>
          <a:p>
            <a:pPr algn="ctr"/>
            <a:r>
              <a:rPr lang="en-US" altLang="zh-CN" sz="4800" b="1" dirty="0">
                <a:gradFill>
                  <a:gsLst>
                    <a:gs pos="0">
                      <a:schemeClr val="accent1">
                        <a:lumMod val="60000"/>
                        <a:lumOff val="40000"/>
                      </a:schemeClr>
                    </a:gs>
                    <a:gs pos="100000">
                      <a:schemeClr val="accent1"/>
                    </a:gs>
                  </a:gsLst>
                  <a:lin ang="18900000" scaled="1"/>
                </a:gradFill>
                <a:latin typeface="+mj-ea"/>
                <a:ea typeface="+mj-ea"/>
              </a:rPr>
              <a:t>02</a:t>
            </a:r>
            <a:endParaRPr lang="zh-CN" altLang="en-US" sz="4800" b="1" dirty="0">
              <a:gradFill>
                <a:gsLst>
                  <a:gs pos="0">
                    <a:schemeClr val="accent1">
                      <a:lumMod val="60000"/>
                      <a:lumOff val="40000"/>
                    </a:schemeClr>
                  </a:gs>
                  <a:gs pos="100000">
                    <a:schemeClr val="accent1"/>
                  </a:gs>
                </a:gsLst>
                <a:lin ang="18900000" scaled="1"/>
              </a:gradFill>
              <a:latin typeface="+mj-ea"/>
              <a:ea typeface="+mj-ea"/>
            </a:endParaRPr>
          </a:p>
        </p:txBody>
      </p:sp>
      <p:sp>
        <p:nvSpPr>
          <p:cNvPr id="18" name="文本占位符 11">
            <a:extLst>
              <a:ext uri="{FF2B5EF4-FFF2-40B4-BE49-F238E27FC236}">
                <a16:creationId xmlns:a16="http://schemas.microsoft.com/office/drawing/2014/main" xmlns="" id="{D9A96167-1400-4D7E-86D3-1124093455D4}"/>
              </a:ext>
            </a:extLst>
          </p:cNvPr>
          <p:cNvSpPr>
            <a:spLocks noGrp="1"/>
          </p:cNvSpPr>
          <p:nvPr>
            <p:ph type="body" sz="quarter" idx="14"/>
          </p:nvPr>
        </p:nvSpPr>
        <p:spPr>
          <a:xfrm>
            <a:off x="5346700" y="1947381"/>
            <a:ext cx="3302000" cy="436145"/>
          </a:xfrm>
        </p:spPr>
        <p:txBody>
          <a:bodyPr>
            <a:spAutoFit/>
          </a:bodyPr>
          <a:lstStyle>
            <a:lvl1pPr algn="just">
              <a:buNone/>
              <a:defRPr sz="2000">
                <a:gradFill>
                  <a:gsLst>
                    <a:gs pos="0">
                      <a:schemeClr val="accent1">
                        <a:lumMod val="60000"/>
                        <a:lumOff val="40000"/>
                      </a:schemeClr>
                    </a:gs>
                    <a:gs pos="100000">
                      <a:schemeClr val="accent1"/>
                    </a:gs>
                  </a:gsLst>
                  <a:lin ang="18900000" scaled="1"/>
                </a:gradFill>
                <a:latin typeface="+mj-ea"/>
                <a:ea typeface="+mj-ea"/>
              </a:defRPr>
            </a:lvl1pPr>
          </a:lstStyle>
          <a:p>
            <a:pPr lvl="0"/>
            <a:r>
              <a:rPr lang="zh-CN" altLang="en-US" dirty="0"/>
              <a:t>单击此处编辑母版文本样式</a:t>
            </a:r>
          </a:p>
        </p:txBody>
      </p:sp>
      <p:sp>
        <p:nvSpPr>
          <p:cNvPr id="19" name="文本框 18">
            <a:extLst>
              <a:ext uri="{FF2B5EF4-FFF2-40B4-BE49-F238E27FC236}">
                <a16:creationId xmlns:a16="http://schemas.microsoft.com/office/drawing/2014/main" xmlns="" id="{B82B89D5-6597-4F83-8172-5700E4DA3FEE}"/>
              </a:ext>
            </a:extLst>
          </p:cNvPr>
          <p:cNvSpPr txBox="1"/>
          <p:nvPr userDrawn="1"/>
        </p:nvSpPr>
        <p:spPr>
          <a:xfrm>
            <a:off x="4332103" y="2704329"/>
            <a:ext cx="1202633" cy="830997"/>
          </a:xfrm>
          <a:prstGeom prst="rect">
            <a:avLst/>
          </a:prstGeom>
          <a:noFill/>
        </p:spPr>
        <p:txBody>
          <a:bodyPr wrap="square" rtlCol="0">
            <a:spAutoFit/>
          </a:bodyPr>
          <a:lstStyle/>
          <a:p>
            <a:pPr algn="ctr"/>
            <a:r>
              <a:rPr lang="en-US" altLang="zh-CN" sz="4800" b="1" dirty="0">
                <a:gradFill>
                  <a:gsLst>
                    <a:gs pos="0">
                      <a:schemeClr val="accent1">
                        <a:lumMod val="60000"/>
                        <a:lumOff val="40000"/>
                      </a:schemeClr>
                    </a:gs>
                    <a:gs pos="100000">
                      <a:schemeClr val="accent1"/>
                    </a:gs>
                  </a:gsLst>
                  <a:lin ang="18900000" scaled="1"/>
                </a:gradFill>
                <a:latin typeface="+mj-ea"/>
                <a:ea typeface="+mj-ea"/>
              </a:rPr>
              <a:t>03</a:t>
            </a:r>
            <a:endParaRPr lang="zh-CN" altLang="en-US" sz="4800" b="1" dirty="0">
              <a:gradFill>
                <a:gsLst>
                  <a:gs pos="0">
                    <a:schemeClr val="accent1">
                      <a:lumMod val="60000"/>
                      <a:lumOff val="40000"/>
                    </a:schemeClr>
                  </a:gs>
                  <a:gs pos="100000">
                    <a:schemeClr val="accent1"/>
                  </a:gs>
                </a:gsLst>
                <a:lin ang="18900000" scaled="1"/>
              </a:gradFill>
              <a:latin typeface="+mj-ea"/>
              <a:ea typeface="+mj-ea"/>
            </a:endParaRPr>
          </a:p>
        </p:txBody>
      </p:sp>
      <p:sp>
        <p:nvSpPr>
          <p:cNvPr id="20" name="文本占位符 11">
            <a:extLst>
              <a:ext uri="{FF2B5EF4-FFF2-40B4-BE49-F238E27FC236}">
                <a16:creationId xmlns:a16="http://schemas.microsoft.com/office/drawing/2014/main" xmlns="" id="{53F7F2F1-EDAE-46F9-AA30-710C3033B6B3}"/>
              </a:ext>
            </a:extLst>
          </p:cNvPr>
          <p:cNvSpPr>
            <a:spLocks noGrp="1"/>
          </p:cNvSpPr>
          <p:nvPr>
            <p:ph type="body" sz="quarter" idx="15"/>
          </p:nvPr>
        </p:nvSpPr>
        <p:spPr>
          <a:xfrm>
            <a:off x="5346700" y="2778378"/>
            <a:ext cx="3302000" cy="436145"/>
          </a:xfrm>
        </p:spPr>
        <p:txBody>
          <a:bodyPr>
            <a:spAutoFit/>
          </a:bodyPr>
          <a:lstStyle>
            <a:lvl1pPr algn="just">
              <a:buNone/>
              <a:defRPr sz="2000">
                <a:gradFill>
                  <a:gsLst>
                    <a:gs pos="0">
                      <a:schemeClr val="accent1">
                        <a:lumMod val="60000"/>
                        <a:lumOff val="40000"/>
                      </a:schemeClr>
                    </a:gs>
                    <a:gs pos="100000">
                      <a:schemeClr val="accent1"/>
                    </a:gs>
                  </a:gsLst>
                  <a:lin ang="18900000" scaled="1"/>
                </a:gradFill>
                <a:latin typeface="+mj-ea"/>
                <a:ea typeface="+mj-ea"/>
              </a:defRPr>
            </a:lvl1pPr>
          </a:lstStyle>
          <a:p>
            <a:pPr lvl="0"/>
            <a:r>
              <a:rPr lang="zh-CN" altLang="en-US" dirty="0"/>
              <a:t>单击此处编辑母版文本样式</a:t>
            </a:r>
          </a:p>
        </p:txBody>
      </p:sp>
      <p:sp>
        <p:nvSpPr>
          <p:cNvPr id="21" name="文本框 20">
            <a:extLst>
              <a:ext uri="{FF2B5EF4-FFF2-40B4-BE49-F238E27FC236}">
                <a16:creationId xmlns:a16="http://schemas.microsoft.com/office/drawing/2014/main" xmlns="" id="{B51687A2-6CBE-49D8-9CBB-53AF1FC4ECC6}"/>
              </a:ext>
            </a:extLst>
          </p:cNvPr>
          <p:cNvSpPr txBox="1"/>
          <p:nvPr userDrawn="1"/>
        </p:nvSpPr>
        <p:spPr>
          <a:xfrm>
            <a:off x="4332103" y="3535326"/>
            <a:ext cx="1202633" cy="830997"/>
          </a:xfrm>
          <a:prstGeom prst="rect">
            <a:avLst/>
          </a:prstGeom>
          <a:noFill/>
        </p:spPr>
        <p:txBody>
          <a:bodyPr wrap="square" rtlCol="0">
            <a:spAutoFit/>
          </a:bodyPr>
          <a:lstStyle/>
          <a:p>
            <a:pPr algn="ctr"/>
            <a:r>
              <a:rPr lang="en-US" altLang="zh-CN" sz="4800" b="1" dirty="0">
                <a:gradFill>
                  <a:gsLst>
                    <a:gs pos="0">
                      <a:schemeClr val="accent1">
                        <a:lumMod val="60000"/>
                        <a:lumOff val="40000"/>
                      </a:schemeClr>
                    </a:gs>
                    <a:gs pos="100000">
                      <a:schemeClr val="accent1"/>
                    </a:gs>
                  </a:gsLst>
                  <a:lin ang="18900000" scaled="1"/>
                </a:gradFill>
                <a:latin typeface="+mj-ea"/>
                <a:ea typeface="+mj-ea"/>
              </a:rPr>
              <a:t>04</a:t>
            </a:r>
            <a:endParaRPr lang="zh-CN" altLang="en-US" sz="4800" b="1" dirty="0">
              <a:gradFill>
                <a:gsLst>
                  <a:gs pos="0">
                    <a:schemeClr val="accent1">
                      <a:lumMod val="60000"/>
                      <a:lumOff val="40000"/>
                    </a:schemeClr>
                  </a:gs>
                  <a:gs pos="100000">
                    <a:schemeClr val="accent1"/>
                  </a:gs>
                </a:gsLst>
                <a:lin ang="18900000" scaled="1"/>
              </a:gradFill>
              <a:latin typeface="+mj-ea"/>
              <a:ea typeface="+mj-ea"/>
            </a:endParaRPr>
          </a:p>
        </p:txBody>
      </p:sp>
      <p:sp>
        <p:nvSpPr>
          <p:cNvPr id="22" name="文本占位符 11">
            <a:extLst>
              <a:ext uri="{FF2B5EF4-FFF2-40B4-BE49-F238E27FC236}">
                <a16:creationId xmlns:a16="http://schemas.microsoft.com/office/drawing/2014/main" xmlns="" id="{1916DCED-1AB5-44AC-93A3-10DB804144B5}"/>
              </a:ext>
            </a:extLst>
          </p:cNvPr>
          <p:cNvSpPr>
            <a:spLocks noGrp="1"/>
          </p:cNvSpPr>
          <p:nvPr>
            <p:ph type="body" sz="quarter" idx="16"/>
          </p:nvPr>
        </p:nvSpPr>
        <p:spPr>
          <a:xfrm>
            <a:off x="5346700" y="3609375"/>
            <a:ext cx="3302000" cy="436145"/>
          </a:xfrm>
        </p:spPr>
        <p:txBody>
          <a:bodyPr>
            <a:spAutoFit/>
          </a:bodyPr>
          <a:lstStyle>
            <a:lvl1pPr algn="just">
              <a:buNone/>
              <a:defRPr sz="2000">
                <a:gradFill>
                  <a:gsLst>
                    <a:gs pos="0">
                      <a:schemeClr val="accent1">
                        <a:lumMod val="60000"/>
                        <a:lumOff val="40000"/>
                      </a:schemeClr>
                    </a:gs>
                    <a:gs pos="100000">
                      <a:schemeClr val="accent1"/>
                    </a:gs>
                  </a:gsLst>
                  <a:lin ang="18900000" scaled="1"/>
                </a:gradFill>
                <a:latin typeface="+mj-ea"/>
                <a:ea typeface="+mj-ea"/>
              </a:defRPr>
            </a:lvl1pPr>
          </a:lstStyle>
          <a:p>
            <a:pPr lvl="0"/>
            <a:r>
              <a:rPr lang="zh-CN" altLang="en-US" dirty="0"/>
              <a:t>单击此处编辑母版文本样式</a:t>
            </a:r>
          </a:p>
        </p:txBody>
      </p:sp>
      <p:sp>
        <p:nvSpPr>
          <p:cNvPr id="29" name="文本占位符 11">
            <a:extLst>
              <a:ext uri="{FF2B5EF4-FFF2-40B4-BE49-F238E27FC236}">
                <a16:creationId xmlns:a16="http://schemas.microsoft.com/office/drawing/2014/main" xmlns="" id="{EA3546F1-2ABB-48FA-8E54-87125EEBB2D5}"/>
              </a:ext>
            </a:extLst>
          </p:cNvPr>
          <p:cNvSpPr>
            <a:spLocks noGrp="1"/>
          </p:cNvSpPr>
          <p:nvPr>
            <p:ph type="body" sz="quarter" idx="17"/>
          </p:nvPr>
        </p:nvSpPr>
        <p:spPr>
          <a:xfrm>
            <a:off x="5346700" y="1458613"/>
            <a:ext cx="3302000" cy="299121"/>
          </a:xfrm>
        </p:spPr>
        <p:txBody>
          <a:bodyPr>
            <a:spAutoFit/>
          </a:bodyPr>
          <a:lstStyle>
            <a:lvl1pPr algn="just">
              <a:buNone/>
              <a:defRPr sz="1200">
                <a:solidFill>
                  <a:schemeClr val="tx2"/>
                </a:solidFill>
              </a:defRPr>
            </a:lvl1pPr>
          </a:lstStyle>
          <a:p>
            <a:pPr lvl="0"/>
            <a:r>
              <a:rPr lang="zh-CN" altLang="en-US" dirty="0"/>
              <a:t>单击此处编辑母版文本样式</a:t>
            </a:r>
          </a:p>
        </p:txBody>
      </p:sp>
      <p:sp>
        <p:nvSpPr>
          <p:cNvPr id="30" name="文本占位符 11">
            <a:extLst>
              <a:ext uri="{FF2B5EF4-FFF2-40B4-BE49-F238E27FC236}">
                <a16:creationId xmlns:a16="http://schemas.microsoft.com/office/drawing/2014/main" xmlns="" id="{D18C4000-1EBF-45C7-9C65-C52683BEFD20}"/>
              </a:ext>
            </a:extLst>
          </p:cNvPr>
          <p:cNvSpPr>
            <a:spLocks noGrp="1"/>
          </p:cNvSpPr>
          <p:nvPr>
            <p:ph type="body" sz="quarter" idx="18"/>
          </p:nvPr>
        </p:nvSpPr>
        <p:spPr>
          <a:xfrm>
            <a:off x="5346700" y="2289610"/>
            <a:ext cx="3302000" cy="299121"/>
          </a:xfrm>
        </p:spPr>
        <p:txBody>
          <a:bodyPr>
            <a:spAutoFit/>
          </a:bodyPr>
          <a:lstStyle>
            <a:lvl1pPr algn="just">
              <a:buNone/>
              <a:defRPr sz="1200">
                <a:solidFill>
                  <a:schemeClr val="tx2"/>
                </a:solidFill>
              </a:defRPr>
            </a:lvl1pPr>
          </a:lstStyle>
          <a:p>
            <a:pPr lvl="0"/>
            <a:r>
              <a:rPr lang="zh-CN" altLang="en-US" dirty="0"/>
              <a:t>单击此处编辑母版文本样式</a:t>
            </a:r>
          </a:p>
        </p:txBody>
      </p:sp>
      <p:sp>
        <p:nvSpPr>
          <p:cNvPr id="31" name="文本占位符 11">
            <a:extLst>
              <a:ext uri="{FF2B5EF4-FFF2-40B4-BE49-F238E27FC236}">
                <a16:creationId xmlns:a16="http://schemas.microsoft.com/office/drawing/2014/main" xmlns="" id="{81590B29-CB58-49F0-B405-B7A66F3D8F6F}"/>
              </a:ext>
            </a:extLst>
          </p:cNvPr>
          <p:cNvSpPr>
            <a:spLocks noGrp="1"/>
          </p:cNvSpPr>
          <p:nvPr>
            <p:ph type="body" sz="quarter" idx="19"/>
          </p:nvPr>
        </p:nvSpPr>
        <p:spPr>
          <a:xfrm>
            <a:off x="5346700" y="3120607"/>
            <a:ext cx="3302000" cy="299121"/>
          </a:xfrm>
        </p:spPr>
        <p:txBody>
          <a:bodyPr>
            <a:spAutoFit/>
          </a:bodyPr>
          <a:lstStyle>
            <a:lvl1pPr algn="just">
              <a:buNone/>
              <a:defRPr sz="1200">
                <a:solidFill>
                  <a:schemeClr val="tx2"/>
                </a:solidFill>
              </a:defRPr>
            </a:lvl1pPr>
          </a:lstStyle>
          <a:p>
            <a:pPr lvl="0"/>
            <a:r>
              <a:rPr lang="zh-CN" altLang="en-US" dirty="0"/>
              <a:t>单击此处编辑母版文本样式</a:t>
            </a:r>
          </a:p>
        </p:txBody>
      </p:sp>
      <p:sp>
        <p:nvSpPr>
          <p:cNvPr id="32" name="文本占位符 11">
            <a:extLst>
              <a:ext uri="{FF2B5EF4-FFF2-40B4-BE49-F238E27FC236}">
                <a16:creationId xmlns:a16="http://schemas.microsoft.com/office/drawing/2014/main" xmlns="" id="{A4BC2649-DB23-47D6-8F31-21B39490AE50}"/>
              </a:ext>
            </a:extLst>
          </p:cNvPr>
          <p:cNvSpPr>
            <a:spLocks noGrp="1"/>
          </p:cNvSpPr>
          <p:nvPr>
            <p:ph type="body" sz="quarter" idx="20"/>
          </p:nvPr>
        </p:nvSpPr>
        <p:spPr>
          <a:xfrm>
            <a:off x="5346700" y="3951604"/>
            <a:ext cx="3302000" cy="299121"/>
          </a:xfrm>
        </p:spPr>
        <p:txBody>
          <a:bodyPr>
            <a:spAutoFit/>
          </a:bodyPr>
          <a:lstStyle>
            <a:lvl1pPr algn="just">
              <a:buNone/>
              <a:defRPr sz="1200">
                <a:solidFill>
                  <a:schemeClr val="tx2"/>
                </a:solidFill>
              </a:defRPr>
            </a:lvl1pPr>
          </a:lstStyle>
          <a:p>
            <a:pPr lvl="0"/>
            <a:r>
              <a:rPr lang="zh-CN" altLang="en-US" dirty="0"/>
              <a:t>单击此处编辑母版文本样式</a:t>
            </a:r>
          </a:p>
        </p:txBody>
      </p:sp>
    </p:spTree>
    <p:extLst>
      <p:ext uri="{BB962C8B-B14F-4D97-AF65-F5344CB8AC3E}">
        <p14:creationId xmlns:p14="http://schemas.microsoft.com/office/powerpoint/2010/main" val="128229079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空白">
    <p:spTree>
      <p:nvGrpSpPr>
        <p:cNvPr id="1" name=""/>
        <p:cNvGrpSpPr/>
        <p:nvPr/>
      </p:nvGrpSpPr>
      <p:grpSpPr>
        <a:xfrm>
          <a:off x="0" y="0"/>
          <a:ext cx="0" cy="0"/>
          <a:chOff x="0" y="0"/>
          <a:chExt cx="0" cy="0"/>
        </a:xfrm>
      </p:grpSpPr>
      <p:sp>
        <p:nvSpPr>
          <p:cNvPr id="70" name="矩形 69">
            <a:extLst>
              <a:ext uri="{FF2B5EF4-FFF2-40B4-BE49-F238E27FC236}">
                <a16:creationId xmlns:a16="http://schemas.microsoft.com/office/drawing/2014/main" xmlns="" id="{24FD2F14-577C-46E2-9776-73B44125C602}"/>
              </a:ext>
            </a:extLst>
          </p:cNvPr>
          <p:cNvSpPr>
            <a:spLocks noChangeAspect="1"/>
          </p:cNvSpPr>
          <p:nvPr userDrawn="1"/>
        </p:nvSpPr>
        <p:spPr>
          <a:xfrm>
            <a:off x="-1" y="-1"/>
            <a:ext cx="6731428" cy="5143501"/>
          </a:xfrm>
          <a:prstGeom prst="rect">
            <a:avLst/>
          </a:prstGeom>
          <a:blipFill dpi="0" rotWithShape="1">
            <a:blip r:embed="rId2"/>
            <a:srcRect/>
            <a:stretch>
              <a:fillRect l="-35840" t="-9170" b="-9163"/>
            </a:stretch>
          </a:blipFill>
          <a:ln w="12700" cap="flat" cmpd="sng" algn="ctr">
            <a:noFill/>
            <a:prstDash val="solid"/>
            <a:miter lim="800000"/>
          </a:ln>
          <a:effectLst/>
          <a:extLst>
            <a:ext uri="{91240B29-F687-4F45-9708-019B960494DF}">
              <a14:hiddenLine xmlns:a14="http://schemas.microsoft.com/office/drawing/2010/main" w="12700" cap="flat" cmpd="sng" algn="ctr">
                <a:solidFill>
                  <a:schemeClr val="dk1"/>
                </a:solidFill>
                <a:prstDash val="solid"/>
                <a:miter lim="800000"/>
              </a14:hiddenLine>
            </a:ext>
          </a:extLst>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sz="1013"/>
          </a:p>
        </p:txBody>
      </p:sp>
      <p:sp>
        <p:nvSpPr>
          <p:cNvPr id="8" name="Google Shape;12;p3">
            <a:extLst>
              <a:ext uri="{FF2B5EF4-FFF2-40B4-BE49-F238E27FC236}">
                <a16:creationId xmlns:a16="http://schemas.microsoft.com/office/drawing/2014/main" xmlns="" id="{1071C5D8-978A-4613-A585-3AC8C17E06D6}"/>
              </a:ext>
            </a:extLst>
          </p:cNvPr>
          <p:cNvSpPr/>
          <p:nvPr userDrawn="1"/>
        </p:nvSpPr>
        <p:spPr>
          <a:xfrm rot="10800000">
            <a:off x="3979964" y="-787156"/>
            <a:ext cx="5162516" cy="6717810"/>
          </a:xfrm>
          <a:custGeom>
            <a:avLst/>
            <a:gdLst/>
            <a:ahLst/>
            <a:cxnLst/>
            <a:rect l="l" t="t" r="r" b="b"/>
            <a:pathLst>
              <a:path w="67734" h="88140" extrusionOk="0">
                <a:moveTo>
                  <a:pt x="1" y="1"/>
                </a:moveTo>
                <a:lnTo>
                  <a:pt x="1" y="88140"/>
                </a:lnTo>
                <a:lnTo>
                  <a:pt x="51731" y="88140"/>
                </a:lnTo>
                <a:cubicBezTo>
                  <a:pt x="47603" y="84759"/>
                  <a:pt x="44252" y="80587"/>
                  <a:pt x="42134" y="75339"/>
                </a:cubicBezTo>
                <a:cubicBezTo>
                  <a:pt x="40534" y="71072"/>
                  <a:pt x="39201" y="63873"/>
                  <a:pt x="44001" y="60940"/>
                </a:cubicBezTo>
                <a:cubicBezTo>
                  <a:pt x="53334" y="55073"/>
                  <a:pt x="66401" y="50807"/>
                  <a:pt x="67733" y="38807"/>
                </a:cubicBezTo>
                <a:cubicBezTo>
                  <a:pt x="67733" y="38008"/>
                  <a:pt x="66934" y="36407"/>
                  <a:pt x="66133" y="36140"/>
                </a:cubicBezTo>
                <a:cubicBezTo>
                  <a:pt x="60266" y="33207"/>
                  <a:pt x="49333" y="32674"/>
                  <a:pt x="52268" y="24941"/>
                </a:cubicBezTo>
                <a:cubicBezTo>
                  <a:pt x="53868" y="20674"/>
                  <a:pt x="58934" y="16941"/>
                  <a:pt x="57334" y="11875"/>
                </a:cubicBezTo>
                <a:cubicBezTo>
                  <a:pt x="56533" y="9741"/>
                  <a:pt x="54401" y="7342"/>
                  <a:pt x="52268" y="6541"/>
                </a:cubicBezTo>
                <a:cubicBezTo>
                  <a:pt x="49568" y="5296"/>
                  <a:pt x="46706" y="4980"/>
                  <a:pt x="43761" y="4980"/>
                </a:cubicBezTo>
                <a:cubicBezTo>
                  <a:pt x="40731" y="4980"/>
                  <a:pt x="37614" y="5314"/>
                  <a:pt x="34494" y="5314"/>
                </a:cubicBezTo>
                <a:cubicBezTo>
                  <a:pt x="32859" y="5314"/>
                  <a:pt x="31224" y="5222"/>
                  <a:pt x="29601" y="4943"/>
                </a:cubicBezTo>
                <a:cubicBezTo>
                  <a:pt x="27468" y="4675"/>
                  <a:pt x="25068" y="4409"/>
                  <a:pt x="23201" y="4142"/>
                </a:cubicBezTo>
                <a:cubicBezTo>
                  <a:pt x="15282" y="3285"/>
                  <a:pt x="6675" y="3972"/>
                  <a:pt x="1" y="1"/>
                </a:cubicBezTo>
                <a:close/>
              </a:path>
            </a:pathLst>
          </a:custGeom>
          <a:solidFill>
            <a:srgbClr val="EFE9D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3" name="Google Shape;529;p41">
            <a:extLst>
              <a:ext uri="{FF2B5EF4-FFF2-40B4-BE49-F238E27FC236}">
                <a16:creationId xmlns:a16="http://schemas.microsoft.com/office/drawing/2014/main" xmlns="" id="{571F35F4-14E4-4A64-AC30-7E7925DE894D}"/>
              </a:ext>
            </a:extLst>
          </p:cNvPr>
          <p:cNvGrpSpPr/>
          <p:nvPr userDrawn="1"/>
        </p:nvGrpSpPr>
        <p:grpSpPr>
          <a:xfrm>
            <a:off x="9004504" y="4857594"/>
            <a:ext cx="192054" cy="174253"/>
            <a:chOff x="5199750" y="3061050"/>
            <a:chExt cx="114700" cy="104075"/>
          </a:xfrm>
        </p:grpSpPr>
        <p:sp>
          <p:nvSpPr>
            <p:cNvPr id="14" name="Google Shape;530;p41">
              <a:extLst>
                <a:ext uri="{FF2B5EF4-FFF2-40B4-BE49-F238E27FC236}">
                  <a16:creationId xmlns:a16="http://schemas.microsoft.com/office/drawing/2014/main" xmlns="" id="{399F1016-EB3F-4034-B7BA-92317FCA7F71}"/>
                </a:ext>
              </a:extLst>
            </p:cNvPr>
            <p:cNvSpPr/>
            <p:nvPr/>
          </p:nvSpPr>
          <p:spPr>
            <a:xfrm>
              <a:off x="5199750" y="3125425"/>
              <a:ext cx="40150" cy="39700"/>
            </a:xfrm>
            <a:custGeom>
              <a:avLst/>
              <a:gdLst/>
              <a:ahLst/>
              <a:cxnLst/>
              <a:rect l="l" t="t" r="r" b="b"/>
              <a:pathLst>
                <a:path w="1606" h="1588" extrusionOk="0">
                  <a:moveTo>
                    <a:pt x="802" y="1"/>
                  </a:moveTo>
                  <a:cubicBezTo>
                    <a:pt x="593" y="4"/>
                    <a:pt x="392" y="87"/>
                    <a:pt x="242" y="234"/>
                  </a:cubicBezTo>
                  <a:cubicBezTo>
                    <a:pt x="104" y="371"/>
                    <a:pt x="0" y="597"/>
                    <a:pt x="9" y="794"/>
                  </a:cubicBezTo>
                  <a:cubicBezTo>
                    <a:pt x="29" y="1225"/>
                    <a:pt x="357" y="1588"/>
                    <a:pt x="802" y="1588"/>
                  </a:cubicBezTo>
                  <a:lnTo>
                    <a:pt x="804" y="1588"/>
                  </a:lnTo>
                  <a:cubicBezTo>
                    <a:pt x="1012" y="1587"/>
                    <a:pt x="1214" y="1502"/>
                    <a:pt x="1364" y="1356"/>
                  </a:cubicBezTo>
                  <a:cubicBezTo>
                    <a:pt x="1501" y="1219"/>
                    <a:pt x="1606" y="993"/>
                    <a:pt x="1597" y="794"/>
                  </a:cubicBezTo>
                  <a:cubicBezTo>
                    <a:pt x="1577" y="365"/>
                    <a:pt x="1248" y="1"/>
                    <a:pt x="802" y="1"/>
                  </a:cubicBezTo>
                  <a:close/>
                </a:path>
              </a:pathLst>
            </a:custGeom>
            <a:solidFill>
              <a:srgbClr val="E1A10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 name="Google Shape;531;p41">
              <a:extLst>
                <a:ext uri="{FF2B5EF4-FFF2-40B4-BE49-F238E27FC236}">
                  <a16:creationId xmlns:a16="http://schemas.microsoft.com/office/drawing/2014/main" xmlns="" id="{8975D6EC-4BA7-4F5D-B7E1-78C331DD8C4A}"/>
                </a:ext>
              </a:extLst>
            </p:cNvPr>
            <p:cNvSpPr/>
            <p:nvPr/>
          </p:nvSpPr>
          <p:spPr>
            <a:xfrm>
              <a:off x="5224950" y="3061050"/>
              <a:ext cx="40150" cy="39750"/>
            </a:xfrm>
            <a:custGeom>
              <a:avLst/>
              <a:gdLst/>
              <a:ahLst/>
              <a:cxnLst/>
              <a:rect l="l" t="t" r="r" b="b"/>
              <a:pathLst>
                <a:path w="1606" h="1590" extrusionOk="0">
                  <a:moveTo>
                    <a:pt x="802" y="1"/>
                  </a:moveTo>
                  <a:cubicBezTo>
                    <a:pt x="592" y="3"/>
                    <a:pt x="392" y="86"/>
                    <a:pt x="242" y="234"/>
                  </a:cubicBezTo>
                  <a:cubicBezTo>
                    <a:pt x="103" y="371"/>
                    <a:pt x="0" y="597"/>
                    <a:pt x="9" y="794"/>
                  </a:cubicBezTo>
                  <a:cubicBezTo>
                    <a:pt x="27" y="1225"/>
                    <a:pt x="358" y="1588"/>
                    <a:pt x="802" y="1588"/>
                  </a:cubicBezTo>
                  <a:lnTo>
                    <a:pt x="802" y="1589"/>
                  </a:lnTo>
                  <a:cubicBezTo>
                    <a:pt x="1012" y="1586"/>
                    <a:pt x="1213" y="1502"/>
                    <a:pt x="1364" y="1356"/>
                  </a:cubicBezTo>
                  <a:cubicBezTo>
                    <a:pt x="1501" y="1219"/>
                    <a:pt x="1606" y="993"/>
                    <a:pt x="1596" y="796"/>
                  </a:cubicBezTo>
                  <a:cubicBezTo>
                    <a:pt x="1577" y="365"/>
                    <a:pt x="1247" y="1"/>
                    <a:pt x="802" y="1"/>
                  </a:cubicBezTo>
                  <a:close/>
                </a:path>
              </a:pathLst>
            </a:custGeom>
            <a:solidFill>
              <a:srgbClr val="E1A10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 name="Google Shape;532;p41">
              <a:extLst>
                <a:ext uri="{FF2B5EF4-FFF2-40B4-BE49-F238E27FC236}">
                  <a16:creationId xmlns:a16="http://schemas.microsoft.com/office/drawing/2014/main" xmlns="" id="{E1EE0DE0-10C3-49AE-BAA1-ACBAD0BB0F93}"/>
                </a:ext>
              </a:extLst>
            </p:cNvPr>
            <p:cNvSpPr/>
            <p:nvPr/>
          </p:nvSpPr>
          <p:spPr>
            <a:xfrm>
              <a:off x="5274275" y="3116900"/>
              <a:ext cx="40175" cy="39700"/>
            </a:xfrm>
            <a:custGeom>
              <a:avLst/>
              <a:gdLst/>
              <a:ahLst/>
              <a:cxnLst/>
              <a:rect l="l" t="t" r="r" b="b"/>
              <a:pathLst>
                <a:path w="1607" h="1588" extrusionOk="0">
                  <a:moveTo>
                    <a:pt x="803" y="0"/>
                  </a:moveTo>
                  <a:cubicBezTo>
                    <a:pt x="592" y="3"/>
                    <a:pt x="392" y="86"/>
                    <a:pt x="242" y="233"/>
                  </a:cubicBezTo>
                  <a:cubicBezTo>
                    <a:pt x="103" y="370"/>
                    <a:pt x="0" y="596"/>
                    <a:pt x="9" y="794"/>
                  </a:cubicBezTo>
                  <a:cubicBezTo>
                    <a:pt x="29" y="1224"/>
                    <a:pt x="358" y="1587"/>
                    <a:pt x="803" y="1587"/>
                  </a:cubicBezTo>
                  <a:cubicBezTo>
                    <a:pt x="1013" y="1584"/>
                    <a:pt x="1214" y="1501"/>
                    <a:pt x="1364" y="1356"/>
                  </a:cubicBezTo>
                  <a:cubicBezTo>
                    <a:pt x="1502" y="1217"/>
                    <a:pt x="1606" y="991"/>
                    <a:pt x="1596" y="794"/>
                  </a:cubicBezTo>
                  <a:cubicBezTo>
                    <a:pt x="1578" y="363"/>
                    <a:pt x="1247" y="0"/>
                    <a:pt x="803" y="0"/>
                  </a:cubicBezTo>
                  <a:close/>
                </a:path>
              </a:pathLst>
            </a:custGeom>
            <a:solidFill>
              <a:srgbClr val="E1A10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7" name="Google Shape;533;p41">
            <a:extLst>
              <a:ext uri="{FF2B5EF4-FFF2-40B4-BE49-F238E27FC236}">
                <a16:creationId xmlns:a16="http://schemas.microsoft.com/office/drawing/2014/main" xmlns="" id="{3306E4A3-95ED-4DE8-BBD5-02A0EAF82A98}"/>
              </a:ext>
            </a:extLst>
          </p:cNvPr>
          <p:cNvGrpSpPr/>
          <p:nvPr userDrawn="1"/>
        </p:nvGrpSpPr>
        <p:grpSpPr>
          <a:xfrm rot="1042833">
            <a:off x="56972" y="2899"/>
            <a:ext cx="715455" cy="812085"/>
            <a:chOff x="2821350" y="4078125"/>
            <a:chExt cx="317325" cy="392675"/>
          </a:xfrm>
        </p:grpSpPr>
        <p:sp>
          <p:nvSpPr>
            <p:cNvPr id="18" name="Google Shape;534;p41">
              <a:extLst>
                <a:ext uri="{FF2B5EF4-FFF2-40B4-BE49-F238E27FC236}">
                  <a16:creationId xmlns:a16="http://schemas.microsoft.com/office/drawing/2014/main" xmlns="" id="{45FBBC6D-B29E-48D3-8ADE-E4A8708A194E}"/>
                </a:ext>
              </a:extLst>
            </p:cNvPr>
            <p:cNvSpPr/>
            <p:nvPr/>
          </p:nvSpPr>
          <p:spPr>
            <a:xfrm>
              <a:off x="2879675" y="4220750"/>
              <a:ext cx="87200" cy="44500"/>
            </a:xfrm>
            <a:custGeom>
              <a:avLst/>
              <a:gdLst/>
              <a:ahLst/>
              <a:cxnLst/>
              <a:rect l="l" t="t" r="r" b="b"/>
              <a:pathLst>
                <a:path w="3488" h="1780" extrusionOk="0">
                  <a:moveTo>
                    <a:pt x="2130" y="1"/>
                  </a:moveTo>
                  <a:cubicBezTo>
                    <a:pt x="1758" y="1"/>
                    <a:pt x="1355" y="97"/>
                    <a:pt x="1035" y="210"/>
                  </a:cubicBezTo>
                  <a:cubicBezTo>
                    <a:pt x="902" y="254"/>
                    <a:pt x="774" y="310"/>
                    <a:pt x="649" y="373"/>
                  </a:cubicBezTo>
                  <a:cubicBezTo>
                    <a:pt x="529" y="435"/>
                    <a:pt x="412" y="505"/>
                    <a:pt x="325" y="606"/>
                  </a:cubicBezTo>
                  <a:cubicBezTo>
                    <a:pt x="0" y="986"/>
                    <a:pt x="243" y="1574"/>
                    <a:pt x="741" y="1614"/>
                  </a:cubicBezTo>
                  <a:cubicBezTo>
                    <a:pt x="1117" y="1645"/>
                    <a:pt x="1735" y="1779"/>
                    <a:pt x="2264" y="1779"/>
                  </a:cubicBezTo>
                  <a:cubicBezTo>
                    <a:pt x="2952" y="1779"/>
                    <a:pt x="3488" y="1552"/>
                    <a:pt x="3140" y="572"/>
                  </a:cubicBezTo>
                  <a:cubicBezTo>
                    <a:pt x="2989" y="144"/>
                    <a:pt x="2583" y="1"/>
                    <a:pt x="2130" y="1"/>
                  </a:cubicBezTo>
                  <a:close/>
                </a:path>
              </a:pathLst>
            </a:custGeom>
            <a:solidFill>
              <a:srgbClr val="E1A10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 name="Google Shape;535;p41">
              <a:extLst>
                <a:ext uri="{FF2B5EF4-FFF2-40B4-BE49-F238E27FC236}">
                  <a16:creationId xmlns:a16="http://schemas.microsoft.com/office/drawing/2014/main" xmlns="" id="{663F0AF5-7E75-4F3C-B764-8C99123BF1A2}"/>
                </a:ext>
              </a:extLst>
            </p:cNvPr>
            <p:cNvSpPr/>
            <p:nvPr/>
          </p:nvSpPr>
          <p:spPr>
            <a:xfrm>
              <a:off x="2961775" y="4282500"/>
              <a:ext cx="68525" cy="43375"/>
            </a:xfrm>
            <a:custGeom>
              <a:avLst/>
              <a:gdLst/>
              <a:ahLst/>
              <a:cxnLst/>
              <a:rect l="l" t="t" r="r" b="b"/>
              <a:pathLst>
                <a:path w="2741" h="1735" extrusionOk="0">
                  <a:moveTo>
                    <a:pt x="536" y="0"/>
                  </a:moveTo>
                  <a:cubicBezTo>
                    <a:pt x="487" y="0"/>
                    <a:pt x="438" y="7"/>
                    <a:pt x="395" y="32"/>
                  </a:cubicBezTo>
                  <a:cubicBezTo>
                    <a:pt x="342" y="64"/>
                    <a:pt x="309" y="121"/>
                    <a:pt x="278" y="175"/>
                  </a:cubicBezTo>
                  <a:cubicBezTo>
                    <a:pt x="142" y="415"/>
                    <a:pt x="0" y="684"/>
                    <a:pt x="59" y="954"/>
                  </a:cubicBezTo>
                  <a:cubicBezTo>
                    <a:pt x="169" y="1473"/>
                    <a:pt x="784" y="1734"/>
                    <a:pt x="1391" y="1734"/>
                  </a:cubicBezTo>
                  <a:cubicBezTo>
                    <a:pt x="1921" y="1734"/>
                    <a:pt x="2444" y="1536"/>
                    <a:pt x="2621" y="1136"/>
                  </a:cubicBezTo>
                  <a:cubicBezTo>
                    <a:pt x="2626" y="1126"/>
                    <a:pt x="2630" y="1116"/>
                    <a:pt x="2634" y="1106"/>
                  </a:cubicBezTo>
                  <a:cubicBezTo>
                    <a:pt x="2740" y="826"/>
                    <a:pt x="2634" y="463"/>
                    <a:pt x="2364" y="335"/>
                  </a:cubicBezTo>
                  <a:cubicBezTo>
                    <a:pt x="1764" y="52"/>
                    <a:pt x="1270" y="45"/>
                    <a:pt x="607" y="4"/>
                  </a:cubicBezTo>
                  <a:cubicBezTo>
                    <a:pt x="584" y="2"/>
                    <a:pt x="560" y="0"/>
                    <a:pt x="536" y="0"/>
                  </a:cubicBezTo>
                  <a:close/>
                </a:path>
              </a:pathLst>
            </a:custGeom>
            <a:solidFill>
              <a:srgbClr val="E1A10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 name="Google Shape;536;p41">
              <a:extLst>
                <a:ext uri="{FF2B5EF4-FFF2-40B4-BE49-F238E27FC236}">
                  <a16:creationId xmlns:a16="http://schemas.microsoft.com/office/drawing/2014/main" xmlns="" id="{89EF1CB8-631A-459B-BFF2-61D9C611D14A}"/>
                </a:ext>
              </a:extLst>
            </p:cNvPr>
            <p:cNvSpPr/>
            <p:nvPr/>
          </p:nvSpPr>
          <p:spPr>
            <a:xfrm>
              <a:off x="3001300" y="4226900"/>
              <a:ext cx="70850" cy="44350"/>
            </a:xfrm>
            <a:custGeom>
              <a:avLst/>
              <a:gdLst/>
              <a:ahLst/>
              <a:cxnLst/>
              <a:rect l="l" t="t" r="r" b="b"/>
              <a:pathLst>
                <a:path w="2834" h="1774" extrusionOk="0">
                  <a:moveTo>
                    <a:pt x="1176" y="0"/>
                  </a:moveTo>
                  <a:cubicBezTo>
                    <a:pt x="673" y="0"/>
                    <a:pt x="214" y="131"/>
                    <a:pt x="91" y="437"/>
                  </a:cubicBezTo>
                  <a:cubicBezTo>
                    <a:pt x="1" y="662"/>
                    <a:pt x="77" y="928"/>
                    <a:pt x="233" y="1114"/>
                  </a:cubicBezTo>
                  <a:cubicBezTo>
                    <a:pt x="388" y="1298"/>
                    <a:pt x="613" y="1413"/>
                    <a:pt x="842" y="1491"/>
                  </a:cubicBezTo>
                  <a:cubicBezTo>
                    <a:pt x="1138" y="1594"/>
                    <a:pt x="1670" y="1773"/>
                    <a:pt x="2108" y="1773"/>
                  </a:cubicBezTo>
                  <a:cubicBezTo>
                    <a:pt x="2488" y="1773"/>
                    <a:pt x="2797" y="1638"/>
                    <a:pt x="2816" y="1198"/>
                  </a:cubicBezTo>
                  <a:cubicBezTo>
                    <a:pt x="2826" y="976"/>
                    <a:pt x="2834" y="742"/>
                    <a:pt x="2728" y="549"/>
                  </a:cubicBezTo>
                  <a:cubicBezTo>
                    <a:pt x="2544" y="215"/>
                    <a:pt x="1823" y="0"/>
                    <a:pt x="1176" y="0"/>
                  </a:cubicBezTo>
                  <a:close/>
                </a:path>
              </a:pathLst>
            </a:custGeom>
            <a:solidFill>
              <a:srgbClr val="E1A10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 name="Google Shape;537;p41">
              <a:extLst>
                <a:ext uri="{FF2B5EF4-FFF2-40B4-BE49-F238E27FC236}">
                  <a16:creationId xmlns:a16="http://schemas.microsoft.com/office/drawing/2014/main" xmlns="" id="{E5F97A45-8345-4FA6-9748-8AB69D2E3D34}"/>
                </a:ext>
              </a:extLst>
            </p:cNvPr>
            <p:cNvSpPr/>
            <p:nvPr/>
          </p:nvSpPr>
          <p:spPr>
            <a:xfrm>
              <a:off x="2840650" y="4289300"/>
              <a:ext cx="59550" cy="29250"/>
            </a:xfrm>
            <a:custGeom>
              <a:avLst/>
              <a:gdLst/>
              <a:ahLst/>
              <a:cxnLst/>
              <a:rect l="l" t="t" r="r" b="b"/>
              <a:pathLst>
                <a:path w="2382" h="1170" extrusionOk="0">
                  <a:moveTo>
                    <a:pt x="616" y="0"/>
                  </a:moveTo>
                  <a:cubicBezTo>
                    <a:pt x="507" y="0"/>
                    <a:pt x="397" y="12"/>
                    <a:pt x="304" y="66"/>
                  </a:cubicBezTo>
                  <a:cubicBezTo>
                    <a:pt x="14" y="236"/>
                    <a:pt x="1" y="757"/>
                    <a:pt x="266" y="956"/>
                  </a:cubicBezTo>
                  <a:cubicBezTo>
                    <a:pt x="386" y="1046"/>
                    <a:pt x="539" y="1079"/>
                    <a:pt x="687" y="1103"/>
                  </a:cubicBezTo>
                  <a:cubicBezTo>
                    <a:pt x="962" y="1147"/>
                    <a:pt x="1240" y="1170"/>
                    <a:pt x="1518" y="1170"/>
                  </a:cubicBezTo>
                  <a:cubicBezTo>
                    <a:pt x="1688" y="1170"/>
                    <a:pt x="1859" y="1161"/>
                    <a:pt x="2029" y="1144"/>
                  </a:cubicBezTo>
                  <a:cubicBezTo>
                    <a:pt x="2122" y="1136"/>
                    <a:pt x="2222" y="1121"/>
                    <a:pt x="2290" y="1059"/>
                  </a:cubicBezTo>
                  <a:cubicBezTo>
                    <a:pt x="2359" y="994"/>
                    <a:pt x="2382" y="890"/>
                    <a:pt x="2376" y="795"/>
                  </a:cubicBezTo>
                  <a:cubicBezTo>
                    <a:pt x="2357" y="545"/>
                    <a:pt x="2167" y="331"/>
                    <a:pt x="1941" y="219"/>
                  </a:cubicBezTo>
                  <a:cubicBezTo>
                    <a:pt x="1591" y="46"/>
                    <a:pt x="1081" y="12"/>
                    <a:pt x="692" y="2"/>
                  </a:cubicBezTo>
                  <a:cubicBezTo>
                    <a:pt x="667" y="1"/>
                    <a:pt x="641" y="0"/>
                    <a:pt x="616" y="0"/>
                  </a:cubicBezTo>
                  <a:close/>
                </a:path>
              </a:pathLst>
            </a:custGeom>
            <a:solidFill>
              <a:srgbClr val="E1A10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 name="Google Shape;538;p41">
              <a:extLst>
                <a:ext uri="{FF2B5EF4-FFF2-40B4-BE49-F238E27FC236}">
                  <a16:creationId xmlns:a16="http://schemas.microsoft.com/office/drawing/2014/main" xmlns="" id="{25AD806D-A92A-41FA-B593-F69DF61BCB88}"/>
                </a:ext>
              </a:extLst>
            </p:cNvPr>
            <p:cNvSpPr/>
            <p:nvPr/>
          </p:nvSpPr>
          <p:spPr>
            <a:xfrm>
              <a:off x="2902675" y="4333750"/>
              <a:ext cx="59275" cy="35575"/>
            </a:xfrm>
            <a:custGeom>
              <a:avLst/>
              <a:gdLst/>
              <a:ahLst/>
              <a:cxnLst/>
              <a:rect l="l" t="t" r="r" b="b"/>
              <a:pathLst>
                <a:path w="2371" h="1423" extrusionOk="0">
                  <a:moveTo>
                    <a:pt x="655" y="0"/>
                  </a:moveTo>
                  <a:cubicBezTo>
                    <a:pt x="589" y="0"/>
                    <a:pt x="533" y="7"/>
                    <a:pt x="493" y="23"/>
                  </a:cubicBezTo>
                  <a:cubicBezTo>
                    <a:pt x="232" y="124"/>
                    <a:pt x="57" y="386"/>
                    <a:pt x="9" y="660"/>
                  </a:cubicBezTo>
                  <a:cubicBezTo>
                    <a:pt x="1" y="700"/>
                    <a:pt x="1" y="742"/>
                    <a:pt x="9" y="782"/>
                  </a:cubicBezTo>
                  <a:cubicBezTo>
                    <a:pt x="24" y="823"/>
                    <a:pt x="47" y="861"/>
                    <a:pt x="77" y="892"/>
                  </a:cubicBezTo>
                  <a:cubicBezTo>
                    <a:pt x="405" y="1275"/>
                    <a:pt x="814" y="1422"/>
                    <a:pt x="1267" y="1422"/>
                  </a:cubicBezTo>
                  <a:cubicBezTo>
                    <a:pt x="1388" y="1422"/>
                    <a:pt x="1512" y="1412"/>
                    <a:pt x="1638" y="1392"/>
                  </a:cubicBezTo>
                  <a:cubicBezTo>
                    <a:pt x="1810" y="1365"/>
                    <a:pt x="1991" y="1327"/>
                    <a:pt x="2113" y="1204"/>
                  </a:cubicBezTo>
                  <a:cubicBezTo>
                    <a:pt x="2370" y="946"/>
                    <a:pt x="2189" y="466"/>
                    <a:pt x="1864" y="299"/>
                  </a:cubicBezTo>
                  <a:cubicBezTo>
                    <a:pt x="1654" y="190"/>
                    <a:pt x="1007" y="0"/>
                    <a:pt x="655" y="0"/>
                  </a:cubicBezTo>
                  <a:close/>
                </a:path>
              </a:pathLst>
            </a:custGeom>
            <a:solidFill>
              <a:srgbClr val="E1A10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 name="Google Shape;539;p41">
              <a:extLst>
                <a:ext uri="{FF2B5EF4-FFF2-40B4-BE49-F238E27FC236}">
                  <a16:creationId xmlns:a16="http://schemas.microsoft.com/office/drawing/2014/main" xmlns="" id="{DF95D756-2B66-4356-8F91-1A4C45411078}"/>
                </a:ext>
              </a:extLst>
            </p:cNvPr>
            <p:cNvSpPr/>
            <p:nvPr/>
          </p:nvSpPr>
          <p:spPr>
            <a:xfrm>
              <a:off x="2992875" y="4172525"/>
              <a:ext cx="59250" cy="35525"/>
            </a:xfrm>
            <a:custGeom>
              <a:avLst/>
              <a:gdLst/>
              <a:ahLst/>
              <a:cxnLst/>
              <a:rect l="l" t="t" r="r" b="b"/>
              <a:pathLst>
                <a:path w="2370" h="1421" extrusionOk="0">
                  <a:moveTo>
                    <a:pt x="656" y="0"/>
                  </a:moveTo>
                  <a:cubicBezTo>
                    <a:pt x="588" y="0"/>
                    <a:pt x="532" y="7"/>
                    <a:pt x="491" y="23"/>
                  </a:cubicBezTo>
                  <a:cubicBezTo>
                    <a:pt x="231" y="123"/>
                    <a:pt x="55" y="385"/>
                    <a:pt x="9" y="659"/>
                  </a:cubicBezTo>
                  <a:cubicBezTo>
                    <a:pt x="0" y="699"/>
                    <a:pt x="0" y="742"/>
                    <a:pt x="9" y="782"/>
                  </a:cubicBezTo>
                  <a:cubicBezTo>
                    <a:pt x="23" y="824"/>
                    <a:pt x="46" y="861"/>
                    <a:pt x="76" y="892"/>
                  </a:cubicBezTo>
                  <a:cubicBezTo>
                    <a:pt x="405" y="1274"/>
                    <a:pt x="814" y="1421"/>
                    <a:pt x="1267" y="1421"/>
                  </a:cubicBezTo>
                  <a:cubicBezTo>
                    <a:pt x="1387" y="1421"/>
                    <a:pt x="1511" y="1410"/>
                    <a:pt x="1638" y="1391"/>
                  </a:cubicBezTo>
                  <a:cubicBezTo>
                    <a:pt x="1809" y="1365"/>
                    <a:pt x="1991" y="1327"/>
                    <a:pt x="2112" y="1204"/>
                  </a:cubicBezTo>
                  <a:cubicBezTo>
                    <a:pt x="2370" y="945"/>
                    <a:pt x="2188" y="465"/>
                    <a:pt x="1864" y="299"/>
                  </a:cubicBezTo>
                  <a:cubicBezTo>
                    <a:pt x="1654" y="191"/>
                    <a:pt x="1008" y="0"/>
                    <a:pt x="656" y="0"/>
                  </a:cubicBezTo>
                  <a:close/>
                </a:path>
              </a:pathLst>
            </a:custGeom>
            <a:solidFill>
              <a:srgbClr val="E1A10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 name="Google Shape;540;p41">
              <a:extLst>
                <a:ext uri="{FF2B5EF4-FFF2-40B4-BE49-F238E27FC236}">
                  <a16:creationId xmlns:a16="http://schemas.microsoft.com/office/drawing/2014/main" xmlns="" id="{2393A0D0-E1D1-4CAC-A86F-979F14E1FF62}"/>
                </a:ext>
              </a:extLst>
            </p:cNvPr>
            <p:cNvSpPr/>
            <p:nvPr/>
          </p:nvSpPr>
          <p:spPr>
            <a:xfrm>
              <a:off x="3004825" y="4332400"/>
              <a:ext cx="78875" cy="35675"/>
            </a:xfrm>
            <a:custGeom>
              <a:avLst/>
              <a:gdLst/>
              <a:ahLst/>
              <a:cxnLst/>
              <a:rect l="l" t="t" r="r" b="b"/>
              <a:pathLst>
                <a:path w="3155" h="1427" extrusionOk="0">
                  <a:moveTo>
                    <a:pt x="1869" y="1"/>
                  </a:moveTo>
                  <a:cubicBezTo>
                    <a:pt x="1855" y="1"/>
                    <a:pt x="1842" y="1"/>
                    <a:pt x="1829" y="2"/>
                  </a:cubicBezTo>
                  <a:cubicBezTo>
                    <a:pt x="1390" y="35"/>
                    <a:pt x="84" y="35"/>
                    <a:pt x="44" y="621"/>
                  </a:cubicBezTo>
                  <a:cubicBezTo>
                    <a:pt x="1" y="1268"/>
                    <a:pt x="797" y="1426"/>
                    <a:pt x="1473" y="1426"/>
                  </a:cubicBezTo>
                  <a:cubicBezTo>
                    <a:pt x="1797" y="1426"/>
                    <a:pt x="2093" y="1390"/>
                    <a:pt x="2258" y="1354"/>
                  </a:cubicBezTo>
                  <a:cubicBezTo>
                    <a:pt x="2357" y="1332"/>
                    <a:pt x="2457" y="1306"/>
                    <a:pt x="2537" y="1248"/>
                  </a:cubicBezTo>
                  <a:cubicBezTo>
                    <a:pt x="3155" y="797"/>
                    <a:pt x="2409" y="1"/>
                    <a:pt x="1869" y="1"/>
                  </a:cubicBezTo>
                  <a:close/>
                </a:path>
              </a:pathLst>
            </a:custGeom>
            <a:solidFill>
              <a:srgbClr val="E1A10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 name="Google Shape;541;p41">
              <a:extLst>
                <a:ext uri="{FF2B5EF4-FFF2-40B4-BE49-F238E27FC236}">
                  <a16:creationId xmlns:a16="http://schemas.microsoft.com/office/drawing/2014/main" xmlns="" id="{2CFE6F5F-DE02-4525-8F61-1D34E106DBF9}"/>
                </a:ext>
              </a:extLst>
            </p:cNvPr>
            <p:cNvSpPr/>
            <p:nvPr/>
          </p:nvSpPr>
          <p:spPr>
            <a:xfrm>
              <a:off x="2907825" y="4160200"/>
              <a:ext cx="78875" cy="35700"/>
            </a:xfrm>
            <a:custGeom>
              <a:avLst/>
              <a:gdLst/>
              <a:ahLst/>
              <a:cxnLst/>
              <a:rect l="l" t="t" r="r" b="b"/>
              <a:pathLst>
                <a:path w="3155" h="1428" extrusionOk="0">
                  <a:moveTo>
                    <a:pt x="1870" y="1"/>
                  </a:moveTo>
                  <a:cubicBezTo>
                    <a:pt x="1856" y="1"/>
                    <a:pt x="1843" y="1"/>
                    <a:pt x="1830" y="2"/>
                  </a:cubicBezTo>
                  <a:cubicBezTo>
                    <a:pt x="1391" y="35"/>
                    <a:pt x="84" y="35"/>
                    <a:pt x="45" y="620"/>
                  </a:cubicBezTo>
                  <a:cubicBezTo>
                    <a:pt x="1" y="1269"/>
                    <a:pt x="798" y="1428"/>
                    <a:pt x="1475" y="1428"/>
                  </a:cubicBezTo>
                  <a:cubicBezTo>
                    <a:pt x="1798" y="1428"/>
                    <a:pt x="2094" y="1392"/>
                    <a:pt x="2259" y="1355"/>
                  </a:cubicBezTo>
                  <a:cubicBezTo>
                    <a:pt x="2356" y="1332"/>
                    <a:pt x="2456" y="1307"/>
                    <a:pt x="2537" y="1248"/>
                  </a:cubicBezTo>
                  <a:cubicBezTo>
                    <a:pt x="3154" y="797"/>
                    <a:pt x="2408" y="1"/>
                    <a:pt x="1870" y="1"/>
                  </a:cubicBezTo>
                  <a:close/>
                </a:path>
              </a:pathLst>
            </a:custGeom>
            <a:solidFill>
              <a:srgbClr val="E1A10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 name="Google Shape;542;p41">
              <a:extLst>
                <a:ext uri="{FF2B5EF4-FFF2-40B4-BE49-F238E27FC236}">
                  <a16:creationId xmlns:a16="http://schemas.microsoft.com/office/drawing/2014/main" xmlns="" id="{7ABDC0D7-DD71-4ABA-A6C6-8A99ED2F3A24}"/>
                </a:ext>
              </a:extLst>
            </p:cNvPr>
            <p:cNvSpPr/>
            <p:nvPr/>
          </p:nvSpPr>
          <p:spPr>
            <a:xfrm>
              <a:off x="3062800" y="4282875"/>
              <a:ext cx="74825" cy="36950"/>
            </a:xfrm>
            <a:custGeom>
              <a:avLst/>
              <a:gdLst/>
              <a:ahLst/>
              <a:cxnLst/>
              <a:rect l="l" t="t" r="r" b="b"/>
              <a:pathLst>
                <a:path w="2993" h="1478" extrusionOk="0">
                  <a:moveTo>
                    <a:pt x="833" y="1"/>
                  </a:moveTo>
                  <a:cubicBezTo>
                    <a:pt x="731" y="1"/>
                    <a:pt x="648" y="9"/>
                    <a:pt x="592" y="26"/>
                  </a:cubicBezTo>
                  <a:cubicBezTo>
                    <a:pt x="282" y="119"/>
                    <a:pt x="0" y="386"/>
                    <a:pt x="0" y="708"/>
                  </a:cubicBezTo>
                  <a:cubicBezTo>
                    <a:pt x="0" y="935"/>
                    <a:pt x="140" y="1148"/>
                    <a:pt x="331" y="1275"/>
                  </a:cubicBezTo>
                  <a:cubicBezTo>
                    <a:pt x="519" y="1404"/>
                    <a:pt x="751" y="1457"/>
                    <a:pt x="978" y="1473"/>
                  </a:cubicBezTo>
                  <a:cubicBezTo>
                    <a:pt x="1030" y="1476"/>
                    <a:pt x="1082" y="1478"/>
                    <a:pt x="1134" y="1478"/>
                  </a:cubicBezTo>
                  <a:cubicBezTo>
                    <a:pt x="1489" y="1478"/>
                    <a:pt x="1840" y="1397"/>
                    <a:pt x="2161" y="1240"/>
                  </a:cubicBezTo>
                  <a:cubicBezTo>
                    <a:pt x="2254" y="1194"/>
                    <a:pt x="2345" y="1140"/>
                    <a:pt x="2413" y="1061"/>
                  </a:cubicBezTo>
                  <a:cubicBezTo>
                    <a:pt x="2992" y="367"/>
                    <a:pt x="1509" y="1"/>
                    <a:pt x="833" y="1"/>
                  </a:cubicBezTo>
                  <a:close/>
                </a:path>
              </a:pathLst>
            </a:custGeom>
            <a:solidFill>
              <a:srgbClr val="E1A10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 name="Google Shape;543;p41">
              <a:extLst>
                <a:ext uri="{FF2B5EF4-FFF2-40B4-BE49-F238E27FC236}">
                  <a16:creationId xmlns:a16="http://schemas.microsoft.com/office/drawing/2014/main" xmlns="" id="{E6D9F0F5-B563-4747-9F38-E8D34E1E9487}"/>
                </a:ext>
              </a:extLst>
            </p:cNvPr>
            <p:cNvSpPr/>
            <p:nvPr/>
          </p:nvSpPr>
          <p:spPr>
            <a:xfrm>
              <a:off x="2955925" y="4386250"/>
              <a:ext cx="67225" cy="31150"/>
            </a:xfrm>
            <a:custGeom>
              <a:avLst/>
              <a:gdLst/>
              <a:ahLst/>
              <a:cxnLst/>
              <a:rect l="l" t="t" r="r" b="b"/>
              <a:pathLst>
                <a:path w="2689" h="1246" extrusionOk="0">
                  <a:moveTo>
                    <a:pt x="1729" y="0"/>
                  </a:moveTo>
                  <a:cubicBezTo>
                    <a:pt x="1146" y="0"/>
                    <a:pt x="0" y="112"/>
                    <a:pt x="488" y="797"/>
                  </a:cubicBezTo>
                  <a:cubicBezTo>
                    <a:pt x="603" y="958"/>
                    <a:pt x="792" y="1054"/>
                    <a:pt x="979" y="1118"/>
                  </a:cubicBezTo>
                  <a:cubicBezTo>
                    <a:pt x="1226" y="1203"/>
                    <a:pt x="1485" y="1246"/>
                    <a:pt x="1744" y="1246"/>
                  </a:cubicBezTo>
                  <a:cubicBezTo>
                    <a:pt x="1792" y="1246"/>
                    <a:pt x="1840" y="1244"/>
                    <a:pt x="1887" y="1241"/>
                  </a:cubicBezTo>
                  <a:cubicBezTo>
                    <a:pt x="2238" y="1220"/>
                    <a:pt x="2652" y="1038"/>
                    <a:pt x="2671" y="687"/>
                  </a:cubicBezTo>
                  <a:cubicBezTo>
                    <a:pt x="2688" y="402"/>
                    <a:pt x="2424" y="278"/>
                    <a:pt x="2252" y="105"/>
                  </a:cubicBezTo>
                  <a:cubicBezTo>
                    <a:pt x="2179" y="32"/>
                    <a:pt x="2068" y="15"/>
                    <a:pt x="1963" y="7"/>
                  </a:cubicBezTo>
                  <a:cubicBezTo>
                    <a:pt x="1908" y="3"/>
                    <a:pt x="1826" y="0"/>
                    <a:pt x="1729" y="0"/>
                  </a:cubicBezTo>
                  <a:close/>
                </a:path>
              </a:pathLst>
            </a:custGeom>
            <a:solidFill>
              <a:srgbClr val="E1A10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 name="Google Shape;544;p41">
              <a:extLst>
                <a:ext uri="{FF2B5EF4-FFF2-40B4-BE49-F238E27FC236}">
                  <a16:creationId xmlns:a16="http://schemas.microsoft.com/office/drawing/2014/main" xmlns="" id="{EDD15DA5-F193-4D82-A1C5-96D548B5B41B}"/>
                </a:ext>
              </a:extLst>
            </p:cNvPr>
            <p:cNvSpPr/>
            <p:nvPr/>
          </p:nvSpPr>
          <p:spPr>
            <a:xfrm>
              <a:off x="2850650" y="4086975"/>
              <a:ext cx="67250" cy="31150"/>
            </a:xfrm>
            <a:custGeom>
              <a:avLst/>
              <a:gdLst/>
              <a:ahLst/>
              <a:cxnLst/>
              <a:rect l="l" t="t" r="r" b="b"/>
              <a:pathLst>
                <a:path w="2690" h="1246" extrusionOk="0">
                  <a:moveTo>
                    <a:pt x="1736" y="1"/>
                  </a:moveTo>
                  <a:cubicBezTo>
                    <a:pt x="1155" y="1"/>
                    <a:pt x="0" y="110"/>
                    <a:pt x="490" y="797"/>
                  </a:cubicBezTo>
                  <a:cubicBezTo>
                    <a:pt x="605" y="960"/>
                    <a:pt x="794" y="1054"/>
                    <a:pt x="981" y="1118"/>
                  </a:cubicBezTo>
                  <a:cubicBezTo>
                    <a:pt x="1227" y="1203"/>
                    <a:pt x="1486" y="1246"/>
                    <a:pt x="1747" y="1246"/>
                  </a:cubicBezTo>
                  <a:cubicBezTo>
                    <a:pt x="1794" y="1246"/>
                    <a:pt x="1842" y="1244"/>
                    <a:pt x="1890" y="1241"/>
                  </a:cubicBezTo>
                  <a:cubicBezTo>
                    <a:pt x="2239" y="1220"/>
                    <a:pt x="2654" y="1038"/>
                    <a:pt x="2674" y="687"/>
                  </a:cubicBezTo>
                  <a:cubicBezTo>
                    <a:pt x="2690" y="402"/>
                    <a:pt x="2425" y="278"/>
                    <a:pt x="2253" y="105"/>
                  </a:cubicBezTo>
                  <a:cubicBezTo>
                    <a:pt x="2181" y="32"/>
                    <a:pt x="2069" y="16"/>
                    <a:pt x="1966" y="7"/>
                  </a:cubicBezTo>
                  <a:cubicBezTo>
                    <a:pt x="1911" y="3"/>
                    <a:pt x="1831" y="1"/>
                    <a:pt x="1736" y="1"/>
                  </a:cubicBezTo>
                  <a:close/>
                </a:path>
              </a:pathLst>
            </a:custGeom>
            <a:solidFill>
              <a:srgbClr val="E1A10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 name="Google Shape;545;p41">
              <a:extLst>
                <a:ext uri="{FF2B5EF4-FFF2-40B4-BE49-F238E27FC236}">
                  <a16:creationId xmlns:a16="http://schemas.microsoft.com/office/drawing/2014/main" xmlns="" id="{4758FE02-9B2F-416C-8D70-D860E31EBFC6}"/>
                </a:ext>
              </a:extLst>
            </p:cNvPr>
            <p:cNvSpPr/>
            <p:nvPr/>
          </p:nvSpPr>
          <p:spPr>
            <a:xfrm>
              <a:off x="2932650" y="4115675"/>
              <a:ext cx="67250" cy="31150"/>
            </a:xfrm>
            <a:custGeom>
              <a:avLst/>
              <a:gdLst/>
              <a:ahLst/>
              <a:cxnLst/>
              <a:rect l="l" t="t" r="r" b="b"/>
              <a:pathLst>
                <a:path w="2690" h="1246" extrusionOk="0">
                  <a:moveTo>
                    <a:pt x="1736" y="1"/>
                  </a:moveTo>
                  <a:cubicBezTo>
                    <a:pt x="1154" y="1"/>
                    <a:pt x="0" y="110"/>
                    <a:pt x="489" y="797"/>
                  </a:cubicBezTo>
                  <a:cubicBezTo>
                    <a:pt x="605" y="960"/>
                    <a:pt x="794" y="1054"/>
                    <a:pt x="981" y="1119"/>
                  </a:cubicBezTo>
                  <a:cubicBezTo>
                    <a:pt x="1227" y="1203"/>
                    <a:pt x="1486" y="1246"/>
                    <a:pt x="1746" y="1246"/>
                  </a:cubicBezTo>
                  <a:cubicBezTo>
                    <a:pt x="1794" y="1246"/>
                    <a:pt x="1841" y="1244"/>
                    <a:pt x="1889" y="1242"/>
                  </a:cubicBezTo>
                  <a:cubicBezTo>
                    <a:pt x="2239" y="1220"/>
                    <a:pt x="2654" y="1038"/>
                    <a:pt x="2674" y="688"/>
                  </a:cubicBezTo>
                  <a:cubicBezTo>
                    <a:pt x="2690" y="404"/>
                    <a:pt x="2425" y="278"/>
                    <a:pt x="2254" y="105"/>
                  </a:cubicBezTo>
                  <a:cubicBezTo>
                    <a:pt x="2181" y="32"/>
                    <a:pt x="2069" y="16"/>
                    <a:pt x="1966" y="8"/>
                  </a:cubicBezTo>
                  <a:cubicBezTo>
                    <a:pt x="1911" y="4"/>
                    <a:pt x="1831" y="1"/>
                    <a:pt x="1736" y="1"/>
                  </a:cubicBezTo>
                  <a:close/>
                </a:path>
              </a:pathLst>
            </a:custGeom>
            <a:solidFill>
              <a:srgbClr val="E1A10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 name="Google Shape;546;p41">
              <a:extLst>
                <a:ext uri="{FF2B5EF4-FFF2-40B4-BE49-F238E27FC236}">
                  <a16:creationId xmlns:a16="http://schemas.microsoft.com/office/drawing/2014/main" xmlns="" id="{F5C25972-4EEE-49DE-BC17-22712D0B1568}"/>
                </a:ext>
              </a:extLst>
            </p:cNvPr>
            <p:cNvSpPr/>
            <p:nvPr/>
          </p:nvSpPr>
          <p:spPr>
            <a:xfrm>
              <a:off x="3018725" y="4134800"/>
              <a:ext cx="67250" cy="31150"/>
            </a:xfrm>
            <a:custGeom>
              <a:avLst/>
              <a:gdLst/>
              <a:ahLst/>
              <a:cxnLst/>
              <a:rect l="l" t="t" r="r" b="b"/>
              <a:pathLst>
                <a:path w="2690" h="1246" extrusionOk="0">
                  <a:moveTo>
                    <a:pt x="1736" y="1"/>
                  </a:moveTo>
                  <a:cubicBezTo>
                    <a:pt x="1154" y="1"/>
                    <a:pt x="0" y="110"/>
                    <a:pt x="489" y="797"/>
                  </a:cubicBezTo>
                  <a:cubicBezTo>
                    <a:pt x="605" y="960"/>
                    <a:pt x="794" y="1054"/>
                    <a:pt x="981" y="1119"/>
                  </a:cubicBezTo>
                  <a:cubicBezTo>
                    <a:pt x="1228" y="1203"/>
                    <a:pt x="1486" y="1246"/>
                    <a:pt x="1746" y="1246"/>
                  </a:cubicBezTo>
                  <a:cubicBezTo>
                    <a:pt x="1794" y="1246"/>
                    <a:pt x="1842" y="1244"/>
                    <a:pt x="1889" y="1242"/>
                  </a:cubicBezTo>
                  <a:cubicBezTo>
                    <a:pt x="2240" y="1220"/>
                    <a:pt x="2654" y="1038"/>
                    <a:pt x="2674" y="688"/>
                  </a:cubicBezTo>
                  <a:cubicBezTo>
                    <a:pt x="2690" y="404"/>
                    <a:pt x="2425" y="278"/>
                    <a:pt x="2254" y="105"/>
                  </a:cubicBezTo>
                  <a:cubicBezTo>
                    <a:pt x="2181" y="32"/>
                    <a:pt x="2069" y="16"/>
                    <a:pt x="1966" y="8"/>
                  </a:cubicBezTo>
                  <a:cubicBezTo>
                    <a:pt x="1912" y="4"/>
                    <a:pt x="1832" y="1"/>
                    <a:pt x="1736" y="1"/>
                  </a:cubicBezTo>
                  <a:close/>
                </a:path>
              </a:pathLst>
            </a:custGeom>
            <a:solidFill>
              <a:srgbClr val="E1A10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 name="Google Shape;547;p41">
              <a:extLst>
                <a:ext uri="{FF2B5EF4-FFF2-40B4-BE49-F238E27FC236}">
                  <a16:creationId xmlns:a16="http://schemas.microsoft.com/office/drawing/2014/main" xmlns="" id="{C95DC35F-4EB7-4AE2-828E-4624F0723934}"/>
                </a:ext>
              </a:extLst>
            </p:cNvPr>
            <p:cNvSpPr/>
            <p:nvPr/>
          </p:nvSpPr>
          <p:spPr>
            <a:xfrm>
              <a:off x="2863425" y="4391850"/>
              <a:ext cx="73375" cy="29550"/>
            </a:xfrm>
            <a:custGeom>
              <a:avLst/>
              <a:gdLst/>
              <a:ahLst/>
              <a:cxnLst/>
              <a:rect l="l" t="t" r="r" b="b"/>
              <a:pathLst>
                <a:path w="2935" h="1182" extrusionOk="0">
                  <a:moveTo>
                    <a:pt x="990" y="0"/>
                  </a:moveTo>
                  <a:cubicBezTo>
                    <a:pt x="768" y="0"/>
                    <a:pt x="549" y="11"/>
                    <a:pt x="347" y="11"/>
                  </a:cubicBezTo>
                  <a:cubicBezTo>
                    <a:pt x="288" y="11"/>
                    <a:pt x="227" y="11"/>
                    <a:pt x="178" y="41"/>
                  </a:cubicBezTo>
                  <a:cubicBezTo>
                    <a:pt x="135" y="71"/>
                    <a:pt x="104" y="112"/>
                    <a:pt x="87" y="159"/>
                  </a:cubicBezTo>
                  <a:cubicBezTo>
                    <a:pt x="1" y="364"/>
                    <a:pt x="59" y="610"/>
                    <a:pt x="197" y="786"/>
                  </a:cubicBezTo>
                  <a:cubicBezTo>
                    <a:pt x="333" y="962"/>
                    <a:pt x="536" y="1072"/>
                    <a:pt x="744" y="1146"/>
                  </a:cubicBezTo>
                  <a:cubicBezTo>
                    <a:pt x="813" y="1170"/>
                    <a:pt x="897" y="1182"/>
                    <a:pt x="989" y="1182"/>
                  </a:cubicBezTo>
                  <a:cubicBezTo>
                    <a:pt x="1704" y="1182"/>
                    <a:pt x="2935" y="510"/>
                    <a:pt x="1901" y="125"/>
                  </a:cubicBezTo>
                  <a:cubicBezTo>
                    <a:pt x="1626" y="22"/>
                    <a:pt x="1306" y="0"/>
                    <a:pt x="990" y="0"/>
                  </a:cubicBezTo>
                  <a:close/>
                </a:path>
              </a:pathLst>
            </a:custGeom>
            <a:solidFill>
              <a:srgbClr val="E1A10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 name="Google Shape;548;p41">
              <a:extLst>
                <a:ext uri="{FF2B5EF4-FFF2-40B4-BE49-F238E27FC236}">
                  <a16:creationId xmlns:a16="http://schemas.microsoft.com/office/drawing/2014/main" xmlns="" id="{30FFD748-DD4D-4F2C-910A-ECE27AE10704}"/>
                </a:ext>
              </a:extLst>
            </p:cNvPr>
            <p:cNvSpPr/>
            <p:nvPr/>
          </p:nvSpPr>
          <p:spPr>
            <a:xfrm>
              <a:off x="3048025" y="4392850"/>
              <a:ext cx="59700" cy="32950"/>
            </a:xfrm>
            <a:custGeom>
              <a:avLst/>
              <a:gdLst/>
              <a:ahLst/>
              <a:cxnLst/>
              <a:rect l="l" t="t" r="r" b="b"/>
              <a:pathLst>
                <a:path w="2388" h="1318" extrusionOk="0">
                  <a:moveTo>
                    <a:pt x="1010" y="1"/>
                  </a:moveTo>
                  <a:cubicBezTo>
                    <a:pt x="655" y="1"/>
                    <a:pt x="308" y="143"/>
                    <a:pt x="98" y="476"/>
                  </a:cubicBezTo>
                  <a:cubicBezTo>
                    <a:pt x="74" y="513"/>
                    <a:pt x="54" y="554"/>
                    <a:pt x="41" y="596"/>
                  </a:cubicBezTo>
                  <a:cubicBezTo>
                    <a:pt x="1" y="743"/>
                    <a:pt x="79" y="893"/>
                    <a:pt x="157" y="1025"/>
                  </a:cubicBezTo>
                  <a:cubicBezTo>
                    <a:pt x="217" y="1129"/>
                    <a:pt x="284" y="1239"/>
                    <a:pt x="394" y="1286"/>
                  </a:cubicBezTo>
                  <a:cubicBezTo>
                    <a:pt x="451" y="1312"/>
                    <a:pt x="513" y="1318"/>
                    <a:pt x="576" y="1318"/>
                  </a:cubicBezTo>
                  <a:cubicBezTo>
                    <a:pt x="597" y="1318"/>
                    <a:pt x="618" y="1317"/>
                    <a:pt x="639" y="1316"/>
                  </a:cubicBezTo>
                  <a:cubicBezTo>
                    <a:pt x="1009" y="1306"/>
                    <a:pt x="1740" y="1312"/>
                    <a:pt x="2086" y="1129"/>
                  </a:cubicBezTo>
                  <a:cubicBezTo>
                    <a:pt x="2339" y="996"/>
                    <a:pt x="2387" y="764"/>
                    <a:pt x="1940" y="354"/>
                  </a:cubicBezTo>
                  <a:cubicBezTo>
                    <a:pt x="1699" y="132"/>
                    <a:pt x="1351" y="1"/>
                    <a:pt x="1010" y="1"/>
                  </a:cubicBezTo>
                  <a:close/>
                </a:path>
              </a:pathLst>
            </a:custGeom>
            <a:solidFill>
              <a:srgbClr val="E1A10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 name="Google Shape;549;p41">
              <a:extLst>
                <a:ext uri="{FF2B5EF4-FFF2-40B4-BE49-F238E27FC236}">
                  <a16:creationId xmlns:a16="http://schemas.microsoft.com/office/drawing/2014/main" xmlns="" id="{CC3F90BC-B10E-4C31-AF8C-C47458D772F5}"/>
                </a:ext>
              </a:extLst>
            </p:cNvPr>
            <p:cNvSpPr/>
            <p:nvPr/>
          </p:nvSpPr>
          <p:spPr>
            <a:xfrm>
              <a:off x="2915900" y="4444325"/>
              <a:ext cx="49275" cy="26475"/>
            </a:xfrm>
            <a:custGeom>
              <a:avLst/>
              <a:gdLst/>
              <a:ahLst/>
              <a:cxnLst/>
              <a:rect l="l" t="t" r="r" b="b"/>
              <a:pathLst>
                <a:path w="1971" h="1059" extrusionOk="0">
                  <a:moveTo>
                    <a:pt x="1407" y="1"/>
                  </a:moveTo>
                  <a:cubicBezTo>
                    <a:pt x="1181" y="1"/>
                    <a:pt x="932" y="55"/>
                    <a:pt x="763" y="65"/>
                  </a:cubicBezTo>
                  <a:cubicBezTo>
                    <a:pt x="539" y="80"/>
                    <a:pt x="280" y="111"/>
                    <a:pt x="157" y="300"/>
                  </a:cubicBezTo>
                  <a:cubicBezTo>
                    <a:pt x="1" y="537"/>
                    <a:pt x="190" y="877"/>
                    <a:pt x="454" y="983"/>
                  </a:cubicBezTo>
                  <a:cubicBezTo>
                    <a:pt x="572" y="1030"/>
                    <a:pt x="748" y="1058"/>
                    <a:pt x="938" y="1058"/>
                  </a:cubicBezTo>
                  <a:cubicBezTo>
                    <a:pt x="1410" y="1058"/>
                    <a:pt x="1970" y="887"/>
                    <a:pt x="1940" y="417"/>
                  </a:cubicBezTo>
                  <a:cubicBezTo>
                    <a:pt x="1918" y="81"/>
                    <a:pt x="1680" y="1"/>
                    <a:pt x="1407" y="1"/>
                  </a:cubicBezTo>
                  <a:close/>
                </a:path>
              </a:pathLst>
            </a:custGeom>
            <a:solidFill>
              <a:srgbClr val="E1A10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 name="Google Shape;550;p41">
              <a:extLst>
                <a:ext uri="{FF2B5EF4-FFF2-40B4-BE49-F238E27FC236}">
                  <a16:creationId xmlns:a16="http://schemas.microsoft.com/office/drawing/2014/main" xmlns="" id="{1C36FCEF-D13B-4491-B3BE-F95B3FD63752}"/>
                </a:ext>
              </a:extLst>
            </p:cNvPr>
            <p:cNvSpPr/>
            <p:nvPr/>
          </p:nvSpPr>
          <p:spPr>
            <a:xfrm>
              <a:off x="2848950" y="4190175"/>
              <a:ext cx="49275" cy="26450"/>
            </a:xfrm>
            <a:custGeom>
              <a:avLst/>
              <a:gdLst/>
              <a:ahLst/>
              <a:cxnLst/>
              <a:rect l="l" t="t" r="r" b="b"/>
              <a:pathLst>
                <a:path w="1971" h="1058" extrusionOk="0">
                  <a:moveTo>
                    <a:pt x="1406" y="0"/>
                  </a:moveTo>
                  <a:cubicBezTo>
                    <a:pt x="1181" y="0"/>
                    <a:pt x="932" y="55"/>
                    <a:pt x="763" y="65"/>
                  </a:cubicBezTo>
                  <a:cubicBezTo>
                    <a:pt x="538" y="79"/>
                    <a:pt x="280" y="110"/>
                    <a:pt x="157" y="299"/>
                  </a:cubicBezTo>
                  <a:cubicBezTo>
                    <a:pt x="1" y="537"/>
                    <a:pt x="189" y="877"/>
                    <a:pt x="454" y="983"/>
                  </a:cubicBezTo>
                  <a:cubicBezTo>
                    <a:pt x="571" y="1030"/>
                    <a:pt x="747" y="1058"/>
                    <a:pt x="938" y="1058"/>
                  </a:cubicBezTo>
                  <a:cubicBezTo>
                    <a:pt x="1410" y="1058"/>
                    <a:pt x="1970" y="886"/>
                    <a:pt x="1940" y="416"/>
                  </a:cubicBezTo>
                  <a:cubicBezTo>
                    <a:pt x="1917" y="80"/>
                    <a:pt x="1679" y="0"/>
                    <a:pt x="1406" y="0"/>
                  </a:cubicBezTo>
                  <a:close/>
                </a:path>
              </a:pathLst>
            </a:custGeom>
            <a:solidFill>
              <a:srgbClr val="E1A10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 name="Google Shape;551;p41">
              <a:extLst>
                <a:ext uri="{FF2B5EF4-FFF2-40B4-BE49-F238E27FC236}">
                  <a16:creationId xmlns:a16="http://schemas.microsoft.com/office/drawing/2014/main" xmlns="" id="{74ECD27B-86A6-4E03-B481-D2A51FC22953}"/>
                </a:ext>
              </a:extLst>
            </p:cNvPr>
            <p:cNvSpPr/>
            <p:nvPr/>
          </p:nvSpPr>
          <p:spPr>
            <a:xfrm>
              <a:off x="3005850" y="4438850"/>
              <a:ext cx="61800" cy="21875"/>
            </a:xfrm>
            <a:custGeom>
              <a:avLst/>
              <a:gdLst/>
              <a:ahLst/>
              <a:cxnLst/>
              <a:rect l="l" t="t" r="r" b="b"/>
              <a:pathLst>
                <a:path w="2472" h="875" extrusionOk="0">
                  <a:moveTo>
                    <a:pt x="1330" y="1"/>
                  </a:moveTo>
                  <a:cubicBezTo>
                    <a:pt x="1305" y="1"/>
                    <a:pt x="1281" y="2"/>
                    <a:pt x="1257" y="4"/>
                  </a:cubicBezTo>
                  <a:cubicBezTo>
                    <a:pt x="1001" y="28"/>
                    <a:pt x="460" y="23"/>
                    <a:pt x="234" y="147"/>
                  </a:cubicBezTo>
                  <a:cubicBezTo>
                    <a:pt x="89" y="228"/>
                    <a:pt x="1" y="426"/>
                    <a:pt x="89" y="566"/>
                  </a:cubicBezTo>
                  <a:cubicBezTo>
                    <a:pt x="307" y="823"/>
                    <a:pt x="664" y="875"/>
                    <a:pt x="1010" y="875"/>
                  </a:cubicBezTo>
                  <a:cubicBezTo>
                    <a:pt x="1085" y="875"/>
                    <a:pt x="1158" y="872"/>
                    <a:pt x="1230" y="869"/>
                  </a:cubicBezTo>
                  <a:cubicBezTo>
                    <a:pt x="1405" y="863"/>
                    <a:pt x="1583" y="855"/>
                    <a:pt x="1741" y="780"/>
                  </a:cubicBezTo>
                  <a:cubicBezTo>
                    <a:pt x="2472" y="436"/>
                    <a:pt x="1820" y="1"/>
                    <a:pt x="1330" y="1"/>
                  </a:cubicBezTo>
                  <a:close/>
                </a:path>
              </a:pathLst>
            </a:custGeom>
            <a:solidFill>
              <a:srgbClr val="E1A10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 name="Google Shape;552;p41">
              <a:extLst>
                <a:ext uri="{FF2B5EF4-FFF2-40B4-BE49-F238E27FC236}">
                  <a16:creationId xmlns:a16="http://schemas.microsoft.com/office/drawing/2014/main" xmlns="" id="{7CA88E5F-5C39-4FBB-AD03-8CC08225C4C9}"/>
                </a:ext>
              </a:extLst>
            </p:cNvPr>
            <p:cNvSpPr/>
            <p:nvPr/>
          </p:nvSpPr>
          <p:spPr>
            <a:xfrm>
              <a:off x="2821350" y="4134150"/>
              <a:ext cx="61825" cy="21875"/>
            </a:xfrm>
            <a:custGeom>
              <a:avLst/>
              <a:gdLst/>
              <a:ahLst/>
              <a:cxnLst/>
              <a:rect l="l" t="t" r="r" b="b"/>
              <a:pathLst>
                <a:path w="2473" h="875" extrusionOk="0">
                  <a:moveTo>
                    <a:pt x="1330" y="0"/>
                  </a:moveTo>
                  <a:cubicBezTo>
                    <a:pt x="1306" y="0"/>
                    <a:pt x="1281" y="1"/>
                    <a:pt x="1258" y="4"/>
                  </a:cubicBezTo>
                  <a:cubicBezTo>
                    <a:pt x="1003" y="28"/>
                    <a:pt x="460" y="22"/>
                    <a:pt x="235" y="146"/>
                  </a:cubicBezTo>
                  <a:cubicBezTo>
                    <a:pt x="91" y="228"/>
                    <a:pt x="1" y="427"/>
                    <a:pt x="91" y="565"/>
                  </a:cubicBezTo>
                  <a:cubicBezTo>
                    <a:pt x="308" y="822"/>
                    <a:pt x="665" y="874"/>
                    <a:pt x="1012" y="874"/>
                  </a:cubicBezTo>
                  <a:cubicBezTo>
                    <a:pt x="1086" y="874"/>
                    <a:pt x="1160" y="872"/>
                    <a:pt x="1232" y="869"/>
                  </a:cubicBezTo>
                  <a:cubicBezTo>
                    <a:pt x="1405" y="861"/>
                    <a:pt x="1584" y="853"/>
                    <a:pt x="1742" y="780"/>
                  </a:cubicBezTo>
                  <a:cubicBezTo>
                    <a:pt x="2472" y="435"/>
                    <a:pt x="1821" y="0"/>
                    <a:pt x="1330" y="0"/>
                  </a:cubicBezTo>
                  <a:close/>
                </a:path>
              </a:pathLst>
            </a:custGeom>
            <a:solidFill>
              <a:srgbClr val="E1A10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 name="Google Shape;553;p41">
              <a:extLst>
                <a:ext uri="{FF2B5EF4-FFF2-40B4-BE49-F238E27FC236}">
                  <a16:creationId xmlns:a16="http://schemas.microsoft.com/office/drawing/2014/main" xmlns="" id="{BA7E51FC-3A0D-4F3D-9B37-C3DC14FB5681}"/>
                </a:ext>
              </a:extLst>
            </p:cNvPr>
            <p:cNvSpPr/>
            <p:nvPr/>
          </p:nvSpPr>
          <p:spPr>
            <a:xfrm>
              <a:off x="3076925" y="4198375"/>
              <a:ext cx="61750" cy="21875"/>
            </a:xfrm>
            <a:custGeom>
              <a:avLst/>
              <a:gdLst/>
              <a:ahLst/>
              <a:cxnLst/>
              <a:rect l="l" t="t" r="r" b="b"/>
              <a:pathLst>
                <a:path w="2470" h="875" extrusionOk="0">
                  <a:moveTo>
                    <a:pt x="1330" y="0"/>
                  </a:moveTo>
                  <a:cubicBezTo>
                    <a:pt x="1305" y="0"/>
                    <a:pt x="1280" y="2"/>
                    <a:pt x="1256" y="4"/>
                  </a:cubicBezTo>
                  <a:cubicBezTo>
                    <a:pt x="1001" y="28"/>
                    <a:pt x="458" y="21"/>
                    <a:pt x="233" y="147"/>
                  </a:cubicBezTo>
                  <a:cubicBezTo>
                    <a:pt x="89" y="229"/>
                    <a:pt x="0" y="426"/>
                    <a:pt x="89" y="566"/>
                  </a:cubicBezTo>
                  <a:cubicBezTo>
                    <a:pt x="306" y="824"/>
                    <a:pt x="666" y="874"/>
                    <a:pt x="1015" y="874"/>
                  </a:cubicBezTo>
                  <a:cubicBezTo>
                    <a:pt x="1087" y="874"/>
                    <a:pt x="1160" y="872"/>
                    <a:pt x="1230" y="869"/>
                  </a:cubicBezTo>
                  <a:cubicBezTo>
                    <a:pt x="1403" y="862"/>
                    <a:pt x="1583" y="853"/>
                    <a:pt x="1740" y="779"/>
                  </a:cubicBezTo>
                  <a:cubicBezTo>
                    <a:pt x="2469" y="435"/>
                    <a:pt x="1821" y="0"/>
                    <a:pt x="1330" y="0"/>
                  </a:cubicBezTo>
                  <a:close/>
                </a:path>
              </a:pathLst>
            </a:custGeom>
            <a:solidFill>
              <a:srgbClr val="E1A10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 name="Google Shape;554;p41">
              <a:extLst>
                <a:ext uri="{FF2B5EF4-FFF2-40B4-BE49-F238E27FC236}">
                  <a16:creationId xmlns:a16="http://schemas.microsoft.com/office/drawing/2014/main" xmlns="" id="{BD61D8BC-5886-40B6-AE31-D67E542B4F3E}"/>
                </a:ext>
              </a:extLst>
            </p:cNvPr>
            <p:cNvSpPr/>
            <p:nvPr/>
          </p:nvSpPr>
          <p:spPr>
            <a:xfrm>
              <a:off x="3004500" y="4078125"/>
              <a:ext cx="61775" cy="21875"/>
            </a:xfrm>
            <a:custGeom>
              <a:avLst/>
              <a:gdLst/>
              <a:ahLst/>
              <a:cxnLst/>
              <a:rect l="l" t="t" r="r" b="b"/>
              <a:pathLst>
                <a:path w="2471" h="875" extrusionOk="0">
                  <a:moveTo>
                    <a:pt x="1328" y="0"/>
                  </a:moveTo>
                  <a:cubicBezTo>
                    <a:pt x="1304" y="0"/>
                    <a:pt x="1279" y="2"/>
                    <a:pt x="1256" y="4"/>
                  </a:cubicBezTo>
                  <a:cubicBezTo>
                    <a:pt x="1001" y="28"/>
                    <a:pt x="458" y="22"/>
                    <a:pt x="233" y="145"/>
                  </a:cubicBezTo>
                  <a:cubicBezTo>
                    <a:pt x="89" y="227"/>
                    <a:pt x="0" y="426"/>
                    <a:pt x="89" y="564"/>
                  </a:cubicBezTo>
                  <a:cubicBezTo>
                    <a:pt x="307" y="824"/>
                    <a:pt x="666" y="874"/>
                    <a:pt x="1015" y="874"/>
                  </a:cubicBezTo>
                  <a:cubicBezTo>
                    <a:pt x="1088" y="874"/>
                    <a:pt x="1160" y="872"/>
                    <a:pt x="1230" y="869"/>
                  </a:cubicBezTo>
                  <a:cubicBezTo>
                    <a:pt x="1404" y="862"/>
                    <a:pt x="1583" y="853"/>
                    <a:pt x="1740" y="779"/>
                  </a:cubicBezTo>
                  <a:cubicBezTo>
                    <a:pt x="2470" y="434"/>
                    <a:pt x="1819" y="0"/>
                    <a:pt x="1328" y="0"/>
                  </a:cubicBezTo>
                  <a:close/>
                </a:path>
              </a:pathLst>
            </a:custGeom>
            <a:solidFill>
              <a:srgbClr val="E1A10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39" name="Google Shape;555;p41">
            <a:extLst>
              <a:ext uri="{FF2B5EF4-FFF2-40B4-BE49-F238E27FC236}">
                <a16:creationId xmlns:a16="http://schemas.microsoft.com/office/drawing/2014/main" xmlns="" id="{B8E29FF4-3673-448E-959F-2D5776CFAEAF}"/>
              </a:ext>
            </a:extLst>
          </p:cNvPr>
          <p:cNvSpPr/>
          <p:nvPr userDrawn="1"/>
        </p:nvSpPr>
        <p:spPr>
          <a:xfrm>
            <a:off x="1010900" y="140375"/>
            <a:ext cx="72450" cy="71674"/>
          </a:xfrm>
          <a:custGeom>
            <a:avLst/>
            <a:gdLst/>
            <a:ahLst/>
            <a:cxnLst/>
            <a:rect l="l" t="t" r="r" b="b"/>
            <a:pathLst>
              <a:path w="1605" h="1588" extrusionOk="0">
                <a:moveTo>
                  <a:pt x="803" y="1"/>
                </a:moveTo>
                <a:cubicBezTo>
                  <a:pt x="593" y="4"/>
                  <a:pt x="392" y="87"/>
                  <a:pt x="241" y="234"/>
                </a:cubicBezTo>
                <a:cubicBezTo>
                  <a:pt x="104" y="371"/>
                  <a:pt x="1" y="597"/>
                  <a:pt x="9" y="794"/>
                </a:cubicBezTo>
                <a:cubicBezTo>
                  <a:pt x="28" y="1225"/>
                  <a:pt x="358" y="1588"/>
                  <a:pt x="803" y="1588"/>
                </a:cubicBezTo>
                <a:cubicBezTo>
                  <a:pt x="1013" y="1585"/>
                  <a:pt x="1213" y="1502"/>
                  <a:pt x="1365" y="1356"/>
                </a:cubicBezTo>
                <a:cubicBezTo>
                  <a:pt x="1502" y="1219"/>
                  <a:pt x="1605" y="993"/>
                  <a:pt x="1596" y="794"/>
                </a:cubicBezTo>
                <a:cubicBezTo>
                  <a:pt x="1578" y="365"/>
                  <a:pt x="1247" y="1"/>
                  <a:pt x="803" y="1"/>
                </a:cubicBezTo>
                <a:close/>
              </a:path>
            </a:pathLst>
          </a:custGeom>
          <a:solidFill>
            <a:srgbClr val="E1A10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40" name="Google Shape;556;p41">
            <a:extLst>
              <a:ext uri="{FF2B5EF4-FFF2-40B4-BE49-F238E27FC236}">
                <a16:creationId xmlns:a16="http://schemas.microsoft.com/office/drawing/2014/main" xmlns="" id="{3ACB76DA-4961-4184-A56F-D6C43A0ECB3E}"/>
              </a:ext>
            </a:extLst>
          </p:cNvPr>
          <p:cNvGrpSpPr/>
          <p:nvPr userDrawn="1"/>
        </p:nvGrpSpPr>
        <p:grpSpPr>
          <a:xfrm rot="1042833">
            <a:off x="8349722" y="-33001"/>
            <a:ext cx="715455" cy="812085"/>
            <a:chOff x="2821350" y="4078125"/>
            <a:chExt cx="317325" cy="392675"/>
          </a:xfrm>
        </p:grpSpPr>
        <p:sp>
          <p:nvSpPr>
            <p:cNvPr id="41" name="Google Shape;557;p41">
              <a:extLst>
                <a:ext uri="{FF2B5EF4-FFF2-40B4-BE49-F238E27FC236}">
                  <a16:creationId xmlns:a16="http://schemas.microsoft.com/office/drawing/2014/main" xmlns="" id="{9CF1C771-E9AF-496E-B955-7F1C9199CFD5}"/>
                </a:ext>
              </a:extLst>
            </p:cNvPr>
            <p:cNvSpPr/>
            <p:nvPr/>
          </p:nvSpPr>
          <p:spPr>
            <a:xfrm>
              <a:off x="2879675" y="4220750"/>
              <a:ext cx="87200" cy="44500"/>
            </a:xfrm>
            <a:custGeom>
              <a:avLst/>
              <a:gdLst/>
              <a:ahLst/>
              <a:cxnLst/>
              <a:rect l="l" t="t" r="r" b="b"/>
              <a:pathLst>
                <a:path w="3488" h="1780" extrusionOk="0">
                  <a:moveTo>
                    <a:pt x="2130" y="1"/>
                  </a:moveTo>
                  <a:cubicBezTo>
                    <a:pt x="1758" y="1"/>
                    <a:pt x="1355" y="97"/>
                    <a:pt x="1035" y="210"/>
                  </a:cubicBezTo>
                  <a:cubicBezTo>
                    <a:pt x="902" y="254"/>
                    <a:pt x="774" y="310"/>
                    <a:pt x="649" y="373"/>
                  </a:cubicBezTo>
                  <a:cubicBezTo>
                    <a:pt x="529" y="435"/>
                    <a:pt x="412" y="505"/>
                    <a:pt x="325" y="606"/>
                  </a:cubicBezTo>
                  <a:cubicBezTo>
                    <a:pt x="0" y="986"/>
                    <a:pt x="243" y="1574"/>
                    <a:pt x="741" y="1614"/>
                  </a:cubicBezTo>
                  <a:cubicBezTo>
                    <a:pt x="1117" y="1645"/>
                    <a:pt x="1735" y="1779"/>
                    <a:pt x="2264" y="1779"/>
                  </a:cubicBezTo>
                  <a:cubicBezTo>
                    <a:pt x="2952" y="1779"/>
                    <a:pt x="3488" y="1552"/>
                    <a:pt x="3140" y="572"/>
                  </a:cubicBezTo>
                  <a:cubicBezTo>
                    <a:pt x="2989" y="144"/>
                    <a:pt x="2583" y="1"/>
                    <a:pt x="2130" y="1"/>
                  </a:cubicBezTo>
                  <a:close/>
                </a:path>
              </a:pathLst>
            </a:custGeom>
            <a:solidFill>
              <a:srgbClr val="E1A10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 name="Google Shape;558;p41">
              <a:extLst>
                <a:ext uri="{FF2B5EF4-FFF2-40B4-BE49-F238E27FC236}">
                  <a16:creationId xmlns:a16="http://schemas.microsoft.com/office/drawing/2014/main" xmlns="" id="{798354E7-DB55-4180-A419-2CCFA528F807}"/>
                </a:ext>
              </a:extLst>
            </p:cNvPr>
            <p:cNvSpPr/>
            <p:nvPr/>
          </p:nvSpPr>
          <p:spPr>
            <a:xfrm>
              <a:off x="2961775" y="4282500"/>
              <a:ext cx="68525" cy="43375"/>
            </a:xfrm>
            <a:custGeom>
              <a:avLst/>
              <a:gdLst/>
              <a:ahLst/>
              <a:cxnLst/>
              <a:rect l="l" t="t" r="r" b="b"/>
              <a:pathLst>
                <a:path w="2741" h="1735" extrusionOk="0">
                  <a:moveTo>
                    <a:pt x="536" y="0"/>
                  </a:moveTo>
                  <a:cubicBezTo>
                    <a:pt x="487" y="0"/>
                    <a:pt x="438" y="7"/>
                    <a:pt x="395" y="32"/>
                  </a:cubicBezTo>
                  <a:cubicBezTo>
                    <a:pt x="342" y="64"/>
                    <a:pt x="309" y="121"/>
                    <a:pt x="278" y="175"/>
                  </a:cubicBezTo>
                  <a:cubicBezTo>
                    <a:pt x="142" y="415"/>
                    <a:pt x="0" y="684"/>
                    <a:pt x="59" y="954"/>
                  </a:cubicBezTo>
                  <a:cubicBezTo>
                    <a:pt x="169" y="1473"/>
                    <a:pt x="784" y="1734"/>
                    <a:pt x="1391" y="1734"/>
                  </a:cubicBezTo>
                  <a:cubicBezTo>
                    <a:pt x="1921" y="1734"/>
                    <a:pt x="2444" y="1536"/>
                    <a:pt x="2621" y="1136"/>
                  </a:cubicBezTo>
                  <a:cubicBezTo>
                    <a:pt x="2626" y="1126"/>
                    <a:pt x="2630" y="1116"/>
                    <a:pt x="2634" y="1106"/>
                  </a:cubicBezTo>
                  <a:cubicBezTo>
                    <a:pt x="2740" y="826"/>
                    <a:pt x="2634" y="463"/>
                    <a:pt x="2364" y="335"/>
                  </a:cubicBezTo>
                  <a:cubicBezTo>
                    <a:pt x="1764" y="52"/>
                    <a:pt x="1270" y="45"/>
                    <a:pt x="607" y="4"/>
                  </a:cubicBezTo>
                  <a:cubicBezTo>
                    <a:pt x="584" y="2"/>
                    <a:pt x="560" y="0"/>
                    <a:pt x="536" y="0"/>
                  </a:cubicBezTo>
                  <a:close/>
                </a:path>
              </a:pathLst>
            </a:custGeom>
            <a:solidFill>
              <a:srgbClr val="E1A10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 name="Google Shape;559;p41">
              <a:extLst>
                <a:ext uri="{FF2B5EF4-FFF2-40B4-BE49-F238E27FC236}">
                  <a16:creationId xmlns:a16="http://schemas.microsoft.com/office/drawing/2014/main" xmlns="" id="{61703E6C-13DC-4312-A3D5-2270C83DA782}"/>
                </a:ext>
              </a:extLst>
            </p:cNvPr>
            <p:cNvSpPr/>
            <p:nvPr/>
          </p:nvSpPr>
          <p:spPr>
            <a:xfrm>
              <a:off x="3001300" y="4226900"/>
              <a:ext cx="70850" cy="44350"/>
            </a:xfrm>
            <a:custGeom>
              <a:avLst/>
              <a:gdLst/>
              <a:ahLst/>
              <a:cxnLst/>
              <a:rect l="l" t="t" r="r" b="b"/>
              <a:pathLst>
                <a:path w="2834" h="1774" extrusionOk="0">
                  <a:moveTo>
                    <a:pt x="1176" y="0"/>
                  </a:moveTo>
                  <a:cubicBezTo>
                    <a:pt x="673" y="0"/>
                    <a:pt x="214" y="131"/>
                    <a:pt x="91" y="437"/>
                  </a:cubicBezTo>
                  <a:cubicBezTo>
                    <a:pt x="1" y="662"/>
                    <a:pt x="77" y="928"/>
                    <a:pt x="233" y="1114"/>
                  </a:cubicBezTo>
                  <a:cubicBezTo>
                    <a:pt x="388" y="1298"/>
                    <a:pt x="613" y="1413"/>
                    <a:pt x="842" y="1491"/>
                  </a:cubicBezTo>
                  <a:cubicBezTo>
                    <a:pt x="1138" y="1594"/>
                    <a:pt x="1670" y="1773"/>
                    <a:pt x="2108" y="1773"/>
                  </a:cubicBezTo>
                  <a:cubicBezTo>
                    <a:pt x="2488" y="1773"/>
                    <a:pt x="2797" y="1638"/>
                    <a:pt x="2816" y="1198"/>
                  </a:cubicBezTo>
                  <a:cubicBezTo>
                    <a:pt x="2826" y="976"/>
                    <a:pt x="2834" y="742"/>
                    <a:pt x="2728" y="549"/>
                  </a:cubicBezTo>
                  <a:cubicBezTo>
                    <a:pt x="2544" y="215"/>
                    <a:pt x="1823" y="0"/>
                    <a:pt x="1176" y="0"/>
                  </a:cubicBezTo>
                  <a:close/>
                </a:path>
              </a:pathLst>
            </a:custGeom>
            <a:solidFill>
              <a:srgbClr val="E1A10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 name="Google Shape;560;p41">
              <a:extLst>
                <a:ext uri="{FF2B5EF4-FFF2-40B4-BE49-F238E27FC236}">
                  <a16:creationId xmlns:a16="http://schemas.microsoft.com/office/drawing/2014/main" xmlns="" id="{0BCC0BBD-82F1-4595-B21F-CB26DE40692A}"/>
                </a:ext>
              </a:extLst>
            </p:cNvPr>
            <p:cNvSpPr/>
            <p:nvPr/>
          </p:nvSpPr>
          <p:spPr>
            <a:xfrm>
              <a:off x="2840650" y="4289300"/>
              <a:ext cx="59550" cy="29250"/>
            </a:xfrm>
            <a:custGeom>
              <a:avLst/>
              <a:gdLst/>
              <a:ahLst/>
              <a:cxnLst/>
              <a:rect l="l" t="t" r="r" b="b"/>
              <a:pathLst>
                <a:path w="2382" h="1170" extrusionOk="0">
                  <a:moveTo>
                    <a:pt x="616" y="0"/>
                  </a:moveTo>
                  <a:cubicBezTo>
                    <a:pt x="507" y="0"/>
                    <a:pt x="397" y="12"/>
                    <a:pt x="304" y="66"/>
                  </a:cubicBezTo>
                  <a:cubicBezTo>
                    <a:pt x="14" y="236"/>
                    <a:pt x="1" y="757"/>
                    <a:pt x="266" y="956"/>
                  </a:cubicBezTo>
                  <a:cubicBezTo>
                    <a:pt x="386" y="1046"/>
                    <a:pt x="539" y="1079"/>
                    <a:pt x="687" y="1103"/>
                  </a:cubicBezTo>
                  <a:cubicBezTo>
                    <a:pt x="962" y="1147"/>
                    <a:pt x="1240" y="1170"/>
                    <a:pt x="1518" y="1170"/>
                  </a:cubicBezTo>
                  <a:cubicBezTo>
                    <a:pt x="1688" y="1170"/>
                    <a:pt x="1859" y="1161"/>
                    <a:pt x="2029" y="1144"/>
                  </a:cubicBezTo>
                  <a:cubicBezTo>
                    <a:pt x="2122" y="1136"/>
                    <a:pt x="2222" y="1121"/>
                    <a:pt x="2290" y="1059"/>
                  </a:cubicBezTo>
                  <a:cubicBezTo>
                    <a:pt x="2359" y="994"/>
                    <a:pt x="2382" y="890"/>
                    <a:pt x="2376" y="795"/>
                  </a:cubicBezTo>
                  <a:cubicBezTo>
                    <a:pt x="2357" y="545"/>
                    <a:pt x="2167" y="331"/>
                    <a:pt x="1941" y="219"/>
                  </a:cubicBezTo>
                  <a:cubicBezTo>
                    <a:pt x="1591" y="46"/>
                    <a:pt x="1081" y="12"/>
                    <a:pt x="692" y="2"/>
                  </a:cubicBezTo>
                  <a:cubicBezTo>
                    <a:pt x="667" y="1"/>
                    <a:pt x="641" y="0"/>
                    <a:pt x="616" y="0"/>
                  </a:cubicBezTo>
                  <a:close/>
                </a:path>
              </a:pathLst>
            </a:custGeom>
            <a:solidFill>
              <a:srgbClr val="E1A10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 name="Google Shape;561;p41">
              <a:extLst>
                <a:ext uri="{FF2B5EF4-FFF2-40B4-BE49-F238E27FC236}">
                  <a16:creationId xmlns:a16="http://schemas.microsoft.com/office/drawing/2014/main" xmlns="" id="{CC9D0EB2-52AC-4123-8992-5CCE2B0C771E}"/>
                </a:ext>
              </a:extLst>
            </p:cNvPr>
            <p:cNvSpPr/>
            <p:nvPr/>
          </p:nvSpPr>
          <p:spPr>
            <a:xfrm>
              <a:off x="2902675" y="4333750"/>
              <a:ext cx="59275" cy="35575"/>
            </a:xfrm>
            <a:custGeom>
              <a:avLst/>
              <a:gdLst/>
              <a:ahLst/>
              <a:cxnLst/>
              <a:rect l="l" t="t" r="r" b="b"/>
              <a:pathLst>
                <a:path w="2371" h="1423" extrusionOk="0">
                  <a:moveTo>
                    <a:pt x="655" y="0"/>
                  </a:moveTo>
                  <a:cubicBezTo>
                    <a:pt x="589" y="0"/>
                    <a:pt x="533" y="7"/>
                    <a:pt x="493" y="23"/>
                  </a:cubicBezTo>
                  <a:cubicBezTo>
                    <a:pt x="232" y="124"/>
                    <a:pt x="57" y="386"/>
                    <a:pt x="9" y="660"/>
                  </a:cubicBezTo>
                  <a:cubicBezTo>
                    <a:pt x="1" y="700"/>
                    <a:pt x="1" y="742"/>
                    <a:pt x="9" y="782"/>
                  </a:cubicBezTo>
                  <a:cubicBezTo>
                    <a:pt x="24" y="823"/>
                    <a:pt x="47" y="861"/>
                    <a:pt x="77" y="892"/>
                  </a:cubicBezTo>
                  <a:cubicBezTo>
                    <a:pt x="405" y="1275"/>
                    <a:pt x="814" y="1422"/>
                    <a:pt x="1267" y="1422"/>
                  </a:cubicBezTo>
                  <a:cubicBezTo>
                    <a:pt x="1388" y="1422"/>
                    <a:pt x="1512" y="1412"/>
                    <a:pt x="1638" y="1392"/>
                  </a:cubicBezTo>
                  <a:cubicBezTo>
                    <a:pt x="1810" y="1365"/>
                    <a:pt x="1991" y="1327"/>
                    <a:pt x="2113" y="1204"/>
                  </a:cubicBezTo>
                  <a:cubicBezTo>
                    <a:pt x="2370" y="946"/>
                    <a:pt x="2189" y="466"/>
                    <a:pt x="1864" y="299"/>
                  </a:cubicBezTo>
                  <a:cubicBezTo>
                    <a:pt x="1654" y="190"/>
                    <a:pt x="1007" y="0"/>
                    <a:pt x="655" y="0"/>
                  </a:cubicBezTo>
                  <a:close/>
                </a:path>
              </a:pathLst>
            </a:custGeom>
            <a:solidFill>
              <a:srgbClr val="E1A10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 name="Google Shape;562;p41">
              <a:extLst>
                <a:ext uri="{FF2B5EF4-FFF2-40B4-BE49-F238E27FC236}">
                  <a16:creationId xmlns:a16="http://schemas.microsoft.com/office/drawing/2014/main" xmlns="" id="{CA161BF1-FB24-4304-AED8-E78AD78730E2}"/>
                </a:ext>
              </a:extLst>
            </p:cNvPr>
            <p:cNvSpPr/>
            <p:nvPr/>
          </p:nvSpPr>
          <p:spPr>
            <a:xfrm>
              <a:off x="2992875" y="4172525"/>
              <a:ext cx="59250" cy="35525"/>
            </a:xfrm>
            <a:custGeom>
              <a:avLst/>
              <a:gdLst/>
              <a:ahLst/>
              <a:cxnLst/>
              <a:rect l="l" t="t" r="r" b="b"/>
              <a:pathLst>
                <a:path w="2370" h="1421" extrusionOk="0">
                  <a:moveTo>
                    <a:pt x="656" y="0"/>
                  </a:moveTo>
                  <a:cubicBezTo>
                    <a:pt x="588" y="0"/>
                    <a:pt x="532" y="7"/>
                    <a:pt x="491" y="23"/>
                  </a:cubicBezTo>
                  <a:cubicBezTo>
                    <a:pt x="231" y="123"/>
                    <a:pt x="55" y="385"/>
                    <a:pt x="9" y="659"/>
                  </a:cubicBezTo>
                  <a:cubicBezTo>
                    <a:pt x="0" y="699"/>
                    <a:pt x="0" y="742"/>
                    <a:pt x="9" y="782"/>
                  </a:cubicBezTo>
                  <a:cubicBezTo>
                    <a:pt x="23" y="824"/>
                    <a:pt x="46" y="861"/>
                    <a:pt x="76" y="892"/>
                  </a:cubicBezTo>
                  <a:cubicBezTo>
                    <a:pt x="405" y="1274"/>
                    <a:pt x="814" y="1421"/>
                    <a:pt x="1267" y="1421"/>
                  </a:cubicBezTo>
                  <a:cubicBezTo>
                    <a:pt x="1387" y="1421"/>
                    <a:pt x="1511" y="1410"/>
                    <a:pt x="1638" y="1391"/>
                  </a:cubicBezTo>
                  <a:cubicBezTo>
                    <a:pt x="1809" y="1365"/>
                    <a:pt x="1991" y="1327"/>
                    <a:pt x="2112" y="1204"/>
                  </a:cubicBezTo>
                  <a:cubicBezTo>
                    <a:pt x="2370" y="945"/>
                    <a:pt x="2188" y="465"/>
                    <a:pt x="1864" y="299"/>
                  </a:cubicBezTo>
                  <a:cubicBezTo>
                    <a:pt x="1654" y="191"/>
                    <a:pt x="1008" y="0"/>
                    <a:pt x="656" y="0"/>
                  </a:cubicBezTo>
                  <a:close/>
                </a:path>
              </a:pathLst>
            </a:custGeom>
            <a:solidFill>
              <a:srgbClr val="E1A10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 name="Google Shape;563;p41">
              <a:extLst>
                <a:ext uri="{FF2B5EF4-FFF2-40B4-BE49-F238E27FC236}">
                  <a16:creationId xmlns:a16="http://schemas.microsoft.com/office/drawing/2014/main" xmlns="" id="{2A28FC1D-0BFC-4BE7-AF5E-F57900BDC91B}"/>
                </a:ext>
              </a:extLst>
            </p:cNvPr>
            <p:cNvSpPr/>
            <p:nvPr/>
          </p:nvSpPr>
          <p:spPr>
            <a:xfrm>
              <a:off x="3004825" y="4332400"/>
              <a:ext cx="78875" cy="35675"/>
            </a:xfrm>
            <a:custGeom>
              <a:avLst/>
              <a:gdLst/>
              <a:ahLst/>
              <a:cxnLst/>
              <a:rect l="l" t="t" r="r" b="b"/>
              <a:pathLst>
                <a:path w="3155" h="1427" extrusionOk="0">
                  <a:moveTo>
                    <a:pt x="1869" y="1"/>
                  </a:moveTo>
                  <a:cubicBezTo>
                    <a:pt x="1855" y="1"/>
                    <a:pt x="1842" y="1"/>
                    <a:pt x="1829" y="2"/>
                  </a:cubicBezTo>
                  <a:cubicBezTo>
                    <a:pt x="1390" y="35"/>
                    <a:pt x="84" y="35"/>
                    <a:pt x="44" y="621"/>
                  </a:cubicBezTo>
                  <a:cubicBezTo>
                    <a:pt x="1" y="1268"/>
                    <a:pt x="797" y="1426"/>
                    <a:pt x="1473" y="1426"/>
                  </a:cubicBezTo>
                  <a:cubicBezTo>
                    <a:pt x="1797" y="1426"/>
                    <a:pt x="2093" y="1390"/>
                    <a:pt x="2258" y="1354"/>
                  </a:cubicBezTo>
                  <a:cubicBezTo>
                    <a:pt x="2357" y="1332"/>
                    <a:pt x="2457" y="1306"/>
                    <a:pt x="2537" y="1248"/>
                  </a:cubicBezTo>
                  <a:cubicBezTo>
                    <a:pt x="3155" y="797"/>
                    <a:pt x="2409" y="1"/>
                    <a:pt x="1869" y="1"/>
                  </a:cubicBezTo>
                  <a:close/>
                </a:path>
              </a:pathLst>
            </a:custGeom>
            <a:solidFill>
              <a:srgbClr val="E1A10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 name="Google Shape;564;p41">
              <a:extLst>
                <a:ext uri="{FF2B5EF4-FFF2-40B4-BE49-F238E27FC236}">
                  <a16:creationId xmlns:a16="http://schemas.microsoft.com/office/drawing/2014/main" xmlns="" id="{C97AFD11-EFA8-4872-88F8-CE81DB3A6CCD}"/>
                </a:ext>
              </a:extLst>
            </p:cNvPr>
            <p:cNvSpPr/>
            <p:nvPr/>
          </p:nvSpPr>
          <p:spPr>
            <a:xfrm>
              <a:off x="2907825" y="4160200"/>
              <a:ext cx="78875" cy="35700"/>
            </a:xfrm>
            <a:custGeom>
              <a:avLst/>
              <a:gdLst/>
              <a:ahLst/>
              <a:cxnLst/>
              <a:rect l="l" t="t" r="r" b="b"/>
              <a:pathLst>
                <a:path w="3155" h="1428" extrusionOk="0">
                  <a:moveTo>
                    <a:pt x="1870" y="1"/>
                  </a:moveTo>
                  <a:cubicBezTo>
                    <a:pt x="1856" y="1"/>
                    <a:pt x="1843" y="1"/>
                    <a:pt x="1830" y="2"/>
                  </a:cubicBezTo>
                  <a:cubicBezTo>
                    <a:pt x="1391" y="35"/>
                    <a:pt x="84" y="35"/>
                    <a:pt x="45" y="620"/>
                  </a:cubicBezTo>
                  <a:cubicBezTo>
                    <a:pt x="1" y="1269"/>
                    <a:pt x="798" y="1428"/>
                    <a:pt x="1475" y="1428"/>
                  </a:cubicBezTo>
                  <a:cubicBezTo>
                    <a:pt x="1798" y="1428"/>
                    <a:pt x="2094" y="1392"/>
                    <a:pt x="2259" y="1355"/>
                  </a:cubicBezTo>
                  <a:cubicBezTo>
                    <a:pt x="2356" y="1332"/>
                    <a:pt x="2456" y="1307"/>
                    <a:pt x="2537" y="1248"/>
                  </a:cubicBezTo>
                  <a:cubicBezTo>
                    <a:pt x="3154" y="797"/>
                    <a:pt x="2408" y="1"/>
                    <a:pt x="1870" y="1"/>
                  </a:cubicBezTo>
                  <a:close/>
                </a:path>
              </a:pathLst>
            </a:custGeom>
            <a:solidFill>
              <a:srgbClr val="E1A10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 name="Google Shape;565;p41">
              <a:extLst>
                <a:ext uri="{FF2B5EF4-FFF2-40B4-BE49-F238E27FC236}">
                  <a16:creationId xmlns:a16="http://schemas.microsoft.com/office/drawing/2014/main" xmlns="" id="{78EAF14A-39DF-480B-9520-BBFC5809A44E}"/>
                </a:ext>
              </a:extLst>
            </p:cNvPr>
            <p:cNvSpPr/>
            <p:nvPr/>
          </p:nvSpPr>
          <p:spPr>
            <a:xfrm>
              <a:off x="3062800" y="4282875"/>
              <a:ext cx="74825" cy="36950"/>
            </a:xfrm>
            <a:custGeom>
              <a:avLst/>
              <a:gdLst/>
              <a:ahLst/>
              <a:cxnLst/>
              <a:rect l="l" t="t" r="r" b="b"/>
              <a:pathLst>
                <a:path w="2993" h="1478" extrusionOk="0">
                  <a:moveTo>
                    <a:pt x="833" y="1"/>
                  </a:moveTo>
                  <a:cubicBezTo>
                    <a:pt x="731" y="1"/>
                    <a:pt x="648" y="9"/>
                    <a:pt x="592" y="26"/>
                  </a:cubicBezTo>
                  <a:cubicBezTo>
                    <a:pt x="282" y="119"/>
                    <a:pt x="0" y="386"/>
                    <a:pt x="0" y="708"/>
                  </a:cubicBezTo>
                  <a:cubicBezTo>
                    <a:pt x="0" y="935"/>
                    <a:pt x="140" y="1148"/>
                    <a:pt x="331" y="1275"/>
                  </a:cubicBezTo>
                  <a:cubicBezTo>
                    <a:pt x="519" y="1404"/>
                    <a:pt x="751" y="1457"/>
                    <a:pt x="978" y="1473"/>
                  </a:cubicBezTo>
                  <a:cubicBezTo>
                    <a:pt x="1030" y="1476"/>
                    <a:pt x="1082" y="1478"/>
                    <a:pt x="1134" y="1478"/>
                  </a:cubicBezTo>
                  <a:cubicBezTo>
                    <a:pt x="1489" y="1478"/>
                    <a:pt x="1840" y="1397"/>
                    <a:pt x="2161" y="1240"/>
                  </a:cubicBezTo>
                  <a:cubicBezTo>
                    <a:pt x="2254" y="1194"/>
                    <a:pt x="2345" y="1140"/>
                    <a:pt x="2413" y="1061"/>
                  </a:cubicBezTo>
                  <a:cubicBezTo>
                    <a:pt x="2992" y="367"/>
                    <a:pt x="1509" y="1"/>
                    <a:pt x="833" y="1"/>
                  </a:cubicBezTo>
                  <a:close/>
                </a:path>
              </a:pathLst>
            </a:custGeom>
            <a:solidFill>
              <a:srgbClr val="E1A10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 name="Google Shape;566;p41">
              <a:extLst>
                <a:ext uri="{FF2B5EF4-FFF2-40B4-BE49-F238E27FC236}">
                  <a16:creationId xmlns:a16="http://schemas.microsoft.com/office/drawing/2014/main" xmlns="" id="{1FA9E301-3C5E-4E35-B1BE-7D669421F191}"/>
                </a:ext>
              </a:extLst>
            </p:cNvPr>
            <p:cNvSpPr/>
            <p:nvPr/>
          </p:nvSpPr>
          <p:spPr>
            <a:xfrm>
              <a:off x="2955925" y="4386250"/>
              <a:ext cx="67225" cy="31150"/>
            </a:xfrm>
            <a:custGeom>
              <a:avLst/>
              <a:gdLst/>
              <a:ahLst/>
              <a:cxnLst/>
              <a:rect l="l" t="t" r="r" b="b"/>
              <a:pathLst>
                <a:path w="2689" h="1246" extrusionOk="0">
                  <a:moveTo>
                    <a:pt x="1729" y="0"/>
                  </a:moveTo>
                  <a:cubicBezTo>
                    <a:pt x="1146" y="0"/>
                    <a:pt x="0" y="112"/>
                    <a:pt x="488" y="797"/>
                  </a:cubicBezTo>
                  <a:cubicBezTo>
                    <a:pt x="603" y="958"/>
                    <a:pt x="792" y="1054"/>
                    <a:pt x="979" y="1118"/>
                  </a:cubicBezTo>
                  <a:cubicBezTo>
                    <a:pt x="1226" y="1203"/>
                    <a:pt x="1485" y="1246"/>
                    <a:pt x="1744" y="1246"/>
                  </a:cubicBezTo>
                  <a:cubicBezTo>
                    <a:pt x="1792" y="1246"/>
                    <a:pt x="1840" y="1244"/>
                    <a:pt x="1887" y="1241"/>
                  </a:cubicBezTo>
                  <a:cubicBezTo>
                    <a:pt x="2238" y="1220"/>
                    <a:pt x="2652" y="1038"/>
                    <a:pt x="2671" y="687"/>
                  </a:cubicBezTo>
                  <a:cubicBezTo>
                    <a:pt x="2688" y="402"/>
                    <a:pt x="2424" y="278"/>
                    <a:pt x="2252" y="105"/>
                  </a:cubicBezTo>
                  <a:cubicBezTo>
                    <a:pt x="2179" y="32"/>
                    <a:pt x="2068" y="15"/>
                    <a:pt x="1963" y="7"/>
                  </a:cubicBezTo>
                  <a:cubicBezTo>
                    <a:pt x="1908" y="3"/>
                    <a:pt x="1826" y="0"/>
                    <a:pt x="1729" y="0"/>
                  </a:cubicBezTo>
                  <a:close/>
                </a:path>
              </a:pathLst>
            </a:custGeom>
            <a:solidFill>
              <a:srgbClr val="E1A10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 name="Google Shape;567;p41">
              <a:extLst>
                <a:ext uri="{FF2B5EF4-FFF2-40B4-BE49-F238E27FC236}">
                  <a16:creationId xmlns:a16="http://schemas.microsoft.com/office/drawing/2014/main" xmlns="" id="{06EDA065-E2B3-4CE9-A7C7-FF5D95510CA9}"/>
                </a:ext>
              </a:extLst>
            </p:cNvPr>
            <p:cNvSpPr/>
            <p:nvPr/>
          </p:nvSpPr>
          <p:spPr>
            <a:xfrm>
              <a:off x="2850650" y="4086975"/>
              <a:ext cx="67250" cy="31150"/>
            </a:xfrm>
            <a:custGeom>
              <a:avLst/>
              <a:gdLst/>
              <a:ahLst/>
              <a:cxnLst/>
              <a:rect l="l" t="t" r="r" b="b"/>
              <a:pathLst>
                <a:path w="2690" h="1246" extrusionOk="0">
                  <a:moveTo>
                    <a:pt x="1736" y="1"/>
                  </a:moveTo>
                  <a:cubicBezTo>
                    <a:pt x="1155" y="1"/>
                    <a:pt x="0" y="110"/>
                    <a:pt x="490" y="797"/>
                  </a:cubicBezTo>
                  <a:cubicBezTo>
                    <a:pt x="605" y="960"/>
                    <a:pt x="794" y="1054"/>
                    <a:pt x="981" y="1118"/>
                  </a:cubicBezTo>
                  <a:cubicBezTo>
                    <a:pt x="1227" y="1203"/>
                    <a:pt x="1486" y="1246"/>
                    <a:pt x="1747" y="1246"/>
                  </a:cubicBezTo>
                  <a:cubicBezTo>
                    <a:pt x="1794" y="1246"/>
                    <a:pt x="1842" y="1244"/>
                    <a:pt x="1890" y="1241"/>
                  </a:cubicBezTo>
                  <a:cubicBezTo>
                    <a:pt x="2239" y="1220"/>
                    <a:pt x="2654" y="1038"/>
                    <a:pt x="2674" y="687"/>
                  </a:cubicBezTo>
                  <a:cubicBezTo>
                    <a:pt x="2690" y="402"/>
                    <a:pt x="2425" y="278"/>
                    <a:pt x="2253" y="105"/>
                  </a:cubicBezTo>
                  <a:cubicBezTo>
                    <a:pt x="2181" y="32"/>
                    <a:pt x="2069" y="16"/>
                    <a:pt x="1966" y="7"/>
                  </a:cubicBezTo>
                  <a:cubicBezTo>
                    <a:pt x="1911" y="3"/>
                    <a:pt x="1831" y="1"/>
                    <a:pt x="1736" y="1"/>
                  </a:cubicBezTo>
                  <a:close/>
                </a:path>
              </a:pathLst>
            </a:custGeom>
            <a:solidFill>
              <a:srgbClr val="E1A10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 name="Google Shape;568;p41">
              <a:extLst>
                <a:ext uri="{FF2B5EF4-FFF2-40B4-BE49-F238E27FC236}">
                  <a16:creationId xmlns:a16="http://schemas.microsoft.com/office/drawing/2014/main" xmlns="" id="{C87E6DC5-8BF1-4506-B582-7DBEE134668D}"/>
                </a:ext>
              </a:extLst>
            </p:cNvPr>
            <p:cNvSpPr/>
            <p:nvPr/>
          </p:nvSpPr>
          <p:spPr>
            <a:xfrm>
              <a:off x="2932650" y="4115675"/>
              <a:ext cx="67250" cy="31150"/>
            </a:xfrm>
            <a:custGeom>
              <a:avLst/>
              <a:gdLst/>
              <a:ahLst/>
              <a:cxnLst/>
              <a:rect l="l" t="t" r="r" b="b"/>
              <a:pathLst>
                <a:path w="2690" h="1246" extrusionOk="0">
                  <a:moveTo>
                    <a:pt x="1736" y="1"/>
                  </a:moveTo>
                  <a:cubicBezTo>
                    <a:pt x="1154" y="1"/>
                    <a:pt x="0" y="110"/>
                    <a:pt x="489" y="797"/>
                  </a:cubicBezTo>
                  <a:cubicBezTo>
                    <a:pt x="605" y="960"/>
                    <a:pt x="794" y="1054"/>
                    <a:pt x="981" y="1119"/>
                  </a:cubicBezTo>
                  <a:cubicBezTo>
                    <a:pt x="1227" y="1203"/>
                    <a:pt x="1486" y="1246"/>
                    <a:pt x="1746" y="1246"/>
                  </a:cubicBezTo>
                  <a:cubicBezTo>
                    <a:pt x="1794" y="1246"/>
                    <a:pt x="1841" y="1244"/>
                    <a:pt x="1889" y="1242"/>
                  </a:cubicBezTo>
                  <a:cubicBezTo>
                    <a:pt x="2239" y="1220"/>
                    <a:pt x="2654" y="1038"/>
                    <a:pt x="2674" y="688"/>
                  </a:cubicBezTo>
                  <a:cubicBezTo>
                    <a:pt x="2690" y="404"/>
                    <a:pt x="2425" y="278"/>
                    <a:pt x="2254" y="105"/>
                  </a:cubicBezTo>
                  <a:cubicBezTo>
                    <a:pt x="2181" y="32"/>
                    <a:pt x="2069" y="16"/>
                    <a:pt x="1966" y="8"/>
                  </a:cubicBezTo>
                  <a:cubicBezTo>
                    <a:pt x="1911" y="4"/>
                    <a:pt x="1831" y="1"/>
                    <a:pt x="1736" y="1"/>
                  </a:cubicBezTo>
                  <a:close/>
                </a:path>
              </a:pathLst>
            </a:custGeom>
            <a:solidFill>
              <a:srgbClr val="E1A10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 name="Google Shape;569;p41">
              <a:extLst>
                <a:ext uri="{FF2B5EF4-FFF2-40B4-BE49-F238E27FC236}">
                  <a16:creationId xmlns:a16="http://schemas.microsoft.com/office/drawing/2014/main" xmlns="" id="{74E79F23-4160-4071-8AA6-52AD757FBF2B}"/>
                </a:ext>
              </a:extLst>
            </p:cNvPr>
            <p:cNvSpPr/>
            <p:nvPr/>
          </p:nvSpPr>
          <p:spPr>
            <a:xfrm>
              <a:off x="3018725" y="4134800"/>
              <a:ext cx="67250" cy="31150"/>
            </a:xfrm>
            <a:custGeom>
              <a:avLst/>
              <a:gdLst/>
              <a:ahLst/>
              <a:cxnLst/>
              <a:rect l="l" t="t" r="r" b="b"/>
              <a:pathLst>
                <a:path w="2690" h="1246" extrusionOk="0">
                  <a:moveTo>
                    <a:pt x="1736" y="1"/>
                  </a:moveTo>
                  <a:cubicBezTo>
                    <a:pt x="1154" y="1"/>
                    <a:pt x="0" y="110"/>
                    <a:pt x="489" y="797"/>
                  </a:cubicBezTo>
                  <a:cubicBezTo>
                    <a:pt x="605" y="960"/>
                    <a:pt x="794" y="1054"/>
                    <a:pt x="981" y="1119"/>
                  </a:cubicBezTo>
                  <a:cubicBezTo>
                    <a:pt x="1228" y="1203"/>
                    <a:pt x="1486" y="1246"/>
                    <a:pt x="1746" y="1246"/>
                  </a:cubicBezTo>
                  <a:cubicBezTo>
                    <a:pt x="1794" y="1246"/>
                    <a:pt x="1842" y="1244"/>
                    <a:pt x="1889" y="1242"/>
                  </a:cubicBezTo>
                  <a:cubicBezTo>
                    <a:pt x="2240" y="1220"/>
                    <a:pt x="2654" y="1038"/>
                    <a:pt x="2674" y="688"/>
                  </a:cubicBezTo>
                  <a:cubicBezTo>
                    <a:pt x="2690" y="404"/>
                    <a:pt x="2425" y="278"/>
                    <a:pt x="2254" y="105"/>
                  </a:cubicBezTo>
                  <a:cubicBezTo>
                    <a:pt x="2181" y="32"/>
                    <a:pt x="2069" y="16"/>
                    <a:pt x="1966" y="8"/>
                  </a:cubicBezTo>
                  <a:cubicBezTo>
                    <a:pt x="1912" y="4"/>
                    <a:pt x="1832" y="1"/>
                    <a:pt x="1736" y="1"/>
                  </a:cubicBezTo>
                  <a:close/>
                </a:path>
              </a:pathLst>
            </a:custGeom>
            <a:solidFill>
              <a:srgbClr val="E1A10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 name="Google Shape;570;p41">
              <a:extLst>
                <a:ext uri="{FF2B5EF4-FFF2-40B4-BE49-F238E27FC236}">
                  <a16:creationId xmlns:a16="http://schemas.microsoft.com/office/drawing/2014/main" xmlns="" id="{7DC79756-D455-499F-8C07-206E68C22975}"/>
                </a:ext>
              </a:extLst>
            </p:cNvPr>
            <p:cNvSpPr/>
            <p:nvPr/>
          </p:nvSpPr>
          <p:spPr>
            <a:xfrm>
              <a:off x="2863425" y="4391850"/>
              <a:ext cx="73375" cy="29550"/>
            </a:xfrm>
            <a:custGeom>
              <a:avLst/>
              <a:gdLst/>
              <a:ahLst/>
              <a:cxnLst/>
              <a:rect l="l" t="t" r="r" b="b"/>
              <a:pathLst>
                <a:path w="2935" h="1182" extrusionOk="0">
                  <a:moveTo>
                    <a:pt x="990" y="0"/>
                  </a:moveTo>
                  <a:cubicBezTo>
                    <a:pt x="768" y="0"/>
                    <a:pt x="549" y="11"/>
                    <a:pt x="347" y="11"/>
                  </a:cubicBezTo>
                  <a:cubicBezTo>
                    <a:pt x="288" y="11"/>
                    <a:pt x="227" y="11"/>
                    <a:pt x="178" y="41"/>
                  </a:cubicBezTo>
                  <a:cubicBezTo>
                    <a:pt x="135" y="71"/>
                    <a:pt x="104" y="112"/>
                    <a:pt x="87" y="159"/>
                  </a:cubicBezTo>
                  <a:cubicBezTo>
                    <a:pt x="1" y="364"/>
                    <a:pt x="59" y="610"/>
                    <a:pt x="197" y="786"/>
                  </a:cubicBezTo>
                  <a:cubicBezTo>
                    <a:pt x="333" y="962"/>
                    <a:pt x="536" y="1072"/>
                    <a:pt x="744" y="1146"/>
                  </a:cubicBezTo>
                  <a:cubicBezTo>
                    <a:pt x="813" y="1170"/>
                    <a:pt x="897" y="1182"/>
                    <a:pt x="989" y="1182"/>
                  </a:cubicBezTo>
                  <a:cubicBezTo>
                    <a:pt x="1704" y="1182"/>
                    <a:pt x="2935" y="510"/>
                    <a:pt x="1901" y="125"/>
                  </a:cubicBezTo>
                  <a:cubicBezTo>
                    <a:pt x="1626" y="22"/>
                    <a:pt x="1306" y="0"/>
                    <a:pt x="990" y="0"/>
                  </a:cubicBezTo>
                  <a:close/>
                </a:path>
              </a:pathLst>
            </a:custGeom>
            <a:solidFill>
              <a:srgbClr val="E1A10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 name="Google Shape;571;p41">
              <a:extLst>
                <a:ext uri="{FF2B5EF4-FFF2-40B4-BE49-F238E27FC236}">
                  <a16:creationId xmlns:a16="http://schemas.microsoft.com/office/drawing/2014/main" xmlns="" id="{12EAACDD-5A2B-47C9-AE31-7BB8FE7CC0A6}"/>
                </a:ext>
              </a:extLst>
            </p:cNvPr>
            <p:cNvSpPr/>
            <p:nvPr/>
          </p:nvSpPr>
          <p:spPr>
            <a:xfrm>
              <a:off x="3048025" y="4392850"/>
              <a:ext cx="59700" cy="32950"/>
            </a:xfrm>
            <a:custGeom>
              <a:avLst/>
              <a:gdLst/>
              <a:ahLst/>
              <a:cxnLst/>
              <a:rect l="l" t="t" r="r" b="b"/>
              <a:pathLst>
                <a:path w="2388" h="1318" extrusionOk="0">
                  <a:moveTo>
                    <a:pt x="1010" y="1"/>
                  </a:moveTo>
                  <a:cubicBezTo>
                    <a:pt x="655" y="1"/>
                    <a:pt x="308" y="143"/>
                    <a:pt x="98" y="476"/>
                  </a:cubicBezTo>
                  <a:cubicBezTo>
                    <a:pt x="74" y="513"/>
                    <a:pt x="54" y="554"/>
                    <a:pt x="41" y="596"/>
                  </a:cubicBezTo>
                  <a:cubicBezTo>
                    <a:pt x="1" y="743"/>
                    <a:pt x="79" y="893"/>
                    <a:pt x="157" y="1025"/>
                  </a:cubicBezTo>
                  <a:cubicBezTo>
                    <a:pt x="217" y="1129"/>
                    <a:pt x="284" y="1239"/>
                    <a:pt x="394" y="1286"/>
                  </a:cubicBezTo>
                  <a:cubicBezTo>
                    <a:pt x="451" y="1312"/>
                    <a:pt x="513" y="1318"/>
                    <a:pt x="576" y="1318"/>
                  </a:cubicBezTo>
                  <a:cubicBezTo>
                    <a:pt x="597" y="1318"/>
                    <a:pt x="618" y="1317"/>
                    <a:pt x="639" y="1316"/>
                  </a:cubicBezTo>
                  <a:cubicBezTo>
                    <a:pt x="1009" y="1306"/>
                    <a:pt x="1740" y="1312"/>
                    <a:pt x="2086" y="1129"/>
                  </a:cubicBezTo>
                  <a:cubicBezTo>
                    <a:pt x="2339" y="996"/>
                    <a:pt x="2387" y="764"/>
                    <a:pt x="1940" y="354"/>
                  </a:cubicBezTo>
                  <a:cubicBezTo>
                    <a:pt x="1699" y="132"/>
                    <a:pt x="1351" y="1"/>
                    <a:pt x="1010" y="1"/>
                  </a:cubicBezTo>
                  <a:close/>
                </a:path>
              </a:pathLst>
            </a:custGeom>
            <a:solidFill>
              <a:srgbClr val="E1A10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 name="Google Shape;572;p41">
              <a:extLst>
                <a:ext uri="{FF2B5EF4-FFF2-40B4-BE49-F238E27FC236}">
                  <a16:creationId xmlns:a16="http://schemas.microsoft.com/office/drawing/2014/main" xmlns="" id="{8A2D2F19-D08D-47E2-9E0F-18F62668B886}"/>
                </a:ext>
              </a:extLst>
            </p:cNvPr>
            <p:cNvSpPr/>
            <p:nvPr/>
          </p:nvSpPr>
          <p:spPr>
            <a:xfrm>
              <a:off x="2915900" y="4444325"/>
              <a:ext cx="49275" cy="26475"/>
            </a:xfrm>
            <a:custGeom>
              <a:avLst/>
              <a:gdLst/>
              <a:ahLst/>
              <a:cxnLst/>
              <a:rect l="l" t="t" r="r" b="b"/>
              <a:pathLst>
                <a:path w="1971" h="1059" extrusionOk="0">
                  <a:moveTo>
                    <a:pt x="1407" y="1"/>
                  </a:moveTo>
                  <a:cubicBezTo>
                    <a:pt x="1181" y="1"/>
                    <a:pt x="932" y="55"/>
                    <a:pt x="763" y="65"/>
                  </a:cubicBezTo>
                  <a:cubicBezTo>
                    <a:pt x="539" y="80"/>
                    <a:pt x="280" y="111"/>
                    <a:pt x="157" y="300"/>
                  </a:cubicBezTo>
                  <a:cubicBezTo>
                    <a:pt x="1" y="537"/>
                    <a:pt x="190" y="877"/>
                    <a:pt x="454" y="983"/>
                  </a:cubicBezTo>
                  <a:cubicBezTo>
                    <a:pt x="572" y="1030"/>
                    <a:pt x="748" y="1058"/>
                    <a:pt x="938" y="1058"/>
                  </a:cubicBezTo>
                  <a:cubicBezTo>
                    <a:pt x="1410" y="1058"/>
                    <a:pt x="1970" y="887"/>
                    <a:pt x="1940" y="417"/>
                  </a:cubicBezTo>
                  <a:cubicBezTo>
                    <a:pt x="1918" y="81"/>
                    <a:pt x="1680" y="1"/>
                    <a:pt x="1407" y="1"/>
                  </a:cubicBezTo>
                  <a:close/>
                </a:path>
              </a:pathLst>
            </a:custGeom>
            <a:solidFill>
              <a:srgbClr val="E1A10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 name="Google Shape;573;p41">
              <a:extLst>
                <a:ext uri="{FF2B5EF4-FFF2-40B4-BE49-F238E27FC236}">
                  <a16:creationId xmlns:a16="http://schemas.microsoft.com/office/drawing/2014/main" xmlns="" id="{63DD498C-1D74-487E-934B-83929AF6CE71}"/>
                </a:ext>
              </a:extLst>
            </p:cNvPr>
            <p:cNvSpPr/>
            <p:nvPr/>
          </p:nvSpPr>
          <p:spPr>
            <a:xfrm>
              <a:off x="2848950" y="4190175"/>
              <a:ext cx="49275" cy="26450"/>
            </a:xfrm>
            <a:custGeom>
              <a:avLst/>
              <a:gdLst/>
              <a:ahLst/>
              <a:cxnLst/>
              <a:rect l="l" t="t" r="r" b="b"/>
              <a:pathLst>
                <a:path w="1971" h="1058" extrusionOk="0">
                  <a:moveTo>
                    <a:pt x="1406" y="0"/>
                  </a:moveTo>
                  <a:cubicBezTo>
                    <a:pt x="1181" y="0"/>
                    <a:pt x="932" y="55"/>
                    <a:pt x="763" y="65"/>
                  </a:cubicBezTo>
                  <a:cubicBezTo>
                    <a:pt x="538" y="79"/>
                    <a:pt x="280" y="110"/>
                    <a:pt x="157" y="299"/>
                  </a:cubicBezTo>
                  <a:cubicBezTo>
                    <a:pt x="1" y="537"/>
                    <a:pt x="189" y="877"/>
                    <a:pt x="454" y="983"/>
                  </a:cubicBezTo>
                  <a:cubicBezTo>
                    <a:pt x="571" y="1030"/>
                    <a:pt x="747" y="1058"/>
                    <a:pt x="938" y="1058"/>
                  </a:cubicBezTo>
                  <a:cubicBezTo>
                    <a:pt x="1410" y="1058"/>
                    <a:pt x="1970" y="886"/>
                    <a:pt x="1940" y="416"/>
                  </a:cubicBezTo>
                  <a:cubicBezTo>
                    <a:pt x="1917" y="80"/>
                    <a:pt x="1679" y="0"/>
                    <a:pt x="1406" y="0"/>
                  </a:cubicBezTo>
                  <a:close/>
                </a:path>
              </a:pathLst>
            </a:custGeom>
            <a:solidFill>
              <a:srgbClr val="E1A10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 name="Google Shape;574;p41">
              <a:extLst>
                <a:ext uri="{FF2B5EF4-FFF2-40B4-BE49-F238E27FC236}">
                  <a16:creationId xmlns:a16="http://schemas.microsoft.com/office/drawing/2014/main" xmlns="" id="{8A8743C2-4FA8-479D-84AD-7EAABCFF8773}"/>
                </a:ext>
              </a:extLst>
            </p:cNvPr>
            <p:cNvSpPr/>
            <p:nvPr/>
          </p:nvSpPr>
          <p:spPr>
            <a:xfrm>
              <a:off x="3005850" y="4438850"/>
              <a:ext cx="61800" cy="21875"/>
            </a:xfrm>
            <a:custGeom>
              <a:avLst/>
              <a:gdLst/>
              <a:ahLst/>
              <a:cxnLst/>
              <a:rect l="l" t="t" r="r" b="b"/>
              <a:pathLst>
                <a:path w="2472" h="875" extrusionOk="0">
                  <a:moveTo>
                    <a:pt x="1330" y="1"/>
                  </a:moveTo>
                  <a:cubicBezTo>
                    <a:pt x="1305" y="1"/>
                    <a:pt x="1281" y="2"/>
                    <a:pt x="1257" y="4"/>
                  </a:cubicBezTo>
                  <a:cubicBezTo>
                    <a:pt x="1001" y="28"/>
                    <a:pt x="460" y="23"/>
                    <a:pt x="234" y="147"/>
                  </a:cubicBezTo>
                  <a:cubicBezTo>
                    <a:pt x="89" y="228"/>
                    <a:pt x="1" y="426"/>
                    <a:pt x="89" y="566"/>
                  </a:cubicBezTo>
                  <a:cubicBezTo>
                    <a:pt x="307" y="823"/>
                    <a:pt x="664" y="875"/>
                    <a:pt x="1010" y="875"/>
                  </a:cubicBezTo>
                  <a:cubicBezTo>
                    <a:pt x="1085" y="875"/>
                    <a:pt x="1158" y="872"/>
                    <a:pt x="1230" y="869"/>
                  </a:cubicBezTo>
                  <a:cubicBezTo>
                    <a:pt x="1405" y="863"/>
                    <a:pt x="1583" y="855"/>
                    <a:pt x="1741" y="780"/>
                  </a:cubicBezTo>
                  <a:cubicBezTo>
                    <a:pt x="2472" y="436"/>
                    <a:pt x="1820" y="1"/>
                    <a:pt x="1330" y="1"/>
                  </a:cubicBezTo>
                  <a:close/>
                </a:path>
              </a:pathLst>
            </a:custGeom>
            <a:solidFill>
              <a:srgbClr val="E1A10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 name="Google Shape;575;p41">
              <a:extLst>
                <a:ext uri="{FF2B5EF4-FFF2-40B4-BE49-F238E27FC236}">
                  <a16:creationId xmlns:a16="http://schemas.microsoft.com/office/drawing/2014/main" xmlns="" id="{E3AE0112-0407-411C-B8F1-B2656267B62D}"/>
                </a:ext>
              </a:extLst>
            </p:cNvPr>
            <p:cNvSpPr/>
            <p:nvPr/>
          </p:nvSpPr>
          <p:spPr>
            <a:xfrm>
              <a:off x="2821350" y="4134150"/>
              <a:ext cx="61825" cy="21875"/>
            </a:xfrm>
            <a:custGeom>
              <a:avLst/>
              <a:gdLst/>
              <a:ahLst/>
              <a:cxnLst/>
              <a:rect l="l" t="t" r="r" b="b"/>
              <a:pathLst>
                <a:path w="2473" h="875" extrusionOk="0">
                  <a:moveTo>
                    <a:pt x="1330" y="0"/>
                  </a:moveTo>
                  <a:cubicBezTo>
                    <a:pt x="1306" y="0"/>
                    <a:pt x="1281" y="1"/>
                    <a:pt x="1258" y="4"/>
                  </a:cubicBezTo>
                  <a:cubicBezTo>
                    <a:pt x="1003" y="28"/>
                    <a:pt x="460" y="22"/>
                    <a:pt x="235" y="146"/>
                  </a:cubicBezTo>
                  <a:cubicBezTo>
                    <a:pt x="91" y="228"/>
                    <a:pt x="1" y="427"/>
                    <a:pt x="91" y="565"/>
                  </a:cubicBezTo>
                  <a:cubicBezTo>
                    <a:pt x="308" y="822"/>
                    <a:pt x="665" y="874"/>
                    <a:pt x="1012" y="874"/>
                  </a:cubicBezTo>
                  <a:cubicBezTo>
                    <a:pt x="1086" y="874"/>
                    <a:pt x="1160" y="872"/>
                    <a:pt x="1232" y="869"/>
                  </a:cubicBezTo>
                  <a:cubicBezTo>
                    <a:pt x="1405" y="861"/>
                    <a:pt x="1584" y="853"/>
                    <a:pt x="1742" y="780"/>
                  </a:cubicBezTo>
                  <a:cubicBezTo>
                    <a:pt x="2472" y="435"/>
                    <a:pt x="1821" y="0"/>
                    <a:pt x="1330" y="0"/>
                  </a:cubicBezTo>
                  <a:close/>
                </a:path>
              </a:pathLst>
            </a:custGeom>
            <a:solidFill>
              <a:srgbClr val="E1A10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 name="Google Shape;576;p41">
              <a:extLst>
                <a:ext uri="{FF2B5EF4-FFF2-40B4-BE49-F238E27FC236}">
                  <a16:creationId xmlns:a16="http://schemas.microsoft.com/office/drawing/2014/main" xmlns="" id="{9370A582-2E50-4037-96A2-3E83FE2D07EC}"/>
                </a:ext>
              </a:extLst>
            </p:cNvPr>
            <p:cNvSpPr/>
            <p:nvPr/>
          </p:nvSpPr>
          <p:spPr>
            <a:xfrm>
              <a:off x="3076925" y="4198375"/>
              <a:ext cx="61750" cy="21875"/>
            </a:xfrm>
            <a:custGeom>
              <a:avLst/>
              <a:gdLst/>
              <a:ahLst/>
              <a:cxnLst/>
              <a:rect l="l" t="t" r="r" b="b"/>
              <a:pathLst>
                <a:path w="2470" h="875" extrusionOk="0">
                  <a:moveTo>
                    <a:pt x="1330" y="0"/>
                  </a:moveTo>
                  <a:cubicBezTo>
                    <a:pt x="1305" y="0"/>
                    <a:pt x="1280" y="2"/>
                    <a:pt x="1256" y="4"/>
                  </a:cubicBezTo>
                  <a:cubicBezTo>
                    <a:pt x="1001" y="28"/>
                    <a:pt x="458" y="21"/>
                    <a:pt x="233" y="147"/>
                  </a:cubicBezTo>
                  <a:cubicBezTo>
                    <a:pt x="89" y="229"/>
                    <a:pt x="0" y="426"/>
                    <a:pt x="89" y="566"/>
                  </a:cubicBezTo>
                  <a:cubicBezTo>
                    <a:pt x="306" y="824"/>
                    <a:pt x="666" y="874"/>
                    <a:pt x="1015" y="874"/>
                  </a:cubicBezTo>
                  <a:cubicBezTo>
                    <a:pt x="1087" y="874"/>
                    <a:pt x="1160" y="872"/>
                    <a:pt x="1230" y="869"/>
                  </a:cubicBezTo>
                  <a:cubicBezTo>
                    <a:pt x="1403" y="862"/>
                    <a:pt x="1583" y="853"/>
                    <a:pt x="1740" y="779"/>
                  </a:cubicBezTo>
                  <a:cubicBezTo>
                    <a:pt x="2469" y="435"/>
                    <a:pt x="1821" y="0"/>
                    <a:pt x="1330" y="0"/>
                  </a:cubicBezTo>
                  <a:close/>
                </a:path>
              </a:pathLst>
            </a:custGeom>
            <a:solidFill>
              <a:srgbClr val="E1A10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 name="Google Shape;577;p41">
              <a:extLst>
                <a:ext uri="{FF2B5EF4-FFF2-40B4-BE49-F238E27FC236}">
                  <a16:creationId xmlns:a16="http://schemas.microsoft.com/office/drawing/2014/main" xmlns="" id="{45A265A7-A05C-43F9-B72F-0A58BC25B069}"/>
                </a:ext>
              </a:extLst>
            </p:cNvPr>
            <p:cNvSpPr/>
            <p:nvPr/>
          </p:nvSpPr>
          <p:spPr>
            <a:xfrm>
              <a:off x="3004500" y="4078125"/>
              <a:ext cx="61775" cy="21875"/>
            </a:xfrm>
            <a:custGeom>
              <a:avLst/>
              <a:gdLst/>
              <a:ahLst/>
              <a:cxnLst/>
              <a:rect l="l" t="t" r="r" b="b"/>
              <a:pathLst>
                <a:path w="2471" h="875" extrusionOk="0">
                  <a:moveTo>
                    <a:pt x="1328" y="0"/>
                  </a:moveTo>
                  <a:cubicBezTo>
                    <a:pt x="1304" y="0"/>
                    <a:pt x="1279" y="2"/>
                    <a:pt x="1256" y="4"/>
                  </a:cubicBezTo>
                  <a:cubicBezTo>
                    <a:pt x="1001" y="28"/>
                    <a:pt x="458" y="22"/>
                    <a:pt x="233" y="145"/>
                  </a:cubicBezTo>
                  <a:cubicBezTo>
                    <a:pt x="89" y="227"/>
                    <a:pt x="0" y="426"/>
                    <a:pt x="89" y="564"/>
                  </a:cubicBezTo>
                  <a:cubicBezTo>
                    <a:pt x="307" y="824"/>
                    <a:pt x="666" y="874"/>
                    <a:pt x="1015" y="874"/>
                  </a:cubicBezTo>
                  <a:cubicBezTo>
                    <a:pt x="1088" y="874"/>
                    <a:pt x="1160" y="872"/>
                    <a:pt x="1230" y="869"/>
                  </a:cubicBezTo>
                  <a:cubicBezTo>
                    <a:pt x="1404" y="862"/>
                    <a:pt x="1583" y="853"/>
                    <a:pt x="1740" y="779"/>
                  </a:cubicBezTo>
                  <a:cubicBezTo>
                    <a:pt x="2470" y="434"/>
                    <a:pt x="1819" y="0"/>
                    <a:pt x="1328" y="0"/>
                  </a:cubicBezTo>
                  <a:close/>
                </a:path>
              </a:pathLst>
            </a:custGeom>
            <a:solidFill>
              <a:srgbClr val="E1A10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62" name="Google Shape;578;p41">
            <a:extLst>
              <a:ext uri="{FF2B5EF4-FFF2-40B4-BE49-F238E27FC236}">
                <a16:creationId xmlns:a16="http://schemas.microsoft.com/office/drawing/2014/main" xmlns="" id="{616A3447-D2E8-448B-AB9A-0DD753DBCFB6}"/>
              </a:ext>
            </a:extLst>
          </p:cNvPr>
          <p:cNvGrpSpPr/>
          <p:nvPr userDrawn="1"/>
        </p:nvGrpSpPr>
        <p:grpSpPr>
          <a:xfrm>
            <a:off x="5533204" y="4683357"/>
            <a:ext cx="192054" cy="174253"/>
            <a:chOff x="5199750" y="3061050"/>
            <a:chExt cx="114700" cy="104075"/>
          </a:xfrm>
        </p:grpSpPr>
        <p:sp>
          <p:nvSpPr>
            <p:cNvPr id="63" name="Google Shape;579;p41">
              <a:extLst>
                <a:ext uri="{FF2B5EF4-FFF2-40B4-BE49-F238E27FC236}">
                  <a16:creationId xmlns:a16="http://schemas.microsoft.com/office/drawing/2014/main" xmlns="" id="{992C51AE-E109-4827-A1EE-870D79944A36}"/>
                </a:ext>
              </a:extLst>
            </p:cNvPr>
            <p:cNvSpPr/>
            <p:nvPr/>
          </p:nvSpPr>
          <p:spPr>
            <a:xfrm>
              <a:off x="5199750" y="3125425"/>
              <a:ext cx="40150" cy="39700"/>
            </a:xfrm>
            <a:custGeom>
              <a:avLst/>
              <a:gdLst/>
              <a:ahLst/>
              <a:cxnLst/>
              <a:rect l="l" t="t" r="r" b="b"/>
              <a:pathLst>
                <a:path w="1606" h="1588" extrusionOk="0">
                  <a:moveTo>
                    <a:pt x="802" y="1"/>
                  </a:moveTo>
                  <a:cubicBezTo>
                    <a:pt x="593" y="4"/>
                    <a:pt x="392" y="87"/>
                    <a:pt x="242" y="234"/>
                  </a:cubicBezTo>
                  <a:cubicBezTo>
                    <a:pt x="104" y="371"/>
                    <a:pt x="0" y="597"/>
                    <a:pt x="9" y="794"/>
                  </a:cubicBezTo>
                  <a:cubicBezTo>
                    <a:pt x="29" y="1225"/>
                    <a:pt x="357" y="1588"/>
                    <a:pt x="802" y="1588"/>
                  </a:cubicBezTo>
                  <a:lnTo>
                    <a:pt x="804" y="1588"/>
                  </a:lnTo>
                  <a:cubicBezTo>
                    <a:pt x="1012" y="1587"/>
                    <a:pt x="1214" y="1502"/>
                    <a:pt x="1364" y="1356"/>
                  </a:cubicBezTo>
                  <a:cubicBezTo>
                    <a:pt x="1501" y="1219"/>
                    <a:pt x="1606" y="993"/>
                    <a:pt x="1597" y="794"/>
                  </a:cubicBezTo>
                  <a:cubicBezTo>
                    <a:pt x="1577" y="365"/>
                    <a:pt x="1248" y="1"/>
                    <a:pt x="802" y="1"/>
                  </a:cubicBezTo>
                  <a:close/>
                </a:path>
              </a:pathLst>
            </a:custGeom>
            <a:solidFill>
              <a:srgbClr val="E1A10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 name="Google Shape;580;p41">
              <a:extLst>
                <a:ext uri="{FF2B5EF4-FFF2-40B4-BE49-F238E27FC236}">
                  <a16:creationId xmlns:a16="http://schemas.microsoft.com/office/drawing/2014/main" xmlns="" id="{0B6A58D3-9DF8-44AA-8878-F88471EF46BB}"/>
                </a:ext>
              </a:extLst>
            </p:cNvPr>
            <p:cNvSpPr/>
            <p:nvPr/>
          </p:nvSpPr>
          <p:spPr>
            <a:xfrm>
              <a:off x="5224950" y="3061050"/>
              <a:ext cx="40150" cy="39750"/>
            </a:xfrm>
            <a:custGeom>
              <a:avLst/>
              <a:gdLst/>
              <a:ahLst/>
              <a:cxnLst/>
              <a:rect l="l" t="t" r="r" b="b"/>
              <a:pathLst>
                <a:path w="1606" h="1590" extrusionOk="0">
                  <a:moveTo>
                    <a:pt x="802" y="1"/>
                  </a:moveTo>
                  <a:cubicBezTo>
                    <a:pt x="592" y="3"/>
                    <a:pt x="392" y="86"/>
                    <a:pt x="242" y="234"/>
                  </a:cubicBezTo>
                  <a:cubicBezTo>
                    <a:pt x="103" y="371"/>
                    <a:pt x="0" y="597"/>
                    <a:pt x="9" y="794"/>
                  </a:cubicBezTo>
                  <a:cubicBezTo>
                    <a:pt x="27" y="1225"/>
                    <a:pt x="358" y="1588"/>
                    <a:pt x="802" y="1588"/>
                  </a:cubicBezTo>
                  <a:lnTo>
                    <a:pt x="802" y="1589"/>
                  </a:lnTo>
                  <a:cubicBezTo>
                    <a:pt x="1012" y="1586"/>
                    <a:pt x="1213" y="1502"/>
                    <a:pt x="1364" y="1356"/>
                  </a:cubicBezTo>
                  <a:cubicBezTo>
                    <a:pt x="1501" y="1219"/>
                    <a:pt x="1606" y="993"/>
                    <a:pt x="1596" y="796"/>
                  </a:cubicBezTo>
                  <a:cubicBezTo>
                    <a:pt x="1577" y="365"/>
                    <a:pt x="1247" y="1"/>
                    <a:pt x="802" y="1"/>
                  </a:cubicBezTo>
                  <a:close/>
                </a:path>
              </a:pathLst>
            </a:custGeom>
            <a:solidFill>
              <a:srgbClr val="E1A10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 name="Google Shape;581;p41">
              <a:extLst>
                <a:ext uri="{FF2B5EF4-FFF2-40B4-BE49-F238E27FC236}">
                  <a16:creationId xmlns:a16="http://schemas.microsoft.com/office/drawing/2014/main" xmlns="" id="{7052C48F-147A-4C4D-AC79-6387690BDFA8}"/>
                </a:ext>
              </a:extLst>
            </p:cNvPr>
            <p:cNvSpPr/>
            <p:nvPr/>
          </p:nvSpPr>
          <p:spPr>
            <a:xfrm>
              <a:off x="5274275" y="3116900"/>
              <a:ext cx="40175" cy="39700"/>
            </a:xfrm>
            <a:custGeom>
              <a:avLst/>
              <a:gdLst/>
              <a:ahLst/>
              <a:cxnLst/>
              <a:rect l="l" t="t" r="r" b="b"/>
              <a:pathLst>
                <a:path w="1607" h="1588" extrusionOk="0">
                  <a:moveTo>
                    <a:pt x="803" y="0"/>
                  </a:moveTo>
                  <a:cubicBezTo>
                    <a:pt x="592" y="3"/>
                    <a:pt x="392" y="86"/>
                    <a:pt x="242" y="233"/>
                  </a:cubicBezTo>
                  <a:cubicBezTo>
                    <a:pt x="103" y="370"/>
                    <a:pt x="0" y="596"/>
                    <a:pt x="9" y="794"/>
                  </a:cubicBezTo>
                  <a:cubicBezTo>
                    <a:pt x="29" y="1224"/>
                    <a:pt x="358" y="1587"/>
                    <a:pt x="803" y="1587"/>
                  </a:cubicBezTo>
                  <a:cubicBezTo>
                    <a:pt x="1013" y="1584"/>
                    <a:pt x="1214" y="1501"/>
                    <a:pt x="1364" y="1356"/>
                  </a:cubicBezTo>
                  <a:cubicBezTo>
                    <a:pt x="1502" y="1217"/>
                    <a:pt x="1606" y="991"/>
                    <a:pt x="1596" y="794"/>
                  </a:cubicBezTo>
                  <a:cubicBezTo>
                    <a:pt x="1578" y="363"/>
                    <a:pt x="1247" y="0"/>
                    <a:pt x="803" y="0"/>
                  </a:cubicBezTo>
                  <a:close/>
                </a:path>
              </a:pathLst>
            </a:custGeom>
            <a:solidFill>
              <a:srgbClr val="E1A10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66" name="Google Shape;582;p41">
            <a:extLst>
              <a:ext uri="{FF2B5EF4-FFF2-40B4-BE49-F238E27FC236}">
                <a16:creationId xmlns:a16="http://schemas.microsoft.com/office/drawing/2014/main" xmlns="" id="{E1AF3277-FCC2-4F2B-B506-5E3839C7876C}"/>
              </a:ext>
            </a:extLst>
          </p:cNvPr>
          <p:cNvSpPr/>
          <p:nvPr userDrawn="1"/>
        </p:nvSpPr>
        <p:spPr>
          <a:xfrm>
            <a:off x="6595425" y="4322050"/>
            <a:ext cx="72450" cy="71674"/>
          </a:xfrm>
          <a:custGeom>
            <a:avLst/>
            <a:gdLst/>
            <a:ahLst/>
            <a:cxnLst/>
            <a:rect l="l" t="t" r="r" b="b"/>
            <a:pathLst>
              <a:path w="1605" h="1588" extrusionOk="0">
                <a:moveTo>
                  <a:pt x="803" y="1"/>
                </a:moveTo>
                <a:cubicBezTo>
                  <a:pt x="593" y="4"/>
                  <a:pt x="392" y="87"/>
                  <a:pt x="241" y="234"/>
                </a:cubicBezTo>
                <a:cubicBezTo>
                  <a:pt x="104" y="371"/>
                  <a:pt x="1" y="597"/>
                  <a:pt x="9" y="794"/>
                </a:cubicBezTo>
                <a:cubicBezTo>
                  <a:pt x="28" y="1225"/>
                  <a:pt x="358" y="1588"/>
                  <a:pt x="803" y="1588"/>
                </a:cubicBezTo>
                <a:cubicBezTo>
                  <a:pt x="1013" y="1585"/>
                  <a:pt x="1213" y="1502"/>
                  <a:pt x="1365" y="1356"/>
                </a:cubicBezTo>
                <a:cubicBezTo>
                  <a:pt x="1502" y="1219"/>
                  <a:pt x="1605" y="993"/>
                  <a:pt x="1596" y="794"/>
                </a:cubicBezTo>
                <a:cubicBezTo>
                  <a:pt x="1578" y="365"/>
                  <a:pt x="1247" y="1"/>
                  <a:pt x="803" y="1"/>
                </a:cubicBezTo>
                <a:close/>
              </a:path>
            </a:pathLst>
          </a:custGeom>
          <a:solidFill>
            <a:srgbClr val="E1A10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 name="Google Shape;583;p41">
            <a:extLst>
              <a:ext uri="{FF2B5EF4-FFF2-40B4-BE49-F238E27FC236}">
                <a16:creationId xmlns:a16="http://schemas.microsoft.com/office/drawing/2014/main" xmlns="" id="{4618F04C-9A6F-40AC-91A3-1E987BF90061}"/>
              </a:ext>
            </a:extLst>
          </p:cNvPr>
          <p:cNvSpPr/>
          <p:nvPr userDrawn="1"/>
        </p:nvSpPr>
        <p:spPr>
          <a:xfrm>
            <a:off x="3143825" y="4810425"/>
            <a:ext cx="72450" cy="71674"/>
          </a:xfrm>
          <a:custGeom>
            <a:avLst/>
            <a:gdLst/>
            <a:ahLst/>
            <a:cxnLst/>
            <a:rect l="l" t="t" r="r" b="b"/>
            <a:pathLst>
              <a:path w="1605" h="1588" extrusionOk="0">
                <a:moveTo>
                  <a:pt x="803" y="1"/>
                </a:moveTo>
                <a:cubicBezTo>
                  <a:pt x="593" y="4"/>
                  <a:pt x="392" y="87"/>
                  <a:pt x="241" y="234"/>
                </a:cubicBezTo>
                <a:cubicBezTo>
                  <a:pt x="104" y="371"/>
                  <a:pt x="1" y="597"/>
                  <a:pt x="9" y="794"/>
                </a:cubicBezTo>
                <a:cubicBezTo>
                  <a:pt x="28" y="1225"/>
                  <a:pt x="358" y="1588"/>
                  <a:pt x="803" y="1588"/>
                </a:cubicBezTo>
                <a:cubicBezTo>
                  <a:pt x="1013" y="1585"/>
                  <a:pt x="1213" y="1502"/>
                  <a:pt x="1365" y="1356"/>
                </a:cubicBezTo>
                <a:cubicBezTo>
                  <a:pt x="1502" y="1219"/>
                  <a:pt x="1605" y="993"/>
                  <a:pt x="1596" y="794"/>
                </a:cubicBezTo>
                <a:cubicBezTo>
                  <a:pt x="1578" y="365"/>
                  <a:pt x="1247" y="1"/>
                  <a:pt x="803" y="1"/>
                </a:cubicBezTo>
                <a:close/>
              </a:path>
            </a:pathLst>
          </a:custGeom>
          <a:solidFill>
            <a:srgbClr val="E1A10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 name="Google Shape;584;p41">
            <a:extLst>
              <a:ext uri="{FF2B5EF4-FFF2-40B4-BE49-F238E27FC236}">
                <a16:creationId xmlns:a16="http://schemas.microsoft.com/office/drawing/2014/main" xmlns="" id="{AFA2D4CD-1FDA-4A74-8FB1-F11B59FEBDCB}"/>
              </a:ext>
            </a:extLst>
          </p:cNvPr>
          <p:cNvSpPr/>
          <p:nvPr userDrawn="1"/>
        </p:nvSpPr>
        <p:spPr>
          <a:xfrm>
            <a:off x="6298575" y="786450"/>
            <a:ext cx="72450" cy="71674"/>
          </a:xfrm>
          <a:custGeom>
            <a:avLst/>
            <a:gdLst/>
            <a:ahLst/>
            <a:cxnLst/>
            <a:rect l="l" t="t" r="r" b="b"/>
            <a:pathLst>
              <a:path w="1605" h="1588" extrusionOk="0">
                <a:moveTo>
                  <a:pt x="803" y="1"/>
                </a:moveTo>
                <a:cubicBezTo>
                  <a:pt x="593" y="4"/>
                  <a:pt x="392" y="87"/>
                  <a:pt x="241" y="234"/>
                </a:cubicBezTo>
                <a:cubicBezTo>
                  <a:pt x="104" y="371"/>
                  <a:pt x="1" y="597"/>
                  <a:pt x="9" y="794"/>
                </a:cubicBezTo>
                <a:cubicBezTo>
                  <a:pt x="28" y="1225"/>
                  <a:pt x="358" y="1588"/>
                  <a:pt x="803" y="1588"/>
                </a:cubicBezTo>
                <a:cubicBezTo>
                  <a:pt x="1013" y="1585"/>
                  <a:pt x="1213" y="1502"/>
                  <a:pt x="1365" y="1356"/>
                </a:cubicBezTo>
                <a:cubicBezTo>
                  <a:pt x="1502" y="1219"/>
                  <a:pt x="1605" y="993"/>
                  <a:pt x="1596" y="794"/>
                </a:cubicBezTo>
                <a:cubicBezTo>
                  <a:pt x="1578" y="365"/>
                  <a:pt x="1247" y="1"/>
                  <a:pt x="803" y="1"/>
                </a:cubicBezTo>
                <a:close/>
              </a:path>
            </a:pathLst>
          </a:custGeom>
          <a:solidFill>
            <a:srgbClr val="E1A10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 name="标题 68">
            <a:extLst>
              <a:ext uri="{FF2B5EF4-FFF2-40B4-BE49-F238E27FC236}">
                <a16:creationId xmlns:a16="http://schemas.microsoft.com/office/drawing/2014/main" xmlns="" id="{3AD79BC5-F44D-440E-B980-99D0E49C9085}"/>
              </a:ext>
            </a:extLst>
          </p:cNvPr>
          <p:cNvSpPr>
            <a:spLocks noGrp="1"/>
          </p:cNvSpPr>
          <p:nvPr>
            <p:ph type="title" hasCustomPrompt="1"/>
          </p:nvPr>
        </p:nvSpPr>
        <p:spPr>
          <a:xfrm>
            <a:off x="4563752" y="2216020"/>
            <a:ext cx="3802062" cy="1023524"/>
          </a:xfrm>
        </p:spPr>
        <p:txBody>
          <a:bodyPr anchor="b" anchorCtr="0">
            <a:noAutofit/>
          </a:bodyPr>
          <a:lstStyle>
            <a:lvl1pPr algn="r">
              <a:defRPr sz="4400"/>
            </a:lvl1pPr>
          </a:lstStyle>
          <a:p>
            <a:r>
              <a:rPr lang="zh-CN" altLang="en-US" dirty="0"/>
              <a:t>单击编辑标题</a:t>
            </a:r>
          </a:p>
        </p:txBody>
      </p:sp>
      <p:sp>
        <p:nvSpPr>
          <p:cNvPr id="71" name="Subtitle 2">
            <a:extLst>
              <a:ext uri="{FF2B5EF4-FFF2-40B4-BE49-F238E27FC236}">
                <a16:creationId xmlns:a16="http://schemas.microsoft.com/office/drawing/2014/main" xmlns="" id="{327B2FF0-90CD-4D47-A91F-544940A9EE67}"/>
              </a:ext>
            </a:extLst>
          </p:cNvPr>
          <p:cNvSpPr>
            <a:spLocks noGrp="1"/>
          </p:cNvSpPr>
          <p:nvPr>
            <p:ph type="subTitle" idx="1"/>
          </p:nvPr>
        </p:nvSpPr>
        <p:spPr>
          <a:xfrm>
            <a:off x="5300873" y="3257417"/>
            <a:ext cx="3079474" cy="367921"/>
          </a:xfrm>
        </p:spPr>
        <p:txBody>
          <a:bodyPr wrap="square">
            <a:spAutoFit/>
          </a:bodyPr>
          <a:lstStyle>
            <a:lvl1pPr marL="0" indent="0" algn="r">
              <a:lnSpc>
                <a:spcPct val="120000"/>
              </a:lnSpc>
              <a:spcBef>
                <a:spcPts val="0"/>
              </a:spcBef>
              <a:buNone/>
              <a:defRPr sz="1600">
                <a:solidFill>
                  <a:schemeClr val="tx2"/>
                </a:solidFill>
                <a:latin typeface="+mn-ea"/>
                <a:ea typeface="+mn-ea"/>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dirty="0"/>
              <a:t>单击此处编辑母版副标题样式</a:t>
            </a:r>
            <a:endParaRPr lang="en-US" dirty="0"/>
          </a:p>
        </p:txBody>
      </p:sp>
      <p:sp>
        <p:nvSpPr>
          <p:cNvPr id="72" name="文本占位符 11">
            <a:extLst>
              <a:ext uri="{FF2B5EF4-FFF2-40B4-BE49-F238E27FC236}">
                <a16:creationId xmlns:a16="http://schemas.microsoft.com/office/drawing/2014/main" xmlns="" id="{32D43F09-3B5F-4118-BBC3-23AF1081269F}"/>
              </a:ext>
            </a:extLst>
          </p:cNvPr>
          <p:cNvSpPr>
            <a:spLocks noGrp="1"/>
          </p:cNvSpPr>
          <p:nvPr>
            <p:ph type="body" sz="quarter" idx="17" hasCustomPrompt="1"/>
          </p:nvPr>
        </p:nvSpPr>
        <p:spPr>
          <a:xfrm>
            <a:off x="5300873" y="1820391"/>
            <a:ext cx="3079474" cy="923299"/>
          </a:xfrm>
        </p:spPr>
        <p:txBody>
          <a:bodyPr spcFirstLastPara="1" vert="horz" wrap="square" lIns="91425" tIns="91425" rIns="91425" bIns="91425" rtlCol="0" anchor="b" anchorCtr="0">
            <a:spAutoFit/>
          </a:bodyPr>
          <a:lstStyle>
            <a:lvl1pPr marL="0" indent="0" algn="r">
              <a:buNone/>
              <a:defRPr lang="zh-CN" altLang="en-US" sz="4000" dirty="0" smtClean="0">
                <a:gradFill flip="none" rotWithShape="1">
                  <a:gsLst>
                    <a:gs pos="0">
                      <a:schemeClr val="accent5">
                        <a:alpha val="0"/>
                      </a:schemeClr>
                    </a:gs>
                    <a:gs pos="50000">
                      <a:schemeClr val="accent5"/>
                    </a:gs>
                  </a:gsLst>
                  <a:lin ang="16200000" scaled="1"/>
                  <a:tileRect/>
                </a:gradFill>
                <a:latin typeface="+mj-lt"/>
                <a:ea typeface="+mj-ea"/>
                <a:cs typeface="+mj-cs"/>
              </a:defRPr>
            </a:lvl1pPr>
          </a:lstStyle>
          <a:p>
            <a:pPr marL="457200" lvl="0" indent="-457200" algn="r"/>
            <a:r>
              <a:rPr lang="en-US" altLang="zh-CN" dirty="0"/>
              <a:t>Part 01</a:t>
            </a:r>
            <a:endParaRPr lang="zh-CN" altLang="en-US" dirty="0"/>
          </a:p>
        </p:txBody>
      </p:sp>
    </p:spTree>
    <p:extLst>
      <p:ext uri="{BB962C8B-B14F-4D97-AF65-F5344CB8AC3E}">
        <p14:creationId xmlns:p14="http://schemas.microsoft.com/office/powerpoint/2010/main" val="191299365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7" name="Google Shape;17;p4">
            <a:extLst>
              <a:ext uri="{FF2B5EF4-FFF2-40B4-BE49-F238E27FC236}">
                <a16:creationId xmlns:a16="http://schemas.microsoft.com/office/drawing/2014/main" xmlns="" id="{DA2AD8CA-0BC2-46C8-8DDF-BAB87BAC2341}"/>
              </a:ext>
            </a:extLst>
          </p:cNvPr>
          <p:cNvSpPr/>
          <p:nvPr userDrawn="1"/>
        </p:nvSpPr>
        <p:spPr>
          <a:xfrm rot="10315358">
            <a:off x="-313730" y="-892107"/>
            <a:ext cx="5591946" cy="6007699"/>
          </a:xfrm>
          <a:custGeom>
            <a:avLst/>
            <a:gdLst/>
            <a:ahLst/>
            <a:cxnLst/>
            <a:rect l="l" t="t" r="r" b="b"/>
            <a:pathLst>
              <a:path w="44009" h="47281" extrusionOk="0">
                <a:moveTo>
                  <a:pt x="33884" y="0"/>
                </a:moveTo>
                <a:cubicBezTo>
                  <a:pt x="33884" y="0"/>
                  <a:pt x="42340" y="9290"/>
                  <a:pt x="32634" y="11791"/>
                </a:cubicBezTo>
                <a:cubicBezTo>
                  <a:pt x="22928" y="14292"/>
                  <a:pt x="13995" y="13279"/>
                  <a:pt x="13280" y="25130"/>
                </a:cubicBezTo>
                <a:cubicBezTo>
                  <a:pt x="12566" y="36978"/>
                  <a:pt x="15536" y="41480"/>
                  <a:pt x="7682" y="42577"/>
                </a:cubicBezTo>
                <a:cubicBezTo>
                  <a:pt x="0" y="43648"/>
                  <a:pt x="121" y="47281"/>
                  <a:pt x="121" y="47281"/>
                </a:cubicBezTo>
                <a:lnTo>
                  <a:pt x="41983" y="47281"/>
                </a:lnTo>
                <a:cubicBezTo>
                  <a:pt x="41984" y="47281"/>
                  <a:pt x="41985" y="47281"/>
                  <a:pt x="41986" y="47281"/>
                </a:cubicBezTo>
                <a:cubicBezTo>
                  <a:pt x="43103" y="47281"/>
                  <a:pt x="44008" y="46374"/>
                  <a:pt x="44007" y="45257"/>
                </a:cubicBezTo>
                <a:lnTo>
                  <a:pt x="44007" y="2025"/>
                </a:lnTo>
                <a:cubicBezTo>
                  <a:pt x="44008" y="907"/>
                  <a:pt x="43101" y="0"/>
                  <a:pt x="41983" y="0"/>
                </a:cubicBezTo>
                <a:close/>
              </a:path>
            </a:pathLst>
          </a:custGeom>
          <a:solidFill>
            <a:srgbClr val="E2DACC">
              <a:alpha val="40780"/>
            </a:srgbClr>
          </a:solidFill>
          <a:ln>
            <a:noFill/>
          </a:ln>
        </p:spPr>
        <p:txBody>
          <a:bodyPr spcFirstLastPara="1" wrap="square" lIns="68569" tIns="68569" rIns="68569" bIns="68569" anchor="ctr" anchorCtr="0">
            <a:noAutofit/>
          </a:bodyPr>
          <a:lstStyle/>
          <a:p>
            <a:pPr marL="0" lvl="0" indent="0" algn="l" rtl="0">
              <a:spcBef>
                <a:spcPts val="0"/>
              </a:spcBef>
              <a:spcAft>
                <a:spcPts val="0"/>
              </a:spcAft>
              <a:buNone/>
            </a:pPr>
            <a:endParaRPr sz="1013"/>
          </a:p>
        </p:txBody>
      </p:sp>
      <p:sp>
        <p:nvSpPr>
          <p:cNvPr id="8" name="Google Shape;19;p4">
            <a:extLst>
              <a:ext uri="{FF2B5EF4-FFF2-40B4-BE49-F238E27FC236}">
                <a16:creationId xmlns:a16="http://schemas.microsoft.com/office/drawing/2014/main" xmlns="" id="{1E904CA3-C687-420B-A133-3E111ED8D888}"/>
              </a:ext>
            </a:extLst>
          </p:cNvPr>
          <p:cNvSpPr/>
          <p:nvPr userDrawn="1"/>
        </p:nvSpPr>
        <p:spPr>
          <a:xfrm rot="10800000">
            <a:off x="4836217" y="-55887"/>
            <a:ext cx="2078933" cy="2068475"/>
          </a:xfrm>
          <a:custGeom>
            <a:avLst/>
            <a:gdLst/>
            <a:ahLst/>
            <a:cxnLst/>
            <a:rect l="l" t="t" r="r" b="b"/>
            <a:pathLst>
              <a:path w="14589" h="14516" extrusionOk="0">
                <a:moveTo>
                  <a:pt x="668" y="0"/>
                </a:moveTo>
                <a:cubicBezTo>
                  <a:pt x="564" y="0"/>
                  <a:pt x="459" y="10"/>
                  <a:pt x="356" y="29"/>
                </a:cubicBezTo>
                <a:cubicBezTo>
                  <a:pt x="253" y="47"/>
                  <a:pt x="153" y="76"/>
                  <a:pt x="55" y="114"/>
                </a:cubicBezTo>
                <a:cubicBezTo>
                  <a:pt x="21" y="156"/>
                  <a:pt x="1" y="209"/>
                  <a:pt x="1" y="263"/>
                </a:cubicBezTo>
                <a:lnTo>
                  <a:pt x="1" y="14281"/>
                </a:lnTo>
                <a:cubicBezTo>
                  <a:pt x="1" y="14411"/>
                  <a:pt x="106" y="14516"/>
                  <a:pt x="237" y="14516"/>
                </a:cubicBezTo>
                <a:lnTo>
                  <a:pt x="9837" y="14516"/>
                </a:lnTo>
                <a:cubicBezTo>
                  <a:pt x="12561" y="13402"/>
                  <a:pt x="14589" y="10632"/>
                  <a:pt x="13959" y="7549"/>
                </a:cubicBezTo>
                <a:cubicBezTo>
                  <a:pt x="13561" y="5609"/>
                  <a:pt x="11996" y="3405"/>
                  <a:pt x="9860" y="3270"/>
                </a:cubicBezTo>
                <a:cubicBezTo>
                  <a:pt x="9823" y="3268"/>
                  <a:pt x="9785" y="3266"/>
                  <a:pt x="9747" y="3266"/>
                </a:cubicBezTo>
                <a:cubicBezTo>
                  <a:pt x="8272" y="3266"/>
                  <a:pt x="6369" y="4996"/>
                  <a:pt x="4794" y="4996"/>
                </a:cubicBezTo>
                <a:cubicBezTo>
                  <a:pt x="4188" y="4996"/>
                  <a:pt x="3631" y="4739"/>
                  <a:pt x="3166" y="4030"/>
                </a:cubicBezTo>
                <a:cubicBezTo>
                  <a:pt x="2553" y="3095"/>
                  <a:pt x="2801" y="1884"/>
                  <a:pt x="2264" y="924"/>
                </a:cubicBezTo>
                <a:cubicBezTo>
                  <a:pt x="1995" y="445"/>
                  <a:pt x="1507" y="123"/>
                  <a:pt x="982" y="29"/>
                </a:cubicBezTo>
                <a:cubicBezTo>
                  <a:pt x="878" y="10"/>
                  <a:pt x="773" y="0"/>
                  <a:pt x="668" y="0"/>
                </a:cubicBezTo>
                <a:close/>
              </a:path>
            </a:pathLst>
          </a:custGeom>
          <a:solidFill>
            <a:srgbClr val="E2DACC">
              <a:alpha val="41070"/>
            </a:srgbClr>
          </a:solidFill>
          <a:ln>
            <a:noFill/>
          </a:ln>
        </p:spPr>
        <p:txBody>
          <a:bodyPr spcFirstLastPara="1" wrap="square" lIns="68569" tIns="68569" rIns="68569" bIns="68569" anchor="ctr" anchorCtr="0">
            <a:noAutofit/>
          </a:bodyPr>
          <a:lstStyle/>
          <a:p>
            <a:pPr marL="0" lvl="0" indent="0" algn="l" rtl="0">
              <a:spcBef>
                <a:spcPts val="0"/>
              </a:spcBef>
              <a:spcAft>
                <a:spcPts val="0"/>
              </a:spcAft>
              <a:buNone/>
            </a:pPr>
            <a:endParaRPr sz="1013"/>
          </a:p>
        </p:txBody>
      </p:sp>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Date Placeholder 3"/>
          <p:cNvSpPr>
            <a:spLocks noGrp="1"/>
          </p:cNvSpPr>
          <p:nvPr>
            <p:ph type="dt" sz="half" idx="10"/>
          </p:nvPr>
        </p:nvSpPr>
        <p:spPr/>
        <p:txBody>
          <a:bodyPr/>
          <a:lstStyle/>
          <a:p>
            <a:fld id="{2346CCC7-D3FB-43F7-918C-9CD855C2C091}" type="datetimeFigureOut">
              <a:rPr lang="zh-CN" altLang="en-US" smtClean="0"/>
              <a:t>2020/4/13</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6036E37E-41EE-4C61-BB5A-3D3EE9A68902}" type="slidenum">
              <a:rPr lang="zh-CN" altLang="en-US" smtClean="0"/>
              <a:t>‹#›</a:t>
            </a:fld>
            <a:endParaRPr lang="zh-CN" altLang="en-US"/>
          </a:p>
        </p:txBody>
      </p:sp>
      <p:sp>
        <p:nvSpPr>
          <p:cNvPr id="9" name="矩形 8">
            <a:extLst>
              <a:ext uri="{FF2B5EF4-FFF2-40B4-BE49-F238E27FC236}">
                <a16:creationId xmlns:a16="http://schemas.microsoft.com/office/drawing/2014/main" xmlns="" id="{BC6D7530-0B94-41DB-BC25-8B74BE127052}"/>
              </a:ext>
            </a:extLst>
          </p:cNvPr>
          <p:cNvSpPr/>
          <p:nvPr userDrawn="1"/>
        </p:nvSpPr>
        <p:spPr>
          <a:xfrm>
            <a:off x="-33094" y="273844"/>
            <a:ext cx="528394" cy="573881"/>
          </a:xfrm>
          <a:prstGeom prst="rect">
            <a:avLst/>
          </a:prstGeom>
          <a:gradFill flip="none" rotWithShape="1">
            <a:gsLst>
              <a:gs pos="0">
                <a:schemeClr val="accent1">
                  <a:lumMod val="60000"/>
                  <a:lumOff val="40000"/>
                </a:schemeClr>
              </a:gs>
              <a:gs pos="100000">
                <a:schemeClr val="accent1"/>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sz="1013"/>
          </a:p>
        </p:txBody>
      </p:sp>
    </p:spTree>
    <p:extLst>
      <p:ext uri="{BB962C8B-B14F-4D97-AF65-F5344CB8AC3E}">
        <p14:creationId xmlns:p14="http://schemas.microsoft.com/office/powerpoint/2010/main" val="218116963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6" name="Google Shape;96;p11">
            <a:extLst>
              <a:ext uri="{FF2B5EF4-FFF2-40B4-BE49-F238E27FC236}">
                <a16:creationId xmlns:a16="http://schemas.microsoft.com/office/drawing/2014/main" xmlns="" id="{E2637710-0212-442A-8D25-8BAAAF7B8BB8}"/>
              </a:ext>
            </a:extLst>
          </p:cNvPr>
          <p:cNvSpPr/>
          <p:nvPr userDrawn="1"/>
        </p:nvSpPr>
        <p:spPr>
          <a:xfrm rot="-1101860">
            <a:off x="5604732" y="-517006"/>
            <a:ext cx="4820062" cy="1831626"/>
          </a:xfrm>
          <a:custGeom>
            <a:avLst/>
            <a:gdLst/>
            <a:ahLst/>
            <a:cxnLst/>
            <a:rect l="l" t="t" r="r" b="b"/>
            <a:pathLst>
              <a:path w="19016" h="7226" extrusionOk="0">
                <a:moveTo>
                  <a:pt x="5003" y="1"/>
                </a:moveTo>
                <a:cubicBezTo>
                  <a:pt x="2007" y="1"/>
                  <a:pt x="89" y="1616"/>
                  <a:pt x="176" y="3909"/>
                </a:cubicBezTo>
                <a:cubicBezTo>
                  <a:pt x="176" y="3909"/>
                  <a:pt x="1" y="7225"/>
                  <a:pt x="8018" y="7225"/>
                </a:cubicBezTo>
                <a:cubicBezTo>
                  <a:pt x="17199" y="7225"/>
                  <a:pt x="19016" y="2591"/>
                  <a:pt x="17328" y="989"/>
                </a:cubicBezTo>
                <a:cubicBezTo>
                  <a:pt x="16688" y="381"/>
                  <a:pt x="15982" y="184"/>
                  <a:pt x="15213" y="184"/>
                </a:cubicBezTo>
                <a:cubicBezTo>
                  <a:pt x="13782" y="184"/>
                  <a:pt x="12133" y="869"/>
                  <a:pt x="10286" y="869"/>
                </a:cubicBezTo>
                <a:cubicBezTo>
                  <a:pt x="9643" y="869"/>
                  <a:pt x="8977" y="786"/>
                  <a:pt x="8287" y="562"/>
                </a:cubicBezTo>
                <a:cubicBezTo>
                  <a:pt x="7097" y="177"/>
                  <a:pt x="5991" y="1"/>
                  <a:pt x="5003" y="1"/>
                </a:cubicBezTo>
                <a:close/>
              </a:path>
            </a:pathLst>
          </a:custGeom>
          <a:solidFill>
            <a:srgbClr val="E2DACC">
              <a:alpha val="40780"/>
            </a:srgbClr>
          </a:solidFill>
          <a:ln>
            <a:noFill/>
          </a:ln>
        </p:spPr>
        <p:txBody>
          <a:bodyPr spcFirstLastPara="1" wrap="square" lIns="68569" tIns="68569" rIns="68569" bIns="68569" anchor="ctr" anchorCtr="0">
            <a:noAutofit/>
          </a:bodyPr>
          <a:lstStyle/>
          <a:p>
            <a:pPr marL="0" lvl="0" indent="0" algn="l" rtl="0">
              <a:spcBef>
                <a:spcPts val="0"/>
              </a:spcBef>
              <a:spcAft>
                <a:spcPts val="0"/>
              </a:spcAft>
              <a:buNone/>
            </a:pPr>
            <a:endParaRPr sz="1013"/>
          </a:p>
        </p:txBody>
      </p:sp>
      <p:sp>
        <p:nvSpPr>
          <p:cNvPr id="7" name="Google Shape;97;p11">
            <a:extLst>
              <a:ext uri="{FF2B5EF4-FFF2-40B4-BE49-F238E27FC236}">
                <a16:creationId xmlns:a16="http://schemas.microsoft.com/office/drawing/2014/main" xmlns="" id="{B214F27F-7A49-4F1D-8D8F-4CC4CCE4758E}"/>
              </a:ext>
            </a:extLst>
          </p:cNvPr>
          <p:cNvSpPr/>
          <p:nvPr userDrawn="1"/>
        </p:nvSpPr>
        <p:spPr>
          <a:xfrm rot="10800000" flipH="1">
            <a:off x="0" y="-31659"/>
            <a:ext cx="2350484" cy="2338688"/>
          </a:xfrm>
          <a:custGeom>
            <a:avLst/>
            <a:gdLst/>
            <a:ahLst/>
            <a:cxnLst/>
            <a:rect l="l" t="t" r="r" b="b"/>
            <a:pathLst>
              <a:path w="14589" h="14516" extrusionOk="0">
                <a:moveTo>
                  <a:pt x="668" y="0"/>
                </a:moveTo>
                <a:cubicBezTo>
                  <a:pt x="564" y="0"/>
                  <a:pt x="459" y="10"/>
                  <a:pt x="356" y="29"/>
                </a:cubicBezTo>
                <a:cubicBezTo>
                  <a:pt x="253" y="47"/>
                  <a:pt x="153" y="76"/>
                  <a:pt x="55" y="114"/>
                </a:cubicBezTo>
                <a:cubicBezTo>
                  <a:pt x="21" y="156"/>
                  <a:pt x="1" y="209"/>
                  <a:pt x="1" y="263"/>
                </a:cubicBezTo>
                <a:lnTo>
                  <a:pt x="1" y="14281"/>
                </a:lnTo>
                <a:cubicBezTo>
                  <a:pt x="1" y="14411"/>
                  <a:pt x="106" y="14516"/>
                  <a:pt x="237" y="14516"/>
                </a:cubicBezTo>
                <a:lnTo>
                  <a:pt x="9837" y="14516"/>
                </a:lnTo>
                <a:cubicBezTo>
                  <a:pt x="12561" y="13402"/>
                  <a:pt x="14589" y="10632"/>
                  <a:pt x="13959" y="7549"/>
                </a:cubicBezTo>
                <a:cubicBezTo>
                  <a:pt x="13561" y="5609"/>
                  <a:pt x="11996" y="3405"/>
                  <a:pt x="9860" y="3270"/>
                </a:cubicBezTo>
                <a:cubicBezTo>
                  <a:pt x="9823" y="3268"/>
                  <a:pt x="9785" y="3266"/>
                  <a:pt x="9747" y="3266"/>
                </a:cubicBezTo>
                <a:cubicBezTo>
                  <a:pt x="8272" y="3266"/>
                  <a:pt x="6369" y="4996"/>
                  <a:pt x="4794" y="4996"/>
                </a:cubicBezTo>
                <a:cubicBezTo>
                  <a:pt x="4188" y="4996"/>
                  <a:pt x="3631" y="4739"/>
                  <a:pt x="3166" y="4030"/>
                </a:cubicBezTo>
                <a:cubicBezTo>
                  <a:pt x="2553" y="3095"/>
                  <a:pt x="2801" y="1884"/>
                  <a:pt x="2264" y="924"/>
                </a:cubicBezTo>
                <a:cubicBezTo>
                  <a:pt x="1995" y="445"/>
                  <a:pt x="1507" y="123"/>
                  <a:pt x="982" y="29"/>
                </a:cubicBezTo>
                <a:cubicBezTo>
                  <a:pt x="878" y="10"/>
                  <a:pt x="773" y="0"/>
                  <a:pt x="668" y="0"/>
                </a:cubicBezTo>
                <a:close/>
              </a:path>
            </a:pathLst>
          </a:custGeom>
          <a:solidFill>
            <a:srgbClr val="E2DACC">
              <a:alpha val="40780"/>
            </a:srgbClr>
          </a:solidFill>
          <a:ln>
            <a:noFill/>
          </a:ln>
        </p:spPr>
        <p:txBody>
          <a:bodyPr spcFirstLastPara="1" wrap="square" lIns="68569" tIns="68569" rIns="68569" bIns="68569" anchor="ctr" anchorCtr="0">
            <a:noAutofit/>
          </a:bodyPr>
          <a:lstStyle/>
          <a:p>
            <a:pPr marL="0" lvl="0" indent="0" algn="l" rtl="0">
              <a:spcBef>
                <a:spcPts val="0"/>
              </a:spcBef>
              <a:spcAft>
                <a:spcPts val="0"/>
              </a:spcAft>
              <a:buNone/>
            </a:pPr>
            <a:endParaRPr sz="1013"/>
          </a:p>
        </p:txBody>
      </p:sp>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Date Placeholder 2"/>
          <p:cNvSpPr>
            <a:spLocks noGrp="1"/>
          </p:cNvSpPr>
          <p:nvPr>
            <p:ph type="dt" sz="half" idx="10"/>
          </p:nvPr>
        </p:nvSpPr>
        <p:spPr/>
        <p:txBody>
          <a:bodyPr/>
          <a:lstStyle/>
          <a:p>
            <a:fld id="{2346CCC7-D3FB-43F7-918C-9CD855C2C091}" type="datetimeFigureOut">
              <a:rPr lang="zh-CN" altLang="en-US" smtClean="0"/>
              <a:t>2020/4/13</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6036E37E-41EE-4C61-BB5A-3D3EE9A68902}" type="slidenum">
              <a:rPr lang="zh-CN" altLang="en-US" smtClean="0"/>
              <a:t>‹#›</a:t>
            </a:fld>
            <a:endParaRPr lang="zh-CN" altLang="en-US"/>
          </a:p>
        </p:txBody>
      </p:sp>
      <p:sp>
        <p:nvSpPr>
          <p:cNvPr id="8" name="矩形 7">
            <a:extLst>
              <a:ext uri="{FF2B5EF4-FFF2-40B4-BE49-F238E27FC236}">
                <a16:creationId xmlns:a16="http://schemas.microsoft.com/office/drawing/2014/main" xmlns="" id="{0C3809F5-BB0A-4828-AC66-CDEF60FDA040}"/>
              </a:ext>
            </a:extLst>
          </p:cNvPr>
          <p:cNvSpPr/>
          <p:nvPr userDrawn="1"/>
        </p:nvSpPr>
        <p:spPr>
          <a:xfrm>
            <a:off x="-33094" y="273844"/>
            <a:ext cx="528394" cy="573881"/>
          </a:xfrm>
          <a:prstGeom prst="rect">
            <a:avLst/>
          </a:prstGeom>
          <a:gradFill flip="none" rotWithShape="1">
            <a:gsLst>
              <a:gs pos="0">
                <a:schemeClr val="accent1">
                  <a:lumMod val="60000"/>
                  <a:lumOff val="40000"/>
                </a:schemeClr>
              </a:gs>
              <a:gs pos="100000">
                <a:schemeClr val="accent1"/>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sz="1013"/>
          </a:p>
        </p:txBody>
      </p:sp>
    </p:spTree>
    <p:extLst>
      <p:ext uri="{BB962C8B-B14F-4D97-AF65-F5344CB8AC3E}">
        <p14:creationId xmlns:p14="http://schemas.microsoft.com/office/powerpoint/2010/main" val="152889310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5" name="Google Shape;100;p13">
            <a:extLst>
              <a:ext uri="{FF2B5EF4-FFF2-40B4-BE49-F238E27FC236}">
                <a16:creationId xmlns:a16="http://schemas.microsoft.com/office/drawing/2014/main" xmlns="" id="{3682D4FC-393F-4F24-96C8-B67053000C2C}"/>
              </a:ext>
            </a:extLst>
          </p:cNvPr>
          <p:cNvSpPr/>
          <p:nvPr userDrawn="1"/>
        </p:nvSpPr>
        <p:spPr>
          <a:xfrm>
            <a:off x="3773319" y="2175319"/>
            <a:ext cx="5370681" cy="2968181"/>
          </a:xfrm>
          <a:custGeom>
            <a:avLst/>
            <a:gdLst/>
            <a:ahLst/>
            <a:cxnLst/>
            <a:rect l="l" t="t" r="r" b="b"/>
            <a:pathLst>
              <a:path w="129985" h="71838" extrusionOk="0">
                <a:moveTo>
                  <a:pt x="26174" y="0"/>
                </a:moveTo>
                <a:cubicBezTo>
                  <a:pt x="22995" y="0"/>
                  <a:pt x="19662" y="2105"/>
                  <a:pt x="17722" y="4907"/>
                </a:cubicBezTo>
                <a:cubicBezTo>
                  <a:pt x="14255" y="9707"/>
                  <a:pt x="13989" y="15306"/>
                  <a:pt x="13188" y="20907"/>
                </a:cubicBezTo>
                <a:cubicBezTo>
                  <a:pt x="12389" y="27040"/>
                  <a:pt x="10789" y="33173"/>
                  <a:pt x="10523" y="39573"/>
                </a:cubicBezTo>
                <a:cubicBezTo>
                  <a:pt x="10523" y="40640"/>
                  <a:pt x="10255" y="41705"/>
                  <a:pt x="9722" y="42772"/>
                </a:cubicBezTo>
                <a:cubicBezTo>
                  <a:pt x="9189" y="43572"/>
                  <a:pt x="9722" y="44905"/>
                  <a:pt x="9456" y="45972"/>
                </a:cubicBezTo>
                <a:cubicBezTo>
                  <a:pt x="8389" y="49171"/>
                  <a:pt x="8655" y="52105"/>
                  <a:pt x="8122" y="55037"/>
                </a:cubicBezTo>
                <a:cubicBezTo>
                  <a:pt x="6442" y="61126"/>
                  <a:pt x="3604" y="66551"/>
                  <a:pt x="0" y="71837"/>
                </a:cubicBezTo>
                <a:lnTo>
                  <a:pt x="129985" y="71837"/>
                </a:lnTo>
                <a:lnTo>
                  <a:pt x="129985" y="58974"/>
                </a:lnTo>
                <a:cubicBezTo>
                  <a:pt x="128471" y="59232"/>
                  <a:pt x="126987" y="59349"/>
                  <a:pt x="125528" y="59349"/>
                </a:cubicBezTo>
                <a:cubicBezTo>
                  <a:pt x="115365" y="59349"/>
                  <a:pt x="106394" y="53677"/>
                  <a:pt x="96652" y="50505"/>
                </a:cubicBezTo>
                <a:cubicBezTo>
                  <a:pt x="94191" y="49609"/>
                  <a:pt x="91494" y="49231"/>
                  <a:pt x="88721" y="49231"/>
                </a:cubicBezTo>
                <a:cubicBezTo>
                  <a:pt x="84885" y="49231"/>
                  <a:pt x="80902" y="49955"/>
                  <a:pt x="77187" y="51038"/>
                </a:cubicBezTo>
                <a:cubicBezTo>
                  <a:pt x="76309" y="51331"/>
                  <a:pt x="75190" y="51543"/>
                  <a:pt x="74183" y="51543"/>
                </a:cubicBezTo>
                <a:cubicBezTo>
                  <a:pt x="73354" y="51543"/>
                  <a:pt x="72601" y="51399"/>
                  <a:pt x="72120" y="51038"/>
                </a:cubicBezTo>
                <a:cubicBezTo>
                  <a:pt x="62787" y="42772"/>
                  <a:pt x="65454" y="29973"/>
                  <a:pt x="65454" y="18772"/>
                </a:cubicBezTo>
                <a:cubicBezTo>
                  <a:pt x="65454" y="16106"/>
                  <a:pt x="64653" y="13173"/>
                  <a:pt x="63053" y="12374"/>
                </a:cubicBezTo>
                <a:cubicBezTo>
                  <a:pt x="62045" y="11743"/>
                  <a:pt x="60680" y="11470"/>
                  <a:pt x="59212" y="11470"/>
                </a:cubicBezTo>
                <a:cubicBezTo>
                  <a:pt x="57571" y="11470"/>
                  <a:pt x="55801" y="11811"/>
                  <a:pt x="54253" y="12374"/>
                </a:cubicBezTo>
                <a:cubicBezTo>
                  <a:pt x="53987" y="12640"/>
                  <a:pt x="53987" y="13173"/>
                  <a:pt x="53720" y="13439"/>
                </a:cubicBezTo>
                <a:cubicBezTo>
                  <a:pt x="48120" y="13972"/>
                  <a:pt x="46522" y="18772"/>
                  <a:pt x="42788" y="21707"/>
                </a:cubicBezTo>
                <a:cubicBezTo>
                  <a:pt x="42197" y="22121"/>
                  <a:pt x="41605" y="22299"/>
                  <a:pt x="41031" y="22299"/>
                </a:cubicBezTo>
                <a:cubicBezTo>
                  <a:pt x="39017" y="22299"/>
                  <a:pt x="37218" y="20108"/>
                  <a:pt x="36388" y="18240"/>
                </a:cubicBezTo>
                <a:cubicBezTo>
                  <a:pt x="34255" y="12108"/>
                  <a:pt x="35054" y="2773"/>
                  <a:pt x="28388" y="374"/>
                </a:cubicBezTo>
                <a:cubicBezTo>
                  <a:pt x="27672" y="118"/>
                  <a:pt x="26927" y="0"/>
                  <a:pt x="26174" y="0"/>
                </a:cubicBezTo>
                <a:close/>
              </a:path>
            </a:pathLst>
          </a:custGeom>
          <a:solidFill>
            <a:srgbClr val="E2DACC">
              <a:alpha val="41070"/>
            </a:srgbClr>
          </a:solidFill>
          <a:ln>
            <a:noFill/>
          </a:ln>
        </p:spPr>
        <p:txBody>
          <a:bodyPr spcFirstLastPara="1" wrap="square" lIns="68569" tIns="68569" rIns="68569" bIns="68569" anchor="ctr" anchorCtr="0">
            <a:noAutofit/>
          </a:bodyPr>
          <a:lstStyle/>
          <a:p>
            <a:pPr marL="0" lvl="0" indent="0" algn="l" rtl="0">
              <a:spcBef>
                <a:spcPts val="0"/>
              </a:spcBef>
              <a:spcAft>
                <a:spcPts val="0"/>
              </a:spcAft>
              <a:buNone/>
            </a:pPr>
            <a:endParaRPr sz="1013" dirty="0"/>
          </a:p>
        </p:txBody>
      </p:sp>
      <p:sp>
        <p:nvSpPr>
          <p:cNvPr id="6" name="Google Shape;101;p13">
            <a:extLst>
              <a:ext uri="{FF2B5EF4-FFF2-40B4-BE49-F238E27FC236}">
                <a16:creationId xmlns:a16="http://schemas.microsoft.com/office/drawing/2014/main" xmlns="" id="{74F87589-CC1F-4ED6-85E7-9CE63512ECF3}"/>
              </a:ext>
            </a:extLst>
          </p:cNvPr>
          <p:cNvSpPr/>
          <p:nvPr userDrawn="1"/>
        </p:nvSpPr>
        <p:spPr>
          <a:xfrm>
            <a:off x="3402615" y="0"/>
            <a:ext cx="5741386" cy="2117035"/>
          </a:xfrm>
          <a:custGeom>
            <a:avLst/>
            <a:gdLst/>
            <a:ahLst/>
            <a:cxnLst/>
            <a:rect l="l" t="t" r="r" b="b"/>
            <a:pathLst>
              <a:path w="125964" h="46447" extrusionOk="0">
                <a:moveTo>
                  <a:pt x="482" y="1"/>
                </a:moveTo>
                <a:cubicBezTo>
                  <a:pt x="33" y="1960"/>
                  <a:pt x="0" y="4046"/>
                  <a:pt x="368" y="6135"/>
                </a:cubicBezTo>
                <a:cubicBezTo>
                  <a:pt x="368" y="6669"/>
                  <a:pt x="1434" y="6669"/>
                  <a:pt x="1434" y="7202"/>
                </a:cubicBezTo>
                <a:cubicBezTo>
                  <a:pt x="3036" y="13868"/>
                  <a:pt x="10501" y="16535"/>
                  <a:pt x="16101" y="17868"/>
                </a:cubicBezTo>
                <a:cubicBezTo>
                  <a:pt x="18563" y="18458"/>
                  <a:pt x="21062" y="18613"/>
                  <a:pt x="23570" y="18613"/>
                </a:cubicBezTo>
                <a:cubicBezTo>
                  <a:pt x="26316" y="18613"/>
                  <a:pt x="29072" y="18428"/>
                  <a:pt x="31805" y="18428"/>
                </a:cubicBezTo>
                <a:cubicBezTo>
                  <a:pt x="33335" y="18428"/>
                  <a:pt x="34858" y="18486"/>
                  <a:pt x="36367" y="18667"/>
                </a:cubicBezTo>
                <a:cubicBezTo>
                  <a:pt x="45957" y="19818"/>
                  <a:pt x="44802" y="33598"/>
                  <a:pt x="50062" y="39166"/>
                </a:cubicBezTo>
                <a:cubicBezTo>
                  <a:pt x="54543" y="43909"/>
                  <a:pt x="61086" y="46447"/>
                  <a:pt x="67593" y="46447"/>
                </a:cubicBezTo>
                <a:cubicBezTo>
                  <a:pt x="71461" y="46447"/>
                  <a:pt x="75315" y="45550"/>
                  <a:pt x="78717" y="43689"/>
                </a:cubicBezTo>
                <a:cubicBezTo>
                  <a:pt x="86326" y="39525"/>
                  <a:pt x="91083" y="31579"/>
                  <a:pt x="98016" y="26368"/>
                </a:cubicBezTo>
                <a:cubicBezTo>
                  <a:pt x="106755" y="19799"/>
                  <a:pt x="115849" y="20647"/>
                  <a:pt x="125964" y="19724"/>
                </a:cubicBezTo>
                <a:lnTo>
                  <a:pt x="125964" y="1"/>
                </a:lnTo>
                <a:close/>
              </a:path>
            </a:pathLst>
          </a:custGeom>
          <a:solidFill>
            <a:srgbClr val="E2DACC">
              <a:alpha val="41070"/>
            </a:srgbClr>
          </a:solidFill>
          <a:ln>
            <a:noFill/>
          </a:ln>
        </p:spPr>
        <p:txBody>
          <a:bodyPr spcFirstLastPara="1" wrap="square" lIns="68569" tIns="68569" rIns="68569" bIns="68569" anchor="ctr" anchorCtr="0">
            <a:noAutofit/>
          </a:bodyPr>
          <a:lstStyle/>
          <a:p>
            <a:pPr marL="0" lvl="0" indent="0" algn="l" rtl="0">
              <a:spcBef>
                <a:spcPts val="0"/>
              </a:spcBef>
              <a:spcAft>
                <a:spcPts val="0"/>
              </a:spcAft>
              <a:buNone/>
            </a:pPr>
            <a:endParaRPr sz="1013"/>
          </a:p>
        </p:txBody>
      </p:sp>
      <p:sp>
        <p:nvSpPr>
          <p:cNvPr id="7" name="Google Shape;102;p13">
            <a:extLst>
              <a:ext uri="{FF2B5EF4-FFF2-40B4-BE49-F238E27FC236}">
                <a16:creationId xmlns:a16="http://schemas.microsoft.com/office/drawing/2014/main" xmlns="" id="{AAA01A2D-0298-4C0D-A932-AA2DADC7FFCD}"/>
              </a:ext>
            </a:extLst>
          </p:cNvPr>
          <p:cNvSpPr/>
          <p:nvPr userDrawn="1"/>
        </p:nvSpPr>
        <p:spPr>
          <a:xfrm>
            <a:off x="-30100" y="1992727"/>
            <a:ext cx="2421313" cy="3150773"/>
          </a:xfrm>
          <a:custGeom>
            <a:avLst/>
            <a:gdLst/>
            <a:ahLst/>
            <a:cxnLst/>
            <a:rect l="l" t="t" r="r" b="b"/>
            <a:pathLst>
              <a:path w="67734" h="88140" extrusionOk="0">
                <a:moveTo>
                  <a:pt x="1" y="1"/>
                </a:moveTo>
                <a:lnTo>
                  <a:pt x="1" y="88140"/>
                </a:lnTo>
                <a:lnTo>
                  <a:pt x="51731" y="88140"/>
                </a:lnTo>
                <a:cubicBezTo>
                  <a:pt x="47603" y="84759"/>
                  <a:pt x="44252" y="80587"/>
                  <a:pt x="42134" y="75339"/>
                </a:cubicBezTo>
                <a:cubicBezTo>
                  <a:pt x="40534" y="71072"/>
                  <a:pt x="39201" y="63873"/>
                  <a:pt x="44001" y="60940"/>
                </a:cubicBezTo>
                <a:cubicBezTo>
                  <a:pt x="53334" y="55073"/>
                  <a:pt x="66401" y="50807"/>
                  <a:pt x="67733" y="38807"/>
                </a:cubicBezTo>
                <a:cubicBezTo>
                  <a:pt x="67733" y="38008"/>
                  <a:pt x="66934" y="36407"/>
                  <a:pt x="66133" y="36140"/>
                </a:cubicBezTo>
                <a:cubicBezTo>
                  <a:pt x="60266" y="33207"/>
                  <a:pt x="49333" y="32674"/>
                  <a:pt x="52268" y="24941"/>
                </a:cubicBezTo>
                <a:cubicBezTo>
                  <a:pt x="53868" y="20674"/>
                  <a:pt x="58934" y="16941"/>
                  <a:pt x="57334" y="11875"/>
                </a:cubicBezTo>
                <a:cubicBezTo>
                  <a:pt x="56533" y="9741"/>
                  <a:pt x="54401" y="7342"/>
                  <a:pt x="52268" y="6541"/>
                </a:cubicBezTo>
                <a:cubicBezTo>
                  <a:pt x="49568" y="5296"/>
                  <a:pt x="46706" y="4980"/>
                  <a:pt x="43761" y="4980"/>
                </a:cubicBezTo>
                <a:cubicBezTo>
                  <a:pt x="40731" y="4980"/>
                  <a:pt x="37614" y="5314"/>
                  <a:pt x="34494" y="5314"/>
                </a:cubicBezTo>
                <a:cubicBezTo>
                  <a:pt x="32859" y="5314"/>
                  <a:pt x="31224" y="5222"/>
                  <a:pt x="29601" y="4943"/>
                </a:cubicBezTo>
                <a:cubicBezTo>
                  <a:pt x="27468" y="4675"/>
                  <a:pt x="25068" y="4409"/>
                  <a:pt x="23201" y="4142"/>
                </a:cubicBezTo>
                <a:cubicBezTo>
                  <a:pt x="15282" y="3285"/>
                  <a:pt x="6675" y="3972"/>
                  <a:pt x="1" y="1"/>
                </a:cubicBezTo>
                <a:close/>
              </a:path>
            </a:pathLst>
          </a:custGeom>
          <a:solidFill>
            <a:srgbClr val="E2DACC">
              <a:alpha val="41070"/>
            </a:srgbClr>
          </a:solidFill>
          <a:ln>
            <a:noFill/>
          </a:ln>
        </p:spPr>
        <p:txBody>
          <a:bodyPr spcFirstLastPara="1" wrap="square" lIns="68569" tIns="68569" rIns="68569" bIns="68569" anchor="ctr" anchorCtr="0">
            <a:noAutofit/>
          </a:bodyPr>
          <a:lstStyle/>
          <a:p>
            <a:pPr marL="0" lvl="0" indent="0" algn="l" rtl="0">
              <a:spcBef>
                <a:spcPts val="0"/>
              </a:spcBef>
              <a:spcAft>
                <a:spcPts val="0"/>
              </a:spcAft>
              <a:buNone/>
            </a:pPr>
            <a:endParaRPr sz="1013"/>
          </a:p>
        </p:txBody>
      </p:sp>
      <p:sp>
        <p:nvSpPr>
          <p:cNvPr id="2" name="Date Placeholder 1"/>
          <p:cNvSpPr>
            <a:spLocks noGrp="1"/>
          </p:cNvSpPr>
          <p:nvPr>
            <p:ph type="dt" sz="half" idx="10"/>
          </p:nvPr>
        </p:nvSpPr>
        <p:spPr/>
        <p:txBody>
          <a:bodyPr/>
          <a:lstStyle/>
          <a:p>
            <a:fld id="{2346CCC7-D3FB-43F7-918C-9CD855C2C091}" type="datetimeFigureOut">
              <a:rPr lang="zh-CN" altLang="en-US" smtClean="0"/>
              <a:t>2020/4/13</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6036E37E-41EE-4C61-BB5A-3D3EE9A68902}" type="slidenum">
              <a:rPr lang="zh-CN" altLang="en-US" smtClean="0"/>
              <a:t>‹#›</a:t>
            </a:fld>
            <a:endParaRPr lang="zh-CN" altLang="en-US"/>
          </a:p>
        </p:txBody>
      </p:sp>
    </p:spTree>
    <p:extLst>
      <p:ext uri="{BB962C8B-B14F-4D97-AF65-F5344CB8AC3E}">
        <p14:creationId xmlns:p14="http://schemas.microsoft.com/office/powerpoint/2010/main" val="2610878045"/>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8F6F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00062" y="273844"/>
            <a:ext cx="8143875" cy="573881"/>
          </a:xfrm>
          <a:prstGeom prst="rect">
            <a:avLst/>
          </a:prstGeom>
        </p:spPr>
        <p:txBody>
          <a:bodyPr vert="horz" lIns="91440" tIns="45720" rIns="91440" bIns="45720" rtlCol="0" anchor="ctr">
            <a:normAutofit/>
          </a:bodyPr>
          <a:lstStyle/>
          <a:p>
            <a:r>
              <a:rPr lang="zh-CN" altLang="en-US"/>
              <a:t>单击此处编辑母版标题样式</a:t>
            </a:r>
            <a:endParaRPr lang="en-US" dirty="0"/>
          </a:p>
        </p:txBody>
      </p:sp>
      <p:sp>
        <p:nvSpPr>
          <p:cNvPr id="3" name="Text Placeholder 2"/>
          <p:cNvSpPr>
            <a:spLocks noGrp="1"/>
          </p:cNvSpPr>
          <p:nvPr>
            <p:ph type="body" idx="1"/>
          </p:nvPr>
        </p:nvSpPr>
        <p:spPr>
          <a:xfrm>
            <a:off x="495299" y="1036320"/>
            <a:ext cx="8143875" cy="3596403"/>
          </a:xfrm>
          <a:prstGeom prst="rect">
            <a:avLst/>
          </a:prstGeom>
        </p:spPr>
        <p:txBody>
          <a:bodyPr vert="horz" lIns="91440" tIns="45720" rIns="91440" bIns="45720" rtlCol="0">
            <a:normAutofit/>
          </a:bodyPr>
          <a:lstStyle/>
          <a:p>
            <a:pPr lvl="0"/>
            <a:r>
              <a:rPr lang="zh-CN" altLang="en-US" dirty="0"/>
              <a:t>单击此处编辑母版文本样式</a:t>
            </a:r>
          </a:p>
          <a:p>
            <a:pPr lvl="1"/>
            <a:r>
              <a:rPr lang="zh-CN" altLang="en-US" dirty="0"/>
              <a:t>二级</a:t>
            </a:r>
          </a:p>
          <a:p>
            <a:pPr lvl="2"/>
            <a:r>
              <a:rPr lang="zh-CN" altLang="en-US" dirty="0"/>
              <a:t>三级</a:t>
            </a:r>
          </a:p>
          <a:p>
            <a:pPr lvl="3"/>
            <a:r>
              <a:rPr lang="zh-CN" altLang="en-US" dirty="0"/>
              <a:t>四级</a:t>
            </a:r>
          </a:p>
          <a:p>
            <a:pPr lvl="4"/>
            <a:r>
              <a:rPr lang="zh-CN" altLang="en-US" dirty="0"/>
              <a:t>五级</a:t>
            </a:r>
            <a:endParaRPr lang="en-US" dirty="0"/>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2346CCC7-D3FB-43F7-918C-9CD855C2C091}" type="datetimeFigureOut">
              <a:rPr lang="zh-CN" altLang="en-US" smtClean="0"/>
              <a:t>2020/4/13</a:t>
            </a:fld>
            <a:endParaRPr lang="zh-CN" altLang="en-US"/>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6036E37E-41EE-4C61-BB5A-3D3EE9A68902}" type="slidenum">
              <a:rPr lang="zh-CN" altLang="en-US" smtClean="0"/>
              <a:t>‹#›</a:t>
            </a:fld>
            <a:endParaRPr lang="zh-CN" altLang="en-US"/>
          </a:p>
        </p:txBody>
      </p:sp>
    </p:spTree>
    <p:extLst>
      <p:ext uri="{BB962C8B-B14F-4D97-AF65-F5344CB8AC3E}">
        <p14:creationId xmlns:p14="http://schemas.microsoft.com/office/powerpoint/2010/main" val="3483294070"/>
      </p:ext>
    </p:extLst>
  </p:cSld>
  <p:clrMap bg1="lt1" tx1="dk1" bg2="lt2" tx2="dk2" accent1="accent1" accent2="accent2" accent3="accent3" accent4="accent4" accent5="accent5" accent6="accent6" hlink="hlink" folHlink="folHlink"/>
  <p:sldLayoutIdLst>
    <p:sldLayoutId id="2147483657" r:id="rId1"/>
    <p:sldLayoutId id="2147483664" r:id="rId2"/>
    <p:sldLayoutId id="2147483665" r:id="rId3"/>
    <p:sldLayoutId id="2147483658" r:id="rId4"/>
    <p:sldLayoutId id="2147483662" r:id="rId5"/>
    <p:sldLayoutId id="2147483663" r:id="rId6"/>
  </p:sldLayoutIdLst>
  <p:txStyles>
    <p:titleStyle>
      <a:lvl1pPr algn="l" defTabSz="685800" rtl="0" eaLnBrk="1" latinLnBrk="0" hangingPunct="1">
        <a:lnSpc>
          <a:spcPct val="120000"/>
        </a:lnSpc>
        <a:spcBef>
          <a:spcPct val="0"/>
        </a:spcBef>
        <a:buNone/>
        <a:defRPr sz="3300" kern="1200">
          <a:solidFill>
            <a:schemeClr val="accent5"/>
          </a:solidFill>
          <a:latin typeface="+mj-lt"/>
          <a:ea typeface="+mj-ea"/>
          <a:cs typeface="+mj-cs"/>
        </a:defRPr>
      </a:lvl1pPr>
    </p:titleStyle>
    <p:bodyStyle>
      <a:lvl1pPr marL="0" indent="0" algn="l" defTabSz="685800" rtl="0" eaLnBrk="1" latinLnBrk="0" hangingPunct="1">
        <a:lnSpc>
          <a:spcPct val="120000"/>
        </a:lnSpc>
        <a:spcBef>
          <a:spcPts val="0"/>
        </a:spcBef>
        <a:buFont typeface="Arial" panose="020B0604020202020204" pitchFamily="34" charset="0"/>
        <a:buChar char="•"/>
        <a:defRPr sz="2000" kern="1200">
          <a:solidFill>
            <a:schemeClr val="tx1"/>
          </a:solidFill>
          <a:latin typeface="+mn-lt"/>
          <a:ea typeface="+mn-ea"/>
          <a:cs typeface="+mn-cs"/>
        </a:defRPr>
      </a:lvl1pPr>
      <a:lvl2pPr marL="0" indent="0" algn="l" defTabSz="685800" rtl="0" eaLnBrk="1" latinLnBrk="0" hangingPunct="1">
        <a:lnSpc>
          <a:spcPct val="120000"/>
        </a:lnSpc>
        <a:spcBef>
          <a:spcPts val="0"/>
        </a:spcBef>
        <a:buFont typeface="Arial" panose="020B0604020202020204" pitchFamily="34" charset="0"/>
        <a:buChar char="•"/>
        <a:defRPr sz="1600" kern="1200">
          <a:solidFill>
            <a:schemeClr val="tx1"/>
          </a:solidFill>
          <a:latin typeface="+mn-lt"/>
          <a:ea typeface="+mn-ea"/>
          <a:cs typeface="+mn-cs"/>
        </a:defRPr>
      </a:lvl2pPr>
      <a:lvl3pPr marL="0" indent="0" algn="l" defTabSz="685800" rtl="0" eaLnBrk="1" latinLnBrk="0" hangingPunct="1">
        <a:lnSpc>
          <a:spcPct val="120000"/>
        </a:lnSpc>
        <a:spcBef>
          <a:spcPts val="0"/>
        </a:spcBef>
        <a:buFont typeface="Arial" panose="020B0604020202020204" pitchFamily="34" charset="0"/>
        <a:buChar char="•"/>
        <a:defRPr sz="1400" kern="1200">
          <a:solidFill>
            <a:schemeClr val="tx1"/>
          </a:solidFill>
          <a:latin typeface="+mn-lt"/>
          <a:ea typeface="+mn-ea"/>
          <a:cs typeface="+mn-cs"/>
        </a:defRPr>
      </a:lvl3pPr>
      <a:lvl4pPr marL="0" indent="0" algn="l" defTabSz="685800" rtl="0" eaLnBrk="1" latinLnBrk="0" hangingPunct="1">
        <a:lnSpc>
          <a:spcPct val="120000"/>
        </a:lnSpc>
        <a:spcBef>
          <a:spcPts val="0"/>
        </a:spcBef>
        <a:buFont typeface="Arial" panose="020B0604020202020204" pitchFamily="34" charset="0"/>
        <a:buChar char="•"/>
        <a:defRPr sz="1200" kern="1200">
          <a:solidFill>
            <a:schemeClr val="tx1"/>
          </a:solidFill>
          <a:latin typeface="+mn-lt"/>
          <a:ea typeface="+mn-ea"/>
          <a:cs typeface="+mn-cs"/>
        </a:defRPr>
      </a:lvl4pPr>
      <a:lvl5pPr marL="0" indent="0" algn="l" defTabSz="685800" rtl="0" eaLnBrk="1" latinLnBrk="0" hangingPunct="1">
        <a:lnSpc>
          <a:spcPct val="120000"/>
        </a:lnSpc>
        <a:spcBef>
          <a:spcPts val="0"/>
        </a:spcBef>
        <a:buFont typeface="Arial" panose="020B0604020202020204" pitchFamily="34" charset="0"/>
        <a:buChar char="•"/>
        <a:defRPr sz="12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716" userDrawn="1">
          <p15:clr>
            <a:srgbClr val="F26B43"/>
          </p15:clr>
        </p15:guide>
        <p15:guide id="2" pos="2880" userDrawn="1">
          <p15:clr>
            <a:srgbClr val="F26B43"/>
          </p15:clr>
        </p15:guide>
        <p15:guide id="3" pos="312" userDrawn="1">
          <p15:clr>
            <a:srgbClr val="F26B43"/>
          </p15:clr>
        </p15:guide>
        <p15:guide id="4" pos="5442" userDrawn="1">
          <p15:clr>
            <a:srgbClr val="F26B43"/>
          </p15:clr>
        </p15:guide>
        <p15:guide id="5" orient="horz" pos="486" userDrawn="1">
          <p15:clr>
            <a:srgbClr val="F26B43"/>
          </p15:clr>
        </p15:guide>
        <p15:guide id="6" orient="horz" pos="534" userDrawn="1">
          <p15:clr>
            <a:srgbClr val="F26B43"/>
          </p15:clr>
        </p15:guide>
        <p15:guide id="7" orient="horz" pos="2946" userDrawn="1">
          <p15:clr>
            <a:srgbClr val="F26B43"/>
          </p15:clr>
        </p15:guide>
        <p15:guide id="8" orient="horz" pos="2898"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slideLayout" Target="../slideLayouts/slideLayout1.xml"/><Relationship Id="rId1" Type="http://schemas.openxmlformats.org/officeDocument/2006/relationships/tags" Target="../tags/tag2.xml"/></Relationships>
</file>

<file path=ppt/slides/_rels/slide10.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image" Target="../media/image7.png"/><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image" Target="../media/image8.jpg"/><Relationship Id="rId1" Type="http://schemas.openxmlformats.org/officeDocument/2006/relationships/slideLayout" Target="../slideLayouts/slideLayout5.xml"/><Relationship Id="rId5" Type="http://schemas.openxmlformats.org/officeDocument/2006/relationships/image" Target="../media/image11.jpg"/><Relationship Id="rId4" Type="http://schemas.openxmlformats.org/officeDocument/2006/relationships/image" Target="../media/image10.jpg"/></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tags" Target="../tags/tag5.xml"/></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tags" Target="../tags/tag6.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png"/><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slideLayout" Target="../slideLayouts/slideLayout5.xml"/><Relationship Id="rId1" Type="http://schemas.openxmlformats.org/officeDocument/2006/relationships/tags" Target="../tags/tag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chart" Target="../charts/chart2.xml"/><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tags" Target="../tags/tag9.xml"/><Relationship Id="rId1" Type="http://schemas.openxmlformats.org/officeDocument/2006/relationships/tags" Target="../tags/tag8.xml"/><Relationship Id="rId4" Type="http://schemas.openxmlformats.org/officeDocument/2006/relationships/image" Target="../media/image1.jp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slideLayout" Target="../slideLayouts/slideLayout6.xml"/><Relationship Id="rId1" Type="http://schemas.openxmlformats.org/officeDocument/2006/relationships/tags" Target="../tags/tag10.xml"/><Relationship Id="rId4" Type="http://schemas.microsoft.com/office/2007/relationships/hdphoto" Target="../media/hdphoto1.wdp"/></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8.png"/><Relationship Id="rId1" Type="http://schemas.openxmlformats.org/officeDocument/2006/relationships/slideLayout" Target="../slideLayouts/slideLayout5.xml"/><Relationship Id="rId6" Type="http://schemas.microsoft.com/office/2007/relationships/hdphoto" Target="../media/hdphoto3.wdp"/><Relationship Id="rId5" Type="http://schemas.openxmlformats.org/officeDocument/2006/relationships/image" Target="../media/image20.png"/><Relationship Id="rId4" Type="http://schemas.openxmlformats.org/officeDocument/2006/relationships/image" Target="../media/image19.png"/></Relationships>
</file>

<file path=ppt/slides/_rels/slide29.xml.rels><?xml version="1.0" encoding="UTF-8" standalone="yes"?>
<Relationships xmlns="http://schemas.openxmlformats.org/package/2006/relationships"><Relationship Id="rId2" Type="http://schemas.openxmlformats.org/officeDocument/2006/relationships/image" Target="../media/image21.jpg"/><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hyperlink" Target="http://www.51pptmoban.com/" TargetMode="External"/><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5.xml"/><Relationship Id="rId5" Type="http://schemas.openxmlformats.org/officeDocument/2006/relationships/image" Target="../media/image5.png"/><Relationship Id="rId4" Type="http://schemas.openxmlformats.org/officeDocument/2006/relationships/image" Target="../media/image4.png"/></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tags" Target="../tags/tag3.xml"/></Relationships>
</file>

<file path=ppt/slides/_rels/slide7.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slideLayout" Target="../slideLayouts/slideLayout4.xml"/><Relationship Id="rId1" Type="http://schemas.openxmlformats.org/officeDocument/2006/relationships/tags" Target="../tags/tag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 name="矩形 69">
            <a:extLst>
              <a:ext uri="{FF2B5EF4-FFF2-40B4-BE49-F238E27FC236}">
                <a16:creationId xmlns:a16="http://schemas.microsoft.com/office/drawing/2014/main" xmlns="" id="{21D6A0F7-EFF5-456B-BC1B-89BC425A8676}"/>
              </a:ext>
            </a:extLst>
          </p:cNvPr>
          <p:cNvSpPr>
            <a:spLocks noChangeAspect="1"/>
          </p:cNvSpPr>
          <p:nvPr/>
        </p:nvSpPr>
        <p:spPr>
          <a:xfrm>
            <a:off x="-1" y="-1"/>
            <a:ext cx="6731428" cy="5143501"/>
          </a:xfrm>
          <a:prstGeom prst="rect">
            <a:avLst/>
          </a:prstGeom>
          <a:blipFill dpi="0" rotWithShape="1">
            <a:blip r:embed="rId3"/>
            <a:srcRect/>
            <a:stretch>
              <a:fillRect l="-35840" t="-9170" b="-9163"/>
            </a:stretch>
          </a:blipFill>
          <a:ln w="12700" cap="flat" cmpd="sng" algn="ctr">
            <a:noFill/>
            <a:prstDash val="solid"/>
            <a:miter lim="800000"/>
          </a:ln>
          <a:effectLst/>
          <a:extLst>
            <a:ext uri="{91240B29-F687-4F45-9708-019B960494DF}">
              <a14:hiddenLine xmlns:a14="http://schemas.microsoft.com/office/drawing/2010/main" w="12700" cap="flat" cmpd="sng" algn="ctr">
                <a:solidFill>
                  <a:schemeClr val="dk1"/>
                </a:solidFill>
                <a:prstDash val="solid"/>
                <a:miter lim="800000"/>
              </a14:hiddenLine>
            </a:ext>
          </a:extLst>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sz="1013"/>
          </a:p>
        </p:txBody>
      </p:sp>
      <p:grpSp>
        <p:nvGrpSpPr>
          <p:cNvPr id="69" name="组合 68">
            <a:extLst>
              <a:ext uri="{FF2B5EF4-FFF2-40B4-BE49-F238E27FC236}">
                <a16:creationId xmlns:a16="http://schemas.microsoft.com/office/drawing/2014/main" xmlns="" id="{6308C1BD-EBFD-4A40-82C3-FB9969D605C9}"/>
              </a:ext>
            </a:extLst>
          </p:cNvPr>
          <p:cNvGrpSpPr/>
          <p:nvPr/>
        </p:nvGrpSpPr>
        <p:grpSpPr>
          <a:xfrm>
            <a:off x="1803952" y="0"/>
            <a:ext cx="7340048" cy="5233173"/>
            <a:chOff x="2773517" y="-36775"/>
            <a:chExt cx="7445433" cy="5308309"/>
          </a:xfrm>
        </p:grpSpPr>
        <p:sp>
          <p:nvSpPr>
            <p:cNvPr id="4" name="Google Shape;270;p36">
              <a:extLst>
                <a:ext uri="{FF2B5EF4-FFF2-40B4-BE49-F238E27FC236}">
                  <a16:creationId xmlns:a16="http://schemas.microsoft.com/office/drawing/2014/main" xmlns="" id="{E61A9E81-E84A-41A6-BB5E-6CF14751CC21}"/>
                </a:ext>
              </a:extLst>
            </p:cNvPr>
            <p:cNvSpPr/>
            <p:nvPr/>
          </p:nvSpPr>
          <p:spPr>
            <a:xfrm rot="10800000">
              <a:off x="3158550" y="-36775"/>
              <a:ext cx="7060400" cy="5217025"/>
            </a:xfrm>
            <a:custGeom>
              <a:avLst/>
              <a:gdLst/>
              <a:ahLst/>
              <a:cxnLst/>
              <a:rect l="l" t="t" r="r" b="b"/>
              <a:pathLst>
                <a:path w="282416" h="208681" extrusionOk="0">
                  <a:moveTo>
                    <a:pt x="0" y="0"/>
                  </a:moveTo>
                  <a:lnTo>
                    <a:pt x="0" y="208681"/>
                  </a:lnTo>
                  <a:lnTo>
                    <a:pt x="282416" y="208681"/>
                  </a:lnTo>
                  <a:cubicBezTo>
                    <a:pt x="276843" y="196154"/>
                    <a:pt x="271672" y="183426"/>
                    <a:pt x="259101" y="180305"/>
                  </a:cubicBezTo>
                  <a:cubicBezTo>
                    <a:pt x="256609" y="179688"/>
                    <a:pt x="254040" y="179555"/>
                    <a:pt x="251452" y="179555"/>
                  </a:cubicBezTo>
                  <a:cubicBezTo>
                    <a:pt x="249497" y="179555"/>
                    <a:pt x="247531" y="179631"/>
                    <a:pt x="245581" y="179631"/>
                  </a:cubicBezTo>
                  <a:cubicBezTo>
                    <a:pt x="242559" y="179631"/>
                    <a:pt x="239574" y="179449"/>
                    <a:pt x="236721" y="178522"/>
                  </a:cubicBezTo>
                  <a:cubicBezTo>
                    <a:pt x="222678" y="173930"/>
                    <a:pt x="220004" y="154961"/>
                    <a:pt x="223303" y="140584"/>
                  </a:cubicBezTo>
                  <a:cubicBezTo>
                    <a:pt x="226579" y="126207"/>
                    <a:pt x="233266" y="111339"/>
                    <a:pt x="228674" y="97297"/>
                  </a:cubicBezTo>
                  <a:cubicBezTo>
                    <a:pt x="222723" y="79108"/>
                    <a:pt x="201191" y="71730"/>
                    <a:pt x="188463" y="57420"/>
                  </a:cubicBezTo>
                  <a:cubicBezTo>
                    <a:pt x="174755" y="42039"/>
                    <a:pt x="173462" y="17587"/>
                    <a:pt x="183738" y="0"/>
                  </a:cubicBezTo>
                  <a:close/>
                </a:path>
              </a:pathLst>
            </a:custGeom>
            <a:solidFill>
              <a:srgbClr val="E2DACC"/>
            </a:solidFill>
            <a:ln>
              <a:noFill/>
            </a:ln>
          </p:spPr>
          <p:txBody>
            <a:bodyPr spcFirstLastPara="1" wrap="square" lIns="68569" tIns="68569" rIns="68569" bIns="68569" anchor="ctr" anchorCtr="0">
              <a:noAutofit/>
            </a:bodyPr>
            <a:lstStyle/>
            <a:p>
              <a:endParaRPr sz="1013"/>
            </a:p>
          </p:txBody>
        </p:sp>
        <p:grpSp>
          <p:nvGrpSpPr>
            <p:cNvPr id="5" name="Google Shape;273;p36">
              <a:extLst>
                <a:ext uri="{FF2B5EF4-FFF2-40B4-BE49-F238E27FC236}">
                  <a16:creationId xmlns:a16="http://schemas.microsoft.com/office/drawing/2014/main" xmlns="" id="{855E93B5-A191-4EE3-B95F-8C717BC3C074}"/>
                </a:ext>
              </a:extLst>
            </p:cNvPr>
            <p:cNvGrpSpPr/>
            <p:nvPr/>
          </p:nvGrpSpPr>
          <p:grpSpPr>
            <a:xfrm>
              <a:off x="7238138" y="4645453"/>
              <a:ext cx="505943" cy="626081"/>
              <a:chOff x="2821350" y="4078125"/>
              <a:chExt cx="317325" cy="392675"/>
            </a:xfrm>
          </p:grpSpPr>
          <p:sp>
            <p:nvSpPr>
              <p:cNvPr id="6" name="Google Shape;274;p36">
                <a:extLst>
                  <a:ext uri="{FF2B5EF4-FFF2-40B4-BE49-F238E27FC236}">
                    <a16:creationId xmlns:a16="http://schemas.microsoft.com/office/drawing/2014/main" xmlns="" id="{883B898B-D438-4390-B942-E834A4A023C9}"/>
                  </a:ext>
                </a:extLst>
              </p:cNvPr>
              <p:cNvSpPr/>
              <p:nvPr/>
            </p:nvSpPr>
            <p:spPr>
              <a:xfrm>
                <a:off x="2879675" y="4220750"/>
                <a:ext cx="87200" cy="44500"/>
              </a:xfrm>
              <a:custGeom>
                <a:avLst/>
                <a:gdLst/>
                <a:ahLst/>
                <a:cxnLst/>
                <a:rect l="l" t="t" r="r" b="b"/>
                <a:pathLst>
                  <a:path w="3488" h="1780" extrusionOk="0">
                    <a:moveTo>
                      <a:pt x="2130" y="1"/>
                    </a:moveTo>
                    <a:cubicBezTo>
                      <a:pt x="1758" y="1"/>
                      <a:pt x="1355" y="97"/>
                      <a:pt x="1035" y="210"/>
                    </a:cubicBezTo>
                    <a:cubicBezTo>
                      <a:pt x="902" y="254"/>
                      <a:pt x="774" y="310"/>
                      <a:pt x="649" y="373"/>
                    </a:cubicBezTo>
                    <a:cubicBezTo>
                      <a:pt x="529" y="435"/>
                      <a:pt x="412" y="505"/>
                      <a:pt x="325" y="606"/>
                    </a:cubicBezTo>
                    <a:cubicBezTo>
                      <a:pt x="0" y="986"/>
                      <a:pt x="243" y="1574"/>
                      <a:pt x="741" y="1614"/>
                    </a:cubicBezTo>
                    <a:cubicBezTo>
                      <a:pt x="1117" y="1645"/>
                      <a:pt x="1735" y="1779"/>
                      <a:pt x="2264" y="1779"/>
                    </a:cubicBezTo>
                    <a:cubicBezTo>
                      <a:pt x="2952" y="1779"/>
                      <a:pt x="3488" y="1552"/>
                      <a:pt x="3140" y="572"/>
                    </a:cubicBezTo>
                    <a:cubicBezTo>
                      <a:pt x="2989" y="144"/>
                      <a:pt x="2583" y="1"/>
                      <a:pt x="2130" y="1"/>
                    </a:cubicBezTo>
                    <a:close/>
                  </a:path>
                </a:pathLst>
              </a:custGeom>
              <a:solidFill>
                <a:srgbClr val="E1A101"/>
              </a:solidFill>
              <a:ln>
                <a:noFill/>
              </a:ln>
            </p:spPr>
            <p:txBody>
              <a:bodyPr spcFirstLastPara="1" wrap="square" lIns="68569" tIns="68569" rIns="68569" bIns="68569" anchor="ctr" anchorCtr="0">
                <a:noAutofit/>
              </a:bodyPr>
              <a:lstStyle/>
              <a:p>
                <a:endParaRPr sz="1013"/>
              </a:p>
            </p:txBody>
          </p:sp>
          <p:sp>
            <p:nvSpPr>
              <p:cNvPr id="7" name="Google Shape;275;p36">
                <a:extLst>
                  <a:ext uri="{FF2B5EF4-FFF2-40B4-BE49-F238E27FC236}">
                    <a16:creationId xmlns:a16="http://schemas.microsoft.com/office/drawing/2014/main" xmlns="" id="{C4304029-8132-4AA6-BB1E-946EE04CC686}"/>
                  </a:ext>
                </a:extLst>
              </p:cNvPr>
              <p:cNvSpPr/>
              <p:nvPr/>
            </p:nvSpPr>
            <p:spPr>
              <a:xfrm>
                <a:off x="2961775" y="4282500"/>
                <a:ext cx="68525" cy="43375"/>
              </a:xfrm>
              <a:custGeom>
                <a:avLst/>
                <a:gdLst/>
                <a:ahLst/>
                <a:cxnLst/>
                <a:rect l="l" t="t" r="r" b="b"/>
                <a:pathLst>
                  <a:path w="2741" h="1735" extrusionOk="0">
                    <a:moveTo>
                      <a:pt x="536" y="0"/>
                    </a:moveTo>
                    <a:cubicBezTo>
                      <a:pt x="487" y="0"/>
                      <a:pt x="438" y="7"/>
                      <a:pt x="395" y="32"/>
                    </a:cubicBezTo>
                    <a:cubicBezTo>
                      <a:pt x="342" y="64"/>
                      <a:pt x="309" y="121"/>
                      <a:pt x="278" y="175"/>
                    </a:cubicBezTo>
                    <a:cubicBezTo>
                      <a:pt x="142" y="415"/>
                      <a:pt x="0" y="684"/>
                      <a:pt x="59" y="954"/>
                    </a:cubicBezTo>
                    <a:cubicBezTo>
                      <a:pt x="169" y="1473"/>
                      <a:pt x="784" y="1734"/>
                      <a:pt x="1391" y="1734"/>
                    </a:cubicBezTo>
                    <a:cubicBezTo>
                      <a:pt x="1921" y="1734"/>
                      <a:pt x="2444" y="1536"/>
                      <a:pt x="2621" y="1136"/>
                    </a:cubicBezTo>
                    <a:cubicBezTo>
                      <a:pt x="2626" y="1126"/>
                      <a:pt x="2630" y="1116"/>
                      <a:pt x="2634" y="1106"/>
                    </a:cubicBezTo>
                    <a:cubicBezTo>
                      <a:pt x="2740" y="826"/>
                      <a:pt x="2634" y="463"/>
                      <a:pt x="2364" y="335"/>
                    </a:cubicBezTo>
                    <a:cubicBezTo>
                      <a:pt x="1764" y="52"/>
                      <a:pt x="1270" y="45"/>
                      <a:pt x="607" y="4"/>
                    </a:cubicBezTo>
                    <a:cubicBezTo>
                      <a:pt x="584" y="2"/>
                      <a:pt x="560" y="0"/>
                      <a:pt x="536" y="0"/>
                    </a:cubicBezTo>
                    <a:close/>
                  </a:path>
                </a:pathLst>
              </a:custGeom>
              <a:solidFill>
                <a:srgbClr val="E1A101"/>
              </a:solidFill>
              <a:ln>
                <a:noFill/>
              </a:ln>
            </p:spPr>
            <p:txBody>
              <a:bodyPr spcFirstLastPara="1" wrap="square" lIns="68569" tIns="68569" rIns="68569" bIns="68569" anchor="ctr" anchorCtr="0">
                <a:noAutofit/>
              </a:bodyPr>
              <a:lstStyle/>
              <a:p>
                <a:endParaRPr sz="1013"/>
              </a:p>
            </p:txBody>
          </p:sp>
          <p:sp>
            <p:nvSpPr>
              <p:cNvPr id="8" name="Google Shape;276;p36">
                <a:extLst>
                  <a:ext uri="{FF2B5EF4-FFF2-40B4-BE49-F238E27FC236}">
                    <a16:creationId xmlns:a16="http://schemas.microsoft.com/office/drawing/2014/main" xmlns="" id="{8BB049DA-78D4-47DB-BCB5-C59037413B70}"/>
                  </a:ext>
                </a:extLst>
              </p:cNvPr>
              <p:cNvSpPr/>
              <p:nvPr/>
            </p:nvSpPr>
            <p:spPr>
              <a:xfrm>
                <a:off x="3001300" y="4226900"/>
                <a:ext cx="70850" cy="44350"/>
              </a:xfrm>
              <a:custGeom>
                <a:avLst/>
                <a:gdLst/>
                <a:ahLst/>
                <a:cxnLst/>
                <a:rect l="l" t="t" r="r" b="b"/>
                <a:pathLst>
                  <a:path w="2834" h="1774" extrusionOk="0">
                    <a:moveTo>
                      <a:pt x="1176" y="0"/>
                    </a:moveTo>
                    <a:cubicBezTo>
                      <a:pt x="673" y="0"/>
                      <a:pt x="214" y="131"/>
                      <a:pt x="91" y="437"/>
                    </a:cubicBezTo>
                    <a:cubicBezTo>
                      <a:pt x="1" y="662"/>
                      <a:pt x="77" y="928"/>
                      <a:pt x="233" y="1114"/>
                    </a:cubicBezTo>
                    <a:cubicBezTo>
                      <a:pt x="388" y="1298"/>
                      <a:pt x="613" y="1413"/>
                      <a:pt x="842" y="1491"/>
                    </a:cubicBezTo>
                    <a:cubicBezTo>
                      <a:pt x="1138" y="1594"/>
                      <a:pt x="1670" y="1773"/>
                      <a:pt x="2108" y="1773"/>
                    </a:cubicBezTo>
                    <a:cubicBezTo>
                      <a:pt x="2488" y="1773"/>
                      <a:pt x="2797" y="1638"/>
                      <a:pt x="2816" y="1198"/>
                    </a:cubicBezTo>
                    <a:cubicBezTo>
                      <a:pt x="2826" y="976"/>
                      <a:pt x="2834" y="742"/>
                      <a:pt x="2728" y="549"/>
                    </a:cubicBezTo>
                    <a:cubicBezTo>
                      <a:pt x="2544" y="215"/>
                      <a:pt x="1823" y="0"/>
                      <a:pt x="1176" y="0"/>
                    </a:cubicBezTo>
                    <a:close/>
                  </a:path>
                </a:pathLst>
              </a:custGeom>
              <a:solidFill>
                <a:srgbClr val="E1A101"/>
              </a:solidFill>
              <a:ln>
                <a:noFill/>
              </a:ln>
            </p:spPr>
            <p:txBody>
              <a:bodyPr spcFirstLastPara="1" wrap="square" lIns="68569" tIns="68569" rIns="68569" bIns="68569" anchor="ctr" anchorCtr="0">
                <a:noAutofit/>
              </a:bodyPr>
              <a:lstStyle/>
              <a:p>
                <a:endParaRPr sz="1013"/>
              </a:p>
            </p:txBody>
          </p:sp>
          <p:sp>
            <p:nvSpPr>
              <p:cNvPr id="9" name="Google Shape;277;p36">
                <a:extLst>
                  <a:ext uri="{FF2B5EF4-FFF2-40B4-BE49-F238E27FC236}">
                    <a16:creationId xmlns:a16="http://schemas.microsoft.com/office/drawing/2014/main" xmlns="" id="{0948DBA1-554A-44E0-88E4-3ECBAEBA1279}"/>
                  </a:ext>
                </a:extLst>
              </p:cNvPr>
              <p:cNvSpPr/>
              <p:nvPr/>
            </p:nvSpPr>
            <p:spPr>
              <a:xfrm>
                <a:off x="2840650" y="4289300"/>
                <a:ext cx="59550" cy="29250"/>
              </a:xfrm>
              <a:custGeom>
                <a:avLst/>
                <a:gdLst/>
                <a:ahLst/>
                <a:cxnLst/>
                <a:rect l="l" t="t" r="r" b="b"/>
                <a:pathLst>
                  <a:path w="2382" h="1170" extrusionOk="0">
                    <a:moveTo>
                      <a:pt x="616" y="0"/>
                    </a:moveTo>
                    <a:cubicBezTo>
                      <a:pt x="507" y="0"/>
                      <a:pt x="397" y="12"/>
                      <a:pt x="304" y="66"/>
                    </a:cubicBezTo>
                    <a:cubicBezTo>
                      <a:pt x="14" y="236"/>
                      <a:pt x="1" y="757"/>
                      <a:pt x="266" y="956"/>
                    </a:cubicBezTo>
                    <a:cubicBezTo>
                      <a:pt x="386" y="1046"/>
                      <a:pt x="539" y="1079"/>
                      <a:pt x="687" y="1103"/>
                    </a:cubicBezTo>
                    <a:cubicBezTo>
                      <a:pt x="962" y="1147"/>
                      <a:pt x="1240" y="1170"/>
                      <a:pt x="1518" y="1170"/>
                    </a:cubicBezTo>
                    <a:cubicBezTo>
                      <a:pt x="1688" y="1170"/>
                      <a:pt x="1859" y="1161"/>
                      <a:pt x="2029" y="1144"/>
                    </a:cubicBezTo>
                    <a:cubicBezTo>
                      <a:pt x="2122" y="1136"/>
                      <a:pt x="2222" y="1121"/>
                      <a:pt x="2290" y="1059"/>
                    </a:cubicBezTo>
                    <a:cubicBezTo>
                      <a:pt x="2359" y="994"/>
                      <a:pt x="2382" y="890"/>
                      <a:pt x="2376" y="795"/>
                    </a:cubicBezTo>
                    <a:cubicBezTo>
                      <a:pt x="2357" y="545"/>
                      <a:pt x="2167" y="331"/>
                      <a:pt x="1941" y="219"/>
                    </a:cubicBezTo>
                    <a:cubicBezTo>
                      <a:pt x="1591" y="46"/>
                      <a:pt x="1081" y="12"/>
                      <a:pt x="692" y="2"/>
                    </a:cubicBezTo>
                    <a:cubicBezTo>
                      <a:pt x="667" y="1"/>
                      <a:pt x="641" y="0"/>
                      <a:pt x="616" y="0"/>
                    </a:cubicBezTo>
                    <a:close/>
                  </a:path>
                </a:pathLst>
              </a:custGeom>
              <a:solidFill>
                <a:srgbClr val="E1A101"/>
              </a:solidFill>
              <a:ln>
                <a:noFill/>
              </a:ln>
            </p:spPr>
            <p:txBody>
              <a:bodyPr spcFirstLastPara="1" wrap="square" lIns="68569" tIns="68569" rIns="68569" bIns="68569" anchor="ctr" anchorCtr="0">
                <a:noAutofit/>
              </a:bodyPr>
              <a:lstStyle/>
              <a:p>
                <a:endParaRPr sz="1013"/>
              </a:p>
            </p:txBody>
          </p:sp>
          <p:sp>
            <p:nvSpPr>
              <p:cNvPr id="10" name="Google Shape;278;p36">
                <a:extLst>
                  <a:ext uri="{FF2B5EF4-FFF2-40B4-BE49-F238E27FC236}">
                    <a16:creationId xmlns:a16="http://schemas.microsoft.com/office/drawing/2014/main" xmlns="" id="{0CF708DE-B8C0-4092-AF0C-4B07893E6D7E}"/>
                  </a:ext>
                </a:extLst>
              </p:cNvPr>
              <p:cNvSpPr/>
              <p:nvPr/>
            </p:nvSpPr>
            <p:spPr>
              <a:xfrm>
                <a:off x="2902675" y="4333750"/>
                <a:ext cx="59275" cy="35575"/>
              </a:xfrm>
              <a:custGeom>
                <a:avLst/>
                <a:gdLst/>
                <a:ahLst/>
                <a:cxnLst/>
                <a:rect l="l" t="t" r="r" b="b"/>
                <a:pathLst>
                  <a:path w="2371" h="1423" extrusionOk="0">
                    <a:moveTo>
                      <a:pt x="655" y="0"/>
                    </a:moveTo>
                    <a:cubicBezTo>
                      <a:pt x="589" y="0"/>
                      <a:pt x="533" y="7"/>
                      <a:pt x="493" y="23"/>
                    </a:cubicBezTo>
                    <a:cubicBezTo>
                      <a:pt x="232" y="124"/>
                      <a:pt x="57" y="386"/>
                      <a:pt x="9" y="660"/>
                    </a:cubicBezTo>
                    <a:cubicBezTo>
                      <a:pt x="1" y="700"/>
                      <a:pt x="1" y="742"/>
                      <a:pt x="9" y="782"/>
                    </a:cubicBezTo>
                    <a:cubicBezTo>
                      <a:pt x="24" y="823"/>
                      <a:pt x="47" y="861"/>
                      <a:pt x="77" y="892"/>
                    </a:cubicBezTo>
                    <a:cubicBezTo>
                      <a:pt x="405" y="1275"/>
                      <a:pt x="814" y="1422"/>
                      <a:pt x="1267" y="1422"/>
                    </a:cubicBezTo>
                    <a:cubicBezTo>
                      <a:pt x="1388" y="1422"/>
                      <a:pt x="1512" y="1412"/>
                      <a:pt x="1638" y="1392"/>
                    </a:cubicBezTo>
                    <a:cubicBezTo>
                      <a:pt x="1810" y="1365"/>
                      <a:pt x="1991" y="1327"/>
                      <a:pt x="2113" y="1204"/>
                    </a:cubicBezTo>
                    <a:cubicBezTo>
                      <a:pt x="2370" y="946"/>
                      <a:pt x="2189" y="466"/>
                      <a:pt x="1864" y="299"/>
                    </a:cubicBezTo>
                    <a:cubicBezTo>
                      <a:pt x="1654" y="190"/>
                      <a:pt x="1007" y="0"/>
                      <a:pt x="655" y="0"/>
                    </a:cubicBezTo>
                    <a:close/>
                  </a:path>
                </a:pathLst>
              </a:custGeom>
              <a:solidFill>
                <a:srgbClr val="E1A101"/>
              </a:solidFill>
              <a:ln>
                <a:noFill/>
              </a:ln>
            </p:spPr>
            <p:txBody>
              <a:bodyPr spcFirstLastPara="1" wrap="square" lIns="68569" tIns="68569" rIns="68569" bIns="68569" anchor="ctr" anchorCtr="0">
                <a:noAutofit/>
              </a:bodyPr>
              <a:lstStyle/>
              <a:p>
                <a:endParaRPr sz="1013"/>
              </a:p>
            </p:txBody>
          </p:sp>
          <p:sp>
            <p:nvSpPr>
              <p:cNvPr id="11" name="Google Shape;279;p36">
                <a:extLst>
                  <a:ext uri="{FF2B5EF4-FFF2-40B4-BE49-F238E27FC236}">
                    <a16:creationId xmlns:a16="http://schemas.microsoft.com/office/drawing/2014/main" xmlns="" id="{67DAF47B-E38E-4540-B64D-0E43CC04EC64}"/>
                  </a:ext>
                </a:extLst>
              </p:cNvPr>
              <p:cNvSpPr/>
              <p:nvPr/>
            </p:nvSpPr>
            <p:spPr>
              <a:xfrm>
                <a:off x="2992875" y="4172525"/>
                <a:ext cx="59250" cy="35525"/>
              </a:xfrm>
              <a:custGeom>
                <a:avLst/>
                <a:gdLst/>
                <a:ahLst/>
                <a:cxnLst/>
                <a:rect l="l" t="t" r="r" b="b"/>
                <a:pathLst>
                  <a:path w="2370" h="1421" extrusionOk="0">
                    <a:moveTo>
                      <a:pt x="656" y="0"/>
                    </a:moveTo>
                    <a:cubicBezTo>
                      <a:pt x="588" y="0"/>
                      <a:pt x="532" y="7"/>
                      <a:pt x="491" y="23"/>
                    </a:cubicBezTo>
                    <a:cubicBezTo>
                      <a:pt x="231" y="123"/>
                      <a:pt x="55" y="385"/>
                      <a:pt x="9" y="659"/>
                    </a:cubicBezTo>
                    <a:cubicBezTo>
                      <a:pt x="0" y="699"/>
                      <a:pt x="0" y="742"/>
                      <a:pt x="9" y="782"/>
                    </a:cubicBezTo>
                    <a:cubicBezTo>
                      <a:pt x="23" y="824"/>
                      <a:pt x="46" y="861"/>
                      <a:pt x="76" y="892"/>
                    </a:cubicBezTo>
                    <a:cubicBezTo>
                      <a:pt x="405" y="1274"/>
                      <a:pt x="814" y="1421"/>
                      <a:pt x="1267" y="1421"/>
                    </a:cubicBezTo>
                    <a:cubicBezTo>
                      <a:pt x="1387" y="1421"/>
                      <a:pt x="1511" y="1410"/>
                      <a:pt x="1638" y="1391"/>
                    </a:cubicBezTo>
                    <a:cubicBezTo>
                      <a:pt x="1809" y="1365"/>
                      <a:pt x="1991" y="1327"/>
                      <a:pt x="2112" y="1204"/>
                    </a:cubicBezTo>
                    <a:cubicBezTo>
                      <a:pt x="2370" y="945"/>
                      <a:pt x="2188" y="465"/>
                      <a:pt x="1864" y="299"/>
                    </a:cubicBezTo>
                    <a:cubicBezTo>
                      <a:pt x="1654" y="191"/>
                      <a:pt x="1008" y="0"/>
                      <a:pt x="656" y="0"/>
                    </a:cubicBezTo>
                    <a:close/>
                  </a:path>
                </a:pathLst>
              </a:custGeom>
              <a:solidFill>
                <a:srgbClr val="E1A101"/>
              </a:solidFill>
              <a:ln>
                <a:noFill/>
              </a:ln>
            </p:spPr>
            <p:txBody>
              <a:bodyPr spcFirstLastPara="1" wrap="square" lIns="68569" tIns="68569" rIns="68569" bIns="68569" anchor="ctr" anchorCtr="0">
                <a:noAutofit/>
              </a:bodyPr>
              <a:lstStyle/>
              <a:p>
                <a:endParaRPr sz="1013"/>
              </a:p>
            </p:txBody>
          </p:sp>
          <p:sp>
            <p:nvSpPr>
              <p:cNvPr id="12" name="Google Shape;280;p36">
                <a:extLst>
                  <a:ext uri="{FF2B5EF4-FFF2-40B4-BE49-F238E27FC236}">
                    <a16:creationId xmlns:a16="http://schemas.microsoft.com/office/drawing/2014/main" xmlns="" id="{5398E4CB-9413-4942-9F6C-7E15F063F9F0}"/>
                  </a:ext>
                </a:extLst>
              </p:cNvPr>
              <p:cNvSpPr/>
              <p:nvPr/>
            </p:nvSpPr>
            <p:spPr>
              <a:xfrm>
                <a:off x="3004825" y="4332400"/>
                <a:ext cx="78875" cy="35675"/>
              </a:xfrm>
              <a:custGeom>
                <a:avLst/>
                <a:gdLst/>
                <a:ahLst/>
                <a:cxnLst/>
                <a:rect l="l" t="t" r="r" b="b"/>
                <a:pathLst>
                  <a:path w="3155" h="1427" extrusionOk="0">
                    <a:moveTo>
                      <a:pt x="1869" y="1"/>
                    </a:moveTo>
                    <a:cubicBezTo>
                      <a:pt x="1855" y="1"/>
                      <a:pt x="1842" y="1"/>
                      <a:pt x="1829" y="2"/>
                    </a:cubicBezTo>
                    <a:cubicBezTo>
                      <a:pt x="1390" y="35"/>
                      <a:pt x="84" y="35"/>
                      <a:pt x="44" y="621"/>
                    </a:cubicBezTo>
                    <a:cubicBezTo>
                      <a:pt x="1" y="1268"/>
                      <a:pt x="797" y="1426"/>
                      <a:pt x="1473" y="1426"/>
                    </a:cubicBezTo>
                    <a:cubicBezTo>
                      <a:pt x="1797" y="1426"/>
                      <a:pt x="2093" y="1390"/>
                      <a:pt x="2258" y="1354"/>
                    </a:cubicBezTo>
                    <a:cubicBezTo>
                      <a:pt x="2357" y="1332"/>
                      <a:pt x="2457" y="1306"/>
                      <a:pt x="2537" y="1248"/>
                    </a:cubicBezTo>
                    <a:cubicBezTo>
                      <a:pt x="3155" y="797"/>
                      <a:pt x="2409" y="1"/>
                      <a:pt x="1869" y="1"/>
                    </a:cubicBezTo>
                    <a:close/>
                  </a:path>
                </a:pathLst>
              </a:custGeom>
              <a:solidFill>
                <a:srgbClr val="E1A101"/>
              </a:solidFill>
              <a:ln>
                <a:noFill/>
              </a:ln>
            </p:spPr>
            <p:txBody>
              <a:bodyPr spcFirstLastPara="1" wrap="square" lIns="68569" tIns="68569" rIns="68569" bIns="68569" anchor="ctr" anchorCtr="0">
                <a:noAutofit/>
              </a:bodyPr>
              <a:lstStyle/>
              <a:p>
                <a:endParaRPr sz="1013"/>
              </a:p>
            </p:txBody>
          </p:sp>
          <p:sp>
            <p:nvSpPr>
              <p:cNvPr id="13" name="Google Shape;281;p36">
                <a:extLst>
                  <a:ext uri="{FF2B5EF4-FFF2-40B4-BE49-F238E27FC236}">
                    <a16:creationId xmlns:a16="http://schemas.microsoft.com/office/drawing/2014/main" xmlns="" id="{6FBBAD19-52A3-417F-9BA6-8AAD854E096E}"/>
                  </a:ext>
                </a:extLst>
              </p:cNvPr>
              <p:cNvSpPr/>
              <p:nvPr/>
            </p:nvSpPr>
            <p:spPr>
              <a:xfrm>
                <a:off x="2907825" y="4160200"/>
                <a:ext cx="78875" cy="35700"/>
              </a:xfrm>
              <a:custGeom>
                <a:avLst/>
                <a:gdLst/>
                <a:ahLst/>
                <a:cxnLst/>
                <a:rect l="l" t="t" r="r" b="b"/>
                <a:pathLst>
                  <a:path w="3155" h="1428" extrusionOk="0">
                    <a:moveTo>
                      <a:pt x="1870" y="1"/>
                    </a:moveTo>
                    <a:cubicBezTo>
                      <a:pt x="1856" y="1"/>
                      <a:pt x="1843" y="1"/>
                      <a:pt x="1830" y="2"/>
                    </a:cubicBezTo>
                    <a:cubicBezTo>
                      <a:pt x="1391" y="35"/>
                      <a:pt x="84" y="35"/>
                      <a:pt x="45" y="620"/>
                    </a:cubicBezTo>
                    <a:cubicBezTo>
                      <a:pt x="1" y="1269"/>
                      <a:pt x="798" y="1428"/>
                      <a:pt x="1475" y="1428"/>
                    </a:cubicBezTo>
                    <a:cubicBezTo>
                      <a:pt x="1798" y="1428"/>
                      <a:pt x="2094" y="1392"/>
                      <a:pt x="2259" y="1355"/>
                    </a:cubicBezTo>
                    <a:cubicBezTo>
                      <a:pt x="2356" y="1332"/>
                      <a:pt x="2456" y="1307"/>
                      <a:pt x="2537" y="1248"/>
                    </a:cubicBezTo>
                    <a:cubicBezTo>
                      <a:pt x="3154" y="797"/>
                      <a:pt x="2408" y="1"/>
                      <a:pt x="1870" y="1"/>
                    </a:cubicBezTo>
                    <a:close/>
                  </a:path>
                </a:pathLst>
              </a:custGeom>
              <a:solidFill>
                <a:srgbClr val="E1A101"/>
              </a:solidFill>
              <a:ln>
                <a:noFill/>
              </a:ln>
            </p:spPr>
            <p:txBody>
              <a:bodyPr spcFirstLastPara="1" wrap="square" lIns="68569" tIns="68569" rIns="68569" bIns="68569" anchor="ctr" anchorCtr="0">
                <a:noAutofit/>
              </a:bodyPr>
              <a:lstStyle/>
              <a:p>
                <a:endParaRPr sz="1013"/>
              </a:p>
            </p:txBody>
          </p:sp>
          <p:sp>
            <p:nvSpPr>
              <p:cNvPr id="14" name="Google Shape;282;p36">
                <a:extLst>
                  <a:ext uri="{FF2B5EF4-FFF2-40B4-BE49-F238E27FC236}">
                    <a16:creationId xmlns:a16="http://schemas.microsoft.com/office/drawing/2014/main" xmlns="" id="{461F8C23-53FE-4581-A9B0-B5DC43C5B358}"/>
                  </a:ext>
                </a:extLst>
              </p:cNvPr>
              <p:cNvSpPr/>
              <p:nvPr/>
            </p:nvSpPr>
            <p:spPr>
              <a:xfrm>
                <a:off x="3062800" y="4282875"/>
                <a:ext cx="74825" cy="36950"/>
              </a:xfrm>
              <a:custGeom>
                <a:avLst/>
                <a:gdLst/>
                <a:ahLst/>
                <a:cxnLst/>
                <a:rect l="l" t="t" r="r" b="b"/>
                <a:pathLst>
                  <a:path w="2993" h="1478" extrusionOk="0">
                    <a:moveTo>
                      <a:pt x="833" y="1"/>
                    </a:moveTo>
                    <a:cubicBezTo>
                      <a:pt x="731" y="1"/>
                      <a:pt x="648" y="9"/>
                      <a:pt x="592" y="26"/>
                    </a:cubicBezTo>
                    <a:cubicBezTo>
                      <a:pt x="282" y="119"/>
                      <a:pt x="0" y="386"/>
                      <a:pt x="0" y="708"/>
                    </a:cubicBezTo>
                    <a:cubicBezTo>
                      <a:pt x="0" y="935"/>
                      <a:pt x="140" y="1148"/>
                      <a:pt x="331" y="1275"/>
                    </a:cubicBezTo>
                    <a:cubicBezTo>
                      <a:pt x="519" y="1404"/>
                      <a:pt x="751" y="1457"/>
                      <a:pt x="978" y="1473"/>
                    </a:cubicBezTo>
                    <a:cubicBezTo>
                      <a:pt x="1030" y="1476"/>
                      <a:pt x="1082" y="1478"/>
                      <a:pt x="1134" y="1478"/>
                    </a:cubicBezTo>
                    <a:cubicBezTo>
                      <a:pt x="1489" y="1478"/>
                      <a:pt x="1840" y="1397"/>
                      <a:pt x="2161" y="1240"/>
                    </a:cubicBezTo>
                    <a:cubicBezTo>
                      <a:pt x="2254" y="1194"/>
                      <a:pt x="2345" y="1140"/>
                      <a:pt x="2413" y="1061"/>
                    </a:cubicBezTo>
                    <a:cubicBezTo>
                      <a:pt x="2992" y="367"/>
                      <a:pt x="1509" y="1"/>
                      <a:pt x="833" y="1"/>
                    </a:cubicBezTo>
                    <a:close/>
                  </a:path>
                </a:pathLst>
              </a:custGeom>
              <a:solidFill>
                <a:srgbClr val="E1A101"/>
              </a:solidFill>
              <a:ln>
                <a:noFill/>
              </a:ln>
            </p:spPr>
            <p:txBody>
              <a:bodyPr spcFirstLastPara="1" wrap="square" lIns="68569" tIns="68569" rIns="68569" bIns="68569" anchor="ctr" anchorCtr="0">
                <a:noAutofit/>
              </a:bodyPr>
              <a:lstStyle/>
              <a:p>
                <a:endParaRPr sz="1013"/>
              </a:p>
            </p:txBody>
          </p:sp>
          <p:sp>
            <p:nvSpPr>
              <p:cNvPr id="15" name="Google Shape;283;p36">
                <a:extLst>
                  <a:ext uri="{FF2B5EF4-FFF2-40B4-BE49-F238E27FC236}">
                    <a16:creationId xmlns:a16="http://schemas.microsoft.com/office/drawing/2014/main" xmlns="" id="{15D8A244-60A0-4D8C-98B7-F1A4729AC1C6}"/>
                  </a:ext>
                </a:extLst>
              </p:cNvPr>
              <p:cNvSpPr/>
              <p:nvPr/>
            </p:nvSpPr>
            <p:spPr>
              <a:xfrm>
                <a:off x="2955925" y="4386250"/>
                <a:ext cx="67225" cy="31150"/>
              </a:xfrm>
              <a:custGeom>
                <a:avLst/>
                <a:gdLst/>
                <a:ahLst/>
                <a:cxnLst/>
                <a:rect l="l" t="t" r="r" b="b"/>
                <a:pathLst>
                  <a:path w="2689" h="1246" extrusionOk="0">
                    <a:moveTo>
                      <a:pt x="1729" y="0"/>
                    </a:moveTo>
                    <a:cubicBezTo>
                      <a:pt x="1146" y="0"/>
                      <a:pt x="0" y="112"/>
                      <a:pt x="488" y="797"/>
                    </a:cubicBezTo>
                    <a:cubicBezTo>
                      <a:pt x="603" y="958"/>
                      <a:pt x="792" y="1054"/>
                      <a:pt x="979" y="1118"/>
                    </a:cubicBezTo>
                    <a:cubicBezTo>
                      <a:pt x="1226" y="1203"/>
                      <a:pt x="1485" y="1246"/>
                      <a:pt x="1744" y="1246"/>
                    </a:cubicBezTo>
                    <a:cubicBezTo>
                      <a:pt x="1792" y="1246"/>
                      <a:pt x="1840" y="1244"/>
                      <a:pt x="1887" y="1241"/>
                    </a:cubicBezTo>
                    <a:cubicBezTo>
                      <a:pt x="2238" y="1220"/>
                      <a:pt x="2652" y="1038"/>
                      <a:pt x="2671" y="687"/>
                    </a:cubicBezTo>
                    <a:cubicBezTo>
                      <a:pt x="2688" y="402"/>
                      <a:pt x="2424" y="278"/>
                      <a:pt x="2252" y="105"/>
                    </a:cubicBezTo>
                    <a:cubicBezTo>
                      <a:pt x="2179" y="32"/>
                      <a:pt x="2068" y="15"/>
                      <a:pt x="1963" y="7"/>
                    </a:cubicBezTo>
                    <a:cubicBezTo>
                      <a:pt x="1908" y="3"/>
                      <a:pt x="1826" y="0"/>
                      <a:pt x="1729" y="0"/>
                    </a:cubicBezTo>
                    <a:close/>
                  </a:path>
                </a:pathLst>
              </a:custGeom>
              <a:solidFill>
                <a:srgbClr val="E1A101"/>
              </a:solidFill>
              <a:ln>
                <a:noFill/>
              </a:ln>
            </p:spPr>
            <p:txBody>
              <a:bodyPr spcFirstLastPara="1" wrap="square" lIns="68569" tIns="68569" rIns="68569" bIns="68569" anchor="ctr" anchorCtr="0">
                <a:noAutofit/>
              </a:bodyPr>
              <a:lstStyle/>
              <a:p>
                <a:endParaRPr sz="1013"/>
              </a:p>
            </p:txBody>
          </p:sp>
          <p:sp>
            <p:nvSpPr>
              <p:cNvPr id="16" name="Google Shape;284;p36">
                <a:extLst>
                  <a:ext uri="{FF2B5EF4-FFF2-40B4-BE49-F238E27FC236}">
                    <a16:creationId xmlns:a16="http://schemas.microsoft.com/office/drawing/2014/main" xmlns="" id="{62729E9E-19B3-4D70-B46A-E7895B0433BF}"/>
                  </a:ext>
                </a:extLst>
              </p:cNvPr>
              <p:cNvSpPr/>
              <p:nvPr/>
            </p:nvSpPr>
            <p:spPr>
              <a:xfrm>
                <a:off x="2850650" y="4086975"/>
                <a:ext cx="67250" cy="31150"/>
              </a:xfrm>
              <a:custGeom>
                <a:avLst/>
                <a:gdLst/>
                <a:ahLst/>
                <a:cxnLst/>
                <a:rect l="l" t="t" r="r" b="b"/>
                <a:pathLst>
                  <a:path w="2690" h="1246" extrusionOk="0">
                    <a:moveTo>
                      <a:pt x="1736" y="1"/>
                    </a:moveTo>
                    <a:cubicBezTo>
                      <a:pt x="1155" y="1"/>
                      <a:pt x="0" y="110"/>
                      <a:pt x="490" y="797"/>
                    </a:cubicBezTo>
                    <a:cubicBezTo>
                      <a:pt x="605" y="960"/>
                      <a:pt x="794" y="1054"/>
                      <a:pt x="981" y="1118"/>
                    </a:cubicBezTo>
                    <a:cubicBezTo>
                      <a:pt x="1227" y="1203"/>
                      <a:pt x="1486" y="1246"/>
                      <a:pt x="1747" y="1246"/>
                    </a:cubicBezTo>
                    <a:cubicBezTo>
                      <a:pt x="1794" y="1246"/>
                      <a:pt x="1842" y="1244"/>
                      <a:pt x="1890" y="1241"/>
                    </a:cubicBezTo>
                    <a:cubicBezTo>
                      <a:pt x="2239" y="1220"/>
                      <a:pt x="2654" y="1038"/>
                      <a:pt x="2674" y="687"/>
                    </a:cubicBezTo>
                    <a:cubicBezTo>
                      <a:pt x="2690" y="402"/>
                      <a:pt x="2425" y="278"/>
                      <a:pt x="2253" y="105"/>
                    </a:cubicBezTo>
                    <a:cubicBezTo>
                      <a:pt x="2181" y="32"/>
                      <a:pt x="2069" y="16"/>
                      <a:pt x="1966" y="7"/>
                    </a:cubicBezTo>
                    <a:cubicBezTo>
                      <a:pt x="1911" y="3"/>
                      <a:pt x="1831" y="1"/>
                      <a:pt x="1736" y="1"/>
                    </a:cubicBezTo>
                    <a:close/>
                  </a:path>
                </a:pathLst>
              </a:custGeom>
              <a:solidFill>
                <a:srgbClr val="E1A101"/>
              </a:solidFill>
              <a:ln>
                <a:noFill/>
              </a:ln>
            </p:spPr>
            <p:txBody>
              <a:bodyPr spcFirstLastPara="1" wrap="square" lIns="68569" tIns="68569" rIns="68569" bIns="68569" anchor="ctr" anchorCtr="0">
                <a:noAutofit/>
              </a:bodyPr>
              <a:lstStyle/>
              <a:p>
                <a:endParaRPr sz="1013"/>
              </a:p>
            </p:txBody>
          </p:sp>
          <p:sp>
            <p:nvSpPr>
              <p:cNvPr id="17" name="Google Shape;285;p36">
                <a:extLst>
                  <a:ext uri="{FF2B5EF4-FFF2-40B4-BE49-F238E27FC236}">
                    <a16:creationId xmlns:a16="http://schemas.microsoft.com/office/drawing/2014/main" xmlns="" id="{43808214-FE09-428C-B7F0-FFD7E1BB35FE}"/>
                  </a:ext>
                </a:extLst>
              </p:cNvPr>
              <p:cNvSpPr/>
              <p:nvPr/>
            </p:nvSpPr>
            <p:spPr>
              <a:xfrm>
                <a:off x="2932650" y="4115675"/>
                <a:ext cx="67250" cy="31150"/>
              </a:xfrm>
              <a:custGeom>
                <a:avLst/>
                <a:gdLst/>
                <a:ahLst/>
                <a:cxnLst/>
                <a:rect l="l" t="t" r="r" b="b"/>
                <a:pathLst>
                  <a:path w="2690" h="1246" extrusionOk="0">
                    <a:moveTo>
                      <a:pt x="1736" y="1"/>
                    </a:moveTo>
                    <a:cubicBezTo>
                      <a:pt x="1154" y="1"/>
                      <a:pt x="0" y="110"/>
                      <a:pt x="489" y="797"/>
                    </a:cubicBezTo>
                    <a:cubicBezTo>
                      <a:pt x="605" y="960"/>
                      <a:pt x="794" y="1054"/>
                      <a:pt x="981" y="1119"/>
                    </a:cubicBezTo>
                    <a:cubicBezTo>
                      <a:pt x="1227" y="1203"/>
                      <a:pt x="1486" y="1246"/>
                      <a:pt x="1746" y="1246"/>
                    </a:cubicBezTo>
                    <a:cubicBezTo>
                      <a:pt x="1794" y="1246"/>
                      <a:pt x="1841" y="1244"/>
                      <a:pt x="1889" y="1242"/>
                    </a:cubicBezTo>
                    <a:cubicBezTo>
                      <a:pt x="2239" y="1220"/>
                      <a:pt x="2654" y="1038"/>
                      <a:pt x="2674" y="688"/>
                    </a:cubicBezTo>
                    <a:cubicBezTo>
                      <a:pt x="2690" y="404"/>
                      <a:pt x="2425" y="278"/>
                      <a:pt x="2254" y="105"/>
                    </a:cubicBezTo>
                    <a:cubicBezTo>
                      <a:pt x="2181" y="32"/>
                      <a:pt x="2069" y="16"/>
                      <a:pt x="1966" y="8"/>
                    </a:cubicBezTo>
                    <a:cubicBezTo>
                      <a:pt x="1911" y="4"/>
                      <a:pt x="1831" y="1"/>
                      <a:pt x="1736" y="1"/>
                    </a:cubicBezTo>
                    <a:close/>
                  </a:path>
                </a:pathLst>
              </a:custGeom>
              <a:solidFill>
                <a:srgbClr val="E1A101"/>
              </a:solidFill>
              <a:ln>
                <a:noFill/>
              </a:ln>
            </p:spPr>
            <p:txBody>
              <a:bodyPr spcFirstLastPara="1" wrap="square" lIns="68569" tIns="68569" rIns="68569" bIns="68569" anchor="ctr" anchorCtr="0">
                <a:noAutofit/>
              </a:bodyPr>
              <a:lstStyle/>
              <a:p>
                <a:endParaRPr sz="1013"/>
              </a:p>
            </p:txBody>
          </p:sp>
          <p:sp>
            <p:nvSpPr>
              <p:cNvPr id="18" name="Google Shape;286;p36">
                <a:extLst>
                  <a:ext uri="{FF2B5EF4-FFF2-40B4-BE49-F238E27FC236}">
                    <a16:creationId xmlns:a16="http://schemas.microsoft.com/office/drawing/2014/main" xmlns="" id="{FA7990C3-9A20-4BCB-8C84-67B0FA9CFD43}"/>
                  </a:ext>
                </a:extLst>
              </p:cNvPr>
              <p:cNvSpPr/>
              <p:nvPr/>
            </p:nvSpPr>
            <p:spPr>
              <a:xfrm>
                <a:off x="3018725" y="4134800"/>
                <a:ext cx="67250" cy="31150"/>
              </a:xfrm>
              <a:custGeom>
                <a:avLst/>
                <a:gdLst/>
                <a:ahLst/>
                <a:cxnLst/>
                <a:rect l="l" t="t" r="r" b="b"/>
                <a:pathLst>
                  <a:path w="2690" h="1246" extrusionOk="0">
                    <a:moveTo>
                      <a:pt x="1736" y="1"/>
                    </a:moveTo>
                    <a:cubicBezTo>
                      <a:pt x="1154" y="1"/>
                      <a:pt x="0" y="110"/>
                      <a:pt x="489" y="797"/>
                    </a:cubicBezTo>
                    <a:cubicBezTo>
                      <a:pt x="605" y="960"/>
                      <a:pt x="794" y="1054"/>
                      <a:pt x="981" y="1119"/>
                    </a:cubicBezTo>
                    <a:cubicBezTo>
                      <a:pt x="1228" y="1203"/>
                      <a:pt x="1486" y="1246"/>
                      <a:pt x="1746" y="1246"/>
                    </a:cubicBezTo>
                    <a:cubicBezTo>
                      <a:pt x="1794" y="1246"/>
                      <a:pt x="1842" y="1244"/>
                      <a:pt x="1889" y="1242"/>
                    </a:cubicBezTo>
                    <a:cubicBezTo>
                      <a:pt x="2240" y="1220"/>
                      <a:pt x="2654" y="1038"/>
                      <a:pt x="2674" y="688"/>
                    </a:cubicBezTo>
                    <a:cubicBezTo>
                      <a:pt x="2690" y="404"/>
                      <a:pt x="2425" y="278"/>
                      <a:pt x="2254" y="105"/>
                    </a:cubicBezTo>
                    <a:cubicBezTo>
                      <a:pt x="2181" y="32"/>
                      <a:pt x="2069" y="16"/>
                      <a:pt x="1966" y="8"/>
                    </a:cubicBezTo>
                    <a:cubicBezTo>
                      <a:pt x="1912" y="4"/>
                      <a:pt x="1832" y="1"/>
                      <a:pt x="1736" y="1"/>
                    </a:cubicBezTo>
                    <a:close/>
                  </a:path>
                </a:pathLst>
              </a:custGeom>
              <a:solidFill>
                <a:srgbClr val="E1A101"/>
              </a:solidFill>
              <a:ln>
                <a:noFill/>
              </a:ln>
            </p:spPr>
            <p:txBody>
              <a:bodyPr spcFirstLastPara="1" wrap="square" lIns="68569" tIns="68569" rIns="68569" bIns="68569" anchor="ctr" anchorCtr="0">
                <a:noAutofit/>
              </a:bodyPr>
              <a:lstStyle/>
              <a:p>
                <a:endParaRPr sz="1013"/>
              </a:p>
            </p:txBody>
          </p:sp>
          <p:sp>
            <p:nvSpPr>
              <p:cNvPr id="19" name="Google Shape;287;p36">
                <a:extLst>
                  <a:ext uri="{FF2B5EF4-FFF2-40B4-BE49-F238E27FC236}">
                    <a16:creationId xmlns:a16="http://schemas.microsoft.com/office/drawing/2014/main" xmlns="" id="{97CAAA04-82CE-49A2-8527-0A23DA48C7E8}"/>
                  </a:ext>
                </a:extLst>
              </p:cNvPr>
              <p:cNvSpPr/>
              <p:nvPr/>
            </p:nvSpPr>
            <p:spPr>
              <a:xfrm>
                <a:off x="2863425" y="4391850"/>
                <a:ext cx="73375" cy="29550"/>
              </a:xfrm>
              <a:custGeom>
                <a:avLst/>
                <a:gdLst/>
                <a:ahLst/>
                <a:cxnLst/>
                <a:rect l="l" t="t" r="r" b="b"/>
                <a:pathLst>
                  <a:path w="2935" h="1182" extrusionOk="0">
                    <a:moveTo>
                      <a:pt x="990" y="0"/>
                    </a:moveTo>
                    <a:cubicBezTo>
                      <a:pt x="768" y="0"/>
                      <a:pt x="549" y="11"/>
                      <a:pt x="347" y="11"/>
                    </a:cubicBezTo>
                    <a:cubicBezTo>
                      <a:pt x="288" y="11"/>
                      <a:pt x="227" y="11"/>
                      <a:pt x="178" y="41"/>
                    </a:cubicBezTo>
                    <a:cubicBezTo>
                      <a:pt x="135" y="71"/>
                      <a:pt x="104" y="112"/>
                      <a:pt x="87" y="159"/>
                    </a:cubicBezTo>
                    <a:cubicBezTo>
                      <a:pt x="1" y="364"/>
                      <a:pt x="59" y="610"/>
                      <a:pt x="197" y="786"/>
                    </a:cubicBezTo>
                    <a:cubicBezTo>
                      <a:pt x="333" y="962"/>
                      <a:pt x="536" y="1072"/>
                      <a:pt x="744" y="1146"/>
                    </a:cubicBezTo>
                    <a:cubicBezTo>
                      <a:pt x="813" y="1170"/>
                      <a:pt x="897" y="1182"/>
                      <a:pt x="989" y="1182"/>
                    </a:cubicBezTo>
                    <a:cubicBezTo>
                      <a:pt x="1704" y="1182"/>
                      <a:pt x="2935" y="510"/>
                      <a:pt x="1901" y="125"/>
                    </a:cubicBezTo>
                    <a:cubicBezTo>
                      <a:pt x="1626" y="22"/>
                      <a:pt x="1306" y="0"/>
                      <a:pt x="990" y="0"/>
                    </a:cubicBezTo>
                    <a:close/>
                  </a:path>
                </a:pathLst>
              </a:custGeom>
              <a:solidFill>
                <a:srgbClr val="E1A101"/>
              </a:solidFill>
              <a:ln>
                <a:noFill/>
              </a:ln>
            </p:spPr>
            <p:txBody>
              <a:bodyPr spcFirstLastPara="1" wrap="square" lIns="68569" tIns="68569" rIns="68569" bIns="68569" anchor="ctr" anchorCtr="0">
                <a:noAutofit/>
              </a:bodyPr>
              <a:lstStyle/>
              <a:p>
                <a:endParaRPr sz="1013"/>
              </a:p>
            </p:txBody>
          </p:sp>
          <p:sp>
            <p:nvSpPr>
              <p:cNvPr id="20" name="Google Shape;288;p36">
                <a:extLst>
                  <a:ext uri="{FF2B5EF4-FFF2-40B4-BE49-F238E27FC236}">
                    <a16:creationId xmlns:a16="http://schemas.microsoft.com/office/drawing/2014/main" xmlns="" id="{4CEF1355-6CD2-4571-8908-41520819DF6E}"/>
                  </a:ext>
                </a:extLst>
              </p:cNvPr>
              <p:cNvSpPr/>
              <p:nvPr/>
            </p:nvSpPr>
            <p:spPr>
              <a:xfrm>
                <a:off x="3048025" y="4392850"/>
                <a:ext cx="59700" cy="32950"/>
              </a:xfrm>
              <a:custGeom>
                <a:avLst/>
                <a:gdLst/>
                <a:ahLst/>
                <a:cxnLst/>
                <a:rect l="l" t="t" r="r" b="b"/>
                <a:pathLst>
                  <a:path w="2388" h="1318" extrusionOk="0">
                    <a:moveTo>
                      <a:pt x="1010" y="1"/>
                    </a:moveTo>
                    <a:cubicBezTo>
                      <a:pt x="655" y="1"/>
                      <a:pt x="308" y="143"/>
                      <a:pt x="98" y="476"/>
                    </a:cubicBezTo>
                    <a:cubicBezTo>
                      <a:pt x="74" y="513"/>
                      <a:pt x="54" y="554"/>
                      <a:pt x="41" y="596"/>
                    </a:cubicBezTo>
                    <a:cubicBezTo>
                      <a:pt x="1" y="743"/>
                      <a:pt x="79" y="893"/>
                      <a:pt x="157" y="1025"/>
                    </a:cubicBezTo>
                    <a:cubicBezTo>
                      <a:pt x="217" y="1129"/>
                      <a:pt x="284" y="1239"/>
                      <a:pt x="394" y="1286"/>
                    </a:cubicBezTo>
                    <a:cubicBezTo>
                      <a:pt x="451" y="1312"/>
                      <a:pt x="513" y="1318"/>
                      <a:pt x="576" y="1318"/>
                    </a:cubicBezTo>
                    <a:cubicBezTo>
                      <a:pt x="597" y="1318"/>
                      <a:pt x="618" y="1317"/>
                      <a:pt x="639" y="1316"/>
                    </a:cubicBezTo>
                    <a:cubicBezTo>
                      <a:pt x="1009" y="1306"/>
                      <a:pt x="1740" y="1312"/>
                      <a:pt x="2086" y="1129"/>
                    </a:cubicBezTo>
                    <a:cubicBezTo>
                      <a:pt x="2339" y="996"/>
                      <a:pt x="2387" y="764"/>
                      <a:pt x="1940" y="354"/>
                    </a:cubicBezTo>
                    <a:cubicBezTo>
                      <a:pt x="1699" y="132"/>
                      <a:pt x="1351" y="1"/>
                      <a:pt x="1010" y="1"/>
                    </a:cubicBezTo>
                    <a:close/>
                  </a:path>
                </a:pathLst>
              </a:custGeom>
              <a:solidFill>
                <a:srgbClr val="E1A101"/>
              </a:solidFill>
              <a:ln>
                <a:noFill/>
              </a:ln>
            </p:spPr>
            <p:txBody>
              <a:bodyPr spcFirstLastPara="1" wrap="square" lIns="68569" tIns="68569" rIns="68569" bIns="68569" anchor="ctr" anchorCtr="0">
                <a:noAutofit/>
              </a:bodyPr>
              <a:lstStyle/>
              <a:p>
                <a:endParaRPr sz="1013"/>
              </a:p>
            </p:txBody>
          </p:sp>
          <p:sp>
            <p:nvSpPr>
              <p:cNvPr id="21" name="Google Shape;289;p36">
                <a:extLst>
                  <a:ext uri="{FF2B5EF4-FFF2-40B4-BE49-F238E27FC236}">
                    <a16:creationId xmlns:a16="http://schemas.microsoft.com/office/drawing/2014/main" xmlns="" id="{15E60288-B55F-4700-BE95-6064C01328EF}"/>
                  </a:ext>
                </a:extLst>
              </p:cNvPr>
              <p:cNvSpPr/>
              <p:nvPr/>
            </p:nvSpPr>
            <p:spPr>
              <a:xfrm>
                <a:off x="2915900" y="4444325"/>
                <a:ext cx="49275" cy="26475"/>
              </a:xfrm>
              <a:custGeom>
                <a:avLst/>
                <a:gdLst/>
                <a:ahLst/>
                <a:cxnLst/>
                <a:rect l="l" t="t" r="r" b="b"/>
                <a:pathLst>
                  <a:path w="1971" h="1059" extrusionOk="0">
                    <a:moveTo>
                      <a:pt x="1407" y="1"/>
                    </a:moveTo>
                    <a:cubicBezTo>
                      <a:pt x="1181" y="1"/>
                      <a:pt x="932" y="55"/>
                      <a:pt x="763" y="65"/>
                    </a:cubicBezTo>
                    <a:cubicBezTo>
                      <a:pt x="539" y="80"/>
                      <a:pt x="280" y="111"/>
                      <a:pt x="157" y="300"/>
                    </a:cubicBezTo>
                    <a:cubicBezTo>
                      <a:pt x="1" y="537"/>
                      <a:pt x="190" y="877"/>
                      <a:pt x="454" y="983"/>
                    </a:cubicBezTo>
                    <a:cubicBezTo>
                      <a:pt x="572" y="1030"/>
                      <a:pt x="748" y="1058"/>
                      <a:pt x="938" y="1058"/>
                    </a:cubicBezTo>
                    <a:cubicBezTo>
                      <a:pt x="1410" y="1058"/>
                      <a:pt x="1970" y="887"/>
                      <a:pt x="1940" y="417"/>
                    </a:cubicBezTo>
                    <a:cubicBezTo>
                      <a:pt x="1918" y="81"/>
                      <a:pt x="1680" y="1"/>
                      <a:pt x="1407" y="1"/>
                    </a:cubicBezTo>
                    <a:close/>
                  </a:path>
                </a:pathLst>
              </a:custGeom>
              <a:solidFill>
                <a:srgbClr val="E1A101"/>
              </a:solidFill>
              <a:ln>
                <a:noFill/>
              </a:ln>
            </p:spPr>
            <p:txBody>
              <a:bodyPr spcFirstLastPara="1" wrap="square" lIns="68569" tIns="68569" rIns="68569" bIns="68569" anchor="ctr" anchorCtr="0">
                <a:noAutofit/>
              </a:bodyPr>
              <a:lstStyle/>
              <a:p>
                <a:endParaRPr sz="1013"/>
              </a:p>
            </p:txBody>
          </p:sp>
          <p:sp>
            <p:nvSpPr>
              <p:cNvPr id="22" name="Google Shape;290;p36">
                <a:extLst>
                  <a:ext uri="{FF2B5EF4-FFF2-40B4-BE49-F238E27FC236}">
                    <a16:creationId xmlns:a16="http://schemas.microsoft.com/office/drawing/2014/main" xmlns="" id="{DF09761D-26B9-4A7A-B7D7-4EDCB841C4AE}"/>
                  </a:ext>
                </a:extLst>
              </p:cNvPr>
              <p:cNvSpPr/>
              <p:nvPr/>
            </p:nvSpPr>
            <p:spPr>
              <a:xfrm>
                <a:off x="2848950" y="4190175"/>
                <a:ext cx="49275" cy="26450"/>
              </a:xfrm>
              <a:custGeom>
                <a:avLst/>
                <a:gdLst/>
                <a:ahLst/>
                <a:cxnLst/>
                <a:rect l="l" t="t" r="r" b="b"/>
                <a:pathLst>
                  <a:path w="1971" h="1058" extrusionOk="0">
                    <a:moveTo>
                      <a:pt x="1406" y="0"/>
                    </a:moveTo>
                    <a:cubicBezTo>
                      <a:pt x="1181" y="0"/>
                      <a:pt x="932" y="55"/>
                      <a:pt x="763" y="65"/>
                    </a:cubicBezTo>
                    <a:cubicBezTo>
                      <a:pt x="538" y="79"/>
                      <a:pt x="280" y="110"/>
                      <a:pt x="157" y="299"/>
                    </a:cubicBezTo>
                    <a:cubicBezTo>
                      <a:pt x="1" y="537"/>
                      <a:pt x="189" y="877"/>
                      <a:pt x="454" y="983"/>
                    </a:cubicBezTo>
                    <a:cubicBezTo>
                      <a:pt x="571" y="1030"/>
                      <a:pt x="747" y="1058"/>
                      <a:pt x="938" y="1058"/>
                    </a:cubicBezTo>
                    <a:cubicBezTo>
                      <a:pt x="1410" y="1058"/>
                      <a:pt x="1970" y="886"/>
                      <a:pt x="1940" y="416"/>
                    </a:cubicBezTo>
                    <a:cubicBezTo>
                      <a:pt x="1917" y="80"/>
                      <a:pt x="1679" y="0"/>
                      <a:pt x="1406" y="0"/>
                    </a:cubicBezTo>
                    <a:close/>
                  </a:path>
                </a:pathLst>
              </a:custGeom>
              <a:solidFill>
                <a:srgbClr val="E1A101"/>
              </a:solidFill>
              <a:ln>
                <a:noFill/>
              </a:ln>
            </p:spPr>
            <p:txBody>
              <a:bodyPr spcFirstLastPara="1" wrap="square" lIns="68569" tIns="68569" rIns="68569" bIns="68569" anchor="ctr" anchorCtr="0">
                <a:noAutofit/>
              </a:bodyPr>
              <a:lstStyle/>
              <a:p>
                <a:endParaRPr sz="1013"/>
              </a:p>
            </p:txBody>
          </p:sp>
          <p:sp>
            <p:nvSpPr>
              <p:cNvPr id="23" name="Google Shape;291;p36">
                <a:extLst>
                  <a:ext uri="{FF2B5EF4-FFF2-40B4-BE49-F238E27FC236}">
                    <a16:creationId xmlns:a16="http://schemas.microsoft.com/office/drawing/2014/main" xmlns="" id="{0F3AA810-FBEF-4DDC-9BED-B68896E27A5F}"/>
                  </a:ext>
                </a:extLst>
              </p:cNvPr>
              <p:cNvSpPr/>
              <p:nvPr/>
            </p:nvSpPr>
            <p:spPr>
              <a:xfrm>
                <a:off x="3005850" y="4438850"/>
                <a:ext cx="61800" cy="21875"/>
              </a:xfrm>
              <a:custGeom>
                <a:avLst/>
                <a:gdLst/>
                <a:ahLst/>
                <a:cxnLst/>
                <a:rect l="l" t="t" r="r" b="b"/>
                <a:pathLst>
                  <a:path w="2472" h="875" extrusionOk="0">
                    <a:moveTo>
                      <a:pt x="1330" y="1"/>
                    </a:moveTo>
                    <a:cubicBezTo>
                      <a:pt x="1305" y="1"/>
                      <a:pt x="1281" y="2"/>
                      <a:pt x="1257" y="4"/>
                    </a:cubicBezTo>
                    <a:cubicBezTo>
                      <a:pt x="1001" y="28"/>
                      <a:pt x="460" y="23"/>
                      <a:pt x="234" y="147"/>
                    </a:cubicBezTo>
                    <a:cubicBezTo>
                      <a:pt x="89" y="228"/>
                      <a:pt x="1" y="426"/>
                      <a:pt x="89" y="566"/>
                    </a:cubicBezTo>
                    <a:cubicBezTo>
                      <a:pt x="307" y="823"/>
                      <a:pt x="664" y="875"/>
                      <a:pt x="1010" y="875"/>
                    </a:cubicBezTo>
                    <a:cubicBezTo>
                      <a:pt x="1085" y="875"/>
                      <a:pt x="1158" y="872"/>
                      <a:pt x="1230" y="869"/>
                    </a:cubicBezTo>
                    <a:cubicBezTo>
                      <a:pt x="1405" y="863"/>
                      <a:pt x="1583" y="855"/>
                      <a:pt x="1741" y="780"/>
                    </a:cubicBezTo>
                    <a:cubicBezTo>
                      <a:pt x="2472" y="436"/>
                      <a:pt x="1820" y="1"/>
                      <a:pt x="1330" y="1"/>
                    </a:cubicBezTo>
                    <a:close/>
                  </a:path>
                </a:pathLst>
              </a:custGeom>
              <a:solidFill>
                <a:srgbClr val="E1A101"/>
              </a:solidFill>
              <a:ln>
                <a:noFill/>
              </a:ln>
            </p:spPr>
            <p:txBody>
              <a:bodyPr spcFirstLastPara="1" wrap="square" lIns="68569" tIns="68569" rIns="68569" bIns="68569" anchor="ctr" anchorCtr="0">
                <a:noAutofit/>
              </a:bodyPr>
              <a:lstStyle/>
              <a:p>
                <a:endParaRPr sz="1013"/>
              </a:p>
            </p:txBody>
          </p:sp>
          <p:sp>
            <p:nvSpPr>
              <p:cNvPr id="24" name="Google Shape;292;p36">
                <a:extLst>
                  <a:ext uri="{FF2B5EF4-FFF2-40B4-BE49-F238E27FC236}">
                    <a16:creationId xmlns:a16="http://schemas.microsoft.com/office/drawing/2014/main" xmlns="" id="{3B7BD2BE-CF95-4C0F-91D6-6797904E68D3}"/>
                  </a:ext>
                </a:extLst>
              </p:cNvPr>
              <p:cNvSpPr/>
              <p:nvPr/>
            </p:nvSpPr>
            <p:spPr>
              <a:xfrm>
                <a:off x="2821350" y="4134150"/>
                <a:ext cx="61825" cy="21875"/>
              </a:xfrm>
              <a:custGeom>
                <a:avLst/>
                <a:gdLst/>
                <a:ahLst/>
                <a:cxnLst/>
                <a:rect l="l" t="t" r="r" b="b"/>
                <a:pathLst>
                  <a:path w="2473" h="875" extrusionOk="0">
                    <a:moveTo>
                      <a:pt x="1330" y="0"/>
                    </a:moveTo>
                    <a:cubicBezTo>
                      <a:pt x="1306" y="0"/>
                      <a:pt x="1281" y="1"/>
                      <a:pt x="1258" y="4"/>
                    </a:cubicBezTo>
                    <a:cubicBezTo>
                      <a:pt x="1003" y="28"/>
                      <a:pt x="460" y="22"/>
                      <a:pt x="235" y="146"/>
                    </a:cubicBezTo>
                    <a:cubicBezTo>
                      <a:pt x="91" y="228"/>
                      <a:pt x="1" y="427"/>
                      <a:pt x="91" y="565"/>
                    </a:cubicBezTo>
                    <a:cubicBezTo>
                      <a:pt x="308" y="822"/>
                      <a:pt x="665" y="874"/>
                      <a:pt x="1012" y="874"/>
                    </a:cubicBezTo>
                    <a:cubicBezTo>
                      <a:pt x="1086" y="874"/>
                      <a:pt x="1160" y="872"/>
                      <a:pt x="1232" y="869"/>
                    </a:cubicBezTo>
                    <a:cubicBezTo>
                      <a:pt x="1405" y="861"/>
                      <a:pt x="1584" y="853"/>
                      <a:pt x="1742" y="780"/>
                    </a:cubicBezTo>
                    <a:cubicBezTo>
                      <a:pt x="2472" y="435"/>
                      <a:pt x="1821" y="0"/>
                      <a:pt x="1330" y="0"/>
                    </a:cubicBezTo>
                    <a:close/>
                  </a:path>
                </a:pathLst>
              </a:custGeom>
              <a:solidFill>
                <a:srgbClr val="E1A101"/>
              </a:solidFill>
              <a:ln>
                <a:noFill/>
              </a:ln>
            </p:spPr>
            <p:txBody>
              <a:bodyPr spcFirstLastPara="1" wrap="square" lIns="68569" tIns="68569" rIns="68569" bIns="68569" anchor="ctr" anchorCtr="0">
                <a:noAutofit/>
              </a:bodyPr>
              <a:lstStyle/>
              <a:p>
                <a:endParaRPr sz="1013"/>
              </a:p>
            </p:txBody>
          </p:sp>
          <p:sp>
            <p:nvSpPr>
              <p:cNvPr id="25" name="Google Shape;293;p36">
                <a:extLst>
                  <a:ext uri="{FF2B5EF4-FFF2-40B4-BE49-F238E27FC236}">
                    <a16:creationId xmlns:a16="http://schemas.microsoft.com/office/drawing/2014/main" xmlns="" id="{7A0E3206-6F80-4A1C-ADE5-741E24C76187}"/>
                  </a:ext>
                </a:extLst>
              </p:cNvPr>
              <p:cNvSpPr/>
              <p:nvPr/>
            </p:nvSpPr>
            <p:spPr>
              <a:xfrm>
                <a:off x="3076925" y="4198375"/>
                <a:ext cx="61750" cy="21875"/>
              </a:xfrm>
              <a:custGeom>
                <a:avLst/>
                <a:gdLst/>
                <a:ahLst/>
                <a:cxnLst/>
                <a:rect l="l" t="t" r="r" b="b"/>
                <a:pathLst>
                  <a:path w="2470" h="875" extrusionOk="0">
                    <a:moveTo>
                      <a:pt x="1330" y="0"/>
                    </a:moveTo>
                    <a:cubicBezTo>
                      <a:pt x="1305" y="0"/>
                      <a:pt x="1280" y="2"/>
                      <a:pt x="1256" y="4"/>
                    </a:cubicBezTo>
                    <a:cubicBezTo>
                      <a:pt x="1001" y="28"/>
                      <a:pt x="458" y="21"/>
                      <a:pt x="233" y="147"/>
                    </a:cubicBezTo>
                    <a:cubicBezTo>
                      <a:pt x="89" y="229"/>
                      <a:pt x="0" y="426"/>
                      <a:pt x="89" y="566"/>
                    </a:cubicBezTo>
                    <a:cubicBezTo>
                      <a:pt x="306" y="824"/>
                      <a:pt x="666" y="874"/>
                      <a:pt x="1015" y="874"/>
                    </a:cubicBezTo>
                    <a:cubicBezTo>
                      <a:pt x="1087" y="874"/>
                      <a:pt x="1160" y="872"/>
                      <a:pt x="1230" y="869"/>
                    </a:cubicBezTo>
                    <a:cubicBezTo>
                      <a:pt x="1403" y="862"/>
                      <a:pt x="1583" y="853"/>
                      <a:pt x="1740" y="779"/>
                    </a:cubicBezTo>
                    <a:cubicBezTo>
                      <a:pt x="2469" y="435"/>
                      <a:pt x="1821" y="0"/>
                      <a:pt x="1330" y="0"/>
                    </a:cubicBezTo>
                    <a:close/>
                  </a:path>
                </a:pathLst>
              </a:custGeom>
              <a:solidFill>
                <a:srgbClr val="E1A101"/>
              </a:solidFill>
              <a:ln>
                <a:noFill/>
              </a:ln>
            </p:spPr>
            <p:txBody>
              <a:bodyPr spcFirstLastPara="1" wrap="square" lIns="68569" tIns="68569" rIns="68569" bIns="68569" anchor="ctr" anchorCtr="0">
                <a:noAutofit/>
              </a:bodyPr>
              <a:lstStyle/>
              <a:p>
                <a:endParaRPr sz="1013"/>
              </a:p>
            </p:txBody>
          </p:sp>
          <p:sp>
            <p:nvSpPr>
              <p:cNvPr id="26" name="Google Shape;294;p36">
                <a:extLst>
                  <a:ext uri="{FF2B5EF4-FFF2-40B4-BE49-F238E27FC236}">
                    <a16:creationId xmlns:a16="http://schemas.microsoft.com/office/drawing/2014/main" xmlns="" id="{00AAB00F-E50A-41B0-999B-1401479B4D41}"/>
                  </a:ext>
                </a:extLst>
              </p:cNvPr>
              <p:cNvSpPr/>
              <p:nvPr/>
            </p:nvSpPr>
            <p:spPr>
              <a:xfrm>
                <a:off x="3004500" y="4078125"/>
                <a:ext cx="61775" cy="21875"/>
              </a:xfrm>
              <a:custGeom>
                <a:avLst/>
                <a:gdLst/>
                <a:ahLst/>
                <a:cxnLst/>
                <a:rect l="l" t="t" r="r" b="b"/>
                <a:pathLst>
                  <a:path w="2471" h="875" extrusionOk="0">
                    <a:moveTo>
                      <a:pt x="1328" y="0"/>
                    </a:moveTo>
                    <a:cubicBezTo>
                      <a:pt x="1304" y="0"/>
                      <a:pt x="1279" y="2"/>
                      <a:pt x="1256" y="4"/>
                    </a:cubicBezTo>
                    <a:cubicBezTo>
                      <a:pt x="1001" y="28"/>
                      <a:pt x="458" y="22"/>
                      <a:pt x="233" y="145"/>
                    </a:cubicBezTo>
                    <a:cubicBezTo>
                      <a:pt x="89" y="227"/>
                      <a:pt x="0" y="426"/>
                      <a:pt x="89" y="564"/>
                    </a:cubicBezTo>
                    <a:cubicBezTo>
                      <a:pt x="307" y="824"/>
                      <a:pt x="666" y="874"/>
                      <a:pt x="1015" y="874"/>
                    </a:cubicBezTo>
                    <a:cubicBezTo>
                      <a:pt x="1088" y="874"/>
                      <a:pt x="1160" y="872"/>
                      <a:pt x="1230" y="869"/>
                    </a:cubicBezTo>
                    <a:cubicBezTo>
                      <a:pt x="1404" y="862"/>
                      <a:pt x="1583" y="853"/>
                      <a:pt x="1740" y="779"/>
                    </a:cubicBezTo>
                    <a:cubicBezTo>
                      <a:pt x="2470" y="434"/>
                      <a:pt x="1819" y="0"/>
                      <a:pt x="1328" y="0"/>
                    </a:cubicBezTo>
                    <a:close/>
                  </a:path>
                </a:pathLst>
              </a:custGeom>
              <a:solidFill>
                <a:srgbClr val="E1A101"/>
              </a:solidFill>
              <a:ln>
                <a:noFill/>
              </a:ln>
            </p:spPr>
            <p:txBody>
              <a:bodyPr spcFirstLastPara="1" wrap="square" lIns="68569" tIns="68569" rIns="68569" bIns="68569" anchor="ctr" anchorCtr="0">
                <a:noAutofit/>
              </a:bodyPr>
              <a:lstStyle/>
              <a:p>
                <a:endParaRPr sz="1013"/>
              </a:p>
            </p:txBody>
          </p:sp>
        </p:grpSp>
        <p:grpSp>
          <p:nvGrpSpPr>
            <p:cNvPr id="27" name="Google Shape;295;p36">
              <a:extLst>
                <a:ext uri="{FF2B5EF4-FFF2-40B4-BE49-F238E27FC236}">
                  <a16:creationId xmlns:a16="http://schemas.microsoft.com/office/drawing/2014/main" xmlns="" id="{7DB3DA45-957B-4D53-AED0-C45923DF8D26}"/>
                </a:ext>
              </a:extLst>
            </p:cNvPr>
            <p:cNvGrpSpPr/>
            <p:nvPr/>
          </p:nvGrpSpPr>
          <p:grpSpPr>
            <a:xfrm>
              <a:off x="8642517" y="4034619"/>
              <a:ext cx="192054" cy="174253"/>
              <a:chOff x="5199750" y="3061050"/>
              <a:chExt cx="114700" cy="104075"/>
            </a:xfrm>
          </p:grpSpPr>
          <p:sp>
            <p:nvSpPr>
              <p:cNvPr id="28" name="Google Shape;296;p36">
                <a:extLst>
                  <a:ext uri="{FF2B5EF4-FFF2-40B4-BE49-F238E27FC236}">
                    <a16:creationId xmlns:a16="http://schemas.microsoft.com/office/drawing/2014/main" xmlns="" id="{22B0A04D-583E-4BEC-9B49-2D9118746DBE}"/>
                  </a:ext>
                </a:extLst>
              </p:cNvPr>
              <p:cNvSpPr/>
              <p:nvPr/>
            </p:nvSpPr>
            <p:spPr>
              <a:xfrm>
                <a:off x="5199750" y="3125425"/>
                <a:ext cx="40150" cy="39700"/>
              </a:xfrm>
              <a:custGeom>
                <a:avLst/>
                <a:gdLst/>
                <a:ahLst/>
                <a:cxnLst/>
                <a:rect l="l" t="t" r="r" b="b"/>
                <a:pathLst>
                  <a:path w="1606" h="1588" extrusionOk="0">
                    <a:moveTo>
                      <a:pt x="802" y="1"/>
                    </a:moveTo>
                    <a:cubicBezTo>
                      <a:pt x="593" y="4"/>
                      <a:pt x="392" y="87"/>
                      <a:pt x="242" y="234"/>
                    </a:cubicBezTo>
                    <a:cubicBezTo>
                      <a:pt x="104" y="371"/>
                      <a:pt x="0" y="597"/>
                      <a:pt x="9" y="794"/>
                    </a:cubicBezTo>
                    <a:cubicBezTo>
                      <a:pt x="29" y="1225"/>
                      <a:pt x="357" y="1588"/>
                      <a:pt x="802" y="1588"/>
                    </a:cubicBezTo>
                    <a:lnTo>
                      <a:pt x="804" y="1588"/>
                    </a:lnTo>
                    <a:cubicBezTo>
                      <a:pt x="1012" y="1587"/>
                      <a:pt x="1214" y="1502"/>
                      <a:pt x="1364" y="1356"/>
                    </a:cubicBezTo>
                    <a:cubicBezTo>
                      <a:pt x="1501" y="1219"/>
                      <a:pt x="1606" y="993"/>
                      <a:pt x="1597" y="794"/>
                    </a:cubicBezTo>
                    <a:cubicBezTo>
                      <a:pt x="1577" y="365"/>
                      <a:pt x="1248" y="1"/>
                      <a:pt x="802" y="1"/>
                    </a:cubicBezTo>
                    <a:close/>
                  </a:path>
                </a:pathLst>
              </a:custGeom>
              <a:solidFill>
                <a:srgbClr val="E2DACC"/>
              </a:solidFill>
              <a:ln>
                <a:noFill/>
              </a:ln>
            </p:spPr>
            <p:txBody>
              <a:bodyPr spcFirstLastPara="1" wrap="square" lIns="68569" tIns="68569" rIns="68569" bIns="68569" anchor="ctr" anchorCtr="0">
                <a:noAutofit/>
              </a:bodyPr>
              <a:lstStyle/>
              <a:p>
                <a:endParaRPr sz="1013"/>
              </a:p>
            </p:txBody>
          </p:sp>
          <p:sp>
            <p:nvSpPr>
              <p:cNvPr id="29" name="Google Shape;297;p36">
                <a:extLst>
                  <a:ext uri="{FF2B5EF4-FFF2-40B4-BE49-F238E27FC236}">
                    <a16:creationId xmlns:a16="http://schemas.microsoft.com/office/drawing/2014/main" xmlns="" id="{8E25726E-E5CC-4574-BC01-592409F06B43}"/>
                  </a:ext>
                </a:extLst>
              </p:cNvPr>
              <p:cNvSpPr/>
              <p:nvPr/>
            </p:nvSpPr>
            <p:spPr>
              <a:xfrm>
                <a:off x="5224950" y="3061050"/>
                <a:ext cx="40150" cy="39750"/>
              </a:xfrm>
              <a:custGeom>
                <a:avLst/>
                <a:gdLst/>
                <a:ahLst/>
                <a:cxnLst/>
                <a:rect l="l" t="t" r="r" b="b"/>
                <a:pathLst>
                  <a:path w="1606" h="1590" extrusionOk="0">
                    <a:moveTo>
                      <a:pt x="802" y="1"/>
                    </a:moveTo>
                    <a:cubicBezTo>
                      <a:pt x="592" y="3"/>
                      <a:pt x="392" y="86"/>
                      <a:pt x="242" y="234"/>
                    </a:cubicBezTo>
                    <a:cubicBezTo>
                      <a:pt x="103" y="371"/>
                      <a:pt x="0" y="597"/>
                      <a:pt x="9" y="794"/>
                    </a:cubicBezTo>
                    <a:cubicBezTo>
                      <a:pt x="27" y="1225"/>
                      <a:pt x="358" y="1588"/>
                      <a:pt x="802" y="1588"/>
                    </a:cubicBezTo>
                    <a:lnTo>
                      <a:pt x="802" y="1589"/>
                    </a:lnTo>
                    <a:cubicBezTo>
                      <a:pt x="1012" y="1586"/>
                      <a:pt x="1213" y="1502"/>
                      <a:pt x="1364" y="1356"/>
                    </a:cubicBezTo>
                    <a:cubicBezTo>
                      <a:pt x="1501" y="1219"/>
                      <a:pt x="1606" y="993"/>
                      <a:pt x="1596" y="796"/>
                    </a:cubicBezTo>
                    <a:cubicBezTo>
                      <a:pt x="1577" y="365"/>
                      <a:pt x="1247" y="1"/>
                      <a:pt x="802" y="1"/>
                    </a:cubicBezTo>
                    <a:close/>
                  </a:path>
                </a:pathLst>
              </a:custGeom>
              <a:solidFill>
                <a:srgbClr val="E2DACC"/>
              </a:solidFill>
              <a:ln>
                <a:noFill/>
              </a:ln>
            </p:spPr>
            <p:txBody>
              <a:bodyPr spcFirstLastPara="1" wrap="square" lIns="68569" tIns="68569" rIns="68569" bIns="68569" anchor="ctr" anchorCtr="0">
                <a:noAutofit/>
              </a:bodyPr>
              <a:lstStyle/>
              <a:p>
                <a:endParaRPr sz="1013"/>
              </a:p>
            </p:txBody>
          </p:sp>
          <p:sp>
            <p:nvSpPr>
              <p:cNvPr id="30" name="Google Shape;298;p36">
                <a:extLst>
                  <a:ext uri="{FF2B5EF4-FFF2-40B4-BE49-F238E27FC236}">
                    <a16:creationId xmlns:a16="http://schemas.microsoft.com/office/drawing/2014/main" xmlns="" id="{DD0B1A8F-7AD3-46A5-9D67-D17351AC3AC0}"/>
                  </a:ext>
                </a:extLst>
              </p:cNvPr>
              <p:cNvSpPr/>
              <p:nvPr/>
            </p:nvSpPr>
            <p:spPr>
              <a:xfrm>
                <a:off x="5274275" y="3116900"/>
                <a:ext cx="40175" cy="39700"/>
              </a:xfrm>
              <a:custGeom>
                <a:avLst/>
                <a:gdLst/>
                <a:ahLst/>
                <a:cxnLst/>
                <a:rect l="l" t="t" r="r" b="b"/>
                <a:pathLst>
                  <a:path w="1607" h="1588" extrusionOk="0">
                    <a:moveTo>
                      <a:pt x="803" y="0"/>
                    </a:moveTo>
                    <a:cubicBezTo>
                      <a:pt x="592" y="3"/>
                      <a:pt x="392" y="86"/>
                      <a:pt x="242" y="233"/>
                    </a:cubicBezTo>
                    <a:cubicBezTo>
                      <a:pt x="103" y="370"/>
                      <a:pt x="0" y="596"/>
                      <a:pt x="9" y="794"/>
                    </a:cubicBezTo>
                    <a:cubicBezTo>
                      <a:pt x="29" y="1224"/>
                      <a:pt x="358" y="1587"/>
                      <a:pt x="803" y="1587"/>
                    </a:cubicBezTo>
                    <a:cubicBezTo>
                      <a:pt x="1013" y="1584"/>
                      <a:pt x="1214" y="1501"/>
                      <a:pt x="1364" y="1356"/>
                    </a:cubicBezTo>
                    <a:cubicBezTo>
                      <a:pt x="1502" y="1217"/>
                      <a:pt x="1606" y="991"/>
                      <a:pt x="1596" y="794"/>
                    </a:cubicBezTo>
                    <a:cubicBezTo>
                      <a:pt x="1578" y="363"/>
                      <a:pt x="1247" y="0"/>
                      <a:pt x="803" y="0"/>
                    </a:cubicBezTo>
                    <a:close/>
                  </a:path>
                </a:pathLst>
              </a:custGeom>
              <a:solidFill>
                <a:srgbClr val="E2DACC"/>
              </a:solidFill>
              <a:ln>
                <a:noFill/>
              </a:ln>
            </p:spPr>
            <p:txBody>
              <a:bodyPr spcFirstLastPara="1" wrap="square" lIns="68569" tIns="68569" rIns="68569" bIns="68569" anchor="ctr" anchorCtr="0">
                <a:noAutofit/>
              </a:bodyPr>
              <a:lstStyle/>
              <a:p>
                <a:endParaRPr sz="1013"/>
              </a:p>
            </p:txBody>
          </p:sp>
        </p:grpSp>
        <p:grpSp>
          <p:nvGrpSpPr>
            <p:cNvPr id="31" name="Google Shape;299;p36">
              <a:extLst>
                <a:ext uri="{FF2B5EF4-FFF2-40B4-BE49-F238E27FC236}">
                  <a16:creationId xmlns:a16="http://schemas.microsoft.com/office/drawing/2014/main" xmlns="" id="{22B12C36-5F7F-480E-9E24-EBC607B0D4A3}"/>
                </a:ext>
              </a:extLst>
            </p:cNvPr>
            <p:cNvGrpSpPr/>
            <p:nvPr/>
          </p:nvGrpSpPr>
          <p:grpSpPr>
            <a:xfrm>
              <a:off x="3918067" y="327919"/>
              <a:ext cx="192054" cy="174253"/>
              <a:chOff x="5199750" y="3061050"/>
              <a:chExt cx="114700" cy="104075"/>
            </a:xfrm>
          </p:grpSpPr>
          <p:sp>
            <p:nvSpPr>
              <p:cNvPr id="32" name="Google Shape;300;p36">
                <a:extLst>
                  <a:ext uri="{FF2B5EF4-FFF2-40B4-BE49-F238E27FC236}">
                    <a16:creationId xmlns:a16="http://schemas.microsoft.com/office/drawing/2014/main" xmlns="" id="{B234EAA9-53FB-4E23-A348-A0BEB2ABECEE}"/>
                  </a:ext>
                </a:extLst>
              </p:cNvPr>
              <p:cNvSpPr/>
              <p:nvPr/>
            </p:nvSpPr>
            <p:spPr>
              <a:xfrm>
                <a:off x="5199750" y="3125425"/>
                <a:ext cx="40150" cy="39700"/>
              </a:xfrm>
              <a:custGeom>
                <a:avLst/>
                <a:gdLst/>
                <a:ahLst/>
                <a:cxnLst/>
                <a:rect l="l" t="t" r="r" b="b"/>
                <a:pathLst>
                  <a:path w="1606" h="1588" extrusionOk="0">
                    <a:moveTo>
                      <a:pt x="802" y="1"/>
                    </a:moveTo>
                    <a:cubicBezTo>
                      <a:pt x="593" y="4"/>
                      <a:pt x="392" y="87"/>
                      <a:pt x="242" y="234"/>
                    </a:cubicBezTo>
                    <a:cubicBezTo>
                      <a:pt x="104" y="371"/>
                      <a:pt x="0" y="597"/>
                      <a:pt x="9" y="794"/>
                    </a:cubicBezTo>
                    <a:cubicBezTo>
                      <a:pt x="29" y="1225"/>
                      <a:pt x="357" y="1588"/>
                      <a:pt x="802" y="1588"/>
                    </a:cubicBezTo>
                    <a:lnTo>
                      <a:pt x="804" y="1588"/>
                    </a:lnTo>
                    <a:cubicBezTo>
                      <a:pt x="1012" y="1587"/>
                      <a:pt x="1214" y="1502"/>
                      <a:pt x="1364" y="1356"/>
                    </a:cubicBezTo>
                    <a:cubicBezTo>
                      <a:pt x="1501" y="1219"/>
                      <a:pt x="1606" y="993"/>
                      <a:pt x="1597" y="794"/>
                    </a:cubicBezTo>
                    <a:cubicBezTo>
                      <a:pt x="1577" y="365"/>
                      <a:pt x="1248" y="1"/>
                      <a:pt x="802" y="1"/>
                    </a:cubicBezTo>
                    <a:close/>
                  </a:path>
                </a:pathLst>
              </a:custGeom>
              <a:solidFill>
                <a:srgbClr val="E1A101"/>
              </a:solidFill>
              <a:ln>
                <a:noFill/>
              </a:ln>
            </p:spPr>
            <p:txBody>
              <a:bodyPr spcFirstLastPara="1" wrap="square" lIns="68569" tIns="68569" rIns="68569" bIns="68569" anchor="ctr" anchorCtr="0">
                <a:noAutofit/>
              </a:bodyPr>
              <a:lstStyle/>
              <a:p>
                <a:endParaRPr sz="1013"/>
              </a:p>
            </p:txBody>
          </p:sp>
          <p:sp>
            <p:nvSpPr>
              <p:cNvPr id="33" name="Google Shape;301;p36">
                <a:extLst>
                  <a:ext uri="{FF2B5EF4-FFF2-40B4-BE49-F238E27FC236}">
                    <a16:creationId xmlns:a16="http://schemas.microsoft.com/office/drawing/2014/main" xmlns="" id="{087C5E75-9E28-49E8-BD4A-8418A8FFC0B5}"/>
                  </a:ext>
                </a:extLst>
              </p:cNvPr>
              <p:cNvSpPr/>
              <p:nvPr/>
            </p:nvSpPr>
            <p:spPr>
              <a:xfrm>
                <a:off x="5224950" y="3061050"/>
                <a:ext cx="40150" cy="39750"/>
              </a:xfrm>
              <a:custGeom>
                <a:avLst/>
                <a:gdLst/>
                <a:ahLst/>
                <a:cxnLst/>
                <a:rect l="l" t="t" r="r" b="b"/>
                <a:pathLst>
                  <a:path w="1606" h="1590" extrusionOk="0">
                    <a:moveTo>
                      <a:pt x="802" y="1"/>
                    </a:moveTo>
                    <a:cubicBezTo>
                      <a:pt x="592" y="3"/>
                      <a:pt x="392" y="86"/>
                      <a:pt x="242" y="234"/>
                    </a:cubicBezTo>
                    <a:cubicBezTo>
                      <a:pt x="103" y="371"/>
                      <a:pt x="0" y="597"/>
                      <a:pt x="9" y="794"/>
                    </a:cubicBezTo>
                    <a:cubicBezTo>
                      <a:pt x="27" y="1225"/>
                      <a:pt x="358" y="1588"/>
                      <a:pt x="802" y="1588"/>
                    </a:cubicBezTo>
                    <a:lnTo>
                      <a:pt x="802" y="1589"/>
                    </a:lnTo>
                    <a:cubicBezTo>
                      <a:pt x="1012" y="1586"/>
                      <a:pt x="1213" y="1502"/>
                      <a:pt x="1364" y="1356"/>
                    </a:cubicBezTo>
                    <a:cubicBezTo>
                      <a:pt x="1501" y="1219"/>
                      <a:pt x="1606" y="993"/>
                      <a:pt x="1596" y="796"/>
                    </a:cubicBezTo>
                    <a:cubicBezTo>
                      <a:pt x="1577" y="365"/>
                      <a:pt x="1247" y="1"/>
                      <a:pt x="802" y="1"/>
                    </a:cubicBezTo>
                    <a:close/>
                  </a:path>
                </a:pathLst>
              </a:custGeom>
              <a:solidFill>
                <a:srgbClr val="E1A101"/>
              </a:solidFill>
              <a:ln>
                <a:noFill/>
              </a:ln>
            </p:spPr>
            <p:txBody>
              <a:bodyPr spcFirstLastPara="1" wrap="square" lIns="68569" tIns="68569" rIns="68569" bIns="68569" anchor="ctr" anchorCtr="0">
                <a:noAutofit/>
              </a:bodyPr>
              <a:lstStyle/>
              <a:p>
                <a:endParaRPr sz="1013"/>
              </a:p>
            </p:txBody>
          </p:sp>
          <p:sp>
            <p:nvSpPr>
              <p:cNvPr id="34" name="Google Shape;302;p36">
                <a:extLst>
                  <a:ext uri="{FF2B5EF4-FFF2-40B4-BE49-F238E27FC236}">
                    <a16:creationId xmlns:a16="http://schemas.microsoft.com/office/drawing/2014/main" xmlns="" id="{718FB54C-1F08-428D-ABB8-83160E335279}"/>
                  </a:ext>
                </a:extLst>
              </p:cNvPr>
              <p:cNvSpPr/>
              <p:nvPr/>
            </p:nvSpPr>
            <p:spPr>
              <a:xfrm>
                <a:off x="5274275" y="3116900"/>
                <a:ext cx="40175" cy="39700"/>
              </a:xfrm>
              <a:custGeom>
                <a:avLst/>
                <a:gdLst/>
                <a:ahLst/>
                <a:cxnLst/>
                <a:rect l="l" t="t" r="r" b="b"/>
                <a:pathLst>
                  <a:path w="1607" h="1588" extrusionOk="0">
                    <a:moveTo>
                      <a:pt x="803" y="0"/>
                    </a:moveTo>
                    <a:cubicBezTo>
                      <a:pt x="592" y="3"/>
                      <a:pt x="392" y="86"/>
                      <a:pt x="242" y="233"/>
                    </a:cubicBezTo>
                    <a:cubicBezTo>
                      <a:pt x="103" y="370"/>
                      <a:pt x="0" y="596"/>
                      <a:pt x="9" y="794"/>
                    </a:cubicBezTo>
                    <a:cubicBezTo>
                      <a:pt x="29" y="1224"/>
                      <a:pt x="358" y="1587"/>
                      <a:pt x="803" y="1587"/>
                    </a:cubicBezTo>
                    <a:cubicBezTo>
                      <a:pt x="1013" y="1584"/>
                      <a:pt x="1214" y="1501"/>
                      <a:pt x="1364" y="1356"/>
                    </a:cubicBezTo>
                    <a:cubicBezTo>
                      <a:pt x="1502" y="1217"/>
                      <a:pt x="1606" y="991"/>
                      <a:pt x="1596" y="794"/>
                    </a:cubicBezTo>
                    <a:cubicBezTo>
                      <a:pt x="1578" y="363"/>
                      <a:pt x="1247" y="0"/>
                      <a:pt x="803" y="0"/>
                    </a:cubicBezTo>
                    <a:close/>
                  </a:path>
                </a:pathLst>
              </a:custGeom>
              <a:solidFill>
                <a:srgbClr val="E1A101"/>
              </a:solidFill>
              <a:ln>
                <a:noFill/>
              </a:ln>
            </p:spPr>
            <p:txBody>
              <a:bodyPr spcFirstLastPara="1" wrap="square" lIns="68569" tIns="68569" rIns="68569" bIns="68569" anchor="ctr" anchorCtr="0">
                <a:noAutofit/>
              </a:bodyPr>
              <a:lstStyle/>
              <a:p>
                <a:endParaRPr sz="1013"/>
              </a:p>
            </p:txBody>
          </p:sp>
        </p:grpSp>
        <p:grpSp>
          <p:nvGrpSpPr>
            <p:cNvPr id="35" name="Google Shape;303;p36">
              <a:extLst>
                <a:ext uri="{FF2B5EF4-FFF2-40B4-BE49-F238E27FC236}">
                  <a16:creationId xmlns:a16="http://schemas.microsoft.com/office/drawing/2014/main" xmlns="" id="{8F98F527-6F52-4E1A-A160-2450CB780724}"/>
                </a:ext>
              </a:extLst>
            </p:cNvPr>
            <p:cNvGrpSpPr/>
            <p:nvPr/>
          </p:nvGrpSpPr>
          <p:grpSpPr>
            <a:xfrm>
              <a:off x="8071592" y="896394"/>
              <a:ext cx="192054" cy="174253"/>
              <a:chOff x="5199750" y="3061050"/>
              <a:chExt cx="114700" cy="104075"/>
            </a:xfrm>
          </p:grpSpPr>
          <p:sp>
            <p:nvSpPr>
              <p:cNvPr id="36" name="Google Shape;304;p36">
                <a:extLst>
                  <a:ext uri="{FF2B5EF4-FFF2-40B4-BE49-F238E27FC236}">
                    <a16:creationId xmlns:a16="http://schemas.microsoft.com/office/drawing/2014/main" xmlns="" id="{4C84DB19-543C-44E7-A616-F3F9B96BB6B6}"/>
                  </a:ext>
                </a:extLst>
              </p:cNvPr>
              <p:cNvSpPr/>
              <p:nvPr/>
            </p:nvSpPr>
            <p:spPr>
              <a:xfrm>
                <a:off x="5199750" y="3125425"/>
                <a:ext cx="40150" cy="39700"/>
              </a:xfrm>
              <a:custGeom>
                <a:avLst/>
                <a:gdLst/>
                <a:ahLst/>
                <a:cxnLst/>
                <a:rect l="l" t="t" r="r" b="b"/>
                <a:pathLst>
                  <a:path w="1606" h="1588" extrusionOk="0">
                    <a:moveTo>
                      <a:pt x="802" y="1"/>
                    </a:moveTo>
                    <a:cubicBezTo>
                      <a:pt x="593" y="4"/>
                      <a:pt x="392" y="87"/>
                      <a:pt x="242" y="234"/>
                    </a:cubicBezTo>
                    <a:cubicBezTo>
                      <a:pt x="104" y="371"/>
                      <a:pt x="0" y="597"/>
                      <a:pt x="9" y="794"/>
                    </a:cubicBezTo>
                    <a:cubicBezTo>
                      <a:pt x="29" y="1225"/>
                      <a:pt x="357" y="1588"/>
                      <a:pt x="802" y="1588"/>
                    </a:cubicBezTo>
                    <a:lnTo>
                      <a:pt x="804" y="1588"/>
                    </a:lnTo>
                    <a:cubicBezTo>
                      <a:pt x="1012" y="1587"/>
                      <a:pt x="1214" y="1502"/>
                      <a:pt x="1364" y="1356"/>
                    </a:cubicBezTo>
                    <a:cubicBezTo>
                      <a:pt x="1501" y="1219"/>
                      <a:pt x="1606" y="993"/>
                      <a:pt x="1597" y="794"/>
                    </a:cubicBezTo>
                    <a:cubicBezTo>
                      <a:pt x="1577" y="365"/>
                      <a:pt x="1248" y="1"/>
                      <a:pt x="802" y="1"/>
                    </a:cubicBezTo>
                    <a:close/>
                  </a:path>
                </a:pathLst>
              </a:custGeom>
              <a:solidFill>
                <a:srgbClr val="E1A101"/>
              </a:solidFill>
              <a:ln>
                <a:noFill/>
              </a:ln>
            </p:spPr>
            <p:txBody>
              <a:bodyPr spcFirstLastPara="1" wrap="square" lIns="68569" tIns="68569" rIns="68569" bIns="68569" anchor="ctr" anchorCtr="0">
                <a:noAutofit/>
              </a:bodyPr>
              <a:lstStyle/>
              <a:p>
                <a:endParaRPr sz="1013"/>
              </a:p>
            </p:txBody>
          </p:sp>
          <p:sp>
            <p:nvSpPr>
              <p:cNvPr id="37" name="Google Shape;305;p36">
                <a:extLst>
                  <a:ext uri="{FF2B5EF4-FFF2-40B4-BE49-F238E27FC236}">
                    <a16:creationId xmlns:a16="http://schemas.microsoft.com/office/drawing/2014/main" xmlns="" id="{E501A8C3-9A70-4FE9-936B-A668DE9985C1}"/>
                  </a:ext>
                </a:extLst>
              </p:cNvPr>
              <p:cNvSpPr/>
              <p:nvPr/>
            </p:nvSpPr>
            <p:spPr>
              <a:xfrm>
                <a:off x="5224950" y="3061050"/>
                <a:ext cx="40150" cy="39750"/>
              </a:xfrm>
              <a:custGeom>
                <a:avLst/>
                <a:gdLst/>
                <a:ahLst/>
                <a:cxnLst/>
                <a:rect l="l" t="t" r="r" b="b"/>
                <a:pathLst>
                  <a:path w="1606" h="1590" extrusionOk="0">
                    <a:moveTo>
                      <a:pt x="802" y="1"/>
                    </a:moveTo>
                    <a:cubicBezTo>
                      <a:pt x="592" y="3"/>
                      <a:pt x="392" y="86"/>
                      <a:pt x="242" y="234"/>
                    </a:cubicBezTo>
                    <a:cubicBezTo>
                      <a:pt x="103" y="371"/>
                      <a:pt x="0" y="597"/>
                      <a:pt x="9" y="794"/>
                    </a:cubicBezTo>
                    <a:cubicBezTo>
                      <a:pt x="27" y="1225"/>
                      <a:pt x="358" y="1588"/>
                      <a:pt x="802" y="1588"/>
                    </a:cubicBezTo>
                    <a:lnTo>
                      <a:pt x="802" y="1589"/>
                    </a:lnTo>
                    <a:cubicBezTo>
                      <a:pt x="1012" y="1586"/>
                      <a:pt x="1213" y="1502"/>
                      <a:pt x="1364" y="1356"/>
                    </a:cubicBezTo>
                    <a:cubicBezTo>
                      <a:pt x="1501" y="1219"/>
                      <a:pt x="1606" y="993"/>
                      <a:pt x="1596" y="796"/>
                    </a:cubicBezTo>
                    <a:cubicBezTo>
                      <a:pt x="1577" y="365"/>
                      <a:pt x="1247" y="1"/>
                      <a:pt x="802" y="1"/>
                    </a:cubicBezTo>
                    <a:close/>
                  </a:path>
                </a:pathLst>
              </a:custGeom>
              <a:solidFill>
                <a:srgbClr val="E1A101"/>
              </a:solidFill>
              <a:ln>
                <a:noFill/>
              </a:ln>
            </p:spPr>
            <p:txBody>
              <a:bodyPr spcFirstLastPara="1" wrap="square" lIns="68569" tIns="68569" rIns="68569" bIns="68569" anchor="ctr" anchorCtr="0">
                <a:noAutofit/>
              </a:bodyPr>
              <a:lstStyle/>
              <a:p>
                <a:endParaRPr sz="1013"/>
              </a:p>
            </p:txBody>
          </p:sp>
          <p:sp>
            <p:nvSpPr>
              <p:cNvPr id="38" name="Google Shape;306;p36">
                <a:extLst>
                  <a:ext uri="{FF2B5EF4-FFF2-40B4-BE49-F238E27FC236}">
                    <a16:creationId xmlns:a16="http://schemas.microsoft.com/office/drawing/2014/main" xmlns="" id="{4FDC1F93-59E8-42A8-B664-CFAA85990B33}"/>
                  </a:ext>
                </a:extLst>
              </p:cNvPr>
              <p:cNvSpPr/>
              <p:nvPr/>
            </p:nvSpPr>
            <p:spPr>
              <a:xfrm>
                <a:off x="5274275" y="3116900"/>
                <a:ext cx="40175" cy="39700"/>
              </a:xfrm>
              <a:custGeom>
                <a:avLst/>
                <a:gdLst/>
                <a:ahLst/>
                <a:cxnLst/>
                <a:rect l="l" t="t" r="r" b="b"/>
                <a:pathLst>
                  <a:path w="1607" h="1588" extrusionOk="0">
                    <a:moveTo>
                      <a:pt x="803" y="0"/>
                    </a:moveTo>
                    <a:cubicBezTo>
                      <a:pt x="592" y="3"/>
                      <a:pt x="392" y="86"/>
                      <a:pt x="242" y="233"/>
                    </a:cubicBezTo>
                    <a:cubicBezTo>
                      <a:pt x="103" y="370"/>
                      <a:pt x="0" y="596"/>
                      <a:pt x="9" y="794"/>
                    </a:cubicBezTo>
                    <a:cubicBezTo>
                      <a:pt x="29" y="1224"/>
                      <a:pt x="358" y="1587"/>
                      <a:pt x="803" y="1587"/>
                    </a:cubicBezTo>
                    <a:cubicBezTo>
                      <a:pt x="1013" y="1584"/>
                      <a:pt x="1214" y="1501"/>
                      <a:pt x="1364" y="1356"/>
                    </a:cubicBezTo>
                    <a:cubicBezTo>
                      <a:pt x="1502" y="1217"/>
                      <a:pt x="1606" y="991"/>
                      <a:pt x="1596" y="794"/>
                    </a:cubicBezTo>
                    <a:cubicBezTo>
                      <a:pt x="1578" y="363"/>
                      <a:pt x="1247" y="0"/>
                      <a:pt x="803" y="0"/>
                    </a:cubicBezTo>
                    <a:close/>
                  </a:path>
                </a:pathLst>
              </a:custGeom>
              <a:solidFill>
                <a:srgbClr val="E1A101"/>
              </a:solidFill>
              <a:ln>
                <a:noFill/>
              </a:ln>
            </p:spPr>
            <p:txBody>
              <a:bodyPr spcFirstLastPara="1" wrap="square" lIns="68569" tIns="68569" rIns="68569" bIns="68569" anchor="ctr" anchorCtr="0">
                <a:noAutofit/>
              </a:bodyPr>
              <a:lstStyle/>
              <a:p>
                <a:endParaRPr sz="1013"/>
              </a:p>
            </p:txBody>
          </p:sp>
        </p:grpSp>
        <p:sp>
          <p:nvSpPr>
            <p:cNvPr id="39" name="Google Shape;307;p36">
              <a:extLst>
                <a:ext uri="{FF2B5EF4-FFF2-40B4-BE49-F238E27FC236}">
                  <a16:creationId xmlns:a16="http://schemas.microsoft.com/office/drawing/2014/main" xmlns="" id="{7401A9E4-EE3F-4BFD-9D19-307B1C25F444}"/>
                </a:ext>
              </a:extLst>
            </p:cNvPr>
            <p:cNvSpPr/>
            <p:nvPr/>
          </p:nvSpPr>
          <p:spPr>
            <a:xfrm>
              <a:off x="3574625" y="1919450"/>
              <a:ext cx="72450" cy="71674"/>
            </a:xfrm>
            <a:custGeom>
              <a:avLst/>
              <a:gdLst/>
              <a:ahLst/>
              <a:cxnLst/>
              <a:rect l="l" t="t" r="r" b="b"/>
              <a:pathLst>
                <a:path w="1605" h="1588" extrusionOk="0">
                  <a:moveTo>
                    <a:pt x="803" y="1"/>
                  </a:moveTo>
                  <a:cubicBezTo>
                    <a:pt x="593" y="4"/>
                    <a:pt x="392" y="87"/>
                    <a:pt x="241" y="234"/>
                  </a:cubicBezTo>
                  <a:cubicBezTo>
                    <a:pt x="104" y="371"/>
                    <a:pt x="1" y="597"/>
                    <a:pt x="9" y="794"/>
                  </a:cubicBezTo>
                  <a:cubicBezTo>
                    <a:pt x="28" y="1225"/>
                    <a:pt x="358" y="1588"/>
                    <a:pt x="803" y="1588"/>
                  </a:cubicBezTo>
                  <a:cubicBezTo>
                    <a:pt x="1013" y="1585"/>
                    <a:pt x="1213" y="1502"/>
                    <a:pt x="1365" y="1356"/>
                  </a:cubicBezTo>
                  <a:cubicBezTo>
                    <a:pt x="1502" y="1219"/>
                    <a:pt x="1605" y="993"/>
                    <a:pt x="1596" y="794"/>
                  </a:cubicBezTo>
                  <a:cubicBezTo>
                    <a:pt x="1578" y="365"/>
                    <a:pt x="1247" y="1"/>
                    <a:pt x="803" y="1"/>
                  </a:cubicBezTo>
                  <a:close/>
                </a:path>
              </a:pathLst>
            </a:custGeom>
            <a:solidFill>
              <a:srgbClr val="E2DACC"/>
            </a:solidFill>
            <a:ln>
              <a:noFill/>
            </a:ln>
          </p:spPr>
          <p:txBody>
            <a:bodyPr spcFirstLastPara="1" wrap="square" lIns="68569" tIns="68569" rIns="68569" bIns="68569" anchor="ctr" anchorCtr="0">
              <a:noAutofit/>
            </a:bodyPr>
            <a:lstStyle/>
            <a:p>
              <a:endParaRPr sz="1013"/>
            </a:p>
          </p:txBody>
        </p:sp>
        <p:sp>
          <p:nvSpPr>
            <p:cNvPr id="40" name="Google Shape;308;p36">
              <a:extLst>
                <a:ext uri="{FF2B5EF4-FFF2-40B4-BE49-F238E27FC236}">
                  <a16:creationId xmlns:a16="http://schemas.microsoft.com/office/drawing/2014/main" xmlns="" id="{591C3022-06C1-4AB9-9E3B-877BBA8DDF97}"/>
                </a:ext>
              </a:extLst>
            </p:cNvPr>
            <p:cNvSpPr/>
            <p:nvPr/>
          </p:nvSpPr>
          <p:spPr>
            <a:xfrm>
              <a:off x="3158550" y="4085900"/>
              <a:ext cx="72450" cy="71674"/>
            </a:xfrm>
            <a:custGeom>
              <a:avLst/>
              <a:gdLst/>
              <a:ahLst/>
              <a:cxnLst/>
              <a:rect l="l" t="t" r="r" b="b"/>
              <a:pathLst>
                <a:path w="1605" h="1588" extrusionOk="0">
                  <a:moveTo>
                    <a:pt x="803" y="1"/>
                  </a:moveTo>
                  <a:cubicBezTo>
                    <a:pt x="593" y="4"/>
                    <a:pt x="392" y="87"/>
                    <a:pt x="241" y="234"/>
                  </a:cubicBezTo>
                  <a:cubicBezTo>
                    <a:pt x="104" y="371"/>
                    <a:pt x="1" y="597"/>
                    <a:pt x="9" y="794"/>
                  </a:cubicBezTo>
                  <a:cubicBezTo>
                    <a:pt x="28" y="1225"/>
                    <a:pt x="358" y="1588"/>
                    <a:pt x="803" y="1588"/>
                  </a:cubicBezTo>
                  <a:cubicBezTo>
                    <a:pt x="1013" y="1585"/>
                    <a:pt x="1213" y="1502"/>
                    <a:pt x="1365" y="1356"/>
                  </a:cubicBezTo>
                  <a:cubicBezTo>
                    <a:pt x="1502" y="1219"/>
                    <a:pt x="1605" y="993"/>
                    <a:pt x="1596" y="794"/>
                  </a:cubicBezTo>
                  <a:cubicBezTo>
                    <a:pt x="1578" y="365"/>
                    <a:pt x="1247" y="1"/>
                    <a:pt x="803" y="1"/>
                  </a:cubicBezTo>
                  <a:close/>
                </a:path>
              </a:pathLst>
            </a:custGeom>
            <a:solidFill>
              <a:srgbClr val="E2DACC"/>
            </a:solidFill>
            <a:ln>
              <a:noFill/>
            </a:ln>
          </p:spPr>
          <p:txBody>
            <a:bodyPr spcFirstLastPara="1" wrap="square" lIns="68569" tIns="68569" rIns="68569" bIns="68569" anchor="ctr" anchorCtr="0">
              <a:noAutofit/>
            </a:bodyPr>
            <a:lstStyle/>
            <a:p>
              <a:endParaRPr sz="1013"/>
            </a:p>
          </p:txBody>
        </p:sp>
        <p:sp>
          <p:nvSpPr>
            <p:cNvPr id="41" name="Google Shape;309;p36">
              <a:extLst>
                <a:ext uri="{FF2B5EF4-FFF2-40B4-BE49-F238E27FC236}">
                  <a16:creationId xmlns:a16="http://schemas.microsoft.com/office/drawing/2014/main" xmlns="" id="{F0C5AD31-D96E-478C-A3DE-9EEEA273CED3}"/>
                </a:ext>
              </a:extLst>
            </p:cNvPr>
            <p:cNvSpPr/>
            <p:nvPr/>
          </p:nvSpPr>
          <p:spPr>
            <a:xfrm>
              <a:off x="4960650" y="531613"/>
              <a:ext cx="72450" cy="71674"/>
            </a:xfrm>
            <a:custGeom>
              <a:avLst/>
              <a:gdLst/>
              <a:ahLst/>
              <a:cxnLst/>
              <a:rect l="l" t="t" r="r" b="b"/>
              <a:pathLst>
                <a:path w="1605" h="1588" extrusionOk="0">
                  <a:moveTo>
                    <a:pt x="803" y="1"/>
                  </a:moveTo>
                  <a:cubicBezTo>
                    <a:pt x="593" y="4"/>
                    <a:pt x="392" y="87"/>
                    <a:pt x="241" y="234"/>
                  </a:cubicBezTo>
                  <a:cubicBezTo>
                    <a:pt x="104" y="371"/>
                    <a:pt x="1" y="597"/>
                    <a:pt x="9" y="794"/>
                  </a:cubicBezTo>
                  <a:cubicBezTo>
                    <a:pt x="28" y="1225"/>
                    <a:pt x="358" y="1588"/>
                    <a:pt x="803" y="1588"/>
                  </a:cubicBezTo>
                  <a:cubicBezTo>
                    <a:pt x="1013" y="1585"/>
                    <a:pt x="1213" y="1502"/>
                    <a:pt x="1365" y="1356"/>
                  </a:cubicBezTo>
                  <a:cubicBezTo>
                    <a:pt x="1502" y="1219"/>
                    <a:pt x="1605" y="993"/>
                    <a:pt x="1596" y="794"/>
                  </a:cubicBezTo>
                  <a:cubicBezTo>
                    <a:pt x="1578" y="365"/>
                    <a:pt x="1247" y="1"/>
                    <a:pt x="803" y="1"/>
                  </a:cubicBezTo>
                  <a:close/>
                </a:path>
              </a:pathLst>
            </a:custGeom>
            <a:solidFill>
              <a:srgbClr val="E2DACC"/>
            </a:solidFill>
            <a:ln>
              <a:noFill/>
            </a:ln>
          </p:spPr>
          <p:txBody>
            <a:bodyPr spcFirstLastPara="1" wrap="square" lIns="68569" tIns="68569" rIns="68569" bIns="68569" anchor="ctr" anchorCtr="0">
              <a:noAutofit/>
            </a:bodyPr>
            <a:lstStyle/>
            <a:p>
              <a:endParaRPr sz="1013"/>
            </a:p>
          </p:txBody>
        </p:sp>
        <p:grpSp>
          <p:nvGrpSpPr>
            <p:cNvPr id="42" name="Google Shape;310;p36">
              <a:extLst>
                <a:ext uri="{FF2B5EF4-FFF2-40B4-BE49-F238E27FC236}">
                  <a16:creationId xmlns:a16="http://schemas.microsoft.com/office/drawing/2014/main" xmlns="" id="{7CE1D2D1-1531-4FFD-9388-6EE2209C5245}"/>
                </a:ext>
              </a:extLst>
            </p:cNvPr>
            <p:cNvGrpSpPr/>
            <p:nvPr/>
          </p:nvGrpSpPr>
          <p:grpSpPr>
            <a:xfrm rot="1042871">
              <a:off x="4917612" y="1257970"/>
              <a:ext cx="451246" cy="512193"/>
              <a:chOff x="2821350" y="4078125"/>
              <a:chExt cx="317325" cy="392675"/>
            </a:xfrm>
          </p:grpSpPr>
          <p:sp>
            <p:nvSpPr>
              <p:cNvPr id="43" name="Google Shape;311;p36">
                <a:extLst>
                  <a:ext uri="{FF2B5EF4-FFF2-40B4-BE49-F238E27FC236}">
                    <a16:creationId xmlns:a16="http://schemas.microsoft.com/office/drawing/2014/main" xmlns="" id="{555C8E2D-2829-42D7-A937-2241B8C509A4}"/>
                  </a:ext>
                </a:extLst>
              </p:cNvPr>
              <p:cNvSpPr/>
              <p:nvPr/>
            </p:nvSpPr>
            <p:spPr>
              <a:xfrm>
                <a:off x="2879675" y="4220750"/>
                <a:ext cx="87200" cy="44500"/>
              </a:xfrm>
              <a:custGeom>
                <a:avLst/>
                <a:gdLst/>
                <a:ahLst/>
                <a:cxnLst/>
                <a:rect l="l" t="t" r="r" b="b"/>
                <a:pathLst>
                  <a:path w="3488" h="1780" extrusionOk="0">
                    <a:moveTo>
                      <a:pt x="2130" y="1"/>
                    </a:moveTo>
                    <a:cubicBezTo>
                      <a:pt x="1758" y="1"/>
                      <a:pt x="1355" y="97"/>
                      <a:pt x="1035" y="210"/>
                    </a:cubicBezTo>
                    <a:cubicBezTo>
                      <a:pt x="902" y="254"/>
                      <a:pt x="774" y="310"/>
                      <a:pt x="649" y="373"/>
                    </a:cubicBezTo>
                    <a:cubicBezTo>
                      <a:pt x="529" y="435"/>
                      <a:pt x="412" y="505"/>
                      <a:pt x="325" y="606"/>
                    </a:cubicBezTo>
                    <a:cubicBezTo>
                      <a:pt x="0" y="986"/>
                      <a:pt x="243" y="1574"/>
                      <a:pt x="741" y="1614"/>
                    </a:cubicBezTo>
                    <a:cubicBezTo>
                      <a:pt x="1117" y="1645"/>
                      <a:pt x="1735" y="1779"/>
                      <a:pt x="2264" y="1779"/>
                    </a:cubicBezTo>
                    <a:cubicBezTo>
                      <a:pt x="2952" y="1779"/>
                      <a:pt x="3488" y="1552"/>
                      <a:pt x="3140" y="572"/>
                    </a:cubicBezTo>
                    <a:cubicBezTo>
                      <a:pt x="2989" y="144"/>
                      <a:pt x="2583" y="1"/>
                      <a:pt x="2130" y="1"/>
                    </a:cubicBezTo>
                    <a:close/>
                  </a:path>
                </a:pathLst>
              </a:custGeom>
              <a:solidFill>
                <a:srgbClr val="E1A101"/>
              </a:solidFill>
              <a:ln>
                <a:noFill/>
              </a:ln>
            </p:spPr>
            <p:txBody>
              <a:bodyPr spcFirstLastPara="1" wrap="square" lIns="68569" tIns="68569" rIns="68569" bIns="68569" anchor="ctr" anchorCtr="0">
                <a:noAutofit/>
              </a:bodyPr>
              <a:lstStyle/>
              <a:p>
                <a:endParaRPr sz="1013"/>
              </a:p>
            </p:txBody>
          </p:sp>
          <p:sp>
            <p:nvSpPr>
              <p:cNvPr id="44" name="Google Shape;312;p36">
                <a:extLst>
                  <a:ext uri="{FF2B5EF4-FFF2-40B4-BE49-F238E27FC236}">
                    <a16:creationId xmlns:a16="http://schemas.microsoft.com/office/drawing/2014/main" xmlns="" id="{C6698978-3216-4986-B38E-020CA63391EB}"/>
                  </a:ext>
                </a:extLst>
              </p:cNvPr>
              <p:cNvSpPr/>
              <p:nvPr/>
            </p:nvSpPr>
            <p:spPr>
              <a:xfrm>
                <a:off x="2961775" y="4282500"/>
                <a:ext cx="68525" cy="43375"/>
              </a:xfrm>
              <a:custGeom>
                <a:avLst/>
                <a:gdLst/>
                <a:ahLst/>
                <a:cxnLst/>
                <a:rect l="l" t="t" r="r" b="b"/>
                <a:pathLst>
                  <a:path w="2741" h="1735" extrusionOk="0">
                    <a:moveTo>
                      <a:pt x="536" y="0"/>
                    </a:moveTo>
                    <a:cubicBezTo>
                      <a:pt x="487" y="0"/>
                      <a:pt x="438" y="7"/>
                      <a:pt x="395" y="32"/>
                    </a:cubicBezTo>
                    <a:cubicBezTo>
                      <a:pt x="342" y="64"/>
                      <a:pt x="309" y="121"/>
                      <a:pt x="278" y="175"/>
                    </a:cubicBezTo>
                    <a:cubicBezTo>
                      <a:pt x="142" y="415"/>
                      <a:pt x="0" y="684"/>
                      <a:pt x="59" y="954"/>
                    </a:cubicBezTo>
                    <a:cubicBezTo>
                      <a:pt x="169" y="1473"/>
                      <a:pt x="784" y="1734"/>
                      <a:pt x="1391" y="1734"/>
                    </a:cubicBezTo>
                    <a:cubicBezTo>
                      <a:pt x="1921" y="1734"/>
                      <a:pt x="2444" y="1536"/>
                      <a:pt x="2621" y="1136"/>
                    </a:cubicBezTo>
                    <a:cubicBezTo>
                      <a:pt x="2626" y="1126"/>
                      <a:pt x="2630" y="1116"/>
                      <a:pt x="2634" y="1106"/>
                    </a:cubicBezTo>
                    <a:cubicBezTo>
                      <a:pt x="2740" y="826"/>
                      <a:pt x="2634" y="463"/>
                      <a:pt x="2364" y="335"/>
                    </a:cubicBezTo>
                    <a:cubicBezTo>
                      <a:pt x="1764" y="52"/>
                      <a:pt x="1270" y="45"/>
                      <a:pt x="607" y="4"/>
                    </a:cubicBezTo>
                    <a:cubicBezTo>
                      <a:pt x="584" y="2"/>
                      <a:pt x="560" y="0"/>
                      <a:pt x="536" y="0"/>
                    </a:cubicBezTo>
                    <a:close/>
                  </a:path>
                </a:pathLst>
              </a:custGeom>
              <a:solidFill>
                <a:srgbClr val="E1A101"/>
              </a:solidFill>
              <a:ln>
                <a:noFill/>
              </a:ln>
            </p:spPr>
            <p:txBody>
              <a:bodyPr spcFirstLastPara="1" wrap="square" lIns="68569" tIns="68569" rIns="68569" bIns="68569" anchor="ctr" anchorCtr="0">
                <a:noAutofit/>
              </a:bodyPr>
              <a:lstStyle/>
              <a:p>
                <a:endParaRPr sz="1013"/>
              </a:p>
            </p:txBody>
          </p:sp>
          <p:sp>
            <p:nvSpPr>
              <p:cNvPr id="45" name="Google Shape;313;p36">
                <a:extLst>
                  <a:ext uri="{FF2B5EF4-FFF2-40B4-BE49-F238E27FC236}">
                    <a16:creationId xmlns:a16="http://schemas.microsoft.com/office/drawing/2014/main" xmlns="" id="{E7FCD7D6-9596-492B-8934-96BFD7166DF2}"/>
                  </a:ext>
                </a:extLst>
              </p:cNvPr>
              <p:cNvSpPr/>
              <p:nvPr/>
            </p:nvSpPr>
            <p:spPr>
              <a:xfrm>
                <a:off x="3001300" y="4226900"/>
                <a:ext cx="70850" cy="44350"/>
              </a:xfrm>
              <a:custGeom>
                <a:avLst/>
                <a:gdLst/>
                <a:ahLst/>
                <a:cxnLst/>
                <a:rect l="l" t="t" r="r" b="b"/>
                <a:pathLst>
                  <a:path w="2834" h="1774" extrusionOk="0">
                    <a:moveTo>
                      <a:pt x="1176" y="0"/>
                    </a:moveTo>
                    <a:cubicBezTo>
                      <a:pt x="673" y="0"/>
                      <a:pt x="214" y="131"/>
                      <a:pt x="91" y="437"/>
                    </a:cubicBezTo>
                    <a:cubicBezTo>
                      <a:pt x="1" y="662"/>
                      <a:pt x="77" y="928"/>
                      <a:pt x="233" y="1114"/>
                    </a:cubicBezTo>
                    <a:cubicBezTo>
                      <a:pt x="388" y="1298"/>
                      <a:pt x="613" y="1413"/>
                      <a:pt x="842" y="1491"/>
                    </a:cubicBezTo>
                    <a:cubicBezTo>
                      <a:pt x="1138" y="1594"/>
                      <a:pt x="1670" y="1773"/>
                      <a:pt x="2108" y="1773"/>
                    </a:cubicBezTo>
                    <a:cubicBezTo>
                      <a:pt x="2488" y="1773"/>
                      <a:pt x="2797" y="1638"/>
                      <a:pt x="2816" y="1198"/>
                    </a:cubicBezTo>
                    <a:cubicBezTo>
                      <a:pt x="2826" y="976"/>
                      <a:pt x="2834" y="742"/>
                      <a:pt x="2728" y="549"/>
                    </a:cubicBezTo>
                    <a:cubicBezTo>
                      <a:pt x="2544" y="215"/>
                      <a:pt x="1823" y="0"/>
                      <a:pt x="1176" y="0"/>
                    </a:cubicBezTo>
                    <a:close/>
                  </a:path>
                </a:pathLst>
              </a:custGeom>
              <a:solidFill>
                <a:srgbClr val="E1A101"/>
              </a:solidFill>
              <a:ln>
                <a:noFill/>
              </a:ln>
            </p:spPr>
            <p:txBody>
              <a:bodyPr spcFirstLastPara="1" wrap="square" lIns="68569" tIns="68569" rIns="68569" bIns="68569" anchor="ctr" anchorCtr="0">
                <a:noAutofit/>
              </a:bodyPr>
              <a:lstStyle/>
              <a:p>
                <a:endParaRPr sz="1013"/>
              </a:p>
            </p:txBody>
          </p:sp>
          <p:sp>
            <p:nvSpPr>
              <p:cNvPr id="46" name="Google Shape;314;p36">
                <a:extLst>
                  <a:ext uri="{FF2B5EF4-FFF2-40B4-BE49-F238E27FC236}">
                    <a16:creationId xmlns:a16="http://schemas.microsoft.com/office/drawing/2014/main" xmlns="" id="{099E7107-8EE8-4DAB-8713-84DEEAF221E4}"/>
                  </a:ext>
                </a:extLst>
              </p:cNvPr>
              <p:cNvSpPr/>
              <p:nvPr/>
            </p:nvSpPr>
            <p:spPr>
              <a:xfrm>
                <a:off x="2840650" y="4289300"/>
                <a:ext cx="59550" cy="29250"/>
              </a:xfrm>
              <a:custGeom>
                <a:avLst/>
                <a:gdLst/>
                <a:ahLst/>
                <a:cxnLst/>
                <a:rect l="l" t="t" r="r" b="b"/>
                <a:pathLst>
                  <a:path w="2382" h="1170" extrusionOk="0">
                    <a:moveTo>
                      <a:pt x="616" y="0"/>
                    </a:moveTo>
                    <a:cubicBezTo>
                      <a:pt x="507" y="0"/>
                      <a:pt x="397" y="12"/>
                      <a:pt x="304" y="66"/>
                    </a:cubicBezTo>
                    <a:cubicBezTo>
                      <a:pt x="14" y="236"/>
                      <a:pt x="1" y="757"/>
                      <a:pt x="266" y="956"/>
                    </a:cubicBezTo>
                    <a:cubicBezTo>
                      <a:pt x="386" y="1046"/>
                      <a:pt x="539" y="1079"/>
                      <a:pt x="687" y="1103"/>
                    </a:cubicBezTo>
                    <a:cubicBezTo>
                      <a:pt x="962" y="1147"/>
                      <a:pt x="1240" y="1170"/>
                      <a:pt x="1518" y="1170"/>
                    </a:cubicBezTo>
                    <a:cubicBezTo>
                      <a:pt x="1688" y="1170"/>
                      <a:pt x="1859" y="1161"/>
                      <a:pt x="2029" y="1144"/>
                    </a:cubicBezTo>
                    <a:cubicBezTo>
                      <a:pt x="2122" y="1136"/>
                      <a:pt x="2222" y="1121"/>
                      <a:pt x="2290" y="1059"/>
                    </a:cubicBezTo>
                    <a:cubicBezTo>
                      <a:pt x="2359" y="994"/>
                      <a:pt x="2382" y="890"/>
                      <a:pt x="2376" y="795"/>
                    </a:cubicBezTo>
                    <a:cubicBezTo>
                      <a:pt x="2357" y="545"/>
                      <a:pt x="2167" y="331"/>
                      <a:pt x="1941" y="219"/>
                    </a:cubicBezTo>
                    <a:cubicBezTo>
                      <a:pt x="1591" y="46"/>
                      <a:pt x="1081" y="12"/>
                      <a:pt x="692" y="2"/>
                    </a:cubicBezTo>
                    <a:cubicBezTo>
                      <a:pt x="667" y="1"/>
                      <a:pt x="641" y="0"/>
                      <a:pt x="616" y="0"/>
                    </a:cubicBezTo>
                    <a:close/>
                  </a:path>
                </a:pathLst>
              </a:custGeom>
              <a:solidFill>
                <a:srgbClr val="E1A101"/>
              </a:solidFill>
              <a:ln>
                <a:noFill/>
              </a:ln>
            </p:spPr>
            <p:txBody>
              <a:bodyPr spcFirstLastPara="1" wrap="square" lIns="68569" tIns="68569" rIns="68569" bIns="68569" anchor="ctr" anchorCtr="0">
                <a:noAutofit/>
              </a:bodyPr>
              <a:lstStyle/>
              <a:p>
                <a:endParaRPr sz="1013"/>
              </a:p>
            </p:txBody>
          </p:sp>
          <p:sp>
            <p:nvSpPr>
              <p:cNvPr id="47" name="Google Shape;315;p36">
                <a:extLst>
                  <a:ext uri="{FF2B5EF4-FFF2-40B4-BE49-F238E27FC236}">
                    <a16:creationId xmlns:a16="http://schemas.microsoft.com/office/drawing/2014/main" xmlns="" id="{096A8990-C041-4780-8A62-BEA48BD48A30}"/>
                  </a:ext>
                </a:extLst>
              </p:cNvPr>
              <p:cNvSpPr/>
              <p:nvPr/>
            </p:nvSpPr>
            <p:spPr>
              <a:xfrm>
                <a:off x="2902675" y="4333750"/>
                <a:ext cx="59275" cy="35575"/>
              </a:xfrm>
              <a:custGeom>
                <a:avLst/>
                <a:gdLst/>
                <a:ahLst/>
                <a:cxnLst/>
                <a:rect l="l" t="t" r="r" b="b"/>
                <a:pathLst>
                  <a:path w="2371" h="1423" extrusionOk="0">
                    <a:moveTo>
                      <a:pt x="655" y="0"/>
                    </a:moveTo>
                    <a:cubicBezTo>
                      <a:pt x="589" y="0"/>
                      <a:pt x="533" y="7"/>
                      <a:pt x="493" y="23"/>
                    </a:cubicBezTo>
                    <a:cubicBezTo>
                      <a:pt x="232" y="124"/>
                      <a:pt x="57" y="386"/>
                      <a:pt x="9" y="660"/>
                    </a:cubicBezTo>
                    <a:cubicBezTo>
                      <a:pt x="1" y="700"/>
                      <a:pt x="1" y="742"/>
                      <a:pt x="9" y="782"/>
                    </a:cubicBezTo>
                    <a:cubicBezTo>
                      <a:pt x="24" y="823"/>
                      <a:pt x="47" y="861"/>
                      <a:pt x="77" y="892"/>
                    </a:cubicBezTo>
                    <a:cubicBezTo>
                      <a:pt x="405" y="1275"/>
                      <a:pt x="814" y="1422"/>
                      <a:pt x="1267" y="1422"/>
                    </a:cubicBezTo>
                    <a:cubicBezTo>
                      <a:pt x="1388" y="1422"/>
                      <a:pt x="1512" y="1412"/>
                      <a:pt x="1638" y="1392"/>
                    </a:cubicBezTo>
                    <a:cubicBezTo>
                      <a:pt x="1810" y="1365"/>
                      <a:pt x="1991" y="1327"/>
                      <a:pt x="2113" y="1204"/>
                    </a:cubicBezTo>
                    <a:cubicBezTo>
                      <a:pt x="2370" y="946"/>
                      <a:pt x="2189" y="466"/>
                      <a:pt x="1864" y="299"/>
                    </a:cubicBezTo>
                    <a:cubicBezTo>
                      <a:pt x="1654" y="190"/>
                      <a:pt x="1007" y="0"/>
                      <a:pt x="655" y="0"/>
                    </a:cubicBezTo>
                    <a:close/>
                  </a:path>
                </a:pathLst>
              </a:custGeom>
              <a:solidFill>
                <a:srgbClr val="E1A101"/>
              </a:solidFill>
              <a:ln>
                <a:noFill/>
              </a:ln>
            </p:spPr>
            <p:txBody>
              <a:bodyPr spcFirstLastPara="1" wrap="square" lIns="68569" tIns="68569" rIns="68569" bIns="68569" anchor="ctr" anchorCtr="0">
                <a:noAutofit/>
              </a:bodyPr>
              <a:lstStyle/>
              <a:p>
                <a:endParaRPr sz="1013"/>
              </a:p>
            </p:txBody>
          </p:sp>
          <p:sp>
            <p:nvSpPr>
              <p:cNvPr id="48" name="Google Shape;316;p36">
                <a:extLst>
                  <a:ext uri="{FF2B5EF4-FFF2-40B4-BE49-F238E27FC236}">
                    <a16:creationId xmlns:a16="http://schemas.microsoft.com/office/drawing/2014/main" xmlns="" id="{CB58AF71-AAB1-41F5-A0B2-3C50B62EBF43}"/>
                  </a:ext>
                </a:extLst>
              </p:cNvPr>
              <p:cNvSpPr/>
              <p:nvPr/>
            </p:nvSpPr>
            <p:spPr>
              <a:xfrm>
                <a:off x="2992875" y="4172525"/>
                <a:ext cx="59250" cy="35525"/>
              </a:xfrm>
              <a:custGeom>
                <a:avLst/>
                <a:gdLst/>
                <a:ahLst/>
                <a:cxnLst/>
                <a:rect l="l" t="t" r="r" b="b"/>
                <a:pathLst>
                  <a:path w="2370" h="1421" extrusionOk="0">
                    <a:moveTo>
                      <a:pt x="656" y="0"/>
                    </a:moveTo>
                    <a:cubicBezTo>
                      <a:pt x="588" y="0"/>
                      <a:pt x="532" y="7"/>
                      <a:pt x="491" y="23"/>
                    </a:cubicBezTo>
                    <a:cubicBezTo>
                      <a:pt x="231" y="123"/>
                      <a:pt x="55" y="385"/>
                      <a:pt x="9" y="659"/>
                    </a:cubicBezTo>
                    <a:cubicBezTo>
                      <a:pt x="0" y="699"/>
                      <a:pt x="0" y="742"/>
                      <a:pt x="9" y="782"/>
                    </a:cubicBezTo>
                    <a:cubicBezTo>
                      <a:pt x="23" y="824"/>
                      <a:pt x="46" y="861"/>
                      <a:pt x="76" y="892"/>
                    </a:cubicBezTo>
                    <a:cubicBezTo>
                      <a:pt x="405" y="1274"/>
                      <a:pt x="814" y="1421"/>
                      <a:pt x="1267" y="1421"/>
                    </a:cubicBezTo>
                    <a:cubicBezTo>
                      <a:pt x="1387" y="1421"/>
                      <a:pt x="1511" y="1410"/>
                      <a:pt x="1638" y="1391"/>
                    </a:cubicBezTo>
                    <a:cubicBezTo>
                      <a:pt x="1809" y="1365"/>
                      <a:pt x="1991" y="1327"/>
                      <a:pt x="2112" y="1204"/>
                    </a:cubicBezTo>
                    <a:cubicBezTo>
                      <a:pt x="2370" y="945"/>
                      <a:pt x="2188" y="465"/>
                      <a:pt x="1864" y="299"/>
                    </a:cubicBezTo>
                    <a:cubicBezTo>
                      <a:pt x="1654" y="191"/>
                      <a:pt x="1008" y="0"/>
                      <a:pt x="656" y="0"/>
                    </a:cubicBezTo>
                    <a:close/>
                  </a:path>
                </a:pathLst>
              </a:custGeom>
              <a:solidFill>
                <a:srgbClr val="E1A101"/>
              </a:solidFill>
              <a:ln>
                <a:noFill/>
              </a:ln>
            </p:spPr>
            <p:txBody>
              <a:bodyPr spcFirstLastPara="1" wrap="square" lIns="68569" tIns="68569" rIns="68569" bIns="68569" anchor="ctr" anchorCtr="0">
                <a:noAutofit/>
              </a:bodyPr>
              <a:lstStyle/>
              <a:p>
                <a:endParaRPr sz="1013"/>
              </a:p>
            </p:txBody>
          </p:sp>
          <p:sp>
            <p:nvSpPr>
              <p:cNvPr id="49" name="Google Shape;317;p36">
                <a:extLst>
                  <a:ext uri="{FF2B5EF4-FFF2-40B4-BE49-F238E27FC236}">
                    <a16:creationId xmlns:a16="http://schemas.microsoft.com/office/drawing/2014/main" xmlns="" id="{95928823-5C4D-4FE2-BB04-CC438D0DEEBD}"/>
                  </a:ext>
                </a:extLst>
              </p:cNvPr>
              <p:cNvSpPr/>
              <p:nvPr/>
            </p:nvSpPr>
            <p:spPr>
              <a:xfrm>
                <a:off x="3004825" y="4332400"/>
                <a:ext cx="78875" cy="35675"/>
              </a:xfrm>
              <a:custGeom>
                <a:avLst/>
                <a:gdLst/>
                <a:ahLst/>
                <a:cxnLst/>
                <a:rect l="l" t="t" r="r" b="b"/>
                <a:pathLst>
                  <a:path w="3155" h="1427" extrusionOk="0">
                    <a:moveTo>
                      <a:pt x="1869" y="1"/>
                    </a:moveTo>
                    <a:cubicBezTo>
                      <a:pt x="1855" y="1"/>
                      <a:pt x="1842" y="1"/>
                      <a:pt x="1829" y="2"/>
                    </a:cubicBezTo>
                    <a:cubicBezTo>
                      <a:pt x="1390" y="35"/>
                      <a:pt x="84" y="35"/>
                      <a:pt x="44" y="621"/>
                    </a:cubicBezTo>
                    <a:cubicBezTo>
                      <a:pt x="1" y="1268"/>
                      <a:pt x="797" y="1426"/>
                      <a:pt x="1473" y="1426"/>
                    </a:cubicBezTo>
                    <a:cubicBezTo>
                      <a:pt x="1797" y="1426"/>
                      <a:pt x="2093" y="1390"/>
                      <a:pt x="2258" y="1354"/>
                    </a:cubicBezTo>
                    <a:cubicBezTo>
                      <a:pt x="2357" y="1332"/>
                      <a:pt x="2457" y="1306"/>
                      <a:pt x="2537" y="1248"/>
                    </a:cubicBezTo>
                    <a:cubicBezTo>
                      <a:pt x="3155" y="797"/>
                      <a:pt x="2409" y="1"/>
                      <a:pt x="1869" y="1"/>
                    </a:cubicBezTo>
                    <a:close/>
                  </a:path>
                </a:pathLst>
              </a:custGeom>
              <a:solidFill>
                <a:srgbClr val="E1A101"/>
              </a:solidFill>
              <a:ln>
                <a:noFill/>
              </a:ln>
            </p:spPr>
            <p:txBody>
              <a:bodyPr spcFirstLastPara="1" wrap="square" lIns="68569" tIns="68569" rIns="68569" bIns="68569" anchor="ctr" anchorCtr="0">
                <a:noAutofit/>
              </a:bodyPr>
              <a:lstStyle/>
              <a:p>
                <a:endParaRPr sz="1013"/>
              </a:p>
            </p:txBody>
          </p:sp>
          <p:sp>
            <p:nvSpPr>
              <p:cNvPr id="50" name="Google Shape;318;p36">
                <a:extLst>
                  <a:ext uri="{FF2B5EF4-FFF2-40B4-BE49-F238E27FC236}">
                    <a16:creationId xmlns:a16="http://schemas.microsoft.com/office/drawing/2014/main" xmlns="" id="{FEB939B3-2F6D-4633-9479-FD1D706BB174}"/>
                  </a:ext>
                </a:extLst>
              </p:cNvPr>
              <p:cNvSpPr/>
              <p:nvPr/>
            </p:nvSpPr>
            <p:spPr>
              <a:xfrm>
                <a:off x="2907825" y="4160200"/>
                <a:ext cx="78875" cy="35700"/>
              </a:xfrm>
              <a:custGeom>
                <a:avLst/>
                <a:gdLst/>
                <a:ahLst/>
                <a:cxnLst/>
                <a:rect l="l" t="t" r="r" b="b"/>
                <a:pathLst>
                  <a:path w="3155" h="1428" extrusionOk="0">
                    <a:moveTo>
                      <a:pt x="1870" y="1"/>
                    </a:moveTo>
                    <a:cubicBezTo>
                      <a:pt x="1856" y="1"/>
                      <a:pt x="1843" y="1"/>
                      <a:pt x="1830" y="2"/>
                    </a:cubicBezTo>
                    <a:cubicBezTo>
                      <a:pt x="1391" y="35"/>
                      <a:pt x="84" y="35"/>
                      <a:pt x="45" y="620"/>
                    </a:cubicBezTo>
                    <a:cubicBezTo>
                      <a:pt x="1" y="1269"/>
                      <a:pt x="798" y="1428"/>
                      <a:pt x="1475" y="1428"/>
                    </a:cubicBezTo>
                    <a:cubicBezTo>
                      <a:pt x="1798" y="1428"/>
                      <a:pt x="2094" y="1392"/>
                      <a:pt x="2259" y="1355"/>
                    </a:cubicBezTo>
                    <a:cubicBezTo>
                      <a:pt x="2356" y="1332"/>
                      <a:pt x="2456" y="1307"/>
                      <a:pt x="2537" y="1248"/>
                    </a:cubicBezTo>
                    <a:cubicBezTo>
                      <a:pt x="3154" y="797"/>
                      <a:pt x="2408" y="1"/>
                      <a:pt x="1870" y="1"/>
                    </a:cubicBezTo>
                    <a:close/>
                  </a:path>
                </a:pathLst>
              </a:custGeom>
              <a:solidFill>
                <a:srgbClr val="E1A101"/>
              </a:solidFill>
              <a:ln>
                <a:noFill/>
              </a:ln>
            </p:spPr>
            <p:txBody>
              <a:bodyPr spcFirstLastPara="1" wrap="square" lIns="68569" tIns="68569" rIns="68569" bIns="68569" anchor="ctr" anchorCtr="0">
                <a:noAutofit/>
              </a:bodyPr>
              <a:lstStyle/>
              <a:p>
                <a:endParaRPr sz="1013"/>
              </a:p>
            </p:txBody>
          </p:sp>
          <p:sp>
            <p:nvSpPr>
              <p:cNvPr id="51" name="Google Shape;319;p36">
                <a:extLst>
                  <a:ext uri="{FF2B5EF4-FFF2-40B4-BE49-F238E27FC236}">
                    <a16:creationId xmlns:a16="http://schemas.microsoft.com/office/drawing/2014/main" xmlns="" id="{DD89F3DD-6CC4-4AA0-ABF5-72F96D839DCE}"/>
                  </a:ext>
                </a:extLst>
              </p:cNvPr>
              <p:cNvSpPr/>
              <p:nvPr/>
            </p:nvSpPr>
            <p:spPr>
              <a:xfrm>
                <a:off x="3062800" y="4282875"/>
                <a:ext cx="74825" cy="36950"/>
              </a:xfrm>
              <a:custGeom>
                <a:avLst/>
                <a:gdLst/>
                <a:ahLst/>
                <a:cxnLst/>
                <a:rect l="l" t="t" r="r" b="b"/>
                <a:pathLst>
                  <a:path w="2993" h="1478" extrusionOk="0">
                    <a:moveTo>
                      <a:pt x="833" y="1"/>
                    </a:moveTo>
                    <a:cubicBezTo>
                      <a:pt x="731" y="1"/>
                      <a:pt x="648" y="9"/>
                      <a:pt x="592" y="26"/>
                    </a:cubicBezTo>
                    <a:cubicBezTo>
                      <a:pt x="282" y="119"/>
                      <a:pt x="0" y="386"/>
                      <a:pt x="0" y="708"/>
                    </a:cubicBezTo>
                    <a:cubicBezTo>
                      <a:pt x="0" y="935"/>
                      <a:pt x="140" y="1148"/>
                      <a:pt x="331" y="1275"/>
                    </a:cubicBezTo>
                    <a:cubicBezTo>
                      <a:pt x="519" y="1404"/>
                      <a:pt x="751" y="1457"/>
                      <a:pt x="978" y="1473"/>
                    </a:cubicBezTo>
                    <a:cubicBezTo>
                      <a:pt x="1030" y="1476"/>
                      <a:pt x="1082" y="1478"/>
                      <a:pt x="1134" y="1478"/>
                    </a:cubicBezTo>
                    <a:cubicBezTo>
                      <a:pt x="1489" y="1478"/>
                      <a:pt x="1840" y="1397"/>
                      <a:pt x="2161" y="1240"/>
                    </a:cubicBezTo>
                    <a:cubicBezTo>
                      <a:pt x="2254" y="1194"/>
                      <a:pt x="2345" y="1140"/>
                      <a:pt x="2413" y="1061"/>
                    </a:cubicBezTo>
                    <a:cubicBezTo>
                      <a:pt x="2992" y="367"/>
                      <a:pt x="1509" y="1"/>
                      <a:pt x="833" y="1"/>
                    </a:cubicBezTo>
                    <a:close/>
                  </a:path>
                </a:pathLst>
              </a:custGeom>
              <a:solidFill>
                <a:srgbClr val="E1A101"/>
              </a:solidFill>
              <a:ln>
                <a:noFill/>
              </a:ln>
            </p:spPr>
            <p:txBody>
              <a:bodyPr spcFirstLastPara="1" wrap="square" lIns="68569" tIns="68569" rIns="68569" bIns="68569" anchor="ctr" anchorCtr="0">
                <a:noAutofit/>
              </a:bodyPr>
              <a:lstStyle/>
              <a:p>
                <a:endParaRPr sz="1013"/>
              </a:p>
            </p:txBody>
          </p:sp>
          <p:sp>
            <p:nvSpPr>
              <p:cNvPr id="52" name="Google Shape;320;p36">
                <a:extLst>
                  <a:ext uri="{FF2B5EF4-FFF2-40B4-BE49-F238E27FC236}">
                    <a16:creationId xmlns:a16="http://schemas.microsoft.com/office/drawing/2014/main" xmlns="" id="{78FBB018-5316-4370-9948-0F8FB2B543E3}"/>
                  </a:ext>
                </a:extLst>
              </p:cNvPr>
              <p:cNvSpPr/>
              <p:nvPr/>
            </p:nvSpPr>
            <p:spPr>
              <a:xfrm>
                <a:off x="2955925" y="4386250"/>
                <a:ext cx="67225" cy="31150"/>
              </a:xfrm>
              <a:custGeom>
                <a:avLst/>
                <a:gdLst/>
                <a:ahLst/>
                <a:cxnLst/>
                <a:rect l="l" t="t" r="r" b="b"/>
                <a:pathLst>
                  <a:path w="2689" h="1246" extrusionOk="0">
                    <a:moveTo>
                      <a:pt x="1729" y="0"/>
                    </a:moveTo>
                    <a:cubicBezTo>
                      <a:pt x="1146" y="0"/>
                      <a:pt x="0" y="112"/>
                      <a:pt x="488" y="797"/>
                    </a:cubicBezTo>
                    <a:cubicBezTo>
                      <a:pt x="603" y="958"/>
                      <a:pt x="792" y="1054"/>
                      <a:pt x="979" y="1118"/>
                    </a:cubicBezTo>
                    <a:cubicBezTo>
                      <a:pt x="1226" y="1203"/>
                      <a:pt x="1485" y="1246"/>
                      <a:pt x="1744" y="1246"/>
                    </a:cubicBezTo>
                    <a:cubicBezTo>
                      <a:pt x="1792" y="1246"/>
                      <a:pt x="1840" y="1244"/>
                      <a:pt x="1887" y="1241"/>
                    </a:cubicBezTo>
                    <a:cubicBezTo>
                      <a:pt x="2238" y="1220"/>
                      <a:pt x="2652" y="1038"/>
                      <a:pt x="2671" y="687"/>
                    </a:cubicBezTo>
                    <a:cubicBezTo>
                      <a:pt x="2688" y="402"/>
                      <a:pt x="2424" y="278"/>
                      <a:pt x="2252" y="105"/>
                    </a:cubicBezTo>
                    <a:cubicBezTo>
                      <a:pt x="2179" y="32"/>
                      <a:pt x="2068" y="15"/>
                      <a:pt x="1963" y="7"/>
                    </a:cubicBezTo>
                    <a:cubicBezTo>
                      <a:pt x="1908" y="3"/>
                      <a:pt x="1826" y="0"/>
                      <a:pt x="1729" y="0"/>
                    </a:cubicBezTo>
                    <a:close/>
                  </a:path>
                </a:pathLst>
              </a:custGeom>
              <a:solidFill>
                <a:srgbClr val="E1A101"/>
              </a:solidFill>
              <a:ln>
                <a:noFill/>
              </a:ln>
            </p:spPr>
            <p:txBody>
              <a:bodyPr spcFirstLastPara="1" wrap="square" lIns="68569" tIns="68569" rIns="68569" bIns="68569" anchor="ctr" anchorCtr="0">
                <a:noAutofit/>
              </a:bodyPr>
              <a:lstStyle/>
              <a:p>
                <a:endParaRPr sz="1013"/>
              </a:p>
            </p:txBody>
          </p:sp>
          <p:sp>
            <p:nvSpPr>
              <p:cNvPr id="53" name="Google Shape;321;p36">
                <a:extLst>
                  <a:ext uri="{FF2B5EF4-FFF2-40B4-BE49-F238E27FC236}">
                    <a16:creationId xmlns:a16="http://schemas.microsoft.com/office/drawing/2014/main" xmlns="" id="{DA241828-7595-4522-87E8-B5DF0C722944}"/>
                  </a:ext>
                </a:extLst>
              </p:cNvPr>
              <p:cNvSpPr/>
              <p:nvPr/>
            </p:nvSpPr>
            <p:spPr>
              <a:xfrm>
                <a:off x="2850650" y="4086975"/>
                <a:ext cx="67250" cy="31150"/>
              </a:xfrm>
              <a:custGeom>
                <a:avLst/>
                <a:gdLst/>
                <a:ahLst/>
                <a:cxnLst/>
                <a:rect l="l" t="t" r="r" b="b"/>
                <a:pathLst>
                  <a:path w="2690" h="1246" extrusionOk="0">
                    <a:moveTo>
                      <a:pt x="1736" y="1"/>
                    </a:moveTo>
                    <a:cubicBezTo>
                      <a:pt x="1155" y="1"/>
                      <a:pt x="0" y="110"/>
                      <a:pt x="490" y="797"/>
                    </a:cubicBezTo>
                    <a:cubicBezTo>
                      <a:pt x="605" y="960"/>
                      <a:pt x="794" y="1054"/>
                      <a:pt x="981" y="1118"/>
                    </a:cubicBezTo>
                    <a:cubicBezTo>
                      <a:pt x="1227" y="1203"/>
                      <a:pt x="1486" y="1246"/>
                      <a:pt x="1747" y="1246"/>
                    </a:cubicBezTo>
                    <a:cubicBezTo>
                      <a:pt x="1794" y="1246"/>
                      <a:pt x="1842" y="1244"/>
                      <a:pt x="1890" y="1241"/>
                    </a:cubicBezTo>
                    <a:cubicBezTo>
                      <a:pt x="2239" y="1220"/>
                      <a:pt x="2654" y="1038"/>
                      <a:pt x="2674" y="687"/>
                    </a:cubicBezTo>
                    <a:cubicBezTo>
                      <a:pt x="2690" y="402"/>
                      <a:pt x="2425" y="278"/>
                      <a:pt x="2253" y="105"/>
                    </a:cubicBezTo>
                    <a:cubicBezTo>
                      <a:pt x="2181" y="32"/>
                      <a:pt x="2069" y="16"/>
                      <a:pt x="1966" y="7"/>
                    </a:cubicBezTo>
                    <a:cubicBezTo>
                      <a:pt x="1911" y="3"/>
                      <a:pt x="1831" y="1"/>
                      <a:pt x="1736" y="1"/>
                    </a:cubicBezTo>
                    <a:close/>
                  </a:path>
                </a:pathLst>
              </a:custGeom>
              <a:solidFill>
                <a:srgbClr val="E1A101"/>
              </a:solidFill>
              <a:ln>
                <a:noFill/>
              </a:ln>
            </p:spPr>
            <p:txBody>
              <a:bodyPr spcFirstLastPara="1" wrap="square" lIns="68569" tIns="68569" rIns="68569" bIns="68569" anchor="ctr" anchorCtr="0">
                <a:noAutofit/>
              </a:bodyPr>
              <a:lstStyle/>
              <a:p>
                <a:endParaRPr sz="1013"/>
              </a:p>
            </p:txBody>
          </p:sp>
          <p:sp>
            <p:nvSpPr>
              <p:cNvPr id="54" name="Google Shape;322;p36">
                <a:extLst>
                  <a:ext uri="{FF2B5EF4-FFF2-40B4-BE49-F238E27FC236}">
                    <a16:creationId xmlns:a16="http://schemas.microsoft.com/office/drawing/2014/main" xmlns="" id="{1D209CFB-CAEA-499D-8356-F85BF6FD7CB3}"/>
                  </a:ext>
                </a:extLst>
              </p:cNvPr>
              <p:cNvSpPr/>
              <p:nvPr/>
            </p:nvSpPr>
            <p:spPr>
              <a:xfrm>
                <a:off x="2932650" y="4115675"/>
                <a:ext cx="67250" cy="31150"/>
              </a:xfrm>
              <a:custGeom>
                <a:avLst/>
                <a:gdLst/>
                <a:ahLst/>
                <a:cxnLst/>
                <a:rect l="l" t="t" r="r" b="b"/>
                <a:pathLst>
                  <a:path w="2690" h="1246" extrusionOk="0">
                    <a:moveTo>
                      <a:pt x="1736" y="1"/>
                    </a:moveTo>
                    <a:cubicBezTo>
                      <a:pt x="1154" y="1"/>
                      <a:pt x="0" y="110"/>
                      <a:pt x="489" y="797"/>
                    </a:cubicBezTo>
                    <a:cubicBezTo>
                      <a:pt x="605" y="960"/>
                      <a:pt x="794" y="1054"/>
                      <a:pt x="981" y="1119"/>
                    </a:cubicBezTo>
                    <a:cubicBezTo>
                      <a:pt x="1227" y="1203"/>
                      <a:pt x="1486" y="1246"/>
                      <a:pt x="1746" y="1246"/>
                    </a:cubicBezTo>
                    <a:cubicBezTo>
                      <a:pt x="1794" y="1246"/>
                      <a:pt x="1841" y="1244"/>
                      <a:pt x="1889" y="1242"/>
                    </a:cubicBezTo>
                    <a:cubicBezTo>
                      <a:pt x="2239" y="1220"/>
                      <a:pt x="2654" y="1038"/>
                      <a:pt x="2674" y="688"/>
                    </a:cubicBezTo>
                    <a:cubicBezTo>
                      <a:pt x="2690" y="404"/>
                      <a:pt x="2425" y="278"/>
                      <a:pt x="2254" y="105"/>
                    </a:cubicBezTo>
                    <a:cubicBezTo>
                      <a:pt x="2181" y="32"/>
                      <a:pt x="2069" y="16"/>
                      <a:pt x="1966" y="8"/>
                    </a:cubicBezTo>
                    <a:cubicBezTo>
                      <a:pt x="1911" y="4"/>
                      <a:pt x="1831" y="1"/>
                      <a:pt x="1736" y="1"/>
                    </a:cubicBezTo>
                    <a:close/>
                  </a:path>
                </a:pathLst>
              </a:custGeom>
              <a:solidFill>
                <a:srgbClr val="E1A101"/>
              </a:solidFill>
              <a:ln>
                <a:noFill/>
              </a:ln>
            </p:spPr>
            <p:txBody>
              <a:bodyPr spcFirstLastPara="1" wrap="square" lIns="68569" tIns="68569" rIns="68569" bIns="68569" anchor="ctr" anchorCtr="0">
                <a:noAutofit/>
              </a:bodyPr>
              <a:lstStyle/>
              <a:p>
                <a:endParaRPr sz="1013"/>
              </a:p>
            </p:txBody>
          </p:sp>
          <p:sp>
            <p:nvSpPr>
              <p:cNvPr id="55" name="Google Shape;323;p36">
                <a:extLst>
                  <a:ext uri="{FF2B5EF4-FFF2-40B4-BE49-F238E27FC236}">
                    <a16:creationId xmlns:a16="http://schemas.microsoft.com/office/drawing/2014/main" xmlns="" id="{5D003C42-A256-4E11-B0B0-980C0CE8010E}"/>
                  </a:ext>
                </a:extLst>
              </p:cNvPr>
              <p:cNvSpPr/>
              <p:nvPr/>
            </p:nvSpPr>
            <p:spPr>
              <a:xfrm>
                <a:off x="3018725" y="4134800"/>
                <a:ext cx="67250" cy="31150"/>
              </a:xfrm>
              <a:custGeom>
                <a:avLst/>
                <a:gdLst/>
                <a:ahLst/>
                <a:cxnLst/>
                <a:rect l="l" t="t" r="r" b="b"/>
                <a:pathLst>
                  <a:path w="2690" h="1246" extrusionOk="0">
                    <a:moveTo>
                      <a:pt x="1736" y="1"/>
                    </a:moveTo>
                    <a:cubicBezTo>
                      <a:pt x="1154" y="1"/>
                      <a:pt x="0" y="110"/>
                      <a:pt x="489" y="797"/>
                    </a:cubicBezTo>
                    <a:cubicBezTo>
                      <a:pt x="605" y="960"/>
                      <a:pt x="794" y="1054"/>
                      <a:pt x="981" y="1119"/>
                    </a:cubicBezTo>
                    <a:cubicBezTo>
                      <a:pt x="1228" y="1203"/>
                      <a:pt x="1486" y="1246"/>
                      <a:pt x="1746" y="1246"/>
                    </a:cubicBezTo>
                    <a:cubicBezTo>
                      <a:pt x="1794" y="1246"/>
                      <a:pt x="1842" y="1244"/>
                      <a:pt x="1889" y="1242"/>
                    </a:cubicBezTo>
                    <a:cubicBezTo>
                      <a:pt x="2240" y="1220"/>
                      <a:pt x="2654" y="1038"/>
                      <a:pt x="2674" y="688"/>
                    </a:cubicBezTo>
                    <a:cubicBezTo>
                      <a:pt x="2690" y="404"/>
                      <a:pt x="2425" y="278"/>
                      <a:pt x="2254" y="105"/>
                    </a:cubicBezTo>
                    <a:cubicBezTo>
                      <a:pt x="2181" y="32"/>
                      <a:pt x="2069" y="16"/>
                      <a:pt x="1966" y="8"/>
                    </a:cubicBezTo>
                    <a:cubicBezTo>
                      <a:pt x="1912" y="4"/>
                      <a:pt x="1832" y="1"/>
                      <a:pt x="1736" y="1"/>
                    </a:cubicBezTo>
                    <a:close/>
                  </a:path>
                </a:pathLst>
              </a:custGeom>
              <a:solidFill>
                <a:srgbClr val="E1A101"/>
              </a:solidFill>
              <a:ln>
                <a:noFill/>
              </a:ln>
            </p:spPr>
            <p:txBody>
              <a:bodyPr spcFirstLastPara="1" wrap="square" lIns="68569" tIns="68569" rIns="68569" bIns="68569" anchor="ctr" anchorCtr="0">
                <a:noAutofit/>
              </a:bodyPr>
              <a:lstStyle/>
              <a:p>
                <a:endParaRPr sz="1013"/>
              </a:p>
            </p:txBody>
          </p:sp>
          <p:sp>
            <p:nvSpPr>
              <p:cNvPr id="56" name="Google Shape;324;p36">
                <a:extLst>
                  <a:ext uri="{FF2B5EF4-FFF2-40B4-BE49-F238E27FC236}">
                    <a16:creationId xmlns:a16="http://schemas.microsoft.com/office/drawing/2014/main" xmlns="" id="{1B987227-F879-4CE3-9C9C-D8BD231C06B6}"/>
                  </a:ext>
                </a:extLst>
              </p:cNvPr>
              <p:cNvSpPr/>
              <p:nvPr/>
            </p:nvSpPr>
            <p:spPr>
              <a:xfrm>
                <a:off x="2863425" y="4391850"/>
                <a:ext cx="73375" cy="29550"/>
              </a:xfrm>
              <a:custGeom>
                <a:avLst/>
                <a:gdLst/>
                <a:ahLst/>
                <a:cxnLst/>
                <a:rect l="l" t="t" r="r" b="b"/>
                <a:pathLst>
                  <a:path w="2935" h="1182" extrusionOk="0">
                    <a:moveTo>
                      <a:pt x="990" y="0"/>
                    </a:moveTo>
                    <a:cubicBezTo>
                      <a:pt x="768" y="0"/>
                      <a:pt x="549" y="11"/>
                      <a:pt x="347" y="11"/>
                    </a:cubicBezTo>
                    <a:cubicBezTo>
                      <a:pt x="288" y="11"/>
                      <a:pt x="227" y="11"/>
                      <a:pt x="178" y="41"/>
                    </a:cubicBezTo>
                    <a:cubicBezTo>
                      <a:pt x="135" y="71"/>
                      <a:pt x="104" y="112"/>
                      <a:pt x="87" y="159"/>
                    </a:cubicBezTo>
                    <a:cubicBezTo>
                      <a:pt x="1" y="364"/>
                      <a:pt x="59" y="610"/>
                      <a:pt x="197" y="786"/>
                    </a:cubicBezTo>
                    <a:cubicBezTo>
                      <a:pt x="333" y="962"/>
                      <a:pt x="536" y="1072"/>
                      <a:pt x="744" y="1146"/>
                    </a:cubicBezTo>
                    <a:cubicBezTo>
                      <a:pt x="813" y="1170"/>
                      <a:pt x="897" y="1182"/>
                      <a:pt x="989" y="1182"/>
                    </a:cubicBezTo>
                    <a:cubicBezTo>
                      <a:pt x="1704" y="1182"/>
                      <a:pt x="2935" y="510"/>
                      <a:pt x="1901" y="125"/>
                    </a:cubicBezTo>
                    <a:cubicBezTo>
                      <a:pt x="1626" y="22"/>
                      <a:pt x="1306" y="0"/>
                      <a:pt x="990" y="0"/>
                    </a:cubicBezTo>
                    <a:close/>
                  </a:path>
                </a:pathLst>
              </a:custGeom>
              <a:solidFill>
                <a:srgbClr val="E1A101"/>
              </a:solidFill>
              <a:ln>
                <a:noFill/>
              </a:ln>
            </p:spPr>
            <p:txBody>
              <a:bodyPr spcFirstLastPara="1" wrap="square" lIns="68569" tIns="68569" rIns="68569" bIns="68569" anchor="ctr" anchorCtr="0">
                <a:noAutofit/>
              </a:bodyPr>
              <a:lstStyle/>
              <a:p>
                <a:endParaRPr sz="1013"/>
              </a:p>
            </p:txBody>
          </p:sp>
          <p:sp>
            <p:nvSpPr>
              <p:cNvPr id="57" name="Google Shape;325;p36">
                <a:extLst>
                  <a:ext uri="{FF2B5EF4-FFF2-40B4-BE49-F238E27FC236}">
                    <a16:creationId xmlns:a16="http://schemas.microsoft.com/office/drawing/2014/main" xmlns="" id="{15474DFB-BEB6-4B72-822A-A665FBAD1AD7}"/>
                  </a:ext>
                </a:extLst>
              </p:cNvPr>
              <p:cNvSpPr/>
              <p:nvPr/>
            </p:nvSpPr>
            <p:spPr>
              <a:xfrm>
                <a:off x="3048025" y="4392850"/>
                <a:ext cx="59700" cy="32950"/>
              </a:xfrm>
              <a:custGeom>
                <a:avLst/>
                <a:gdLst/>
                <a:ahLst/>
                <a:cxnLst/>
                <a:rect l="l" t="t" r="r" b="b"/>
                <a:pathLst>
                  <a:path w="2388" h="1318" extrusionOk="0">
                    <a:moveTo>
                      <a:pt x="1010" y="1"/>
                    </a:moveTo>
                    <a:cubicBezTo>
                      <a:pt x="655" y="1"/>
                      <a:pt x="308" y="143"/>
                      <a:pt x="98" y="476"/>
                    </a:cubicBezTo>
                    <a:cubicBezTo>
                      <a:pt x="74" y="513"/>
                      <a:pt x="54" y="554"/>
                      <a:pt x="41" y="596"/>
                    </a:cubicBezTo>
                    <a:cubicBezTo>
                      <a:pt x="1" y="743"/>
                      <a:pt x="79" y="893"/>
                      <a:pt x="157" y="1025"/>
                    </a:cubicBezTo>
                    <a:cubicBezTo>
                      <a:pt x="217" y="1129"/>
                      <a:pt x="284" y="1239"/>
                      <a:pt x="394" y="1286"/>
                    </a:cubicBezTo>
                    <a:cubicBezTo>
                      <a:pt x="451" y="1312"/>
                      <a:pt x="513" y="1318"/>
                      <a:pt x="576" y="1318"/>
                    </a:cubicBezTo>
                    <a:cubicBezTo>
                      <a:pt x="597" y="1318"/>
                      <a:pt x="618" y="1317"/>
                      <a:pt x="639" y="1316"/>
                    </a:cubicBezTo>
                    <a:cubicBezTo>
                      <a:pt x="1009" y="1306"/>
                      <a:pt x="1740" y="1312"/>
                      <a:pt x="2086" y="1129"/>
                    </a:cubicBezTo>
                    <a:cubicBezTo>
                      <a:pt x="2339" y="996"/>
                      <a:pt x="2387" y="764"/>
                      <a:pt x="1940" y="354"/>
                    </a:cubicBezTo>
                    <a:cubicBezTo>
                      <a:pt x="1699" y="132"/>
                      <a:pt x="1351" y="1"/>
                      <a:pt x="1010" y="1"/>
                    </a:cubicBezTo>
                    <a:close/>
                  </a:path>
                </a:pathLst>
              </a:custGeom>
              <a:solidFill>
                <a:srgbClr val="E1A101"/>
              </a:solidFill>
              <a:ln>
                <a:noFill/>
              </a:ln>
            </p:spPr>
            <p:txBody>
              <a:bodyPr spcFirstLastPara="1" wrap="square" lIns="68569" tIns="68569" rIns="68569" bIns="68569" anchor="ctr" anchorCtr="0">
                <a:noAutofit/>
              </a:bodyPr>
              <a:lstStyle/>
              <a:p>
                <a:endParaRPr sz="1013"/>
              </a:p>
            </p:txBody>
          </p:sp>
          <p:sp>
            <p:nvSpPr>
              <p:cNvPr id="58" name="Google Shape;326;p36">
                <a:extLst>
                  <a:ext uri="{FF2B5EF4-FFF2-40B4-BE49-F238E27FC236}">
                    <a16:creationId xmlns:a16="http://schemas.microsoft.com/office/drawing/2014/main" xmlns="" id="{AC7DAD44-626C-4C5D-8D1C-F3B651CBC8B0}"/>
                  </a:ext>
                </a:extLst>
              </p:cNvPr>
              <p:cNvSpPr/>
              <p:nvPr/>
            </p:nvSpPr>
            <p:spPr>
              <a:xfrm>
                <a:off x="2915900" y="4444325"/>
                <a:ext cx="49275" cy="26475"/>
              </a:xfrm>
              <a:custGeom>
                <a:avLst/>
                <a:gdLst/>
                <a:ahLst/>
                <a:cxnLst/>
                <a:rect l="l" t="t" r="r" b="b"/>
                <a:pathLst>
                  <a:path w="1971" h="1059" extrusionOk="0">
                    <a:moveTo>
                      <a:pt x="1407" y="1"/>
                    </a:moveTo>
                    <a:cubicBezTo>
                      <a:pt x="1181" y="1"/>
                      <a:pt x="932" y="55"/>
                      <a:pt x="763" y="65"/>
                    </a:cubicBezTo>
                    <a:cubicBezTo>
                      <a:pt x="539" y="80"/>
                      <a:pt x="280" y="111"/>
                      <a:pt x="157" y="300"/>
                    </a:cubicBezTo>
                    <a:cubicBezTo>
                      <a:pt x="1" y="537"/>
                      <a:pt x="190" y="877"/>
                      <a:pt x="454" y="983"/>
                    </a:cubicBezTo>
                    <a:cubicBezTo>
                      <a:pt x="572" y="1030"/>
                      <a:pt x="748" y="1058"/>
                      <a:pt x="938" y="1058"/>
                    </a:cubicBezTo>
                    <a:cubicBezTo>
                      <a:pt x="1410" y="1058"/>
                      <a:pt x="1970" y="887"/>
                      <a:pt x="1940" y="417"/>
                    </a:cubicBezTo>
                    <a:cubicBezTo>
                      <a:pt x="1918" y="81"/>
                      <a:pt x="1680" y="1"/>
                      <a:pt x="1407" y="1"/>
                    </a:cubicBezTo>
                    <a:close/>
                  </a:path>
                </a:pathLst>
              </a:custGeom>
              <a:solidFill>
                <a:srgbClr val="E1A101"/>
              </a:solidFill>
              <a:ln>
                <a:noFill/>
              </a:ln>
            </p:spPr>
            <p:txBody>
              <a:bodyPr spcFirstLastPara="1" wrap="square" lIns="68569" tIns="68569" rIns="68569" bIns="68569" anchor="ctr" anchorCtr="0">
                <a:noAutofit/>
              </a:bodyPr>
              <a:lstStyle/>
              <a:p>
                <a:endParaRPr sz="1013"/>
              </a:p>
            </p:txBody>
          </p:sp>
          <p:sp>
            <p:nvSpPr>
              <p:cNvPr id="59" name="Google Shape;327;p36">
                <a:extLst>
                  <a:ext uri="{FF2B5EF4-FFF2-40B4-BE49-F238E27FC236}">
                    <a16:creationId xmlns:a16="http://schemas.microsoft.com/office/drawing/2014/main" xmlns="" id="{47958C5D-62BA-4294-9CC8-A1AE5F05DAFD}"/>
                  </a:ext>
                </a:extLst>
              </p:cNvPr>
              <p:cNvSpPr/>
              <p:nvPr/>
            </p:nvSpPr>
            <p:spPr>
              <a:xfrm>
                <a:off x="2848950" y="4190175"/>
                <a:ext cx="49275" cy="26450"/>
              </a:xfrm>
              <a:custGeom>
                <a:avLst/>
                <a:gdLst/>
                <a:ahLst/>
                <a:cxnLst/>
                <a:rect l="l" t="t" r="r" b="b"/>
                <a:pathLst>
                  <a:path w="1971" h="1058" extrusionOk="0">
                    <a:moveTo>
                      <a:pt x="1406" y="0"/>
                    </a:moveTo>
                    <a:cubicBezTo>
                      <a:pt x="1181" y="0"/>
                      <a:pt x="932" y="55"/>
                      <a:pt x="763" y="65"/>
                    </a:cubicBezTo>
                    <a:cubicBezTo>
                      <a:pt x="538" y="79"/>
                      <a:pt x="280" y="110"/>
                      <a:pt x="157" y="299"/>
                    </a:cubicBezTo>
                    <a:cubicBezTo>
                      <a:pt x="1" y="537"/>
                      <a:pt x="189" y="877"/>
                      <a:pt x="454" y="983"/>
                    </a:cubicBezTo>
                    <a:cubicBezTo>
                      <a:pt x="571" y="1030"/>
                      <a:pt x="747" y="1058"/>
                      <a:pt x="938" y="1058"/>
                    </a:cubicBezTo>
                    <a:cubicBezTo>
                      <a:pt x="1410" y="1058"/>
                      <a:pt x="1970" y="886"/>
                      <a:pt x="1940" y="416"/>
                    </a:cubicBezTo>
                    <a:cubicBezTo>
                      <a:pt x="1917" y="80"/>
                      <a:pt x="1679" y="0"/>
                      <a:pt x="1406" y="0"/>
                    </a:cubicBezTo>
                    <a:close/>
                  </a:path>
                </a:pathLst>
              </a:custGeom>
              <a:solidFill>
                <a:srgbClr val="E1A101"/>
              </a:solidFill>
              <a:ln>
                <a:noFill/>
              </a:ln>
            </p:spPr>
            <p:txBody>
              <a:bodyPr spcFirstLastPara="1" wrap="square" lIns="68569" tIns="68569" rIns="68569" bIns="68569" anchor="ctr" anchorCtr="0">
                <a:noAutofit/>
              </a:bodyPr>
              <a:lstStyle/>
              <a:p>
                <a:endParaRPr sz="1013"/>
              </a:p>
            </p:txBody>
          </p:sp>
          <p:sp>
            <p:nvSpPr>
              <p:cNvPr id="60" name="Google Shape;328;p36">
                <a:extLst>
                  <a:ext uri="{FF2B5EF4-FFF2-40B4-BE49-F238E27FC236}">
                    <a16:creationId xmlns:a16="http://schemas.microsoft.com/office/drawing/2014/main" xmlns="" id="{8E7EBDEC-D45D-410E-B089-F746B1DE23C5}"/>
                  </a:ext>
                </a:extLst>
              </p:cNvPr>
              <p:cNvSpPr/>
              <p:nvPr/>
            </p:nvSpPr>
            <p:spPr>
              <a:xfrm>
                <a:off x="3005850" y="4438850"/>
                <a:ext cx="61800" cy="21875"/>
              </a:xfrm>
              <a:custGeom>
                <a:avLst/>
                <a:gdLst/>
                <a:ahLst/>
                <a:cxnLst/>
                <a:rect l="l" t="t" r="r" b="b"/>
                <a:pathLst>
                  <a:path w="2472" h="875" extrusionOk="0">
                    <a:moveTo>
                      <a:pt x="1330" y="1"/>
                    </a:moveTo>
                    <a:cubicBezTo>
                      <a:pt x="1305" y="1"/>
                      <a:pt x="1281" y="2"/>
                      <a:pt x="1257" y="4"/>
                    </a:cubicBezTo>
                    <a:cubicBezTo>
                      <a:pt x="1001" y="28"/>
                      <a:pt x="460" y="23"/>
                      <a:pt x="234" y="147"/>
                    </a:cubicBezTo>
                    <a:cubicBezTo>
                      <a:pt x="89" y="228"/>
                      <a:pt x="1" y="426"/>
                      <a:pt x="89" y="566"/>
                    </a:cubicBezTo>
                    <a:cubicBezTo>
                      <a:pt x="307" y="823"/>
                      <a:pt x="664" y="875"/>
                      <a:pt x="1010" y="875"/>
                    </a:cubicBezTo>
                    <a:cubicBezTo>
                      <a:pt x="1085" y="875"/>
                      <a:pt x="1158" y="872"/>
                      <a:pt x="1230" y="869"/>
                    </a:cubicBezTo>
                    <a:cubicBezTo>
                      <a:pt x="1405" y="863"/>
                      <a:pt x="1583" y="855"/>
                      <a:pt x="1741" y="780"/>
                    </a:cubicBezTo>
                    <a:cubicBezTo>
                      <a:pt x="2472" y="436"/>
                      <a:pt x="1820" y="1"/>
                      <a:pt x="1330" y="1"/>
                    </a:cubicBezTo>
                    <a:close/>
                  </a:path>
                </a:pathLst>
              </a:custGeom>
              <a:solidFill>
                <a:srgbClr val="E1A101"/>
              </a:solidFill>
              <a:ln>
                <a:noFill/>
              </a:ln>
            </p:spPr>
            <p:txBody>
              <a:bodyPr spcFirstLastPara="1" wrap="square" lIns="68569" tIns="68569" rIns="68569" bIns="68569" anchor="ctr" anchorCtr="0">
                <a:noAutofit/>
              </a:bodyPr>
              <a:lstStyle/>
              <a:p>
                <a:endParaRPr sz="1013"/>
              </a:p>
            </p:txBody>
          </p:sp>
          <p:sp>
            <p:nvSpPr>
              <p:cNvPr id="61" name="Google Shape;329;p36">
                <a:extLst>
                  <a:ext uri="{FF2B5EF4-FFF2-40B4-BE49-F238E27FC236}">
                    <a16:creationId xmlns:a16="http://schemas.microsoft.com/office/drawing/2014/main" xmlns="" id="{B83BB270-6F6E-425C-8000-6A9D3C2B75DA}"/>
                  </a:ext>
                </a:extLst>
              </p:cNvPr>
              <p:cNvSpPr/>
              <p:nvPr/>
            </p:nvSpPr>
            <p:spPr>
              <a:xfrm>
                <a:off x="2821350" y="4134150"/>
                <a:ext cx="61825" cy="21875"/>
              </a:xfrm>
              <a:custGeom>
                <a:avLst/>
                <a:gdLst/>
                <a:ahLst/>
                <a:cxnLst/>
                <a:rect l="l" t="t" r="r" b="b"/>
                <a:pathLst>
                  <a:path w="2473" h="875" extrusionOk="0">
                    <a:moveTo>
                      <a:pt x="1330" y="0"/>
                    </a:moveTo>
                    <a:cubicBezTo>
                      <a:pt x="1306" y="0"/>
                      <a:pt x="1281" y="1"/>
                      <a:pt x="1258" y="4"/>
                    </a:cubicBezTo>
                    <a:cubicBezTo>
                      <a:pt x="1003" y="28"/>
                      <a:pt x="460" y="22"/>
                      <a:pt x="235" y="146"/>
                    </a:cubicBezTo>
                    <a:cubicBezTo>
                      <a:pt x="91" y="228"/>
                      <a:pt x="1" y="427"/>
                      <a:pt x="91" y="565"/>
                    </a:cubicBezTo>
                    <a:cubicBezTo>
                      <a:pt x="308" y="822"/>
                      <a:pt x="665" y="874"/>
                      <a:pt x="1012" y="874"/>
                    </a:cubicBezTo>
                    <a:cubicBezTo>
                      <a:pt x="1086" y="874"/>
                      <a:pt x="1160" y="872"/>
                      <a:pt x="1232" y="869"/>
                    </a:cubicBezTo>
                    <a:cubicBezTo>
                      <a:pt x="1405" y="861"/>
                      <a:pt x="1584" y="853"/>
                      <a:pt x="1742" y="780"/>
                    </a:cubicBezTo>
                    <a:cubicBezTo>
                      <a:pt x="2472" y="435"/>
                      <a:pt x="1821" y="0"/>
                      <a:pt x="1330" y="0"/>
                    </a:cubicBezTo>
                    <a:close/>
                  </a:path>
                </a:pathLst>
              </a:custGeom>
              <a:solidFill>
                <a:srgbClr val="E1A101"/>
              </a:solidFill>
              <a:ln>
                <a:noFill/>
              </a:ln>
            </p:spPr>
            <p:txBody>
              <a:bodyPr spcFirstLastPara="1" wrap="square" lIns="68569" tIns="68569" rIns="68569" bIns="68569" anchor="ctr" anchorCtr="0">
                <a:noAutofit/>
              </a:bodyPr>
              <a:lstStyle/>
              <a:p>
                <a:endParaRPr sz="1013"/>
              </a:p>
            </p:txBody>
          </p:sp>
          <p:sp>
            <p:nvSpPr>
              <p:cNvPr id="62" name="Google Shape;330;p36">
                <a:extLst>
                  <a:ext uri="{FF2B5EF4-FFF2-40B4-BE49-F238E27FC236}">
                    <a16:creationId xmlns:a16="http://schemas.microsoft.com/office/drawing/2014/main" xmlns="" id="{A6E030B6-41DE-4F19-9776-3899D22209FD}"/>
                  </a:ext>
                </a:extLst>
              </p:cNvPr>
              <p:cNvSpPr/>
              <p:nvPr/>
            </p:nvSpPr>
            <p:spPr>
              <a:xfrm>
                <a:off x="3076925" y="4198375"/>
                <a:ext cx="61750" cy="21875"/>
              </a:xfrm>
              <a:custGeom>
                <a:avLst/>
                <a:gdLst/>
                <a:ahLst/>
                <a:cxnLst/>
                <a:rect l="l" t="t" r="r" b="b"/>
                <a:pathLst>
                  <a:path w="2470" h="875" extrusionOk="0">
                    <a:moveTo>
                      <a:pt x="1330" y="0"/>
                    </a:moveTo>
                    <a:cubicBezTo>
                      <a:pt x="1305" y="0"/>
                      <a:pt x="1280" y="2"/>
                      <a:pt x="1256" y="4"/>
                    </a:cubicBezTo>
                    <a:cubicBezTo>
                      <a:pt x="1001" y="28"/>
                      <a:pt x="458" y="21"/>
                      <a:pt x="233" y="147"/>
                    </a:cubicBezTo>
                    <a:cubicBezTo>
                      <a:pt x="89" y="229"/>
                      <a:pt x="0" y="426"/>
                      <a:pt x="89" y="566"/>
                    </a:cubicBezTo>
                    <a:cubicBezTo>
                      <a:pt x="306" y="824"/>
                      <a:pt x="666" y="874"/>
                      <a:pt x="1015" y="874"/>
                    </a:cubicBezTo>
                    <a:cubicBezTo>
                      <a:pt x="1087" y="874"/>
                      <a:pt x="1160" y="872"/>
                      <a:pt x="1230" y="869"/>
                    </a:cubicBezTo>
                    <a:cubicBezTo>
                      <a:pt x="1403" y="862"/>
                      <a:pt x="1583" y="853"/>
                      <a:pt x="1740" y="779"/>
                    </a:cubicBezTo>
                    <a:cubicBezTo>
                      <a:pt x="2469" y="435"/>
                      <a:pt x="1821" y="0"/>
                      <a:pt x="1330" y="0"/>
                    </a:cubicBezTo>
                    <a:close/>
                  </a:path>
                </a:pathLst>
              </a:custGeom>
              <a:solidFill>
                <a:srgbClr val="E1A101"/>
              </a:solidFill>
              <a:ln>
                <a:noFill/>
              </a:ln>
            </p:spPr>
            <p:txBody>
              <a:bodyPr spcFirstLastPara="1" wrap="square" lIns="68569" tIns="68569" rIns="68569" bIns="68569" anchor="ctr" anchorCtr="0">
                <a:noAutofit/>
              </a:bodyPr>
              <a:lstStyle/>
              <a:p>
                <a:endParaRPr sz="1013"/>
              </a:p>
            </p:txBody>
          </p:sp>
          <p:sp>
            <p:nvSpPr>
              <p:cNvPr id="63" name="Google Shape;331;p36">
                <a:extLst>
                  <a:ext uri="{FF2B5EF4-FFF2-40B4-BE49-F238E27FC236}">
                    <a16:creationId xmlns:a16="http://schemas.microsoft.com/office/drawing/2014/main" xmlns="" id="{8B3732B6-D192-4005-9C7B-36980454CEF3}"/>
                  </a:ext>
                </a:extLst>
              </p:cNvPr>
              <p:cNvSpPr/>
              <p:nvPr/>
            </p:nvSpPr>
            <p:spPr>
              <a:xfrm>
                <a:off x="3004500" y="4078125"/>
                <a:ext cx="61775" cy="21875"/>
              </a:xfrm>
              <a:custGeom>
                <a:avLst/>
                <a:gdLst/>
                <a:ahLst/>
                <a:cxnLst/>
                <a:rect l="l" t="t" r="r" b="b"/>
                <a:pathLst>
                  <a:path w="2471" h="875" extrusionOk="0">
                    <a:moveTo>
                      <a:pt x="1328" y="0"/>
                    </a:moveTo>
                    <a:cubicBezTo>
                      <a:pt x="1304" y="0"/>
                      <a:pt x="1279" y="2"/>
                      <a:pt x="1256" y="4"/>
                    </a:cubicBezTo>
                    <a:cubicBezTo>
                      <a:pt x="1001" y="28"/>
                      <a:pt x="458" y="22"/>
                      <a:pt x="233" y="145"/>
                    </a:cubicBezTo>
                    <a:cubicBezTo>
                      <a:pt x="89" y="227"/>
                      <a:pt x="0" y="426"/>
                      <a:pt x="89" y="564"/>
                    </a:cubicBezTo>
                    <a:cubicBezTo>
                      <a:pt x="307" y="824"/>
                      <a:pt x="666" y="874"/>
                      <a:pt x="1015" y="874"/>
                    </a:cubicBezTo>
                    <a:cubicBezTo>
                      <a:pt x="1088" y="874"/>
                      <a:pt x="1160" y="872"/>
                      <a:pt x="1230" y="869"/>
                    </a:cubicBezTo>
                    <a:cubicBezTo>
                      <a:pt x="1404" y="862"/>
                      <a:pt x="1583" y="853"/>
                      <a:pt x="1740" y="779"/>
                    </a:cubicBezTo>
                    <a:cubicBezTo>
                      <a:pt x="2470" y="434"/>
                      <a:pt x="1819" y="0"/>
                      <a:pt x="1328" y="0"/>
                    </a:cubicBezTo>
                    <a:close/>
                  </a:path>
                </a:pathLst>
              </a:custGeom>
              <a:solidFill>
                <a:srgbClr val="E1A101"/>
              </a:solidFill>
              <a:ln>
                <a:noFill/>
              </a:ln>
            </p:spPr>
            <p:txBody>
              <a:bodyPr spcFirstLastPara="1" wrap="square" lIns="68569" tIns="68569" rIns="68569" bIns="68569" anchor="ctr" anchorCtr="0">
                <a:noAutofit/>
              </a:bodyPr>
              <a:lstStyle/>
              <a:p>
                <a:endParaRPr sz="1013"/>
              </a:p>
            </p:txBody>
          </p:sp>
        </p:grpSp>
        <p:sp>
          <p:nvSpPr>
            <p:cNvPr id="64" name="Google Shape;332;p36">
              <a:extLst>
                <a:ext uri="{FF2B5EF4-FFF2-40B4-BE49-F238E27FC236}">
                  <a16:creationId xmlns:a16="http://schemas.microsoft.com/office/drawing/2014/main" xmlns="" id="{DD6C3F91-4A72-4416-BEB1-D057F5017909}"/>
                </a:ext>
              </a:extLst>
            </p:cNvPr>
            <p:cNvSpPr/>
            <p:nvPr/>
          </p:nvSpPr>
          <p:spPr>
            <a:xfrm>
              <a:off x="4572000" y="3182000"/>
              <a:ext cx="72450" cy="71674"/>
            </a:xfrm>
            <a:custGeom>
              <a:avLst/>
              <a:gdLst/>
              <a:ahLst/>
              <a:cxnLst/>
              <a:rect l="l" t="t" r="r" b="b"/>
              <a:pathLst>
                <a:path w="1605" h="1588" extrusionOk="0">
                  <a:moveTo>
                    <a:pt x="803" y="1"/>
                  </a:moveTo>
                  <a:cubicBezTo>
                    <a:pt x="593" y="4"/>
                    <a:pt x="392" y="87"/>
                    <a:pt x="241" y="234"/>
                  </a:cubicBezTo>
                  <a:cubicBezTo>
                    <a:pt x="104" y="371"/>
                    <a:pt x="1" y="597"/>
                    <a:pt x="9" y="794"/>
                  </a:cubicBezTo>
                  <a:cubicBezTo>
                    <a:pt x="28" y="1225"/>
                    <a:pt x="358" y="1588"/>
                    <a:pt x="803" y="1588"/>
                  </a:cubicBezTo>
                  <a:cubicBezTo>
                    <a:pt x="1013" y="1585"/>
                    <a:pt x="1213" y="1502"/>
                    <a:pt x="1365" y="1356"/>
                  </a:cubicBezTo>
                  <a:cubicBezTo>
                    <a:pt x="1502" y="1219"/>
                    <a:pt x="1605" y="993"/>
                    <a:pt x="1596" y="794"/>
                  </a:cubicBezTo>
                  <a:cubicBezTo>
                    <a:pt x="1578" y="365"/>
                    <a:pt x="1247" y="1"/>
                    <a:pt x="803" y="1"/>
                  </a:cubicBezTo>
                  <a:close/>
                </a:path>
              </a:pathLst>
            </a:custGeom>
            <a:solidFill>
              <a:srgbClr val="E2DACC"/>
            </a:solidFill>
            <a:ln>
              <a:noFill/>
            </a:ln>
          </p:spPr>
          <p:txBody>
            <a:bodyPr spcFirstLastPara="1" wrap="square" lIns="68569" tIns="68569" rIns="68569" bIns="68569" anchor="ctr" anchorCtr="0">
              <a:noAutofit/>
            </a:bodyPr>
            <a:lstStyle/>
            <a:p>
              <a:endParaRPr sz="1013"/>
            </a:p>
          </p:txBody>
        </p:sp>
        <p:grpSp>
          <p:nvGrpSpPr>
            <p:cNvPr id="65" name="Google Shape;333;p36">
              <a:extLst>
                <a:ext uri="{FF2B5EF4-FFF2-40B4-BE49-F238E27FC236}">
                  <a16:creationId xmlns:a16="http://schemas.microsoft.com/office/drawing/2014/main" xmlns="" id="{B0DEC6DE-E748-4470-AC52-6BAAF324B209}"/>
                </a:ext>
              </a:extLst>
            </p:cNvPr>
            <p:cNvGrpSpPr/>
            <p:nvPr/>
          </p:nvGrpSpPr>
          <p:grpSpPr>
            <a:xfrm>
              <a:off x="2773517" y="4834719"/>
              <a:ext cx="192054" cy="174253"/>
              <a:chOff x="5199750" y="3061050"/>
              <a:chExt cx="114700" cy="104075"/>
            </a:xfrm>
          </p:grpSpPr>
          <p:sp>
            <p:nvSpPr>
              <p:cNvPr id="66" name="Google Shape;334;p36">
                <a:extLst>
                  <a:ext uri="{FF2B5EF4-FFF2-40B4-BE49-F238E27FC236}">
                    <a16:creationId xmlns:a16="http://schemas.microsoft.com/office/drawing/2014/main" xmlns="" id="{25393E99-058E-49E5-9B35-DDD388EB0BDE}"/>
                  </a:ext>
                </a:extLst>
              </p:cNvPr>
              <p:cNvSpPr/>
              <p:nvPr/>
            </p:nvSpPr>
            <p:spPr>
              <a:xfrm>
                <a:off x="5199750" y="3125425"/>
                <a:ext cx="40150" cy="39700"/>
              </a:xfrm>
              <a:custGeom>
                <a:avLst/>
                <a:gdLst/>
                <a:ahLst/>
                <a:cxnLst/>
                <a:rect l="l" t="t" r="r" b="b"/>
                <a:pathLst>
                  <a:path w="1606" h="1588" extrusionOk="0">
                    <a:moveTo>
                      <a:pt x="802" y="1"/>
                    </a:moveTo>
                    <a:cubicBezTo>
                      <a:pt x="593" y="4"/>
                      <a:pt x="392" y="87"/>
                      <a:pt x="242" y="234"/>
                    </a:cubicBezTo>
                    <a:cubicBezTo>
                      <a:pt x="104" y="371"/>
                      <a:pt x="0" y="597"/>
                      <a:pt x="9" y="794"/>
                    </a:cubicBezTo>
                    <a:cubicBezTo>
                      <a:pt x="29" y="1225"/>
                      <a:pt x="357" y="1588"/>
                      <a:pt x="802" y="1588"/>
                    </a:cubicBezTo>
                    <a:lnTo>
                      <a:pt x="804" y="1588"/>
                    </a:lnTo>
                    <a:cubicBezTo>
                      <a:pt x="1012" y="1587"/>
                      <a:pt x="1214" y="1502"/>
                      <a:pt x="1364" y="1356"/>
                    </a:cubicBezTo>
                    <a:cubicBezTo>
                      <a:pt x="1501" y="1219"/>
                      <a:pt x="1606" y="993"/>
                      <a:pt x="1597" y="794"/>
                    </a:cubicBezTo>
                    <a:cubicBezTo>
                      <a:pt x="1577" y="365"/>
                      <a:pt x="1248" y="1"/>
                      <a:pt x="802" y="1"/>
                    </a:cubicBezTo>
                    <a:close/>
                  </a:path>
                </a:pathLst>
              </a:custGeom>
              <a:solidFill>
                <a:srgbClr val="E1A101"/>
              </a:solidFill>
              <a:ln>
                <a:noFill/>
              </a:ln>
            </p:spPr>
            <p:txBody>
              <a:bodyPr spcFirstLastPara="1" wrap="square" lIns="68569" tIns="68569" rIns="68569" bIns="68569" anchor="ctr" anchorCtr="0">
                <a:noAutofit/>
              </a:bodyPr>
              <a:lstStyle/>
              <a:p>
                <a:endParaRPr sz="1013"/>
              </a:p>
            </p:txBody>
          </p:sp>
          <p:sp>
            <p:nvSpPr>
              <p:cNvPr id="67" name="Google Shape;335;p36">
                <a:extLst>
                  <a:ext uri="{FF2B5EF4-FFF2-40B4-BE49-F238E27FC236}">
                    <a16:creationId xmlns:a16="http://schemas.microsoft.com/office/drawing/2014/main" xmlns="" id="{96EC9FF0-7809-4502-AA0E-85A08A8BC2E0}"/>
                  </a:ext>
                </a:extLst>
              </p:cNvPr>
              <p:cNvSpPr/>
              <p:nvPr/>
            </p:nvSpPr>
            <p:spPr>
              <a:xfrm>
                <a:off x="5224950" y="3061050"/>
                <a:ext cx="40150" cy="39750"/>
              </a:xfrm>
              <a:custGeom>
                <a:avLst/>
                <a:gdLst/>
                <a:ahLst/>
                <a:cxnLst/>
                <a:rect l="l" t="t" r="r" b="b"/>
                <a:pathLst>
                  <a:path w="1606" h="1590" extrusionOk="0">
                    <a:moveTo>
                      <a:pt x="802" y="1"/>
                    </a:moveTo>
                    <a:cubicBezTo>
                      <a:pt x="592" y="3"/>
                      <a:pt x="392" y="86"/>
                      <a:pt x="242" y="234"/>
                    </a:cubicBezTo>
                    <a:cubicBezTo>
                      <a:pt x="103" y="371"/>
                      <a:pt x="0" y="597"/>
                      <a:pt x="9" y="794"/>
                    </a:cubicBezTo>
                    <a:cubicBezTo>
                      <a:pt x="27" y="1225"/>
                      <a:pt x="358" y="1588"/>
                      <a:pt x="802" y="1588"/>
                    </a:cubicBezTo>
                    <a:lnTo>
                      <a:pt x="802" y="1589"/>
                    </a:lnTo>
                    <a:cubicBezTo>
                      <a:pt x="1012" y="1586"/>
                      <a:pt x="1213" y="1502"/>
                      <a:pt x="1364" y="1356"/>
                    </a:cubicBezTo>
                    <a:cubicBezTo>
                      <a:pt x="1501" y="1219"/>
                      <a:pt x="1606" y="993"/>
                      <a:pt x="1596" y="796"/>
                    </a:cubicBezTo>
                    <a:cubicBezTo>
                      <a:pt x="1577" y="365"/>
                      <a:pt x="1247" y="1"/>
                      <a:pt x="802" y="1"/>
                    </a:cubicBezTo>
                    <a:close/>
                  </a:path>
                </a:pathLst>
              </a:custGeom>
              <a:solidFill>
                <a:srgbClr val="E1A101"/>
              </a:solidFill>
              <a:ln>
                <a:noFill/>
              </a:ln>
            </p:spPr>
            <p:txBody>
              <a:bodyPr spcFirstLastPara="1" wrap="square" lIns="68569" tIns="68569" rIns="68569" bIns="68569" anchor="ctr" anchorCtr="0">
                <a:noAutofit/>
              </a:bodyPr>
              <a:lstStyle/>
              <a:p>
                <a:endParaRPr sz="1013"/>
              </a:p>
            </p:txBody>
          </p:sp>
          <p:sp>
            <p:nvSpPr>
              <p:cNvPr id="68" name="Google Shape;336;p36">
                <a:extLst>
                  <a:ext uri="{FF2B5EF4-FFF2-40B4-BE49-F238E27FC236}">
                    <a16:creationId xmlns:a16="http://schemas.microsoft.com/office/drawing/2014/main" xmlns="" id="{514F7411-F22B-4A61-827A-B2B5A1CB0D73}"/>
                  </a:ext>
                </a:extLst>
              </p:cNvPr>
              <p:cNvSpPr/>
              <p:nvPr/>
            </p:nvSpPr>
            <p:spPr>
              <a:xfrm>
                <a:off x="5274275" y="3116900"/>
                <a:ext cx="40175" cy="39700"/>
              </a:xfrm>
              <a:custGeom>
                <a:avLst/>
                <a:gdLst/>
                <a:ahLst/>
                <a:cxnLst/>
                <a:rect l="l" t="t" r="r" b="b"/>
                <a:pathLst>
                  <a:path w="1607" h="1588" extrusionOk="0">
                    <a:moveTo>
                      <a:pt x="803" y="0"/>
                    </a:moveTo>
                    <a:cubicBezTo>
                      <a:pt x="592" y="3"/>
                      <a:pt x="392" y="86"/>
                      <a:pt x="242" y="233"/>
                    </a:cubicBezTo>
                    <a:cubicBezTo>
                      <a:pt x="103" y="370"/>
                      <a:pt x="0" y="596"/>
                      <a:pt x="9" y="794"/>
                    </a:cubicBezTo>
                    <a:cubicBezTo>
                      <a:pt x="29" y="1224"/>
                      <a:pt x="358" y="1587"/>
                      <a:pt x="803" y="1587"/>
                    </a:cubicBezTo>
                    <a:cubicBezTo>
                      <a:pt x="1013" y="1584"/>
                      <a:pt x="1214" y="1501"/>
                      <a:pt x="1364" y="1356"/>
                    </a:cubicBezTo>
                    <a:cubicBezTo>
                      <a:pt x="1502" y="1217"/>
                      <a:pt x="1606" y="991"/>
                      <a:pt x="1596" y="794"/>
                    </a:cubicBezTo>
                    <a:cubicBezTo>
                      <a:pt x="1578" y="363"/>
                      <a:pt x="1247" y="0"/>
                      <a:pt x="803" y="0"/>
                    </a:cubicBezTo>
                    <a:close/>
                  </a:path>
                </a:pathLst>
              </a:custGeom>
              <a:solidFill>
                <a:srgbClr val="E1A101"/>
              </a:solidFill>
              <a:ln>
                <a:noFill/>
              </a:ln>
            </p:spPr>
            <p:txBody>
              <a:bodyPr spcFirstLastPara="1" wrap="square" lIns="68569" tIns="68569" rIns="68569" bIns="68569" anchor="ctr" anchorCtr="0">
                <a:noAutofit/>
              </a:bodyPr>
              <a:lstStyle/>
              <a:p>
                <a:endParaRPr sz="1013"/>
              </a:p>
            </p:txBody>
          </p:sp>
        </p:grpSp>
      </p:grpSp>
      <p:sp>
        <p:nvSpPr>
          <p:cNvPr id="2" name="标题 1">
            <a:extLst>
              <a:ext uri="{FF2B5EF4-FFF2-40B4-BE49-F238E27FC236}">
                <a16:creationId xmlns:a16="http://schemas.microsoft.com/office/drawing/2014/main" xmlns="" id="{24FD00B0-40FA-4048-A7C7-496A58C9EE14}"/>
              </a:ext>
            </a:extLst>
          </p:cNvPr>
          <p:cNvSpPr>
            <a:spLocks noGrp="1"/>
          </p:cNvSpPr>
          <p:nvPr>
            <p:ph type="ctrTitle"/>
          </p:nvPr>
        </p:nvSpPr>
        <p:spPr/>
        <p:txBody>
          <a:bodyPr/>
          <a:lstStyle/>
          <a:p>
            <a:r>
              <a:rPr lang="zh-CN" altLang="en-US" dirty="0"/>
              <a:t>工作汇报</a:t>
            </a:r>
            <a:r>
              <a:rPr lang="en-US" altLang="zh-CN" dirty="0"/>
              <a:t>PPT</a:t>
            </a:r>
            <a:r>
              <a:rPr lang="zh-CN" altLang="en-US" dirty="0"/>
              <a:t>模板</a:t>
            </a:r>
          </a:p>
        </p:txBody>
      </p:sp>
      <p:sp>
        <p:nvSpPr>
          <p:cNvPr id="71" name="副标题 70">
            <a:extLst>
              <a:ext uri="{FF2B5EF4-FFF2-40B4-BE49-F238E27FC236}">
                <a16:creationId xmlns:a16="http://schemas.microsoft.com/office/drawing/2014/main" xmlns="" id="{2051F91F-E736-4EC6-8C13-BC4DDFAE53E9}"/>
              </a:ext>
            </a:extLst>
          </p:cNvPr>
          <p:cNvSpPr>
            <a:spLocks noGrp="1"/>
          </p:cNvSpPr>
          <p:nvPr>
            <p:ph type="subTitle" idx="1"/>
          </p:nvPr>
        </p:nvSpPr>
        <p:spPr/>
        <p:txBody>
          <a:bodyPr>
            <a:normAutofit/>
          </a:bodyPr>
          <a:lstStyle/>
          <a:p>
            <a:r>
              <a:rPr lang="zh-CN" altLang="en-US" sz="2000" dirty="0"/>
              <a:t>汇报人：</a:t>
            </a:r>
            <a:r>
              <a:rPr lang="en-US" altLang="zh-CN" sz="2000" dirty="0"/>
              <a:t>XXX</a:t>
            </a:r>
          </a:p>
          <a:p>
            <a:r>
              <a:rPr lang="zh-CN" altLang="en-US" sz="2000" dirty="0"/>
              <a:t>汇报时间：</a:t>
            </a:r>
            <a:r>
              <a:rPr lang="en-US" altLang="zh-CN" sz="2000" dirty="0"/>
              <a:t>XX</a:t>
            </a:r>
            <a:r>
              <a:rPr lang="zh-CN" altLang="en-US" sz="2000" dirty="0"/>
              <a:t>年</a:t>
            </a:r>
            <a:r>
              <a:rPr lang="en-US" altLang="zh-CN" sz="2000" dirty="0"/>
              <a:t>XX</a:t>
            </a:r>
            <a:r>
              <a:rPr lang="zh-CN" altLang="en-US" sz="2000" dirty="0"/>
              <a:t>月</a:t>
            </a:r>
            <a:r>
              <a:rPr lang="en-US" altLang="zh-CN" sz="2000" dirty="0"/>
              <a:t>XX</a:t>
            </a:r>
            <a:r>
              <a:rPr lang="zh-CN" altLang="en-US" sz="2000" dirty="0"/>
              <a:t>日</a:t>
            </a:r>
          </a:p>
        </p:txBody>
      </p:sp>
    </p:spTree>
    <p:custDataLst>
      <p:tags r:id="rId1"/>
    </p:custDataLst>
    <p:extLst>
      <p:ext uri="{BB962C8B-B14F-4D97-AF65-F5344CB8AC3E}">
        <p14:creationId xmlns:p14="http://schemas.microsoft.com/office/powerpoint/2010/main" val="191637874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xmlns="" id="{47BDF78B-0787-4F5A-954A-5D3A2A33CDC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026248" y="-7404610"/>
            <a:ext cx="7450861" cy="36960939"/>
          </a:xfrm>
          <a:prstGeom prst="rect">
            <a:avLst/>
          </a:prstGeom>
        </p:spPr>
      </p:pic>
      <p:sp>
        <p:nvSpPr>
          <p:cNvPr id="9" name="矩形 8">
            <a:extLst>
              <a:ext uri="{FF2B5EF4-FFF2-40B4-BE49-F238E27FC236}">
                <a16:creationId xmlns:a16="http://schemas.microsoft.com/office/drawing/2014/main" xmlns="" id="{B0BC40E4-CA2B-4EB9-A459-D01D7132313B}"/>
              </a:ext>
            </a:extLst>
          </p:cNvPr>
          <p:cNvSpPr/>
          <p:nvPr/>
        </p:nvSpPr>
        <p:spPr>
          <a:xfrm>
            <a:off x="3254499" y="1274007"/>
            <a:ext cx="1760781" cy="2493069"/>
          </a:xfrm>
          <a:prstGeom prst="rect">
            <a:avLst/>
          </a:prstGeom>
          <a:blipFill>
            <a:blip r:embed="rId3"/>
            <a:stretch>
              <a:fillRect l="-56764" r="-55952"/>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a:extLst>
              <a:ext uri="{FF2B5EF4-FFF2-40B4-BE49-F238E27FC236}">
                <a16:creationId xmlns:a16="http://schemas.microsoft.com/office/drawing/2014/main" xmlns="" id="{A5439240-96CF-4A6A-B815-8A8372D3B3F4}"/>
              </a:ext>
            </a:extLst>
          </p:cNvPr>
          <p:cNvSpPr/>
          <p:nvPr/>
        </p:nvSpPr>
        <p:spPr>
          <a:xfrm>
            <a:off x="5057827" y="1274007"/>
            <a:ext cx="1760781" cy="2493069"/>
          </a:xfrm>
          <a:prstGeom prst="rect">
            <a:avLst/>
          </a:prstGeom>
          <a:blipFill>
            <a:blip r:embed="rId3"/>
            <a:stretch>
              <a:fillRect l="-56764" r="-55952"/>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a:extLst>
              <a:ext uri="{FF2B5EF4-FFF2-40B4-BE49-F238E27FC236}">
                <a16:creationId xmlns:a16="http://schemas.microsoft.com/office/drawing/2014/main" xmlns="" id="{3E715152-DE2D-4197-AC94-CDE35DA8663F}"/>
              </a:ext>
            </a:extLst>
          </p:cNvPr>
          <p:cNvSpPr/>
          <p:nvPr/>
        </p:nvSpPr>
        <p:spPr>
          <a:xfrm>
            <a:off x="6861155" y="1274007"/>
            <a:ext cx="1760781" cy="2493069"/>
          </a:xfrm>
          <a:prstGeom prst="rect">
            <a:avLst/>
          </a:prstGeom>
          <a:blipFill>
            <a:blip r:embed="rId3"/>
            <a:stretch>
              <a:fillRect l="-56764" r="-55952"/>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extLst>
              <a:ext uri="{FF2B5EF4-FFF2-40B4-BE49-F238E27FC236}">
                <a16:creationId xmlns:a16="http://schemas.microsoft.com/office/drawing/2014/main" xmlns="" id="{11DA3A6B-2F72-4E9C-A141-4FE4D0F8F507}"/>
              </a:ext>
            </a:extLst>
          </p:cNvPr>
          <p:cNvSpPr/>
          <p:nvPr/>
        </p:nvSpPr>
        <p:spPr>
          <a:xfrm>
            <a:off x="3254499" y="3847694"/>
            <a:ext cx="1506920" cy="332976"/>
          </a:xfrm>
          <a:prstGeom prst="rect">
            <a:avLst/>
          </a:prstGeom>
          <a:gradFill>
            <a:gsLst>
              <a:gs pos="0">
                <a:schemeClr val="accent1">
                  <a:lumMod val="60000"/>
                  <a:lumOff val="40000"/>
                </a:schemeClr>
              </a:gs>
              <a:gs pos="100000">
                <a:schemeClr val="accent1"/>
              </a:gs>
            </a:gsLst>
            <a:lin ang="189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600" b="1">
                <a:solidFill>
                  <a:schemeClr val="lt1"/>
                </a:solidFill>
                <a:latin typeface="+mj-ea"/>
                <a:ea typeface="+mj-ea"/>
              </a:rPr>
              <a:t>我是</a:t>
            </a:r>
            <a:r>
              <a:rPr lang="en-US" altLang="zh-CN" sz="1600" b="1" dirty="0">
                <a:solidFill>
                  <a:schemeClr val="lt1"/>
                </a:solidFill>
                <a:latin typeface="+mj-ea"/>
                <a:ea typeface="+mj-ea"/>
              </a:rPr>
              <a:t>A</a:t>
            </a:r>
            <a:endParaRPr lang="zh-CN" altLang="en-US" sz="1600" b="1" dirty="0">
              <a:solidFill>
                <a:schemeClr val="lt1"/>
              </a:solidFill>
              <a:latin typeface="+mj-ea"/>
              <a:ea typeface="+mj-ea"/>
            </a:endParaRPr>
          </a:p>
        </p:txBody>
      </p:sp>
      <p:sp>
        <p:nvSpPr>
          <p:cNvPr id="13" name="矩形 12">
            <a:extLst>
              <a:ext uri="{FF2B5EF4-FFF2-40B4-BE49-F238E27FC236}">
                <a16:creationId xmlns:a16="http://schemas.microsoft.com/office/drawing/2014/main" xmlns="" id="{AA380ECF-57BC-44AC-9E95-3C08FE65FBE7}"/>
              </a:ext>
            </a:extLst>
          </p:cNvPr>
          <p:cNvSpPr/>
          <p:nvPr/>
        </p:nvSpPr>
        <p:spPr>
          <a:xfrm>
            <a:off x="5057827" y="3847694"/>
            <a:ext cx="1506920" cy="332976"/>
          </a:xfrm>
          <a:prstGeom prst="rect">
            <a:avLst/>
          </a:prstGeom>
          <a:gradFill>
            <a:gsLst>
              <a:gs pos="0">
                <a:schemeClr val="accent1">
                  <a:lumMod val="60000"/>
                  <a:lumOff val="40000"/>
                </a:schemeClr>
              </a:gs>
              <a:gs pos="100000">
                <a:schemeClr val="accent1"/>
              </a:gs>
            </a:gsLst>
            <a:lin ang="189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600" b="1">
                <a:solidFill>
                  <a:schemeClr val="lt1"/>
                </a:solidFill>
                <a:latin typeface="+mj-ea"/>
                <a:ea typeface="+mj-ea"/>
              </a:rPr>
              <a:t>我是</a:t>
            </a:r>
            <a:r>
              <a:rPr lang="en-US" altLang="zh-CN" sz="1600" b="1" dirty="0">
                <a:solidFill>
                  <a:schemeClr val="lt1"/>
                </a:solidFill>
                <a:latin typeface="+mj-ea"/>
                <a:ea typeface="+mj-ea"/>
              </a:rPr>
              <a:t>B</a:t>
            </a:r>
            <a:endParaRPr lang="zh-CN" altLang="en-US" sz="1600" b="1" dirty="0">
              <a:solidFill>
                <a:schemeClr val="lt1"/>
              </a:solidFill>
              <a:latin typeface="+mj-ea"/>
              <a:ea typeface="+mj-ea"/>
            </a:endParaRPr>
          </a:p>
        </p:txBody>
      </p:sp>
      <p:sp>
        <p:nvSpPr>
          <p:cNvPr id="14" name="矩形 13">
            <a:extLst>
              <a:ext uri="{FF2B5EF4-FFF2-40B4-BE49-F238E27FC236}">
                <a16:creationId xmlns:a16="http://schemas.microsoft.com/office/drawing/2014/main" xmlns="" id="{9CF69D44-BD7A-4C24-9B0A-966CE8793C29}"/>
              </a:ext>
            </a:extLst>
          </p:cNvPr>
          <p:cNvSpPr/>
          <p:nvPr/>
        </p:nvSpPr>
        <p:spPr>
          <a:xfrm>
            <a:off x="6861155" y="3847694"/>
            <a:ext cx="1506920" cy="332976"/>
          </a:xfrm>
          <a:prstGeom prst="rect">
            <a:avLst/>
          </a:prstGeom>
          <a:gradFill>
            <a:gsLst>
              <a:gs pos="0">
                <a:schemeClr val="accent1">
                  <a:lumMod val="60000"/>
                  <a:lumOff val="40000"/>
                </a:schemeClr>
              </a:gs>
              <a:gs pos="100000">
                <a:schemeClr val="accent1"/>
              </a:gs>
            </a:gsLst>
            <a:lin ang="189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600" b="1">
                <a:solidFill>
                  <a:schemeClr val="lt1"/>
                </a:solidFill>
                <a:latin typeface="+mj-ea"/>
                <a:ea typeface="+mj-ea"/>
              </a:rPr>
              <a:t>我是</a:t>
            </a:r>
            <a:r>
              <a:rPr lang="en-US" altLang="zh-CN" sz="1600" b="1" dirty="0">
                <a:solidFill>
                  <a:schemeClr val="lt1"/>
                </a:solidFill>
                <a:latin typeface="+mj-ea"/>
                <a:ea typeface="+mj-ea"/>
              </a:rPr>
              <a:t>C</a:t>
            </a:r>
            <a:endParaRPr lang="zh-CN" altLang="en-US" sz="1600" b="1" dirty="0">
              <a:solidFill>
                <a:schemeClr val="lt1"/>
              </a:solidFill>
              <a:latin typeface="+mj-ea"/>
              <a:ea typeface="+mj-ea"/>
            </a:endParaRPr>
          </a:p>
        </p:txBody>
      </p:sp>
      <p:sp>
        <p:nvSpPr>
          <p:cNvPr id="15" name="矩形 14">
            <a:extLst>
              <a:ext uri="{FF2B5EF4-FFF2-40B4-BE49-F238E27FC236}">
                <a16:creationId xmlns:a16="http://schemas.microsoft.com/office/drawing/2014/main" xmlns="" id="{85624EBA-12C2-448B-BCA0-6FF487AD9660}"/>
              </a:ext>
            </a:extLst>
          </p:cNvPr>
          <p:cNvSpPr/>
          <p:nvPr/>
        </p:nvSpPr>
        <p:spPr>
          <a:xfrm>
            <a:off x="3254499" y="4250464"/>
            <a:ext cx="1760781" cy="332976"/>
          </a:xfrm>
          <a:prstGeom prst="rect">
            <a:avLst/>
          </a:prstGeom>
          <a:noFill/>
        </p:spPr>
        <p:txBody>
          <a:bodyPr wrap="square" rtlCol="0">
            <a:spAutoFit/>
          </a:bodyPr>
          <a:lstStyle/>
          <a:p>
            <a:pPr algn="just">
              <a:lnSpc>
                <a:spcPct val="120000"/>
              </a:lnSpc>
            </a:pPr>
            <a:r>
              <a:rPr lang="zh-CN" altLang="en-US" sz="1400" dirty="0"/>
              <a:t>我今年长得快</a:t>
            </a:r>
          </a:p>
        </p:txBody>
      </p:sp>
      <p:sp>
        <p:nvSpPr>
          <p:cNvPr id="16" name="矩形 15">
            <a:extLst>
              <a:ext uri="{FF2B5EF4-FFF2-40B4-BE49-F238E27FC236}">
                <a16:creationId xmlns:a16="http://schemas.microsoft.com/office/drawing/2014/main" xmlns="" id="{5BFC8699-0B61-4BF4-B420-1164840F055E}"/>
              </a:ext>
            </a:extLst>
          </p:cNvPr>
          <p:cNvSpPr/>
          <p:nvPr/>
        </p:nvSpPr>
        <p:spPr>
          <a:xfrm>
            <a:off x="5057827" y="4250464"/>
            <a:ext cx="1760781" cy="332976"/>
          </a:xfrm>
          <a:prstGeom prst="rect">
            <a:avLst/>
          </a:prstGeom>
          <a:noFill/>
        </p:spPr>
        <p:txBody>
          <a:bodyPr wrap="square" rtlCol="0">
            <a:spAutoFit/>
          </a:bodyPr>
          <a:lstStyle/>
          <a:p>
            <a:pPr algn="just">
              <a:lnSpc>
                <a:spcPct val="120000"/>
              </a:lnSpc>
            </a:pPr>
            <a:r>
              <a:rPr lang="zh-CN" altLang="en-US" sz="1400" dirty="0"/>
              <a:t>我今年吃得多</a:t>
            </a:r>
          </a:p>
        </p:txBody>
      </p:sp>
      <p:sp>
        <p:nvSpPr>
          <p:cNvPr id="17" name="矩形 16">
            <a:extLst>
              <a:ext uri="{FF2B5EF4-FFF2-40B4-BE49-F238E27FC236}">
                <a16:creationId xmlns:a16="http://schemas.microsoft.com/office/drawing/2014/main" xmlns="" id="{D8507A08-A744-42B8-AE2D-09D57A08C927}"/>
              </a:ext>
            </a:extLst>
          </p:cNvPr>
          <p:cNvSpPr/>
          <p:nvPr/>
        </p:nvSpPr>
        <p:spPr>
          <a:xfrm>
            <a:off x="6861155" y="4250464"/>
            <a:ext cx="1760781" cy="332976"/>
          </a:xfrm>
          <a:prstGeom prst="rect">
            <a:avLst/>
          </a:prstGeom>
          <a:noFill/>
        </p:spPr>
        <p:txBody>
          <a:bodyPr wrap="square" rtlCol="0">
            <a:spAutoFit/>
          </a:bodyPr>
          <a:lstStyle/>
          <a:p>
            <a:pPr algn="just">
              <a:lnSpc>
                <a:spcPct val="120000"/>
              </a:lnSpc>
            </a:pPr>
            <a:r>
              <a:rPr lang="zh-CN" altLang="en-US" sz="1400" dirty="0"/>
              <a:t>我今年长得快</a:t>
            </a:r>
          </a:p>
        </p:txBody>
      </p:sp>
      <p:sp>
        <p:nvSpPr>
          <p:cNvPr id="18" name="矩形 17">
            <a:extLst>
              <a:ext uri="{FF2B5EF4-FFF2-40B4-BE49-F238E27FC236}">
                <a16:creationId xmlns:a16="http://schemas.microsoft.com/office/drawing/2014/main" xmlns="" id="{4920096F-5E31-4156-B02C-1BB0D4B0AFE8}"/>
              </a:ext>
            </a:extLst>
          </p:cNvPr>
          <p:cNvSpPr/>
          <p:nvPr/>
        </p:nvSpPr>
        <p:spPr>
          <a:xfrm>
            <a:off x="494919" y="2390597"/>
            <a:ext cx="1506920" cy="333553"/>
          </a:xfrm>
          <a:prstGeom prst="rect">
            <a:avLst/>
          </a:prstGeom>
          <a:gradFill>
            <a:gsLst>
              <a:gs pos="0">
                <a:schemeClr val="accent1">
                  <a:lumMod val="60000"/>
                  <a:lumOff val="40000"/>
                </a:schemeClr>
              </a:gs>
              <a:gs pos="100000">
                <a:schemeClr val="accent1"/>
              </a:gs>
            </a:gsLst>
            <a:lin ang="189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600" b="1" dirty="0">
                <a:solidFill>
                  <a:schemeClr val="lt1"/>
                </a:solidFill>
                <a:latin typeface="+mj-ea"/>
                <a:ea typeface="+mj-ea"/>
              </a:rPr>
              <a:t>任务一</a:t>
            </a:r>
          </a:p>
        </p:txBody>
      </p:sp>
      <p:sp>
        <p:nvSpPr>
          <p:cNvPr id="5" name="标题 4">
            <a:extLst>
              <a:ext uri="{FF2B5EF4-FFF2-40B4-BE49-F238E27FC236}">
                <a16:creationId xmlns:a16="http://schemas.microsoft.com/office/drawing/2014/main" xmlns="" id="{B2D5E359-022B-45E9-9A7B-76A0AFC538C9}"/>
              </a:ext>
            </a:extLst>
          </p:cNvPr>
          <p:cNvSpPr>
            <a:spLocks noGrp="1"/>
          </p:cNvSpPr>
          <p:nvPr>
            <p:ph type="title"/>
          </p:nvPr>
        </p:nvSpPr>
        <p:spPr/>
        <p:txBody>
          <a:bodyPr>
            <a:normAutofit fontScale="90000"/>
          </a:bodyPr>
          <a:lstStyle/>
          <a:p>
            <a:r>
              <a:rPr lang="zh-CN" altLang="en-US" dirty="0"/>
              <a:t>年度工作概述</a:t>
            </a:r>
          </a:p>
        </p:txBody>
      </p:sp>
      <p:sp>
        <p:nvSpPr>
          <p:cNvPr id="23" name="文本框 22">
            <a:extLst>
              <a:ext uri="{FF2B5EF4-FFF2-40B4-BE49-F238E27FC236}">
                <a16:creationId xmlns:a16="http://schemas.microsoft.com/office/drawing/2014/main" xmlns="" id="{9D899086-1B03-4A09-A374-BD11A294FC00}"/>
              </a:ext>
            </a:extLst>
          </p:cNvPr>
          <p:cNvSpPr txBox="1"/>
          <p:nvPr/>
        </p:nvSpPr>
        <p:spPr>
          <a:xfrm>
            <a:off x="495300" y="2905032"/>
            <a:ext cx="2560320" cy="1109150"/>
          </a:xfrm>
          <a:prstGeom prst="rect">
            <a:avLst/>
          </a:prstGeom>
          <a:noFill/>
        </p:spPr>
        <p:txBody>
          <a:bodyPr wrap="square" rtlCol="0">
            <a:spAutoFit/>
          </a:bodyPr>
          <a:lstStyle/>
          <a:p>
            <a:pPr algn="just">
              <a:lnSpc>
                <a:spcPct val="120000"/>
              </a:lnSpc>
            </a:pPr>
            <a:r>
              <a:rPr lang="zh-CN" altLang="en-US" sz="1400" dirty="0"/>
              <a:t>我是一堆无情的占位文字我是一堆无情的占位文字我是一堆无情的占位文字我是一堆无情的占位文字</a:t>
            </a:r>
          </a:p>
        </p:txBody>
      </p:sp>
    </p:spTree>
    <p:extLst>
      <p:ext uri="{BB962C8B-B14F-4D97-AF65-F5344CB8AC3E}">
        <p14:creationId xmlns:p14="http://schemas.microsoft.com/office/powerpoint/2010/main" val="341043000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BB9CF1F6-5D1A-4FAF-A495-E8A37F0862EC}"/>
              </a:ext>
            </a:extLst>
          </p:cNvPr>
          <p:cNvSpPr>
            <a:spLocks noGrp="1"/>
          </p:cNvSpPr>
          <p:nvPr>
            <p:ph type="title"/>
          </p:nvPr>
        </p:nvSpPr>
        <p:spPr/>
        <p:txBody>
          <a:bodyPr/>
          <a:lstStyle/>
          <a:p>
            <a:r>
              <a:rPr lang="zh-CN" altLang="en-US" dirty="0"/>
              <a:t>工作完成情况</a:t>
            </a:r>
          </a:p>
        </p:txBody>
      </p:sp>
      <p:sp>
        <p:nvSpPr>
          <p:cNvPr id="3" name="副标题 2">
            <a:extLst>
              <a:ext uri="{FF2B5EF4-FFF2-40B4-BE49-F238E27FC236}">
                <a16:creationId xmlns:a16="http://schemas.microsoft.com/office/drawing/2014/main" xmlns="" id="{3345053A-B556-4CF9-86C9-3991C033315D}"/>
              </a:ext>
            </a:extLst>
          </p:cNvPr>
          <p:cNvSpPr>
            <a:spLocks noGrp="1"/>
          </p:cNvSpPr>
          <p:nvPr>
            <p:ph type="subTitle" idx="1"/>
          </p:nvPr>
        </p:nvSpPr>
        <p:spPr/>
        <p:txBody>
          <a:bodyPr/>
          <a:lstStyle/>
          <a:p>
            <a:endParaRPr lang="zh-CN" altLang="en-US"/>
          </a:p>
        </p:txBody>
      </p:sp>
      <p:sp>
        <p:nvSpPr>
          <p:cNvPr id="4" name="文本占位符 3">
            <a:extLst>
              <a:ext uri="{FF2B5EF4-FFF2-40B4-BE49-F238E27FC236}">
                <a16:creationId xmlns:a16="http://schemas.microsoft.com/office/drawing/2014/main" xmlns="" id="{EE43BA1E-1514-4824-A67F-C06DB5C52E86}"/>
              </a:ext>
            </a:extLst>
          </p:cNvPr>
          <p:cNvSpPr>
            <a:spLocks noGrp="1"/>
          </p:cNvSpPr>
          <p:nvPr>
            <p:ph type="body" sz="quarter" idx="17"/>
          </p:nvPr>
        </p:nvSpPr>
        <p:spPr/>
        <p:txBody>
          <a:bodyPr/>
          <a:lstStyle/>
          <a:p>
            <a:r>
              <a:rPr lang="en-US" altLang="zh-CN" dirty="0"/>
              <a:t>Part 02</a:t>
            </a:r>
            <a:endParaRPr lang="zh-CN" altLang="en-US" dirty="0"/>
          </a:p>
        </p:txBody>
      </p:sp>
    </p:spTree>
    <p:extLst>
      <p:ext uri="{BB962C8B-B14F-4D97-AF65-F5344CB8AC3E}">
        <p14:creationId xmlns:p14="http://schemas.microsoft.com/office/powerpoint/2010/main" val="163102239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A5108408-60C3-45D9-BC8F-1305A5850A2D}"/>
              </a:ext>
            </a:extLst>
          </p:cNvPr>
          <p:cNvSpPr>
            <a:spLocks noGrp="1"/>
          </p:cNvSpPr>
          <p:nvPr>
            <p:ph type="title"/>
          </p:nvPr>
        </p:nvSpPr>
        <p:spPr/>
        <p:txBody>
          <a:bodyPr>
            <a:normAutofit fontScale="90000"/>
          </a:bodyPr>
          <a:lstStyle/>
          <a:p>
            <a:r>
              <a:rPr lang="zh-CN" altLang="en-US" dirty="0"/>
              <a:t>工作完成情况</a:t>
            </a:r>
          </a:p>
        </p:txBody>
      </p:sp>
      <p:sp>
        <p:nvSpPr>
          <p:cNvPr id="4" name="矩形 3">
            <a:extLst>
              <a:ext uri="{FF2B5EF4-FFF2-40B4-BE49-F238E27FC236}">
                <a16:creationId xmlns:a16="http://schemas.microsoft.com/office/drawing/2014/main" xmlns="" id="{C28F37F3-358D-47DD-8749-A4B62923C9F6}"/>
              </a:ext>
            </a:extLst>
          </p:cNvPr>
          <p:cNvSpPr/>
          <p:nvPr/>
        </p:nvSpPr>
        <p:spPr>
          <a:xfrm>
            <a:off x="4571999" y="1879759"/>
            <a:ext cx="3368041" cy="2133600"/>
          </a:xfrm>
          <a:prstGeom prst="rect">
            <a:avLst/>
          </a:prstGeom>
          <a:blipFill>
            <a:blip r:embed="rId2"/>
            <a:stretch>
              <a:fillRect t="-2738" b="-2706"/>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a:extLst>
              <a:ext uri="{FF2B5EF4-FFF2-40B4-BE49-F238E27FC236}">
                <a16:creationId xmlns:a16="http://schemas.microsoft.com/office/drawing/2014/main" xmlns="" id="{90D93CB6-A95E-442B-8C53-4E4F43B988FF}"/>
              </a:ext>
            </a:extLst>
          </p:cNvPr>
          <p:cNvSpPr/>
          <p:nvPr/>
        </p:nvSpPr>
        <p:spPr>
          <a:xfrm>
            <a:off x="1203960" y="1879759"/>
            <a:ext cx="3368041" cy="2133600"/>
          </a:xfrm>
          <a:prstGeom prst="rect">
            <a:avLst/>
          </a:prstGeom>
          <a:blipFill>
            <a:blip r:embed="rId3"/>
            <a:srcRect/>
            <a:stretch>
              <a:fillRect t="-62144" b="-62144"/>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a:extLst>
              <a:ext uri="{FF2B5EF4-FFF2-40B4-BE49-F238E27FC236}">
                <a16:creationId xmlns:a16="http://schemas.microsoft.com/office/drawing/2014/main" xmlns="" id="{70E60804-B2E0-4CEA-87DB-B3BA25805F5B}"/>
              </a:ext>
            </a:extLst>
          </p:cNvPr>
          <p:cNvSpPr/>
          <p:nvPr/>
        </p:nvSpPr>
        <p:spPr>
          <a:xfrm>
            <a:off x="-2164079" y="1879759"/>
            <a:ext cx="3368041" cy="2133600"/>
          </a:xfrm>
          <a:prstGeom prst="rect">
            <a:avLst/>
          </a:prstGeom>
          <a:blipFill>
            <a:blip r:embed="rId4"/>
            <a:srcRect/>
            <a:stretch>
              <a:fillRect t="-2598" b="-2598"/>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a:extLst>
              <a:ext uri="{FF2B5EF4-FFF2-40B4-BE49-F238E27FC236}">
                <a16:creationId xmlns:a16="http://schemas.microsoft.com/office/drawing/2014/main" xmlns="" id="{B14C07CB-1AF0-4875-942C-C84A751FEF60}"/>
              </a:ext>
            </a:extLst>
          </p:cNvPr>
          <p:cNvSpPr/>
          <p:nvPr/>
        </p:nvSpPr>
        <p:spPr>
          <a:xfrm>
            <a:off x="7940038" y="1879759"/>
            <a:ext cx="3368041" cy="2133600"/>
          </a:xfrm>
          <a:prstGeom prst="rect">
            <a:avLst/>
          </a:prstGeom>
          <a:blipFill>
            <a:blip r:embed="rId5"/>
            <a:stretch>
              <a:fillRect t="-2613" b="-2583"/>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a:extLst>
              <a:ext uri="{FF2B5EF4-FFF2-40B4-BE49-F238E27FC236}">
                <a16:creationId xmlns:a16="http://schemas.microsoft.com/office/drawing/2014/main" xmlns="" id="{2870D999-0FB5-47EB-922B-93F5772EEFE8}"/>
              </a:ext>
            </a:extLst>
          </p:cNvPr>
          <p:cNvSpPr/>
          <p:nvPr/>
        </p:nvSpPr>
        <p:spPr>
          <a:xfrm>
            <a:off x="1203960" y="1879759"/>
            <a:ext cx="3368041" cy="2133600"/>
          </a:xfrm>
          <a:prstGeom prst="rect">
            <a:avLst/>
          </a:pr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a:extLst>
              <a:ext uri="{FF2B5EF4-FFF2-40B4-BE49-F238E27FC236}">
                <a16:creationId xmlns:a16="http://schemas.microsoft.com/office/drawing/2014/main" xmlns="" id="{F95B2B0D-41A7-4CBD-BD40-277D1E1A88FB}"/>
              </a:ext>
            </a:extLst>
          </p:cNvPr>
          <p:cNvSpPr txBox="1"/>
          <p:nvPr/>
        </p:nvSpPr>
        <p:spPr>
          <a:xfrm>
            <a:off x="1339613" y="2143601"/>
            <a:ext cx="3094386" cy="367408"/>
          </a:xfrm>
          <a:prstGeom prst="rect">
            <a:avLst/>
          </a:prstGeom>
          <a:noFill/>
        </p:spPr>
        <p:txBody>
          <a:bodyPr wrap="square" rtlCol="0">
            <a:spAutoFit/>
          </a:bodyPr>
          <a:lstStyle/>
          <a:p>
            <a:pPr algn="l">
              <a:lnSpc>
                <a:spcPct val="120000"/>
              </a:lnSpc>
            </a:pPr>
            <a:r>
              <a:rPr lang="zh-CN" altLang="en-US" sz="1600" dirty="0">
                <a:solidFill>
                  <a:schemeClr val="bg1"/>
                </a:solidFill>
                <a:latin typeface="+mj-ea"/>
                <a:ea typeface="+mj-ea"/>
              </a:rPr>
              <a:t>我是标题</a:t>
            </a:r>
          </a:p>
        </p:txBody>
      </p:sp>
      <p:sp>
        <p:nvSpPr>
          <p:cNvPr id="10" name="文本框 9">
            <a:extLst>
              <a:ext uri="{FF2B5EF4-FFF2-40B4-BE49-F238E27FC236}">
                <a16:creationId xmlns:a16="http://schemas.microsoft.com/office/drawing/2014/main" xmlns="" id="{232E275C-46E2-458C-AD5B-041804F5AEF7}"/>
              </a:ext>
            </a:extLst>
          </p:cNvPr>
          <p:cNvSpPr txBox="1"/>
          <p:nvPr/>
        </p:nvSpPr>
        <p:spPr>
          <a:xfrm>
            <a:off x="1339743" y="2946559"/>
            <a:ext cx="3096605" cy="963918"/>
          </a:xfrm>
          <a:prstGeom prst="rect">
            <a:avLst/>
          </a:prstGeom>
          <a:noFill/>
        </p:spPr>
        <p:txBody>
          <a:bodyPr wrap="square" rtlCol="0">
            <a:spAutoFit/>
          </a:bodyPr>
          <a:lstStyle/>
          <a:p>
            <a:pPr>
              <a:lnSpc>
                <a:spcPct val="120000"/>
              </a:lnSpc>
            </a:pPr>
            <a:r>
              <a:rPr lang="zh-CN" altLang="en-US" sz="1200" dirty="0">
                <a:solidFill>
                  <a:schemeClr val="bg1"/>
                </a:solidFill>
              </a:rPr>
              <a:t>我是一堆无情的占位文字我是一堆无情的占位文字我是一堆无情的占位文字</a:t>
            </a:r>
            <a:endParaRPr lang="en-US" altLang="zh-CN" sz="1200" dirty="0">
              <a:solidFill>
                <a:schemeClr val="bg1"/>
              </a:solidFill>
            </a:endParaRPr>
          </a:p>
          <a:p>
            <a:pPr>
              <a:lnSpc>
                <a:spcPct val="120000"/>
              </a:lnSpc>
            </a:pPr>
            <a:r>
              <a:rPr lang="zh-CN" altLang="en-US" sz="1200" dirty="0">
                <a:solidFill>
                  <a:schemeClr val="bg1"/>
                </a:solidFill>
              </a:rPr>
              <a:t>我是一堆无情的占位文字我是一堆无情的占位文字我是一堆无情的占位文字</a:t>
            </a:r>
          </a:p>
        </p:txBody>
      </p:sp>
      <p:cxnSp>
        <p:nvCxnSpPr>
          <p:cNvPr id="12" name="直接连接符 11">
            <a:extLst>
              <a:ext uri="{FF2B5EF4-FFF2-40B4-BE49-F238E27FC236}">
                <a16:creationId xmlns:a16="http://schemas.microsoft.com/office/drawing/2014/main" xmlns="" id="{17C72392-A7FE-488E-A825-78D4610A46B1}"/>
              </a:ext>
            </a:extLst>
          </p:cNvPr>
          <p:cNvCxnSpPr/>
          <p:nvPr/>
        </p:nvCxnSpPr>
        <p:spPr>
          <a:xfrm>
            <a:off x="1446293" y="2514819"/>
            <a:ext cx="367267" cy="0"/>
          </a:xfrm>
          <a:prstGeom prst="line">
            <a:avLst/>
          </a:prstGeom>
          <a:ln>
            <a:solidFill>
              <a:schemeClr val="bg1">
                <a:alpha val="8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3558090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直接连接符 2">
            <a:extLst>
              <a:ext uri="{FF2B5EF4-FFF2-40B4-BE49-F238E27FC236}">
                <a16:creationId xmlns:a16="http://schemas.microsoft.com/office/drawing/2014/main" xmlns="" id="{186638CC-D5E4-466E-B928-203F1BB1F195}"/>
              </a:ext>
            </a:extLst>
          </p:cNvPr>
          <p:cNvCxnSpPr>
            <a:cxnSpLocks/>
          </p:cNvCxnSpPr>
          <p:nvPr/>
        </p:nvCxnSpPr>
        <p:spPr>
          <a:xfrm>
            <a:off x="1358265" y="1176020"/>
            <a:ext cx="0" cy="3088005"/>
          </a:xfrm>
          <a:prstGeom prst="line">
            <a:avLst/>
          </a:prstGeom>
          <a:ln>
            <a:solidFill>
              <a:schemeClr val="bg2">
                <a:lumMod val="90000"/>
              </a:schemeClr>
            </a:solidFill>
          </a:ln>
        </p:spPr>
        <p:style>
          <a:lnRef idx="1">
            <a:schemeClr val="accent1"/>
          </a:lnRef>
          <a:fillRef idx="0">
            <a:schemeClr val="accent1"/>
          </a:fillRef>
          <a:effectRef idx="0">
            <a:schemeClr val="accent1"/>
          </a:effectRef>
          <a:fontRef idx="minor">
            <a:schemeClr val="tx1"/>
          </a:fontRef>
        </p:style>
      </p:cxnSp>
      <p:cxnSp>
        <p:nvCxnSpPr>
          <p:cNvPr id="4" name="直接连接符 3">
            <a:extLst>
              <a:ext uri="{FF2B5EF4-FFF2-40B4-BE49-F238E27FC236}">
                <a16:creationId xmlns:a16="http://schemas.microsoft.com/office/drawing/2014/main" xmlns="" id="{AD82A410-FB98-4C53-95A9-A85DCF9546DD}"/>
              </a:ext>
            </a:extLst>
          </p:cNvPr>
          <p:cNvCxnSpPr>
            <a:cxnSpLocks/>
          </p:cNvCxnSpPr>
          <p:nvPr/>
        </p:nvCxnSpPr>
        <p:spPr>
          <a:xfrm>
            <a:off x="2306320" y="1176020"/>
            <a:ext cx="0" cy="3135630"/>
          </a:xfrm>
          <a:prstGeom prst="line">
            <a:avLst/>
          </a:prstGeom>
          <a:ln>
            <a:solidFill>
              <a:schemeClr val="bg2">
                <a:lumMod val="90000"/>
              </a:schemeClr>
            </a:solidFill>
          </a:ln>
        </p:spPr>
        <p:style>
          <a:lnRef idx="1">
            <a:schemeClr val="accent1"/>
          </a:lnRef>
          <a:fillRef idx="0">
            <a:schemeClr val="accent1"/>
          </a:fillRef>
          <a:effectRef idx="0">
            <a:schemeClr val="accent1"/>
          </a:effectRef>
          <a:fontRef idx="minor">
            <a:schemeClr val="tx1"/>
          </a:fontRef>
        </p:style>
      </p:cxnSp>
      <p:sp>
        <p:nvSpPr>
          <p:cNvPr id="5" name="文本框 4">
            <a:extLst>
              <a:ext uri="{FF2B5EF4-FFF2-40B4-BE49-F238E27FC236}">
                <a16:creationId xmlns:a16="http://schemas.microsoft.com/office/drawing/2014/main" xmlns="" id="{FCAEC5BA-68D2-4A6F-9829-BBCD97ED1861}"/>
              </a:ext>
            </a:extLst>
          </p:cNvPr>
          <p:cNvSpPr txBox="1"/>
          <p:nvPr/>
        </p:nvSpPr>
        <p:spPr>
          <a:xfrm>
            <a:off x="2590803" y="1176020"/>
            <a:ext cx="5812001" cy="298672"/>
          </a:xfrm>
          <a:prstGeom prst="rect">
            <a:avLst/>
          </a:prstGeom>
          <a:noFill/>
        </p:spPr>
        <p:txBody>
          <a:bodyPr wrap="square" rtlCol="0">
            <a:spAutoFit/>
          </a:bodyPr>
          <a:lstStyle/>
          <a:p>
            <a:pPr algn="l">
              <a:lnSpc>
                <a:spcPct val="120000"/>
              </a:lnSpc>
            </a:pPr>
            <a:r>
              <a:rPr lang="zh-CN" altLang="en-US" sz="1200" dirty="0">
                <a:latin typeface="+mj-ea"/>
                <a:ea typeface="+mj-ea"/>
              </a:rPr>
              <a:t>我是标题</a:t>
            </a:r>
          </a:p>
        </p:txBody>
      </p:sp>
      <p:sp>
        <p:nvSpPr>
          <p:cNvPr id="6" name="文本框 5">
            <a:extLst>
              <a:ext uri="{FF2B5EF4-FFF2-40B4-BE49-F238E27FC236}">
                <a16:creationId xmlns:a16="http://schemas.microsoft.com/office/drawing/2014/main" xmlns="" id="{3D5410FF-44FA-456D-BA2E-CBAB758CC03D}"/>
              </a:ext>
            </a:extLst>
          </p:cNvPr>
          <p:cNvSpPr txBox="1"/>
          <p:nvPr/>
        </p:nvSpPr>
        <p:spPr>
          <a:xfrm>
            <a:off x="2591229" y="1411079"/>
            <a:ext cx="5816169" cy="484941"/>
          </a:xfrm>
          <a:prstGeom prst="rect">
            <a:avLst/>
          </a:prstGeom>
          <a:noFill/>
        </p:spPr>
        <p:txBody>
          <a:bodyPr wrap="square" rtlCol="0">
            <a:spAutoFit/>
          </a:bodyPr>
          <a:lstStyle/>
          <a:p>
            <a:pPr>
              <a:lnSpc>
                <a:spcPct val="120000"/>
              </a:lnSpc>
            </a:pPr>
            <a:r>
              <a:rPr lang="zh-CN" altLang="en-US" sz="1100" dirty="0"/>
              <a:t>我是一堆无情的占位文字我是一堆无情的占位文字我是一堆无情的占位文字</a:t>
            </a:r>
            <a:endParaRPr lang="en-US" altLang="zh-CN" sz="1100" dirty="0"/>
          </a:p>
          <a:p>
            <a:pPr>
              <a:lnSpc>
                <a:spcPct val="120000"/>
              </a:lnSpc>
            </a:pPr>
            <a:r>
              <a:rPr lang="zh-CN" altLang="en-US" sz="1100" dirty="0"/>
              <a:t>我是一堆无情的占位文字我是一堆无情的占位文字我是一堆无情的占位文字</a:t>
            </a:r>
          </a:p>
        </p:txBody>
      </p:sp>
      <p:sp>
        <p:nvSpPr>
          <p:cNvPr id="15" name="文本框 14">
            <a:extLst>
              <a:ext uri="{FF2B5EF4-FFF2-40B4-BE49-F238E27FC236}">
                <a16:creationId xmlns:a16="http://schemas.microsoft.com/office/drawing/2014/main" xmlns="" id="{79D2135A-B4A3-412C-9306-BB83E47BE00A}"/>
              </a:ext>
            </a:extLst>
          </p:cNvPr>
          <p:cNvSpPr txBox="1"/>
          <p:nvPr/>
        </p:nvSpPr>
        <p:spPr>
          <a:xfrm>
            <a:off x="2586209" y="2005320"/>
            <a:ext cx="5812001" cy="298672"/>
          </a:xfrm>
          <a:prstGeom prst="rect">
            <a:avLst/>
          </a:prstGeom>
          <a:noFill/>
        </p:spPr>
        <p:txBody>
          <a:bodyPr wrap="square" rtlCol="0">
            <a:spAutoFit/>
          </a:bodyPr>
          <a:lstStyle/>
          <a:p>
            <a:pPr algn="l">
              <a:lnSpc>
                <a:spcPct val="120000"/>
              </a:lnSpc>
            </a:pPr>
            <a:r>
              <a:rPr lang="zh-CN" altLang="en-US" sz="1200" dirty="0">
                <a:solidFill>
                  <a:schemeClr val="accent1"/>
                </a:solidFill>
                <a:latin typeface="+mj-ea"/>
                <a:ea typeface="+mj-ea"/>
              </a:rPr>
              <a:t>我是标题</a:t>
            </a:r>
          </a:p>
        </p:txBody>
      </p:sp>
      <p:sp>
        <p:nvSpPr>
          <p:cNvPr id="16" name="文本框 15">
            <a:extLst>
              <a:ext uri="{FF2B5EF4-FFF2-40B4-BE49-F238E27FC236}">
                <a16:creationId xmlns:a16="http://schemas.microsoft.com/office/drawing/2014/main" xmlns="" id="{A29A60C2-3ABA-4099-AEAC-255CCFE55DB3}"/>
              </a:ext>
            </a:extLst>
          </p:cNvPr>
          <p:cNvSpPr txBox="1"/>
          <p:nvPr/>
        </p:nvSpPr>
        <p:spPr>
          <a:xfrm>
            <a:off x="2586635" y="2240379"/>
            <a:ext cx="5816169" cy="484941"/>
          </a:xfrm>
          <a:prstGeom prst="rect">
            <a:avLst/>
          </a:prstGeom>
          <a:noFill/>
        </p:spPr>
        <p:txBody>
          <a:bodyPr wrap="square" rtlCol="0">
            <a:spAutoFit/>
          </a:bodyPr>
          <a:lstStyle/>
          <a:p>
            <a:pPr>
              <a:lnSpc>
                <a:spcPct val="120000"/>
              </a:lnSpc>
            </a:pPr>
            <a:r>
              <a:rPr lang="zh-CN" altLang="en-US" sz="1100" dirty="0"/>
              <a:t>我是一堆无情的占位文字我是一堆无情的占位文字我是一堆无情的占位文字</a:t>
            </a:r>
            <a:endParaRPr lang="en-US" altLang="zh-CN" sz="1100" dirty="0"/>
          </a:p>
          <a:p>
            <a:pPr>
              <a:lnSpc>
                <a:spcPct val="120000"/>
              </a:lnSpc>
            </a:pPr>
            <a:r>
              <a:rPr lang="zh-CN" altLang="en-US" sz="1100" dirty="0"/>
              <a:t>我是一堆无情的占位文字我是一堆无情的占位文字我是一堆无情的占位文字</a:t>
            </a:r>
          </a:p>
        </p:txBody>
      </p:sp>
      <p:sp>
        <p:nvSpPr>
          <p:cNvPr id="17" name="文本框 16">
            <a:extLst>
              <a:ext uri="{FF2B5EF4-FFF2-40B4-BE49-F238E27FC236}">
                <a16:creationId xmlns:a16="http://schemas.microsoft.com/office/drawing/2014/main" xmlns="" id="{C07A3790-A0FA-49F0-AC2D-06066AA8F978}"/>
              </a:ext>
            </a:extLst>
          </p:cNvPr>
          <p:cNvSpPr txBox="1"/>
          <p:nvPr/>
        </p:nvSpPr>
        <p:spPr>
          <a:xfrm>
            <a:off x="2581615" y="2834620"/>
            <a:ext cx="5812001" cy="298672"/>
          </a:xfrm>
          <a:prstGeom prst="rect">
            <a:avLst/>
          </a:prstGeom>
          <a:noFill/>
        </p:spPr>
        <p:txBody>
          <a:bodyPr wrap="square" rtlCol="0">
            <a:spAutoFit/>
          </a:bodyPr>
          <a:lstStyle/>
          <a:p>
            <a:pPr algn="l">
              <a:lnSpc>
                <a:spcPct val="120000"/>
              </a:lnSpc>
            </a:pPr>
            <a:r>
              <a:rPr lang="zh-CN" altLang="en-US" sz="1200" dirty="0">
                <a:latin typeface="+mj-ea"/>
                <a:ea typeface="+mj-ea"/>
              </a:rPr>
              <a:t>我是标题</a:t>
            </a:r>
          </a:p>
        </p:txBody>
      </p:sp>
      <p:sp>
        <p:nvSpPr>
          <p:cNvPr id="18" name="文本框 17">
            <a:extLst>
              <a:ext uri="{FF2B5EF4-FFF2-40B4-BE49-F238E27FC236}">
                <a16:creationId xmlns:a16="http://schemas.microsoft.com/office/drawing/2014/main" xmlns="" id="{52B0E640-89F2-45EC-A226-8D9A2D2FFD11}"/>
              </a:ext>
            </a:extLst>
          </p:cNvPr>
          <p:cNvSpPr txBox="1"/>
          <p:nvPr/>
        </p:nvSpPr>
        <p:spPr>
          <a:xfrm>
            <a:off x="2582041" y="3069679"/>
            <a:ext cx="5816169" cy="484941"/>
          </a:xfrm>
          <a:prstGeom prst="rect">
            <a:avLst/>
          </a:prstGeom>
          <a:noFill/>
        </p:spPr>
        <p:txBody>
          <a:bodyPr wrap="square" rtlCol="0">
            <a:spAutoFit/>
          </a:bodyPr>
          <a:lstStyle/>
          <a:p>
            <a:pPr>
              <a:lnSpc>
                <a:spcPct val="120000"/>
              </a:lnSpc>
            </a:pPr>
            <a:r>
              <a:rPr lang="zh-CN" altLang="en-US" sz="1100" dirty="0"/>
              <a:t>我是一堆无情的占位文字我是一堆无情的占位文字我是一堆无情的占位文字</a:t>
            </a:r>
            <a:endParaRPr lang="en-US" altLang="zh-CN" sz="1100" dirty="0"/>
          </a:p>
          <a:p>
            <a:pPr>
              <a:lnSpc>
                <a:spcPct val="120000"/>
              </a:lnSpc>
            </a:pPr>
            <a:r>
              <a:rPr lang="zh-CN" altLang="en-US" sz="1100" dirty="0"/>
              <a:t>我是一堆无情的占位文字我是一堆无情的占位文字我是一堆无情的占位文字</a:t>
            </a:r>
          </a:p>
        </p:txBody>
      </p:sp>
      <p:sp>
        <p:nvSpPr>
          <p:cNvPr id="19" name="文本框 18">
            <a:extLst>
              <a:ext uri="{FF2B5EF4-FFF2-40B4-BE49-F238E27FC236}">
                <a16:creationId xmlns:a16="http://schemas.microsoft.com/office/drawing/2014/main" xmlns="" id="{F0F44A59-2A2C-464F-B5F6-F6E373C3F5D5}"/>
              </a:ext>
            </a:extLst>
          </p:cNvPr>
          <p:cNvSpPr txBox="1"/>
          <p:nvPr/>
        </p:nvSpPr>
        <p:spPr>
          <a:xfrm>
            <a:off x="2577021" y="3663920"/>
            <a:ext cx="5812001" cy="298672"/>
          </a:xfrm>
          <a:prstGeom prst="rect">
            <a:avLst/>
          </a:prstGeom>
          <a:noFill/>
        </p:spPr>
        <p:txBody>
          <a:bodyPr wrap="square" rtlCol="0">
            <a:spAutoFit/>
          </a:bodyPr>
          <a:lstStyle/>
          <a:p>
            <a:pPr algn="l">
              <a:lnSpc>
                <a:spcPct val="120000"/>
              </a:lnSpc>
            </a:pPr>
            <a:r>
              <a:rPr lang="zh-CN" altLang="en-US" sz="1200" dirty="0">
                <a:latin typeface="+mj-ea"/>
                <a:ea typeface="+mj-ea"/>
              </a:rPr>
              <a:t>我是标题</a:t>
            </a:r>
          </a:p>
        </p:txBody>
      </p:sp>
      <p:sp>
        <p:nvSpPr>
          <p:cNvPr id="20" name="文本框 19">
            <a:extLst>
              <a:ext uri="{FF2B5EF4-FFF2-40B4-BE49-F238E27FC236}">
                <a16:creationId xmlns:a16="http://schemas.microsoft.com/office/drawing/2014/main" xmlns="" id="{9195E6DE-F58A-4905-ADE4-60C9B223B1E0}"/>
              </a:ext>
            </a:extLst>
          </p:cNvPr>
          <p:cNvSpPr txBox="1"/>
          <p:nvPr/>
        </p:nvSpPr>
        <p:spPr>
          <a:xfrm>
            <a:off x="2577447" y="3898979"/>
            <a:ext cx="5816169" cy="484941"/>
          </a:xfrm>
          <a:prstGeom prst="rect">
            <a:avLst/>
          </a:prstGeom>
          <a:noFill/>
        </p:spPr>
        <p:txBody>
          <a:bodyPr wrap="square" rtlCol="0">
            <a:spAutoFit/>
          </a:bodyPr>
          <a:lstStyle/>
          <a:p>
            <a:pPr>
              <a:lnSpc>
                <a:spcPct val="120000"/>
              </a:lnSpc>
            </a:pPr>
            <a:r>
              <a:rPr lang="zh-CN" altLang="en-US" sz="1100" dirty="0"/>
              <a:t>我是一堆无情的占位文字我是一堆无情的占位文字我是一堆无情的占位文字</a:t>
            </a:r>
            <a:endParaRPr lang="en-US" altLang="zh-CN" sz="1100" dirty="0"/>
          </a:p>
          <a:p>
            <a:pPr>
              <a:lnSpc>
                <a:spcPct val="120000"/>
              </a:lnSpc>
            </a:pPr>
            <a:r>
              <a:rPr lang="zh-CN" altLang="en-US" sz="1100" dirty="0"/>
              <a:t>我是一堆无情的占位文字我是一堆无情的占位文字我是一堆无情的占位文字</a:t>
            </a:r>
          </a:p>
        </p:txBody>
      </p:sp>
      <p:sp>
        <p:nvSpPr>
          <p:cNvPr id="25" name="iconfont-11255-5323814">
            <a:extLst>
              <a:ext uri="{FF2B5EF4-FFF2-40B4-BE49-F238E27FC236}">
                <a16:creationId xmlns:a16="http://schemas.microsoft.com/office/drawing/2014/main" xmlns="" id="{D6579927-7270-40A7-B0BD-7956232A6F06}"/>
              </a:ext>
            </a:extLst>
          </p:cNvPr>
          <p:cNvSpPr>
            <a:spLocks noChangeAspect="1"/>
          </p:cNvSpPr>
          <p:nvPr/>
        </p:nvSpPr>
        <p:spPr bwMode="auto">
          <a:xfrm>
            <a:off x="1664951" y="2109583"/>
            <a:ext cx="353645" cy="360000"/>
          </a:xfrm>
          <a:custGeom>
            <a:avLst/>
            <a:gdLst>
              <a:gd name="T0" fmla="*/ 10015 w 10200"/>
              <a:gd name="T1" fmla="*/ 94 h 10384"/>
              <a:gd name="T2" fmla="*/ 9551 w 10200"/>
              <a:gd name="T3" fmla="*/ 94 h 10384"/>
              <a:gd name="T4" fmla="*/ 278 w 10200"/>
              <a:gd name="T5" fmla="*/ 4773 h 10384"/>
              <a:gd name="T6" fmla="*/ 0 w 10200"/>
              <a:gd name="T7" fmla="*/ 5148 h 10384"/>
              <a:gd name="T8" fmla="*/ 186 w 10200"/>
              <a:gd name="T9" fmla="*/ 5523 h 10384"/>
              <a:gd name="T10" fmla="*/ 2411 w 10200"/>
              <a:gd name="T11" fmla="*/ 6926 h 10384"/>
              <a:gd name="T12" fmla="*/ 2968 w 10200"/>
              <a:gd name="T13" fmla="*/ 6832 h 10384"/>
              <a:gd name="T14" fmla="*/ 7882 w 10200"/>
              <a:gd name="T15" fmla="*/ 2341 h 10384"/>
              <a:gd name="T16" fmla="*/ 8069 w 10200"/>
              <a:gd name="T17" fmla="*/ 2435 h 10384"/>
              <a:gd name="T18" fmla="*/ 3616 w 10200"/>
              <a:gd name="T19" fmla="*/ 7205 h 10384"/>
              <a:gd name="T20" fmla="*/ 3524 w 10200"/>
              <a:gd name="T21" fmla="*/ 7485 h 10384"/>
              <a:gd name="T22" fmla="*/ 3524 w 10200"/>
              <a:gd name="T23" fmla="*/ 9544 h 10384"/>
              <a:gd name="T24" fmla="*/ 3801 w 10200"/>
              <a:gd name="T25" fmla="*/ 10011 h 10384"/>
              <a:gd name="T26" fmla="*/ 4265 w 10200"/>
              <a:gd name="T27" fmla="*/ 9917 h 10384"/>
              <a:gd name="T28" fmla="*/ 5379 w 10200"/>
              <a:gd name="T29" fmla="*/ 8794 h 10384"/>
              <a:gd name="T30" fmla="*/ 7604 w 10200"/>
              <a:gd name="T31" fmla="*/ 10290 h 10384"/>
              <a:gd name="T32" fmla="*/ 7881 w 10200"/>
              <a:gd name="T33" fmla="*/ 10384 h 10384"/>
              <a:gd name="T34" fmla="*/ 8068 w 10200"/>
              <a:gd name="T35" fmla="*/ 10384 h 10384"/>
              <a:gd name="T36" fmla="*/ 8345 w 10200"/>
              <a:gd name="T37" fmla="*/ 10009 h 10384"/>
              <a:gd name="T38" fmla="*/ 10200 w 10200"/>
              <a:gd name="T39" fmla="*/ 655 h 10384"/>
              <a:gd name="T40" fmla="*/ 10015 w 10200"/>
              <a:gd name="T41" fmla="*/ 94 h 10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0200" h="10384">
                <a:moveTo>
                  <a:pt x="10015" y="94"/>
                </a:moveTo>
                <a:cubicBezTo>
                  <a:pt x="9829" y="0"/>
                  <a:pt x="9644" y="0"/>
                  <a:pt x="9551" y="94"/>
                </a:cubicBezTo>
                <a:lnTo>
                  <a:pt x="278" y="4773"/>
                </a:lnTo>
                <a:cubicBezTo>
                  <a:pt x="91" y="4773"/>
                  <a:pt x="0" y="4960"/>
                  <a:pt x="0" y="5148"/>
                </a:cubicBezTo>
                <a:cubicBezTo>
                  <a:pt x="0" y="5335"/>
                  <a:pt x="93" y="5523"/>
                  <a:pt x="186" y="5523"/>
                </a:cubicBezTo>
                <a:lnTo>
                  <a:pt x="2411" y="6926"/>
                </a:lnTo>
                <a:cubicBezTo>
                  <a:pt x="2597" y="7020"/>
                  <a:pt x="2782" y="7020"/>
                  <a:pt x="2968" y="6832"/>
                </a:cubicBezTo>
                <a:lnTo>
                  <a:pt x="7882" y="2341"/>
                </a:lnTo>
                <a:lnTo>
                  <a:pt x="8069" y="2435"/>
                </a:lnTo>
                <a:lnTo>
                  <a:pt x="3616" y="7205"/>
                </a:lnTo>
                <a:cubicBezTo>
                  <a:pt x="3524" y="7299"/>
                  <a:pt x="3524" y="7393"/>
                  <a:pt x="3524" y="7485"/>
                </a:cubicBezTo>
                <a:lnTo>
                  <a:pt x="3524" y="9544"/>
                </a:lnTo>
                <a:cubicBezTo>
                  <a:pt x="3524" y="9731"/>
                  <a:pt x="3616" y="9919"/>
                  <a:pt x="3801" y="10011"/>
                </a:cubicBezTo>
                <a:cubicBezTo>
                  <a:pt x="3986" y="10104"/>
                  <a:pt x="4173" y="10011"/>
                  <a:pt x="4265" y="9917"/>
                </a:cubicBezTo>
                <a:lnTo>
                  <a:pt x="5379" y="8794"/>
                </a:lnTo>
                <a:lnTo>
                  <a:pt x="7604" y="10290"/>
                </a:lnTo>
                <a:cubicBezTo>
                  <a:pt x="7696" y="10384"/>
                  <a:pt x="7790" y="10384"/>
                  <a:pt x="7881" y="10384"/>
                </a:cubicBezTo>
                <a:lnTo>
                  <a:pt x="8068" y="10384"/>
                </a:lnTo>
                <a:cubicBezTo>
                  <a:pt x="8254" y="10290"/>
                  <a:pt x="8345" y="10196"/>
                  <a:pt x="8345" y="10009"/>
                </a:cubicBezTo>
                <a:lnTo>
                  <a:pt x="10200" y="655"/>
                </a:lnTo>
                <a:cubicBezTo>
                  <a:pt x="10200" y="374"/>
                  <a:pt x="10200" y="188"/>
                  <a:pt x="10015" y="94"/>
                </a:cubicBezTo>
                <a:close/>
              </a:path>
            </a:pathLst>
          </a:custGeom>
          <a:solidFill>
            <a:schemeClr val="accent1"/>
          </a:solidFill>
          <a:ln>
            <a:noFill/>
          </a:ln>
        </p:spPr>
      </p:sp>
      <p:sp>
        <p:nvSpPr>
          <p:cNvPr id="26" name="iconfont-11265-5328257">
            <a:extLst>
              <a:ext uri="{FF2B5EF4-FFF2-40B4-BE49-F238E27FC236}">
                <a16:creationId xmlns:a16="http://schemas.microsoft.com/office/drawing/2014/main" xmlns="" id="{D68AD758-A6CD-4FDD-81EE-AB4D76C99D70}"/>
              </a:ext>
            </a:extLst>
          </p:cNvPr>
          <p:cNvSpPr>
            <a:spLocks noChangeAspect="1"/>
          </p:cNvSpPr>
          <p:nvPr/>
        </p:nvSpPr>
        <p:spPr bwMode="auto">
          <a:xfrm>
            <a:off x="1662118" y="1293549"/>
            <a:ext cx="359310" cy="360000"/>
          </a:xfrm>
          <a:custGeom>
            <a:avLst/>
            <a:gdLst>
              <a:gd name="connsiteX0" fmla="*/ 298649 w 407631"/>
              <a:gd name="connsiteY0" fmla="*/ 296547 h 408414"/>
              <a:gd name="connsiteX1" fmla="*/ 352316 w 407631"/>
              <a:gd name="connsiteY1" fmla="*/ 296547 h 408414"/>
              <a:gd name="connsiteX2" fmla="*/ 352316 w 407631"/>
              <a:gd name="connsiteY2" fmla="*/ 338029 h 408414"/>
              <a:gd name="connsiteX3" fmla="*/ 298649 w 407631"/>
              <a:gd name="connsiteY3" fmla="*/ 338029 h 408414"/>
              <a:gd name="connsiteX4" fmla="*/ 216982 w 407631"/>
              <a:gd name="connsiteY4" fmla="*/ 296547 h 408414"/>
              <a:gd name="connsiteX5" fmla="*/ 270649 w 407631"/>
              <a:gd name="connsiteY5" fmla="*/ 296547 h 408414"/>
              <a:gd name="connsiteX6" fmla="*/ 270649 w 407631"/>
              <a:gd name="connsiteY6" fmla="*/ 338029 h 408414"/>
              <a:gd name="connsiteX7" fmla="*/ 216982 w 407631"/>
              <a:gd name="connsiteY7" fmla="*/ 338029 h 408414"/>
              <a:gd name="connsiteX8" fmla="*/ 135030 w 407631"/>
              <a:gd name="connsiteY8" fmla="*/ 296547 h 408414"/>
              <a:gd name="connsiteX9" fmla="*/ 188649 w 407631"/>
              <a:gd name="connsiteY9" fmla="*/ 296547 h 408414"/>
              <a:gd name="connsiteX10" fmla="*/ 188649 w 407631"/>
              <a:gd name="connsiteY10" fmla="*/ 338029 h 408414"/>
              <a:gd name="connsiteX11" fmla="*/ 135030 w 407631"/>
              <a:gd name="connsiteY11" fmla="*/ 338029 h 408414"/>
              <a:gd name="connsiteX12" fmla="*/ 53029 w 407631"/>
              <a:gd name="connsiteY12" fmla="*/ 296547 h 408414"/>
              <a:gd name="connsiteX13" fmla="*/ 106649 w 407631"/>
              <a:gd name="connsiteY13" fmla="*/ 296547 h 408414"/>
              <a:gd name="connsiteX14" fmla="*/ 106649 w 407631"/>
              <a:gd name="connsiteY14" fmla="*/ 338029 h 408414"/>
              <a:gd name="connsiteX15" fmla="*/ 53029 w 407631"/>
              <a:gd name="connsiteY15" fmla="*/ 338029 h 408414"/>
              <a:gd name="connsiteX16" fmla="*/ 135030 w 407631"/>
              <a:gd name="connsiteY16" fmla="*/ 240158 h 408414"/>
              <a:gd name="connsiteX17" fmla="*/ 188649 w 407631"/>
              <a:gd name="connsiteY17" fmla="*/ 240158 h 408414"/>
              <a:gd name="connsiteX18" fmla="*/ 188649 w 407631"/>
              <a:gd name="connsiteY18" fmla="*/ 281640 h 408414"/>
              <a:gd name="connsiteX19" fmla="*/ 135030 w 407631"/>
              <a:gd name="connsiteY19" fmla="*/ 281640 h 408414"/>
              <a:gd name="connsiteX20" fmla="*/ 53029 w 407631"/>
              <a:gd name="connsiteY20" fmla="*/ 240158 h 408414"/>
              <a:gd name="connsiteX21" fmla="*/ 106649 w 407631"/>
              <a:gd name="connsiteY21" fmla="*/ 240158 h 408414"/>
              <a:gd name="connsiteX22" fmla="*/ 106649 w 407631"/>
              <a:gd name="connsiteY22" fmla="*/ 281640 h 408414"/>
              <a:gd name="connsiteX23" fmla="*/ 53029 w 407631"/>
              <a:gd name="connsiteY23" fmla="*/ 281640 h 408414"/>
              <a:gd name="connsiteX24" fmla="*/ 298649 w 407631"/>
              <a:gd name="connsiteY24" fmla="*/ 239873 h 408414"/>
              <a:gd name="connsiteX25" fmla="*/ 352316 w 407631"/>
              <a:gd name="connsiteY25" fmla="*/ 239873 h 408414"/>
              <a:gd name="connsiteX26" fmla="*/ 352316 w 407631"/>
              <a:gd name="connsiteY26" fmla="*/ 281307 h 408414"/>
              <a:gd name="connsiteX27" fmla="*/ 298649 w 407631"/>
              <a:gd name="connsiteY27" fmla="*/ 281307 h 408414"/>
              <a:gd name="connsiteX28" fmla="*/ 216697 w 407631"/>
              <a:gd name="connsiteY28" fmla="*/ 239873 h 408414"/>
              <a:gd name="connsiteX29" fmla="*/ 270316 w 407631"/>
              <a:gd name="connsiteY29" fmla="*/ 239873 h 408414"/>
              <a:gd name="connsiteX30" fmla="*/ 270316 w 407631"/>
              <a:gd name="connsiteY30" fmla="*/ 281307 h 408414"/>
              <a:gd name="connsiteX31" fmla="*/ 216697 w 407631"/>
              <a:gd name="connsiteY31" fmla="*/ 281307 h 408414"/>
              <a:gd name="connsiteX32" fmla="*/ 216697 w 407631"/>
              <a:gd name="connsiteY32" fmla="*/ 183770 h 408414"/>
              <a:gd name="connsiteX33" fmla="*/ 270316 w 407631"/>
              <a:gd name="connsiteY33" fmla="*/ 183770 h 408414"/>
              <a:gd name="connsiteX34" fmla="*/ 270316 w 407631"/>
              <a:gd name="connsiteY34" fmla="*/ 225252 h 408414"/>
              <a:gd name="connsiteX35" fmla="*/ 216697 w 407631"/>
              <a:gd name="connsiteY35" fmla="*/ 225252 h 408414"/>
              <a:gd name="connsiteX36" fmla="*/ 135030 w 407631"/>
              <a:gd name="connsiteY36" fmla="*/ 183770 h 408414"/>
              <a:gd name="connsiteX37" fmla="*/ 188649 w 407631"/>
              <a:gd name="connsiteY37" fmla="*/ 183770 h 408414"/>
              <a:gd name="connsiteX38" fmla="*/ 188649 w 407631"/>
              <a:gd name="connsiteY38" fmla="*/ 225537 h 408414"/>
              <a:gd name="connsiteX39" fmla="*/ 135030 w 407631"/>
              <a:gd name="connsiteY39" fmla="*/ 225537 h 408414"/>
              <a:gd name="connsiteX40" fmla="*/ 298649 w 407631"/>
              <a:gd name="connsiteY40" fmla="*/ 183484 h 408414"/>
              <a:gd name="connsiteX41" fmla="*/ 352316 w 407631"/>
              <a:gd name="connsiteY41" fmla="*/ 183484 h 408414"/>
              <a:gd name="connsiteX42" fmla="*/ 352316 w 407631"/>
              <a:gd name="connsiteY42" fmla="*/ 224918 h 408414"/>
              <a:gd name="connsiteX43" fmla="*/ 298649 w 407631"/>
              <a:gd name="connsiteY43" fmla="*/ 224918 h 408414"/>
              <a:gd name="connsiteX44" fmla="*/ 25390 w 407631"/>
              <a:gd name="connsiteY44" fmla="*/ 155155 h 408414"/>
              <a:gd name="connsiteX45" fmla="*/ 25390 w 407631"/>
              <a:gd name="connsiteY45" fmla="*/ 350489 h 408414"/>
              <a:gd name="connsiteX46" fmla="*/ 41200 w 407631"/>
              <a:gd name="connsiteY46" fmla="*/ 366965 h 408414"/>
              <a:gd name="connsiteX47" fmla="*/ 365777 w 407631"/>
              <a:gd name="connsiteY47" fmla="*/ 366965 h 408414"/>
              <a:gd name="connsiteX48" fmla="*/ 377682 w 407631"/>
              <a:gd name="connsiteY48" fmla="*/ 360870 h 408414"/>
              <a:gd name="connsiteX49" fmla="*/ 380444 w 407631"/>
              <a:gd name="connsiteY49" fmla="*/ 349251 h 408414"/>
              <a:gd name="connsiteX50" fmla="*/ 380444 w 407631"/>
              <a:gd name="connsiteY50" fmla="*/ 180441 h 408414"/>
              <a:gd name="connsiteX51" fmla="*/ 380444 w 407631"/>
              <a:gd name="connsiteY51" fmla="*/ 155155 h 408414"/>
              <a:gd name="connsiteX52" fmla="*/ 134773 w 407631"/>
              <a:gd name="connsiteY52" fmla="*/ 42392 h 408414"/>
              <a:gd name="connsiteX53" fmla="*/ 271013 w 407631"/>
              <a:gd name="connsiteY53" fmla="*/ 42392 h 408414"/>
              <a:gd name="connsiteX54" fmla="*/ 271013 w 407631"/>
              <a:gd name="connsiteY54" fmla="*/ 65535 h 408414"/>
              <a:gd name="connsiteX55" fmla="*/ 292633 w 407631"/>
              <a:gd name="connsiteY55" fmla="*/ 98773 h 408414"/>
              <a:gd name="connsiteX56" fmla="*/ 339586 w 407631"/>
              <a:gd name="connsiteY56" fmla="*/ 68297 h 408414"/>
              <a:gd name="connsiteX57" fmla="*/ 339586 w 407631"/>
              <a:gd name="connsiteY57" fmla="*/ 42678 h 408414"/>
              <a:gd name="connsiteX58" fmla="*/ 374634 w 407631"/>
              <a:gd name="connsiteY58" fmla="*/ 42678 h 408414"/>
              <a:gd name="connsiteX59" fmla="*/ 407253 w 407631"/>
              <a:gd name="connsiteY59" fmla="*/ 85345 h 408414"/>
              <a:gd name="connsiteX60" fmla="*/ 407539 w 407631"/>
              <a:gd name="connsiteY60" fmla="*/ 164298 h 408414"/>
              <a:gd name="connsiteX61" fmla="*/ 407539 w 407631"/>
              <a:gd name="connsiteY61" fmla="*/ 363918 h 408414"/>
              <a:gd name="connsiteX62" fmla="*/ 364586 w 407631"/>
              <a:gd name="connsiteY62" fmla="*/ 408394 h 408414"/>
              <a:gd name="connsiteX63" fmla="*/ 39390 w 407631"/>
              <a:gd name="connsiteY63" fmla="*/ 408394 h 408414"/>
              <a:gd name="connsiteX64" fmla="*/ 56 w 407631"/>
              <a:gd name="connsiteY64" fmla="*/ 364822 h 408414"/>
              <a:gd name="connsiteX65" fmla="*/ 56 w 407631"/>
              <a:gd name="connsiteY65" fmla="*/ 84107 h 408414"/>
              <a:gd name="connsiteX66" fmla="*/ 30533 w 407631"/>
              <a:gd name="connsiteY66" fmla="*/ 42964 h 408414"/>
              <a:gd name="connsiteX67" fmla="*/ 36057 w 407631"/>
              <a:gd name="connsiteY67" fmla="*/ 42964 h 408414"/>
              <a:gd name="connsiteX68" fmla="*/ 66534 w 407631"/>
              <a:gd name="connsiteY68" fmla="*/ 42964 h 408414"/>
              <a:gd name="connsiteX69" fmla="*/ 66534 w 407631"/>
              <a:gd name="connsiteY69" fmla="*/ 65821 h 408414"/>
              <a:gd name="connsiteX70" fmla="*/ 97011 w 407631"/>
              <a:gd name="connsiteY70" fmla="*/ 101821 h 408414"/>
              <a:gd name="connsiteX71" fmla="*/ 134773 w 407631"/>
              <a:gd name="connsiteY71" fmla="*/ 71345 h 408414"/>
              <a:gd name="connsiteX72" fmla="*/ 134773 w 407631"/>
              <a:gd name="connsiteY72" fmla="*/ 59154 h 408414"/>
              <a:gd name="connsiteX73" fmla="*/ 309417 w 407631"/>
              <a:gd name="connsiteY73" fmla="*/ 513 h 408414"/>
              <a:gd name="connsiteX74" fmla="*/ 319697 w 407631"/>
              <a:gd name="connsiteY74" fmla="*/ 6698 h 408414"/>
              <a:gd name="connsiteX75" fmla="*/ 325173 w 407631"/>
              <a:gd name="connsiteY75" fmla="*/ 21605 h 408414"/>
              <a:gd name="connsiteX76" fmla="*/ 325173 w 407631"/>
              <a:gd name="connsiteY76" fmla="*/ 32273 h 408414"/>
              <a:gd name="connsiteX77" fmla="*/ 325173 w 407631"/>
              <a:gd name="connsiteY77" fmla="*/ 42369 h 408414"/>
              <a:gd name="connsiteX78" fmla="*/ 325173 w 407631"/>
              <a:gd name="connsiteY78" fmla="*/ 62467 h 408414"/>
              <a:gd name="connsiteX79" fmla="*/ 305078 w 407631"/>
              <a:gd name="connsiteY79" fmla="*/ 84089 h 408414"/>
              <a:gd name="connsiteX80" fmla="*/ 284649 w 407631"/>
              <a:gd name="connsiteY80" fmla="*/ 62467 h 408414"/>
              <a:gd name="connsiteX81" fmla="*/ 284649 w 407631"/>
              <a:gd name="connsiteY81" fmla="*/ 21033 h 408414"/>
              <a:gd name="connsiteX82" fmla="*/ 297459 w 407631"/>
              <a:gd name="connsiteY82" fmla="*/ 1507 h 408414"/>
              <a:gd name="connsiteX83" fmla="*/ 309417 w 407631"/>
              <a:gd name="connsiteY83" fmla="*/ 513 h 408414"/>
              <a:gd name="connsiteX84" fmla="*/ 104607 w 407631"/>
              <a:gd name="connsiteY84" fmla="*/ 513 h 408414"/>
              <a:gd name="connsiteX85" fmla="*/ 114887 w 407631"/>
              <a:gd name="connsiteY85" fmla="*/ 6698 h 408414"/>
              <a:gd name="connsiteX86" fmla="*/ 120363 w 407631"/>
              <a:gd name="connsiteY86" fmla="*/ 21605 h 408414"/>
              <a:gd name="connsiteX87" fmla="*/ 120363 w 407631"/>
              <a:gd name="connsiteY87" fmla="*/ 42369 h 408414"/>
              <a:gd name="connsiteX88" fmla="*/ 120363 w 407631"/>
              <a:gd name="connsiteY88" fmla="*/ 62467 h 408414"/>
              <a:gd name="connsiteX89" fmla="*/ 100268 w 407631"/>
              <a:gd name="connsiteY89" fmla="*/ 84089 h 408414"/>
              <a:gd name="connsiteX90" fmla="*/ 79839 w 407631"/>
              <a:gd name="connsiteY90" fmla="*/ 62467 h 408414"/>
              <a:gd name="connsiteX91" fmla="*/ 79839 w 407631"/>
              <a:gd name="connsiteY91" fmla="*/ 21033 h 408414"/>
              <a:gd name="connsiteX92" fmla="*/ 92648 w 407631"/>
              <a:gd name="connsiteY92" fmla="*/ 1507 h 408414"/>
              <a:gd name="connsiteX93" fmla="*/ 104607 w 407631"/>
              <a:gd name="connsiteY93" fmla="*/ 513 h 4084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Lst>
            <a:rect l="l" t="t" r="r" b="b"/>
            <a:pathLst>
              <a:path w="407631" h="408414">
                <a:moveTo>
                  <a:pt x="298649" y="296547"/>
                </a:moveTo>
                <a:lnTo>
                  <a:pt x="352316" y="296547"/>
                </a:lnTo>
                <a:lnTo>
                  <a:pt x="352316" y="338029"/>
                </a:lnTo>
                <a:lnTo>
                  <a:pt x="298649" y="338029"/>
                </a:lnTo>
                <a:close/>
                <a:moveTo>
                  <a:pt x="216982" y="296547"/>
                </a:moveTo>
                <a:lnTo>
                  <a:pt x="270649" y="296547"/>
                </a:lnTo>
                <a:lnTo>
                  <a:pt x="270649" y="338029"/>
                </a:lnTo>
                <a:lnTo>
                  <a:pt x="216982" y="338029"/>
                </a:lnTo>
                <a:close/>
                <a:moveTo>
                  <a:pt x="135030" y="296547"/>
                </a:moveTo>
                <a:lnTo>
                  <a:pt x="188649" y="296547"/>
                </a:lnTo>
                <a:lnTo>
                  <a:pt x="188649" y="338029"/>
                </a:lnTo>
                <a:lnTo>
                  <a:pt x="135030" y="338029"/>
                </a:lnTo>
                <a:close/>
                <a:moveTo>
                  <a:pt x="53029" y="296547"/>
                </a:moveTo>
                <a:lnTo>
                  <a:pt x="106649" y="296547"/>
                </a:lnTo>
                <a:lnTo>
                  <a:pt x="106649" y="338029"/>
                </a:lnTo>
                <a:lnTo>
                  <a:pt x="53029" y="338029"/>
                </a:lnTo>
                <a:close/>
                <a:moveTo>
                  <a:pt x="135030" y="240158"/>
                </a:moveTo>
                <a:lnTo>
                  <a:pt x="188649" y="240158"/>
                </a:lnTo>
                <a:lnTo>
                  <a:pt x="188649" y="281640"/>
                </a:lnTo>
                <a:lnTo>
                  <a:pt x="135030" y="281640"/>
                </a:lnTo>
                <a:close/>
                <a:moveTo>
                  <a:pt x="53029" y="240158"/>
                </a:moveTo>
                <a:lnTo>
                  <a:pt x="106649" y="240158"/>
                </a:lnTo>
                <a:lnTo>
                  <a:pt x="106649" y="281640"/>
                </a:lnTo>
                <a:lnTo>
                  <a:pt x="53029" y="281640"/>
                </a:lnTo>
                <a:close/>
                <a:moveTo>
                  <a:pt x="298649" y="239873"/>
                </a:moveTo>
                <a:lnTo>
                  <a:pt x="352316" y="239873"/>
                </a:lnTo>
                <a:lnTo>
                  <a:pt x="352316" y="281307"/>
                </a:lnTo>
                <a:lnTo>
                  <a:pt x="298649" y="281307"/>
                </a:lnTo>
                <a:close/>
                <a:moveTo>
                  <a:pt x="216697" y="239873"/>
                </a:moveTo>
                <a:lnTo>
                  <a:pt x="270316" y="239873"/>
                </a:lnTo>
                <a:lnTo>
                  <a:pt x="270316" y="281307"/>
                </a:lnTo>
                <a:lnTo>
                  <a:pt x="216697" y="281307"/>
                </a:lnTo>
                <a:close/>
                <a:moveTo>
                  <a:pt x="216697" y="183770"/>
                </a:moveTo>
                <a:lnTo>
                  <a:pt x="270316" y="183770"/>
                </a:lnTo>
                <a:lnTo>
                  <a:pt x="270316" y="225252"/>
                </a:lnTo>
                <a:lnTo>
                  <a:pt x="216697" y="225252"/>
                </a:lnTo>
                <a:close/>
                <a:moveTo>
                  <a:pt x="135030" y="183770"/>
                </a:moveTo>
                <a:lnTo>
                  <a:pt x="188649" y="183770"/>
                </a:lnTo>
                <a:lnTo>
                  <a:pt x="188649" y="225537"/>
                </a:lnTo>
                <a:lnTo>
                  <a:pt x="135030" y="225537"/>
                </a:lnTo>
                <a:close/>
                <a:moveTo>
                  <a:pt x="298649" y="183484"/>
                </a:moveTo>
                <a:lnTo>
                  <a:pt x="352316" y="183484"/>
                </a:lnTo>
                <a:lnTo>
                  <a:pt x="352316" y="224918"/>
                </a:lnTo>
                <a:lnTo>
                  <a:pt x="298649" y="224918"/>
                </a:lnTo>
                <a:close/>
                <a:moveTo>
                  <a:pt x="25390" y="155155"/>
                </a:moveTo>
                <a:lnTo>
                  <a:pt x="25390" y="350489"/>
                </a:lnTo>
                <a:cubicBezTo>
                  <a:pt x="23866" y="359870"/>
                  <a:pt x="31771" y="368061"/>
                  <a:pt x="41200" y="366965"/>
                </a:cubicBezTo>
                <a:lnTo>
                  <a:pt x="365777" y="366965"/>
                </a:lnTo>
                <a:cubicBezTo>
                  <a:pt x="370586" y="367394"/>
                  <a:pt x="375253" y="365013"/>
                  <a:pt x="377682" y="360870"/>
                </a:cubicBezTo>
                <a:cubicBezTo>
                  <a:pt x="379491" y="357251"/>
                  <a:pt x="380396" y="353299"/>
                  <a:pt x="380444" y="349251"/>
                </a:cubicBezTo>
                <a:lnTo>
                  <a:pt x="380444" y="180441"/>
                </a:lnTo>
                <a:lnTo>
                  <a:pt x="380444" y="155155"/>
                </a:lnTo>
                <a:close/>
                <a:moveTo>
                  <a:pt x="134773" y="42392"/>
                </a:moveTo>
                <a:lnTo>
                  <a:pt x="271013" y="42392"/>
                </a:lnTo>
                <a:lnTo>
                  <a:pt x="271013" y="65535"/>
                </a:lnTo>
                <a:cubicBezTo>
                  <a:pt x="270775" y="80011"/>
                  <a:pt x="279347" y="93154"/>
                  <a:pt x="292633" y="98773"/>
                </a:cubicBezTo>
                <a:cubicBezTo>
                  <a:pt x="314585" y="107345"/>
                  <a:pt x="338490" y="91821"/>
                  <a:pt x="339586" y="68297"/>
                </a:cubicBezTo>
                <a:lnTo>
                  <a:pt x="339586" y="42678"/>
                </a:lnTo>
                <a:cubicBezTo>
                  <a:pt x="351253" y="41916"/>
                  <a:pt x="362967" y="41916"/>
                  <a:pt x="374634" y="42678"/>
                </a:cubicBezTo>
                <a:cubicBezTo>
                  <a:pt x="394729" y="46630"/>
                  <a:pt x="408682" y="64916"/>
                  <a:pt x="407253" y="85345"/>
                </a:cubicBezTo>
                <a:cubicBezTo>
                  <a:pt x="407539" y="111869"/>
                  <a:pt x="407253" y="138059"/>
                  <a:pt x="407539" y="164298"/>
                </a:cubicBezTo>
                <a:lnTo>
                  <a:pt x="407539" y="363918"/>
                </a:lnTo>
                <a:cubicBezTo>
                  <a:pt x="409158" y="388489"/>
                  <a:pt x="389253" y="409156"/>
                  <a:pt x="364586" y="408394"/>
                </a:cubicBezTo>
                <a:lnTo>
                  <a:pt x="39390" y="408394"/>
                </a:lnTo>
                <a:cubicBezTo>
                  <a:pt x="16485" y="407251"/>
                  <a:pt x="-1134" y="387727"/>
                  <a:pt x="56" y="364822"/>
                </a:cubicBezTo>
                <a:lnTo>
                  <a:pt x="56" y="84107"/>
                </a:lnTo>
                <a:cubicBezTo>
                  <a:pt x="-372" y="65059"/>
                  <a:pt x="12199" y="48107"/>
                  <a:pt x="30533" y="42964"/>
                </a:cubicBezTo>
                <a:cubicBezTo>
                  <a:pt x="32390" y="42726"/>
                  <a:pt x="34200" y="42726"/>
                  <a:pt x="36057" y="42964"/>
                </a:cubicBezTo>
                <a:lnTo>
                  <a:pt x="66534" y="42964"/>
                </a:lnTo>
                <a:lnTo>
                  <a:pt x="66534" y="65821"/>
                </a:lnTo>
                <a:cubicBezTo>
                  <a:pt x="65867" y="83869"/>
                  <a:pt x="79106" y="99440"/>
                  <a:pt x="97011" y="101821"/>
                </a:cubicBezTo>
                <a:cubicBezTo>
                  <a:pt x="115820" y="103773"/>
                  <a:pt x="132725" y="90154"/>
                  <a:pt x="134773" y="71345"/>
                </a:cubicBezTo>
                <a:cubicBezTo>
                  <a:pt x="135106" y="67249"/>
                  <a:pt x="135106" y="63202"/>
                  <a:pt x="134773" y="59154"/>
                </a:cubicBezTo>
                <a:close/>
                <a:moveTo>
                  <a:pt x="309417" y="513"/>
                </a:moveTo>
                <a:cubicBezTo>
                  <a:pt x="313316" y="1424"/>
                  <a:pt x="316935" y="3531"/>
                  <a:pt x="319697" y="6698"/>
                </a:cubicBezTo>
                <a:cubicBezTo>
                  <a:pt x="323364" y="10794"/>
                  <a:pt x="325316" y="16128"/>
                  <a:pt x="325173" y="21605"/>
                </a:cubicBezTo>
                <a:lnTo>
                  <a:pt x="325173" y="32273"/>
                </a:lnTo>
                <a:lnTo>
                  <a:pt x="325173" y="42369"/>
                </a:lnTo>
                <a:lnTo>
                  <a:pt x="325173" y="62467"/>
                </a:lnTo>
                <a:cubicBezTo>
                  <a:pt x="325697" y="74040"/>
                  <a:pt x="316649" y="83756"/>
                  <a:pt x="305078" y="84089"/>
                </a:cubicBezTo>
                <a:cubicBezTo>
                  <a:pt x="293459" y="83756"/>
                  <a:pt x="284316" y="74088"/>
                  <a:pt x="284649" y="62467"/>
                </a:cubicBezTo>
                <a:lnTo>
                  <a:pt x="284649" y="21033"/>
                </a:lnTo>
                <a:cubicBezTo>
                  <a:pt x="284411" y="12460"/>
                  <a:pt x="289506" y="4697"/>
                  <a:pt x="297459" y="1507"/>
                </a:cubicBezTo>
                <a:cubicBezTo>
                  <a:pt x="301340" y="-112"/>
                  <a:pt x="305518" y="-398"/>
                  <a:pt x="309417" y="513"/>
                </a:cubicBezTo>
                <a:close/>
                <a:moveTo>
                  <a:pt x="104607" y="513"/>
                </a:moveTo>
                <a:cubicBezTo>
                  <a:pt x="108506" y="1424"/>
                  <a:pt x="112125" y="3531"/>
                  <a:pt x="114887" y="6698"/>
                </a:cubicBezTo>
                <a:cubicBezTo>
                  <a:pt x="118553" y="10794"/>
                  <a:pt x="120506" y="16128"/>
                  <a:pt x="120363" y="21605"/>
                </a:cubicBezTo>
                <a:lnTo>
                  <a:pt x="120363" y="42369"/>
                </a:lnTo>
                <a:lnTo>
                  <a:pt x="120363" y="62467"/>
                </a:lnTo>
                <a:cubicBezTo>
                  <a:pt x="120887" y="74040"/>
                  <a:pt x="111839" y="83756"/>
                  <a:pt x="100268" y="84089"/>
                </a:cubicBezTo>
                <a:cubicBezTo>
                  <a:pt x="88648" y="83756"/>
                  <a:pt x="79506" y="74088"/>
                  <a:pt x="79839" y="62467"/>
                </a:cubicBezTo>
                <a:lnTo>
                  <a:pt x="79839" y="21033"/>
                </a:lnTo>
                <a:cubicBezTo>
                  <a:pt x="79601" y="12460"/>
                  <a:pt x="84744" y="4697"/>
                  <a:pt x="92648" y="1507"/>
                </a:cubicBezTo>
                <a:cubicBezTo>
                  <a:pt x="96529" y="-112"/>
                  <a:pt x="100708" y="-398"/>
                  <a:pt x="104607" y="513"/>
                </a:cubicBezTo>
                <a:close/>
              </a:path>
            </a:pathLst>
          </a:custGeom>
          <a:solidFill>
            <a:schemeClr val="tx2">
              <a:lumMod val="60000"/>
              <a:lumOff val="40000"/>
            </a:schemeClr>
          </a:solidFill>
          <a:ln>
            <a:noFill/>
          </a:ln>
        </p:spPr>
      </p:sp>
      <p:sp>
        <p:nvSpPr>
          <p:cNvPr id="27" name="iconfont-11255-5323791">
            <a:extLst>
              <a:ext uri="{FF2B5EF4-FFF2-40B4-BE49-F238E27FC236}">
                <a16:creationId xmlns:a16="http://schemas.microsoft.com/office/drawing/2014/main" xmlns="" id="{86146251-1383-44E4-8596-1147B7511E45}"/>
              </a:ext>
            </a:extLst>
          </p:cNvPr>
          <p:cNvSpPr>
            <a:spLocks noChangeAspect="1"/>
          </p:cNvSpPr>
          <p:nvPr/>
        </p:nvSpPr>
        <p:spPr bwMode="auto">
          <a:xfrm>
            <a:off x="1661809" y="2925617"/>
            <a:ext cx="359928" cy="360000"/>
          </a:xfrm>
          <a:custGeom>
            <a:avLst/>
            <a:gdLst>
              <a:gd name="T0" fmla="*/ 1781 w 10362"/>
              <a:gd name="T1" fmla="*/ 0 h 10362"/>
              <a:gd name="T2" fmla="*/ 1133 w 10362"/>
              <a:gd name="T3" fmla="*/ 324 h 10362"/>
              <a:gd name="T4" fmla="*/ 2105 w 10362"/>
              <a:gd name="T5" fmla="*/ 1204 h 10362"/>
              <a:gd name="T6" fmla="*/ 1134 w 10362"/>
              <a:gd name="T7" fmla="*/ 10039 h 10362"/>
              <a:gd name="T8" fmla="*/ 1781 w 10362"/>
              <a:gd name="T9" fmla="*/ 10362 h 10362"/>
              <a:gd name="T10" fmla="*/ 2105 w 10362"/>
              <a:gd name="T11" fmla="*/ 3795 h 10362"/>
              <a:gd name="T12" fmla="*/ 1134 w 10362"/>
              <a:gd name="T13" fmla="*/ 10039 h 10362"/>
              <a:gd name="T14" fmla="*/ 647 w 10362"/>
              <a:gd name="T15" fmla="*/ 1527 h 10362"/>
              <a:gd name="T16" fmla="*/ 0 w 10362"/>
              <a:gd name="T17" fmla="*/ 2822 h 10362"/>
              <a:gd name="T18" fmla="*/ 2590 w 10362"/>
              <a:gd name="T19" fmla="*/ 3470 h 10362"/>
              <a:gd name="T20" fmla="*/ 3237 w 10362"/>
              <a:gd name="T21" fmla="*/ 2175 h 10362"/>
              <a:gd name="T22" fmla="*/ 5667 w 10362"/>
              <a:gd name="T23" fmla="*/ 324 h 10362"/>
              <a:gd name="T24" fmla="*/ 5019 w 10362"/>
              <a:gd name="T25" fmla="*/ 0 h 10362"/>
              <a:gd name="T26" fmla="*/ 4695 w 10362"/>
              <a:gd name="T27" fmla="*/ 6007 h 10362"/>
              <a:gd name="T28" fmla="*/ 5666 w 10362"/>
              <a:gd name="T29" fmla="*/ 324 h 10362"/>
              <a:gd name="T30" fmla="*/ 4695 w 10362"/>
              <a:gd name="T31" fmla="*/ 10039 h 10362"/>
              <a:gd name="T32" fmla="*/ 5344 w 10362"/>
              <a:gd name="T33" fmla="*/ 10362 h 10362"/>
              <a:gd name="T34" fmla="*/ 5667 w 10362"/>
              <a:gd name="T35" fmla="*/ 8599 h 10362"/>
              <a:gd name="T36" fmla="*/ 4696 w 10362"/>
              <a:gd name="T37" fmla="*/ 10039 h 10362"/>
              <a:gd name="T38" fmla="*/ 6152 w 10362"/>
              <a:gd name="T39" fmla="*/ 6331 h 10362"/>
              <a:gd name="T40" fmla="*/ 3562 w 10362"/>
              <a:gd name="T41" fmla="*/ 6979 h 10362"/>
              <a:gd name="T42" fmla="*/ 4210 w 10362"/>
              <a:gd name="T43" fmla="*/ 8273 h 10362"/>
              <a:gd name="T44" fmla="*/ 6800 w 10362"/>
              <a:gd name="T45" fmla="*/ 7626 h 10362"/>
              <a:gd name="T46" fmla="*/ 6152 w 10362"/>
              <a:gd name="T47" fmla="*/ 6331 h 10362"/>
              <a:gd name="T48" fmla="*/ 8905 w 10362"/>
              <a:gd name="T49" fmla="*/ 0 h 10362"/>
              <a:gd name="T50" fmla="*/ 8257 w 10362"/>
              <a:gd name="T51" fmla="*/ 324 h 10362"/>
              <a:gd name="T52" fmla="*/ 9229 w 10362"/>
              <a:gd name="T53" fmla="*/ 2823 h 10362"/>
              <a:gd name="T54" fmla="*/ 8257 w 10362"/>
              <a:gd name="T55" fmla="*/ 10039 h 10362"/>
              <a:gd name="T56" fmla="*/ 8905 w 10362"/>
              <a:gd name="T57" fmla="*/ 10362 h 10362"/>
              <a:gd name="T58" fmla="*/ 9229 w 10362"/>
              <a:gd name="T59" fmla="*/ 5414 h 10362"/>
              <a:gd name="T60" fmla="*/ 8257 w 10362"/>
              <a:gd name="T61" fmla="*/ 10039 h 10362"/>
              <a:gd name="T62" fmla="*/ 7771 w 10362"/>
              <a:gd name="T63" fmla="*/ 3147 h 10362"/>
              <a:gd name="T64" fmla="*/ 7124 w 10362"/>
              <a:gd name="T65" fmla="*/ 4442 h 10362"/>
              <a:gd name="T66" fmla="*/ 9714 w 10362"/>
              <a:gd name="T67" fmla="*/ 5090 h 10362"/>
              <a:gd name="T68" fmla="*/ 10361 w 10362"/>
              <a:gd name="T69" fmla="*/ 3795 h 10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0362" h="10362">
                <a:moveTo>
                  <a:pt x="2105" y="324"/>
                </a:moveTo>
                <a:cubicBezTo>
                  <a:pt x="2105" y="145"/>
                  <a:pt x="1960" y="0"/>
                  <a:pt x="1781" y="0"/>
                </a:cubicBezTo>
                <a:lnTo>
                  <a:pt x="1457" y="0"/>
                </a:lnTo>
                <a:cubicBezTo>
                  <a:pt x="1278" y="0"/>
                  <a:pt x="1133" y="145"/>
                  <a:pt x="1133" y="324"/>
                </a:cubicBezTo>
                <a:lnTo>
                  <a:pt x="1133" y="1204"/>
                </a:lnTo>
                <a:lnTo>
                  <a:pt x="2105" y="1204"/>
                </a:lnTo>
                <a:lnTo>
                  <a:pt x="2105" y="324"/>
                </a:lnTo>
                <a:close/>
                <a:moveTo>
                  <a:pt x="1134" y="10039"/>
                </a:moveTo>
                <a:cubicBezTo>
                  <a:pt x="1134" y="10217"/>
                  <a:pt x="1279" y="10362"/>
                  <a:pt x="1457" y="10362"/>
                </a:cubicBezTo>
                <a:lnTo>
                  <a:pt x="1781" y="10362"/>
                </a:lnTo>
                <a:cubicBezTo>
                  <a:pt x="1960" y="10362"/>
                  <a:pt x="2105" y="10217"/>
                  <a:pt x="2105" y="10039"/>
                </a:cubicBezTo>
                <a:lnTo>
                  <a:pt x="2105" y="3795"/>
                </a:lnTo>
                <a:lnTo>
                  <a:pt x="1134" y="3795"/>
                </a:lnTo>
                <a:lnTo>
                  <a:pt x="1134" y="10039"/>
                </a:lnTo>
                <a:close/>
                <a:moveTo>
                  <a:pt x="2591" y="1527"/>
                </a:moveTo>
                <a:lnTo>
                  <a:pt x="647" y="1527"/>
                </a:lnTo>
                <a:cubicBezTo>
                  <a:pt x="290" y="1527"/>
                  <a:pt x="0" y="1817"/>
                  <a:pt x="0" y="2175"/>
                </a:cubicBezTo>
                <a:lnTo>
                  <a:pt x="0" y="2822"/>
                </a:lnTo>
                <a:cubicBezTo>
                  <a:pt x="0" y="3180"/>
                  <a:pt x="290" y="3470"/>
                  <a:pt x="647" y="3470"/>
                </a:cubicBezTo>
                <a:lnTo>
                  <a:pt x="2590" y="3470"/>
                </a:lnTo>
                <a:cubicBezTo>
                  <a:pt x="2947" y="3470"/>
                  <a:pt x="3237" y="3180"/>
                  <a:pt x="3237" y="2822"/>
                </a:cubicBezTo>
                <a:lnTo>
                  <a:pt x="3237" y="2175"/>
                </a:lnTo>
                <a:cubicBezTo>
                  <a:pt x="3239" y="1817"/>
                  <a:pt x="2949" y="1527"/>
                  <a:pt x="2591" y="1527"/>
                </a:cubicBezTo>
                <a:close/>
                <a:moveTo>
                  <a:pt x="5667" y="324"/>
                </a:moveTo>
                <a:cubicBezTo>
                  <a:pt x="5667" y="145"/>
                  <a:pt x="5522" y="0"/>
                  <a:pt x="5344" y="0"/>
                </a:cubicBezTo>
                <a:lnTo>
                  <a:pt x="5019" y="0"/>
                </a:lnTo>
                <a:cubicBezTo>
                  <a:pt x="4840" y="0"/>
                  <a:pt x="4695" y="145"/>
                  <a:pt x="4695" y="324"/>
                </a:cubicBezTo>
                <a:lnTo>
                  <a:pt x="4695" y="6007"/>
                </a:lnTo>
                <a:lnTo>
                  <a:pt x="5666" y="6007"/>
                </a:lnTo>
                <a:lnTo>
                  <a:pt x="5666" y="324"/>
                </a:lnTo>
                <a:lnTo>
                  <a:pt x="5667" y="324"/>
                </a:lnTo>
                <a:close/>
                <a:moveTo>
                  <a:pt x="4695" y="10039"/>
                </a:moveTo>
                <a:cubicBezTo>
                  <a:pt x="4695" y="10217"/>
                  <a:pt x="4840" y="10362"/>
                  <a:pt x="5019" y="10362"/>
                </a:cubicBezTo>
                <a:lnTo>
                  <a:pt x="5344" y="10362"/>
                </a:lnTo>
                <a:cubicBezTo>
                  <a:pt x="5522" y="10362"/>
                  <a:pt x="5667" y="10217"/>
                  <a:pt x="5667" y="10039"/>
                </a:cubicBezTo>
                <a:lnTo>
                  <a:pt x="5667" y="8599"/>
                </a:lnTo>
                <a:lnTo>
                  <a:pt x="4696" y="8599"/>
                </a:lnTo>
                <a:lnTo>
                  <a:pt x="4696" y="10039"/>
                </a:lnTo>
                <a:lnTo>
                  <a:pt x="4695" y="10039"/>
                </a:lnTo>
                <a:close/>
                <a:moveTo>
                  <a:pt x="6152" y="6331"/>
                </a:moveTo>
                <a:lnTo>
                  <a:pt x="4210" y="6331"/>
                </a:lnTo>
                <a:cubicBezTo>
                  <a:pt x="3852" y="6331"/>
                  <a:pt x="3562" y="6621"/>
                  <a:pt x="3562" y="6979"/>
                </a:cubicBezTo>
                <a:lnTo>
                  <a:pt x="3562" y="7626"/>
                </a:lnTo>
                <a:cubicBezTo>
                  <a:pt x="3562" y="7984"/>
                  <a:pt x="3852" y="8273"/>
                  <a:pt x="4210" y="8273"/>
                </a:cubicBezTo>
                <a:lnTo>
                  <a:pt x="6152" y="8273"/>
                </a:lnTo>
                <a:cubicBezTo>
                  <a:pt x="6510" y="8273"/>
                  <a:pt x="6800" y="7983"/>
                  <a:pt x="6800" y="7626"/>
                </a:cubicBezTo>
                <a:lnTo>
                  <a:pt x="6800" y="6979"/>
                </a:lnTo>
                <a:cubicBezTo>
                  <a:pt x="6800" y="6621"/>
                  <a:pt x="6510" y="6331"/>
                  <a:pt x="6152" y="6331"/>
                </a:cubicBezTo>
                <a:close/>
                <a:moveTo>
                  <a:pt x="9229" y="324"/>
                </a:moveTo>
                <a:cubicBezTo>
                  <a:pt x="9229" y="145"/>
                  <a:pt x="9084" y="0"/>
                  <a:pt x="8905" y="0"/>
                </a:cubicBezTo>
                <a:lnTo>
                  <a:pt x="8581" y="0"/>
                </a:lnTo>
                <a:cubicBezTo>
                  <a:pt x="8402" y="0"/>
                  <a:pt x="8257" y="145"/>
                  <a:pt x="8257" y="324"/>
                </a:cubicBezTo>
                <a:lnTo>
                  <a:pt x="8257" y="2823"/>
                </a:lnTo>
                <a:lnTo>
                  <a:pt x="9229" y="2823"/>
                </a:lnTo>
                <a:lnTo>
                  <a:pt x="9229" y="324"/>
                </a:lnTo>
                <a:close/>
                <a:moveTo>
                  <a:pt x="8257" y="10039"/>
                </a:moveTo>
                <a:cubicBezTo>
                  <a:pt x="8257" y="10217"/>
                  <a:pt x="8402" y="10362"/>
                  <a:pt x="8581" y="10362"/>
                </a:cubicBezTo>
                <a:lnTo>
                  <a:pt x="8905" y="10362"/>
                </a:lnTo>
                <a:cubicBezTo>
                  <a:pt x="9084" y="10362"/>
                  <a:pt x="9229" y="10217"/>
                  <a:pt x="9229" y="10039"/>
                </a:cubicBezTo>
                <a:lnTo>
                  <a:pt x="9229" y="5414"/>
                </a:lnTo>
                <a:lnTo>
                  <a:pt x="8257" y="5414"/>
                </a:lnTo>
                <a:lnTo>
                  <a:pt x="8257" y="10039"/>
                </a:lnTo>
                <a:close/>
                <a:moveTo>
                  <a:pt x="9715" y="3147"/>
                </a:moveTo>
                <a:lnTo>
                  <a:pt x="7771" y="3147"/>
                </a:lnTo>
                <a:cubicBezTo>
                  <a:pt x="7414" y="3147"/>
                  <a:pt x="7124" y="3437"/>
                  <a:pt x="7124" y="3795"/>
                </a:cubicBezTo>
                <a:lnTo>
                  <a:pt x="7124" y="4442"/>
                </a:lnTo>
                <a:cubicBezTo>
                  <a:pt x="7124" y="4800"/>
                  <a:pt x="7414" y="5090"/>
                  <a:pt x="7771" y="5090"/>
                </a:cubicBezTo>
                <a:lnTo>
                  <a:pt x="9714" y="5090"/>
                </a:lnTo>
                <a:cubicBezTo>
                  <a:pt x="10071" y="5090"/>
                  <a:pt x="10361" y="4800"/>
                  <a:pt x="10361" y="4442"/>
                </a:cubicBezTo>
                <a:lnTo>
                  <a:pt x="10361" y="3795"/>
                </a:lnTo>
                <a:cubicBezTo>
                  <a:pt x="10362" y="3437"/>
                  <a:pt x="10072" y="3147"/>
                  <a:pt x="9715" y="3147"/>
                </a:cubicBezTo>
                <a:close/>
              </a:path>
            </a:pathLst>
          </a:custGeom>
          <a:solidFill>
            <a:schemeClr val="tx2">
              <a:lumMod val="60000"/>
              <a:lumOff val="40000"/>
            </a:schemeClr>
          </a:solidFill>
          <a:ln>
            <a:noFill/>
          </a:ln>
        </p:spPr>
      </p:sp>
      <p:sp>
        <p:nvSpPr>
          <p:cNvPr id="28" name="iconfont-11255-5323819">
            <a:extLst>
              <a:ext uri="{FF2B5EF4-FFF2-40B4-BE49-F238E27FC236}">
                <a16:creationId xmlns:a16="http://schemas.microsoft.com/office/drawing/2014/main" xmlns="" id="{FBA4D0FE-0C54-4C85-9FBE-4E51B3C137B5}"/>
              </a:ext>
            </a:extLst>
          </p:cNvPr>
          <p:cNvSpPr>
            <a:spLocks noChangeAspect="1"/>
          </p:cNvSpPr>
          <p:nvPr/>
        </p:nvSpPr>
        <p:spPr bwMode="auto">
          <a:xfrm>
            <a:off x="1684265" y="3741650"/>
            <a:ext cx="315016" cy="360000"/>
          </a:xfrm>
          <a:custGeom>
            <a:avLst/>
            <a:gdLst>
              <a:gd name="T0" fmla="*/ 9089 w 9789"/>
              <a:gd name="T1" fmla="*/ 0 h 11187"/>
              <a:gd name="T2" fmla="*/ 699 w 9789"/>
              <a:gd name="T3" fmla="*/ 0 h 11187"/>
              <a:gd name="T4" fmla="*/ 0 w 9789"/>
              <a:gd name="T5" fmla="*/ 699 h 11187"/>
              <a:gd name="T6" fmla="*/ 0 w 9789"/>
              <a:gd name="T7" fmla="*/ 10488 h 11187"/>
              <a:gd name="T8" fmla="*/ 699 w 9789"/>
              <a:gd name="T9" fmla="*/ 11187 h 11187"/>
              <a:gd name="T10" fmla="*/ 9089 w 9789"/>
              <a:gd name="T11" fmla="*/ 11187 h 11187"/>
              <a:gd name="T12" fmla="*/ 9788 w 9789"/>
              <a:gd name="T13" fmla="*/ 10488 h 11187"/>
              <a:gd name="T14" fmla="*/ 9788 w 9789"/>
              <a:gd name="T15" fmla="*/ 699 h 11187"/>
              <a:gd name="T16" fmla="*/ 9089 w 9789"/>
              <a:gd name="T17" fmla="*/ 0 h 11187"/>
              <a:gd name="T18" fmla="*/ 1668 w 9789"/>
              <a:gd name="T19" fmla="*/ 8392 h 11187"/>
              <a:gd name="T20" fmla="*/ 1143 w 9789"/>
              <a:gd name="T21" fmla="*/ 7867 h 11187"/>
              <a:gd name="T22" fmla="*/ 1668 w 9789"/>
              <a:gd name="T23" fmla="*/ 7341 h 11187"/>
              <a:gd name="T24" fmla="*/ 2193 w 9789"/>
              <a:gd name="T25" fmla="*/ 7867 h 11187"/>
              <a:gd name="T26" fmla="*/ 1668 w 9789"/>
              <a:gd name="T27" fmla="*/ 8392 h 11187"/>
              <a:gd name="T28" fmla="*/ 1668 w 9789"/>
              <a:gd name="T29" fmla="*/ 6119 h 11187"/>
              <a:gd name="T30" fmla="*/ 1143 w 9789"/>
              <a:gd name="T31" fmla="*/ 5594 h 11187"/>
              <a:gd name="T32" fmla="*/ 1668 w 9789"/>
              <a:gd name="T33" fmla="*/ 5069 h 11187"/>
              <a:gd name="T34" fmla="*/ 2193 w 9789"/>
              <a:gd name="T35" fmla="*/ 5594 h 11187"/>
              <a:gd name="T36" fmla="*/ 1668 w 9789"/>
              <a:gd name="T37" fmla="*/ 6119 h 11187"/>
              <a:gd name="T38" fmla="*/ 1668 w 9789"/>
              <a:gd name="T39" fmla="*/ 3847 h 11187"/>
              <a:gd name="T40" fmla="*/ 1143 w 9789"/>
              <a:gd name="T41" fmla="*/ 3322 h 11187"/>
              <a:gd name="T42" fmla="*/ 1668 w 9789"/>
              <a:gd name="T43" fmla="*/ 2797 h 11187"/>
              <a:gd name="T44" fmla="*/ 2193 w 9789"/>
              <a:gd name="T45" fmla="*/ 3322 h 11187"/>
              <a:gd name="T46" fmla="*/ 1668 w 9789"/>
              <a:gd name="T47" fmla="*/ 3847 h 11187"/>
              <a:gd name="T48" fmla="*/ 8644 w 9789"/>
              <a:gd name="T49" fmla="*/ 8129 h 11187"/>
              <a:gd name="T50" fmla="*/ 3225 w 9789"/>
              <a:gd name="T51" fmla="*/ 8129 h 11187"/>
              <a:gd name="T52" fmla="*/ 2963 w 9789"/>
              <a:gd name="T53" fmla="*/ 7867 h 11187"/>
              <a:gd name="T54" fmla="*/ 3225 w 9789"/>
              <a:gd name="T55" fmla="*/ 7604 h 11187"/>
              <a:gd name="T56" fmla="*/ 8644 w 9789"/>
              <a:gd name="T57" fmla="*/ 7604 h 11187"/>
              <a:gd name="T58" fmla="*/ 8907 w 9789"/>
              <a:gd name="T59" fmla="*/ 7867 h 11187"/>
              <a:gd name="T60" fmla="*/ 8644 w 9789"/>
              <a:gd name="T61" fmla="*/ 8129 h 11187"/>
              <a:gd name="T62" fmla="*/ 8644 w 9789"/>
              <a:gd name="T63" fmla="*/ 5857 h 11187"/>
              <a:gd name="T64" fmla="*/ 3225 w 9789"/>
              <a:gd name="T65" fmla="*/ 5857 h 11187"/>
              <a:gd name="T66" fmla="*/ 2963 w 9789"/>
              <a:gd name="T67" fmla="*/ 5594 h 11187"/>
              <a:gd name="T68" fmla="*/ 3225 w 9789"/>
              <a:gd name="T69" fmla="*/ 5332 h 11187"/>
              <a:gd name="T70" fmla="*/ 8644 w 9789"/>
              <a:gd name="T71" fmla="*/ 5332 h 11187"/>
              <a:gd name="T72" fmla="*/ 8907 w 9789"/>
              <a:gd name="T73" fmla="*/ 5594 h 11187"/>
              <a:gd name="T74" fmla="*/ 8644 w 9789"/>
              <a:gd name="T75" fmla="*/ 5857 h 11187"/>
              <a:gd name="T76" fmla="*/ 8644 w 9789"/>
              <a:gd name="T77" fmla="*/ 3584 h 11187"/>
              <a:gd name="T78" fmla="*/ 3225 w 9789"/>
              <a:gd name="T79" fmla="*/ 3584 h 11187"/>
              <a:gd name="T80" fmla="*/ 2963 w 9789"/>
              <a:gd name="T81" fmla="*/ 3322 h 11187"/>
              <a:gd name="T82" fmla="*/ 3225 w 9789"/>
              <a:gd name="T83" fmla="*/ 3059 h 11187"/>
              <a:gd name="T84" fmla="*/ 8644 w 9789"/>
              <a:gd name="T85" fmla="*/ 3059 h 11187"/>
              <a:gd name="T86" fmla="*/ 8907 w 9789"/>
              <a:gd name="T87" fmla="*/ 3322 h 11187"/>
              <a:gd name="T88" fmla="*/ 8644 w 9789"/>
              <a:gd name="T89" fmla="*/ 3584 h 11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9789" h="11187">
                <a:moveTo>
                  <a:pt x="9089" y="0"/>
                </a:moveTo>
                <a:lnTo>
                  <a:pt x="699" y="0"/>
                </a:lnTo>
                <a:cubicBezTo>
                  <a:pt x="313" y="0"/>
                  <a:pt x="0" y="313"/>
                  <a:pt x="0" y="699"/>
                </a:cubicBezTo>
                <a:lnTo>
                  <a:pt x="0" y="10488"/>
                </a:lnTo>
                <a:cubicBezTo>
                  <a:pt x="0" y="10874"/>
                  <a:pt x="313" y="11187"/>
                  <a:pt x="699" y="11187"/>
                </a:cubicBezTo>
                <a:lnTo>
                  <a:pt x="9089" y="11187"/>
                </a:lnTo>
                <a:cubicBezTo>
                  <a:pt x="9475" y="11187"/>
                  <a:pt x="9788" y="10874"/>
                  <a:pt x="9788" y="10488"/>
                </a:cubicBezTo>
                <a:lnTo>
                  <a:pt x="9788" y="699"/>
                </a:lnTo>
                <a:cubicBezTo>
                  <a:pt x="9789" y="313"/>
                  <a:pt x="9475" y="0"/>
                  <a:pt x="9089" y="0"/>
                </a:cubicBezTo>
                <a:close/>
                <a:moveTo>
                  <a:pt x="1668" y="8392"/>
                </a:moveTo>
                <a:cubicBezTo>
                  <a:pt x="1378" y="8392"/>
                  <a:pt x="1143" y="8157"/>
                  <a:pt x="1143" y="7867"/>
                </a:cubicBezTo>
                <a:cubicBezTo>
                  <a:pt x="1143" y="7576"/>
                  <a:pt x="1378" y="7341"/>
                  <a:pt x="1668" y="7341"/>
                </a:cubicBezTo>
                <a:cubicBezTo>
                  <a:pt x="1958" y="7341"/>
                  <a:pt x="2193" y="7576"/>
                  <a:pt x="2193" y="7867"/>
                </a:cubicBezTo>
                <a:cubicBezTo>
                  <a:pt x="2193" y="8157"/>
                  <a:pt x="1958" y="8392"/>
                  <a:pt x="1668" y="8392"/>
                </a:cubicBezTo>
                <a:close/>
                <a:moveTo>
                  <a:pt x="1668" y="6119"/>
                </a:moveTo>
                <a:cubicBezTo>
                  <a:pt x="1378" y="6119"/>
                  <a:pt x="1143" y="5884"/>
                  <a:pt x="1143" y="5594"/>
                </a:cubicBezTo>
                <a:cubicBezTo>
                  <a:pt x="1143" y="5304"/>
                  <a:pt x="1378" y="5069"/>
                  <a:pt x="1668" y="5069"/>
                </a:cubicBezTo>
                <a:cubicBezTo>
                  <a:pt x="1958" y="5069"/>
                  <a:pt x="2193" y="5304"/>
                  <a:pt x="2193" y="5594"/>
                </a:cubicBezTo>
                <a:cubicBezTo>
                  <a:pt x="2193" y="5884"/>
                  <a:pt x="1958" y="6119"/>
                  <a:pt x="1668" y="6119"/>
                </a:cubicBezTo>
                <a:close/>
                <a:moveTo>
                  <a:pt x="1668" y="3847"/>
                </a:moveTo>
                <a:cubicBezTo>
                  <a:pt x="1378" y="3847"/>
                  <a:pt x="1143" y="3612"/>
                  <a:pt x="1143" y="3322"/>
                </a:cubicBezTo>
                <a:cubicBezTo>
                  <a:pt x="1143" y="3032"/>
                  <a:pt x="1378" y="2797"/>
                  <a:pt x="1668" y="2797"/>
                </a:cubicBezTo>
                <a:cubicBezTo>
                  <a:pt x="1958" y="2797"/>
                  <a:pt x="2193" y="3032"/>
                  <a:pt x="2193" y="3322"/>
                </a:cubicBezTo>
                <a:cubicBezTo>
                  <a:pt x="2193" y="3612"/>
                  <a:pt x="1958" y="3847"/>
                  <a:pt x="1668" y="3847"/>
                </a:cubicBezTo>
                <a:close/>
                <a:moveTo>
                  <a:pt x="8644" y="8129"/>
                </a:moveTo>
                <a:lnTo>
                  <a:pt x="3225" y="8129"/>
                </a:lnTo>
                <a:cubicBezTo>
                  <a:pt x="3080" y="8129"/>
                  <a:pt x="2963" y="8012"/>
                  <a:pt x="2963" y="7867"/>
                </a:cubicBezTo>
                <a:cubicBezTo>
                  <a:pt x="2963" y="7722"/>
                  <a:pt x="3080" y="7604"/>
                  <a:pt x="3225" y="7604"/>
                </a:cubicBezTo>
                <a:lnTo>
                  <a:pt x="8644" y="7604"/>
                </a:lnTo>
                <a:cubicBezTo>
                  <a:pt x="8789" y="7604"/>
                  <a:pt x="8907" y="7722"/>
                  <a:pt x="8907" y="7867"/>
                </a:cubicBezTo>
                <a:cubicBezTo>
                  <a:pt x="8907" y="8012"/>
                  <a:pt x="8789" y="8129"/>
                  <a:pt x="8644" y="8129"/>
                </a:cubicBezTo>
                <a:close/>
                <a:moveTo>
                  <a:pt x="8644" y="5857"/>
                </a:moveTo>
                <a:lnTo>
                  <a:pt x="3225" y="5857"/>
                </a:lnTo>
                <a:cubicBezTo>
                  <a:pt x="3080" y="5857"/>
                  <a:pt x="2963" y="5739"/>
                  <a:pt x="2963" y="5594"/>
                </a:cubicBezTo>
                <a:cubicBezTo>
                  <a:pt x="2963" y="5449"/>
                  <a:pt x="3080" y="5332"/>
                  <a:pt x="3225" y="5332"/>
                </a:cubicBezTo>
                <a:lnTo>
                  <a:pt x="8644" y="5332"/>
                </a:lnTo>
                <a:cubicBezTo>
                  <a:pt x="8789" y="5332"/>
                  <a:pt x="8907" y="5449"/>
                  <a:pt x="8907" y="5594"/>
                </a:cubicBezTo>
                <a:cubicBezTo>
                  <a:pt x="8907" y="5739"/>
                  <a:pt x="8789" y="5857"/>
                  <a:pt x="8644" y="5857"/>
                </a:cubicBezTo>
                <a:close/>
                <a:moveTo>
                  <a:pt x="8644" y="3584"/>
                </a:moveTo>
                <a:lnTo>
                  <a:pt x="3225" y="3584"/>
                </a:lnTo>
                <a:cubicBezTo>
                  <a:pt x="3080" y="3584"/>
                  <a:pt x="2963" y="3467"/>
                  <a:pt x="2963" y="3322"/>
                </a:cubicBezTo>
                <a:cubicBezTo>
                  <a:pt x="2963" y="3176"/>
                  <a:pt x="3080" y="3059"/>
                  <a:pt x="3225" y="3059"/>
                </a:cubicBezTo>
                <a:lnTo>
                  <a:pt x="8644" y="3059"/>
                </a:lnTo>
                <a:cubicBezTo>
                  <a:pt x="8789" y="3059"/>
                  <a:pt x="8907" y="3176"/>
                  <a:pt x="8907" y="3322"/>
                </a:cubicBezTo>
                <a:cubicBezTo>
                  <a:pt x="8907" y="3467"/>
                  <a:pt x="8789" y="3584"/>
                  <a:pt x="8644" y="3584"/>
                </a:cubicBezTo>
                <a:close/>
              </a:path>
            </a:pathLst>
          </a:custGeom>
          <a:solidFill>
            <a:schemeClr val="tx2">
              <a:lumMod val="60000"/>
              <a:lumOff val="40000"/>
            </a:schemeClr>
          </a:solidFill>
          <a:ln>
            <a:noFill/>
          </a:ln>
        </p:spPr>
      </p:sp>
      <p:sp>
        <p:nvSpPr>
          <p:cNvPr id="2" name="标题 1">
            <a:extLst>
              <a:ext uri="{FF2B5EF4-FFF2-40B4-BE49-F238E27FC236}">
                <a16:creationId xmlns:a16="http://schemas.microsoft.com/office/drawing/2014/main" xmlns="" id="{5ECF1B8D-F7EC-434C-BB72-DB4E61EFB9A1}"/>
              </a:ext>
            </a:extLst>
          </p:cNvPr>
          <p:cNvSpPr>
            <a:spLocks noGrp="1"/>
          </p:cNvSpPr>
          <p:nvPr>
            <p:ph type="title"/>
          </p:nvPr>
        </p:nvSpPr>
        <p:spPr/>
        <p:txBody>
          <a:bodyPr>
            <a:normAutofit fontScale="90000"/>
          </a:bodyPr>
          <a:lstStyle/>
          <a:p>
            <a:r>
              <a:rPr lang="zh-CN" altLang="en-US" dirty="0"/>
              <a:t>工作完成情况</a:t>
            </a:r>
          </a:p>
        </p:txBody>
      </p:sp>
    </p:spTree>
    <p:custDataLst>
      <p:tags r:id="rId1"/>
    </p:custDataLst>
    <p:extLst>
      <p:ext uri="{BB962C8B-B14F-4D97-AF65-F5344CB8AC3E}">
        <p14:creationId xmlns:p14="http://schemas.microsoft.com/office/powerpoint/2010/main" val="98601896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a:extLst>
              <a:ext uri="{FF2B5EF4-FFF2-40B4-BE49-F238E27FC236}">
                <a16:creationId xmlns:a16="http://schemas.microsoft.com/office/drawing/2014/main" xmlns="" id="{637E89E7-AEDA-4469-8ADC-4AB8BF343710}"/>
              </a:ext>
            </a:extLst>
          </p:cNvPr>
          <p:cNvSpPr/>
          <p:nvPr/>
        </p:nvSpPr>
        <p:spPr>
          <a:xfrm>
            <a:off x="3775075" y="1130300"/>
            <a:ext cx="1593850" cy="1593850"/>
          </a:xfrm>
          <a:prstGeom prst="ellipse">
            <a:avLst/>
          </a:prstGeom>
          <a:solidFill>
            <a:schemeClr val="accent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 name="椭圆 2">
            <a:extLst>
              <a:ext uri="{FF2B5EF4-FFF2-40B4-BE49-F238E27FC236}">
                <a16:creationId xmlns:a16="http://schemas.microsoft.com/office/drawing/2014/main" xmlns="" id="{0B870FA3-3933-42B9-A00D-8B9B714B4103}"/>
              </a:ext>
            </a:extLst>
          </p:cNvPr>
          <p:cNvSpPr/>
          <p:nvPr/>
        </p:nvSpPr>
        <p:spPr>
          <a:xfrm>
            <a:off x="3101975" y="2247900"/>
            <a:ext cx="1593850" cy="1593850"/>
          </a:xfrm>
          <a:prstGeom prst="ellipse">
            <a:avLst/>
          </a:pr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4" name="椭圆 3">
            <a:extLst>
              <a:ext uri="{FF2B5EF4-FFF2-40B4-BE49-F238E27FC236}">
                <a16:creationId xmlns:a16="http://schemas.microsoft.com/office/drawing/2014/main" xmlns="" id="{E378AA17-104A-4B7C-8520-A185FC36843D}"/>
              </a:ext>
            </a:extLst>
          </p:cNvPr>
          <p:cNvSpPr/>
          <p:nvPr/>
        </p:nvSpPr>
        <p:spPr>
          <a:xfrm>
            <a:off x="4448175" y="2247900"/>
            <a:ext cx="1593850" cy="1593850"/>
          </a:xfrm>
          <a:prstGeom prst="ellipse">
            <a:avLst/>
          </a:prstGeom>
          <a:solidFill>
            <a:schemeClr val="accent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5" name="iconfont-11255-5323813">
            <a:extLst>
              <a:ext uri="{FF2B5EF4-FFF2-40B4-BE49-F238E27FC236}">
                <a16:creationId xmlns:a16="http://schemas.microsoft.com/office/drawing/2014/main" xmlns="" id="{A87A9BDA-C8FB-4733-A1E7-8A1CB2CB71DB}"/>
              </a:ext>
            </a:extLst>
          </p:cNvPr>
          <p:cNvSpPr>
            <a:spLocks noChangeAspect="1"/>
          </p:cNvSpPr>
          <p:nvPr/>
        </p:nvSpPr>
        <p:spPr bwMode="auto">
          <a:xfrm>
            <a:off x="4267157" y="1663134"/>
            <a:ext cx="609685" cy="528182"/>
          </a:xfrm>
          <a:custGeom>
            <a:avLst/>
            <a:gdLst>
              <a:gd name="T0" fmla="*/ 10358 w 11188"/>
              <a:gd name="T1" fmla="*/ 0 h 9692"/>
              <a:gd name="T2" fmla="*/ 830 w 11188"/>
              <a:gd name="T3" fmla="*/ 0 h 9692"/>
              <a:gd name="T4" fmla="*/ 0 w 11188"/>
              <a:gd name="T5" fmla="*/ 830 h 9692"/>
              <a:gd name="T6" fmla="*/ 0 w 11188"/>
              <a:gd name="T7" fmla="*/ 7736 h 9692"/>
              <a:gd name="T8" fmla="*/ 830 w 11188"/>
              <a:gd name="T9" fmla="*/ 8566 h 9692"/>
              <a:gd name="T10" fmla="*/ 3200 w 11188"/>
              <a:gd name="T11" fmla="*/ 8566 h 9692"/>
              <a:gd name="T12" fmla="*/ 3310 w 11188"/>
              <a:gd name="T13" fmla="*/ 8767 h 9692"/>
              <a:gd name="T14" fmla="*/ 2864 w 11188"/>
              <a:gd name="T15" fmla="*/ 9463 h 9692"/>
              <a:gd name="T16" fmla="*/ 3010 w 11188"/>
              <a:gd name="T17" fmla="*/ 9660 h 9692"/>
              <a:gd name="T18" fmla="*/ 6945 w 11188"/>
              <a:gd name="T19" fmla="*/ 8528 h 9692"/>
              <a:gd name="T20" fmla="*/ 6983 w 11188"/>
              <a:gd name="T21" fmla="*/ 8523 h 9692"/>
              <a:gd name="T22" fmla="*/ 10489 w 11188"/>
              <a:gd name="T23" fmla="*/ 8567 h 9692"/>
              <a:gd name="T24" fmla="*/ 11188 w 11188"/>
              <a:gd name="T25" fmla="*/ 7868 h 9692"/>
              <a:gd name="T26" fmla="*/ 11188 w 11188"/>
              <a:gd name="T27" fmla="*/ 830 h 9692"/>
              <a:gd name="T28" fmla="*/ 10358 w 11188"/>
              <a:gd name="T29" fmla="*/ 0 h 9692"/>
              <a:gd name="T30" fmla="*/ 9265 w 11188"/>
              <a:gd name="T31" fmla="*/ 6534 h 9692"/>
              <a:gd name="T32" fmla="*/ 1923 w 11188"/>
              <a:gd name="T33" fmla="*/ 6534 h 9692"/>
              <a:gd name="T34" fmla="*/ 1660 w 11188"/>
              <a:gd name="T35" fmla="*/ 6272 h 9692"/>
              <a:gd name="T36" fmla="*/ 1923 w 11188"/>
              <a:gd name="T37" fmla="*/ 6009 h 9692"/>
              <a:gd name="T38" fmla="*/ 9264 w 11188"/>
              <a:gd name="T39" fmla="*/ 6009 h 9692"/>
              <a:gd name="T40" fmla="*/ 9526 w 11188"/>
              <a:gd name="T41" fmla="*/ 6272 h 9692"/>
              <a:gd name="T42" fmla="*/ 9265 w 11188"/>
              <a:gd name="T43" fmla="*/ 6534 h 9692"/>
              <a:gd name="T44" fmla="*/ 9265 w 11188"/>
              <a:gd name="T45" fmla="*/ 4593 h 9692"/>
              <a:gd name="T46" fmla="*/ 1923 w 11188"/>
              <a:gd name="T47" fmla="*/ 4593 h 9692"/>
              <a:gd name="T48" fmla="*/ 1660 w 11188"/>
              <a:gd name="T49" fmla="*/ 4331 h 9692"/>
              <a:gd name="T50" fmla="*/ 1923 w 11188"/>
              <a:gd name="T51" fmla="*/ 4068 h 9692"/>
              <a:gd name="T52" fmla="*/ 9264 w 11188"/>
              <a:gd name="T53" fmla="*/ 4068 h 9692"/>
              <a:gd name="T54" fmla="*/ 9526 w 11188"/>
              <a:gd name="T55" fmla="*/ 4331 h 9692"/>
              <a:gd name="T56" fmla="*/ 9265 w 11188"/>
              <a:gd name="T57" fmla="*/ 4593 h 9692"/>
              <a:gd name="T58" fmla="*/ 9265 w 11188"/>
              <a:gd name="T59" fmla="*/ 2604 h 9692"/>
              <a:gd name="T60" fmla="*/ 1923 w 11188"/>
              <a:gd name="T61" fmla="*/ 2604 h 9692"/>
              <a:gd name="T62" fmla="*/ 1660 w 11188"/>
              <a:gd name="T63" fmla="*/ 2342 h 9692"/>
              <a:gd name="T64" fmla="*/ 1923 w 11188"/>
              <a:gd name="T65" fmla="*/ 2079 h 9692"/>
              <a:gd name="T66" fmla="*/ 9264 w 11188"/>
              <a:gd name="T67" fmla="*/ 2079 h 9692"/>
              <a:gd name="T68" fmla="*/ 9526 w 11188"/>
              <a:gd name="T69" fmla="*/ 2342 h 9692"/>
              <a:gd name="T70" fmla="*/ 9265 w 11188"/>
              <a:gd name="T71" fmla="*/ 2604 h 96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1188" h="9692">
                <a:moveTo>
                  <a:pt x="10358" y="0"/>
                </a:moveTo>
                <a:lnTo>
                  <a:pt x="830" y="0"/>
                </a:lnTo>
                <a:cubicBezTo>
                  <a:pt x="372" y="0"/>
                  <a:pt x="0" y="371"/>
                  <a:pt x="0" y="830"/>
                </a:cubicBezTo>
                <a:lnTo>
                  <a:pt x="0" y="7736"/>
                </a:lnTo>
                <a:cubicBezTo>
                  <a:pt x="0" y="8195"/>
                  <a:pt x="372" y="8566"/>
                  <a:pt x="830" y="8566"/>
                </a:cubicBezTo>
                <a:lnTo>
                  <a:pt x="3200" y="8566"/>
                </a:lnTo>
                <a:cubicBezTo>
                  <a:pt x="3303" y="8566"/>
                  <a:pt x="3365" y="8680"/>
                  <a:pt x="3310" y="8767"/>
                </a:cubicBezTo>
                <a:lnTo>
                  <a:pt x="2864" y="9463"/>
                </a:lnTo>
                <a:cubicBezTo>
                  <a:pt x="2799" y="9565"/>
                  <a:pt x="2894" y="9692"/>
                  <a:pt x="3010" y="9660"/>
                </a:cubicBezTo>
                <a:lnTo>
                  <a:pt x="6945" y="8528"/>
                </a:lnTo>
                <a:cubicBezTo>
                  <a:pt x="6958" y="8525"/>
                  <a:pt x="6970" y="8523"/>
                  <a:pt x="6983" y="8523"/>
                </a:cubicBezTo>
                <a:lnTo>
                  <a:pt x="10489" y="8567"/>
                </a:lnTo>
                <a:cubicBezTo>
                  <a:pt x="10875" y="8567"/>
                  <a:pt x="11188" y="8255"/>
                  <a:pt x="11188" y="7868"/>
                </a:cubicBezTo>
                <a:lnTo>
                  <a:pt x="11188" y="830"/>
                </a:lnTo>
                <a:cubicBezTo>
                  <a:pt x="11188" y="372"/>
                  <a:pt x="10817" y="0"/>
                  <a:pt x="10358" y="0"/>
                </a:cubicBezTo>
                <a:close/>
                <a:moveTo>
                  <a:pt x="9265" y="6534"/>
                </a:moveTo>
                <a:lnTo>
                  <a:pt x="1923" y="6534"/>
                </a:lnTo>
                <a:cubicBezTo>
                  <a:pt x="1778" y="6534"/>
                  <a:pt x="1660" y="6417"/>
                  <a:pt x="1660" y="6272"/>
                </a:cubicBezTo>
                <a:cubicBezTo>
                  <a:pt x="1660" y="6127"/>
                  <a:pt x="1778" y="6009"/>
                  <a:pt x="1923" y="6009"/>
                </a:cubicBezTo>
                <a:lnTo>
                  <a:pt x="9264" y="6009"/>
                </a:lnTo>
                <a:cubicBezTo>
                  <a:pt x="9409" y="6009"/>
                  <a:pt x="9526" y="6127"/>
                  <a:pt x="9526" y="6272"/>
                </a:cubicBezTo>
                <a:cubicBezTo>
                  <a:pt x="9526" y="6417"/>
                  <a:pt x="9410" y="6534"/>
                  <a:pt x="9265" y="6534"/>
                </a:cubicBezTo>
                <a:close/>
                <a:moveTo>
                  <a:pt x="9265" y="4593"/>
                </a:moveTo>
                <a:lnTo>
                  <a:pt x="1923" y="4593"/>
                </a:lnTo>
                <a:cubicBezTo>
                  <a:pt x="1778" y="4593"/>
                  <a:pt x="1660" y="4476"/>
                  <a:pt x="1660" y="4331"/>
                </a:cubicBezTo>
                <a:cubicBezTo>
                  <a:pt x="1660" y="4186"/>
                  <a:pt x="1778" y="4068"/>
                  <a:pt x="1923" y="4068"/>
                </a:cubicBezTo>
                <a:lnTo>
                  <a:pt x="9264" y="4068"/>
                </a:lnTo>
                <a:cubicBezTo>
                  <a:pt x="9409" y="4068"/>
                  <a:pt x="9526" y="4186"/>
                  <a:pt x="9526" y="4331"/>
                </a:cubicBezTo>
                <a:cubicBezTo>
                  <a:pt x="9526" y="4476"/>
                  <a:pt x="9410" y="4593"/>
                  <a:pt x="9265" y="4593"/>
                </a:cubicBezTo>
                <a:close/>
                <a:moveTo>
                  <a:pt x="9265" y="2604"/>
                </a:moveTo>
                <a:lnTo>
                  <a:pt x="1923" y="2604"/>
                </a:lnTo>
                <a:cubicBezTo>
                  <a:pt x="1778" y="2604"/>
                  <a:pt x="1660" y="2487"/>
                  <a:pt x="1660" y="2342"/>
                </a:cubicBezTo>
                <a:cubicBezTo>
                  <a:pt x="1660" y="2197"/>
                  <a:pt x="1778" y="2079"/>
                  <a:pt x="1923" y="2079"/>
                </a:cubicBezTo>
                <a:lnTo>
                  <a:pt x="9264" y="2079"/>
                </a:lnTo>
                <a:cubicBezTo>
                  <a:pt x="9409" y="2079"/>
                  <a:pt x="9526" y="2197"/>
                  <a:pt x="9526" y="2342"/>
                </a:cubicBezTo>
                <a:cubicBezTo>
                  <a:pt x="9526" y="2487"/>
                  <a:pt x="9410" y="2604"/>
                  <a:pt x="9265" y="2604"/>
                </a:cubicBezTo>
                <a:close/>
              </a:path>
            </a:pathLst>
          </a:custGeom>
          <a:solidFill>
            <a:srgbClr val="EFE9DE"/>
          </a:solidFill>
          <a:ln>
            <a:noFill/>
          </a:ln>
        </p:spPr>
      </p:sp>
      <p:sp>
        <p:nvSpPr>
          <p:cNvPr id="6" name="iconfont-11255-5323798">
            <a:extLst>
              <a:ext uri="{FF2B5EF4-FFF2-40B4-BE49-F238E27FC236}">
                <a16:creationId xmlns:a16="http://schemas.microsoft.com/office/drawing/2014/main" xmlns="" id="{7FB037E5-3306-42D0-800B-0A87C72C9645}"/>
              </a:ext>
            </a:extLst>
          </p:cNvPr>
          <p:cNvSpPr>
            <a:spLocks noChangeAspect="1"/>
          </p:cNvSpPr>
          <p:nvPr/>
        </p:nvSpPr>
        <p:spPr bwMode="auto">
          <a:xfrm>
            <a:off x="3594118" y="2739982"/>
            <a:ext cx="609563" cy="609685"/>
          </a:xfrm>
          <a:custGeom>
            <a:avLst/>
            <a:gdLst>
              <a:gd name="T0" fmla="*/ 2580 w 10362"/>
              <a:gd name="T1" fmla="*/ 3239 h 10362"/>
              <a:gd name="T2" fmla="*/ 7761 w 10362"/>
              <a:gd name="T3" fmla="*/ 3239 h 10362"/>
              <a:gd name="T4" fmla="*/ 8409 w 10362"/>
              <a:gd name="T5" fmla="*/ 2591 h 10362"/>
              <a:gd name="T6" fmla="*/ 8409 w 10362"/>
              <a:gd name="T7" fmla="*/ 647 h 10362"/>
              <a:gd name="T8" fmla="*/ 7761 w 10362"/>
              <a:gd name="T9" fmla="*/ 0 h 10362"/>
              <a:gd name="T10" fmla="*/ 2580 w 10362"/>
              <a:gd name="T11" fmla="*/ 0 h 10362"/>
              <a:gd name="T12" fmla="*/ 1932 w 10362"/>
              <a:gd name="T13" fmla="*/ 647 h 10362"/>
              <a:gd name="T14" fmla="*/ 1932 w 10362"/>
              <a:gd name="T15" fmla="*/ 2590 h 10362"/>
              <a:gd name="T16" fmla="*/ 2580 w 10362"/>
              <a:gd name="T17" fmla="*/ 3239 h 10362"/>
              <a:gd name="T18" fmla="*/ 2429 w 10362"/>
              <a:gd name="T19" fmla="*/ 7286 h 10362"/>
              <a:gd name="T20" fmla="*/ 647 w 10362"/>
              <a:gd name="T21" fmla="*/ 7286 h 10362"/>
              <a:gd name="T22" fmla="*/ 0 w 10362"/>
              <a:gd name="T23" fmla="*/ 7934 h 10362"/>
              <a:gd name="T24" fmla="*/ 0 w 10362"/>
              <a:gd name="T25" fmla="*/ 9715 h 10362"/>
              <a:gd name="T26" fmla="*/ 647 w 10362"/>
              <a:gd name="T27" fmla="*/ 10362 h 10362"/>
              <a:gd name="T28" fmla="*/ 2429 w 10362"/>
              <a:gd name="T29" fmla="*/ 10362 h 10362"/>
              <a:gd name="T30" fmla="*/ 3076 w 10362"/>
              <a:gd name="T31" fmla="*/ 9715 h 10362"/>
              <a:gd name="T32" fmla="*/ 3076 w 10362"/>
              <a:gd name="T33" fmla="*/ 7934 h 10362"/>
              <a:gd name="T34" fmla="*/ 2429 w 10362"/>
              <a:gd name="T35" fmla="*/ 7286 h 10362"/>
              <a:gd name="T36" fmla="*/ 6071 w 10362"/>
              <a:gd name="T37" fmla="*/ 7286 h 10362"/>
              <a:gd name="T38" fmla="*/ 4291 w 10362"/>
              <a:gd name="T39" fmla="*/ 7286 h 10362"/>
              <a:gd name="T40" fmla="*/ 3644 w 10362"/>
              <a:gd name="T41" fmla="*/ 7934 h 10362"/>
              <a:gd name="T42" fmla="*/ 3644 w 10362"/>
              <a:gd name="T43" fmla="*/ 9715 h 10362"/>
              <a:gd name="T44" fmla="*/ 4291 w 10362"/>
              <a:gd name="T45" fmla="*/ 10362 h 10362"/>
              <a:gd name="T46" fmla="*/ 6072 w 10362"/>
              <a:gd name="T47" fmla="*/ 10362 h 10362"/>
              <a:gd name="T48" fmla="*/ 6720 w 10362"/>
              <a:gd name="T49" fmla="*/ 9715 h 10362"/>
              <a:gd name="T50" fmla="*/ 6720 w 10362"/>
              <a:gd name="T51" fmla="*/ 7934 h 10362"/>
              <a:gd name="T52" fmla="*/ 6071 w 10362"/>
              <a:gd name="T53" fmla="*/ 7286 h 10362"/>
              <a:gd name="T54" fmla="*/ 9715 w 10362"/>
              <a:gd name="T55" fmla="*/ 7286 h 10362"/>
              <a:gd name="T56" fmla="*/ 7934 w 10362"/>
              <a:gd name="T57" fmla="*/ 7286 h 10362"/>
              <a:gd name="T58" fmla="*/ 7286 w 10362"/>
              <a:gd name="T59" fmla="*/ 7934 h 10362"/>
              <a:gd name="T60" fmla="*/ 7286 w 10362"/>
              <a:gd name="T61" fmla="*/ 9715 h 10362"/>
              <a:gd name="T62" fmla="*/ 7934 w 10362"/>
              <a:gd name="T63" fmla="*/ 10362 h 10362"/>
              <a:gd name="T64" fmla="*/ 9715 w 10362"/>
              <a:gd name="T65" fmla="*/ 10362 h 10362"/>
              <a:gd name="T66" fmla="*/ 10362 w 10362"/>
              <a:gd name="T67" fmla="*/ 9715 h 10362"/>
              <a:gd name="T68" fmla="*/ 10362 w 10362"/>
              <a:gd name="T69" fmla="*/ 7934 h 10362"/>
              <a:gd name="T70" fmla="*/ 9715 w 10362"/>
              <a:gd name="T71" fmla="*/ 7286 h 10362"/>
              <a:gd name="T72" fmla="*/ 1519 w 10362"/>
              <a:gd name="T73" fmla="*/ 6726 h 10362"/>
              <a:gd name="T74" fmla="*/ 1761 w 10362"/>
              <a:gd name="T75" fmla="*/ 6484 h 10362"/>
              <a:gd name="T76" fmla="*/ 1761 w 10362"/>
              <a:gd name="T77" fmla="*/ 5100 h 10362"/>
              <a:gd name="T78" fmla="*/ 4939 w 10362"/>
              <a:gd name="T79" fmla="*/ 5100 h 10362"/>
              <a:gd name="T80" fmla="*/ 4939 w 10362"/>
              <a:gd name="T81" fmla="*/ 6476 h 10362"/>
              <a:gd name="T82" fmla="*/ 5181 w 10362"/>
              <a:gd name="T83" fmla="*/ 6719 h 10362"/>
              <a:gd name="T84" fmla="*/ 5424 w 10362"/>
              <a:gd name="T85" fmla="*/ 6476 h 10362"/>
              <a:gd name="T86" fmla="*/ 5424 w 10362"/>
              <a:gd name="T87" fmla="*/ 5100 h 10362"/>
              <a:gd name="T88" fmla="*/ 8601 w 10362"/>
              <a:gd name="T89" fmla="*/ 5100 h 10362"/>
              <a:gd name="T90" fmla="*/ 8601 w 10362"/>
              <a:gd name="T91" fmla="*/ 6476 h 10362"/>
              <a:gd name="T92" fmla="*/ 8843 w 10362"/>
              <a:gd name="T93" fmla="*/ 6719 h 10362"/>
              <a:gd name="T94" fmla="*/ 9086 w 10362"/>
              <a:gd name="T95" fmla="*/ 6476 h 10362"/>
              <a:gd name="T96" fmla="*/ 9086 w 10362"/>
              <a:gd name="T97" fmla="*/ 4857 h 10362"/>
              <a:gd name="T98" fmla="*/ 8843 w 10362"/>
              <a:gd name="T99" fmla="*/ 4615 h 10362"/>
              <a:gd name="T100" fmla="*/ 5424 w 10362"/>
              <a:gd name="T101" fmla="*/ 4615 h 10362"/>
              <a:gd name="T102" fmla="*/ 5424 w 10362"/>
              <a:gd name="T103" fmla="*/ 3886 h 10362"/>
              <a:gd name="T104" fmla="*/ 5181 w 10362"/>
              <a:gd name="T105" fmla="*/ 3644 h 10362"/>
              <a:gd name="T106" fmla="*/ 4939 w 10362"/>
              <a:gd name="T107" fmla="*/ 3886 h 10362"/>
              <a:gd name="T108" fmla="*/ 4939 w 10362"/>
              <a:gd name="T109" fmla="*/ 4615 h 10362"/>
              <a:gd name="T110" fmla="*/ 1519 w 10362"/>
              <a:gd name="T111" fmla="*/ 4615 h 10362"/>
              <a:gd name="T112" fmla="*/ 1276 w 10362"/>
              <a:gd name="T113" fmla="*/ 4857 h 10362"/>
              <a:gd name="T114" fmla="*/ 1276 w 10362"/>
              <a:gd name="T115" fmla="*/ 6484 h 10362"/>
              <a:gd name="T116" fmla="*/ 1519 w 10362"/>
              <a:gd name="T117" fmla="*/ 6726 h 10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0362" h="10362">
                <a:moveTo>
                  <a:pt x="2580" y="3239"/>
                </a:moveTo>
                <a:lnTo>
                  <a:pt x="7761" y="3239"/>
                </a:lnTo>
                <a:cubicBezTo>
                  <a:pt x="8119" y="3239"/>
                  <a:pt x="8409" y="2949"/>
                  <a:pt x="8409" y="2591"/>
                </a:cubicBezTo>
                <a:lnTo>
                  <a:pt x="8409" y="647"/>
                </a:lnTo>
                <a:cubicBezTo>
                  <a:pt x="8409" y="290"/>
                  <a:pt x="8118" y="0"/>
                  <a:pt x="7761" y="0"/>
                </a:cubicBezTo>
                <a:lnTo>
                  <a:pt x="2580" y="0"/>
                </a:lnTo>
                <a:cubicBezTo>
                  <a:pt x="2222" y="0"/>
                  <a:pt x="1932" y="290"/>
                  <a:pt x="1932" y="647"/>
                </a:cubicBezTo>
                <a:lnTo>
                  <a:pt x="1932" y="2590"/>
                </a:lnTo>
                <a:cubicBezTo>
                  <a:pt x="1932" y="2949"/>
                  <a:pt x="2222" y="3239"/>
                  <a:pt x="2580" y="3239"/>
                </a:cubicBezTo>
                <a:close/>
                <a:moveTo>
                  <a:pt x="2429" y="7286"/>
                </a:moveTo>
                <a:lnTo>
                  <a:pt x="647" y="7286"/>
                </a:lnTo>
                <a:cubicBezTo>
                  <a:pt x="290" y="7286"/>
                  <a:pt x="0" y="7576"/>
                  <a:pt x="0" y="7934"/>
                </a:cubicBezTo>
                <a:lnTo>
                  <a:pt x="0" y="9715"/>
                </a:lnTo>
                <a:cubicBezTo>
                  <a:pt x="0" y="10072"/>
                  <a:pt x="290" y="10362"/>
                  <a:pt x="647" y="10362"/>
                </a:cubicBezTo>
                <a:lnTo>
                  <a:pt x="2429" y="10362"/>
                </a:lnTo>
                <a:cubicBezTo>
                  <a:pt x="2786" y="10362"/>
                  <a:pt x="3076" y="10072"/>
                  <a:pt x="3076" y="9715"/>
                </a:cubicBezTo>
                <a:lnTo>
                  <a:pt x="3076" y="7934"/>
                </a:lnTo>
                <a:cubicBezTo>
                  <a:pt x="3076" y="7576"/>
                  <a:pt x="2786" y="7286"/>
                  <a:pt x="2429" y="7286"/>
                </a:cubicBezTo>
                <a:close/>
                <a:moveTo>
                  <a:pt x="6071" y="7286"/>
                </a:moveTo>
                <a:lnTo>
                  <a:pt x="4291" y="7286"/>
                </a:lnTo>
                <a:cubicBezTo>
                  <a:pt x="3934" y="7286"/>
                  <a:pt x="3644" y="7576"/>
                  <a:pt x="3644" y="7934"/>
                </a:cubicBezTo>
                <a:lnTo>
                  <a:pt x="3644" y="9715"/>
                </a:lnTo>
                <a:cubicBezTo>
                  <a:pt x="3644" y="10072"/>
                  <a:pt x="3934" y="10362"/>
                  <a:pt x="4291" y="10362"/>
                </a:cubicBezTo>
                <a:lnTo>
                  <a:pt x="6072" y="10362"/>
                </a:lnTo>
                <a:cubicBezTo>
                  <a:pt x="6430" y="10362"/>
                  <a:pt x="6720" y="10072"/>
                  <a:pt x="6720" y="9715"/>
                </a:cubicBezTo>
                <a:lnTo>
                  <a:pt x="6720" y="7934"/>
                </a:lnTo>
                <a:cubicBezTo>
                  <a:pt x="6720" y="7576"/>
                  <a:pt x="6430" y="7286"/>
                  <a:pt x="6071" y="7286"/>
                </a:cubicBezTo>
                <a:close/>
                <a:moveTo>
                  <a:pt x="9715" y="7286"/>
                </a:moveTo>
                <a:lnTo>
                  <a:pt x="7934" y="7286"/>
                </a:lnTo>
                <a:cubicBezTo>
                  <a:pt x="7576" y="7286"/>
                  <a:pt x="7286" y="7576"/>
                  <a:pt x="7286" y="7934"/>
                </a:cubicBezTo>
                <a:lnTo>
                  <a:pt x="7286" y="9715"/>
                </a:lnTo>
                <a:cubicBezTo>
                  <a:pt x="7286" y="10072"/>
                  <a:pt x="7576" y="10362"/>
                  <a:pt x="7934" y="10362"/>
                </a:cubicBezTo>
                <a:lnTo>
                  <a:pt x="9715" y="10362"/>
                </a:lnTo>
                <a:cubicBezTo>
                  <a:pt x="10072" y="10362"/>
                  <a:pt x="10362" y="10072"/>
                  <a:pt x="10362" y="9715"/>
                </a:cubicBezTo>
                <a:lnTo>
                  <a:pt x="10362" y="7934"/>
                </a:lnTo>
                <a:cubicBezTo>
                  <a:pt x="10362" y="7576"/>
                  <a:pt x="10072" y="7286"/>
                  <a:pt x="9715" y="7286"/>
                </a:cubicBezTo>
                <a:close/>
                <a:moveTo>
                  <a:pt x="1519" y="6726"/>
                </a:moveTo>
                <a:cubicBezTo>
                  <a:pt x="1652" y="6726"/>
                  <a:pt x="1761" y="6617"/>
                  <a:pt x="1761" y="6484"/>
                </a:cubicBezTo>
                <a:lnTo>
                  <a:pt x="1761" y="5100"/>
                </a:lnTo>
                <a:lnTo>
                  <a:pt x="4939" y="5100"/>
                </a:lnTo>
                <a:lnTo>
                  <a:pt x="4939" y="6476"/>
                </a:lnTo>
                <a:cubicBezTo>
                  <a:pt x="4939" y="6610"/>
                  <a:pt x="5047" y="6719"/>
                  <a:pt x="5181" y="6719"/>
                </a:cubicBezTo>
                <a:cubicBezTo>
                  <a:pt x="5315" y="6719"/>
                  <a:pt x="5424" y="6610"/>
                  <a:pt x="5424" y="6476"/>
                </a:cubicBezTo>
                <a:lnTo>
                  <a:pt x="5424" y="5100"/>
                </a:lnTo>
                <a:lnTo>
                  <a:pt x="8601" y="5100"/>
                </a:lnTo>
                <a:lnTo>
                  <a:pt x="8601" y="6476"/>
                </a:lnTo>
                <a:cubicBezTo>
                  <a:pt x="8601" y="6610"/>
                  <a:pt x="8710" y="6719"/>
                  <a:pt x="8843" y="6719"/>
                </a:cubicBezTo>
                <a:cubicBezTo>
                  <a:pt x="8977" y="6719"/>
                  <a:pt x="9086" y="6610"/>
                  <a:pt x="9086" y="6476"/>
                </a:cubicBezTo>
                <a:lnTo>
                  <a:pt x="9086" y="4857"/>
                </a:lnTo>
                <a:cubicBezTo>
                  <a:pt x="9086" y="4724"/>
                  <a:pt x="8977" y="4615"/>
                  <a:pt x="8843" y="4615"/>
                </a:cubicBezTo>
                <a:lnTo>
                  <a:pt x="5424" y="4615"/>
                </a:lnTo>
                <a:lnTo>
                  <a:pt x="5424" y="3886"/>
                </a:lnTo>
                <a:cubicBezTo>
                  <a:pt x="5424" y="3752"/>
                  <a:pt x="5315" y="3644"/>
                  <a:pt x="5181" y="3644"/>
                </a:cubicBezTo>
                <a:cubicBezTo>
                  <a:pt x="5047" y="3644"/>
                  <a:pt x="4939" y="3752"/>
                  <a:pt x="4939" y="3886"/>
                </a:cubicBezTo>
                <a:lnTo>
                  <a:pt x="4939" y="4615"/>
                </a:lnTo>
                <a:lnTo>
                  <a:pt x="1519" y="4615"/>
                </a:lnTo>
                <a:cubicBezTo>
                  <a:pt x="1385" y="4615"/>
                  <a:pt x="1276" y="4724"/>
                  <a:pt x="1276" y="4857"/>
                </a:cubicBezTo>
                <a:lnTo>
                  <a:pt x="1276" y="6484"/>
                </a:lnTo>
                <a:cubicBezTo>
                  <a:pt x="1275" y="6617"/>
                  <a:pt x="1384" y="6726"/>
                  <a:pt x="1519" y="6726"/>
                </a:cubicBezTo>
                <a:close/>
              </a:path>
            </a:pathLst>
          </a:custGeom>
          <a:solidFill>
            <a:srgbClr val="EFE9DE"/>
          </a:solidFill>
          <a:ln>
            <a:noFill/>
          </a:ln>
        </p:spPr>
      </p:sp>
      <p:sp>
        <p:nvSpPr>
          <p:cNvPr id="7" name="iconfont-11261-3550640">
            <a:extLst>
              <a:ext uri="{FF2B5EF4-FFF2-40B4-BE49-F238E27FC236}">
                <a16:creationId xmlns:a16="http://schemas.microsoft.com/office/drawing/2014/main" xmlns="" id="{D840C0A5-3923-4D0E-AB4F-CAF2964EC30C}"/>
              </a:ext>
            </a:extLst>
          </p:cNvPr>
          <p:cNvSpPr>
            <a:spLocks noChangeAspect="1"/>
          </p:cNvSpPr>
          <p:nvPr/>
        </p:nvSpPr>
        <p:spPr bwMode="auto">
          <a:xfrm>
            <a:off x="4940319" y="2739981"/>
            <a:ext cx="609583" cy="609685"/>
          </a:xfrm>
          <a:custGeom>
            <a:avLst/>
            <a:gdLst>
              <a:gd name="T0" fmla="*/ 9102 w 12516"/>
              <a:gd name="T1" fmla="*/ 7467 h 12516"/>
              <a:gd name="T2" fmla="*/ 9102 w 12516"/>
              <a:gd name="T3" fmla="*/ 7396 h 12516"/>
              <a:gd name="T4" fmla="*/ 9671 w 12516"/>
              <a:gd name="T5" fmla="*/ 6827 h 12516"/>
              <a:gd name="T6" fmla="*/ 10240 w 12516"/>
              <a:gd name="T7" fmla="*/ 7396 h 12516"/>
              <a:gd name="T8" fmla="*/ 10240 w 12516"/>
              <a:gd name="T9" fmla="*/ 7467 h 12516"/>
              <a:gd name="T10" fmla="*/ 10827 w 12516"/>
              <a:gd name="T11" fmla="*/ 7711 h 12516"/>
              <a:gd name="T12" fmla="*/ 10879 w 12516"/>
              <a:gd name="T13" fmla="*/ 7660 h 12516"/>
              <a:gd name="T14" fmla="*/ 11683 w 12516"/>
              <a:gd name="T15" fmla="*/ 7660 h 12516"/>
              <a:gd name="T16" fmla="*/ 11683 w 12516"/>
              <a:gd name="T17" fmla="*/ 8465 h 12516"/>
              <a:gd name="T18" fmla="*/ 11632 w 12516"/>
              <a:gd name="T19" fmla="*/ 8515 h 12516"/>
              <a:gd name="T20" fmla="*/ 11875 w 12516"/>
              <a:gd name="T21" fmla="*/ 9102 h 12516"/>
              <a:gd name="T22" fmla="*/ 11947 w 12516"/>
              <a:gd name="T23" fmla="*/ 9102 h 12516"/>
              <a:gd name="T24" fmla="*/ 12516 w 12516"/>
              <a:gd name="T25" fmla="*/ 9671 h 12516"/>
              <a:gd name="T26" fmla="*/ 11947 w 12516"/>
              <a:gd name="T27" fmla="*/ 10240 h 12516"/>
              <a:gd name="T28" fmla="*/ 11875 w 12516"/>
              <a:gd name="T29" fmla="*/ 10240 h 12516"/>
              <a:gd name="T30" fmla="*/ 11632 w 12516"/>
              <a:gd name="T31" fmla="*/ 10827 h 12516"/>
              <a:gd name="T32" fmla="*/ 11683 w 12516"/>
              <a:gd name="T33" fmla="*/ 10879 h 12516"/>
              <a:gd name="T34" fmla="*/ 11683 w 12516"/>
              <a:gd name="T35" fmla="*/ 11683 h 12516"/>
              <a:gd name="T36" fmla="*/ 10878 w 12516"/>
              <a:gd name="T37" fmla="*/ 11683 h 12516"/>
              <a:gd name="T38" fmla="*/ 10827 w 12516"/>
              <a:gd name="T39" fmla="*/ 11632 h 12516"/>
              <a:gd name="T40" fmla="*/ 10240 w 12516"/>
              <a:gd name="T41" fmla="*/ 11875 h 12516"/>
              <a:gd name="T42" fmla="*/ 10240 w 12516"/>
              <a:gd name="T43" fmla="*/ 11947 h 12516"/>
              <a:gd name="T44" fmla="*/ 9671 w 12516"/>
              <a:gd name="T45" fmla="*/ 12516 h 12516"/>
              <a:gd name="T46" fmla="*/ 9102 w 12516"/>
              <a:gd name="T47" fmla="*/ 11947 h 12516"/>
              <a:gd name="T48" fmla="*/ 9102 w 12516"/>
              <a:gd name="T49" fmla="*/ 11875 h 12516"/>
              <a:gd name="T50" fmla="*/ 8515 w 12516"/>
              <a:gd name="T51" fmla="*/ 11632 h 12516"/>
              <a:gd name="T52" fmla="*/ 8464 w 12516"/>
              <a:gd name="T53" fmla="*/ 11683 h 12516"/>
              <a:gd name="T54" fmla="*/ 7667 w 12516"/>
              <a:gd name="T55" fmla="*/ 11676 h 12516"/>
              <a:gd name="T56" fmla="*/ 7660 w 12516"/>
              <a:gd name="T57" fmla="*/ 10879 h 12516"/>
              <a:gd name="T58" fmla="*/ 7711 w 12516"/>
              <a:gd name="T59" fmla="*/ 10827 h 12516"/>
              <a:gd name="T60" fmla="*/ 7467 w 12516"/>
              <a:gd name="T61" fmla="*/ 10240 h 12516"/>
              <a:gd name="T62" fmla="*/ 7396 w 12516"/>
              <a:gd name="T63" fmla="*/ 10240 h 12516"/>
              <a:gd name="T64" fmla="*/ 6827 w 12516"/>
              <a:gd name="T65" fmla="*/ 9671 h 12516"/>
              <a:gd name="T66" fmla="*/ 7396 w 12516"/>
              <a:gd name="T67" fmla="*/ 9102 h 12516"/>
              <a:gd name="T68" fmla="*/ 7467 w 12516"/>
              <a:gd name="T69" fmla="*/ 9102 h 12516"/>
              <a:gd name="T70" fmla="*/ 7711 w 12516"/>
              <a:gd name="T71" fmla="*/ 8515 h 12516"/>
              <a:gd name="T72" fmla="*/ 7660 w 12516"/>
              <a:gd name="T73" fmla="*/ 8464 h 12516"/>
              <a:gd name="T74" fmla="*/ 7660 w 12516"/>
              <a:gd name="T75" fmla="*/ 7659 h 12516"/>
              <a:gd name="T76" fmla="*/ 8465 w 12516"/>
              <a:gd name="T77" fmla="*/ 7660 h 12516"/>
              <a:gd name="T78" fmla="*/ 8515 w 12516"/>
              <a:gd name="T79" fmla="*/ 7711 h 12516"/>
              <a:gd name="T80" fmla="*/ 9102 w 12516"/>
              <a:gd name="T81" fmla="*/ 7467 h 12516"/>
              <a:gd name="T82" fmla="*/ 5854 w 12516"/>
              <a:gd name="T83" fmla="*/ 10809 h 12516"/>
              <a:gd name="T84" fmla="*/ 569 w 12516"/>
              <a:gd name="T85" fmla="*/ 10809 h 12516"/>
              <a:gd name="T86" fmla="*/ 0 w 12516"/>
              <a:gd name="T87" fmla="*/ 10240 h 12516"/>
              <a:gd name="T88" fmla="*/ 0 w 12516"/>
              <a:gd name="T89" fmla="*/ 9671 h 12516"/>
              <a:gd name="T90" fmla="*/ 2693 w 12516"/>
              <a:gd name="T91" fmla="*/ 5516 h 12516"/>
              <a:gd name="T92" fmla="*/ 7585 w 12516"/>
              <a:gd name="T93" fmla="*/ 6278 h 12516"/>
              <a:gd name="T94" fmla="*/ 5689 w 12516"/>
              <a:gd name="T95" fmla="*/ 9671 h 12516"/>
              <a:gd name="T96" fmla="*/ 5854 w 12516"/>
              <a:gd name="T97" fmla="*/ 10809 h 12516"/>
              <a:gd name="T98" fmla="*/ 4551 w 12516"/>
              <a:gd name="T99" fmla="*/ 5120 h 12516"/>
              <a:gd name="T100" fmla="*/ 2276 w 12516"/>
              <a:gd name="T101" fmla="*/ 2560 h 12516"/>
              <a:gd name="T102" fmla="*/ 4551 w 12516"/>
              <a:gd name="T103" fmla="*/ 0 h 12516"/>
              <a:gd name="T104" fmla="*/ 6827 w 12516"/>
              <a:gd name="T105" fmla="*/ 2560 h 12516"/>
              <a:gd name="T106" fmla="*/ 4551 w 12516"/>
              <a:gd name="T107" fmla="*/ 5120 h 12516"/>
              <a:gd name="T108" fmla="*/ 9671 w 12516"/>
              <a:gd name="T109" fmla="*/ 10809 h 12516"/>
              <a:gd name="T110" fmla="*/ 10809 w 12516"/>
              <a:gd name="T111" fmla="*/ 9671 h 12516"/>
              <a:gd name="T112" fmla="*/ 9671 w 12516"/>
              <a:gd name="T113" fmla="*/ 8534 h 12516"/>
              <a:gd name="T114" fmla="*/ 8534 w 12516"/>
              <a:gd name="T115" fmla="*/ 9671 h 12516"/>
              <a:gd name="T116" fmla="*/ 9671 w 12516"/>
              <a:gd name="T117" fmla="*/ 10809 h 125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2516" h="12516">
                <a:moveTo>
                  <a:pt x="9102" y="7467"/>
                </a:moveTo>
                <a:lnTo>
                  <a:pt x="9102" y="7396"/>
                </a:lnTo>
                <a:cubicBezTo>
                  <a:pt x="9102" y="7082"/>
                  <a:pt x="9357" y="6827"/>
                  <a:pt x="9671" y="6827"/>
                </a:cubicBezTo>
                <a:cubicBezTo>
                  <a:pt x="9986" y="6827"/>
                  <a:pt x="10240" y="7082"/>
                  <a:pt x="10240" y="7396"/>
                </a:cubicBezTo>
                <a:lnTo>
                  <a:pt x="10240" y="7467"/>
                </a:lnTo>
                <a:cubicBezTo>
                  <a:pt x="10449" y="7521"/>
                  <a:pt x="10646" y="7604"/>
                  <a:pt x="10827" y="7711"/>
                </a:cubicBezTo>
                <a:lnTo>
                  <a:pt x="10879" y="7660"/>
                </a:lnTo>
                <a:cubicBezTo>
                  <a:pt x="11101" y="7438"/>
                  <a:pt x="11461" y="7438"/>
                  <a:pt x="11683" y="7660"/>
                </a:cubicBezTo>
                <a:cubicBezTo>
                  <a:pt x="11905" y="7882"/>
                  <a:pt x="11905" y="8243"/>
                  <a:pt x="11683" y="8465"/>
                </a:cubicBezTo>
                <a:lnTo>
                  <a:pt x="11632" y="8515"/>
                </a:lnTo>
                <a:cubicBezTo>
                  <a:pt x="11739" y="8696"/>
                  <a:pt x="11822" y="8894"/>
                  <a:pt x="11875" y="9102"/>
                </a:cubicBezTo>
                <a:lnTo>
                  <a:pt x="11947" y="9102"/>
                </a:lnTo>
                <a:cubicBezTo>
                  <a:pt x="12261" y="9102"/>
                  <a:pt x="12516" y="9357"/>
                  <a:pt x="12516" y="9671"/>
                </a:cubicBezTo>
                <a:cubicBezTo>
                  <a:pt x="12516" y="9986"/>
                  <a:pt x="12261" y="10240"/>
                  <a:pt x="11947" y="10240"/>
                </a:cubicBezTo>
                <a:lnTo>
                  <a:pt x="11875" y="10240"/>
                </a:lnTo>
                <a:cubicBezTo>
                  <a:pt x="11822" y="10449"/>
                  <a:pt x="11739" y="10646"/>
                  <a:pt x="11632" y="10827"/>
                </a:cubicBezTo>
                <a:lnTo>
                  <a:pt x="11683" y="10879"/>
                </a:lnTo>
                <a:cubicBezTo>
                  <a:pt x="11905" y="11101"/>
                  <a:pt x="11905" y="11461"/>
                  <a:pt x="11683" y="11683"/>
                </a:cubicBezTo>
                <a:cubicBezTo>
                  <a:pt x="11460" y="11905"/>
                  <a:pt x="11100" y="11905"/>
                  <a:pt x="10878" y="11683"/>
                </a:cubicBezTo>
                <a:lnTo>
                  <a:pt x="10827" y="11632"/>
                </a:lnTo>
                <a:cubicBezTo>
                  <a:pt x="10644" y="11740"/>
                  <a:pt x="10446" y="11822"/>
                  <a:pt x="10240" y="11875"/>
                </a:cubicBezTo>
                <a:lnTo>
                  <a:pt x="10240" y="11947"/>
                </a:lnTo>
                <a:cubicBezTo>
                  <a:pt x="10240" y="12261"/>
                  <a:pt x="9986" y="12516"/>
                  <a:pt x="9671" y="12516"/>
                </a:cubicBezTo>
                <a:cubicBezTo>
                  <a:pt x="9357" y="12516"/>
                  <a:pt x="9102" y="12261"/>
                  <a:pt x="9102" y="11947"/>
                </a:cubicBezTo>
                <a:lnTo>
                  <a:pt x="9102" y="11875"/>
                </a:lnTo>
                <a:cubicBezTo>
                  <a:pt x="8896" y="11822"/>
                  <a:pt x="8699" y="11740"/>
                  <a:pt x="8515" y="11632"/>
                </a:cubicBezTo>
                <a:lnTo>
                  <a:pt x="8464" y="11683"/>
                </a:lnTo>
                <a:cubicBezTo>
                  <a:pt x="8241" y="11899"/>
                  <a:pt x="7886" y="11895"/>
                  <a:pt x="7667" y="11676"/>
                </a:cubicBezTo>
                <a:cubicBezTo>
                  <a:pt x="7447" y="11457"/>
                  <a:pt x="7444" y="11102"/>
                  <a:pt x="7660" y="10879"/>
                </a:cubicBezTo>
                <a:lnTo>
                  <a:pt x="7711" y="10827"/>
                </a:lnTo>
                <a:cubicBezTo>
                  <a:pt x="7603" y="10644"/>
                  <a:pt x="7521" y="10446"/>
                  <a:pt x="7467" y="10240"/>
                </a:cubicBezTo>
                <a:lnTo>
                  <a:pt x="7396" y="10240"/>
                </a:lnTo>
                <a:cubicBezTo>
                  <a:pt x="7082" y="10240"/>
                  <a:pt x="6827" y="9986"/>
                  <a:pt x="6827" y="9671"/>
                </a:cubicBezTo>
                <a:cubicBezTo>
                  <a:pt x="6827" y="9357"/>
                  <a:pt x="7082" y="9102"/>
                  <a:pt x="7396" y="9102"/>
                </a:cubicBezTo>
                <a:lnTo>
                  <a:pt x="7467" y="9102"/>
                </a:lnTo>
                <a:cubicBezTo>
                  <a:pt x="7521" y="8894"/>
                  <a:pt x="7604" y="8696"/>
                  <a:pt x="7711" y="8515"/>
                </a:cubicBezTo>
                <a:lnTo>
                  <a:pt x="7660" y="8464"/>
                </a:lnTo>
                <a:cubicBezTo>
                  <a:pt x="7438" y="8242"/>
                  <a:pt x="7438" y="7882"/>
                  <a:pt x="7660" y="7659"/>
                </a:cubicBezTo>
                <a:cubicBezTo>
                  <a:pt x="7882" y="7437"/>
                  <a:pt x="8243" y="7437"/>
                  <a:pt x="8465" y="7660"/>
                </a:cubicBezTo>
                <a:lnTo>
                  <a:pt x="8515" y="7711"/>
                </a:lnTo>
                <a:cubicBezTo>
                  <a:pt x="8699" y="7603"/>
                  <a:pt x="8896" y="7521"/>
                  <a:pt x="9102" y="7467"/>
                </a:cubicBezTo>
                <a:close/>
                <a:moveTo>
                  <a:pt x="5854" y="10809"/>
                </a:moveTo>
                <a:lnTo>
                  <a:pt x="569" y="10809"/>
                </a:lnTo>
                <a:cubicBezTo>
                  <a:pt x="255" y="10809"/>
                  <a:pt x="0" y="10554"/>
                  <a:pt x="0" y="10240"/>
                </a:cubicBezTo>
                <a:lnTo>
                  <a:pt x="0" y="9671"/>
                </a:lnTo>
                <a:cubicBezTo>
                  <a:pt x="0" y="7877"/>
                  <a:pt x="1055" y="6249"/>
                  <a:pt x="2693" y="5516"/>
                </a:cubicBezTo>
                <a:cubicBezTo>
                  <a:pt x="4331" y="4784"/>
                  <a:pt x="6247" y="5082"/>
                  <a:pt x="7585" y="6278"/>
                </a:cubicBezTo>
                <a:cubicBezTo>
                  <a:pt x="6406" y="7003"/>
                  <a:pt x="5688" y="8288"/>
                  <a:pt x="5689" y="9671"/>
                </a:cubicBezTo>
                <a:cubicBezTo>
                  <a:pt x="5689" y="10067"/>
                  <a:pt x="5747" y="10448"/>
                  <a:pt x="5854" y="10809"/>
                </a:cubicBezTo>
                <a:close/>
                <a:moveTo>
                  <a:pt x="4551" y="5120"/>
                </a:moveTo>
                <a:cubicBezTo>
                  <a:pt x="3294" y="5120"/>
                  <a:pt x="2276" y="3974"/>
                  <a:pt x="2276" y="2560"/>
                </a:cubicBezTo>
                <a:cubicBezTo>
                  <a:pt x="2276" y="1147"/>
                  <a:pt x="3294" y="0"/>
                  <a:pt x="4551" y="0"/>
                </a:cubicBezTo>
                <a:cubicBezTo>
                  <a:pt x="5809" y="0"/>
                  <a:pt x="6827" y="1147"/>
                  <a:pt x="6827" y="2560"/>
                </a:cubicBezTo>
                <a:cubicBezTo>
                  <a:pt x="6827" y="3974"/>
                  <a:pt x="5809" y="5120"/>
                  <a:pt x="4551" y="5120"/>
                </a:cubicBezTo>
                <a:close/>
                <a:moveTo>
                  <a:pt x="9671" y="10809"/>
                </a:moveTo>
                <a:cubicBezTo>
                  <a:pt x="10300" y="10809"/>
                  <a:pt x="10809" y="10300"/>
                  <a:pt x="10809" y="9671"/>
                </a:cubicBezTo>
                <a:cubicBezTo>
                  <a:pt x="10809" y="9043"/>
                  <a:pt x="10300" y="8534"/>
                  <a:pt x="9671" y="8534"/>
                </a:cubicBezTo>
                <a:cubicBezTo>
                  <a:pt x="9043" y="8534"/>
                  <a:pt x="8534" y="9043"/>
                  <a:pt x="8534" y="9671"/>
                </a:cubicBezTo>
                <a:cubicBezTo>
                  <a:pt x="8534" y="10300"/>
                  <a:pt x="9043" y="10809"/>
                  <a:pt x="9671" y="10809"/>
                </a:cubicBezTo>
                <a:close/>
              </a:path>
            </a:pathLst>
          </a:custGeom>
          <a:solidFill>
            <a:srgbClr val="EFE9DE"/>
          </a:solidFill>
          <a:ln>
            <a:noFill/>
          </a:ln>
        </p:spPr>
      </p:sp>
      <p:sp>
        <p:nvSpPr>
          <p:cNvPr id="8" name="文本框 7">
            <a:extLst>
              <a:ext uri="{FF2B5EF4-FFF2-40B4-BE49-F238E27FC236}">
                <a16:creationId xmlns:a16="http://schemas.microsoft.com/office/drawing/2014/main" xmlns="" id="{30329F2B-43E2-45D5-BC2C-3931296A11CA}"/>
              </a:ext>
            </a:extLst>
          </p:cNvPr>
          <p:cNvSpPr txBox="1"/>
          <p:nvPr/>
        </p:nvSpPr>
        <p:spPr>
          <a:xfrm>
            <a:off x="5554120" y="1347488"/>
            <a:ext cx="3085055" cy="333553"/>
          </a:xfrm>
          <a:prstGeom prst="rect">
            <a:avLst/>
          </a:prstGeom>
          <a:noFill/>
        </p:spPr>
        <p:txBody>
          <a:bodyPr wrap="square" rtlCol="0">
            <a:spAutoFit/>
          </a:bodyPr>
          <a:lstStyle/>
          <a:p>
            <a:pPr algn="l">
              <a:lnSpc>
                <a:spcPct val="120000"/>
              </a:lnSpc>
            </a:pPr>
            <a:r>
              <a:rPr lang="zh-CN" altLang="en-US" sz="1400" dirty="0">
                <a:latin typeface="+mj-ea"/>
                <a:ea typeface="+mj-ea"/>
              </a:rPr>
              <a:t>我是标题</a:t>
            </a:r>
          </a:p>
        </p:txBody>
      </p:sp>
      <p:sp>
        <p:nvSpPr>
          <p:cNvPr id="9" name="文本框 8">
            <a:extLst>
              <a:ext uri="{FF2B5EF4-FFF2-40B4-BE49-F238E27FC236}">
                <a16:creationId xmlns:a16="http://schemas.microsoft.com/office/drawing/2014/main" xmlns="" id="{E2BE093E-653C-4011-8E0E-AA910FEF2249}"/>
              </a:ext>
            </a:extLst>
          </p:cNvPr>
          <p:cNvSpPr txBox="1"/>
          <p:nvPr/>
        </p:nvSpPr>
        <p:spPr>
          <a:xfrm>
            <a:off x="5554257" y="1681041"/>
            <a:ext cx="3087268" cy="520720"/>
          </a:xfrm>
          <a:prstGeom prst="rect">
            <a:avLst/>
          </a:prstGeom>
          <a:noFill/>
        </p:spPr>
        <p:txBody>
          <a:bodyPr wrap="square" rtlCol="0">
            <a:spAutoFit/>
          </a:bodyPr>
          <a:lstStyle/>
          <a:p>
            <a:pPr>
              <a:lnSpc>
                <a:spcPct val="120000"/>
              </a:lnSpc>
            </a:pPr>
            <a:r>
              <a:rPr lang="zh-CN" altLang="en-US" sz="1200" dirty="0"/>
              <a:t>我是一堆无情的占位文字我是一堆无情的占位文字我是一堆无情的占位文字</a:t>
            </a:r>
          </a:p>
        </p:txBody>
      </p:sp>
      <p:sp>
        <p:nvSpPr>
          <p:cNvPr id="10" name="文本框 9">
            <a:extLst>
              <a:ext uri="{FF2B5EF4-FFF2-40B4-BE49-F238E27FC236}">
                <a16:creationId xmlns:a16="http://schemas.microsoft.com/office/drawing/2014/main" xmlns="" id="{6E6DEBF6-6713-43C7-B413-14781BB1069A}"/>
              </a:ext>
            </a:extLst>
          </p:cNvPr>
          <p:cNvSpPr txBox="1"/>
          <p:nvPr/>
        </p:nvSpPr>
        <p:spPr>
          <a:xfrm>
            <a:off x="6286382" y="2647950"/>
            <a:ext cx="2352793" cy="333553"/>
          </a:xfrm>
          <a:prstGeom prst="rect">
            <a:avLst/>
          </a:prstGeom>
          <a:noFill/>
        </p:spPr>
        <p:txBody>
          <a:bodyPr wrap="square" rtlCol="0">
            <a:spAutoFit/>
          </a:bodyPr>
          <a:lstStyle/>
          <a:p>
            <a:pPr algn="l">
              <a:lnSpc>
                <a:spcPct val="120000"/>
              </a:lnSpc>
            </a:pPr>
            <a:r>
              <a:rPr lang="zh-CN" altLang="en-US" sz="1400" dirty="0">
                <a:latin typeface="+mj-ea"/>
                <a:ea typeface="+mj-ea"/>
              </a:rPr>
              <a:t>我是标题</a:t>
            </a:r>
          </a:p>
        </p:txBody>
      </p:sp>
      <p:sp>
        <p:nvSpPr>
          <p:cNvPr id="11" name="文本框 10">
            <a:extLst>
              <a:ext uri="{FF2B5EF4-FFF2-40B4-BE49-F238E27FC236}">
                <a16:creationId xmlns:a16="http://schemas.microsoft.com/office/drawing/2014/main" xmlns="" id="{5B832A17-D546-4CF0-A26A-5D45B715C47F}"/>
              </a:ext>
            </a:extLst>
          </p:cNvPr>
          <p:cNvSpPr txBox="1"/>
          <p:nvPr/>
        </p:nvSpPr>
        <p:spPr>
          <a:xfrm>
            <a:off x="6286519" y="2981503"/>
            <a:ext cx="2354481" cy="742319"/>
          </a:xfrm>
          <a:prstGeom prst="rect">
            <a:avLst/>
          </a:prstGeom>
          <a:noFill/>
        </p:spPr>
        <p:txBody>
          <a:bodyPr wrap="square" rtlCol="0">
            <a:spAutoFit/>
          </a:bodyPr>
          <a:lstStyle/>
          <a:p>
            <a:pPr>
              <a:lnSpc>
                <a:spcPct val="120000"/>
              </a:lnSpc>
            </a:pPr>
            <a:r>
              <a:rPr lang="zh-CN" altLang="en-US" sz="1200" dirty="0"/>
              <a:t>我是一堆无情的占位文字我是一堆无情的占位文字我是一堆无情的占位文字</a:t>
            </a:r>
          </a:p>
        </p:txBody>
      </p:sp>
      <p:sp>
        <p:nvSpPr>
          <p:cNvPr id="12" name="文本框 11">
            <a:extLst>
              <a:ext uri="{FF2B5EF4-FFF2-40B4-BE49-F238E27FC236}">
                <a16:creationId xmlns:a16="http://schemas.microsoft.com/office/drawing/2014/main" xmlns="" id="{F2701E25-4259-4F6E-9142-D1481C4718C3}"/>
              </a:ext>
            </a:extLst>
          </p:cNvPr>
          <p:cNvSpPr txBox="1"/>
          <p:nvPr/>
        </p:nvSpPr>
        <p:spPr>
          <a:xfrm>
            <a:off x="625041" y="2590800"/>
            <a:ext cx="2352793" cy="333553"/>
          </a:xfrm>
          <a:prstGeom prst="rect">
            <a:avLst/>
          </a:prstGeom>
          <a:noFill/>
        </p:spPr>
        <p:txBody>
          <a:bodyPr wrap="square" rtlCol="0">
            <a:spAutoFit/>
          </a:bodyPr>
          <a:lstStyle/>
          <a:p>
            <a:pPr algn="r">
              <a:lnSpc>
                <a:spcPct val="120000"/>
              </a:lnSpc>
            </a:pPr>
            <a:r>
              <a:rPr lang="zh-CN" altLang="en-US" sz="1400" dirty="0">
                <a:latin typeface="+mj-ea"/>
                <a:ea typeface="+mj-ea"/>
              </a:rPr>
              <a:t>我是标题</a:t>
            </a:r>
          </a:p>
        </p:txBody>
      </p:sp>
      <p:sp>
        <p:nvSpPr>
          <p:cNvPr id="13" name="文本框 12">
            <a:extLst>
              <a:ext uri="{FF2B5EF4-FFF2-40B4-BE49-F238E27FC236}">
                <a16:creationId xmlns:a16="http://schemas.microsoft.com/office/drawing/2014/main" xmlns="" id="{6B94506E-B1A4-41AE-9C49-F4569678B6A0}"/>
              </a:ext>
            </a:extLst>
          </p:cNvPr>
          <p:cNvSpPr txBox="1"/>
          <p:nvPr/>
        </p:nvSpPr>
        <p:spPr>
          <a:xfrm>
            <a:off x="625178" y="2924353"/>
            <a:ext cx="2354481" cy="742319"/>
          </a:xfrm>
          <a:prstGeom prst="rect">
            <a:avLst/>
          </a:prstGeom>
          <a:noFill/>
        </p:spPr>
        <p:txBody>
          <a:bodyPr wrap="square" rtlCol="0">
            <a:spAutoFit/>
          </a:bodyPr>
          <a:lstStyle/>
          <a:p>
            <a:pPr algn="r">
              <a:lnSpc>
                <a:spcPct val="120000"/>
              </a:lnSpc>
            </a:pPr>
            <a:r>
              <a:rPr lang="zh-CN" altLang="en-US" sz="1200" dirty="0"/>
              <a:t>我是一堆无情的占位文字我是一堆无情的占位文字我是一堆无情的占位文字</a:t>
            </a:r>
          </a:p>
        </p:txBody>
      </p:sp>
      <p:sp>
        <p:nvSpPr>
          <p:cNvPr id="14" name="标题 13">
            <a:extLst>
              <a:ext uri="{FF2B5EF4-FFF2-40B4-BE49-F238E27FC236}">
                <a16:creationId xmlns:a16="http://schemas.microsoft.com/office/drawing/2014/main" xmlns="" id="{B8475487-84D2-4F15-A304-3B9767B53BB8}"/>
              </a:ext>
            </a:extLst>
          </p:cNvPr>
          <p:cNvSpPr>
            <a:spLocks noGrp="1"/>
          </p:cNvSpPr>
          <p:nvPr>
            <p:ph type="title"/>
          </p:nvPr>
        </p:nvSpPr>
        <p:spPr/>
        <p:txBody>
          <a:bodyPr>
            <a:normAutofit fontScale="90000"/>
          </a:bodyPr>
          <a:lstStyle/>
          <a:p>
            <a:r>
              <a:rPr lang="zh-CN" altLang="en-US" dirty="0"/>
              <a:t>工作完成情况</a:t>
            </a:r>
          </a:p>
        </p:txBody>
      </p:sp>
    </p:spTree>
    <p:custDataLst>
      <p:tags r:id="rId1"/>
    </p:custDataLst>
    <p:extLst>
      <p:ext uri="{BB962C8B-B14F-4D97-AF65-F5344CB8AC3E}">
        <p14:creationId xmlns:p14="http://schemas.microsoft.com/office/powerpoint/2010/main" val="39715837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81F547C1-ADAF-4CEA-8E6A-9A52A3BD39A7}"/>
              </a:ext>
            </a:extLst>
          </p:cNvPr>
          <p:cNvSpPr>
            <a:spLocks noGrp="1"/>
          </p:cNvSpPr>
          <p:nvPr>
            <p:ph type="title"/>
          </p:nvPr>
        </p:nvSpPr>
        <p:spPr/>
        <p:txBody>
          <a:bodyPr>
            <a:normAutofit fontScale="90000"/>
          </a:bodyPr>
          <a:lstStyle/>
          <a:p>
            <a:endParaRPr lang="zh-CN" altLang="en-US"/>
          </a:p>
        </p:txBody>
      </p:sp>
      <p:sp>
        <p:nvSpPr>
          <p:cNvPr id="3" name="等腰三角形 2">
            <a:extLst>
              <a:ext uri="{FF2B5EF4-FFF2-40B4-BE49-F238E27FC236}">
                <a16:creationId xmlns:a16="http://schemas.microsoft.com/office/drawing/2014/main" xmlns="" id="{48A31EC1-94F9-48E7-9732-6BE34F4CC9A2}"/>
              </a:ext>
            </a:extLst>
          </p:cNvPr>
          <p:cNvSpPr/>
          <p:nvPr/>
        </p:nvSpPr>
        <p:spPr>
          <a:xfrm>
            <a:off x="495300" y="1549830"/>
            <a:ext cx="2820691" cy="2634711"/>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a:extLst>
              <a:ext uri="{FF2B5EF4-FFF2-40B4-BE49-F238E27FC236}">
                <a16:creationId xmlns:a16="http://schemas.microsoft.com/office/drawing/2014/main" xmlns="" id="{17DA73BF-1354-4044-8D86-76D9AF14E2D3}"/>
              </a:ext>
            </a:extLst>
          </p:cNvPr>
          <p:cNvSpPr/>
          <p:nvPr/>
        </p:nvSpPr>
        <p:spPr>
          <a:xfrm>
            <a:off x="1905646" y="2154264"/>
            <a:ext cx="1737828" cy="474636"/>
          </a:xfrm>
          <a:prstGeom prst="rect">
            <a:avLst/>
          </a:prstGeom>
          <a:solidFill>
            <a:schemeClr val="bg2">
              <a:alpha val="9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tx1"/>
                </a:solidFill>
              </a:rPr>
              <a:t>步骤三</a:t>
            </a:r>
          </a:p>
        </p:txBody>
      </p:sp>
      <p:sp>
        <p:nvSpPr>
          <p:cNvPr id="5" name="矩形 4">
            <a:extLst>
              <a:ext uri="{FF2B5EF4-FFF2-40B4-BE49-F238E27FC236}">
                <a16:creationId xmlns:a16="http://schemas.microsoft.com/office/drawing/2014/main" xmlns="" id="{2B9F764D-0A3D-41E1-80B9-62574E6340A2}"/>
              </a:ext>
            </a:extLst>
          </p:cNvPr>
          <p:cNvSpPr/>
          <p:nvPr/>
        </p:nvSpPr>
        <p:spPr>
          <a:xfrm>
            <a:off x="1905645" y="2808314"/>
            <a:ext cx="1737828" cy="474636"/>
          </a:xfrm>
          <a:prstGeom prst="rect">
            <a:avLst/>
          </a:prstGeom>
          <a:solidFill>
            <a:schemeClr val="bg2">
              <a:alpha val="9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tx1"/>
                </a:solidFill>
              </a:rPr>
              <a:t>步骤二</a:t>
            </a:r>
          </a:p>
        </p:txBody>
      </p:sp>
      <p:sp>
        <p:nvSpPr>
          <p:cNvPr id="6" name="矩形 5">
            <a:extLst>
              <a:ext uri="{FF2B5EF4-FFF2-40B4-BE49-F238E27FC236}">
                <a16:creationId xmlns:a16="http://schemas.microsoft.com/office/drawing/2014/main" xmlns="" id="{6C8E33F6-E87C-4F67-9413-C22606C6FB1C}"/>
              </a:ext>
            </a:extLst>
          </p:cNvPr>
          <p:cNvSpPr/>
          <p:nvPr/>
        </p:nvSpPr>
        <p:spPr>
          <a:xfrm>
            <a:off x="1905644" y="3462364"/>
            <a:ext cx="1737828" cy="474636"/>
          </a:xfrm>
          <a:prstGeom prst="rect">
            <a:avLst/>
          </a:prstGeom>
          <a:solidFill>
            <a:schemeClr val="bg2">
              <a:alpha val="9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tx1"/>
                </a:solidFill>
              </a:rPr>
              <a:t>步骤一</a:t>
            </a:r>
          </a:p>
        </p:txBody>
      </p:sp>
      <p:sp>
        <p:nvSpPr>
          <p:cNvPr id="7" name="等腰三角形 6">
            <a:extLst>
              <a:ext uri="{FF2B5EF4-FFF2-40B4-BE49-F238E27FC236}">
                <a16:creationId xmlns:a16="http://schemas.microsoft.com/office/drawing/2014/main" xmlns="" id="{D877680A-99A8-4FC5-95BB-A9FD1C47751D}"/>
              </a:ext>
            </a:extLst>
          </p:cNvPr>
          <p:cNvSpPr/>
          <p:nvPr/>
        </p:nvSpPr>
        <p:spPr>
          <a:xfrm rot="16200000">
            <a:off x="3483846" y="2317681"/>
            <a:ext cx="171450" cy="147802"/>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等腰三角形 7">
            <a:extLst>
              <a:ext uri="{FF2B5EF4-FFF2-40B4-BE49-F238E27FC236}">
                <a16:creationId xmlns:a16="http://schemas.microsoft.com/office/drawing/2014/main" xmlns="" id="{D55BF3E7-96B5-447E-987A-EB0BA3CAE07F}"/>
              </a:ext>
            </a:extLst>
          </p:cNvPr>
          <p:cNvSpPr/>
          <p:nvPr/>
        </p:nvSpPr>
        <p:spPr>
          <a:xfrm rot="16200000">
            <a:off x="3483846" y="2971731"/>
            <a:ext cx="171450" cy="147802"/>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等腰三角形 8">
            <a:extLst>
              <a:ext uri="{FF2B5EF4-FFF2-40B4-BE49-F238E27FC236}">
                <a16:creationId xmlns:a16="http://schemas.microsoft.com/office/drawing/2014/main" xmlns="" id="{C1F8EBEA-DF82-4764-A5CC-B77C8AD9DAB8}"/>
              </a:ext>
            </a:extLst>
          </p:cNvPr>
          <p:cNvSpPr/>
          <p:nvPr/>
        </p:nvSpPr>
        <p:spPr>
          <a:xfrm rot="16200000">
            <a:off x="3483846" y="3625781"/>
            <a:ext cx="171450" cy="147802"/>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a:extLst>
              <a:ext uri="{FF2B5EF4-FFF2-40B4-BE49-F238E27FC236}">
                <a16:creationId xmlns:a16="http://schemas.microsoft.com/office/drawing/2014/main" xmlns="" id="{925F39A8-0066-4478-A42D-92C854C4E1A7}"/>
              </a:ext>
            </a:extLst>
          </p:cNvPr>
          <p:cNvSpPr txBox="1"/>
          <p:nvPr/>
        </p:nvSpPr>
        <p:spPr>
          <a:xfrm>
            <a:off x="4171950" y="2131221"/>
            <a:ext cx="4467225" cy="520720"/>
          </a:xfrm>
          <a:prstGeom prst="rect">
            <a:avLst/>
          </a:prstGeom>
          <a:noFill/>
        </p:spPr>
        <p:txBody>
          <a:bodyPr wrap="square" rtlCol="0">
            <a:spAutoFit/>
          </a:bodyPr>
          <a:lstStyle/>
          <a:p>
            <a:pPr>
              <a:lnSpc>
                <a:spcPct val="120000"/>
              </a:lnSpc>
            </a:pPr>
            <a:r>
              <a:rPr lang="zh-CN" altLang="en-US" sz="1200" dirty="0"/>
              <a:t>我是一堆无情的占位文字我是一堆无情的占位文字</a:t>
            </a:r>
            <a:endParaRPr lang="en-US" altLang="zh-CN" sz="1200" dirty="0"/>
          </a:p>
          <a:p>
            <a:pPr>
              <a:lnSpc>
                <a:spcPct val="120000"/>
              </a:lnSpc>
            </a:pPr>
            <a:r>
              <a:rPr lang="zh-CN" altLang="en-US" sz="1200" dirty="0"/>
              <a:t>我是一堆无情的占位文字我是一堆无情的占位文字</a:t>
            </a:r>
          </a:p>
        </p:txBody>
      </p:sp>
      <p:sp>
        <p:nvSpPr>
          <p:cNvPr id="11" name="文本框 10">
            <a:extLst>
              <a:ext uri="{FF2B5EF4-FFF2-40B4-BE49-F238E27FC236}">
                <a16:creationId xmlns:a16="http://schemas.microsoft.com/office/drawing/2014/main" xmlns="" id="{0D135AD6-873B-4B0E-AD60-2D139C41D699}"/>
              </a:ext>
            </a:extLst>
          </p:cNvPr>
          <p:cNvSpPr txBox="1"/>
          <p:nvPr/>
        </p:nvSpPr>
        <p:spPr>
          <a:xfrm>
            <a:off x="4170317" y="2785271"/>
            <a:ext cx="4467225" cy="520720"/>
          </a:xfrm>
          <a:prstGeom prst="rect">
            <a:avLst/>
          </a:prstGeom>
          <a:noFill/>
        </p:spPr>
        <p:txBody>
          <a:bodyPr wrap="square" rtlCol="0">
            <a:spAutoFit/>
          </a:bodyPr>
          <a:lstStyle/>
          <a:p>
            <a:pPr>
              <a:lnSpc>
                <a:spcPct val="120000"/>
              </a:lnSpc>
            </a:pPr>
            <a:r>
              <a:rPr lang="zh-CN" altLang="en-US" sz="1200" dirty="0"/>
              <a:t>我是一堆无情的占位文字我是一堆无情的占位文字</a:t>
            </a:r>
            <a:endParaRPr lang="en-US" altLang="zh-CN" sz="1200" dirty="0"/>
          </a:p>
          <a:p>
            <a:pPr>
              <a:lnSpc>
                <a:spcPct val="120000"/>
              </a:lnSpc>
            </a:pPr>
            <a:r>
              <a:rPr lang="zh-CN" altLang="en-US" sz="1200" dirty="0"/>
              <a:t>我是一堆无情的占位文字我是一堆无情的占位文字</a:t>
            </a:r>
          </a:p>
        </p:txBody>
      </p:sp>
      <p:sp>
        <p:nvSpPr>
          <p:cNvPr id="12" name="文本框 11">
            <a:extLst>
              <a:ext uri="{FF2B5EF4-FFF2-40B4-BE49-F238E27FC236}">
                <a16:creationId xmlns:a16="http://schemas.microsoft.com/office/drawing/2014/main" xmlns="" id="{E31CE0C5-3B20-414E-86D0-A6D7CAABA1A0}"/>
              </a:ext>
            </a:extLst>
          </p:cNvPr>
          <p:cNvSpPr txBox="1"/>
          <p:nvPr/>
        </p:nvSpPr>
        <p:spPr>
          <a:xfrm>
            <a:off x="4168684" y="3439321"/>
            <a:ext cx="4467225" cy="520720"/>
          </a:xfrm>
          <a:prstGeom prst="rect">
            <a:avLst/>
          </a:prstGeom>
          <a:noFill/>
        </p:spPr>
        <p:txBody>
          <a:bodyPr wrap="square" rtlCol="0">
            <a:spAutoFit/>
          </a:bodyPr>
          <a:lstStyle/>
          <a:p>
            <a:pPr>
              <a:lnSpc>
                <a:spcPct val="120000"/>
              </a:lnSpc>
            </a:pPr>
            <a:r>
              <a:rPr lang="zh-CN" altLang="en-US" sz="1200" dirty="0"/>
              <a:t>我是一堆无情的占位文字我是一堆无情的占位文字</a:t>
            </a:r>
            <a:endParaRPr lang="en-US" altLang="zh-CN" sz="1200" dirty="0"/>
          </a:p>
          <a:p>
            <a:pPr>
              <a:lnSpc>
                <a:spcPct val="120000"/>
              </a:lnSpc>
            </a:pPr>
            <a:r>
              <a:rPr lang="zh-CN" altLang="en-US" sz="1200" dirty="0"/>
              <a:t>我是一堆无情的占位文字我是一堆无情的占位文字</a:t>
            </a:r>
          </a:p>
        </p:txBody>
      </p:sp>
    </p:spTree>
    <p:extLst>
      <p:ext uri="{BB962C8B-B14F-4D97-AF65-F5344CB8AC3E}">
        <p14:creationId xmlns:p14="http://schemas.microsoft.com/office/powerpoint/2010/main" val="299937089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CD650339-D2FB-4E3C-AC27-2153EDD1E114}"/>
              </a:ext>
            </a:extLst>
          </p:cNvPr>
          <p:cNvSpPr>
            <a:spLocks noGrp="1"/>
          </p:cNvSpPr>
          <p:nvPr>
            <p:ph type="title"/>
          </p:nvPr>
        </p:nvSpPr>
        <p:spPr/>
        <p:txBody>
          <a:bodyPr>
            <a:normAutofit fontScale="90000"/>
          </a:bodyPr>
          <a:lstStyle/>
          <a:p>
            <a:endParaRPr lang="zh-CN" altLang="en-US"/>
          </a:p>
        </p:txBody>
      </p:sp>
      <p:grpSp>
        <p:nvGrpSpPr>
          <p:cNvPr id="12" name="组合 11">
            <a:extLst>
              <a:ext uri="{FF2B5EF4-FFF2-40B4-BE49-F238E27FC236}">
                <a16:creationId xmlns:a16="http://schemas.microsoft.com/office/drawing/2014/main" xmlns="" id="{218B91FC-F02A-4B72-B06B-C896FDEADDBD}"/>
              </a:ext>
            </a:extLst>
          </p:cNvPr>
          <p:cNvGrpSpPr/>
          <p:nvPr/>
        </p:nvGrpSpPr>
        <p:grpSpPr>
          <a:xfrm>
            <a:off x="2546673" y="1067594"/>
            <a:ext cx="4124221" cy="2132459"/>
            <a:chOff x="2557526" y="1598613"/>
            <a:chExt cx="7076948" cy="3659188"/>
          </a:xfrm>
        </p:grpSpPr>
        <p:pic>
          <p:nvPicPr>
            <p:cNvPr id="13" name="Picture 6" descr="https://i1.mifile.cn/f/i/18/mibookair/13/index_cpu_bg.png">
              <a:extLst>
                <a:ext uri="{FF2B5EF4-FFF2-40B4-BE49-F238E27FC236}">
                  <a16:creationId xmlns:a16="http://schemas.microsoft.com/office/drawing/2014/main" xmlns="" id="{A0877478-23C2-4E54-9866-40CB84641C97}"/>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557526" y="1598613"/>
              <a:ext cx="7076948" cy="3659188"/>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8" descr="https://i1.mifile.cn/f/i/18/mibookair/13/index_cpu_1.jpg">
              <a:extLst>
                <a:ext uri="{FF2B5EF4-FFF2-40B4-BE49-F238E27FC236}">
                  <a16:creationId xmlns:a16="http://schemas.microsoft.com/office/drawing/2014/main" xmlns="" id="{169B52E2-1D04-4D00-95C3-E9DBB4E7AD84}"/>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625849" y="1789906"/>
              <a:ext cx="4991099" cy="2807494"/>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15" name="组合 14">
            <a:extLst>
              <a:ext uri="{FF2B5EF4-FFF2-40B4-BE49-F238E27FC236}">
                <a16:creationId xmlns:a16="http://schemas.microsoft.com/office/drawing/2014/main" xmlns="" id="{6D195B6F-EF32-4E0E-ABE1-D9F8E06C2530}"/>
              </a:ext>
            </a:extLst>
          </p:cNvPr>
          <p:cNvGrpSpPr/>
          <p:nvPr/>
        </p:nvGrpSpPr>
        <p:grpSpPr>
          <a:xfrm>
            <a:off x="500061" y="3383893"/>
            <a:ext cx="6658656" cy="1207981"/>
            <a:chOff x="1198445" y="4951381"/>
            <a:chExt cx="8013438" cy="1584601"/>
          </a:xfrm>
        </p:grpSpPr>
        <p:sp>
          <p:nvSpPr>
            <p:cNvPr id="16" name="文本框 15">
              <a:extLst>
                <a:ext uri="{FF2B5EF4-FFF2-40B4-BE49-F238E27FC236}">
                  <a16:creationId xmlns:a16="http://schemas.microsoft.com/office/drawing/2014/main" xmlns="" id="{3B473EEE-565E-44F0-8D22-04892CFBB196}"/>
                </a:ext>
              </a:extLst>
            </p:cNvPr>
            <p:cNvSpPr txBox="1"/>
            <p:nvPr/>
          </p:nvSpPr>
          <p:spPr>
            <a:xfrm>
              <a:off x="1198445" y="4951381"/>
              <a:ext cx="6070738" cy="605601"/>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lang="zh-CN" altLang="en-US" sz="2400" kern="0" dirty="0">
                  <a:solidFill>
                    <a:schemeClr val="accent1">
                      <a:lumMod val="60000"/>
                      <a:lumOff val="40000"/>
                    </a:schemeClr>
                  </a:solidFill>
                  <a:latin typeface="+mj-ea"/>
                  <a:ea typeface="+mj-ea"/>
                  <a:cs typeface="阿里巴巴普惠体 B" panose="00020600040101010101" pitchFamily="18" charset="-122"/>
                </a:rPr>
                <a:t>方法一比方法二提升</a:t>
              </a:r>
              <a:r>
                <a:rPr kumimoji="0" lang="en-US" altLang="zh-CN" sz="2400" b="0" i="0" u="none" strike="noStrike" kern="0" cap="none" spc="0" normalizeH="0" baseline="0" noProof="0" dirty="0">
                  <a:ln>
                    <a:noFill/>
                  </a:ln>
                  <a:solidFill>
                    <a:schemeClr val="accent1">
                      <a:lumMod val="60000"/>
                      <a:lumOff val="40000"/>
                    </a:schemeClr>
                  </a:solidFill>
                  <a:effectLst/>
                  <a:uLnTx/>
                  <a:uFillTx/>
                  <a:latin typeface="+mj-ea"/>
                  <a:ea typeface="+mj-ea"/>
                  <a:cs typeface="阿里巴巴普惠体 B" panose="00020600040101010101" pitchFamily="18" charset="-122"/>
                </a:rPr>
                <a:t>40%</a:t>
              </a:r>
              <a:endParaRPr kumimoji="0" lang="zh-CN" altLang="en-US" sz="2400" b="0" i="0" u="none" strike="noStrike" kern="0" cap="none" spc="0" normalizeH="0" baseline="0" noProof="0" dirty="0">
                <a:ln>
                  <a:noFill/>
                </a:ln>
                <a:solidFill>
                  <a:schemeClr val="accent1">
                    <a:lumMod val="60000"/>
                    <a:lumOff val="40000"/>
                  </a:schemeClr>
                </a:solidFill>
                <a:effectLst/>
                <a:uLnTx/>
                <a:uFillTx/>
                <a:latin typeface="+mj-ea"/>
                <a:ea typeface="+mj-ea"/>
                <a:cs typeface="阿里巴巴普惠体 B" panose="00020600040101010101" pitchFamily="18" charset="-122"/>
              </a:endParaRPr>
            </a:p>
          </p:txBody>
        </p:sp>
        <p:sp>
          <p:nvSpPr>
            <p:cNvPr id="17" name="矩形 16">
              <a:extLst>
                <a:ext uri="{FF2B5EF4-FFF2-40B4-BE49-F238E27FC236}">
                  <a16:creationId xmlns:a16="http://schemas.microsoft.com/office/drawing/2014/main" xmlns="" id="{FE07108F-29B0-4EE2-8843-1EA579721E08}"/>
                </a:ext>
              </a:extLst>
            </p:cNvPr>
            <p:cNvSpPr/>
            <p:nvPr/>
          </p:nvSpPr>
          <p:spPr>
            <a:xfrm>
              <a:off x="1198445" y="5576171"/>
              <a:ext cx="1611228" cy="484481"/>
            </a:xfrm>
            <a:prstGeom prst="rect">
              <a:avLst/>
            </a:prstGeom>
          </p:spPr>
          <p:txBody>
            <a:bodyPr wrap="none" anchor="ctr" anchorCtr="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a:ln>
                    <a:noFill/>
                  </a:ln>
                  <a:effectLst/>
                  <a:uLnTx/>
                  <a:uFillTx/>
                  <a:latin typeface="+mn-ea"/>
                  <a:cs typeface="阿里巴巴普惠体 R" panose="00020600040101010101" pitchFamily="18" charset="-122"/>
                </a:rPr>
                <a:t>第一种方法</a:t>
              </a:r>
            </a:p>
          </p:txBody>
        </p:sp>
        <p:sp>
          <p:nvSpPr>
            <p:cNvPr id="18" name="矩形 17">
              <a:extLst>
                <a:ext uri="{FF2B5EF4-FFF2-40B4-BE49-F238E27FC236}">
                  <a16:creationId xmlns:a16="http://schemas.microsoft.com/office/drawing/2014/main" xmlns="" id="{506360F5-9810-4297-BDAE-861A77C1C35D}"/>
                </a:ext>
              </a:extLst>
            </p:cNvPr>
            <p:cNvSpPr/>
            <p:nvPr/>
          </p:nvSpPr>
          <p:spPr>
            <a:xfrm>
              <a:off x="1198445" y="6051501"/>
              <a:ext cx="1611228" cy="484481"/>
            </a:xfrm>
            <a:prstGeom prst="rect">
              <a:avLst/>
            </a:prstGeom>
          </p:spPr>
          <p:txBody>
            <a:bodyPr wrap="none" anchor="ctr" anchorCtr="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lang="zh-CN" altLang="en-US" kern="0" dirty="0">
                  <a:latin typeface="+mn-ea"/>
                  <a:cs typeface="阿里巴巴普惠体 R" panose="00020600040101010101" pitchFamily="18" charset="-122"/>
                </a:rPr>
                <a:t>第二种方法</a:t>
              </a:r>
              <a:endParaRPr kumimoji="0" lang="zh-CN" altLang="en-US" sz="1800" b="0" i="0" u="none" strike="noStrike" kern="0" cap="none" spc="0" normalizeH="0" baseline="0" noProof="0" dirty="0">
                <a:ln>
                  <a:noFill/>
                </a:ln>
                <a:effectLst/>
                <a:uLnTx/>
                <a:uFillTx/>
                <a:latin typeface="+mn-ea"/>
                <a:cs typeface="阿里巴巴普惠体 R" panose="00020600040101010101" pitchFamily="18" charset="-122"/>
              </a:endParaRPr>
            </a:p>
          </p:txBody>
        </p:sp>
        <p:sp>
          <p:nvSpPr>
            <p:cNvPr id="19" name="矩形 18">
              <a:extLst>
                <a:ext uri="{FF2B5EF4-FFF2-40B4-BE49-F238E27FC236}">
                  <a16:creationId xmlns:a16="http://schemas.microsoft.com/office/drawing/2014/main" xmlns="" id="{26C74881-3D63-49E6-A097-1933E28B7249}"/>
                </a:ext>
              </a:extLst>
            </p:cNvPr>
            <p:cNvSpPr/>
            <p:nvPr/>
          </p:nvSpPr>
          <p:spPr>
            <a:xfrm>
              <a:off x="3291299" y="5729512"/>
              <a:ext cx="5920584" cy="177799"/>
            </a:xfrm>
            <a:prstGeom prst="rect">
              <a:avLst/>
            </a:prstGeom>
            <a:gradFill flip="none" rotWithShape="1">
              <a:gsLst>
                <a:gs pos="0">
                  <a:schemeClr val="accent1">
                    <a:lumMod val="40000"/>
                    <a:lumOff val="60000"/>
                  </a:schemeClr>
                </a:gs>
                <a:gs pos="100000">
                  <a:schemeClr val="accent1"/>
                </a:gs>
              </a:gsLst>
              <a:lin ang="13500000" scaled="1"/>
              <a:tileRect/>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20" name="矩形 19">
              <a:extLst>
                <a:ext uri="{FF2B5EF4-FFF2-40B4-BE49-F238E27FC236}">
                  <a16:creationId xmlns:a16="http://schemas.microsoft.com/office/drawing/2014/main" xmlns="" id="{F3C44632-1B35-4179-898E-79F2F64FDDD8}"/>
                </a:ext>
              </a:extLst>
            </p:cNvPr>
            <p:cNvSpPr/>
            <p:nvPr/>
          </p:nvSpPr>
          <p:spPr>
            <a:xfrm>
              <a:off x="3291299" y="6204842"/>
              <a:ext cx="3825087" cy="177799"/>
            </a:xfrm>
            <a:prstGeom prst="rect">
              <a:avLst/>
            </a:prstGeom>
            <a:gradFill>
              <a:gsLst>
                <a:gs pos="0">
                  <a:srgbClr val="AAAAAA"/>
                </a:gs>
                <a:gs pos="100000">
                  <a:srgbClr val="AAAAAA"/>
                </a:gs>
              </a:gsLst>
              <a:lin ang="0" scaled="1"/>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spTree>
    <p:extLst>
      <p:ext uri="{BB962C8B-B14F-4D97-AF65-F5344CB8AC3E}">
        <p14:creationId xmlns:p14="http://schemas.microsoft.com/office/powerpoint/2010/main" val="85768746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54F4D2E3-7BFD-421A-96FD-22A4124D783E}"/>
              </a:ext>
            </a:extLst>
          </p:cNvPr>
          <p:cNvSpPr>
            <a:spLocks noGrp="1"/>
          </p:cNvSpPr>
          <p:nvPr>
            <p:ph type="title"/>
          </p:nvPr>
        </p:nvSpPr>
        <p:spPr/>
        <p:txBody>
          <a:bodyPr/>
          <a:lstStyle/>
          <a:p>
            <a:r>
              <a:rPr lang="zh-CN" altLang="en-US" dirty="0"/>
              <a:t>亮点工作展示</a:t>
            </a:r>
          </a:p>
        </p:txBody>
      </p:sp>
      <p:sp>
        <p:nvSpPr>
          <p:cNvPr id="3" name="副标题 2">
            <a:extLst>
              <a:ext uri="{FF2B5EF4-FFF2-40B4-BE49-F238E27FC236}">
                <a16:creationId xmlns:a16="http://schemas.microsoft.com/office/drawing/2014/main" xmlns="" id="{2E9B7D89-DE42-4E14-A3B8-18581C375EC8}"/>
              </a:ext>
            </a:extLst>
          </p:cNvPr>
          <p:cNvSpPr>
            <a:spLocks noGrp="1"/>
          </p:cNvSpPr>
          <p:nvPr>
            <p:ph type="subTitle" idx="1"/>
          </p:nvPr>
        </p:nvSpPr>
        <p:spPr/>
        <p:txBody>
          <a:bodyPr/>
          <a:lstStyle/>
          <a:p>
            <a:endParaRPr lang="zh-CN" altLang="en-US"/>
          </a:p>
        </p:txBody>
      </p:sp>
      <p:sp>
        <p:nvSpPr>
          <p:cNvPr id="4" name="文本占位符 3">
            <a:extLst>
              <a:ext uri="{FF2B5EF4-FFF2-40B4-BE49-F238E27FC236}">
                <a16:creationId xmlns:a16="http://schemas.microsoft.com/office/drawing/2014/main" xmlns="" id="{CFDFC859-14EF-47CA-81C2-E410742ABC4F}"/>
              </a:ext>
            </a:extLst>
          </p:cNvPr>
          <p:cNvSpPr>
            <a:spLocks noGrp="1"/>
          </p:cNvSpPr>
          <p:nvPr>
            <p:ph type="body" sz="quarter" idx="17"/>
          </p:nvPr>
        </p:nvSpPr>
        <p:spPr/>
        <p:txBody>
          <a:bodyPr/>
          <a:lstStyle/>
          <a:p>
            <a:r>
              <a:rPr lang="en-US" altLang="zh-CN" dirty="0"/>
              <a:t>Part 03</a:t>
            </a:r>
            <a:endParaRPr lang="zh-CN" altLang="en-US" dirty="0"/>
          </a:p>
        </p:txBody>
      </p:sp>
    </p:spTree>
    <p:extLst>
      <p:ext uri="{BB962C8B-B14F-4D97-AF65-F5344CB8AC3E}">
        <p14:creationId xmlns:p14="http://schemas.microsoft.com/office/powerpoint/2010/main" val="298074770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69206133-3865-48F6-8B35-600E03194B70}"/>
              </a:ext>
            </a:extLst>
          </p:cNvPr>
          <p:cNvSpPr>
            <a:spLocks noGrp="1"/>
          </p:cNvSpPr>
          <p:nvPr>
            <p:ph type="title"/>
          </p:nvPr>
        </p:nvSpPr>
        <p:spPr/>
        <p:txBody>
          <a:bodyPr>
            <a:normAutofit fontScale="90000"/>
          </a:bodyPr>
          <a:lstStyle/>
          <a:p>
            <a:r>
              <a:rPr lang="zh-CN" altLang="en-US" dirty="0"/>
              <a:t>亮点工作展示</a:t>
            </a:r>
          </a:p>
        </p:txBody>
      </p:sp>
      <p:sp>
        <p:nvSpPr>
          <p:cNvPr id="4" name="椭圆 3">
            <a:extLst>
              <a:ext uri="{FF2B5EF4-FFF2-40B4-BE49-F238E27FC236}">
                <a16:creationId xmlns:a16="http://schemas.microsoft.com/office/drawing/2014/main" xmlns="" id="{928F9C2B-2800-4A88-B1E6-04C6FFFB1A9B}"/>
              </a:ext>
            </a:extLst>
          </p:cNvPr>
          <p:cNvSpPr/>
          <p:nvPr/>
        </p:nvSpPr>
        <p:spPr>
          <a:xfrm>
            <a:off x="3168649" y="1513681"/>
            <a:ext cx="933450" cy="93345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2800" b="1" dirty="0"/>
              <a:t>S</a:t>
            </a:r>
            <a:endParaRPr lang="zh-CN" altLang="en-US" sz="2800" b="1" dirty="0"/>
          </a:p>
        </p:txBody>
      </p:sp>
      <p:sp>
        <p:nvSpPr>
          <p:cNvPr id="5" name="椭圆 4">
            <a:extLst>
              <a:ext uri="{FF2B5EF4-FFF2-40B4-BE49-F238E27FC236}">
                <a16:creationId xmlns:a16="http://schemas.microsoft.com/office/drawing/2014/main" xmlns="" id="{62A2F7D0-368A-4B8C-80FF-5A80A40E068C}"/>
              </a:ext>
            </a:extLst>
          </p:cNvPr>
          <p:cNvSpPr/>
          <p:nvPr/>
        </p:nvSpPr>
        <p:spPr>
          <a:xfrm>
            <a:off x="5032378" y="1513681"/>
            <a:ext cx="933450" cy="93345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2800" b="1" dirty="0"/>
              <a:t>W</a:t>
            </a:r>
            <a:endParaRPr lang="zh-CN" altLang="en-US" sz="2800" b="1" dirty="0"/>
          </a:p>
        </p:txBody>
      </p:sp>
      <p:sp>
        <p:nvSpPr>
          <p:cNvPr id="7" name="椭圆 6">
            <a:extLst>
              <a:ext uri="{FF2B5EF4-FFF2-40B4-BE49-F238E27FC236}">
                <a16:creationId xmlns:a16="http://schemas.microsoft.com/office/drawing/2014/main" xmlns="" id="{CB268595-5BFF-4659-9B9F-EBF469BD76F9}"/>
              </a:ext>
            </a:extLst>
          </p:cNvPr>
          <p:cNvSpPr/>
          <p:nvPr/>
        </p:nvSpPr>
        <p:spPr>
          <a:xfrm>
            <a:off x="3168649" y="3113087"/>
            <a:ext cx="933450" cy="93345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2800" b="1" dirty="0"/>
              <a:t>T</a:t>
            </a:r>
            <a:endParaRPr lang="zh-CN" altLang="en-US" sz="2800" b="1" dirty="0"/>
          </a:p>
        </p:txBody>
      </p:sp>
      <p:sp>
        <p:nvSpPr>
          <p:cNvPr id="8" name="椭圆 7">
            <a:extLst>
              <a:ext uri="{FF2B5EF4-FFF2-40B4-BE49-F238E27FC236}">
                <a16:creationId xmlns:a16="http://schemas.microsoft.com/office/drawing/2014/main" xmlns="" id="{F2EFCF1E-85C9-4E27-994D-E29F2A1D2616}"/>
              </a:ext>
            </a:extLst>
          </p:cNvPr>
          <p:cNvSpPr/>
          <p:nvPr/>
        </p:nvSpPr>
        <p:spPr>
          <a:xfrm>
            <a:off x="5032378" y="3113088"/>
            <a:ext cx="933450" cy="93345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2800" b="1" dirty="0"/>
              <a:t>O</a:t>
            </a:r>
            <a:endParaRPr lang="zh-CN" altLang="en-US" sz="2800" b="1" dirty="0"/>
          </a:p>
        </p:txBody>
      </p:sp>
      <p:sp>
        <p:nvSpPr>
          <p:cNvPr id="9" name="弧形 8">
            <a:extLst>
              <a:ext uri="{FF2B5EF4-FFF2-40B4-BE49-F238E27FC236}">
                <a16:creationId xmlns:a16="http://schemas.microsoft.com/office/drawing/2014/main" xmlns="" id="{A9174A2C-C641-4404-B480-44C4D19DC064}"/>
              </a:ext>
            </a:extLst>
          </p:cNvPr>
          <p:cNvSpPr/>
          <p:nvPr/>
        </p:nvSpPr>
        <p:spPr>
          <a:xfrm>
            <a:off x="3300811" y="1457722"/>
            <a:ext cx="2532856" cy="2532856"/>
          </a:xfrm>
          <a:prstGeom prst="arc">
            <a:avLst>
              <a:gd name="adj1" fmla="val 9870249"/>
              <a:gd name="adj2" fmla="val 11548110"/>
            </a:avLst>
          </a:prstGeom>
          <a:ln>
            <a:headEnd type="none"/>
            <a:tailEnd type="triangl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0" name="弧形 9">
            <a:extLst>
              <a:ext uri="{FF2B5EF4-FFF2-40B4-BE49-F238E27FC236}">
                <a16:creationId xmlns:a16="http://schemas.microsoft.com/office/drawing/2014/main" xmlns="" id="{F186455F-5D2F-47FD-8863-9DDE93000C82}"/>
              </a:ext>
            </a:extLst>
          </p:cNvPr>
          <p:cNvSpPr/>
          <p:nvPr/>
        </p:nvSpPr>
        <p:spPr>
          <a:xfrm>
            <a:off x="3300811" y="1457722"/>
            <a:ext cx="2532856" cy="2532856"/>
          </a:xfrm>
          <a:prstGeom prst="arc">
            <a:avLst>
              <a:gd name="adj1" fmla="val 4292493"/>
              <a:gd name="adj2" fmla="val 6659271"/>
            </a:avLst>
          </a:prstGeom>
          <a:ln>
            <a:headEnd type="none"/>
            <a:tailEnd type="triangl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1" name="弧形 10">
            <a:extLst>
              <a:ext uri="{FF2B5EF4-FFF2-40B4-BE49-F238E27FC236}">
                <a16:creationId xmlns:a16="http://schemas.microsoft.com/office/drawing/2014/main" xmlns="" id="{EC8A1FD8-93B7-4A40-A622-6CF1F1C29173}"/>
              </a:ext>
            </a:extLst>
          </p:cNvPr>
          <p:cNvSpPr/>
          <p:nvPr/>
        </p:nvSpPr>
        <p:spPr>
          <a:xfrm>
            <a:off x="3300811" y="1457722"/>
            <a:ext cx="2532856" cy="2532856"/>
          </a:xfrm>
          <a:prstGeom prst="arc">
            <a:avLst>
              <a:gd name="adj1" fmla="val 20848261"/>
              <a:gd name="adj2" fmla="val 998435"/>
            </a:avLst>
          </a:prstGeom>
          <a:ln>
            <a:headEnd type="none"/>
            <a:tailEnd type="triangl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2" name="弧形 11">
            <a:extLst>
              <a:ext uri="{FF2B5EF4-FFF2-40B4-BE49-F238E27FC236}">
                <a16:creationId xmlns:a16="http://schemas.microsoft.com/office/drawing/2014/main" xmlns="" id="{C515C691-9606-440A-BF22-88F41633A814}"/>
              </a:ext>
            </a:extLst>
          </p:cNvPr>
          <p:cNvSpPr/>
          <p:nvPr/>
        </p:nvSpPr>
        <p:spPr>
          <a:xfrm>
            <a:off x="3300811" y="1457722"/>
            <a:ext cx="2532856" cy="2532856"/>
          </a:xfrm>
          <a:prstGeom prst="arc">
            <a:avLst>
              <a:gd name="adj1" fmla="val 14931747"/>
              <a:gd name="adj2" fmla="val 17512272"/>
            </a:avLst>
          </a:prstGeom>
          <a:ln>
            <a:headEnd type="none"/>
            <a:tailEnd type="triangl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3" name="文本框 12">
            <a:extLst>
              <a:ext uri="{FF2B5EF4-FFF2-40B4-BE49-F238E27FC236}">
                <a16:creationId xmlns:a16="http://schemas.microsoft.com/office/drawing/2014/main" xmlns="" id="{0F495963-844D-4C24-A24A-AD172C08D128}"/>
              </a:ext>
            </a:extLst>
          </p:cNvPr>
          <p:cNvSpPr txBox="1"/>
          <p:nvPr/>
        </p:nvSpPr>
        <p:spPr>
          <a:xfrm>
            <a:off x="6194313" y="1495878"/>
            <a:ext cx="2447731" cy="333553"/>
          </a:xfrm>
          <a:prstGeom prst="rect">
            <a:avLst/>
          </a:prstGeom>
          <a:noFill/>
        </p:spPr>
        <p:txBody>
          <a:bodyPr wrap="square" rtlCol="0">
            <a:spAutoFit/>
          </a:bodyPr>
          <a:lstStyle/>
          <a:p>
            <a:pPr algn="l">
              <a:lnSpc>
                <a:spcPct val="120000"/>
              </a:lnSpc>
            </a:pPr>
            <a:r>
              <a:rPr lang="zh-CN" altLang="en-US" sz="1400" dirty="0">
                <a:latin typeface="+mj-ea"/>
                <a:ea typeface="+mj-ea"/>
              </a:rPr>
              <a:t>我是标题</a:t>
            </a:r>
          </a:p>
        </p:txBody>
      </p:sp>
      <p:sp>
        <p:nvSpPr>
          <p:cNvPr id="14" name="文本框 13">
            <a:extLst>
              <a:ext uri="{FF2B5EF4-FFF2-40B4-BE49-F238E27FC236}">
                <a16:creationId xmlns:a16="http://schemas.microsoft.com/office/drawing/2014/main" xmlns="" id="{8B107EC3-772D-4644-8922-8272219298EF}"/>
              </a:ext>
            </a:extLst>
          </p:cNvPr>
          <p:cNvSpPr txBox="1"/>
          <p:nvPr/>
        </p:nvSpPr>
        <p:spPr>
          <a:xfrm>
            <a:off x="6194450" y="1829431"/>
            <a:ext cx="2449487" cy="520720"/>
          </a:xfrm>
          <a:prstGeom prst="rect">
            <a:avLst/>
          </a:prstGeom>
          <a:noFill/>
        </p:spPr>
        <p:txBody>
          <a:bodyPr wrap="square" rtlCol="0">
            <a:spAutoFit/>
          </a:bodyPr>
          <a:lstStyle/>
          <a:p>
            <a:pPr>
              <a:lnSpc>
                <a:spcPct val="120000"/>
              </a:lnSpc>
            </a:pPr>
            <a:r>
              <a:rPr lang="zh-CN" altLang="en-US" sz="1200" dirty="0"/>
              <a:t>我是一堆无情的占位文字我是一堆无情的占位文字</a:t>
            </a:r>
          </a:p>
        </p:txBody>
      </p:sp>
      <p:sp>
        <p:nvSpPr>
          <p:cNvPr id="15" name="文本框 14">
            <a:extLst>
              <a:ext uri="{FF2B5EF4-FFF2-40B4-BE49-F238E27FC236}">
                <a16:creationId xmlns:a16="http://schemas.microsoft.com/office/drawing/2014/main" xmlns="" id="{992AE9C8-CF06-4ABE-B542-746A9D94877A}"/>
              </a:ext>
            </a:extLst>
          </p:cNvPr>
          <p:cNvSpPr txBox="1"/>
          <p:nvPr/>
        </p:nvSpPr>
        <p:spPr>
          <a:xfrm>
            <a:off x="6194313" y="3136305"/>
            <a:ext cx="2447731" cy="333553"/>
          </a:xfrm>
          <a:prstGeom prst="rect">
            <a:avLst/>
          </a:prstGeom>
          <a:noFill/>
        </p:spPr>
        <p:txBody>
          <a:bodyPr wrap="square" rtlCol="0">
            <a:spAutoFit/>
          </a:bodyPr>
          <a:lstStyle/>
          <a:p>
            <a:pPr algn="l">
              <a:lnSpc>
                <a:spcPct val="120000"/>
              </a:lnSpc>
            </a:pPr>
            <a:r>
              <a:rPr lang="zh-CN" altLang="en-US" sz="1400" dirty="0">
                <a:latin typeface="+mj-ea"/>
                <a:ea typeface="+mj-ea"/>
              </a:rPr>
              <a:t>我是标题</a:t>
            </a:r>
          </a:p>
        </p:txBody>
      </p:sp>
      <p:sp>
        <p:nvSpPr>
          <p:cNvPr id="16" name="文本框 15">
            <a:extLst>
              <a:ext uri="{FF2B5EF4-FFF2-40B4-BE49-F238E27FC236}">
                <a16:creationId xmlns:a16="http://schemas.microsoft.com/office/drawing/2014/main" xmlns="" id="{E7D5FC8D-DA1F-4FEC-B45D-98B665DD74B4}"/>
              </a:ext>
            </a:extLst>
          </p:cNvPr>
          <p:cNvSpPr txBox="1"/>
          <p:nvPr/>
        </p:nvSpPr>
        <p:spPr>
          <a:xfrm>
            <a:off x="6194450" y="3469858"/>
            <a:ext cx="2449487" cy="520720"/>
          </a:xfrm>
          <a:prstGeom prst="rect">
            <a:avLst/>
          </a:prstGeom>
          <a:noFill/>
        </p:spPr>
        <p:txBody>
          <a:bodyPr wrap="square" rtlCol="0">
            <a:spAutoFit/>
          </a:bodyPr>
          <a:lstStyle/>
          <a:p>
            <a:pPr>
              <a:lnSpc>
                <a:spcPct val="120000"/>
              </a:lnSpc>
            </a:pPr>
            <a:r>
              <a:rPr lang="zh-CN" altLang="en-US" sz="1200" dirty="0"/>
              <a:t>我是一堆无情的占位文字我是一堆无情的占位文字</a:t>
            </a:r>
          </a:p>
        </p:txBody>
      </p:sp>
      <p:sp>
        <p:nvSpPr>
          <p:cNvPr id="17" name="文本框 16">
            <a:extLst>
              <a:ext uri="{FF2B5EF4-FFF2-40B4-BE49-F238E27FC236}">
                <a16:creationId xmlns:a16="http://schemas.microsoft.com/office/drawing/2014/main" xmlns="" id="{6CDD91A1-2E64-4C0B-97BA-0E31BF505DF9}"/>
              </a:ext>
            </a:extLst>
          </p:cNvPr>
          <p:cNvSpPr txBox="1"/>
          <p:nvPr/>
        </p:nvSpPr>
        <p:spPr>
          <a:xfrm>
            <a:off x="490403" y="1495878"/>
            <a:ext cx="2447731" cy="333553"/>
          </a:xfrm>
          <a:prstGeom prst="rect">
            <a:avLst/>
          </a:prstGeom>
          <a:noFill/>
        </p:spPr>
        <p:txBody>
          <a:bodyPr wrap="square" rtlCol="0">
            <a:spAutoFit/>
          </a:bodyPr>
          <a:lstStyle/>
          <a:p>
            <a:pPr algn="r">
              <a:lnSpc>
                <a:spcPct val="120000"/>
              </a:lnSpc>
            </a:pPr>
            <a:r>
              <a:rPr lang="zh-CN" altLang="en-US" sz="1400" dirty="0">
                <a:latin typeface="+mj-ea"/>
                <a:ea typeface="+mj-ea"/>
              </a:rPr>
              <a:t>我是标题</a:t>
            </a:r>
          </a:p>
        </p:txBody>
      </p:sp>
      <p:sp>
        <p:nvSpPr>
          <p:cNvPr id="18" name="文本框 17">
            <a:extLst>
              <a:ext uri="{FF2B5EF4-FFF2-40B4-BE49-F238E27FC236}">
                <a16:creationId xmlns:a16="http://schemas.microsoft.com/office/drawing/2014/main" xmlns="" id="{E174932B-62C6-423C-BDBF-0FB59F06AF7B}"/>
              </a:ext>
            </a:extLst>
          </p:cNvPr>
          <p:cNvSpPr txBox="1"/>
          <p:nvPr/>
        </p:nvSpPr>
        <p:spPr>
          <a:xfrm>
            <a:off x="490540" y="1829431"/>
            <a:ext cx="2449487" cy="520720"/>
          </a:xfrm>
          <a:prstGeom prst="rect">
            <a:avLst/>
          </a:prstGeom>
          <a:noFill/>
        </p:spPr>
        <p:txBody>
          <a:bodyPr wrap="square" rtlCol="0">
            <a:spAutoFit/>
          </a:bodyPr>
          <a:lstStyle/>
          <a:p>
            <a:pPr algn="r">
              <a:lnSpc>
                <a:spcPct val="120000"/>
              </a:lnSpc>
            </a:pPr>
            <a:r>
              <a:rPr lang="zh-CN" altLang="en-US" sz="1200" dirty="0"/>
              <a:t>我是一堆无情的占位文字我是一堆无情的占位文字</a:t>
            </a:r>
          </a:p>
        </p:txBody>
      </p:sp>
      <p:sp>
        <p:nvSpPr>
          <p:cNvPr id="19" name="文本框 18">
            <a:extLst>
              <a:ext uri="{FF2B5EF4-FFF2-40B4-BE49-F238E27FC236}">
                <a16:creationId xmlns:a16="http://schemas.microsoft.com/office/drawing/2014/main" xmlns="" id="{18B28671-2C9C-4BB6-9ECD-5E323D8B4F5C}"/>
              </a:ext>
            </a:extLst>
          </p:cNvPr>
          <p:cNvSpPr txBox="1"/>
          <p:nvPr/>
        </p:nvSpPr>
        <p:spPr>
          <a:xfrm>
            <a:off x="490403" y="3136305"/>
            <a:ext cx="2447731" cy="333553"/>
          </a:xfrm>
          <a:prstGeom prst="rect">
            <a:avLst/>
          </a:prstGeom>
          <a:noFill/>
        </p:spPr>
        <p:txBody>
          <a:bodyPr wrap="square" rtlCol="0">
            <a:spAutoFit/>
          </a:bodyPr>
          <a:lstStyle/>
          <a:p>
            <a:pPr algn="r">
              <a:lnSpc>
                <a:spcPct val="120000"/>
              </a:lnSpc>
            </a:pPr>
            <a:r>
              <a:rPr lang="zh-CN" altLang="en-US" sz="1400" dirty="0">
                <a:latin typeface="+mj-ea"/>
                <a:ea typeface="+mj-ea"/>
              </a:rPr>
              <a:t>我是标题</a:t>
            </a:r>
          </a:p>
        </p:txBody>
      </p:sp>
      <p:sp>
        <p:nvSpPr>
          <p:cNvPr id="20" name="文本框 19">
            <a:extLst>
              <a:ext uri="{FF2B5EF4-FFF2-40B4-BE49-F238E27FC236}">
                <a16:creationId xmlns:a16="http://schemas.microsoft.com/office/drawing/2014/main" xmlns="" id="{7B202BF0-E529-4F79-A645-6C4019370E3E}"/>
              </a:ext>
            </a:extLst>
          </p:cNvPr>
          <p:cNvSpPr txBox="1"/>
          <p:nvPr/>
        </p:nvSpPr>
        <p:spPr>
          <a:xfrm>
            <a:off x="490540" y="3469858"/>
            <a:ext cx="2449487" cy="520720"/>
          </a:xfrm>
          <a:prstGeom prst="rect">
            <a:avLst/>
          </a:prstGeom>
          <a:noFill/>
        </p:spPr>
        <p:txBody>
          <a:bodyPr wrap="square" rtlCol="0">
            <a:spAutoFit/>
          </a:bodyPr>
          <a:lstStyle/>
          <a:p>
            <a:pPr algn="r">
              <a:lnSpc>
                <a:spcPct val="120000"/>
              </a:lnSpc>
            </a:pPr>
            <a:r>
              <a:rPr lang="zh-CN" altLang="en-US" sz="1200" dirty="0"/>
              <a:t>我是一堆无情的占位文字我是一堆无情的占位文字</a:t>
            </a:r>
          </a:p>
        </p:txBody>
      </p:sp>
    </p:spTree>
    <p:extLst>
      <p:ext uri="{BB962C8B-B14F-4D97-AF65-F5344CB8AC3E}">
        <p14:creationId xmlns:p14="http://schemas.microsoft.com/office/powerpoint/2010/main" val="113477415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9" name="图表 38">
            <a:extLst>
              <a:ext uri="{FF2B5EF4-FFF2-40B4-BE49-F238E27FC236}">
                <a16:creationId xmlns:a16="http://schemas.microsoft.com/office/drawing/2014/main" xmlns="" id="{3D1712F5-7A93-486D-8368-B8DD6A308972}"/>
              </a:ext>
            </a:extLst>
          </p:cNvPr>
          <p:cNvGraphicFramePr/>
          <p:nvPr>
            <p:extLst>
              <p:ext uri="{D42A27DB-BD31-4B8C-83A1-F6EECF244321}">
                <p14:modId xmlns:p14="http://schemas.microsoft.com/office/powerpoint/2010/main" val="3377159036"/>
              </p:ext>
            </p:extLst>
          </p:nvPr>
        </p:nvGraphicFramePr>
        <p:xfrm>
          <a:off x="780415" y="1816100"/>
          <a:ext cx="7583170" cy="2860675"/>
        </p:xfrm>
        <a:graphic>
          <a:graphicData uri="http://schemas.openxmlformats.org/drawingml/2006/chart">
            <c:chart xmlns:c="http://schemas.openxmlformats.org/drawingml/2006/chart" xmlns:r="http://schemas.openxmlformats.org/officeDocument/2006/relationships" r:id="rId3"/>
          </a:graphicData>
        </a:graphic>
      </p:graphicFrame>
      <p:grpSp>
        <p:nvGrpSpPr>
          <p:cNvPr id="50" name="组合 49">
            <a:extLst>
              <a:ext uri="{FF2B5EF4-FFF2-40B4-BE49-F238E27FC236}">
                <a16:creationId xmlns:a16="http://schemas.microsoft.com/office/drawing/2014/main" xmlns="" id="{66F16CCB-3B46-4050-8FBC-1D0742F4C631}"/>
              </a:ext>
            </a:extLst>
          </p:cNvPr>
          <p:cNvGrpSpPr/>
          <p:nvPr/>
        </p:nvGrpSpPr>
        <p:grpSpPr>
          <a:xfrm>
            <a:off x="2155451" y="5372100"/>
            <a:ext cx="946898" cy="1241159"/>
            <a:chOff x="2748382" y="-1827165"/>
            <a:chExt cx="946898" cy="1241159"/>
          </a:xfrm>
        </p:grpSpPr>
        <p:sp>
          <p:nvSpPr>
            <p:cNvPr id="48" name="任意多边形: 形状 47">
              <a:extLst>
                <a:ext uri="{FF2B5EF4-FFF2-40B4-BE49-F238E27FC236}">
                  <a16:creationId xmlns:a16="http://schemas.microsoft.com/office/drawing/2014/main" xmlns="" id="{45A9B91B-0A7D-412D-9137-C6252D909C78}"/>
                </a:ext>
              </a:extLst>
            </p:cNvPr>
            <p:cNvSpPr/>
            <p:nvPr/>
          </p:nvSpPr>
          <p:spPr>
            <a:xfrm>
              <a:off x="2748382" y="-1827165"/>
              <a:ext cx="473449" cy="1241159"/>
            </a:xfrm>
            <a:custGeom>
              <a:avLst/>
              <a:gdLst>
                <a:gd name="connsiteX0" fmla="*/ 473449 w 473449"/>
                <a:gd name="connsiteY0" fmla="*/ 0 h 1241159"/>
                <a:gd name="connsiteX1" fmla="*/ 473449 w 473449"/>
                <a:gd name="connsiteY1" fmla="*/ 1241159 h 1241159"/>
                <a:gd name="connsiteX2" fmla="*/ 0 w 473449"/>
                <a:gd name="connsiteY2" fmla="*/ 1241159 h 1241159"/>
                <a:gd name="connsiteX3" fmla="*/ 23242 w 473449"/>
                <a:gd name="connsiteY3" fmla="*/ 1210244 h 1241159"/>
                <a:gd name="connsiteX4" fmla="*/ 316524 w 473449"/>
                <a:gd name="connsiteY4" fmla="*/ 727029 h 1241159"/>
                <a:gd name="connsiteX5" fmla="*/ 455688 w 473449"/>
                <a:gd name="connsiteY5" fmla="*/ 116797 h 12411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73449" h="1241159">
                  <a:moveTo>
                    <a:pt x="473449" y="0"/>
                  </a:moveTo>
                  <a:lnTo>
                    <a:pt x="473449" y="1241159"/>
                  </a:lnTo>
                  <a:lnTo>
                    <a:pt x="0" y="1241159"/>
                  </a:lnTo>
                  <a:lnTo>
                    <a:pt x="23242" y="1210244"/>
                  </a:lnTo>
                  <a:cubicBezTo>
                    <a:pt x="103911" y="1104550"/>
                    <a:pt x="243946" y="925665"/>
                    <a:pt x="316524" y="727029"/>
                  </a:cubicBezTo>
                  <a:cubicBezTo>
                    <a:pt x="378734" y="556770"/>
                    <a:pt x="419848" y="342309"/>
                    <a:pt x="455688" y="116797"/>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任意多边形: 形状 48">
              <a:extLst>
                <a:ext uri="{FF2B5EF4-FFF2-40B4-BE49-F238E27FC236}">
                  <a16:creationId xmlns:a16="http://schemas.microsoft.com/office/drawing/2014/main" xmlns="" id="{2413585E-094B-4011-BDD7-C5D56C6F186D}"/>
                </a:ext>
              </a:extLst>
            </p:cNvPr>
            <p:cNvSpPr/>
            <p:nvPr/>
          </p:nvSpPr>
          <p:spPr>
            <a:xfrm flipH="1">
              <a:off x="3221831" y="-1827165"/>
              <a:ext cx="473449" cy="1241159"/>
            </a:xfrm>
            <a:custGeom>
              <a:avLst/>
              <a:gdLst>
                <a:gd name="connsiteX0" fmla="*/ 473449 w 473449"/>
                <a:gd name="connsiteY0" fmla="*/ 0 h 1241159"/>
                <a:gd name="connsiteX1" fmla="*/ 473449 w 473449"/>
                <a:gd name="connsiteY1" fmla="*/ 1241159 h 1241159"/>
                <a:gd name="connsiteX2" fmla="*/ 0 w 473449"/>
                <a:gd name="connsiteY2" fmla="*/ 1241159 h 1241159"/>
                <a:gd name="connsiteX3" fmla="*/ 23242 w 473449"/>
                <a:gd name="connsiteY3" fmla="*/ 1210244 h 1241159"/>
                <a:gd name="connsiteX4" fmla="*/ 316524 w 473449"/>
                <a:gd name="connsiteY4" fmla="*/ 727029 h 1241159"/>
                <a:gd name="connsiteX5" fmla="*/ 455688 w 473449"/>
                <a:gd name="connsiteY5" fmla="*/ 116797 h 12411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73449" h="1241159">
                  <a:moveTo>
                    <a:pt x="473449" y="0"/>
                  </a:moveTo>
                  <a:lnTo>
                    <a:pt x="473449" y="1241159"/>
                  </a:lnTo>
                  <a:lnTo>
                    <a:pt x="0" y="1241159"/>
                  </a:lnTo>
                  <a:lnTo>
                    <a:pt x="23242" y="1210244"/>
                  </a:lnTo>
                  <a:cubicBezTo>
                    <a:pt x="103911" y="1104550"/>
                    <a:pt x="243946" y="925665"/>
                    <a:pt x="316524" y="727029"/>
                  </a:cubicBezTo>
                  <a:cubicBezTo>
                    <a:pt x="378734" y="556770"/>
                    <a:pt x="419848" y="342309"/>
                    <a:pt x="455688" y="116797"/>
                  </a:cubicBezTo>
                  <a:close/>
                </a:path>
              </a:pathLst>
            </a:cu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1" name="组合 50">
            <a:extLst>
              <a:ext uri="{FF2B5EF4-FFF2-40B4-BE49-F238E27FC236}">
                <a16:creationId xmlns:a16="http://schemas.microsoft.com/office/drawing/2014/main" xmlns="" id="{EC4D7427-5B2C-452B-8420-FF22DCAEE2C4}"/>
              </a:ext>
            </a:extLst>
          </p:cNvPr>
          <p:cNvGrpSpPr/>
          <p:nvPr/>
        </p:nvGrpSpPr>
        <p:grpSpPr>
          <a:xfrm>
            <a:off x="948951" y="5372100"/>
            <a:ext cx="946898" cy="1241159"/>
            <a:chOff x="2748382" y="-1827165"/>
            <a:chExt cx="946898" cy="1241159"/>
          </a:xfrm>
        </p:grpSpPr>
        <p:sp>
          <p:nvSpPr>
            <p:cNvPr id="52" name="任意多边形: 形状 51">
              <a:extLst>
                <a:ext uri="{FF2B5EF4-FFF2-40B4-BE49-F238E27FC236}">
                  <a16:creationId xmlns:a16="http://schemas.microsoft.com/office/drawing/2014/main" xmlns="" id="{4B67D8C2-C101-4166-88B3-9FBA977FD293}"/>
                </a:ext>
              </a:extLst>
            </p:cNvPr>
            <p:cNvSpPr/>
            <p:nvPr/>
          </p:nvSpPr>
          <p:spPr>
            <a:xfrm>
              <a:off x="2748382" y="-1827165"/>
              <a:ext cx="473449" cy="1241159"/>
            </a:xfrm>
            <a:custGeom>
              <a:avLst/>
              <a:gdLst>
                <a:gd name="connsiteX0" fmla="*/ 473449 w 473449"/>
                <a:gd name="connsiteY0" fmla="*/ 0 h 1241159"/>
                <a:gd name="connsiteX1" fmla="*/ 473449 w 473449"/>
                <a:gd name="connsiteY1" fmla="*/ 1241159 h 1241159"/>
                <a:gd name="connsiteX2" fmla="*/ 0 w 473449"/>
                <a:gd name="connsiteY2" fmla="*/ 1241159 h 1241159"/>
                <a:gd name="connsiteX3" fmla="*/ 23242 w 473449"/>
                <a:gd name="connsiteY3" fmla="*/ 1210244 h 1241159"/>
                <a:gd name="connsiteX4" fmla="*/ 316524 w 473449"/>
                <a:gd name="connsiteY4" fmla="*/ 727029 h 1241159"/>
                <a:gd name="connsiteX5" fmla="*/ 455688 w 473449"/>
                <a:gd name="connsiteY5" fmla="*/ 116797 h 12411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73449" h="1241159">
                  <a:moveTo>
                    <a:pt x="473449" y="0"/>
                  </a:moveTo>
                  <a:lnTo>
                    <a:pt x="473449" y="1241159"/>
                  </a:lnTo>
                  <a:lnTo>
                    <a:pt x="0" y="1241159"/>
                  </a:lnTo>
                  <a:lnTo>
                    <a:pt x="23242" y="1210244"/>
                  </a:lnTo>
                  <a:cubicBezTo>
                    <a:pt x="103911" y="1104550"/>
                    <a:pt x="243946" y="925665"/>
                    <a:pt x="316524" y="727029"/>
                  </a:cubicBezTo>
                  <a:cubicBezTo>
                    <a:pt x="378734" y="556770"/>
                    <a:pt x="419848" y="342309"/>
                    <a:pt x="455688" y="116797"/>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任意多边形: 形状 52">
              <a:extLst>
                <a:ext uri="{FF2B5EF4-FFF2-40B4-BE49-F238E27FC236}">
                  <a16:creationId xmlns:a16="http://schemas.microsoft.com/office/drawing/2014/main" xmlns="" id="{515EDC50-6F5D-49ED-8D6D-7DCD91A90293}"/>
                </a:ext>
              </a:extLst>
            </p:cNvPr>
            <p:cNvSpPr/>
            <p:nvPr/>
          </p:nvSpPr>
          <p:spPr>
            <a:xfrm flipH="1">
              <a:off x="3221831" y="-1827165"/>
              <a:ext cx="473449" cy="1241159"/>
            </a:xfrm>
            <a:custGeom>
              <a:avLst/>
              <a:gdLst>
                <a:gd name="connsiteX0" fmla="*/ 473449 w 473449"/>
                <a:gd name="connsiteY0" fmla="*/ 0 h 1241159"/>
                <a:gd name="connsiteX1" fmla="*/ 473449 w 473449"/>
                <a:gd name="connsiteY1" fmla="*/ 1241159 h 1241159"/>
                <a:gd name="connsiteX2" fmla="*/ 0 w 473449"/>
                <a:gd name="connsiteY2" fmla="*/ 1241159 h 1241159"/>
                <a:gd name="connsiteX3" fmla="*/ 23242 w 473449"/>
                <a:gd name="connsiteY3" fmla="*/ 1210244 h 1241159"/>
                <a:gd name="connsiteX4" fmla="*/ 316524 w 473449"/>
                <a:gd name="connsiteY4" fmla="*/ 727029 h 1241159"/>
                <a:gd name="connsiteX5" fmla="*/ 455688 w 473449"/>
                <a:gd name="connsiteY5" fmla="*/ 116797 h 12411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73449" h="1241159">
                  <a:moveTo>
                    <a:pt x="473449" y="0"/>
                  </a:moveTo>
                  <a:lnTo>
                    <a:pt x="473449" y="1241159"/>
                  </a:lnTo>
                  <a:lnTo>
                    <a:pt x="0" y="1241159"/>
                  </a:lnTo>
                  <a:lnTo>
                    <a:pt x="23242" y="1210244"/>
                  </a:lnTo>
                  <a:cubicBezTo>
                    <a:pt x="103911" y="1104550"/>
                    <a:pt x="243946" y="925665"/>
                    <a:pt x="316524" y="727029"/>
                  </a:cubicBezTo>
                  <a:cubicBezTo>
                    <a:pt x="378734" y="556770"/>
                    <a:pt x="419848" y="342309"/>
                    <a:pt x="455688" y="116797"/>
                  </a:cubicBezTo>
                  <a:close/>
                </a:path>
              </a:pathLst>
            </a:cu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4" name="矩形 53">
            <a:extLst>
              <a:ext uri="{FF2B5EF4-FFF2-40B4-BE49-F238E27FC236}">
                <a16:creationId xmlns:a16="http://schemas.microsoft.com/office/drawing/2014/main" xmlns="" id="{8F05653E-AC9D-4C4D-A11B-8A35917B077E}"/>
              </a:ext>
            </a:extLst>
          </p:cNvPr>
          <p:cNvSpPr/>
          <p:nvPr/>
        </p:nvSpPr>
        <p:spPr>
          <a:xfrm>
            <a:off x="6921499" y="1816100"/>
            <a:ext cx="1442085" cy="4445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t>月销售额</a:t>
            </a:r>
          </a:p>
        </p:txBody>
      </p:sp>
      <p:sp>
        <p:nvSpPr>
          <p:cNvPr id="55" name="文本框 54">
            <a:extLst>
              <a:ext uri="{FF2B5EF4-FFF2-40B4-BE49-F238E27FC236}">
                <a16:creationId xmlns:a16="http://schemas.microsoft.com/office/drawing/2014/main" xmlns="" id="{3866CDA6-3CD5-4A44-A4B0-B3F677665B7E}"/>
              </a:ext>
            </a:extLst>
          </p:cNvPr>
          <p:cNvSpPr txBox="1"/>
          <p:nvPr/>
        </p:nvSpPr>
        <p:spPr>
          <a:xfrm>
            <a:off x="948951" y="961827"/>
            <a:ext cx="7414633" cy="401777"/>
          </a:xfrm>
          <a:prstGeom prst="rect">
            <a:avLst/>
          </a:prstGeom>
          <a:noFill/>
        </p:spPr>
        <p:txBody>
          <a:bodyPr wrap="square" rtlCol="0">
            <a:spAutoFit/>
          </a:bodyPr>
          <a:lstStyle/>
          <a:p>
            <a:pPr algn="l">
              <a:lnSpc>
                <a:spcPct val="120000"/>
              </a:lnSpc>
            </a:pPr>
            <a:r>
              <a:rPr lang="zh-CN" altLang="en-US" dirty="0">
                <a:solidFill>
                  <a:schemeClr val="accent1"/>
                </a:solidFill>
                <a:latin typeface="+mj-ea"/>
                <a:ea typeface="+mj-ea"/>
              </a:rPr>
              <a:t>我是标题</a:t>
            </a:r>
          </a:p>
        </p:txBody>
      </p:sp>
      <p:sp>
        <p:nvSpPr>
          <p:cNvPr id="56" name="文本框 55">
            <a:extLst>
              <a:ext uri="{FF2B5EF4-FFF2-40B4-BE49-F238E27FC236}">
                <a16:creationId xmlns:a16="http://schemas.microsoft.com/office/drawing/2014/main" xmlns="" id="{C3014A25-198D-448B-A207-73F9F0382579}"/>
              </a:ext>
            </a:extLst>
          </p:cNvPr>
          <p:cNvSpPr txBox="1"/>
          <p:nvPr/>
        </p:nvSpPr>
        <p:spPr>
          <a:xfrm>
            <a:off x="949088" y="1295380"/>
            <a:ext cx="7419952" cy="299121"/>
          </a:xfrm>
          <a:prstGeom prst="rect">
            <a:avLst/>
          </a:prstGeom>
          <a:noFill/>
        </p:spPr>
        <p:txBody>
          <a:bodyPr wrap="square" rtlCol="0">
            <a:spAutoFit/>
          </a:bodyPr>
          <a:lstStyle/>
          <a:p>
            <a:pPr>
              <a:lnSpc>
                <a:spcPct val="120000"/>
              </a:lnSpc>
            </a:pPr>
            <a:r>
              <a:rPr lang="zh-CN" altLang="en-US" sz="1200" dirty="0"/>
              <a:t>我是一堆无情的占位文字我是一堆无情的占位文字</a:t>
            </a:r>
          </a:p>
        </p:txBody>
      </p:sp>
      <p:sp>
        <p:nvSpPr>
          <p:cNvPr id="59" name="标题 58">
            <a:extLst>
              <a:ext uri="{FF2B5EF4-FFF2-40B4-BE49-F238E27FC236}">
                <a16:creationId xmlns:a16="http://schemas.microsoft.com/office/drawing/2014/main" xmlns="" id="{97B4A556-F554-46DB-8607-D5F7504CD801}"/>
              </a:ext>
            </a:extLst>
          </p:cNvPr>
          <p:cNvSpPr>
            <a:spLocks noGrp="1"/>
          </p:cNvSpPr>
          <p:nvPr>
            <p:ph type="title"/>
          </p:nvPr>
        </p:nvSpPr>
        <p:spPr/>
        <p:txBody>
          <a:bodyPr>
            <a:normAutofit fontScale="90000"/>
          </a:bodyPr>
          <a:lstStyle/>
          <a:p>
            <a:r>
              <a:rPr lang="zh-CN" altLang="en-US" dirty="0"/>
              <a:t>亮点工作展示</a:t>
            </a:r>
          </a:p>
        </p:txBody>
      </p:sp>
    </p:spTree>
    <p:custDataLst>
      <p:tags r:id="rId1"/>
    </p:custDataLst>
    <p:extLst>
      <p:ext uri="{BB962C8B-B14F-4D97-AF65-F5344CB8AC3E}">
        <p14:creationId xmlns:p14="http://schemas.microsoft.com/office/powerpoint/2010/main" val="36250184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xmlns="" id="{D5C03348-BD13-4949-A697-587E10A27114}"/>
              </a:ext>
            </a:extLst>
          </p:cNvPr>
          <p:cNvSpPr>
            <a:spLocks noGrp="1"/>
          </p:cNvSpPr>
          <p:nvPr>
            <p:ph type="body" sz="quarter" idx="13"/>
          </p:nvPr>
        </p:nvSpPr>
        <p:spPr/>
        <p:txBody>
          <a:bodyPr/>
          <a:lstStyle/>
          <a:p>
            <a:r>
              <a:rPr lang="zh-CN" altLang="en-US" dirty="0"/>
              <a:t>年度工作概述</a:t>
            </a:r>
          </a:p>
        </p:txBody>
      </p:sp>
      <p:sp>
        <p:nvSpPr>
          <p:cNvPr id="3" name="文本占位符 2">
            <a:extLst>
              <a:ext uri="{FF2B5EF4-FFF2-40B4-BE49-F238E27FC236}">
                <a16:creationId xmlns:a16="http://schemas.microsoft.com/office/drawing/2014/main" xmlns="" id="{272C095E-E02F-4265-A8A4-D17E5CA4DF9C}"/>
              </a:ext>
            </a:extLst>
          </p:cNvPr>
          <p:cNvSpPr>
            <a:spLocks noGrp="1"/>
          </p:cNvSpPr>
          <p:nvPr>
            <p:ph type="body" sz="quarter" idx="14"/>
          </p:nvPr>
        </p:nvSpPr>
        <p:spPr/>
        <p:txBody>
          <a:bodyPr/>
          <a:lstStyle/>
          <a:p>
            <a:r>
              <a:rPr lang="zh-CN" altLang="en-US" dirty="0"/>
              <a:t>工作完成情况</a:t>
            </a:r>
          </a:p>
        </p:txBody>
      </p:sp>
      <p:sp>
        <p:nvSpPr>
          <p:cNvPr id="4" name="文本占位符 3">
            <a:extLst>
              <a:ext uri="{FF2B5EF4-FFF2-40B4-BE49-F238E27FC236}">
                <a16:creationId xmlns:a16="http://schemas.microsoft.com/office/drawing/2014/main" xmlns="" id="{AA846858-D93B-43F5-BBCD-E2D3C44D953F}"/>
              </a:ext>
            </a:extLst>
          </p:cNvPr>
          <p:cNvSpPr>
            <a:spLocks noGrp="1"/>
          </p:cNvSpPr>
          <p:nvPr>
            <p:ph type="body" sz="quarter" idx="15"/>
          </p:nvPr>
        </p:nvSpPr>
        <p:spPr/>
        <p:txBody>
          <a:bodyPr/>
          <a:lstStyle/>
          <a:p>
            <a:r>
              <a:rPr lang="zh-CN" altLang="en-US" dirty="0"/>
              <a:t>亮点工作展示</a:t>
            </a:r>
          </a:p>
        </p:txBody>
      </p:sp>
      <p:sp>
        <p:nvSpPr>
          <p:cNvPr id="5" name="文本占位符 4">
            <a:extLst>
              <a:ext uri="{FF2B5EF4-FFF2-40B4-BE49-F238E27FC236}">
                <a16:creationId xmlns:a16="http://schemas.microsoft.com/office/drawing/2014/main" xmlns="" id="{EBFACBE6-C5EF-411B-88FB-B4F037D7DA62}"/>
              </a:ext>
            </a:extLst>
          </p:cNvPr>
          <p:cNvSpPr>
            <a:spLocks noGrp="1"/>
          </p:cNvSpPr>
          <p:nvPr>
            <p:ph type="body" sz="quarter" idx="16"/>
          </p:nvPr>
        </p:nvSpPr>
        <p:spPr/>
        <p:txBody>
          <a:bodyPr/>
          <a:lstStyle/>
          <a:p>
            <a:r>
              <a:rPr lang="zh-CN" altLang="en-US" dirty="0"/>
              <a:t>下一年工作计划</a:t>
            </a:r>
          </a:p>
        </p:txBody>
      </p:sp>
      <p:sp>
        <p:nvSpPr>
          <p:cNvPr id="14" name="文本占位符 13">
            <a:extLst>
              <a:ext uri="{FF2B5EF4-FFF2-40B4-BE49-F238E27FC236}">
                <a16:creationId xmlns:a16="http://schemas.microsoft.com/office/drawing/2014/main" xmlns="" id="{A85CB8BC-F498-4035-9340-C3C06B4E2359}"/>
              </a:ext>
            </a:extLst>
          </p:cNvPr>
          <p:cNvSpPr>
            <a:spLocks noGrp="1"/>
          </p:cNvSpPr>
          <p:nvPr>
            <p:ph type="body" sz="quarter" idx="17"/>
          </p:nvPr>
        </p:nvSpPr>
        <p:spPr>
          <a:xfrm>
            <a:off x="5346700" y="1415448"/>
            <a:ext cx="3302000" cy="299121"/>
          </a:xfrm>
        </p:spPr>
        <p:txBody>
          <a:bodyPr/>
          <a:lstStyle/>
          <a:p>
            <a:r>
              <a:rPr lang="en-US" altLang="zh-CN" sz="1200" dirty="0"/>
              <a:t>PLEASE ADD A TITLE HERE</a:t>
            </a:r>
            <a:endParaRPr lang="zh-CN" altLang="en-US" sz="1200" dirty="0"/>
          </a:p>
        </p:txBody>
      </p:sp>
      <p:sp>
        <p:nvSpPr>
          <p:cNvPr id="15" name="文本占位符 14">
            <a:extLst>
              <a:ext uri="{FF2B5EF4-FFF2-40B4-BE49-F238E27FC236}">
                <a16:creationId xmlns:a16="http://schemas.microsoft.com/office/drawing/2014/main" xmlns="" id="{D942BD44-F392-496F-8C0A-BD41235D1463}"/>
              </a:ext>
            </a:extLst>
          </p:cNvPr>
          <p:cNvSpPr>
            <a:spLocks noGrp="1"/>
          </p:cNvSpPr>
          <p:nvPr>
            <p:ph type="body" sz="quarter" idx="18"/>
          </p:nvPr>
        </p:nvSpPr>
        <p:spPr>
          <a:xfrm>
            <a:off x="5346700" y="2246445"/>
            <a:ext cx="3302000" cy="333553"/>
          </a:xfrm>
        </p:spPr>
        <p:txBody>
          <a:bodyPr/>
          <a:lstStyle/>
          <a:p>
            <a:r>
              <a:rPr lang="en-US" altLang="zh-CN" dirty="0"/>
              <a:t>PLEASE ADD A TITLE HERE</a:t>
            </a:r>
            <a:endParaRPr lang="zh-CN" altLang="en-US" dirty="0"/>
          </a:p>
        </p:txBody>
      </p:sp>
      <p:sp>
        <p:nvSpPr>
          <p:cNvPr id="16" name="文本占位符 15">
            <a:extLst>
              <a:ext uri="{FF2B5EF4-FFF2-40B4-BE49-F238E27FC236}">
                <a16:creationId xmlns:a16="http://schemas.microsoft.com/office/drawing/2014/main" xmlns="" id="{E1E62F1B-F9AE-4329-ABF1-5BB90D42BB12}"/>
              </a:ext>
            </a:extLst>
          </p:cNvPr>
          <p:cNvSpPr>
            <a:spLocks noGrp="1"/>
          </p:cNvSpPr>
          <p:nvPr>
            <p:ph type="body" sz="quarter" idx="19"/>
          </p:nvPr>
        </p:nvSpPr>
        <p:spPr>
          <a:xfrm>
            <a:off x="5346700" y="3077442"/>
            <a:ext cx="3302000" cy="333553"/>
          </a:xfrm>
        </p:spPr>
        <p:txBody>
          <a:bodyPr/>
          <a:lstStyle/>
          <a:p>
            <a:r>
              <a:rPr lang="en-US" altLang="zh-CN" dirty="0"/>
              <a:t>PLEASE ADD A TITLE HERE</a:t>
            </a:r>
            <a:endParaRPr lang="zh-CN" altLang="en-US" dirty="0"/>
          </a:p>
        </p:txBody>
      </p:sp>
      <p:sp>
        <p:nvSpPr>
          <p:cNvPr id="17" name="文本占位符 16">
            <a:extLst>
              <a:ext uri="{FF2B5EF4-FFF2-40B4-BE49-F238E27FC236}">
                <a16:creationId xmlns:a16="http://schemas.microsoft.com/office/drawing/2014/main" xmlns="" id="{B077FDD8-E43C-4A5F-8E59-19A0E215000C}"/>
              </a:ext>
            </a:extLst>
          </p:cNvPr>
          <p:cNvSpPr>
            <a:spLocks noGrp="1"/>
          </p:cNvSpPr>
          <p:nvPr>
            <p:ph type="body" sz="quarter" idx="20"/>
          </p:nvPr>
        </p:nvSpPr>
        <p:spPr>
          <a:xfrm>
            <a:off x="5346700" y="3908439"/>
            <a:ext cx="3302000" cy="333553"/>
          </a:xfrm>
        </p:spPr>
        <p:txBody>
          <a:bodyPr/>
          <a:lstStyle/>
          <a:p>
            <a:r>
              <a:rPr lang="en-US" altLang="zh-CN" dirty="0"/>
              <a:t>PLEASE ADD A TITLE HERE</a:t>
            </a:r>
            <a:endParaRPr lang="zh-CN" altLang="en-US" dirty="0"/>
          </a:p>
        </p:txBody>
      </p:sp>
    </p:spTree>
    <p:extLst>
      <p:ext uri="{BB962C8B-B14F-4D97-AF65-F5344CB8AC3E}">
        <p14:creationId xmlns:p14="http://schemas.microsoft.com/office/powerpoint/2010/main" val="345904654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图表 3">
            <a:extLst>
              <a:ext uri="{FF2B5EF4-FFF2-40B4-BE49-F238E27FC236}">
                <a16:creationId xmlns:a16="http://schemas.microsoft.com/office/drawing/2014/main" xmlns="" id="{43BB30B0-8D9E-462E-9C77-11697F380116}"/>
              </a:ext>
            </a:extLst>
          </p:cNvPr>
          <p:cNvGraphicFramePr/>
          <p:nvPr>
            <p:extLst>
              <p:ext uri="{D42A27DB-BD31-4B8C-83A1-F6EECF244321}">
                <p14:modId xmlns:p14="http://schemas.microsoft.com/office/powerpoint/2010/main" val="3113578396"/>
              </p:ext>
            </p:extLst>
          </p:nvPr>
        </p:nvGraphicFramePr>
        <p:xfrm>
          <a:off x="4840590" y="1972384"/>
          <a:ext cx="3116957" cy="2199095"/>
        </p:xfrm>
        <a:graphic>
          <a:graphicData uri="http://schemas.openxmlformats.org/drawingml/2006/chart">
            <c:chart xmlns:c="http://schemas.openxmlformats.org/drawingml/2006/chart" xmlns:r="http://schemas.openxmlformats.org/officeDocument/2006/relationships" r:id="rId2"/>
          </a:graphicData>
        </a:graphic>
      </p:graphicFrame>
      <p:sp>
        <p:nvSpPr>
          <p:cNvPr id="5" name="标题 4">
            <a:extLst>
              <a:ext uri="{FF2B5EF4-FFF2-40B4-BE49-F238E27FC236}">
                <a16:creationId xmlns:a16="http://schemas.microsoft.com/office/drawing/2014/main" xmlns="" id="{2A7824CA-B4F6-4023-A4D4-77CF1FCBA9F1}"/>
              </a:ext>
            </a:extLst>
          </p:cNvPr>
          <p:cNvSpPr>
            <a:spLocks noGrp="1"/>
          </p:cNvSpPr>
          <p:nvPr>
            <p:ph type="title"/>
          </p:nvPr>
        </p:nvSpPr>
        <p:spPr/>
        <p:txBody>
          <a:bodyPr>
            <a:normAutofit fontScale="90000"/>
          </a:bodyPr>
          <a:lstStyle/>
          <a:p>
            <a:r>
              <a:rPr lang="zh-CN" altLang="en-US" dirty="0"/>
              <a:t>亮点工作展示</a:t>
            </a:r>
          </a:p>
        </p:txBody>
      </p:sp>
      <p:sp>
        <p:nvSpPr>
          <p:cNvPr id="6" name="矩形 5">
            <a:extLst>
              <a:ext uri="{FF2B5EF4-FFF2-40B4-BE49-F238E27FC236}">
                <a16:creationId xmlns:a16="http://schemas.microsoft.com/office/drawing/2014/main" xmlns="" id="{EA14836B-32BD-48DA-8313-4B56A5CA1F5A}"/>
              </a:ext>
            </a:extLst>
          </p:cNvPr>
          <p:cNvSpPr/>
          <p:nvPr/>
        </p:nvSpPr>
        <p:spPr>
          <a:xfrm>
            <a:off x="-1" y="1397892"/>
            <a:ext cx="4572000" cy="2652516"/>
          </a:xfrm>
          <a:prstGeom prst="rect">
            <a:avLst/>
          </a:prstGeom>
          <a:blipFill>
            <a:blip r:embed="rId3"/>
            <a:stretch>
              <a:fillRect t="-7491" b="-7419"/>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a:extLst>
              <a:ext uri="{FF2B5EF4-FFF2-40B4-BE49-F238E27FC236}">
                <a16:creationId xmlns:a16="http://schemas.microsoft.com/office/drawing/2014/main" xmlns="" id="{B15A6DCE-3CF9-4F23-BDFB-3C6F28A404BD}"/>
              </a:ext>
            </a:extLst>
          </p:cNvPr>
          <p:cNvSpPr txBox="1"/>
          <p:nvPr/>
        </p:nvSpPr>
        <p:spPr>
          <a:xfrm>
            <a:off x="4840590" y="1397892"/>
            <a:ext cx="2822233" cy="333553"/>
          </a:xfrm>
          <a:prstGeom prst="rect">
            <a:avLst/>
          </a:prstGeom>
          <a:noFill/>
        </p:spPr>
        <p:txBody>
          <a:bodyPr wrap="square" rtlCol="0">
            <a:spAutoFit/>
          </a:bodyPr>
          <a:lstStyle/>
          <a:p>
            <a:pPr algn="l">
              <a:lnSpc>
                <a:spcPct val="120000"/>
              </a:lnSpc>
            </a:pPr>
            <a:r>
              <a:rPr lang="zh-CN" altLang="en-US" sz="1400" b="1" dirty="0">
                <a:solidFill>
                  <a:schemeClr val="accent1"/>
                </a:solidFill>
                <a:latin typeface="+mj-ea"/>
                <a:ea typeface="+mj-ea"/>
              </a:rPr>
              <a:t>单击添加标题</a:t>
            </a:r>
          </a:p>
        </p:txBody>
      </p:sp>
      <p:sp>
        <p:nvSpPr>
          <p:cNvPr id="8" name="文本框 7">
            <a:extLst>
              <a:ext uri="{FF2B5EF4-FFF2-40B4-BE49-F238E27FC236}">
                <a16:creationId xmlns:a16="http://schemas.microsoft.com/office/drawing/2014/main" xmlns="" id="{260E3BD2-AC4E-40EC-9DE0-F83B0D56DEAE}"/>
              </a:ext>
            </a:extLst>
          </p:cNvPr>
          <p:cNvSpPr txBox="1"/>
          <p:nvPr/>
        </p:nvSpPr>
        <p:spPr>
          <a:xfrm>
            <a:off x="4895588" y="1692353"/>
            <a:ext cx="3743587" cy="299121"/>
          </a:xfrm>
          <a:prstGeom prst="rect">
            <a:avLst/>
          </a:prstGeom>
          <a:noFill/>
        </p:spPr>
        <p:txBody>
          <a:bodyPr wrap="square" rtlCol="0">
            <a:spAutoFit/>
          </a:bodyPr>
          <a:lstStyle/>
          <a:p>
            <a:pPr>
              <a:lnSpc>
                <a:spcPct val="120000"/>
              </a:lnSpc>
            </a:pPr>
            <a:r>
              <a:rPr lang="zh-CN" altLang="en-US" sz="1200" dirty="0"/>
              <a:t>我是一堆无情的占位文字我是一堆无情的占位文字</a:t>
            </a:r>
          </a:p>
        </p:txBody>
      </p:sp>
    </p:spTree>
    <p:extLst>
      <p:ext uri="{BB962C8B-B14F-4D97-AF65-F5344CB8AC3E}">
        <p14:creationId xmlns:p14="http://schemas.microsoft.com/office/powerpoint/2010/main" val="76926974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4C4FDA86-14EB-4CEA-87AD-C4B1886817F7}"/>
              </a:ext>
            </a:extLst>
          </p:cNvPr>
          <p:cNvSpPr>
            <a:spLocks noGrp="1"/>
          </p:cNvSpPr>
          <p:nvPr>
            <p:ph type="title"/>
          </p:nvPr>
        </p:nvSpPr>
        <p:spPr/>
        <p:txBody>
          <a:bodyPr>
            <a:normAutofit fontScale="90000"/>
          </a:bodyPr>
          <a:lstStyle/>
          <a:p>
            <a:r>
              <a:rPr lang="zh-CN" altLang="en-US" dirty="0"/>
              <a:t>亮点工作展示</a:t>
            </a:r>
          </a:p>
        </p:txBody>
      </p:sp>
      <p:graphicFrame>
        <p:nvGraphicFramePr>
          <p:cNvPr id="30" name="Google Shape;1047;p51">
            <a:extLst>
              <a:ext uri="{FF2B5EF4-FFF2-40B4-BE49-F238E27FC236}">
                <a16:creationId xmlns:a16="http://schemas.microsoft.com/office/drawing/2014/main" xmlns="" id="{FAD997A0-AB7A-4AB9-B05C-B8555E6D1F5E}"/>
              </a:ext>
            </a:extLst>
          </p:cNvPr>
          <p:cNvGraphicFramePr/>
          <p:nvPr>
            <p:extLst>
              <p:ext uri="{D42A27DB-BD31-4B8C-83A1-F6EECF244321}">
                <p14:modId xmlns:p14="http://schemas.microsoft.com/office/powerpoint/2010/main" val="2286635982"/>
              </p:ext>
            </p:extLst>
          </p:nvPr>
        </p:nvGraphicFramePr>
        <p:xfrm>
          <a:off x="1493650" y="1778450"/>
          <a:ext cx="5032750" cy="2822125"/>
        </p:xfrm>
        <a:graphic>
          <a:graphicData uri="http://schemas.openxmlformats.org/drawingml/2006/table">
            <a:tbl>
              <a:tblPr>
                <a:noFill/>
              </a:tblPr>
              <a:tblGrid>
                <a:gridCol w="1780825">
                  <a:extLst>
                    <a:ext uri="{9D8B030D-6E8A-4147-A177-3AD203B41FA5}">
                      <a16:colId xmlns:a16="http://schemas.microsoft.com/office/drawing/2014/main" xmlns="" val="20000"/>
                    </a:ext>
                  </a:extLst>
                </a:gridCol>
                <a:gridCol w="1083975">
                  <a:extLst>
                    <a:ext uri="{9D8B030D-6E8A-4147-A177-3AD203B41FA5}">
                      <a16:colId xmlns:a16="http://schemas.microsoft.com/office/drawing/2014/main" xmlns="" val="20001"/>
                    </a:ext>
                  </a:extLst>
                </a:gridCol>
                <a:gridCol w="1083975">
                  <a:extLst>
                    <a:ext uri="{9D8B030D-6E8A-4147-A177-3AD203B41FA5}">
                      <a16:colId xmlns:a16="http://schemas.microsoft.com/office/drawing/2014/main" xmlns="" val="20002"/>
                    </a:ext>
                  </a:extLst>
                </a:gridCol>
                <a:gridCol w="1083975">
                  <a:extLst>
                    <a:ext uri="{9D8B030D-6E8A-4147-A177-3AD203B41FA5}">
                      <a16:colId xmlns:a16="http://schemas.microsoft.com/office/drawing/2014/main" xmlns="" val="20003"/>
                    </a:ext>
                  </a:extLst>
                </a:gridCol>
              </a:tblGrid>
              <a:tr h="564425">
                <a:tc>
                  <a:txBody>
                    <a:bodyPr/>
                    <a:lstStyle>
                      <a:lvl1pPr marL="0" algn="l" defTabSz="685800" rtl="0" eaLnBrk="1" latinLnBrk="0" hangingPunct="1">
                        <a:defRPr sz="1350" kern="1200">
                          <a:solidFill>
                            <a:schemeClr val="tx1"/>
                          </a:solidFill>
                          <a:latin typeface="Arial"/>
                        </a:defRPr>
                      </a:lvl1pPr>
                      <a:lvl2pPr marL="342900" algn="l" defTabSz="685800" rtl="0" eaLnBrk="1" latinLnBrk="0" hangingPunct="1">
                        <a:defRPr sz="1350" kern="1200">
                          <a:solidFill>
                            <a:schemeClr val="tx1"/>
                          </a:solidFill>
                          <a:latin typeface="Arial"/>
                        </a:defRPr>
                      </a:lvl2pPr>
                      <a:lvl3pPr marL="685800" algn="l" defTabSz="685800" rtl="0" eaLnBrk="1" latinLnBrk="0" hangingPunct="1">
                        <a:defRPr sz="1350" kern="1200">
                          <a:solidFill>
                            <a:schemeClr val="tx1"/>
                          </a:solidFill>
                          <a:latin typeface="Arial"/>
                        </a:defRPr>
                      </a:lvl3pPr>
                      <a:lvl4pPr marL="1028700" algn="l" defTabSz="685800" rtl="0" eaLnBrk="1" latinLnBrk="0" hangingPunct="1">
                        <a:defRPr sz="1350" kern="1200">
                          <a:solidFill>
                            <a:schemeClr val="tx1"/>
                          </a:solidFill>
                          <a:latin typeface="Arial"/>
                        </a:defRPr>
                      </a:lvl4pPr>
                      <a:lvl5pPr marL="1371600" algn="l" defTabSz="685800" rtl="0" eaLnBrk="1" latinLnBrk="0" hangingPunct="1">
                        <a:defRPr sz="1350" kern="1200">
                          <a:solidFill>
                            <a:schemeClr val="tx1"/>
                          </a:solidFill>
                          <a:latin typeface="Arial"/>
                        </a:defRPr>
                      </a:lvl5pPr>
                      <a:lvl6pPr marL="1714500" algn="l" defTabSz="685800" rtl="0" eaLnBrk="1" latinLnBrk="0" hangingPunct="1">
                        <a:defRPr sz="1350" kern="1200">
                          <a:solidFill>
                            <a:schemeClr val="tx1"/>
                          </a:solidFill>
                          <a:latin typeface="Arial"/>
                        </a:defRPr>
                      </a:lvl6pPr>
                      <a:lvl7pPr marL="2057400" algn="l" defTabSz="685800" rtl="0" eaLnBrk="1" latinLnBrk="0" hangingPunct="1">
                        <a:defRPr sz="1350" kern="1200">
                          <a:solidFill>
                            <a:schemeClr val="tx1"/>
                          </a:solidFill>
                          <a:latin typeface="Arial"/>
                        </a:defRPr>
                      </a:lvl7pPr>
                      <a:lvl8pPr marL="2400300" algn="l" defTabSz="685800" rtl="0" eaLnBrk="1" latinLnBrk="0" hangingPunct="1">
                        <a:defRPr sz="1350" kern="1200">
                          <a:solidFill>
                            <a:schemeClr val="tx1"/>
                          </a:solidFill>
                          <a:latin typeface="Arial"/>
                        </a:defRPr>
                      </a:lvl8pPr>
                      <a:lvl9pPr marL="2743200" algn="l" defTabSz="685800" rtl="0" eaLnBrk="1" latinLnBrk="0" hangingPunct="1">
                        <a:defRPr sz="1350" kern="1200">
                          <a:solidFill>
                            <a:schemeClr val="tx1"/>
                          </a:solidFill>
                          <a:latin typeface="Arial"/>
                        </a:defRPr>
                      </a:lvl9pPr>
                    </a:lstStyle>
                    <a:p>
                      <a:pPr marL="0" lvl="0" indent="0" algn="ctr" rtl="0">
                        <a:spcBef>
                          <a:spcPts val="0"/>
                        </a:spcBef>
                        <a:spcAft>
                          <a:spcPts val="0"/>
                        </a:spcAft>
                        <a:buNone/>
                      </a:pPr>
                      <a:r>
                        <a:rPr lang="zh-CN" altLang="en-US" dirty="0">
                          <a:solidFill>
                            <a:schemeClr val="accent4"/>
                          </a:solidFill>
                          <a:latin typeface="+mj-ea"/>
                          <a:ea typeface="+mj-ea"/>
                          <a:cs typeface="Fira Sans Condensed"/>
                          <a:sym typeface="Fira Sans Condensed"/>
                        </a:rPr>
                        <a:t>任务一</a:t>
                      </a:r>
                      <a:endParaRPr dirty="0">
                        <a:solidFill>
                          <a:schemeClr val="accent4"/>
                        </a:solidFill>
                        <a:latin typeface="+mj-ea"/>
                        <a:ea typeface="+mj-ea"/>
                        <a:cs typeface="Fira Sans Condensed"/>
                        <a:sym typeface="Fira Sans Condensed"/>
                      </a:endParaRPr>
                    </a:p>
                  </a:txBody>
                  <a:tcPr marL="91425" marR="91425" marT="91425" marB="91425" anchor="ctr">
                    <a:lnL w="9525" cap="flat" cmpd="sng">
                      <a:solidFill>
                        <a:srgbClr val="E1A101"/>
                      </a:solidFill>
                      <a:prstDash val="solid"/>
                      <a:round/>
                      <a:headEnd type="none" w="sm" len="sm"/>
                      <a:tailEnd type="none" w="sm" len="sm"/>
                    </a:lnL>
                    <a:lnR w="9525" cap="flat" cmpd="sng">
                      <a:solidFill>
                        <a:srgbClr val="E1A101"/>
                      </a:solidFill>
                      <a:prstDash val="solid"/>
                      <a:round/>
                      <a:headEnd type="none" w="sm" len="sm"/>
                      <a:tailEnd type="none" w="sm" len="sm"/>
                    </a:lnR>
                    <a:lnT w="9525" cap="flat" cmpd="sng">
                      <a:solidFill>
                        <a:srgbClr val="E1A101">
                          <a:alpha val="0"/>
                        </a:srgbClr>
                      </a:solidFill>
                      <a:prstDash val="solid"/>
                      <a:round/>
                      <a:headEnd type="none" w="sm" len="sm"/>
                      <a:tailEnd type="none" w="sm" len="sm"/>
                    </a:lnT>
                    <a:lnB w="9525" cap="flat" cmpd="sng">
                      <a:solidFill>
                        <a:srgbClr val="E1A101"/>
                      </a:solidFill>
                      <a:prstDash val="solid"/>
                      <a:round/>
                      <a:headEnd type="none" w="sm" len="sm"/>
                      <a:tailEnd type="none" w="sm" len="sm"/>
                    </a:lnB>
                    <a:lnTlToBr w="12700" cmpd="sng">
                      <a:noFill/>
                      <a:prstDash val="solid"/>
                    </a:lnTlToBr>
                    <a:lnBlToTr w="12700" cmpd="sng">
                      <a:noFill/>
                      <a:prstDash val="solid"/>
                    </a:lnBlToTr>
                    <a:solidFill>
                      <a:srgbClr val="E1A101"/>
                    </a:solidFill>
                  </a:tcPr>
                </a:tc>
                <a:tc>
                  <a:txBody>
                    <a:bodyPr/>
                    <a:lstStyle>
                      <a:lvl1pPr marL="0" algn="l" defTabSz="685800" rtl="0" eaLnBrk="1" latinLnBrk="0" hangingPunct="1">
                        <a:defRPr sz="1350" kern="1200">
                          <a:solidFill>
                            <a:schemeClr val="tx1"/>
                          </a:solidFill>
                          <a:latin typeface="Arial"/>
                        </a:defRPr>
                      </a:lvl1pPr>
                      <a:lvl2pPr marL="342900" algn="l" defTabSz="685800" rtl="0" eaLnBrk="1" latinLnBrk="0" hangingPunct="1">
                        <a:defRPr sz="1350" kern="1200">
                          <a:solidFill>
                            <a:schemeClr val="tx1"/>
                          </a:solidFill>
                          <a:latin typeface="Arial"/>
                        </a:defRPr>
                      </a:lvl2pPr>
                      <a:lvl3pPr marL="685800" algn="l" defTabSz="685800" rtl="0" eaLnBrk="1" latinLnBrk="0" hangingPunct="1">
                        <a:defRPr sz="1350" kern="1200">
                          <a:solidFill>
                            <a:schemeClr val="tx1"/>
                          </a:solidFill>
                          <a:latin typeface="Arial"/>
                        </a:defRPr>
                      </a:lvl3pPr>
                      <a:lvl4pPr marL="1028700" algn="l" defTabSz="685800" rtl="0" eaLnBrk="1" latinLnBrk="0" hangingPunct="1">
                        <a:defRPr sz="1350" kern="1200">
                          <a:solidFill>
                            <a:schemeClr val="tx1"/>
                          </a:solidFill>
                          <a:latin typeface="Arial"/>
                        </a:defRPr>
                      </a:lvl4pPr>
                      <a:lvl5pPr marL="1371600" algn="l" defTabSz="685800" rtl="0" eaLnBrk="1" latinLnBrk="0" hangingPunct="1">
                        <a:defRPr sz="1350" kern="1200">
                          <a:solidFill>
                            <a:schemeClr val="tx1"/>
                          </a:solidFill>
                          <a:latin typeface="Arial"/>
                        </a:defRPr>
                      </a:lvl5pPr>
                      <a:lvl6pPr marL="1714500" algn="l" defTabSz="685800" rtl="0" eaLnBrk="1" latinLnBrk="0" hangingPunct="1">
                        <a:defRPr sz="1350" kern="1200">
                          <a:solidFill>
                            <a:schemeClr val="tx1"/>
                          </a:solidFill>
                          <a:latin typeface="Arial"/>
                        </a:defRPr>
                      </a:lvl6pPr>
                      <a:lvl7pPr marL="2057400" algn="l" defTabSz="685800" rtl="0" eaLnBrk="1" latinLnBrk="0" hangingPunct="1">
                        <a:defRPr sz="1350" kern="1200">
                          <a:solidFill>
                            <a:schemeClr val="tx1"/>
                          </a:solidFill>
                          <a:latin typeface="Arial"/>
                        </a:defRPr>
                      </a:lvl7pPr>
                      <a:lvl8pPr marL="2400300" algn="l" defTabSz="685800" rtl="0" eaLnBrk="1" latinLnBrk="0" hangingPunct="1">
                        <a:defRPr sz="1350" kern="1200">
                          <a:solidFill>
                            <a:schemeClr val="tx1"/>
                          </a:solidFill>
                          <a:latin typeface="Arial"/>
                        </a:defRPr>
                      </a:lvl8pPr>
                      <a:lvl9pPr marL="2743200" algn="l" defTabSz="685800" rtl="0" eaLnBrk="1" latinLnBrk="0" hangingPunct="1">
                        <a:defRPr sz="1350" kern="1200">
                          <a:solidFill>
                            <a:schemeClr val="tx1"/>
                          </a:solidFill>
                          <a:latin typeface="Arial"/>
                        </a:defRPr>
                      </a:lvl9pPr>
                    </a:lstStyle>
                    <a:p>
                      <a:pPr marL="0" lvl="0" indent="0" algn="ctr" rtl="0">
                        <a:spcBef>
                          <a:spcPts val="0"/>
                        </a:spcBef>
                        <a:spcAft>
                          <a:spcPts val="0"/>
                        </a:spcAft>
                        <a:buNone/>
                      </a:pPr>
                      <a:r>
                        <a:rPr lang="en" dirty="0">
                          <a:solidFill>
                            <a:schemeClr val="accent3"/>
                          </a:solidFill>
                          <a:latin typeface="+mn-ea"/>
                          <a:ea typeface="+mn-ea"/>
                          <a:cs typeface="Fira Sans Condensed"/>
                          <a:sym typeface="Fira Sans Condensed"/>
                        </a:rPr>
                        <a:t>Yes</a:t>
                      </a:r>
                      <a:endParaRPr dirty="0">
                        <a:solidFill>
                          <a:schemeClr val="accent3"/>
                        </a:solidFill>
                        <a:latin typeface="+mn-ea"/>
                        <a:ea typeface="+mn-ea"/>
                        <a:cs typeface="Fira Sans Condensed"/>
                        <a:sym typeface="Fira Sans Condensed"/>
                      </a:endParaRPr>
                    </a:p>
                  </a:txBody>
                  <a:tcPr marL="91425" marR="91425" marT="91425" marB="91425" anchor="ctr">
                    <a:lnL w="9525" cap="flat" cmpd="sng">
                      <a:solidFill>
                        <a:srgbClr val="E1A101"/>
                      </a:solidFill>
                      <a:prstDash val="solid"/>
                      <a:round/>
                      <a:headEnd type="none" w="sm" len="sm"/>
                      <a:tailEnd type="none" w="sm" len="sm"/>
                    </a:lnL>
                    <a:lnR w="19050" cap="flat" cmpd="sng">
                      <a:solidFill>
                        <a:srgbClr val="E1A101"/>
                      </a:solidFill>
                      <a:prstDash val="solid"/>
                      <a:round/>
                      <a:headEnd type="none" w="sm" len="sm"/>
                      <a:tailEnd type="none" w="sm" len="sm"/>
                    </a:lnR>
                    <a:lnT w="9525" cap="flat" cmpd="sng">
                      <a:solidFill>
                        <a:srgbClr val="9E9E9E">
                          <a:alpha val="0"/>
                        </a:srgbClr>
                      </a:solidFill>
                      <a:prstDash val="solid"/>
                      <a:round/>
                      <a:headEnd type="none" w="sm" len="sm"/>
                      <a:tailEnd type="none" w="sm" len="sm"/>
                    </a:lnT>
                    <a:lnB w="9525" cap="flat" cmpd="sng">
                      <a:solidFill>
                        <a:srgbClr val="9E9E9E">
                          <a:alpha val="0"/>
                        </a:srgbClr>
                      </a:solidFill>
                      <a:prstDash val="solid"/>
                      <a:round/>
                      <a:headEnd type="none" w="sm" len="sm"/>
                      <a:tailEnd type="none" w="sm" len="sm"/>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Arial"/>
                        </a:defRPr>
                      </a:lvl1pPr>
                      <a:lvl2pPr marL="342900" algn="l" defTabSz="685800" rtl="0" eaLnBrk="1" latinLnBrk="0" hangingPunct="1">
                        <a:defRPr sz="1350" kern="1200">
                          <a:solidFill>
                            <a:schemeClr val="tx1"/>
                          </a:solidFill>
                          <a:latin typeface="Arial"/>
                        </a:defRPr>
                      </a:lvl2pPr>
                      <a:lvl3pPr marL="685800" algn="l" defTabSz="685800" rtl="0" eaLnBrk="1" latinLnBrk="0" hangingPunct="1">
                        <a:defRPr sz="1350" kern="1200">
                          <a:solidFill>
                            <a:schemeClr val="tx1"/>
                          </a:solidFill>
                          <a:latin typeface="Arial"/>
                        </a:defRPr>
                      </a:lvl3pPr>
                      <a:lvl4pPr marL="1028700" algn="l" defTabSz="685800" rtl="0" eaLnBrk="1" latinLnBrk="0" hangingPunct="1">
                        <a:defRPr sz="1350" kern="1200">
                          <a:solidFill>
                            <a:schemeClr val="tx1"/>
                          </a:solidFill>
                          <a:latin typeface="Arial"/>
                        </a:defRPr>
                      </a:lvl4pPr>
                      <a:lvl5pPr marL="1371600" algn="l" defTabSz="685800" rtl="0" eaLnBrk="1" latinLnBrk="0" hangingPunct="1">
                        <a:defRPr sz="1350" kern="1200">
                          <a:solidFill>
                            <a:schemeClr val="tx1"/>
                          </a:solidFill>
                          <a:latin typeface="Arial"/>
                        </a:defRPr>
                      </a:lvl5pPr>
                      <a:lvl6pPr marL="1714500" algn="l" defTabSz="685800" rtl="0" eaLnBrk="1" latinLnBrk="0" hangingPunct="1">
                        <a:defRPr sz="1350" kern="1200">
                          <a:solidFill>
                            <a:schemeClr val="tx1"/>
                          </a:solidFill>
                          <a:latin typeface="Arial"/>
                        </a:defRPr>
                      </a:lvl6pPr>
                      <a:lvl7pPr marL="2057400" algn="l" defTabSz="685800" rtl="0" eaLnBrk="1" latinLnBrk="0" hangingPunct="1">
                        <a:defRPr sz="1350" kern="1200">
                          <a:solidFill>
                            <a:schemeClr val="tx1"/>
                          </a:solidFill>
                          <a:latin typeface="Arial"/>
                        </a:defRPr>
                      </a:lvl7pPr>
                      <a:lvl8pPr marL="2400300" algn="l" defTabSz="685800" rtl="0" eaLnBrk="1" latinLnBrk="0" hangingPunct="1">
                        <a:defRPr sz="1350" kern="1200">
                          <a:solidFill>
                            <a:schemeClr val="tx1"/>
                          </a:solidFill>
                          <a:latin typeface="Arial"/>
                        </a:defRPr>
                      </a:lvl8pPr>
                      <a:lvl9pPr marL="2743200" algn="l" defTabSz="685800" rtl="0" eaLnBrk="1" latinLnBrk="0" hangingPunct="1">
                        <a:defRPr sz="1350" kern="1200">
                          <a:solidFill>
                            <a:schemeClr val="tx1"/>
                          </a:solidFill>
                          <a:latin typeface="Arial"/>
                        </a:defRPr>
                      </a:lvl9pPr>
                    </a:lstStyle>
                    <a:p>
                      <a:pPr marL="0" lvl="0" indent="0" algn="ctr" rtl="0">
                        <a:spcBef>
                          <a:spcPts val="0"/>
                        </a:spcBef>
                        <a:spcAft>
                          <a:spcPts val="0"/>
                        </a:spcAft>
                        <a:buNone/>
                      </a:pPr>
                      <a:r>
                        <a:rPr lang="en" dirty="0">
                          <a:solidFill>
                            <a:schemeClr val="accent3"/>
                          </a:solidFill>
                          <a:latin typeface="+mn-ea"/>
                          <a:ea typeface="+mn-ea"/>
                          <a:cs typeface="Fira Sans Condensed"/>
                          <a:sym typeface="Fira Sans Condensed"/>
                        </a:rPr>
                        <a:t>No</a:t>
                      </a:r>
                      <a:endParaRPr dirty="0">
                        <a:solidFill>
                          <a:schemeClr val="accent3"/>
                        </a:solidFill>
                        <a:latin typeface="+mn-ea"/>
                        <a:ea typeface="+mn-ea"/>
                        <a:cs typeface="Fira Sans Condensed"/>
                        <a:sym typeface="Fira Sans Condensed"/>
                      </a:endParaRPr>
                    </a:p>
                  </a:txBody>
                  <a:tcPr marL="91425" marR="91425" marT="91425" marB="91425" anchor="ctr">
                    <a:lnL w="19050" cap="flat" cmpd="sng">
                      <a:solidFill>
                        <a:srgbClr val="E1A101"/>
                      </a:solidFill>
                      <a:prstDash val="solid"/>
                      <a:round/>
                      <a:headEnd type="none" w="sm" len="sm"/>
                      <a:tailEnd type="none" w="sm" len="sm"/>
                    </a:lnL>
                    <a:lnR w="19050" cap="flat" cmpd="sng">
                      <a:solidFill>
                        <a:srgbClr val="E1A101"/>
                      </a:solidFill>
                      <a:prstDash val="solid"/>
                      <a:round/>
                      <a:headEnd type="none" w="sm" len="sm"/>
                      <a:tailEnd type="none" w="sm" len="sm"/>
                    </a:lnR>
                    <a:lnT w="9525" cap="flat" cmpd="sng">
                      <a:solidFill>
                        <a:srgbClr val="9E9E9E">
                          <a:alpha val="0"/>
                        </a:srgbClr>
                      </a:solidFill>
                      <a:prstDash val="solid"/>
                      <a:round/>
                      <a:headEnd type="none" w="sm" len="sm"/>
                      <a:tailEnd type="none" w="sm" len="sm"/>
                    </a:lnT>
                    <a:lnB w="9525" cap="flat" cmpd="sng">
                      <a:solidFill>
                        <a:srgbClr val="9E9E9E">
                          <a:alpha val="0"/>
                        </a:srgbClr>
                      </a:solidFill>
                      <a:prstDash val="solid"/>
                      <a:round/>
                      <a:headEnd type="none" w="sm" len="sm"/>
                      <a:tailEnd type="none" w="sm" len="sm"/>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Arial"/>
                        </a:defRPr>
                      </a:lvl1pPr>
                      <a:lvl2pPr marL="342900" algn="l" defTabSz="685800" rtl="0" eaLnBrk="1" latinLnBrk="0" hangingPunct="1">
                        <a:defRPr sz="1350" kern="1200">
                          <a:solidFill>
                            <a:schemeClr val="tx1"/>
                          </a:solidFill>
                          <a:latin typeface="Arial"/>
                        </a:defRPr>
                      </a:lvl2pPr>
                      <a:lvl3pPr marL="685800" algn="l" defTabSz="685800" rtl="0" eaLnBrk="1" latinLnBrk="0" hangingPunct="1">
                        <a:defRPr sz="1350" kern="1200">
                          <a:solidFill>
                            <a:schemeClr val="tx1"/>
                          </a:solidFill>
                          <a:latin typeface="Arial"/>
                        </a:defRPr>
                      </a:lvl3pPr>
                      <a:lvl4pPr marL="1028700" algn="l" defTabSz="685800" rtl="0" eaLnBrk="1" latinLnBrk="0" hangingPunct="1">
                        <a:defRPr sz="1350" kern="1200">
                          <a:solidFill>
                            <a:schemeClr val="tx1"/>
                          </a:solidFill>
                          <a:latin typeface="Arial"/>
                        </a:defRPr>
                      </a:lvl4pPr>
                      <a:lvl5pPr marL="1371600" algn="l" defTabSz="685800" rtl="0" eaLnBrk="1" latinLnBrk="0" hangingPunct="1">
                        <a:defRPr sz="1350" kern="1200">
                          <a:solidFill>
                            <a:schemeClr val="tx1"/>
                          </a:solidFill>
                          <a:latin typeface="Arial"/>
                        </a:defRPr>
                      </a:lvl5pPr>
                      <a:lvl6pPr marL="1714500" algn="l" defTabSz="685800" rtl="0" eaLnBrk="1" latinLnBrk="0" hangingPunct="1">
                        <a:defRPr sz="1350" kern="1200">
                          <a:solidFill>
                            <a:schemeClr val="tx1"/>
                          </a:solidFill>
                          <a:latin typeface="Arial"/>
                        </a:defRPr>
                      </a:lvl6pPr>
                      <a:lvl7pPr marL="2057400" algn="l" defTabSz="685800" rtl="0" eaLnBrk="1" latinLnBrk="0" hangingPunct="1">
                        <a:defRPr sz="1350" kern="1200">
                          <a:solidFill>
                            <a:schemeClr val="tx1"/>
                          </a:solidFill>
                          <a:latin typeface="Arial"/>
                        </a:defRPr>
                      </a:lvl7pPr>
                      <a:lvl8pPr marL="2400300" algn="l" defTabSz="685800" rtl="0" eaLnBrk="1" latinLnBrk="0" hangingPunct="1">
                        <a:defRPr sz="1350" kern="1200">
                          <a:solidFill>
                            <a:schemeClr val="tx1"/>
                          </a:solidFill>
                          <a:latin typeface="Arial"/>
                        </a:defRPr>
                      </a:lvl8pPr>
                      <a:lvl9pPr marL="2743200" algn="l" defTabSz="685800" rtl="0" eaLnBrk="1" latinLnBrk="0" hangingPunct="1">
                        <a:defRPr sz="1350" kern="1200">
                          <a:solidFill>
                            <a:schemeClr val="tx1"/>
                          </a:solidFill>
                          <a:latin typeface="Arial"/>
                        </a:defRPr>
                      </a:lvl9pPr>
                    </a:lstStyle>
                    <a:p>
                      <a:pPr marL="0" lvl="0" indent="0" algn="ctr" rtl="0">
                        <a:spcBef>
                          <a:spcPts val="0"/>
                        </a:spcBef>
                        <a:spcAft>
                          <a:spcPts val="0"/>
                        </a:spcAft>
                        <a:buNone/>
                      </a:pPr>
                      <a:r>
                        <a:rPr lang="en">
                          <a:solidFill>
                            <a:schemeClr val="accent3"/>
                          </a:solidFill>
                          <a:latin typeface="+mn-ea"/>
                          <a:ea typeface="+mn-ea"/>
                          <a:cs typeface="Fira Sans Condensed"/>
                          <a:sym typeface="Fira Sans Condensed"/>
                        </a:rPr>
                        <a:t>Yes</a:t>
                      </a:r>
                      <a:endParaRPr>
                        <a:solidFill>
                          <a:schemeClr val="accent3"/>
                        </a:solidFill>
                        <a:latin typeface="+mn-ea"/>
                        <a:ea typeface="+mn-ea"/>
                        <a:cs typeface="Fira Sans Condensed"/>
                        <a:sym typeface="Fira Sans Condensed"/>
                      </a:endParaRPr>
                    </a:p>
                  </a:txBody>
                  <a:tcPr marL="91425" marR="91425" marT="91425" marB="91425" anchor="ctr">
                    <a:lnL w="19050" cap="flat" cmpd="sng">
                      <a:solidFill>
                        <a:srgbClr val="E1A101"/>
                      </a:solidFill>
                      <a:prstDash val="solid"/>
                      <a:round/>
                      <a:headEnd type="none" w="sm" len="sm"/>
                      <a:tailEnd type="none" w="sm" len="sm"/>
                    </a:lnL>
                    <a:lnR w="19050" cap="flat" cmpd="sng">
                      <a:solidFill>
                        <a:srgbClr val="E1A101"/>
                      </a:solidFill>
                      <a:prstDash val="solid"/>
                      <a:round/>
                      <a:headEnd type="none" w="sm" len="sm"/>
                      <a:tailEnd type="none" w="sm" len="sm"/>
                    </a:lnR>
                    <a:lnT w="9525" cap="flat" cmpd="sng">
                      <a:solidFill>
                        <a:srgbClr val="9E9E9E">
                          <a:alpha val="0"/>
                        </a:srgbClr>
                      </a:solidFill>
                      <a:prstDash val="solid"/>
                      <a:round/>
                      <a:headEnd type="none" w="sm" len="sm"/>
                      <a:tailEnd type="none" w="sm" len="sm"/>
                    </a:lnT>
                    <a:lnB w="9525" cap="flat" cmpd="sng">
                      <a:solidFill>
                        <a:srgbClr val="9E9E9E">
                          <a:alpha val="0"/>
                        </a:srgbClr>
                      </a:solidFill>
                      <a:prstDash val="solid"/>
                      <a:round/>
                      <a:headEnd type="none" w="sm" len="sm"/>
                      <a:tailEnd type="none" w="sm" len="sm"/>
                    </a:lnB>
                    <a:lnTlToBr w="12700" cmpd="sng">
                      <a:noFill/>
                      <a:prstDash val="solid"/>
                    </a:lnTlToBr>
                    <a:lnBlToTr w="12700" cmpd="sng">
                      <a:noFill/>
                      <a:prstDash val="solid"/>
                    </a:lnBlToTr>
                    <a:noFill/>
                  </a:tcPr>
                </a:tc>
                <a:extLst>
                  <a:ext uri="{0D108BD9-81ED-4DB2-BD59-A6C34878D82A}">
                    <a16:rowId xmlns:a16="http://schemas.microsoft.com/office/drawing/2014/main" xmlns="" val="10000"/>
                  </a:ext>
                </a:extLst>
              </a:tr>
              <a:tr h="564425">
                <a:tc>
                  <a:txBody>
                    <a:bodyPr/>
                    <a:lstStyle>
                      <a:lvl1pPr marL="0" algn="l" defTabSz="685800" rtl="0" eaLnBrk="1" latinLnBrk="0" hangingPunct="1">
                        <a:defRPr sz="1350" kern="1200">
                          <a:solidFill>
                            <a:schemeClr val="tx1"/>
                          </a:solidFill>
                          <a:latin typeface="Arial"/>
                        </a:defRPr>
                      </a:lvl1pPr>
                      <a:lvl2pPr marL="342900" algn="l" defTabSz="685800" rtl="0" eaLnBrk="1" latinLnBrk="0" hangingPunct="1">
                        <a:defRPr sz="1350" kern="1200">
                          <a:solidFill>
                            <a:schemeClr val="tx1"/>
                          </a:solidFill>
                          <a:latin typeface="Arial"/>
                        </a:defRPr>
                      </a:lvl2pPr>
                      <a:lvl3pPr marL="685800" algn="l" defTabSz="685800" rtl="0" eaLnBrk="1" latinLnBrk="0" hangingPunct="1">
                        <a:defRPr sz="1350" kern="1200">
                          <a:solidFill>
                            <a:schemeClr val="tx1"/>
                          </a:solidFill>
                          <a:latin typeface="Arial"/>
                        </a:defRPr>
                      </a:lvl3pPr>
                      <a:lvl4pPr marL="1028700" algn="l" defTabSz="685800" rtl="0" eaLnBrk="1" latinLnBrk="0" hangingPunct="1">
                        <a:defRPr sz="1350" kern="1200">
                          <a:solidFill>
                            <a:schemeClr val="tx1"/>
                          </a:solidFill>
                          <a:latin typeface="Arial"/>
                        </a:defRPr>
                      </a:lvl4pPr>
                      <a:lvl5pPr marL="1371600" algn="l" defTabSz="685800" rtl="0" eaLnBrk="1" latinLnBrk="0" hangingPunct="1">
                        <a:defRPr sz="1350" kern="1200">
                          <a:solidFill>
                            <a:schemeClr val="tx1"/>
                          </a:solidFill>
                          <a:latin typeface="Arial"/>
                        </a:defRPr>
                      </a:lvl5pPr>
                      <a:lvl6pPr marL="1714500" algn="l" defTabSz="685800" rtl="0" eaLnBrk="1" latinLnBrk="0" hangingPunct="1">
                        <a:defRPr sz="1350" kern="1200">
                          <a:solidFill>
                            <a:schemeClr val="tx1"/>
                          </a:solidFill>
                          <a:latin typeface="Arial"/>
                        </a:defRPr>
                      </a:lvl6pPr>
                      <a:lvl7pPr marL="2057400" algn="l" defTabSz="685800" rtl="0" eaLnBrk="1" latinLnBrk="0" hangingPunct="1">
                        <a:defRPr sz="1350" kern="1200">
                          <a:solidFill>
                            <a:schemeClr val="tx1"/>
                          </a:solidFill>
                          <a:latin typeface="Arial"/>
                        </a:defRPr>
                      </a:lvl7pPr>
                      <a:lvl8pPr marL="2400300" algn="l" defTabSz="685800" rtl="0" eaLnBrk="1" latinLnBrk="0" hangingPunct="1">
                        <a:defRPr sz="1350" kern="1200">
                          <a:solidFill>
                            <a:schemeClr val="tx1"/>
                          </a:solidFill>
                          <a:latin typeface="Arial"/>
                        </a:defRPr>
                      </a:lvl8pPr>
                      <a:lvl9pPr marL="2743200" algn="l" defTabSz="685800" rtl="0" eaLnBrk="1" latinLnBrk="0" hangingPunct="1">
                        <a:defRPr sz="1350" kern="1200">
                          <a:solidFill>
                            <a:schemeClr val="tx1"/>
                          </a:solidFill>
                          <a:latin typeface="Arial"/>
                        </a:defRPr>
                      </a:lvl9pPr>
                    </a:lstStyle>
                    <a:p>
                      <a:pPr marL="0" lvl="0" indent="0" algn="ctr" rtl="0">
                        <a:spcBef>
                          <a:spcPts val="0"/>
                        </a:spcBef>
                        <a:spcAft>
                          <a:spcPts val="0"/>
                        </a:spcAft>
                        <a:buNone/>
                      </a:pPr>
                      <a:r>
                        <a:rPr lang="zh-CN" altLang="en-US" dirty="0">
                          <a:solidFill>
                            <a:schemeClr val="accent4"/>
                          </a:solidFill>
                          <a:latin typeface="+mj-ea"/>
                          <a:ea typeface="+mj-ea"/>
                          <a:cs typeface="Fira Sans Condensed"/>
                          <a:sym typeface="Fira Sans Condensed"/>
                        </a:rPr>
                        <a:t>任务二</a:t>
                      </a:r>
                      <a:endParaRPr dirty="0">
                        <a:solidFill>
                          <a:schemeClr val="accent4"/>
                        </a:solidFill>
                        <a:latin typeface="+mj-ea"/>
                        <a:ea typeface="+mj-ea"/>
                        <a:cs typeface="Fira Sans Condensed"/>
                        <a:sym typeface="Fira Sans Condensed"/>
                      </a:endParaRPr>
                    </a:p>
                  </a:txBody>
                  <a:tcPr marL="91425" marR="91425" marT="91425" marB="91425" anchor="ctr">
                    <a:lnL w="9525" cap="flat" cmpd="sng">
                      <a:solidFill>
                        <a:srgbClr val="E1A101"/>
                      </a:solidFill>
                      <a:prstDash val="solid"/>
                      <a:round/>
                      <a:headEnd type="none" w="sm" len="sm"/>
                      <a:tailEnd type="none" w="sm" len="sm"/>
                    </a:lnL>
                    <a:lnR w="9525" cap="flat" cmpd="sng">
                      <a:solidFill>
                        <a:srgbClr val="E1A101"/>
                      </a:solidFill>
                      <a:prstDash val="solid"/>
                      <a:round/>
                      <a:headEnd type="none" w="sm" len="sm"/>
                      <a:tailEnd type="none" w="sm" len="sm"/>
                    </a:lnR>
                    <a:lnT w="9525" cap="flat" cmpd="sng">
                      <a:solidFill>
                        <a:srgbClr val="E1A101"/>
                      </a:solidFill>
                      <a:prstDash val="solid"/>
                      <a:round/>
                      <a:headEnd type="none" w="sm" len="sm"/>
                      <a:tailEnd type="none" w="sm" len="sm"/>
                    </a:lnT>
                    <a:lnB w="9525" cap="flat" cmpd="sng">
                      <a:solidFill>
                        <a:srgbClr val="E1A101"/>
                      </a:solidFill>
                      <a:prstDash val="solid"/>
                      <a:round/>
                      <a:headEnd type="none" w="sm" len="sm"/>
                      <a:tailEnd type="none" w="sm" len="sm"/>
                    </a:lnB>
                    <a:lnTlToBr w="12700" cmpd="sng">
                      <a:noFill/>
                      <a:prstDash val="solid"/>
                    </a:lnTlToBr>
                    <a:lnBlToTr w="12700" cmpd="sng">
                      <a:noFill/>
                      <a:prstDash val="solid"/>
                    </a:lnBlToTr>
                    <a:solidFill>
                      <a:srgbClr val="E1A101"/>
                    </a:solidFill>
                  </a:tcPr>
                </a:tc>
                <a:tc>
                  <a:txBody>
                    <a:bodyPr/>
                    <a:lstStyle>
                      <a:lvl1pPr marL="0" algn="l" defTabSz="685800" rtl="0" eaLnBrk="1" latinLnBrk="0" hangingPunct="1">
                        <a:defRPr sz="1350" kern="1200">
                          <a:solidFill>
                            <a:schemeClr val="tx1"/>
                          </a:solidFill>
                          <a:latin typeface="Arial"/>
                        </a:defRPr>
                      </a:lvl1pPr>
                      <a:lvl2pPr marL="342900" algn="l" defTabSz="685800" rtl="0" eaLnBrk="1" latinLnBrk="0" hangingPunct="1">
                        <a:defRPr sz="1350" kern="1200">
                          <a:solidFill>
                            <a:schemeClr val="tx1"/>
                          </a:solidFill>
                          <a:latin typeface="Arial"/>
                        </a:defRPr>
                      </a:lvl2pPr>
                      <a:lvl3pPr marL="685800" algn="l" defTabSz="685800" rtl="0" eaLnBrk="1" latinLnBrk="0" hangingPunct="1">
                        <a:defRPr sz="1350" kern="1200">
                          <a:solidFill>
                            <a:schemeClr val="tx1"/>
                          </a:solidFill>
                          <a:latin typeface="Arial"/>
                        </a:defRPr>
                      </a:lvl3pPr>
                      <a:lvl4pPr marL="1028700" algn="l" defTabSz="685800" rtl="0" eaLnBrk="1" latinLnBrk="0" hangingPunct="1">
                        <a:defRPr sz="1350" kern="1200">
                          <a:solidFill>
                            <a:schemeClr val="tx1"/>
                          </a:solidFill>
                          <a:latin typeface="Arial"/>
                        </a:defRPr>
                      </a:lvl4pPr>
                      <a:lvl5pPr marL="1371600" algn="l" defTabSz="685800" rtl="0" eaLnBrk="1" latinLnBrk="0" hangingPunct="1">
                        <a:defRPr sz="1350" kern="1200">
                          <a:solidFill>
                            <a:schemeClr val="tx1"/>
                          </a:solidFill>
                          <a:latin typeface="Arial"/>
                        </a:defRPr>
                      </a:lvl5pPr>
                      <a:lvl6pPr marL="1714500" algn="l" defTabSz="685800" rtl="0" eaLnBrk="1" latinLnBrk="0" hangingPunct="1">
                        <a:defRPr sz="1350" kern="1200">
                          <a:solidFill>
                            <a:schemeClr val="tx1"/>
                          </a:solidFill>
                          <a:latin typeface="Arial"/>
                        </a:defRPr>
                      </a:lvl6pPr>
                      <a:lvl7pPr marL="2057400" algn="l" defTabSz="685800" rtl="0" eaLnBrk="1" latinLnBrk="0" hangingPunct="1">
                        <a:defRPr sz="1350" kern="1200">
                          <a:solidFill>
                            <a:schemeClr val="tx1"/>
                          </a:solidFill>
                          <a:latin typeface="Arial"/>
                        </a:defRPr>
                      </a:lvl7pPr>
                      <a:lvl8pPr marL="2400300" algn="l" defTabSz="685800" rtl="0" eaLnBrk="1" latinLnBrk="0" hangingPunct="1">
                        <a:defRPr sz="1350" kern="1200">
                          <a:solidFill>
                            <a:schemeClr val="tx1"/>
                          </a:solidFill>
                          <a:latin typeface="Arial"/>
                        </a:defRPr>
                      </a:lvl8pPr>
                      <a:lvl9pPr marL="2743200" algn="l" defTabSz="685800" rtl="0" eaLnBrk="1" latinLnBrk="0" hangingPunct="1">
                        <a:defRPr sz="1350" kern="1200">
                          <a:solidFill>
                            <a:schemeClr val="tx1"/>
                          </a:solidFill>
                          <a:latin typeface="Arial"/>
                        </a:defRPr>
                      </a:lvl9pPr>
                    </a:lstStyle>
                    <a:p>
                      <a:pPr marL="0" lvl="0" indent="0" algn="ctr" rtl="0">
                        <a:spcBef>
                          <a:spcPts val="0"/>
                        </a:spcBef>
                        <a:spcAft>
                          <a:spcPts val="0"/>
                        </a:spcAft>
                        <a:buNone/>
                      </a:pPr>
                      <a:r>
                        <a:rPr lang="en" dirty="0">
                          <a:solidFill>
                            <a:schemeClr val="accent3"/>
                          </a:solidFill>
                          <a:latin typeface="+mn-ea"/>
                          <a:ea typeface="+mn-ea"/>
                          <a:cs typeface="Fira Sans Condensed"/>
                          <a:sym typeface="Fira Sans Condensed"/>
                        </a:rPr>
                        <a:t>Yes</a:t>
                      </a:r>
                      <a:endParaRPr dirty="0">
                        <a:solidFill>
                          <a:schemeClr val="accent3"/>
                        </a:solidFill>
                        <a:latin typeface="+mn-ea"/>
                        <a:ea typeface="+mn-ea"/>
                        <a:cs typeface="Fira Sans Condensed"/>
                        <a:sym typeface="Fira Sans Condensed"/>
                      </a:endParaRPr>
                    </a:p>
                  </a:txBody>
                  <a:tcPr marL="91425" marR="91425" marT="91425" marB="91425" anchor="ctr">
                    <a:lnL w="9525" cap="flat" cmpd="sng">
                      <a:solidFill>
                        <a:srgbClr val="E1A101"/>
                      </a:solidFill>
                      <a:prstDash val="solid"/>
                      <a:round/>
                      <a:headEnd type="none" w="sm" len="sm"/>
                      <a:tailEnd type="none" w="sm" len="sm"/>
                    </a:lnL>
                    <a:lnR w="19050" cap="flat" cmpd="sng">
                      <a:solidFill>
                        <a:srgbClr val="E1A101"/>
                      </a:solidFill>
                      <a:prstDash val="solid"/>
                      <a:round/>
                      <a:headEnd type="none" w="sm" len="sm"/>
                      <a:tailEnd type="none" w="sm" len="sm"/>
                    </a:lnR>
                    <a:lnT w="9525" cap="flat" cmpd="sng">
                      <a:solidFill>
                        <a:srgbClr val="9E9E9E">
                          <a:alpha val="0"/>
                        </a:srgbClr>
                      </a:solidFill>
                      <a:prstDash val="solid"/>
                      <a:round/>
                      <a:headEnd type="none" w="sm" len="sm"/>
                      <a:tailEnd type="none" w="sm" len="sm"/>
                    </a:lnT>
                    <a:lnB w="9525" cap="flat" cmpd="sng">
                      <a:solidFill>
                        <a:srgbClr val="9E9E9E">
                          <a:alpha val="0"/>
                        </a:srgbClr>
                      </a:solidFill>
                      <a:prstDash val="solid"/>
                      <a:round/>
                      <a:headEnd type="none" w="sm" len="sm"/>
                      <a:tailEnd type="none" w="sm" len="sm"/>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Arial"/>
                        </a:defRPr>
                      </a:lvl1pPr>
                      <a:lvl2pPr marL="342900" algn="l" defTabSz="685800" rtl="0" eaLnBrk="1" latinLnBrk="0" hangingPunct="1">
                        <a:defRPr sz="1350" kern="1200">
                          <a:solidFill>
                            <a:schemeClr val="tx1"/>
                          </a:solidFill>
                          <a:latin typeface="Arial"/>
                        </a:defRPr>
                      </a:lvl2pPr>
                      <a:lvl3pPr marL="685800" algn="l" defTabSz="685800" rtl="0" eaLnBrk="1" latinLnBrk="0" hangingPunct="1">
                        <a:defRPr sz="1350" kern="1200">
                          <a:solidFill>
                            <a:schemeClr val="tx1"/>
                          </a:solidFill>
                          <a:latin typeface="Arial"/>
                        </a:defRPr>
                      </a:lvl3pPr>
                      <a:lvl4pPr marL="1028700" algn="l" defTabSz="685800" rtl="0" eaLnBrk="1" latinLnBrk="0" hangingPunct="1">
                        <a:defRPr sz="1350" kern="1200">
                          <a:solidFill>
                            <a:schemeClr val="tx1"/>
                          </a:solidFill>
                          <a:latin typeface="Arial"/>
                        </a:defRPr>
                      </a:lvl4pPr>
                      <a:lvl5pPr marL="1371600" algn="l" defTabSz="685800" rtl="0" eaLnBrk="1" latinLnBrk="0" hangingPunct="1">
                        <a:defRPr sz="1350" kern="1200">
                          <a:solidFill>
                            <a:schemeClr val="tx1"/>
                          </a:solidFill>
                          <a:latin typeface="Arial"/>
                        </a:defRPr>
                      </a:lvl5pPr>
                      <a:lvl6pPr marL="1714500" algn="l" defTabSz="685800" rtl="0" eaLnBrk="1" latinLnBrk="0" hangingPunct="1">
                        <a:defRPr sz="1350" kern="1200">
                          <a:solidFill>
                            <a:schemeClr val="tx1"/>
                          </a:solidFill>
                          <a:latin typeface="Arial"/>
                        </a:defRPr>
                      </a:lvl6pPr>
                      <a:lvl7pPr marL="2057400" algn="l" defTabSz="685800" rtl="0" eaLnBrk="1" latinLnBrk="0" hangingPunct="1">
                        <a:defRPr sz="1350" kern="1200">
                          <a:solidFill>
                            <a:schemeClr val="tx1"/>
                          </a:solidFill>
                          <a:latin typeface="Arial"/>
                        </a:defRPr>
                      </a:lvl7pPr>
                      <a:lvl8pPr marL="2400300" algn="l" defTabSz="685800" rtl="0" eaLnBrk="1" latinLnBrk="0" hangingPunct="1">
                        <a:defRPr sz="1350" kern="1200">
                          <a:solidFill>
                            <a:schemeClr val="tx1"/>
                          </a:solidFill>
                          <a:latin typeface="Arial"/>
                        </a:defRPr>
                      </a:lvl8pPr>
                      <a:lvl9pPr marL="2743200" algn="l" defTabSz="685800" rtl="0" eaLnBrk="1" latinLnBrk="0" hangingPunct="1">
                        <a:defRPr sz="1350" kern="1200">
                          <a:solidFill>
                            <a:schemeClr val="tx1"/>
                          </a:solidFill>
                          <a:latin typeface="Arial"/>
                        </a:defRPr>
                      </a:lvl9pPr>
                    </a:lstStyle>
                    <a:p>
                      <a:pPr marL="0" lvl="0" indent="0" algn="ctr" rtl="0">
                        <a:spcBef>
                          <a:spcPts val="0"/>
                        </a:spcBef>
                        <a:spcAft>
                          <a:spcPts val="0"/>
                        </a:spcAft>
                        <a:buNone/>
                      </a:pPr>
                      <a:r>
                        <a:rPr lang="en" dirty="0">
                          <a:solidFill>
                            <a:schemeClr val="accent3"/>
                          </a:solidFill>
                          <a:latin typeface="+mn-ea"/>
                          <a:ea typeface="+mn-ea"/>
                          <a:cs typeface="Fira Sans Condensed"/>
                          <a:sym typeface="Fira Sans Condensed"/>
                        </a:rPr>
                        <a:t>No</a:t>
                      </a:r>
                      <a:endParaRPr dirty="0">
                        <a:solidFill>
                          <a:schemeClr val="accent3"/>
                        </a:solidFill>
                        <a:latin typeface="+mn-ea"/>
                        <a:ea typeface="+mn-ea"/>
                        <a:cs typeface="Fira Sans Condensed"/>
                        <a:sym typeface="Fira Sans Condensed"/>
                      </a:endParaRPr>
                    </a:p>
                  </a:txBody>
                  <a:tcPr marL="91425" marR="91425" marT="91425" marB="91425" anchor="ctr">
                    <a:lnL w="19050" cap="flat" cmpd="sng">
                      <a:solidFill>
                        <a:srgbClr val="E1A101"/>
                      </a:solidFill>
                      <a:prstDash val="solid"/>
                      <a:round/>
                      <a:headEnd type="none" w="sm" len="sm"/>
                      <a:tailEnd type="none" w="sm" len="sm"/>
                    </a:lnL>
                    <a:lnR w="19050" cap="flat" cmpd="sng">
                      <a:solidFill>
                        <a:srgbClr val="E1A101"/>
                      </a:solidFill>
                      <a:prstDash val="solid"/>
                      <a:round/>
                      <a:headEnd type="none" w="sm" len="sm"/>
                      <a:tailEnd type="none" w="sm" len="sm"/>
                    </a:lnR>
                    <a:lnT w="9525" cap="flat" cmpd="sng">
                      <a:solidFill>
                        <a:srgbClr val="9E9E9E">
                          <a:alpha val="0"/>
                        </a:srgbClr>
                      </a:solidFill>
                      <a:prstDash val="solid"/>
                      <a:round/>
                      <a:headEnd type="none" w="sm" len="sm"/>
                      <a:tailEnd type="none" w="sm" len="sm"/>
                    </a:lnT>
                    <a:lnB w="9525" cap="flat" cmpd="sng">
                      <a:solidFill>
                        <a:srgbClr val="9E9E9E">
                          <a:alpha val="0"/>
                        </a:srgbClr>
                      </a:solidFill>
                      <a:prstDash val="solid"/>
                      <a:round/>
                      <a:headEnd type="none" w="sm" len="sm"/>
                      <a:tailEnd type="none" w="sm" len="sm"/>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Arial"/>
                        </a:defRPr>
                      </a:lvl1pPr>
                      <a:lvl2pPr marL="342900" algn="l" defTabSz="685800" rtl="0" eaLnBrk="1" latinLnBrk="0" hangingPunct="1">
                        <a:defRPr sz="1350" kern="1200">
                          <a:solidFill>
                            <a:schemeClr val="tx1"/>
                          </a:solidFill>
                          <a:latin typeface="Arial"/>
                        </a:defRPr>
                      </a:lvl2pPr>
                      <a:lvl3pPr marL="685800" algn="l" defTabSz="685800" rtl="0" eaLnBrk="1" latinLnBrk="0" hangingPunct="1">
                        <a:defRPr sz="1350" kern="1200">
                          <a:solidFill>
                            <a:schemeClr val="tx1"/>
                          </a:solidFill>
                          <a:latin typeface="Arial"/>
                        </a:defRPr>
                      </a:lvl3pPr>
                      <a:lvl4pPr marL="1028700" algn="l" defTabSz="685800" rtl="0" eaLnBrk="1" latinLnBrk="0" hangingPunct="1">
                        <a:defRPr sz="1350" kern="1200">
                          <a:solidFill>
                            <a:schemeClr val="tx1"/>
                          </a:solidFill>
                          <a:latin typeface="Arial"/>
                        </a:defRPr>
                      </a:lvl4pPr>
                      <a:lvl5pPr marL="1371600" algn="l" defTabSz="685800" rtl="0" eaLnBrk="1" latinLnBrk="0" hangingPunct="1">
                        <a:defRPr sz="1350" kern="1200">
                          <a:solidFill>
                            <a:schemeClr val="tx1"/>
                          </a:solidFill>
                          <a:latin typeface="Arial"/>
                        </a:defRPr>
                      </a:lvl5pPr>
                      <a:lvl6pPr marL="1714500" algn="l" defTabSz="685800" rtl="0" eaLnBrk="1" latinLnBrk="0" hangingPunct="1">
                        <a:defRPr sz="1350" kern="1200">
                          <a:solidFill>
                            <a:schemeClr val="tx1"/>
                          </a:solidFill>
                          <a:latin typeface="Arial"/>
                        </a:defRPr>
                      </a:lvl6pPr>
                      <a:lvl7pPr marL="2057400" algn="l" defTabSz="685800" rtl="0" eaLnBrk="1" latinLnBrk="0" hangingPunct="1">
                        <a:defRPr sz="1350" kern="1200">
                          <a:solidFill>
                            <a:schemeClr val="tx1"/>
                          </a:solidFill>
                          <a:latin typeface="Arial"/>
                        </a:defRPr>
                      </a:lvl7pPr>
                      <a:lvl8pPr marL="2400300" algn="l" defTabSz="685800" rtl="0" eaLnBrk="1" latinLnBrk="0" hangingPunct="1">
                        <a:defRPr sz="1350" kern="1200">
                          <a:solidFill>
                            <a:schemeClr val="tx1"/>
                          </a:solidFill>
                          <a:latin typeface="Arial"/>
                        </a:defRPr>
                      </a:lvl8pPr>
                      <a:lvl9pPr marL="2743200" algn="l" defTabSz="685800" rtl="0" eaLnBrk="1" latinLnBrk="0" hangingPunct="1">
                        <a:defRPr sz="1350" kern="1200">
                          <a:solidFill>
                            <a:schemeClr val="tx1"/>
                          </a:solidFill>
                          <a:latin typeface="Arial"/>
                        </a:defRPr>
                      </a:lvl9pPr>
                    </a:lstStyle>
                    <a:p>
                      <a:pPr marL="0" lvl="0" indent="0" algn="ctr" rtl="0">
                        <a:spcBef>
                          <a:spcPts val="0"/>
                        </a:spcBef>
                        <a:spcAft>
                          <a:spcPts val="0"/>
                        </a:spcAft>
                        <a:buNone/>
                      </a:pPr>
                      <a:r>
                        <a:rPr lang="en">
                          <a:solidFill>
                            <a:schemeClr val="accent3"/>
                          </a:solidFill>
                          <a:latin typeface="+mn-ea"/>
                          <a:ea typeface="+mn-ea"/>
                          <a:cs typeface="Fira Sans Condensed"/>
                          <a:sym typeface="Fira Sans Condensed"/>
                        </a:rPr>
                        <a:t>No</a:t>
                      </a:r>
                      <a:endParaRPr>
                        <a:solidFill>
                          <a:schemeClr val="accent3"/>
                        </a:solidFill>
                        <a:latin typeface="+mn-ea"/>
                        <a:ea typeface="+mn-ea"/>
                        <a:cs typeface="Fira Sans Condensed"/>
                        <a:sym typeface="Fira Sans Condensed"/>
                      </a:endParaRPr>
                    </a:p>
                  </a:txBody>
                  <a:tcPr marL="91425" marR="91425" marT="91425" marB="91425" anchor="ctr">
                    <a:lnL w="19050" cap="flat" cmpd="sng">
                      <a:solidFill>
                        <a:srgbClr val="E1A101"/>
                      </a:solidFill>
                      <a:prstDash val="solid"/>
                      <a:round/>
                      <a:headEnd type="none" w="sm" len="sm"/>
                      <a:tailEnd type="none" w="sm" len="sm"/>
                    </a:lnL>
                    <a:lnR w="19050" cap="flat" cmpd="sng">
                      <a:solidFill>
                        <a:srgbClr val="E1A101"/>
                      </a:solidFill>
                      <a:prstDash val="solid"/>
                      <a:round/>
                      <a:headEnd type="none" w="sm" len="sm"/>
                      <a:tailEnd type="none" w="sm" len="sm"/>
                    </a:lnR>
                    <a:lnT w="9525" cap="flat" cmpd="sng">
                      <a:solidFill>
                        <a:srgbClr val="9E9E9E">
                          <a:alpha val="0"/>
                        </a:srgbClr>
                      </a:solidFill>
                      <a:prstDash val="solid"/>
                      <a:round/>
                      <a:headEnd type="none" w="sm" len="sm"/>
                      <a:tailEnd type="none" w="sm" len="sm"/>
                    </a:lnT>
                    <a:lnB w="9525" cap="flat" cmpd="sng">
                      <a:solidFill>
                        <a:srgbClr val="9E9E9E">
                          <a:alpha val="0"/>
                        </a:srgbClr>
                      </a:solidFill>
                      <a:prstDash val="solid"/>
                      <a:round/>
                      <a:headEnd type="none" w="sm" len="sm"/>
                      <a:tailEnd type="none" w="sm" len="sm"/>
                    </a:lnB>
                    <a:lnTlToBr w="12700" cmpd="sng">
                      <a:noFill/>
                      <a:prstDash val="solid"/>
                    </a:lnTlToBr>
                    <a:lnBlToTr w="12700" cmpd="sng">
                      <a:noFill/>
                      <a:prstDash val="solid"/>
                    </a:lnBlToTr>
                    <a:noFill/>
                  </a:tcPr>
                </a:tc>
                <a:extLst>
                  <a:ext uri="{0D108BD9-81ED-4DB2-BD59-A6C34878D82A}">
                    <a16:rowId xmlns:a16="http://schemas.microsoft.com/office/drawing/2014/main" xmlns="" val="10001"/>
                  </a:ext>
                </a:extLst>
              </a:tr>
              <a:tr h="564425">
                <a:tc>
                  <a:txBody>
                    <a:bodyPr/>
                    <a:lstStyle>
                      <a:lvl1pPr marL="0" algn="l" defTabSz="685800" rtl="0" eaLnBrk="1" latinLnBrk="0" hangingPunct="1">
                        <a:defRPr sz="1350" kern="1200">
                          <a:solidFill>
                            <a:schemeClr val="tx1"/>
                          </a:solidFill>
                          <a:latin typeface="Arial"/>
                        </a:defRPr>
                      </a:lvl1pPr>
                      <a:lvl2pPr marL="342900" algn="l" defTabSz="685800" rtl="0" eaLnBrk="1" latinLnBrk="0" hangingPunct="1">
                        <a:defRPr sz="1350" kern="1200">
                          <a:solidFill>
                            <a:schemeClr val="tx1"/>
                          </a:solidFill>
                          <a:latin typeface="Arial"/>
                        </a:defRPr>
                      </a:lvl2pPr>
                      <a:lvl3pPr marL="685800" algn="l" defTabSz="685800" rtl="0" eaLnBrk="1" latinLnBrk="0" hangingPunct="1">
                        <a:defRPr sz="1350" kern="1200">
                          <a:solidFill>
                            <a:schemeClr val="tx1"/>
                          </a:solidFill>
                          <a:latin typeface="Arial"/>
                        </a:defRPr>
                      </a:lvl3pPr>
                      <a:lvl4pPr marL="1028700" algn="l" defTabSz="685800" rtl="0" eaLnBrk="1" latinLnBrk="0" hangingPunct="1">
                        <a:defRPr sz="1350" kern="1200">
                          <a:solidFill>
                            <a:schemeClr val="tx1"/>
                          </a:solidFill>
                          <a:latin typeface="Arial"/>
                        </a:defRPr>
                      </a:lvl4pPr>
                      <a:lvl5pPr marL="1371600" algn="l" defTabSz="685800" rtl="0" eaLnBrk="1" latinLnBrk="0" hangingPunct="1">
                        <a:defRPr sz="1350" kern="1200">
                          <a:solidFill>
                            <a:schemeClr val="tx1"/>
                          </a:solidFill>
                          <a:latin typeface="Arial"/>
                        </a:defRPr>
                      </a:lvl5pPr>
                      <a:lvl6pPr marL="1714500" algn="l" defTabSz="685800" rtl="0" eaLnBrk="1" latinLnBrk="0" hangingPunct="1">
                        <a:defRPr sz="1350" kern="1200">
                          <a:solidFill>
                            <a:schemeClr val="tx1"/>
                          </a:solidFill>
                          <a:latin typeface="Arial"/>
                        </a:defRPr>
                      </a:lvl6pPr>
                      <a:lvl7pPr marL="2057400" algn="l" defTabSz="685800" rtl="0" eaLnBrk="1" latinLnBrk="0" hangingPunct="1">
                        <a:defRPr sz="1350" kern="1200">
                          <a:solidFill>
                            <a:schemeClr val="tx1"/>
                          </a:solidFill>
                          <a:latin typeface="Arial"/>
                        </a:defRPr>
                      </a:lvl7pPr>
                      <a:lvl8pPr marL="2400300" algn="l" defTabSz="685800" rtl="0" eaLnBrk="1" latinLnBrk="0" hangingPunct="1">
                        <a:defRPr sz="1350" kern="1200">
                          <a:solidFill>
                            <a:schemeClr val="tx1"/>
                          </a:solidFill>
                          <a:latin typeface="Arial"/>
                        </a:defRPr>
                      </a:lvl8pPr>
                      <a:lvl9pPr marL="2743200" algn="l" defTabSz="685800" rtl="0" eaLnBrk="1" latinLnBrk="0" hangingPunct="1">
                        <a:defRPr sz="1350" kern="1200">
                          <a:solidFill>
                            <a:schemeClr val="tx1"/>
                          </a:solidFill>
                          <a:latin typeface="Arial"/>
                        </a:defRPr>
                      </a:lvl9pPr>
                    </a:lstStyle>
                    <a:p>
                      <a:pPr marL="0" lvl="0" indent="0" algn="ctr" rtl="0">
                        <a:spcBef>
                          <a:spcPts val="0"/>
                        </a:spcBef>
                        <a:spcAft>
                          <a:spcPts val="0"/>
                        </a:spcAft>
                        <a:buNone/>
                      </a:pPr>
                      <a:r>
                        <a:rPr lang="zh-CN" altLang="en-US" dirty="0">
                          <a:solidFill>
                            <a:schemeClr val="accent4"/>
                          </a:solidFill>
                          <a:latin typeface="+mj-ea"/>
                          <a:ea typeface="+mj-ea"/>
                          <a:cs typeface="Fira Sans Condensed"/>
                          <a:sym typeface="Fira Sans Condensed"/>
                        </a:rPr>
                        <a:t>任务三</a:t>
                      </a:r>
                      <a:endParaRPr dirty="0">
                        <a:solidFill>
                          <a:schemeClr val="accent4"/>
                        </a:solidFill>
                        <a:latin typeface="+mj-ea"/>
                        <a:ea typeface="+mj-ea"/>
                        <a:cs typeface="Fira Sans Condensed"/>
                        <a:sym typeface="Fira Sans Condensed"/>
                      </a:endParaRPr>
                    </a:p>
                  </a:txBody>
                  <a:tcPr marL="91425" marR="91425" marT="91425" marB="91425" anchor="ctr">
                    <a:lnL w="9525" cap="flat" cmpd="sng">
                      <a:solidFill>
                        <a:srgbClr val="E1A101"/>
                      </a:solidFill>
                      <a:prstDash val="solid"/>
                      <a:round/>
                      <a:headEnd type="none" w="sm" len="sm"/>
                      <a:tailEnd type="none" w="sm" len="sm"/>
                    </a:lnL>
                    <a:lnR w="9525" cap="flat" cmpd="sng">
                      <a:solidFill>
                        <a:srgbClr val="E1A101"/>
                      </a:solidFill>
                      <a:prstDash val="solid"/>
                      <a:round/>
                      <a:headEnd type="none" w="sm" len="sm"/>
                      <a:tailEnd type="none" w="sm" len="sm"/>
                    </a:lnR>
                    <a:lnT w="9525" cap="flat" cmpd="sng">
                      <a:solidFill>
                        <a:srgbClr val="E1A101"/>
                      </a:solidFill>
                      <a:prstDash val="solid"/>
                      <a:round/>
                      <a:headEnd type="none" w="sm" len="sm"/>
                      <a:tailEnd type="none" w="sm" len="sm"/>
                    </a:lnT>
                    <a:lnB w="9525" cap="flat" cmpd="sng">
                      <a:solidFill>
                        <a:srgbClr val="E1A101"/>
                      </a:solidFill>
                      <a:prstDash val="solid"/>
                      <a:round/>
                      <a:headEnd type="none" w="sm" len="sm"/>
                      <a:tailEnd type="none" w="sm" len="sm"/>
                    </a:lnB>
                    <a:lnTlToBr w="12700" cmpd="sng">
                      <a:noFill/>
                      <a:prstDash val="solid"/>
                    </a:lnTlToBr>
                    <a:lnBlToTr w="12700" cmpd="sng">
                      <a:noFill/>
                      <a:prstDash val="solid"/>
                    </a:lnBlToTr>
                    <a:solidFill>
                      <a:srgbClr val="E1A101"/>
                    </a:solidFill>
                  </a:tcPr>
                </a:tc>
                <a:tc>
                  <a:txBody>
                    <a:bodyPr/>
                    <a:lstStyle>
                      <a:lvl1pPr marL="0" algn="l" defTabSz="685800" rtl="0" eaLnBrk="1" latinLnBrk="0" hangingPunct="1">
                        <a:defRPr sz="1350" kern="1200">
                          <a:solidFill>
                            <a:schemeClr val="tx1"/>
                          </a:solidFill>
                          <a:latin typeface="Arial"/>
                        </a:defRPr>
                      </a:lvl1pPr>
                      <a:lvl2pPr marL="342900" algn="l" defTabSz="685800" rtl="0" eaLnBrk="1" latinLnBrk="0" hangingPunct="1">
                        <a:defRPr sz="1350" kern="1200">
                          <a:solidFill>
                            <a:schemeClr val="tx1"/>
                          </a:solidFill>
                          <a:latin typeface="Arial"/>
                        </a:defRPr>
                      </a:lvl2pPr>
                      <a:lvl3pPr marL="685800" algn="l" defTabSz="685800" rtl="0" eaLnBrk="1" latinLnBrk="0" hangingPunct="1">
                        <a:defRPr sz="1350" kern="1200">
                          <a:solidFill>
                            <a:schemeClr val="tx1"/>
                          </a:solidFill>
                          <a:latin typeface="Arial"/>
                        </a:defRPr>
                      </a:lvl3pPr>
                      <a:lvl4pPr marL="1028700" algn="l" defTabSz="685800" rtl="0" eaLnBrk="1" latinLnBrk="0" hangingPunct="1">
                        <a:defRPr sz="1350" kern="1200">
                          <a:solidFill>
                            <a:schemeClr val="tx1"/>
                          </a:solidFill>
                          <a:latin typeface="Arial"/>
                        </a:defRPr>
                      </a:lvl4pPr>
                      <a:lvl5pPr marL="1371600" algn="l" defTabSz="685800" rtl="0" eaLnBrk="1" latinLnBrk="0" hangingPunct="1">
                        <a:defRPr sz="1350" kern="1200">
                          <a:solidFill>
                            <a:schemeClr val="tx1"/>
                          </a:solidFill>
                          <a:latin typeface="Arial"/>
                        </a:defRPr>
                      </a:lvl5pPr>
                      <a:lvl6pPr marL="1714500" algn="l" defTabSz="685800" rtl="0" eaLnBrk="1" latinLnBrk="0" hangingPunct="1">
                        <a:defRPr sz="1350" kern="1200">
                          <a:solidFill>
                            <a:schemeClr val="tx1"/>
                          </a:solidFill>
                          <a:latin typeface="Arial"/>
                        </a:defRPr>
                      </a:lvl6pPr>
                      <a:lvl7pPr marL="2057400" algn="l" defTabSz="685800" rtl="0" eaLnBrk="1" latinLnBrk="0" hangingPunct="1">
                        <a:defRPr sz="1350" kern="1200">
                          <a:solidFill>
                            <a:schemeClr val="tx1"/>
                          </a:solidFill>
                          <a:latin typeface="Arial"/>
                        </a:defRPr>
                      </a:lvl7pPr>
                      <a:lvl8pPr marL="2400300" algn="l" defTabSz="685800" rtl="0" eaLnBrk="1" latinLnBrk="0" hangingPunct="1">
                        <a:defRPr sz="1350" kern="1200">
                          <a:solidFill>
                            <a:schemeClr val="tx1"/>
                          </a:solidFill>
                          <a:latin typeface="Arial"/>
                        </a:defRPr>
                      </a:lvl8pPr>
                      <a:lvl9pPr marL="2743200" algn="l" defTabSz="685800" rtl="0" eaLnBrk="1" latinLnBrk="0" hangingPunct="1">
                        <a:defRPr sz="1350" kern="1200">
                          <a:solidFill>
                            <a:schemeClr val="tx1"/>
                          </a:solidFill>
                          <a:latin typeface="Arial"/>
                        </a:defRPr>
                      </a:lvl9pPr>
                    </a:lstStyle>
                    <a:p>
                      <a:pPr marL="0" lvl="0" indent="0" algn="ctr" rtl="0">
                        <a:spcBef>
                          <a:spcPts val="0"/>
                        </a:spcBef>
                        <a:spcAft>
                          <a:spcPts val="0"/>
                        </a:spcAft>
                        <a:buNone/>
                      </a:pPr>
                      <a:r>
                        <a:rPr lang="en">
                          <a:solidFill>
                            <a:schemeClr val="accent3"/>
                          </a:solidFill>
                          <a:latin typeface="+mn-ea"/>
                          <a:ea typeface="+mn-ea"/>
                          <a:cs typeface="Fira Sans Condensed"/>
                          <a:sym typeface="Fira Sans Condensed"/>
                        </a:rPr>
                        <a:t>Yes</a:t>
                      </a:r>
                      <a:endParaRPr>
                        <a:solidFill>
                          <a:schemeClr val="accent3"/>
                        </a:solidFill>
                        <a:latin typeface="+mn-ea"/>
                        <a:ea typeface="+mn-ea"/>
                        <a:cs typeface="Fira Sans Condensed"/>
                        <a:sym typeface="Fira Sans Condensed"/>
                      </a:endParaRPr>
                    </a:p>
                  </a:txBody>
                  <a:tcPr marL="91425" marR="91425" marT="91425" marB="91425" anchor="ctr">
                    <a:lnL w="9525" cap="flat" cmpd="sng">
                      <a:solidFill>
                        <a:srgbClr val="E1A101"/>
                      </a:solidFill>
                      <a:prstDash val="solid"/>
                      <a:round/>
                      <a:headEnd type="none" w="sm" len="sm"/>
                      <a:tailEnd type="none" w="sm" len="sm"/>
                    </a:lnL>
                    <a:lnR w="19050" cap="flat" cmpd="sng">
                      <a:solidFill>
                        <a:srgbClr val="E1A101"/>
                      </a:solidFill>
                      <a:prstDash val="solid"/>
                      <a:round/>
                      <a:headEnd type="none" w="sm" len="sm"/>
                      <a:tailEnd type="none" w="sm" len="sm"/>
                    </a:lnR>
                    <a:lnT w="9525" cap="flat" cmpd="sng">
                      <a:solidFill>
                        <a:srgbClr val="9E9E9E">
                          <a:alpha val="0"/>
                        </a:srgbClr>
                      </a:solidFill>
                      <a:prstDash val="solid"/>
                      <a:round/>
                      <a:headEnd type="none" w="sm" len="sm"/>
                      <a:tailEnd type="none" w="sm" len="sm"/>
                    </a:lnT>
                    <a:lnB w="9525" cap="flat" cmpd="sng">
                      <a:solidFill>
                        <a:srgbClr val="9E9E9E">
                          <a:alpha val="0"/>
                        </a:srgbClr>
                      </a:solidFill>
                      <a:prstDash val="solid"/>
                      <a:round/>
                      <a:headEnd type="none" w="sm" len="sm"/>
                      <a:tailEnd type="none" w="sm" len="sm"/>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Arial"/>
                        </a:defRPr>
                      </a:lvl1pPr>
                      <a:lvl2pPr marL="342900" algn="l" defTabSz="685800" rtl="0" eaLnBrk="1" latinLnBrk="0" hangingPunct="1">
                        <a:defRPr sz="1350" kern="1200">
                          <a:solidFill>
                            <a:schemeClr val="tx1"/>
                          </a:solidFill>
                          <a:latin typeface="Arial"/>
                        </a:defRPr>
                      </a:lvl2pPr>
                      <a:lvl3pPr marL="685800" algn="l" defTabSz="685800" rtl="0" eaLnBrk="1" latinLnBrk="0" hangingPunct="1">
                        <a:defRPr sz="1350" kern="1200">
                          <a:solidFill>
                            <a:schemeClr val="tx1"/>
                          </a:solidFill>
                          <a:latin typeface="Arial"/>
                        </a:defRPr>
                      </a:lvl3pPr>
                      <a:lvl4pPr marL="1028700" algn="l" defTabSz="685800" rtl="0" eaLnBrk="1" latinLnBrk="0" hangingPunct="1">
                        <a:defRPr sz="1350" kern="1200">
                          <a:solidFill>
                            <a:schemeClr val="tx1"/>
                          </a:solidFill>
                          <a:latin typeface="Arial"/>
                        </a:defRPr>
                      </a:lvl4pPr>
                      <a:lvl5pPr marL="1371600" algn="l" defTabSz="685800" rtl="0" eaLnBrk="1" latinLnBrk="0" hangingPunct="1">
                        <a:defRPr sz="1350" kern="1200">
                          <a:solidFill>
                            <a:schemeClr val="tx1"/>
                          </a:solidFill>
                          <a:latin typeface="Arial"/>
                        </a:defRPr>
                      </a:lvl5pPr>
                      <a:lvl6pPr marL="1714500" algn="l" defTabSz="685800" rtl="0" eaLnBrk="1" latinLnBrk="0" hangingPunct="1">
                        <a:defRPr sz="1350" kern="1200">
                          <a:solidFill>
                            <a:schemeClr val="tx1"/>
                          </a:solidFill>
                          <a:latin typeface="Arial"/>
                        </a:defRPr>
                      </a:lvl6pPr>
                      <a:lvl7pPr marL="2057400" algn="l" defTabSz="685800" rtl="0" eaLnBrk="1" latinLnBrk="0" hangingPunct="1">
                        <a:defRPr sz="1350" kern="1200">
                          <a:solidFill>
                            <a:schemeClr val="tx1"/>
                          </a:solidFill>
                          <a:latin typeface="Arial"/>
                        </a:defRPr>
                      </a:lvl7pPr>
                      <a:lvl8pPr marL="2400300" algn="l" defTabSz="685800" rtl="0" eaLnBrk="1" latinLnBrk="0" hangingPunct="1">
                        <a:defRPr sz="1350" kern="1200">
                          <a:solidFill>
                            <a:schemeClr val="tx1"/>
                          </a:solidFill>
                          <a:latin typeface="Arial"/>
                        </a:defRPr>
                      </a:lvl8pPr>
                      <a:lvl9pPr marL="2743200" algn="l" defTabSz="685800" rtl="0" eaLnBrk="1" latinLnBrk="0" hangingPunct="1">
                        <a:defRPr sz="1350" kern="1200">
                          <a:solidFill>
                            <a:schemeClr val="tx1"/>
                          </a:solidFill>
                          <a:latin typeface="Arial"/>
                        </a:defRPr>
                      </a:lvl9pPr>
                    </a:lstStyle>
                    <a:p>
                      <a:pPr marL="0" lvl="0" indent="0" algn="ctr" rtl="0">
                        <a:spcBef>
                          <a:spcPts val="0"/>
                        </a:spcBef>
                        <a:spcAft>
                          <a:spcPts val="0"/>
                        </a:spcAft>
                        <a:buNone/>
                      </a:pPr>
                      <a:r>
                        <a:rPr lang="en" dirty="0">
                          <a:solidFill>
                            <a:schemeClr val="accent3"/>
                          </a:solidFill>
                          <a:latin typeface="+mn-ea"/>
                          <a:ea typeface="+mn-ea"/>
                          <a:cs typeface="Fira Sans Condensed"/>
                          <a:sym typeface="Fira Sans Condensed"/>
                        </a:rPr>
                        <a:t>Yes</a:t>
                      </a:r>
                      <a:endParaRPr dirty="0">
                        <a:solidFill>
                          <a:schemeClr val="accent3"/>
                        </a:solidFill>
                        <a:latin typeface="+mn-ea"/>
                        <a:ea typeface="+mn-ea"/>
                        <a:cs typeface="Fira Sans Condensed"/>
                        <a:sym typeface="Fira Sans Condensed"/>
                      </a:endParaRPr>
                    </a:p>
                  </a:txBody>
                  <a:tcPr marL="91425" marR="91425" marT="91425" marB="91425" anchor="ctr">
                    <a:lnL w="19050" cap="flat" cmpd="sng">
                      <a:solidFill>
                        <a:srgbClr val="E1A101"/>
                      </a:solidFill>
                      <a:prstDash val="solid"/>
                      <a:round/>
                      <a:headEnd type="none" w="sm" len="sm"/>
                      <a:tailEnd type="none" w="sm" len="sm"/>
                    </a:lnL>
                    <a:lnR w="19050" cap="flat" cmpd="sng">
                      <a:solidFill>
                        <a:srgbClr val="E1A101"/>
                      </a:solidFill>
                      <a:prstDash val="solid"/>
                      <a:round/>
                      <a:headEnd type="none" w="sm" len="sm"/>
                      <a:tailEnd type="none" w="sm" len="sm"/>
                    </a:lnR>
                    <a:lnT w="9525" cap="flat" cmpd="sng">
                      <a:solidFill>
                        <a:srgbClr val="9E9E9E">
                          <a:alpha val="0"/>
                        </a:srgbClr>
                      </a:solidFill>
                      <a:prstDash val="solid"/>
                      <a:round/>
                      <a:headEnd type="none" w="sm" len="sm"/>
                      <a:tailEnd type="none" w="sm" len="sm"/>
                    </a:lnT>
                    <a:lnB w="9525" cap="flat" cmpd="sng">
                      <a:solidFill>
                        <a:srgbClr val="9E9E9E">
                          <a:alpha val="0"/>
                        </a:srgbClr>
                      </a:solidFill>
                      <a:prstDash val="solid"/>
                      <a:round/>
                      <a:headEnd type="none" w="sm" len="sm"/>
                      <a:tailEnd type="none" w="sm" len="sm"/>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Arial"/>
                        </a:defRPr>
                      </a:lvl1pPr>
                      <a:lvl2pPr marL="342900" algn="l" defTabSz="685800" rtl="0" eaLnBrk="1" latinLnBrk="0" hangingPunct="1">
                        <a:defRPr sz="1350" kern="1200">
                          <a:solidFill>
                            <a:schemeClr val="tx1"/>
                          </a:solidFill>
                          <a:latin typeface="Arial"/>
                        </a:defRPr>
                      </a:lvl2pPr>
                      <a:lvl3pPr marL="685800" algn="l" defTabSz="685800" rtl="0" eaLnBrk="1" latinLnBrk="0" hangingPunct="1">
                        <a:defRPr sz="1350" kern="1200">
                          <a:solidFill>
                            <a:schemeClr val="tx1"/>
                          </a:solidFill>
                          <a:latin typeface="Arial"/>
                        </a:defRPr>
                      </a:lvl3pPr>
                      <a:lvl4pPr marL="1028700" algn="l" defTabSz="685800" rtl="0" eaLnBrk="1" latinLnBrk="0" hangingPunct="1">
                        <a:defRPr sz="1350" kern="1200">
                          <a:solidFill>
                            <a:schemeClr val="tx1"/>
                          </a:solidFill>
                          <a:latin typeface="Arial"/>
                        </a:defRPr>
                      </a:lvl4pPr>
                      <a:lvl5pPr marL="1371600" algn="l" defTabSz="685800" rtl="0" eaLnBrk="1" latinLnBrk="0" hangingPunct="1">
                        <a:defRPr sz="1350" kern="1200">
                          <a:solidFill>
                            <a:schemeClr val="tx1"/>
                          </a:solidFill>
                          <a:latin typeface="Arial"/>
                        </a:defRPr>
                      </a:lvl5pPr>
                      <a:lvl6pPr marL="1714500" algn="l" defTabSz="685800" rtl="0" eaLnBrk="1" latinLnBrk="0" hangingPunct="1">
                        <a:defRPr sz="1350" kern="1200">
                          <a:solidFill>
                            <a:schemeClr val="tx1"/>
                          </a:solidFill>
                          <a:latin typeface="Arial"/>
                        </a:defRPr>
                      </a:lvl6pPr>
                      <a:lvl7pPr marL="2057400" algn="l" defTabSz="685800" rtl="0" eaLnBrk="1" latinLnBrk="0" hangingPunct="1">
                        <a:defRPr sz="1350" kern="1200">
                          <a:solidFill>
                            <a:schemeClr val="tx1"/>
                          </a:solidFill>
                          <a:latin typeface="Arial"/>
                        </a:defRPr>
                      </a:lvl7pPr>
                      <a:lvl8pPr marL="2400300" algn="l" defTabSz="685800" rtl="0" eaLnBrk="1" latinLnBrk="0" hangingPunct="1">
                        <a:defRPr sz="1350" kern="1200">
                          <a:solidFill>
                            <a:schemeClr val="tx1"/>
                          </a:solidFill>
                          <a:latin typeface="Arial"/>
                        </a:defRPr>
                      </a:lvl8pPr>
                      <a:lvl9pPr marL="2743200" algn="l" defTabSz="685800" rtl="0" eaLnBrk="1" latinLnBrk="0" hangingPunct="1">
                        <a:defRPr sz="1350" kern="1200">
                          <a:solidFill>
                            <a:schemeClr val="tx1"/>
                          </a:solidFill>
                          <a:latin typeface="Arial"/>
                        </a:defRPr>
                      </a:lvl9pPr>
                    </a:lstStyle>
                    <a:p>
                      <a:pPr marL="0" lvl="0" indent="0" algn="ctr" rtl="0">
                        <a:spcBef>
                          <a:spcPts val="0"/>
                        </a:spcBef>
                        <a:spcAft>
                          <a:spcPts val="0"/>
                        </a:spcAft>
                        <a:buNone/>
                      </a:pPr>
                      <a:r>
                        <a:rPr lang="en">
                          <a:solidFill>
                            <a:schemeClr val="accent3"/>
                          </a:solidFill>
                          <a:latin typeface="+mn-ea"/>
                          <a:ea typeface="+mn-ea"/>
                          <a:cs typeface="Fira Sans Condensed"/>
                          <a:sym typeface="Fira Sans Condensed"/>
                        </a:rPr>
                        <a:t>No</a:t>
                      </a:r>
                      <a:endParaRPr>
                        <a:solidFill>
                          <a:schemeClr val="accent3"/>
                        </a:solidFill>
                        <a:latin typeface="+mn-ea"/>
                        <a:ea typeface="+mn-ea"/>
                        <a:cs typeface="Fira Sans Condensed"/>
                        <a:sym typeface="Fira Sans Condensed"/>
                      </a:endParaRPr>
                    </a:p>
                  </a:txBody>
                  <a:tcPr marL="91425" marR="91425" marT="91425" marB="91425" anchor="ctr">
                    <a:lnL w="19050" cap="flat" cmpd="sng">
                      <a:solidFill>
                        <a:srgbClr val="E1A101"/>
                      </a:solidFill>
                      <a:prstDash val="solid"/>
                      <a:round/>
                      <a:headEnd type="none" w="sm" len="sm"/>
                      <a:tailEnd type="none" w="sm" len="sm"/>
                    </a:lnL>
                    <a:lnR w="19050" cap="flat" cmpd="sng">
                      <a:solidFill>
                        <a:srgbClr val="E1A101"/>
                      </a:solidFill>
                      <a:prstDash val="solid"/>
                      <a:round/>
                      <a:headEnd type="none" w="sm" len="sm"/>
                      <a:tailEnd type="none" w="sm" len="sm"/>
                    </a:lnR>
                    <a:lnT w="9525" cap="flat" cmpd="sng">
                      <a:solidFill>
                        <a:srgbClr val="9E9E9E">
                          <a:alpha val="0"/>
                        </a:srgbClr>
                      </a:solidFill>
                      <a:prstDash val="solid"/>
                      <a:round/>
                      <a:headEnd type="none" w="sm" len="sm"/>
                      <a:tailEnd type="none" w="sm" len="sm"/>
                    </a:lnT>
                    <a:lnB w="9525" cap="flat" cmpd="sng">
                      <a:solidFill>
                        <a:srgbClr val="9E9E9E">
                          <a:alpha val="0"/>
                        </a:srgbClr>
                      </a:solidFill>
                      <a:prstDash val="solid"/>
                      <a:round/>
                      <a:headEnd type="none" w="sm" len="sm"/>
                      <a:tailEnd type="none" w="sm" len="sm"/>
                    </a:lnB>
                    <a:lnTlToBr w="12700" cmpd="sng">
                      <a:noFill/>
                      <a:prstDash val="solid"/>
                    </a:lnTlToBr>
                    <a:lnBlToTr w="12700" cmpd="sng">
                      <a:noFill/>
                      <a:prstDash val="solid"/>
                    </a:lnBlToTr>
                    <a:noFill/>
                  </a:tcPr>
                </a:tc>
                <a:extLst>
                  <a:ext uri="{0D108BD9-81ED-4DB2-BD59-A6C34878D82A}">
                    <a16:rowId xmlns:a16="http://schemas.microsoft.com/office/drawing/2014/main" xmlns="" val="10002"/>
                  </a:ext>
                </a:extLst>
              </a:tr>
              <a:tr h="564425">
                <a:tc>
                  <a:txBody>
                    <a:bodyPr/>
                    <a:lstStyle>
                      <a:lvl1pPr marL="0" algn="l" defTabSz="685800" rtl="0" eaLnBrk="1" latinLnBrk="0" hangingPunct="1">
                        <a:defRPr sz="1350" kern="1200">
                          <a:solidFill>
                            <a:schemeClr val="tx1"/>
                          </a:solidFill>
                          <a:latin typeface="Arial"/>
                        </a:defRPr>
                      </a:lvl1pPr>
                      <a:lvl2pPr marL="342900" algn="l" defTabSz="685800" rtl="0" eaLnBrk="1" latinLnBrk="0" hangingPunct="1">
                        <a:defRPr sz="1350" kern="1200">
                          <a:solidFill>
                            <a:schemeClr val="tx1"/>
                          </a:solidFill>
                          <a:latin typeface="Arial"/>
                        </a:defRPr>
                      </a:lvl2pPr>
                      <a:lvl3pPr marL="685800" algn="l" defTabSz="685800" rtl="0" eaLnBrk="1" latinLnBrk="0" hangingPunct="1">
                        <a:defRPr sz="1350" kern="1200">
                          <a:solidFill>
                            <a:schemeClr val="tx1"/>
                          </a:solidFill>
                          <a:latin typeface="Arial"/>
                        </a:defRPr>
                      </a:lvl3pPr>
                      <a:lvl4pPr marL="1028700" algn="l" defTabSz="685800" rtl="0" eaLnBrk="1" latinLnBrk="0" hangingPunct="1">
                        <a:defRPr sz="1350" kern="1200">
                          <a:solidFill>
                            <a:schemeClr val="tx1"/>
                          </a:solidFill>
                          <a:latin typeface="Arial"/>
                        </a:defRPr>
                      </a:lvl4pPr>
                      <a:lvl5pPr marL="1371600" algn="l" defTabSz="685800" rtl="0" eaLnBrk="1" latinLnBrk="0" hangingPunct="1">
                        <a:defRPr sz="1350" kern="1200">
                          <a:solidFill>
                            <a:schemeClr val="tx1"/>
                          </a:solidFill>
                          <a:latin typeface="Arial"/>
                        </a:defRPr>
                      </a:lvl5pPr>
                      <a:lvl6pPr marL="1714500" algn="l" defTabSz="685800" rtl="0" eaLnBrk="1" latinLnBrk="0" hangingPunct="1">
                        <a:defRPr sz="1350" kern="1200">
                          <a:solidFill>
                            <a:schemeClr val="tx1"/>
                          </a:solidFill>
                          <a:latin typeface="Arial"/>
                        </a:defRPr>
                      </a:lvl6pPr>
                      <a:lvl7pPr marL="2057400" algn="l" defTabSz="685800" rtl="0" eaLnBrk="1" latinLnBrk="0" hangingPunct="1">
                        <a:defRPr sz="1350" kern="1200">
                          <a:solidFill>
                            <a:schemeClr val="tx1"/>
                          </a:solidFill>
                          <a:latin typeface="Arial"/>
                        </a:defRPr>
                      </a:lvl7pPr>
                      <a:lvl8pPr marL="2400300" algn="l" defTabSz="685800" rtl="0" eaLnBrk="1" latinLnBrk="0" hangingPunct="1">
                        <a:defRPr sz="1350" kern="1200">
                          <a:solidFill>
                            <a:schemeClr val="tx1"/>
                          </a:solidFill>
                          <a:latin typeface="Arial"/>
                        </a:defRPr>
                      </a:lvl8pPr>
                      <a:lvl9pPr marL="2743200" algn="l" defTabSz="685800" rtl="0" eaLnBrk="1" latinLnBrk="0" hangingPunct="1">
                        <a:defRPr sz="1350" kern="1200">
                          <a:solidFill>
                            <a:schemeClr val="tx1"/>
                          </a:solidFill>
                          <a:latin typeface="Arial"/>
                        </a:defRPr>
                      </a:lvl9pPr>
                    </a:lstStyle>
                    <a:p>
                      <a:pPr marL="0" lvl="0" indent="0" algn="ctr" rtl="0">
                        <a:spcBef>
                          <a:spcPts val="0"/>
                        </a:spcBef>
                        <a:spcAft>
                          <a:spcPts val="0"/>
                        </a:spcAft>
                        <a:buNone/>
                      </a:pPr>
                      <a:r>
                        <a:rPr lang="zh-CN" altLang="en-US" dirty="0">
                          <a:solidFill>
                            <a:schemeClr val="accent4"/>
                          </a:solidFill>
                          <a:latin typeface="+mj-ea"/>
                          <a:ea typeface="+mj-ea"/>
                          <a:cs typeface="Fira Sans Condensed"/>
                          <a:sym typeface="Fira Sans Condensed"/>
                        </a:rPr>
                        <a:t>任务四</a:t>
                      </a:r>
                      <a:endParaRPr dirty="0">
                        <a:solidFill>
                          <a:schemeClr val="accent4"/>
                        </a:solidFill>
                        <a:latin typeface="+mj-ea"/>
                        <a:ea typeface="+mj-ea"/>
                        <a:cs typeface="Fira Sans Condensed"/>
                        <a:sym typeface="Fira Sans Condensed"/>
                      </a:endParaRPr>
                    </a:p>
                  </a:txBody>
                  <a:tcPr marL="91425" marR="91425" marT="91425" marB="91425" anchor="ctr">
                    <a:lnL w="9525" cap="flat" cmpd="sng">
                      <a:solidFill>
                        <a:srgbClr val="E1A101"/>
                      </a:solidFill>
                      <a:prstDash val="solid"/>
                      <a:round/>
                      <a:headEnd type="none" w="sm" len="sm"/>
                      <a:tailEnd type="none" w="sm" len="sm"/>
                    </a:lnL>
                    <a:lnR w="9525" cap="flat" cmpd="sng">
                      <a:solidFill>
                        <a:srgbClr val="E1A101"/>
                      </a:solidFill>
                      <a:prstDash val="solid"/>
                      <a:round/>
                      <a:headEnd type="none" w="sm" len="sm"/>
                      <a:tailEnd type="none" w="sm" len="sm"/>
                    </a:lnR>
                    <a:lnT w="9525" cap="flat" cmpd="sng">
                      <a:solidFill>
                        <a:srgbClr val="E1A101"/>
                      </a:solidFill>
                      <a:prstDash val="solid"/>
                      <a:round/>
                      <a:headEnd type="none" w="sm" len="sm"/>
                      <a:tailEnd type="none" w="sm" len="sm"/>
                    </a:lnT>
                    <a:lnB w="9525" cap="flat" cmpd="sng">
                      <a:solidFill>
                        <a:srgbClr val="E1A101"/>
                      </a:solidFill>
                      <a:prstDash val="solid"/>
                      <a:round/>
                      <a:headEnd type="none" w="sm" len="sm"/>
                      <a:tailEnd type="none" w="sm" len="sm"/>
                    </a:lnB>
                    <a:lnTlToBr w="12700" cmpd="sng">
                      <a:noFill/>
                      <a:prstDash val="solid"/>
                    </a:lnTlToBr>
                    <a:lnBlToTr w="12700" cmpd="sng">
                      <a:noFill/>
                      <a:prstDash val="solid"/>
                    </a:lnBlToTr>
                    <a:solidFill>
                      <a:srgbClr val="E1A101"/>
                    </a:solidFill>
                  </a:tcPr>
                </a:tc>
                <a:tc>
                  <a:txBody>
                    <a:bodyPr/>
                    <a:lstStyle>
                      <a:lvl1pPr marL="0" algn="l" defTabSz="685800" rtl="0" eaLnBrk="1" latinLnBrk="0" hangingPunct="1">
                        <a:defRPr sz="1350" kern="1200">
                          <a:solidFill>
                            <a:schemeClr val="tx1"/>
                          </a:solidFill>
                          <a:latin typeface="Arial"/>
                        </a:defRPr>
                      </a:lvl1pPr>
                      <a:lvl2pPr marL="342900" algn="l" defTabSz="685800" rtl="0" eaLnBrk="1" latinLnBrk="0" hangingPunct="1">
                        <a:defRPr sz="1350" kern="1200">
                          <a:solidFill>
                            <a:schemeClr val="tx1"/>
                          </a:solidFill>
                          <a:latin typeface="Arial"/>
                        </a:defRPr>
                      </a:lvl2pPr>
                      <a:lvl3pPr marL="685800" algn="l" defTabSz="685800" rtl="0" eaLnBrk="1" latinLnBrk="0" hangingPunct="1">
                        <a:defRPr sz="1350" kern="1200">
                          <a:solidFill>
                            <a:schemeClr val="tx1"/>
                          </a:solidFill>
                          <a:latin typeface="Arial"/>
                        </a:defRPr>
                      </a:lvl3pPr>
                      <a:lvl4pPr marL="1028700" algn="l" defTabSz="685800" rtl="0" eaLnBrk="1" latinLnBrk="0" hangingPunct="1">
                        <a:defRPr sz="1350" kern="1200">
                          <a:solidFill>
                            <a:schemeClr val="tx1"/>
                          </a:solidFill>
                          <a:latin typeface="Arial"/>
                        </a:defRPr>
                      </a:lvl4pPr>
                      <a:lvl5pPr marL="1371600" algn="l" defTabSz="685800" rtl="0" eaLnBrk="1" latinLnBrk="0" hangingPunct="1">
                        <a:defRPr sz="1350" kern="1200">
                          <a:solidFill>
                            <a:schemeClr val="tx1"/>
                          </a:solidFill>
                          <a:latin typeface="Arial"/>
                        </a:defRPr>
                      </a:lvl5pPr>
                      <a:lvl6pPr marL="1714500" algn="l" defTabSz="685800" rtl="0" eaLnBrk="1" latinLnBrk="0" hangingPunct="1">
                        <a:defRPr sz="1350" kern="1200">
                          <a:solidFill>
                            <a:schemeClr val="tx1"/>
                          </a:solidFill>
                          <a:latin typeface="Arial"/>
                        </a:defRPr>
                      </a:lvl6pPr>
                      <a:lvl7pPr marL="2057400" algn="l" defTabSz="685800" rtl="0" eaLnBrk="1" latinLnBrk="0" hangingPunct="1">
                        <a:defRPr sz="1350" kern="1200">
                          <a:solidFill>
                            <a:schemeClr val="tx1"/>
                          </a:solidFill>
                          <a:latin typeface="Arial"/>
                        </a:defRPr>
                      </a:lvl7pPr>
                      <a:lvl8pPr marL="2400300" algn="l" defTabSz="685800" rtl="0" eaLnBrk="1" latinLnBrk="0" hangingPunct="1">
                        <a:defRPr sz="1350" kern="1200">
                          <a:solidFill>
                            <a:schemeClr val="tx1"/>
                          </a:solidFill>
                          <a:latin typeface="Arial"/>
                        </a:defRPr>
                      </a:lvl8pPr>
                      <a:lvl9pPr marL="2743200" algn="l" defTabSz="685800" rtl="0" eaLnBrk="1" latinLnBrk="0" hangingPunct="1">
                        <a:defRPr sz="1350" kern="1200">
                          <a:solidFill>
                            <a:schemeClr val="tx1"/>
                          </a:solidFill>
                          <a:latin typeface="Arial"/>
                        </a:defRPr>
                      </a:lvl9pPr>
                    </a:lstStyle>
                    <a:p>
                      <a:pPr marL="0" lvl="0" indent="0" algn="ctr" rtl="0">
                        <a:spcBef>
                          <a:spcPts val="0"/>
                        </a:spcBef>
                        <a:spcAft>
                          <a:spcPts val="0"/>
                        </a:spcAft>
                        <a:buNone/>
                      </a:pPr>
                      <a:r>
                        <a:rPr lang="en" dirty="0">
                          <a:solidFill>
                            <a:schemeClr val="accent3"/>
                          </a:solidFill>
                          <a:latin typeface="+mn-ea"/>
                          <a:ea typeface="+mn-ea"/>
                          <a:cs typeface="Fira Sans Condensed"/>
                          <a:sym typeface="Fira Sans Condensed"/>
                        </a:rPr>
                        <a:t>No</a:t>
                      </a:r>
                      <a:endParaRPr dirty="0">
                        <a:solidFill>
                          <a:schemeClr val="accent3"/>
                        </a:solidFill>
                        <a:latin typeface="+mn-ea"/>
                        <a:ea typeface="+mn-ea"/>
                        <a:cs typeface="Fira Sans Condensed"/>
                        <a:sym typeface="Fira Sans Condensed"/>
                      </a:endParaRPr>
                    </a:p>
                  </a:txBody>
                  <a:tcPr marL="91425" marR="91425" marT="91425" marB="91425" anchor="ctr">
                    <a:lnL w="9525" cap="flat" cmpd="sng">
                      <a:solidFill>
                        <a:srgbClr val="E1A101"/>
                      </a:solidFill>
                      <a:prstDash val="solid"/>
                      <a:round/>
                      <a:headEnd type="none" w="sm" len="sm"/>
                      <a:tailEnd type="none" w="sm" len="sm"/>
                    </a:lnL>
                    <a:lnR w="19050" cap="flat" cmpd="sng">
                      <a:solidFill>
                        <a:srgbClr val="E1A101"/>
                      </a:solidFill>
                      <a:prstDash val="solid"/>
                      <a:round/>
                      <a:headEnd type="none" w="sm" len="sm"/>
                      <a:tailEnd type="none" w="sm" len="sm"/>
                    </a:lnR>
                    <a:lnT w="9525" cap="flat" cmpd="sng">
                      <a:solidFill>
                        <a:srgbClr val="9E9E9E">
                          <a:alpha val="0"/>
                        </a:srgbClr>
                      </a:solidFill>
                      <a:prstDash val="solid"/>
                      <a:round/>
                      <a:headEnd type="none" w="sm" len="sm"/>
                      <a:tailEnd type="none" w="sm" len="sm"/>
                    </a:lnT>
                    <a:lnB w="9525" cap="flat" cmpd="sng">
                      <a:solidFill>
                        <a:srgbClr val="9E9E9E">
                          <a:alpha val="0"/>
                        </a:srgbClr>
                      </a:solidFill>
                      <a:prstDash val="solid"/>
                      <a:round/>
                      <a:headEnd type="none" w="sm" len="sm"/>
                      <a:tailEnd type="none" w="sm" len="sm"/>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Arial"/>
                        </a:defRPr>
                      </a:lvl1pPr>
                      <a:lvl2pPr marL="342900" algn="l" defTabSz="685800" rtl="0" eaLnBrk="1" latinLnBrk="0" hangingPunct="1">
                        <a:defRPr sz="1350" kern="1200">
                          <a:solidFill>
                            <a:schemeClr val="tx1"/>
                          </a:solidFill>
                          <a:latin typeface="Arial"/>
                        </a:defRPr>
                      </a:lvl2pPr>
                      <a:lvl3pPr marL="685800" algn="l" defTabSz="685800" rtl="0" eaLnBrk="1" latinLnBrk="0" hangingPunct="1">
                        <a:defRPr sz="1350" kern="1200">
                          <a:solidFill>
                            <a:schemeClr val="tx1"/>
                          </a:solidFill>
                          <a:latin typeface="Arial"/>
                        </a:defRPr>
                      </a:lvl3pPr>
                      <a:lvl4pPr marL="1028700" algn="l" defTabSz="685800" rtl="0" eaLnBrk="1" latinLnBrk="0" hangingPunct="1">
                        <a:defRPr sz="1350" kern="1200">
                          <a:solidFill>
                            <a:schemeClr val="tx1"/>
                          </a:solidFill>
                          <a:latin typeface="Arial"/>
                        </a:defRPr>
                      </a:lvl4pPr>
                      <a:lvl5pPr marL="1371600" algn="l" defTabSz="685800" rtl="0" eaLnBrk="1" latinLnBrk="0" hangingPunct="1">
                        <a:defRPr sz="1350" kern="1200">
                          <a:solidFill>
                            <a:schemeClr val="tx1"/>
                          </a:solidFill>
                          <a:latin typeface="Arial"/>
                        </a:defRPr>
                      </a:lvl5pPr>
                      <a:lvl6pPr marL="1714500" algn="l" defTabSz="685800" rtl="0" eaLnBrk="1" latinLnBrk="0" hangingPunct="1">
                        <a:defRPr sz="1350" kern="1200">
                          <a:solidFill>
                            <a:schemeClr val="tx1"/>
                          </a:solidFill>
                          <a:latin typeface="Arial"/>
                        </a:defRPr>
                      </a:lvl6pPr>
                      <a:lvl7pPr marL="2057400" algn="l" defTabSz="685800" rtl="0" eaLnBrk="1" latinLnBrk="0" hangingPunct="1">
                        <a:defRPr sz="1350" kern="1200">
                          <a:solidFill>
                            <a:schemeClr val="tx1"/>
                          </a:solidFill>
                          <a:latin typeface="Arial"/>
                        </a:defRPr>
                      </a:lvl7pPr>
                      <a:lvl8pPr marL="2400300" algn="l" defTabSz="685800" rtl="0" eaLnBrk="1" latinLnBrk="0" hangingPunct="1">
                        <a:defRPr sz="1350" kern="1200">
                          <a:solidFill>
                            <a:schemeClr val="tx1"/>
                          </a:solidFill>
                          <a:latin typeface="Arial"/>
                        </a:defRPr>
                      </a:lvl8pPr>
                      <a:lvl9pPr marL="2743200" algn="l" defTabSz="685800" rtl="0" eaLnBrk="1" latinLnBrk="0" hangingPunct="1">
                        <a:defRPr sz="1350" kern="1200">
                          <a:solidFill>
                            <a:schemeClr val="tx1"/>
                          </a:solidFill>
                          <a:latin typeface="Arial"/>
                        </a:defRPr>
                      </a:lvl9pPr>
                    </a:lstStyle>
                    <a:p>
                      <a:pPr marL="0" lvl="0" indent="0" algn="ctr" rtl="0">
                        <a:spcBef>
                          <a:spcPts val="0"/>
                        </a:spcBef>
                        <a:spcAft>
                          <a:spcPts val="0"/>
                        </a:spcAft>
                        <a:buNone/>
                      </a:pPr>
                      <a:r>
                        <a:rPr lang="en" dirty="0">
                          <a:solidFill>
                            <a:schemeClr val="accent3"/>
                          </a:solidFill>
                          <a:latin typeface="+mn-ea"/>
                          <a:ea typeface="+mn-ea"/>
                          <a:cs typeface="Fira Sans Condensed"/>
                          <a:sym typeface="Fira Sans Condensed"/>
                        </a:rPr>
                        <a:t>Yes</a:t>
                      </a:r>
                      <a:endParaRPr dirty="0">
                        <a:solidFill>
                          <a:schemeClr val="accent3"/>
                        </a:solidFill>
                        <a:latin typeface="+mn-ea"/>
                        <a:ea typeface="+mn-ea"/>
                        <a:cs typeface="Fira Sans Condensed"/>
                        <a:sym typeface="Fira Sans Condensed"/>
                      </a:endParaRPr>
                    </a:p>
                  </a:txBody>
                  <a:tcPr marL="91425" marR="91425" marT="91425" marB="91425" anchor="ctr">
                    <a:lnL w="19050" cap="flat" cmpd="sng">
                      <a:solidFill>
                        <a:srgbClr val="E1A101"/>
                      </a:solidFill>
                      <a:prstDash val="solid"/>
                      <a:round/>
                      <a:headEnd type="none" w="sm" len="sm"/>
                      <a:tailEnd type="none" w="sm" len="sm"/>
                    </a:lnL>
                    <a:lnR w="19050" cap="flat" cmpd="sng">
                      <a:solidFill>
                        <a:srgbClr val="E1A101"/>
                      </a:solidFill>
                      <a:prstDash val="solid"/>
                      <a:round/>
                      <a:headEnd type="none" w="sm" len="sm"/>
                      <a:tailEnd type="none" w="sm" len="sm"/>
                    </a:lnR>
                    <a:lnT w="9525" cap="flat" cmpd="sng">
                      <a:solidFill>
                        <a:srgbClr val="9E9E9E">
                          <a:alpha val="0"/>
                        </a:srgbClr>
                      </a:solidFill>
                      <a:prstDash val="solid"/>
                      <a:round/>
                      <a:headEnd type="none" w="sm" len="sm"/>
                      <a:tailEnd type="none" w="sm" len="sm"/>
                    </a:lnT>
                    <a:lnB w="9525" cap="flat" cmpd="sng">
                      <a:solidFill>
                        <a:srgbClr val="9E9E9E">
                          <a:alpha val="0"/>
                        </a:srgbClr>
                      </a:solidFill>
                      <a:prstDash val="solid"/>
                      <a:round/>
                      <a:headEnd type="none" w="sm" len="sm"/>
                      <a:tailEnd type="none" w="sm" len="sm"/>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Arial"/>
                        </a:defRPr>
                      </a:lvl1pPr>
                      <a:lvl2pPr marL="342900" algn="l" defTabSz="685800" rtl="0" eaLnBrk="1" latinLnBrk="0" hangingPunct="1">
                        <a:defRPr sz="1350" kern="1200">
                          <a:solidFill>
                            <a:schemeClr val="tx1"/>
                          </a:solidFill>
                          <a:latin typeface="Arial"/>
                        </a:defRPr>
                      </a:lvl2pPr>
                      <a:lvl3pPr marL="685800" algn="l" defTabSz="685800" rtl="0" eaLnBrk="1" latinLnBrk="0" hangingPunct="1">
                        <a:defRPr sz="1350" kern="1200">
                          <a:solidFill>
                            <a:schemeClr val="tx1"/>
                          </a:solidFill>
                          <a:latin typeface="Arial"/>
                        </a:defRPr>
                      </a:lvl3pPr>
                      <a:lvl4pPr marL="1028700" algn="l" defTabSz="685800" rtl="0" eaLnBrk="1" latinLnBrk="0" hangingPunct="1">
                        <a:defRPr sz="1350" kern="1200">
                          <a:solidFill>
                            <a:schemeClr val="tx1"/>
                          </a:solidFill>
                          <a:latin typeface="Arial"/>
                        </a:defRPr>
                      </a:lvl4pPr>
                      <a:lvl5pPr marL="1371600" algn="l" defTabSz="685800" rtl="0" eaLnBrk="1" latinLnBrk="0" hangingPunct="1">
                        <a:defRPr sz="1350" kern="1200">
                          <a:solidFill>
                            <a:schemeClr val="tx1"/>
                          </a:solidFill>
                          <a:latin typeface="Arial"/>
                        </a:defRPr>
                      </a:lvl5pPr>
                      <a:lvl6pPr marL="1714500" algn="l" defTabSz="685800" rtl="0" eaLnBrk="1" latinLnBrk="0" hangingPunct="1">
                        <a:defRPr sz="1350" kern="1200">
                          <a:solidFill>
                            <a:schemeClr val="tx1"/>
                          </a:solidFill>
                          <a:latin typeface="Arial"/>
                        </a:defRPr>
                      </a:lvl6pPr>
                      <a:lvl7pPr marL="2057400" algn="l" defTabSz="685800" rtl="0" eaLnBrk="1" latinLnBrk="0" hangingPunct="1">
                        <a:defRPr sz="1350" kern="1200">
                          <a:solidFill>
                            <a:schemeClr val="tx1"/>
                          </a:solidFill>
                          <a:latin typeface="Arial"/>
                        </a:defRPr>
                      </a:lvl7pPr>
                      <a:lvl8pPr marL="2400300" algn="l" defTabSz="685800" rtl="0" eaLnBrk="1" latinLnBrk="0" hangingPunct="1">
                        <a:defRPr sz="1350" kern="1200">
                          <a:solidFill>
                            <a:schemeClr val="tx1"/>
                          </a:solidFill>
                          <a:latin typeface="Arial"/>
                        </a:defRPr>
                      </a:lvl8pPr>
                      <a:lvl9pPr marL="2743200" algn="l" defTabSz="685800" rtl="0" eaLnBrk="1" latinLnBrk="0" hangingPunct="1">
                        <a:defRPr sz="1350" kern="1200">
                          <a:solidFill>
                            <a:schemeClr val="tx1"/>
                          </a:solidFill>
                          <a:latin typeface="Arial"/>
                        </a:defRPr>
                      </a:lvl9pPr>
                    </a:lstStyle>
                    <a:p>
                      <a:pPr marL="0" lvl="0" indent="0" algn="ctr" rtl="0">
                        <a:spcBef>
                          <a:spcPts val="0"/>
                        </a:spcBef>
                        <a:spcAft>
                          <a:spcPts val="0"/>
                        </a:spcAft>
                        <a:buNone/>
                      </a:pPr>
                      <a:r>
                        <a:rPr lang="en" dirty="0">
                          <a:solidFill>
                            <a:schemeClr val="accent3"/>
                          </a:solidFill>
                          <a:latin typeface="+mn-ea"/>
                          <a:ea typeface="+mn-ea"/>
                          <a:cs typeface="Fira Sans Condensed"/>
                          <a:sym typeface="Fira Sans Condensed"/>
                        </a:rPr>
                        <a:t>Yes</a:t>
                      </a:r>
                      <a:endParaRPr dirty="0">
                        <a:solidFill>
                          <a:schemeClr val="accent3"/>
                        </a:solidFill>
                        <a:latin typeface="+mn-ea"/>
                        <a:ea typeface="+mn-ea"/>
                        <a:cs typeface="Fira Sans Condensed"/>
                        <a:sym typeface="Fira Sans Condensed"/>
                      </a:endParaRPr>
                    </a:p>
                  </a:txBody>
                  <a:tcPr marL="91425" marR="91425" marT="91425" marB="91425" anchor="ctr">
                    <a:lnL w="19050" cap="flat" cmpd="sng">
                      <a:solidFill>
                        <a:srgbClr val="E1A101"/>
                      </a:solidFill>
                      <a:prstDash val="solid"/>
                      <a:round/>
                      <a:headEnd type="none" w="sm" len="sm"/>
                      <a:tailEnd type="none" w="sm" len="sm"/>
                    </a:lnL>
                    <a:lnR w="19050" cap="flat" cmpd="sng">
                      <a:solidFill>
                        <a:srgbClr val="E1A101"/>
                      </a:solidFill>
                      <a:prstDash val="solid"/>
                      <a:round/>
                      <a:headEnd type="none" w="sm" len="sm"/>
                      <a:tailEnd type="none" w="sm" len="sm"/>
                    </a:lnR>
                    <a:lnT w="9525" cap="flat" cmpd="sng">
                      <a:solidFill>
                        <a:srgbClr val="9E9E9E">
                          <a:alpha val="0"/>
                        </a:srgbClr>
                      </a:solidFill>
                      <a:prstDash val="solid"/>
                      <a:round/>
                      <a:headEnd type="none" w="sm" len="sm"/>
                      <a:tailEnd type="none" w="sm" len="sm"/>
                    </a:lnT>
                    <a:lnB w="9525" cap="flat" cmpd="sng">
                      <a:solidFill>
                        <a:srgbClr val="9E9E9E">
                          <a:alpha val="0"/>
                        </a:srgbClr>
                      </a:solidFill>
                      <a:prstDash val="solid"/>
                      <a:round/>
                      <a:headEnd type="none" w="sm" len="sm"/>
                      <a:tailEnd type="none" w="sm" len="sm"/>
                    </a:lnB>
                    <a:lnTlToBr w="12700" cmpd="sng">
                      <a:noFill/>
                      <a:prstDash val="solid"/>
                    </a:lnTlToBr>
                    <a:lnBlToTr w="12700" cmpd="sng">
                      <a:noFill/>
                      <a:prstDash val="solid"/>
                    </a:lnBlToTr>
                    <a:noFill/>
                  </a:tcPr>
                </a:tc>
                <a:extLst>
                  <a:ext uri="{0D108BD9-81ED-4DB2-BD59-A6C34878D82A}">
                    <a16:rowId xmlns:a16="http://schemas.microsoft.com/office/drawing/2014/main" xmlns="" val="10003"/>
                  </a:ext>
                </a:extLst>
              </a:tr>
              <a:tr h="564425">
                <a:tc>
                  <a:txBody>
                    <a:bodyPr/>
                    <a:lstStyle>
                      <a:lvl1pPr marL="0" algn="l" defTabSz="685800" rtl="0" eaLnBrk="1" latinLnBrk="0" hangingPunct="1">
                        <a:defRPr sz="1350" kern="1200">
                          <a:solidFill>
                            <a:schemeClr val="tx1"/>
                          </a:solidFill>
                          <a:latin typeface="Arial"/>
                        </a:defRPr>
                      </a:lvl1pPr>
                      <a:lvl2pPr marL="342900" algn="l" defTabSz="685800" rtl="0" eaLnBrk="1" latinLnBrk="0" hangingPunct="1">
                        <a:defRPr sz="1350" kern="1200">
                          <a:solidFill>
                            <a:schemeClr val="tx1"/>
                          </a:solidFill>
                          <a:latin typeface="Arial"/>
                        </a:defRPr>
                      </a:lvl2pPr>
                      <a:lvl3pPr marL="685800" algn="l" defTabSz="685800" rtl="0" eaLnBrk="1" latinLnBrk="0" hangingPunct="1">
                        <a:defRPr sz="1350" kern="1200">
                          <a:solidFill>
                            <a:schemeClr val="tx1"/>
                          </a:solidFill>
                          <a:latin typeface="Arial"/>
                        </a:defRPr>
                      </a:lvl3pPr>
                      <a:lvl4pPr marL="1028700" algn="l" defTabSz="685800" rtl="0" eaLnBrk="1" latinLnBrk="0" hangingPunct="1">
                        <a:defRPr sz="1350" kern="1200">
                          <a:solidFill>
                            <a:schemeClr val="tx1"/>
                          </a:solidFill>
                          <a:latin typeface="Arial"/>
                        </a:defRPr>
                      </a:lvl4pPr>
                      <a:lvl5pPr marL="1371600" algn="l" defTabSz="685800" rtl="0" eaLnBrk="1" latinLnBrk="0" hangingPunct="1">
                        <a:defRPr sz="1350" kern="1200">
                          <a:solidFill>
                            <a:schemeClr val="tx1"/>
                          </a:solidFill>
                          <a:latin typeface="Arial"/>
                        </a:defRPr>
                      </a:lvl5pPr>
                      <a:lvl6pPr marL="1714500" algn="l" defTabSz="685800" rtl="0" eaLnBrk="1" latinLnBrk="0" hangingPunct="1">
                        <a:defRPr sz="1350" kern="1200">
                          <a:solidFill>
                            <a:schemeClr val="tx1"/>
                          </a:solidFill>
                          <a:latin typeface="Arial"/>
                        </a:defRPr>
                      </a:lvl6pPr>
                      <a:lvl7pPr marL="2057400" algn="l" defTabSz="685800" rtl="0" eaLnBrk="1" latinLnBrk="0" hangingPunct="1">
                        <a:defRPr sz="1350" kern="1200">
                          <a:solidFill>
                            <a:schemeClr val="tx1"/>
                          </a:solidFill>
                          <a:latin typeface="Arial"/>
                        </a:defRPr>
                      </a:lvl7pPr>
                      <a:lvl8pPr marL="2400300" algn="l" defTabSz="685800" rtl="0" eaLnBrk="1" latinLnBrk="0" hangingPunct="1">
                        <a:defRPr sz="1350" kern="1200">
                          <a:solidFill>
                            <a:schemeClr val="tx1"/>
                          </a:solidFill>
                          <a:latin typeface="Arial"/>
                        </a:defRPr>
                      </a:lvl8pPr>
                      <a:lvl9pPr marL="2743200" algn="l" defTabSz="685800" rtl="0" eaLnBrk="1" latinLnBrk="0" hangingPunct="1">
                        <a:defRPr sz="1350" kern="1200">
                          <a:solidFill>
                            <a:schemeClr val="tx1"/>
                          </a:solidFill>
                          <a:latin typeface="Arial"/>
                        </a:defRPr>
                      </a:lvl9pPr>
                    </a:lstStyle>
                    <a:p>
                      <a:pPr marL="0" lvl="0" indent="0" algn="ctr" rtl="0">
                        <a:spcBef>
                          <a:spcPts val="0"/>
                        </a:spcBef>
                        <a:spcAft>
                          <a:spcPts val="0"/>
                        </a:spcAft>
                        <a:buNone/>
                      </a:pPr>
                      <a:r>
                        <a:rPr lang="zh-CN" altLang="en-US" dirty="0">
                          <a:solidFill>
                            <a:schemeClr val="accent4"/>
                          </a:solidFill>
                          <a:latin typeface="+mj-ea"/>
                          <a:ea typeface="+mj-ea"/>
                          <a:cs typeface="Fira Sans Condensed"/>
                          <a:sym typeface="Fira Sans Condensed"/>
                        </a:rPr>
                        <a:t>任务五</a:t>
                      </a:r>
                      <a:endParaRPr dirty="0">
                        <a:solidFill>
                          <a:schemeClr val="accent4"/>
                        </a:solidFill>
                        <a:latin typeface="+mj-ea"/>
                        <a:ea typeface="+mj-ea"/>
                        <a:cs typeface="Fira Sans Condensed"/>
                        <a:sym typeface="Fira Sans Condensed"/>
                      </a:endParaRPr>
                    </a:p>
                  </a:txBody>
                  <a:tcPr marL="91425" marR="91425" marT="91425" marB="91425" anchor="ctr">
                    <a:lnL w="9525" cap="flat" cmpd="sng">
                      <a:solidFill>
                        <a:srgbClr val="E1A101"/>
                      </a:solidFill>
                      <a:prstDash val="solid"/>
                      <a:round/>
                      <a:headEnd type="none" w="sm" len="sm"/>
                      <a:tailEnd type="none" w="sm" len="sm"/>
                    </a:lnL>
                    <a:lnR w="9525" cap="flat" cmpd="sng">
                      <a:solidFill>
                        <a:srgbClr val="E1A101"/>
                      </a:solidFill>
                      <a:prstDash val="solid"/>
                      <a:round/>
                      <a:headEnd type="none" w="sm" len="sm"/>
                      <a:tailEnd type="none" w="sm" len="sm"/>
                    </a:lnR>
                    <a:lnT w="9525" cap="flat" cmpd="sng">
                      <a:solidFill>
                        <a:srgbClr val="E1A101"/>
                      </a:solidFill>
                      <a:prstDash val="solid"/>
                      <a:round/>
                      <a:headEnd type="none" w="sm" len="sm"/>
                      <a:tailEnd type="none" w="sm" len="sm"/>
                    </a:lnT>
                    <a:lnB w="9525" cap="flat" cmpd="sng">
                      <a:solidFill>
                        <a:srgbClr val="E1A101"/>
                      </a:solidFill>
                      <a:prstDash val="solid"/>
                      <a:round/>
                      <a:headEnd type="none" w="sm" len="sm"/>
                      <a:tailEnd type="none" w="sm" len="sm"/>
                    </a:lnB>
                    <a:lnTlToBr w="12700" cmpd="sng">
                      <a:noFill/>
                      <a:prstDash val="solid"/>
                    </a:lnTlToBr>
                    <a:lnBlToTr w="12700" cmpd="sng">
                      <a:noFill/>
                      <a:prstDash val="solid"/>
                    </a:lnBlToTr>
                    <a:solidFill>
                      <a:srgbClr val="E1A101"/>
                    </a:solidFill>
                  </a:tcPr>
                </a:tc>
                <a:tc>
                  <a:txBody>
                    <a:bodyPr/>
                    <a:lstStyle>
                      <a:lvl1pPr marL="0" algn="l" defTabSz="685800" rtl="0" eaLnBrk="1" latinLnBrk="0" hangingPunct="1">
                        <a:defRPr sz="1350" kern="1200">
                          <a:solidFill>
                            <a:schemeClr val="tx1"/>
                          </a:solidFill>
                          <a:latin typeface="Arial"/>
                        </a:defRPr>
                      </a:lvl1pPr>
                      <a:lvl2pPr marL="342900" algn="l" defTabSz="685800" rtl="0" eaLnBrk="1" latinLnBrk="0" hangingPunct="1">
                        <a:defRPr sz="1350" kern="1200">
                          <a:solidFill>
                            <a:schemeClr val="tx1"/>
                          </a:solidFill>
                          <a:latin typeface="Arial"/>
                        </a:defRPr>
                      </a:lvl2pPr>
                      <a:lvl3pPr marL="685800" algn="l" defTabSz="685800" rtl="0" eaLnBrk="1" latinLnBrk="0" hangingPunct="1">
                        <a:defRPr sz="1350" kern="1200">
                          <a:solidFill>
                            <a:schemeClr val="tx1"/>
                          </a:solidFill>
                          <a:latin typeface="Arial"/>
                        </a:defRPr>
                      </a:lvl3pPr>
                      <a:lvl4pPr marL="1028700" algn="l" defTabSz="685800" rtl="0" eaLnBrk="1" latinLnBrk="0" hangingPunct="1">
                        <a:defRPr sz="1350" kern="1200">
                          <a:solidFill>
                            <a:schemeClr val="tx1"/>
                          </a:solidFill>
                          <a:latin typeface="Arial"/>
                        </a:defRPr>
                      </a:lvl4pPr>
                      <a:lvl5pPr marL="1371600" algn="l" defTabSz="685800" rtl="0" eaLnBrk="1" latinLnBrk="0" hangingPunct="1">
                        <a:defRPr sz="1350" kern="1200">
                          <a:solidFill>
                            <a:schemeClr val="tx1"/>
                          </a:solidFill>
                          <a:latin typeface="Arial"/>
                        </a:defRPr>
                      </a:lvl5pPr>
                      <a:lvl6pPr marL="1714500" algn="l" defTabSz="685800" rtl="0" eaLnBrk="1" latinLnBrk="0" hangingPunct="1">
                        <a:defRPr sz="1350" kern="1200">
                          <a:solidFill>
                            <a:schemeClr val="tx1"/>
                          </a:solidFill>
                          <a:latin typeface="Arial"/>
                        </a:defRPr>
                      </a:lvl6pPr>
                      <a:lvl7pPr marL="2057400" algn="l" defTabSz="685800" rtl="0" eaLnBrk="1" latinLnBrk="0" hangingPunct="1">
                        <a:defRPr sz="1350" kern="1200">
                          <a:solidFill>
                            <a:schemeClr val="tx1"/>
                          </a:solidFill>
                          <a:latin typeface="Arial"/>
                        </a:defRPr>
                      </a:lvl7pPr>
                      <a:lvl8pPr marL="2400300" algn="l" defTabSz="685800" rtl="0" eaLnBrk="1" latinLnBrk="0" hangingPunct="1">
                        <a:defRPr sz="1350" kern="1200">
                          <a:solidFill>
                            <a:schemeClr val="tx1"/>
                          </a:solidFill>
                          <a:latin typeface="Arial"/>
                        </a:defRPr>
                      </a:lvl8pPr>
                      <a:lvl9pPr marL="2743200" algn="l" defTabSz="685800" rtl="0" eaLnBrk="1" latinLnBrk="0" hangingPunct="1">
                        <a:defRPr sz="1350" kern="1200">
                          <a:solidFill>
                            <a:schemeClr val="tx1"/>
                          </a:solidFill>
                          <a:latin typeface="Arial"/>
                        </a:defRPr>
                      </a:lvl9pPr>
                    </a:lstStyle>
                    <a:p>
                      <a:pPr marL="0" lvl="0" indent="0" algn="ctr" rtl="0">
                        <a:spcBef>
                          <a:spcPts val="0"/>
                        </a:spcBef>
                        <a:spcAft>
                          <a:spcPts val="0"/>
                        </a:spcAft>
                        <a:buNone/>
                      </a:pPr>
                      <a:r>
                        <a:rPr lang="en" dirty="0">
                          <a:solidFill>
                            <a:schemeClr val="accent3"/>
                          </a:solidFill>
                          <a:latin typeface="+mn-ea"/>
                          <a:ea typeface="+mn-ea"/>
                          <a:cs typeface="Fira Sans Condensed"/>
                          <a:sym typeface="Fira Sans Condensed"/>
                        </a:rPr>
                        <a:t>No</a:t>
                      </a:r>
                      <a:endParaRPr dirty="0">
                        <a:solidFill>
                          <a:schemeClr val="accent3"/>
                        </a:solidFill>
                        <a:latin typeface="+mn-ea"/>
                        <a:ea typeface="+mn-ea"/>
                        <a:cs typeface="Fira Sans Condensed"/>
                        <a:sym typeface="Fira Sans Condensed"/>
                      </a:endParaRPr>
                    </a:p>
                  </a:txBody>
                  <a:tcPr marL="91425" marR="91425" marT="91425" marB="91425" anchor="ctr">
                    <a:lnL w="9525" cap="flat" cmpd="sng">
                      <a:solidFill>
                        <a:srgbClr val="E1A101"/>
                      </a:solidFill>
                      <a:prstDash val="solid"/>
                      <a:round/>
                      <a:headEnd type="none" w="sm" len="sm"/>
                      <a:tailEnd type="none" w="sm" len="sm"/>
                    </a:lnL>
                    <a:lnR w="19050" cap="flat" cmpd="sng">
                      <a:solidFill>
                        <a:srgbClr val="E1A101"/>
                      </a:solidFill>
                      <a:prstDash val="solid"/>
                      <a:round/>
                      <a:headEnd type="none" w="sm" len="sm"/>
                      <a:tailEnd type="none" w="sm" len="sm"/>
                    </a:lnR>
                    <a:lnT w="9525" cap="flat" cmpd="sng">
                      <a:solidFill>
                        <a:srgbClr val="9E9E9E">
                          <a:alpha val="0"/>
                        </a:srgbClr>
                      </a:solidFill>
                      <a:prstDash val="solid"/>
                      <a:round/>
                      <a:headEnd type="none" w="sm" len="sm"/>
                      <a:tailEnd type="none" w="sm" len="sm"/>
                    </a:lnT>
                    <a:lnB w="9525" cap="flat" cmpd="sng">
                      <a:solidFill>
                        <a:srgbClr val="9E9E9E">
                          <a:alpha val="0"/>
                        </a:srgbClr>
                      </a:solidFill>
                      <a:prstDash val="solid"/>
                      <a:round/>
                      <a:headEnd type="none" w="sm" len="sm"/>
                      <a:tailEnd type="none" w="sm" len="sm"/>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Arial"/>
                        </a:defRPr>
                      </a:lvl1pPr>
                      <a:lvl2pPr marL="342900" algn="l" defTabSz="685800" rtl="0" eaLnBrk="1" latinLnBrk="0" hangingPunct="1">
                        <a:defRPr sz="1350" kern="1200">
                          <a:solidFill>
                            <a:schemeClr val="tx1"/>
                          </a:solidFill>
                          <a:latin typeface="Arial"/>
                        </a:defRPr>
                      </a:lvl2pPr>
                      <a:lvl3pPr marL="685800" algn="l" defTabSz="685800" rtl="0" eaLnBrk="1" latinLnBrk="0" hangingPunct="1">
                        <a:defRPr sz="1350" kern="1200">
                          <a:solidFill>
                            <a:schemeClr val="tx1"/>
                          </a:solidFill>
                          <a:latin typeface="Arial"/>
                        </a:defRPr>
                      </a:lvl3pPr>
                      <a:lvl4pPr marL="1028700" algn="l" defTabSz="685800" rtl="0" eaLnBrk="1" latinLnBrk="0" hangingPunct="1">
                        <a:defRPr sz="1350" kern="1200">
                          <a:solidFill>
                            <a:schemeClr val="tx1"/>
                          </a:solidFill>
                          <a:latin typeface="Arial"/>
                        </a:defRPr>
                      </a:lvl4pPr>
                      <a:lvl5pPr marL="1371600" algn="l" defTabSz="685800" rtl="0" eaLnBrk="1" latinLnBrk="0" hangingPunct="1">
                        <a:defRPr sz="1350" kern="1200">
                          <a:solidFill>
                            <a:schemeClr val="tx1"/>
                          </a:solidFill>
                          <a:latin typeface="Arial"/>
                        </a:defRPr>
                      </a:lvl5pPr>
                      <a:lvl6pPr marL="1714500" algn="l" defTabSz="685800" rtl="0" eaLnBrk="1" latinLnBrk="0" hangingPunct="1">
                        <a:defRPr sz="1350" kern="1200">
                          <a:solidFill>
                            <a:schemeClr val="tx1"/>
                          </a:solidFill>
                          <a:latin typeface="Arial"/>
                        </a:defRPr>
                      </a:lvl6pPr>
                      <a:lvl7pPr marL="2057400" algn="l" defTabSz="685800" rtl="0" eaLnBrk="1" latinLnBrk="0" hangingPunct="1">
                        <a:defRPr sz="1350" kern="1200">
                          <a:solidFill>
                            <a:schemeClr val="tx1"/>
                          </a:solidFill>
                          <a:latin typeface="Arial"/>
                        </a:defRPr>
                      </a:lvl7pPr>
                      <a:lvl8pPr marL="2400300" algn="l" defTabSz="685800" rtl="0" eaLnBrk="1" latinLnBrk="0" hangingPunct="1">
                        <a:defRPr sz="1350" kern="1200">
                          <a:solidFill>
                            <a:schemeClr val="tx1"/>
                          </a:solidFill>
                          <a:latin typeface="Arial"/>
                        </a:defRPr>
                      </a:lvl8pPr>
                      <a:lvl9pPr marL="2743200" algn="l" defTabSz="685800" rtl="0" eaLnBrk="1" latinLnBrk="0" hangingPunct="1">
                        <a:defRPr sz="1350" kern="1200">
                          <a:solidFill>
                            <a:schemeClr val="tx1"/>
                          </a:solidFill>
                          <a:latin typeface="Arial"/>
                        </a:defRPr>
                      </a:lvl9pPr>
                    </a:lstStyle>
                    <a:p>
                      <a:pPr marL="0" lvl="0" indent="0" algn="ctr" rtl="0">
                        <a:spcBef>
                          <a:spcPts val="0"/>
                        </a:spcBef>
                        <a:spcAft>
                          <a:spcPts val="0"/>
                        </a:spcAft>
                        <a:buNone/>
                      </a:pPr>
                      <a:r>
                        <a:rPr lang="en">
                          <a:solidFill>
                            <a:schemeClr val="accent3"/>
                          </a:solidFill>
                          <a:latin typeface="+mn-ea"/>
                          <a:ea typeface="+mn-ea"/>
                          <a:cs typeface="Fira Sans Condensed"/>
                          <a:sym typeface="Fira Sans Condensed"/>
                        </a:rPr>
                        <a:t>Yes</a:t>
                      </a:r>
                      <a:endParaRPr>
                        <a:solidFill>
                          <a:schemeClr val="accent3"/>
                        </a:solidFill>
                        <a:latin typeface="+mn-ea"/>
                        <a:ea typeface="+mn-ea"/>
                        <a:cs typeface="Fira Sans Condensed"/>
                        <a:sym typeface="Fira Sans Condensed"/>
                      </a:endParaRPr>
                    </a:p>
                  </a:txBody>
                  <a:tcPr marL="91425" marR="91425" marT="91425" marB="91425" anchor="ctr">
                    <a:lnL w="19050" cap="flat" cmpd="sng">
                      <a:solidFill>
                        <a:srgbClr val="E1A101"/>
                      </a:solidFill>
                      <a:prstDash val="solid"/>
                      <a:round/>
                      <a:headEnd type="none" w="sm" len="sm"/>
                      <a:tailEnd type="none" w="sm" len="sm"/>
                    </a:lnL>
                    <a:lnR w="19050" cap="flat" cmpd="sng">
                      <a:solidFill>
                        <a:srgbClr val="E1A101"/>
                      </a:solidFill>
                      <a:prstDash val="solid"/>
                      <a:round/>
                      <a:headEnd type="none" w="sm" len="sm"/>
                      <a:tailEnd type="none" w="sm" len="sm"/>
                    </a:lnR>
                    <a:lnT w="9525" cap="flat" cmpd="sng">
                      <a:solidFill>
                        <a:srgbClr val="9E9E9E">
                          <a:alpha val="0"/>
                        </a:srgbClr>
                      </a:solidFill>
                      <a:prstDash val="solid"/>
                      <a:round/>
                      <a:headEnd type="none" w="sm" len="sm"/>
                      <a:tailEnd type="none" w="sm" len="sm"/>
                    </a:lnT>
                    <a:lnB w="9525" cap="flat" cmpd="sng">
                      <a:solidFill>
                        <a:srgbClr val="9E9E9E">
                          <a:alpha val="0"/>
                        </a:srgbClr>
                      </a:solidFill>
                      <a:prstDash val="solid"/>
                      <a:round/>
                      <a:headEnd type="none" w="sm" len="sm"/>
                      <a:tailEnd type="none" w="sm" len="sm"/>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Arial"/>
                        </a:defRPr>
                      </a:lvl1pPr>
                      <a:lvl2pPr marL="342900" algn="l" defTabSz="685800" rtl="0" eaLnBrk="1" latinLnBrk="0" hangingPunct="1">
                        <a:defRPr sz="1350" kern="1200">
                          <a:solidFill>
                            <a:schemeClr val="tx1"/>
                          </a:solidFill>
                          <a:latin typeface="Arial"/>
                        </a:defRPr>
                      </a:lvl2pPr>
                      <a:lvl3pPr marL="685800" algn="l" defTabSz="685800" rtl="0" eaLnBrk="1" latinLnBrk="0" hangingPunct="1">
                        <a:defRPr sz="1350" kern="1200">
                          <a:solidFill>
                            <a:schemeClr val="tx1"/>
                          </a:solidFill>
                          <a:latin typeface="Arial"/>
                        </a:defRPr>
                      </a:lvl3pPr>
                      <a:lvl4pPr marL="1028700" algn="l" defTabSz="685800" rtl="0" eaLnBrk="1" latinLnBrk="0" hangingPunct="1">
                        <a:defRPr sz="1350" kern="1200">
                          <a:solidFill>
                            <a:schemeClr val="tx1"/>
                          </a:solidFill>
                          <a:latin typeface="Arial"/>
                        </a:defRPr>
                      </a:lvl4pPr>
                      <a:lvl5pPr marL="1371600" algn="l" defTabSz="685800" rtl="0" eaLnBrk="1" latinLnBrk="0" hangingPunct="1">
                        <a:defRPr sz="1350" kern="1200">
                          <a:solidFill>
                            <a:schemeClr val="tx1"/>
                          </a:solidFill>
                          <a:latin typeface="Arial"/>
                        </a:defRPr>
                      </a:lvl5pPr>
                      <a:lvl6pPr marL="1714500" algn="l" defTabSz="685800" rtl="0" eaLnBrk="1" latinLnBrk="0" hangingPunct="1">
                        <a:defRPr sz="1350" kern="1200">
                          <a:solidFill>
                            <a:schemeClr val="tx1"/>
                          </a:solidFill>
                          <a:latin typeface="Arial"/>
                        </a:defRPr>
                      </a:lvl6pPr>
                      <a:lvl7pPr marL="2057400" algn="l" defTabSz="685800" rtl="0" eaLnBrk="1" latinLnBrk="0" hangingPunct="1">
                        <a:defRPr sz="1350" kern="1200">
                          <a:solidFill>
                            <a:schemeClr val="tx1"/>
                          </a:solidFill>
                          <a:latin typeface="Arial"/>
                        </a:defRPr>
                      </a:lvl7pPr>
                      <a:lvl8pPr marL="2400300" algn="l" defTabSz="685800" rtl="0" eaLnBrk="1" latinLnBrk="0" hangingPunct="1">
                        <a:defRPr sz="1350" kern="1200">
                          <a:solidFill>
                            <a:schemeClr val="tx1"/>
                          </a:solidFill>
                          <a:latin typeface="Arial"/>
                        </a:defRPr>
                      </a:lvl8pPr>
                      <a:lvl9pPr marL="2743200" algn="l" defTabSz="685800" rtl="0" eaLnBrk="1" latinLnBrk="0" hangingPunct="1">
                        <a:defRPr sz="1350" kern="1200">
                          <a:solidFill>
                            <a:schemeClr val="tx1"/>
                          </a:solidFill>
                          <a:latin typeface="Arial"/>
                        </a:defRPr>
                      </a:lvl9pPr>
                    </a:lstStyle>
                    <a:p>
                      <a:pPr marL="0" lvl="0" indent="0" algn="ctr" rtl="0">
                        <a:spcBef>
                          <a:spcPts val="0"/>
                        </a:spcBef>
                        <a:spcAft>
                          <a:spcPts val="0"/>
                        </a:spcAft>
                        <a:buNone/>
                      </a:pPr>
                      <a:r>
                        <a:rPr lang="en" dirty="0">
                          <a:solidFill>
                            <a:schemeClr val="accent3"/>
                          </a:solidFill>
                          <a:latin typeface="+mn-ea"/>
                          <a:ea typeface="+mn-ea"/>
                          <a:cs typeface="Fira Sans Condensed"/>
                          <a:sym typeface="Fira Sans Condensed"/>
                        </a:rPr>
                        <a:t>Yes</a:t>
                      </a:r>
                      <a:endParaRPr dirty="0">
                        <a:solidFill>
                          <a:schemeClr val="accent3"/>
                        </a:solidFill>
                        <a:latin typeface="+mn-ea"/>
                        <a:ea typeface="+mn-ea"/>
                        <a:cs typeface="Fira Sans Condensed"/>
                        <a:sym typeface="Fira Sans Condensed"/>
                      </a:endParaRPr>
                    </a:p>
                  </a:txBody>
                  <a:tcPr marL="91425" marR="91425" marT="91425" marB="91425" anchor="ctr">
                    <a:lnL w="19050" cap="flat" cmpd="sng">
                      <a:solidFill>
                        <a:srgbClr val="E1A101"/>
                      </a:solidFill>
                      <a:prstDash val="solid"/>
                      <a:round/>
                      <a:headEnd type="none" w="sm" len="sm"/>
                      <a:tailEnd type="none" w="sm" len="sm"/>
                    </a:lnL>
                    <a:lnR w="19050" cap="flat" cmpd="sng">
                      <a:solidFill>
                        <a:srgbClr val="E1A101"/>
                      </a:solidFill>
                      <a:prstDash val="solid"/>
                      <a:round/>
                      <a:headEnd type="none" w="sm" len="sm"/>
                      <a:tailEnd type="none" w="sm" len="sm"/>
                    </a:lnR>
                    <a:lnT w="9525" cap="flat" cmpd="sng">
                      <a:solidFill>
                        <a:srgbClr val="9E9E9E">
                          <a:alpha val="0"/>
                        </a:srgbClr>
                      </a:solidFill>
                      <a:prstDash val="solid"/>
                      <a:round/>
                      <a:headEnd type="none" w="sm" len="sm"/>
                      <a:tailEnd type="none" w="sm" len="sm"/>
                    </a:lnT>
                    <a:lnB w="9525" cap="flat" cmpd="sng">
                      <a:solidFill>
                        <a:srgbClr val="9E9E9E">
                          <a:alpha val="0"/>
                        </a:srgbClr>
                      </a:solidFill>
                      <a:prstDash val="solid"/>
                      <a:round/>
                      <a:headEnd type="none" w="sm" len="sm"/>
                      <a:tailEnd type="none" w="sm" len="sm"/>
                    </a:lnB>
                    <a:lnTlToBr w="12700" cmpd="sng">
                      <a:noFill/>
                      <a:prstDash val="solid"/>
                    </a:lnTlToBr>
                    <a:lnBlToTr w="12700" cmpd="sng">
                      <a:noFill/>
                      <a:prstDash val="solid"/>
                    </a:lnBlToTr>
                    <a:noFill/>
                  </a:tcPr>
                </a:tc>
                <a:extLst>
                  <a:ext uri="{0D108BD9-81ED-4DB2-BD59-A6C34878D82A}">
                    <a16:rowId xmlns:a16="http://schemas.microsoft.com/office/drawing/2014/main" xmlns="" val="10004"/>
                  </a:ext>
                </a:extLst>
              </a:tr>
            </a:tbl>
          </a:graphicData>
        </a:graphic>
      </p:graphicFrame>
      <p:grpSp>
        <p:nvGrpSpPr>
          <p:cNvPr id="31" name="Google Shape;1048;p51">
            <a:extLst>
              <a:ext uri="{FF2B5EF4-FFF2-40B4-BE49-F238E27FC236}">
                <a16:creationId xmlns:a16="http://schemas.microsoft.com/office/drawing/2014/main" xmlns="" id="{6D016948-C392-450F-BFA2-F61F6F03970E}"/>
              </a:ext>
            </a:extLst>
          </p:cNvPr>
          <p:cNvGrpSpPr/>
          <p:nvPr/>
        </p:nvGrpSpPr>
        <p:grpSpPr>
          <a:xfrm>
            <a:off x="5791426" y="1095665"/>
            <a:ext cx="452301" cy="452336"/>
            <a:chOff x="6309949" y="515776"/>
            <a:chExt cx="534951" cy="534993"/>
          </a:xfrm>
        </p:grpSpPr>
        <p:sp>
          <p:nvSpPr>
            <p:cNvPr id="32" name="Google Shape;1049;p51">
              <a:extLst>
                <a:ext uri="{FF2B5EF4-FFF2-40B4-BE49-F238E27FC236}">
                  <a16:creationId xmlns:a16="http://schemas.microsoft.com/office/drawing/2014/main" xmlns="" id="{FDFADD13-E54C-4661-845F-66812B684330}"/>
                </a:ext>
              </a:extLst>
            </p:cNvPr>
            <p:cNvSpPr/>
            <p:nvPr/>
          </p:nvSpPr>
          <p:spPr>
            <a:xfrm>
              <a:off x="6309949" y="601453"/>
              <a:ext cx="257177" cy="449316"/>
            </a:xfrm>
            <a:custGeom>
              <a:avLst/>
              <a:gdLst/>
              <a:ahLst/>
              <a:cxnLst/>
              <a:rect l="l" t="t" r="r" b="b"/>
              <a:pathLst>
                <a:path w="12286" h="21465" extrusionOk="0">
                  <a:moveTo>
                    <a:pt x="2258" y="1004"/>
                  </a:moveTo>
                  <a:lnTo>
                    <a:pt x="2258" y="1004"/>
                  </a:lnTo>
                  <a:cubicBezTo>
                    <a:pt x="2988" y="1034"/>
                    <a:pt x="4488" y="1220"/>
                    <a:pt x="5341" y="2171"/>
                  </a:cubicBezTo>
                  <a:cubicBezTo>
                    <a:pt x="6186" y="3116"/>
                    <a:pt x="6173" y="4649"/>
                    <a:pt x="6107" y="5387"/>
                  </a:cubicBezTo>
                  <a:cubicBezTo>
                    <a:pt x="5388" y="5338"/>
                    <a:pt x="3923" y="5119"/>
                    <a:pt x="3079" y="4176"/>
                  </a:cubicBezTo>
                  <a:cubicBezTo>
                    <a:pt x="2227" y="3224"/>
                    <a:pt x="2209" y="1725"/>
                    <a:pt x="2258" y="1004"/>
                  </a:cubicBezTo>
                  <a:close/>
                  <a:moveTo>
                    <a:pt x="11014" y="1005"/>
                  </a:moveTo>
                  <a:lnTo>
                    <a:pt x="11014" y="1005"/>
                  </a:lnTo>
                  <a:cubicBezTo>
                    <a:pt x="11064" y="1726"/>
                    <a:pt x="11045" y="3224"/>
                    <a:pt x="10194" y="4176"/>
                  </a:cubicBezTo>
                  <a:cubicBezTo>
                    <a:pt x="9349" y="5120"/>
                    <a:pt x="7885" y="5338"/>
                    <a:pt x="7165" y="5388"/>
                  </a:cubicBezTo>
                  <a:cubicBezTo>
                    <a:pt x="7100" y="4649"/>
                    <a:pt x="7086" y="3118"/>
                    <a:pt x="7932" y="2173"/>
                  </a:cubicBezTo>
                  <a:cubicBezTo>
                    <a:pt x="8779" y="1224"/>
                    <a:pt x="10283" y="1039"/>
                    <a:pt x="11014" y="1005"/>
                  </a:cubicBezTo>
                  <a:close/>
                  <a:moveTo>
                    <a:pt x="2258" y="5629"/>
                  </a:moveTo>
                  <a:lnTo>
                    <a:pt x="2258" y="5629"/>
                  </a:lnTo>
                  <a:cubicBezTo>
                    <a:pt x="2988" y="5660"/>
                    <a:pt x="4488" y="5846"/>
                    <a:pt x="5341" y="6797"/>
                  </a:cubicBezTo>
                  <a:cubicBezTo>
                    <a:pt x="6186" y="7742"/>
                    <a:pt x="6173" y="9275"/>
                    <a:pt x="6107" y="10014"/>
                  </a:cubicBezTo>
                  <a:cubicBezTo>
                    <a:pt x="5388" y="9964"/>
                    <a:pt x="3923" y="9745"/>
                    <a:pt x="3079" y="8801"/>
                  </a:cubicBezTo>
                  <a:cubicBezTo>
                    <a:pt x="2227" y="7848"/>
                    <a:pt x="2209" y="6351"/>
                    <a:pt x="2258" y="5629"/>
                  </a:cubicBezTo>
                  <a:close/>
                  <a:moveTo>
                    <a:pt x="11014" y="5631"/>
                  </a:moveTo>
                  <a:lnTo>
                    <a:pt x="11014" y="5631"/>
                  </a:lnTo>
                  <a:cubicBezTo>
                    <a:pt x="11064" y="6352"/>
                    <a:pt x="11045" y="7850"/>
                    <a:pt x="10194" y="8802"/>
                  </a:cubicBezTo>
                  <a:cubicBezTo>
                    <a:pt x="9349" y="9746"/>
                    <a:pt x="7885" y="9964"/>
                    <a:pt x="7165" y="10014"/>
                  </a:cubicBezTo>
                  <a:cubicBezTo>
                    <a:pt x="7100" y="9275"/>
                    <a:pt x="7086" y="7744"/>
                    <a:pt x="7932" y="6798"/>
                  </a:cubicBezTo>
                  <a:cubicBezTo>
                    <a:pt x="8777" y="5852"/>
                    <a:pt x="10283" y="5665"/>
                    <a:pt x="11014" y="5631"/>
                  </a:cubicBezTo>
                  <a:close/>
                  <a:moveTo>
                    <a:pt x="2258" y="10258"/>
                  </a:moveTo>
                  <a:lnTo>
                    <a:pt x="2258" y="10258"/>
                  </a:lnTo>
                  <a:cubicBezTo>
                    <a:pt x="2988" y="10289"/>
                    <a:pt x="4488" y="10473"/>
                    <a:pt x="5341" y="11426"/>
                  </a:cubicBezTo>
                  <a:cubicBezTo>
                    <a:pt x="6186" y="12371"/>
                    <a:pt x="6173" y="13902"/>
                    <a:pt x="6107" y="14641"/>
                  </a:cubicBezTo>
                  <a:cubicBezTo>
                    <a:pt x="5712" y="14615"/>
                    <a:pt x="5095" y="14537"/>
                    <a:pt x="4477" y="14316"/>
                  </a:cubicBezTo>
                  <a:cubicBezTo>
                    <a:pt x="4435" y="14300"/>
                    <a:pt x="4394" y="14285"/>
                    <a:pt x="4353" y="14270"/>
                  </a:cubicBezTo>
                  <a:cubicBezTo>
                    <a:pt x="3886" y="14088"/>
                    <a:pt x="3430" y="13821"/>
                    <a:pt x="3079" y="13430"/>
                  </a:cubicBezTo>
                  <a:cubicBezTo>
                    <a:pt x="2227" y="12477"/>
                    <a:pt x="2209" y="10980"/>
                    <a:pt x="2258" y="10258"/>
                  </a:cubicBezTo>
                  <a:close/>
                  <a:moveTo>
                    <a:pt x="11014" y="10260"/>
                  </a:moveTo>
                  <a:cubicBezTo>
                    <a:pt x="11064" y="10981"/>
                    <a:pt x="11045" y="12479"/>
                    <a:pt x="10194" y="13431"/>
                  </a:cubicBezTo>
                  <a:cubicBezTo>
                    <a:pt x="9842" y="13823"/>
                    <a:pt x="9384" y="14089"/>
                    <a:pt x="8917" y="14272"/>
                  </a:cubicBezTo>
                  <a:cubicBezTo>
                    <a:pt x="8877" y="14285"/>
                    <a:pt x="8838" y="14301"/>
                    <a:pt x="8796" y="14316"/>
                  </a:cubicBezTo>
                  <a:cubicBezTo>
                    <a:pt x="8180" y="14537"/>
                    <a:pt x="7560" y="14615"/>
                    <a:pt x="7165" y="14643"/>
                  </a:cubicBezTo>
                  <a:cubicBezTo>
                    <a:pt x="7100" y="13904"/>
                    <a:pt x="7086" y="12371"/>
                    <a:pt x="7932" y="11426"/>
                  </a:cubicBezTo>
                  <a:cubicBezTo>
                    <a:pt x="8779" y="10479"/>
                    <a:pt x="10283" y="10292"/>
                    <a:pt x="11014" y="10260"/>
                  </a:cubicBezTo>
                  <a:close/>
                  <a:moveTo>
                    <a:pt x="2258" y="14884"/>
                  </a:moveTo>
                  <a:cubicBezTo>
                    <a:pt x="2990" y="14917"/>
                    <a:pt x="4493" y="15104"/>
                    <a:pt x="5341" y="16050"/>
                  </a:cubicBezTo>
                  <a:cubicBezTo>
                    <a:pt x="6187" y="16997"/>
                    <a:pt x="6173" y="18528"/>
                    <a:pt x="6107" y="19266"/>
                  </a:cubicBezTo>
                  <a:cubicBezTo>
                    <a:pt x="5388" y="19217"/>
                    <a:pt x="3923" y="18998"/>
                    <a:pt x="3079" y="18054"/>
                  </a:cubicBezTo>
                  <a:cubicBezTo>
                    <a:pt x="2227" y="17103"/>
                    <a:pt x="2209" y="15606"/>
                    <a:pt x="2258" y="14884"/>
                  </a:cubicBezTo>
                  <a:close/>
                  <a:moveTo>
                    <a:pt x="11014" y="14884"/>
                  </a:moveTo>
                  <a:cubicBezTo>
                    <a:pt x="11064" y="15606"/>
                    <a:pt x="11045" y="17103"/>
                    <a:pt x="10194" y="18056"/>
                  </a:cubicBezTo>
                  <a:cubicBezTo>
                    <a:pt x="9349" y="18999"/>
                    <a:pt x="7885" y="19217"/>
                    <a:pt x="7165" y="19267"/>
                  </a:cubicBezTo>
                  <a:cubicBezTo>
                    <a:pt x="7100" y="18528"/>
                    <a:pt x="7086" y="16996"/>
                    <a:pt x="7932" y="16050"/>
                  </a:cubicBezTo>
                  <a:cubicBezTo>
                    <a:pt x="8779" y="15104"/>
                    <a:pt x="10283" y="14917"/>
                    <a:pt x="11014" y="14884"/>
                  </a:cubicBezTo>
                  <a:close/>
                  <a:moveTo>
                    <a:pt x="2007" y="0"/>
                  </a:moveTo>
                  <a:cubicBezTo>
                    <a:pt x="1879" y="0"/>
                    <a:pt x="1799" y="4"/>
                    <a:pt x="1781" y="5"/>
                  </a:cubicBezTo>
                  <a:cubicBezTo>
                    <a:pt x="1531" y="20"/>
                    <a:pt x="1329" y="217"/>
                    <a:pt x="1311" y="468"/>
                  </a:cubicBezTo>
                  <a:cubicBezTo>
                    <a:pt x="1245" y="918"/>
                    <a:pt x="1005" y="3112"/>
                    <a:pt x="2159" y="4628"/>
                  </a:cubicBezTo>
                  <a:cubicBezTo>
                    <a:pt x="2099" y="4627"/>
                    <a:pt x="2045" y="4626"/>
                    <a:pt x="1998" y="4626"/>
                  </a:cubicBezTo>
                  <a:cubicBezTo>
                    <a:pt x="1875" y="4626"/>
                    <a:pt x="1798" y="4630"/>
                    <a:pt x="1781" y="4631"/>
                  </a:cubicBezTo>
                  <a:cubicBezTo>
                    <a:pt x="1531" y="4646"/>
                    <a:pt x="1329" y="4843"/>
                    <a:pt x="1311" y="5094"/>
                  </a:cubicBezTo>
                  <a:cubicBezTo>
                    <a:pt x="1245" y="5544"/>
                    <a:pt x="1003" y="7741"/>
                    <a:pt x="2162" y="9257"/>
                  </a:cubicBezTo>
                  <a:cubicBezTo>
                    <a:pt x="2102" y="9256"/>
                    <a:pt x="2047" y="9255"/>
                    <a:pt x="1999" y="9255"/>
                  </a:cubicBezTo>
                  <a:cubicBezTo>
                    <a:pt x="1876" y="9255"/>
                    <a:pt x="1798" y="9259"/>
                    <a:pt x="1781" y="9260"/>
                  </a:cubicBezTo>
                  <a:cubicBezTo>
                    <a:pt x="1591" y="9270"/>
                    <a:pt x="1423" y="9388"/>
                    <a:pt x="1349" y="9565"/>
                  </a:cubicBezTo>
                  <a:cubicBezTo>
                    <a:pt x="1327" y="9615"/>
                    <a:pt x="1314" y="9668"/>
                    <a:pt x="1311" y="9722"/>
                  </a:cubicBezTo>
                  <a:cubicBezTo>
                    <a:pt x="1245" y="10173"/>
                    <a:pt x="1005" y="12365"/>
                    <a:pt x="2158" y="13882"/>
                  </a:cubicBezTo>
                  <a:cubicBezTo>
                    <a:pt x="2101" y="13881"/>
                    <a:pt x="2049" y="13880"/>
                    <a:pt x="2004" y="13880"/>
                  </a:cubicBezTo>
                  <a:cubicBezTo>
                    <a:pt x="1877" y="13880"/>
                    <a:pt x="1798" y="13884"/>
                    <a:pt x="1779" y="13885"/>
                  </a:cubicBezTo>
                  <a:cubicBezTo>
                    <a:pt x="1531" y="13899"/>
                    <a:pt x="1330" y="14097"/>
                    <a:pt x="1311" y="14347"/>
                  </a:cubicBezTo>
                  <a:cubicBezTo>
                    <a:pt x="1242" y="14820"/>
                    <a:pt x="980" y="17206"/>
                    <a:pt x="2334" y="18721"/>
                  </a:cubicBezTo>
                  <a:cubicBezTo>
                    <a:pt x="3458" y="19976"/>
                    <a:pt x="5304" y="20223"/>
                    <a:pt x="6134" y="20269"/>
                  </a:cubicBezTo>
                  <a:lnTo>
                    <a:pt x="6134" y="20466"/>
                  </a:lnTo>
                  <a:lnTo>
                    <a:pt x="500" y="20466"/>
                  </a:lnTo>
                  <a:cubicBezTo>
                    <a:pt x="223" y="20466"/>
                    <a:pt x="1" y="20688"/>
                    <a:pt x="1" y="20965"/>
                  </a:cubicBezTo>
                  <a:cubicBezTo>
                    <a:pt x="1" y="21240"/>
                    <a:pt x="223" y="21464"/>
                    <a:pt x="500" y="21464"/>
                  </a:cubicBezTo>
                  <a:lnTo>
                    <a:pt x="10918" y="21464"/>
                  </a:lnTo>
                  <a:cubicBezTo>
                    <a:pt x="11193" y="21463"/>
                    <a:pt x="11417" y="21240"/>
                    <a:pt x="11417" y="20965"/>
                  </a:cubicBezTo>
                  <a:cubicBezTo>
                    <a:pt x="11417" y="20688"/>
                    <a:pt x="11193" y="20466"/>
                    <a:pt x="10918" y="20466"/>
                  </a:cubicBezTo>
                  <a:lnTo>
                    <a:pt x="7133" y="20466"/>
                  </a:lnTo>
                  <a:lnTo>
                    <a:pt x="7133" y="20269"/>
                  </a:lnTo>
                  <a:cubicBezTo>
                    <a:pt x="7962" y="20224"/>
                    <a:pt x="9812" y="19977"/>
                    <a:pt x="10937" y="18721"/>
                  </a:cubicBezTo>
                  <a:cubicBezTo>
                    <a:pt x="12286" y="17212"/>
                    <a:pt x="12031" y="14837"/>
                    <a:pt x="11960" y="14353"/>
                  </a:cubicBezTo>
                  <a:cubicBezTo>
                    <a:pt x="11946" y="14100"/>
                    <a:pt x="11744" y="13898"/>
                    <a:pt x="11491" y="13885"/>
                  </a:cubicBezTo>
                  <a:cubicBezTo>
                    <a:pt x="11474" y="13884"/>
                    <a:pt x="11397" y="13879"/>
                    <a:pt x="11274" y="13879"/>
                  </a:cubicBezTo>
                  <a:cubicBezTo>
                    <a:pt x="11227" y="13879"/>
                    <a:pt x="11173" y="13880"/>
                    <a:pt x="11112" y="13882"/>
                  </a:cubicBezTo>
                  <a:cubicBezTo>
                    <a:pt x="12262" y="12373"/>
                    <a:pt x="12028" y="10191"/>
                    <a:pt x="11960" y="9728"/>
                  </a:cubicBezTo>
                  <a:cubicBezTo>
                    <a:pt x="11946" y="9475"/>
                    <a:pt x="11744" y="9273"/>
                    <a:pt x="11491" y="9260"/>
                  </a:cubicBezTo>
                  <a:cubicBezTo>
                    <a:pt x="11474" y="9259"/>
                    <a:pt x="11396" y="9255"/>
                    <a:pt x="11272" y="9255"/>
                  </a:cubicBezTo>
                  <a:cubicBezTo>
                    <a:pt x="11225" y="9255"/>
                    <a:pt x="11170" y="9256"/>
                    <a:pt x="11109" y="9257"/>
                  </a:cubicBezTo>
                  <a:cubicBezTo>
                    <a:pt x="12262" y="7748"/>
                    <a:pt x="12028" y="5562"/>
                    <a:pt x="11960" y="5099"/>
                  </a:cubicBezTo>
                  <a:cubicBezTo>
                    <a:pt x="11946" y="4846"/>
                    <a:pt x="11744" y="4645"/>
                    <a:pt x="11491" y="4631"/>
                  </a:cubicBezTo>
                  <a:cubicBezTo>
                    <a:pt x="11473" y="4630"/>
                    <a:pt x="11394" y="4627"/>
                    <a:pt x="11267" y="4627"/>
                  </a:cubicBezTo>
                  <a:cubicBezTo>
                    <a:pt x="11221" y="4627"/>
                    <a:pt x="11170" y="4627"/>
                    <a:pt x="11112" y="4628"/>
                  </a:cubicBezTo>
                  <a:cubicBezTo>
                    <a:pt x="12262" y="3119"/>
                    <a:pt x="12028" y="936"/>
                    <a:pt x="11960" y="473"/>
                  </a:cubicBezTo>
                  <a:cubicBezTo>
                    <a:pt x="11946" y="220"/>
                    <a:pt x="11744" y="19"/>
                    <a:pt x="11491" y="5"/>
                  </a:cubicBezTo>
                  <a:cubicBezTo>
                    <a:pt x="11473" y="4"/>
                    <a:pt x="11395" y="1"/>
                    <a:pt x="11270" y="1"/>
                  </a:cubicBezTo>
                  <a:cubicBezTo>
                    <a:pt x="10574" y="1"/>
                    <a:pt x="8429" y="118"/>
                    <a:pt x="7187" y="1506"/>
                  </a:cubicBezTo>
                  <a:cubicBezTo>
                    <a:pt x="6966" y="1756"/>
                    <a:pt x="6779" y="2036"/>
                    <a:pt x="6635" y="2337"/>
                  </a:cubicBezTo>
                  <a:cubicBezTo>
                    <a:pt x="6491" y="2036"/>
                    <a:pt x="6305" y="1756"/>
                    <a:pt x="6083" y="1506"/>
                  </a:cubicBezTo>
                  <a:cubicBezTo>
                    <a:pt x="4844" y="121"/>
                    <a:pt x="2707" y="0"/>
                    <a:pt x="2007" y="0"/>
                  </a:cubicBezTo>
                  <a:close/>
                </a:path>
              </a:pathLst>
            </a:custGeom>
            <a:solidFill>
              <a:srgbClr val="434343"/>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33" name="Google Shape;1050;p51">
              <a:extLst>
                <a:ext uri="{FF2B5EF4-FFF2-40B4-BE49-F238E27FC236}">
                  <a16:creationId xmlns:a16="http://schemas.microsoft.com/office/drawing/2014/main" xmlns="" id="{9B95BE11-4E94-4E53-8A3B-86CD3129F07B}"/>
                </a:ext>
              </a:extLst>
            </p:cNvPr>
            <p:cNvSpPr/>
            <p:nvPr/>
          </p:nvSpPr>
          <p:spPr>
            <a:xfrm>
              <a:off x="6438349" y="546798"/>
              <a:ext cx="20912" cy="58590"/>
            </a:xfrm>
            <a:custGeom>
              <a:avLst/>
              <a:gdLst/>
              <a:ahLst/>
              <a:cxnLst/>
              <a:rect l="l" t="t" r="r" b="b"/>
              <a:pathLst>
                <a:path w="999" h="2799" extrusionOk="0">
                  <a:moveTo>
                    <a:pt x="500" y="0"/>
                  </a:moveTo>
                  <a:cubicBezTo>
                    <a:pt x="224" y="0"/>
                    <a:pt x="0" y="224"/>
                    <a:pt x="0" y="499"/>
                  </a:cubicBezTo>
                  <a:lnTo>
                    <a:pt x="0" y="2301"/>
                  </a:lnTo>
                  <a:cubicBezTo>
                    <a:pt x="0" y="2577"/>
                    <a:pt x="224" y="2799"/>
                    <a:pt x="500" y="2799"/>
                  </a:cubicBezTo>
                  <a:cubicBezTo>
                    <a:pt x="775" y="2799"/>
                    <a:pt x="999" y="2577"/>
                    <a:pt x="999" y="2301"/>
                  </a:cubicBezTo>
                  <a:lnTo>
                    <a:pt x="999" y="499"/>
                  </a:lnTo>
                  <a:cubicBezTo>
                    <a:pt x="999" y="224"/>
                    <a:pt x="775" y="0"/>
                    <a:pt x="500" y="0"/>
                  </a:cubicBezTo>
                  <a:close/>
                </a:path>
              </a:pathLst>
            </a:custGeom>
            <a:solidFill>
              <a:srgbClr val="434343"/>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34" name="Google Shape;1051;p51">
              <a:extLst>
                <a:ext uri="{FF2B5EF4-FFF2-40B4-BE49-F238E27FC236}">
                  <a16:creationId xmlns:a16="http://schemas.microsoft.com/office/drawing/2014/main" xmlns="" id="{6F064EB1-0461-4F7E-937C-39443F34133A}"/>
                </a:ext>
              </a:extLst>
            </p:cNvPr>
            <p:cNvSpPr/>
            <p:nvPr/>
          </p:nvSpPr>
          <p:spPr>
            <a:xfrm>
              <a:off x="6438349" y="515776"/>
              <a:ext cx="20912" cy="21037"/>
            </a:xfrm>
            <a:custGeom>
              <a:avLst/>
              <a:gdLst/>
              <a:ahLst/>
              <a:cxnLst/>
              <a:rect l="l" t="t" r="r" b="b"/>
              <a:pathLst>
                <a:path w="999" h="1005" extrusionOk="0">
                  <a:moveTo>
                    <a:pt x="500" y="1"/>
                  </a:moveTo>
                  <a:cubicBezTo>
                    <a:pt x="224" y="1"/>
                    <a:pt x="0" y="225"/>
                    <a:pt x="0" y="500"/>
                  </a:cubicBezTo>
                  <a:lnTo>
                    <a:pt x="0" y="506"/>
                  </a:lnTo>
                  <a:cubicBezTo>
                    <a:pt x="0" y="781"/>
                    <a:pt x="224" y="1005"/>
                    <a:pt x="500" y="1005"/>
                  </a:cubicBezTo>
                  <a:cubicBezTo>
                    <a:pt x="775" y="1005"/>
                    <a:pt x="999" y="781"/>
                    <a:pt x="999" y="506"/>
                  </a:cubicBezTo>
                  <a:lnTo>
                    <a:pt x="999" y="500"/>
                  </a:lnTo>
                  <a:cubicBezTo>
                    <a:pt x="999" y="225"/>
                    <a:pt x="775" y="1"/>
                    <a:pt x="500" y="1"/>
                  </a:cubicBezTo>
                  <a:close/>
                </a:path>
              </a:pathLst>
            </a:custGeom>
            <a:solidFill>
              <a:srgbClr val="434343"/>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35" name="Google Shape;1052;p51">
              <a:extLst>
                <a:ext uri="{FF2B5EF4-FFF2-40B4-BE49-F238E27FC236}">
                  <a16:creationId xmlns:a16="http://schemas.microsoft.com/office/drawing/2014/main" xmlns="" id="{C1073E4B-B71D-49C8-B7EA-B0475A03F382}"/>
                </a:ext>
              </a:extLst>
            </p:cNvPr>
            <p:cNvSpPr/>
            <p:nvPr/>
          </p:nvSpPr>
          <p:spPr>
            <a:xfrm>
              <a:off x="6397384" y="557055"/>
              <a:ext cx="20912" cy="46889"/>
            </a:xfrm>
            <a:custGeom>
              <a:avLst/>
              <a:gdLst/>
              <a:ahLst/>
              <a:cxnLst/>
              <a:rect l="l" t="t" r="r" b="b"/>
              <a:pathLst>
                <a:path w="999" h="2240" extrusionOk="0">
                  <a:moveTo>
                    <a:pt x="500" y="0"/>
                  </a:moveTo>
                  <a:cubicBezTo>
                    <a:pt x="225" y="0"/>
                    <a:pt x="1" y="223"/>
                    <a:pt x="1" y="499"/>
                  </a:cubicBezTo>
                  <a:lnTo>
                    <a:pt x="1" y="1751"/>
                  </a:lnTo>
                  <a:cubicBezTo>
                    <a:pt x="7" y="2022"/>
                    <a:pt x="228" y="2240"/>
                    <a:pt x="500" y="2240"/>
                  </a:cubicBezTo>
                  <a:cubicBezTo>
                    <a:pt x="772" y="2240"/>
                    <a:pt x="995" y="2022"/>
                    <a:pt x="999" y="1751"/>
                  </a:cubicBezTo>
                  <a:lnTo>
                    <a:pt x="999" y="499"/>
                  </a:lnTo>
                  <a:cubicBezTo>
                    <a:pt x="999" y="223"/>
                    <a:pt x="775" y="0"/>
                    <a:pt x="500" y="0"/>
                  </a:cubicBezTo>
                  <a:close/>
                </a:path>
              </a:pathLst>
            </a:custGeom>
            <a:solidFill>
              <a:srgbClr val="434343"/>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36" name="Google Shape;1053;p51">
              <a:extLst>
                <a:ext uri="{FF2B5EF4-FFF2-40B4-BE49-F238E27FC236}">
                  <a16:creationId xmlns:a16="http://schemas.microsoft.com/office/drawing/2014/main" xmlns="" id="{8B3697B5-3358-4D7D-8DCD-98669A6BF07F}"/>
                </a:ext>
              </a:extLst>
            </p:cNvPr>
            <p:cNvSpPr/>
            <p:nvPr/>
          </p:nvSpPr>
          <p:spPr>
            <a:xfrm>
              <a:off x="6397384" y="526054"/>
              <a:ext cx="20912" cy="20807"/>
            </a:xfrm>
            <a:custGeom>
              <a:avLst/>
              <a:gdLst/>
              <a:ahLst/>
              <a:cxnLst/>
              <a:rect l="l" t="t" r="r" b="b"/>
              <a:pathLst>
                <a:path w="999" h="994" extrusionOk="0">
                  <a:moveTo>
                    <a:pt x="500" y="0"/>
                  </a:moveTo>
                  <a:cubicBezTo>
                    <a:pt x="225" y="0"/>
                    <a:pt x="1" y="224"/>
                    <a:pt x="1" y="499"/>
                  </a:cubicBezTo>
                  <a:lnTo>
                    <a:pt x="1" y="505"/>
                  </a:lnTo>
                  <a:cubicBezTo>
                    <a:pt x="7" y="778"/>
                    <a:pt x="228" y="994"/>
                    <a:pt x="500" y="994"/>
                  </a:cubicBezTo>
                  <a:cubicBezTo>
                    <a:pt x="772" y="994"/>
                    <a:pt x="995" y="778"/>
                    <a:pt x="999" y="505"/>
                  </a:cubicBezTo>
                  <a:lnTo>
                    <a:pt x="999" y="499"/>
                  </a:lnTo>
                  <a:cubicBezTo>
                    <a:pt x="999" y="224"/>
                    <a:pt x="775" y="0"/>
                    <a:pt x="500" y="0"/>
                  </a:cubicBezTo>
                  <a:close/>
                </a:path>
              </a:pathLst>
            </a:custGeom>
            <a:solidFill>
              <a:srgbClr val="434343"/>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37" name="Google Shape;1054;p51">
              <a:extLst>
                <a:ext uri="{FF2B5EF4-FFF2-40B4-BE49-F238E27FC236}">
                  <a16:creationId xmlns:a16="http://schemas.microsoft.com/office/drawing/2014/main" xmlns="" id="{7C82BF46-ECA9-41DF-AE56-195EDCFCDCF4}"/>
                </a:ext>
              </a:extLst>
            </p:cNvPr>
            <p:cNvSpPr/>
            <p:nvPr/>
          </p:nvSpPr>
          <p:spPr>
            <a:xfrm>
              <a:off x="6479314" y="557055"/>
              <a:ext cx="20912" cy="47098"/>
            </a:xfrm>
            <a:custGeom>
              <a:avLst/>
              <a:gdLst/>
              <a:ahLst/>
              <a:cxnLst/>
              <a:rect l="l" t="t" r="r" b="b"/>
              <a:pathLst>
                <a:path w="999" h="2250" extrusionOk="0">
                  <a:moveTo>
                    <a:pt x="499" y="0"/>
                  </a:moveTo>
                  <a:cubicBezTo>
                    <a:pt x="224" y="0"/>
                    <a:pt x="0" y="223"/>
                    <a:pt x="0" y="499"/>
                  </a:cubicBezTo>
                  <a:lnTo>
                    <a:pt x="0" y="1751"/>
                  </a:lnTo>
                  <a:cubicBezTo>
                    <a:pt x="0" y="2026"/>
                    <a:pt x="224" y="2250"/>
                    <a:pt x="499" y="2250"/>
                  </a:cubicBezTo>
                  <a:cubicBezTo>
                    <a:pt x="775" y="2250"/>
                    <a:pt x="998" y="2026"/>
                    <a:pt x="998" y="1751"/>
                  </a:cubicBezTo>
                  <a:lnTo>
                    <a:pt x="998" y="499"/>
                  </a:lnTo>
                  <a:cubicBezTo>
                    <a:pt x="998" y="223"/>
                    <a:pt x="775" y="0"/>
                    <a:pt x="499" y="0"/>
                  </a:cubicBezTo>
                  <a:close/>
                </a:path>
              </a:pathLst>
            </a:custGeom>
            <a:solidFill>
              <a:srgbClr val="434343"/>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38" name="Google Shape;1055;p51">
              <a:extLst>
                <a:ext uri="{FF2B5EF4-FFF2-40B4-BE49-F238E27FC236}">
                  <a16:creationId xmlns:a16="http://schemas.microsoft.com/office/drawing/2014/main" xmlns="" id="{D68E5061-B541-4020-B9E0-52ED1F431A81}"/>
                </a:ext>
              </a:extLst>
            </p:cNvPr>
            <p:cNvSpPr/>
            <p:nvPr/>
          </p:nvSpPr>
          <p:spPr>
            <a:xfrm>
              <a:off x="6479314" y="526054"/>
              <a:ext cx="20912" cy="21037"/>
            </a:xfrm>
            <a:custGeom>
              <a:avLst/>
              <a:gdLst/>
              <a:ahLst/>
              <a:cxnLst/>
              <a:rect l="l" t="t" r="r" b="b"/>
              <a:pathLst>
                <a:path w="999" h="1005" extrusionOk="0">
                  <a:moveTo>
                    <a:pt x="499" y="0"/>
                  </a:moveTo>
                  <a:cubicBezTo>
                    <a:pt x="224" y="0"/>
                    <a:pt x="0" y="224"/>
                    <a:pt x="0" y="499"/>
                  </a:cubicBezTo>
                  <a:lnTo>
                    <a:pt x="0" y="505"/>
                  </a:lnTo>
                  <a:cubicBezTo>
                    <a:pt x="0" y="780"/>
                    <a:pt x="224" y="1004"/>
                    <a:pt x="499" y="1004"/>
                  </a:cubicBezTo>
                  <a:cubicBezTo>
                    <a:pt x="775" y="1004"/>
                    <a:pt x="998" y="780"/>
                    <a:pt x="998" y="505"/>
                  </a:cubicBezTo>
                  <a:lnTo>
                    <a:pt x="998" y="499"/>
                  </a:lnTo>
                  <a:cubicBezTo>
                    <a:pt x="998" y="224"/>
                    <a:pt x="775" y="0"/>
                    <a:pt x="499" y="0"/>
                  </a:cubicBezTo>
                  <a:close/>
                </a:path>
              </a:pathLst>
            </a:custGeom>
            <a:solidFill>
              <a:srgbClr val="434343"/>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39" name="Google Shape;1056;p51">
              <a:extLst>
                <a:ext uri="{FF2B5EF4-FFF2-40B4-BE49-F238E27FC236}">
                  <a16:creationId xmlns:a16="http://schemas.microsoft.com/office/drawing/2014/main" xmlns="" id="{617CF501-6569-486E-9C80-309E5D87002B}"/>
                </a:ext>
              </a:extLst>
            </p:cNvPr>
            <p:cNvSpPr/>
            <p:nvPr/>
          </p:nvSpPr>
          <p:spPr>
            <a:xfrm>
              <a:off x="6695379" y="643590"/>
              <a:ext cx="20912" cy="58632"/>
            </a:xfrm>
            <a:custGeom>
              <a:avLst/>
              <a:gdLst/>
              <a:ahLst/>
              <a:cxnLst/>
              <a:rect l="l" t="t" r="r" b="b"/>
              <a:pathLst>
                <a:path w="999" h="2801" extrusionOk="0">
                  <a:moveTo>
                    <a:pt x="500" y="1"/>
                  </a:moveTo>
                  <a:lnTo>
                    <a:pt x="500" y="2"/>
                  </a:lnTo>
                  <a:cubicBezTo>
                    <a:pt x="224" y="2"/>
                    <a:pt x="1" y="226"/>
                    <a:pt x="1" y="501"/>
                  </a:cubicBezTo>
                  <a:lnTo>
                    <a:pt x="1" y="2303"/>
                  </a:lnTo>
                  <a:cubicBezTo>
                    <a:pt x="1" y="2579"/>
                    <a:pt x="224" y="2801"/>
                    <a:pt x="500" y="2801"/>
                  </a:cubicBezTo>
                  <a:cubicBezTo>
                    <a:pt x="775" y="2801"/>
                    <a:pt x="999" y="2579"/>
                    <a:pt x="999" y="2303"/>
                  </a:cubicBezTo>
                  <a:lnTo>
                    <a:pt x="999" y="500"/>
                  </a:lnTo>
                  <a:cubicBezTo>
                    <a:pt x="999" y="224"/>
                    <a:pt x="775" y="1"/>
                    <a:pt x="500" y="1"/>
                  </a:cubicBezTo>
                  <a:close/>
                </a:path>
              </a:pathLst>
            </a:custGeom>
            <a:solidFill>
              <a:srgbClr val="434343"/>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40" name="Google Shape;1057;p51">
              <a:extLst>
                <a:ext uri="{FF2B5EF4-FFF2-40B4-BE49-F238E27FC236}">
                  <a16:creationId xmlns:a16="http://schemas.microsoft.com/office/drawing/2014/main" xmlns="" id="{4470E044-2CBF-41F8-A96E-FD170BF9B7EE}"/>
                </a:ext>
              </a:extLst>
            </p:cNvPr>
            <p:cNvSpPr/>
            <p:nvPr/>
          </p:nvSpPr>
          <p:spPr>
            <a:xfrm>
              <a:off x="6695379" y="612610"/>
              <a:ext cx="20912" cy="21037"/>
            </a:xfrm>
            <a:custGeom>
              <a:avLst/>
              <a:gdLst/>
              <a:ahLst/>
              <a:cxnLst/>
              <a:rect l="l" t="t" r="r" b="b"/>
              <a:pathLst>
                <a:path w="999" h="1005" extrusionOk="0">
                  <a:moveTo>
                    <a:pt x="500" y="1"/>
                  </a:moveTo>
                  <a:cubicBezTo>
                    <a:pt x="224" y="1"/>
                    <a:pt x="1" y="225"/>
                    <a:pt x="1" y="500"/>
                  </a:cubicBezTo>
                  <a:lnTo>
                    <a:pt x="1" y="506"/>
                  </a:lnTo>
                  <a:cubicBezTo>
                    <a:pt x="1" y="781"/>
                    <a:pt x="224" y="1005"/>
                    <a:pt x="500" y="1005"/>
                  </a:cubicBezTo>
                  <a:cubicBezTo>
                    <a:pt x="775" y="1005"/>
                    <a:pt x="999" y="781"/>
                    <a:pt x="999" y="506"/>
                  </a:cubicBezTo>
                  <a:lnTo>
                    <a:pt x="999" y="500"/>
                  </a:lnTo>
                  <a:cubicBezTo>
                    <a:pt x="999" y="225"/>
                    <a:pt x="775" y="1"/>
                    <a:pt x="500" y="1"/>
                  </a:cubicBezTo>
                  <a:close/>
                </a:path>
              </a:pathLst>
            </a:custGeom>
            <a:solidFill>
              <a:srgbClr val="434343"/>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41" name="Google Shape;1058;p51">
              <a:extLst>
                <a:ext uri="{FF2B5EF4-FFF2-40B4-BE49-F238E27FC236}">
                  <a16:creationId xmlns:a16="http://schemas.microsoft.com/office/drawing/2014/main" xmlns="" id="{10FC6F21-782F-4A04-B7E7-7950DE449C26}"/>
                </a:ext>
              </a:extLst>
            </p:cNvPr>
            <p:cNvSpPr/>
            <p:nvPr/>
          </p:nvSpPr>
          <p:spPr>
            <a:xfrm>
              <a:off x="6654414" y="653889"/>
              <a:ext cx="20932" cy="46889"/>
            </a:xfrm>
            <a:custGeom>
              <a:avLst/>
              <a:gdLst/>
              <a:ahLst/>
              <a:cxnLst/>
              <a:rect l="l" t="t" r="r" b="b"/>
              <a:pathLst>
                <a:path w="1000" h="2240" extrusionOk="0">
                  <a:moveTo>
                    <a:pt x="503" y="0"/>
                  </a:moveTo>
                  <a:cubicBezTo>
                    <a:pt x="502" y="0"/>
                    <a:pt x="501" y="0"/>
                    <a:pt x="500" y="0"/>
                  </a:cubicBezTo>
                  <a:cubicBezTo>
                    <a:pt x="225" y="0"/>
                    <a:pt x="1" y="223"/>
                    <a:pt x="1" y="499"/>
                  </a:cubicBezTo>
                  <a:lnTo>
                    <a:pt x="1" y="1751"/>
                  </a:lnTo>
                  <a:cubicBezTo>
                    <a:pt x="5" y="2022"/>
                    <a:pt x="228" y="2240"/>
                    <a:pt x="500" y="2240"/>
                  </a:cubicBezTo>
                  <a:cubicBezTo>
                    <a:pt x="772" y="2240"/>
                    <a:pt x="993" y="2022"/>
                    <a:pt x="999" y="1751"/>
                  </a:cubicBezTo>
                  <a:lnTo>
                    <a:pt x="999" y="499"/>
                  </a:lnTo>
                  <a:cubicBezTo>
                    <a:pt x="999" y="223"/>
                    <a:pt x="777" y="0"/>
                    <a:pt x="503" y="0"/>
                  </a:cubicBezTo>
                  <a:close/>
                </a:path>
              </a:pathLst>
            </a:custGeom>
            <a:solidFill>
              <a:srgbClr val="434343"/>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42" name="Google Shape;1059;p51">
              <a:extLst>
                <a:ext uri="{FF2B5EF4-FFF2-40B4-BE49-F238E27FC236}">
                  <a16:creationId xmlns:a16="http://schemas.microsoft.com/office/drawing/2014/main" xmlns="" id="{0D1D98DE-5743-454A-99DF-2E302C8964AE}"/>
                </a:ext>
              </a:extLst>
            </p:cNvPr>
            <p:cNvSpPr/>
            <p:nvPr/>
          </p:nvSpPr>
          <p:spPr>
            <a:xfrm>
              <a:off x="6654414" y="622888"/>
              <a:ext cx="20932" cy="20807"/>
            </a:xfrm>
            <a:custGeom>
              <a:avLst/>
              <a:gdLst/>
              <a:ahLst/>
              <a:cxnLst/>
              <a:rect l="l" t="t" r="r" b="b"/>
              <a:pathLst>
                <a:path w="1000" h="994" extrusionOk="0">
                  <a:moveTo>
                    <a:pt x="500" y="0"/>
                  </a:moveTo>
                  <a:cubicBezTo>
                    <a:pt x="225" y="0"/>
                    <a:pt x="1" y="224"/>
                    <a:pt x="1" y="499"/>
                  </a:cubicBezTo>
                  <a:lnTo>
                    <a:pt x="1" y="505"/>
                  </a:lnTo>
                  <a:cubicBezTo>
                    <a:pt x="5" y="778"/>
                    <a:pt x="228" y="994"/>
                    <a:pt x="500" y="994"/>
                  </a:cubicBezTo>
                  <a:cubicBezTo>
                    <a:pt x="772" y="994"/>
                    <a:pt x="993" y="778"/>
                    <a:pt x="999" y="505"/>
                  </a:cubicBezTo>
                  <a:lnTo>
                    <a:pt x="999" y="499"/>
                  </a:lnTo>
                  <a:cubicBezTo>
                    <a:pt x="999" y="224"/>
                    <a:pt x="775" y="0"/>
                    <a:pt x="500" y="0"/>
                  </a:cubicBezTo>
                  <a:close/>
                </a:path>
              </a:pathLst>
            </a:custGeom>
            <a:solidFill>
              <a:srgbClr val="434343"/>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43" name="Google Shape;1060;p51">
              <a:extLst>
                <a:ext uri="{FF2B5EF4-FFF2-40B4-BE49-F238E27FC236}">
                  <a16:creationId xmlns:a16="http://schemas.microsoft.com/office/drawing/2014/main" xmlns="" id="{7E24EDB6-4E0B-4F81-B229-7692E0515D7C}"/>
                </a:ext>
              </a:extLst>
            </p:cNvPr>
            <p:cNvSpPr/>
            <p:nvPr/>
          </p:nvSpPr>
          <p:spPr>
            <a:xfrm>
              <a:off x="6736344" y="653889"/>
              <a:ext cx="20912" cy="47098"/>
            </a:xfrm>
            <a:custGeom>
              <a:avLst/>
              <a:gdLst/>
              <a:ahLst/>
              <a:cxnLst/>
              <a:rect l="l" t="t" r="r" b="b"/>
              <a:pathLst>
                <a:path w="999" h="2250" extrusionOk="0">
                  <a:moveTo>
                    <a:pt x="499" y="0"/>
                  </a:moveTo>
                  <a:cubicBezTo>
                    <a:pt x="224" y="0"/>
                    <a:pt x="0" y="223"/>
                    <a:pt x="0" y="499"/>
                  </a:cubicBezTo>
                  <a:lnTo>
                    <a:pt x="0" y="1751"/>
                  </a:lnTo>
                  <a:cubicBezTo>
                    <a:pt x="0" y="2026"/>
                    <a:pt x="224" y="2250"/>
                    <a:pt x="499" y="2250"/>
                  </a:cubicBezTo>
                  <a:cubicBezTo>
                    <a:pt x="775" y="2250"/>
                    <a:pt x="998" y="2026"/>
                    <a:pt x="998" y="1751"/>
                  </a:cubicBezTo>
                  <a:lnTo>
                    <a:pt x="998" y="499"/>
                  </a:lnTo>
                  <a:cubicBezTo>
                    <a:pt x="998" y="223"/>
                    <a:pt x="775" y="0"/>
                    <a:pt x="499" y="0"/>
                  </a:cubicBezTo>
                  <a:close/>
                </a:path>
              </a:pathLst>
            </a:custGeom>
            <a:solidFill>
              <a:srgbClr val="434343"/>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44" name="Google Shape;1061;p51">
              <a:extLst>
                <a:ext uri="{FF2B5EF4-FFF2-40B4-BE49-F238E27FC236}">
                  <a16:creationId xmlns:a16="http://schemas.microsoft.com/office/drawing/2014/main" xmlns="" id="{B3868122-F545-4938-83E6-0A93A4AF6520}"/>
                </a:ext>
              </a:extLst>
            </p:cNvPr>
            <p:cNvSpPr/>
            <p:nvPr/>
          </p:nvSpPr>
          <p:spPr>
            <a:xfrm>
              <a:off x="6736344" y="622888"/>
              <a:ext cx="20912" cy="21037"/>
            </a:xfrm>
            <a:custGeom>
              <a:avLst/>
              <a:gdLst/>
              <a:ahLst/>
              <a:cxnLst/>
              <a:rect l="l" t="t" r="r" b="b"/>
              <a:pathLst>
                <a:path w="999" h="1005" extrusionOk="0">
                  <a:moveTo>
                    <a:pt x="499" y="0"/>
                  </a:moveTo>
                  <a:cubicBezTo>
                    <a:pt x="224" y="0"/>
                    <a:pt x="0" y="224"/>
                    <a:pt x="0" y="499"/>
                  </a:cubicBezTo>
                  <a:lnTo>
                    <a:pt x="0" y="505"/>
                  </a:lnTo>
                  <a:cubicBezTo>
                    <a:pt x="0" y="780"/>
                    <a:pt x="224" y="1004"/>
                    <a:pt x="499" y="1004"/>
                  </a:cubicBezTo>
                  <a:cubicBezTo>
                    <a:pt x="775" y="1004"/>
                    <a:pt x="998" y="780"/>
                    <a:pt x="998" y="505"/>
                  </a:cubicBezTo>
                  <a:lnTo>
                    <a:pt x="998" y="499"/>
                  </a:lnTo>
                  <a:cubicBezTo>
                    <a:pt x="998" y="224"/>
                    <a:pt x="775" y="0"/>
                    <a:pt x="499" y="0"/>
                  </a:cubicBezTo>
                  <a:close/>
                </a:path>
              </a:pathLst>
            </a:custGeom>
            <a:solidFill>
              <a:srgbClr val="434343"/>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45" name="Google Shape;1062;p51">
              <a:extLst>
                <a:ext uri="{FF2B5EF4-FFF2-40B4-BE49-F238E27FC236}">
                  <a16:creationId xmlns:a16="http://schemas.microsoft.com/office/drawing/2014/main" xmlns="" id="{551B4DB5-8AF5-4919-BC37-F33C4461A2A4}"/>
                </a:ext>
              </a:extLst>
            </p:cNvPr>
            <p:cNvSpPr/>
            <p:nvPr/>
          </p:nvSpPr>
          <p:spPr>
            <a:xfrm>
              <a:off x="6564111" y="1029837"/>
              <a:ext cx="21058" cy="20933"/>
            </a:xfrm>
            <a:custGeom>
              <a:avLst/>
              <a:gdLst/>
              <a:ahLst/>
              <a:cxnLst/>
              <a:rect l="l" t="t" r="r" b="b"/>
              <a:pathLst>
                <a:path w="1006" h="1000" extrusionOk="0">
                  <a:moveTo>
                    <a:pt x="500" y="1"/>
                  </a:moveTo>
                  <a:cubicBezTo>
                    <a:pt x="225" y="1"/>
                    <a:pt x="1" y="223"/>
                    <a:pt x="1" y="500"/>
                  </a:cubicBezTo>
                  <a:cubicBezTo>
                    <a:pt x="1" y="775"/>
                    <a:pt x="225" y="999"/>
                    <a:pt x="500" y="999"/>
                  </a:cubicBezTo>
                  <a:lnTo>
                    <a:pt x="506" y="999"/>
                  </a:lnTo>
                  <a:cubicBezTo>
                    <a:pt x="781" y="998"/>
                    <a:pt x="1005" y="775"/>
                    <a:pt x="1005" y="500"/>
                  </a:cubicBezTo>
                  <a:cubicBezTo>
                    <a:pt x="1005" y="223"/>
                    <a:pt x="781" y="1"/>
                    <a:pt x="506" y="1"/>
                  </a:cubicBezTo>
                  <a:close/>
                </a:path>
              </a:pathLst>
            </a:custGeom>
            <a:solidFill>
              <a:srgbClr val="434343"/>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46" name="Google Shape;1063;p51">
              <a:extLst>
                <a:ext uri="{FF2B5EF4-FFF2-40B4-BE49-F238E27FC236}">
                  <a16:creationId xmlns:a16="http://schemas.microsoft.com/office/drawing/2014/main" xmlns="" id="{4476B1A5-9C03-4FA0-AFDC-049FEF88E0CB}"/>
                </a:ext>
              </a:extLst>
            </p:cNvPr>
            <p:cNvSpPr/>
            <p:nvPr/>
          </p:nvSpPr>
          <p:spPr>
            <a:xfrm>
              <a:off x="6587472" y="698287"/>
              <a:ext cx="257428" cy="352482"/>
            </a:xfrm>
            <a:custGeom>
              <a:avLst/>
              <a:gdLst/>
              <a:ahLst/>
              <a:cxnLst/>
              <a:rect l="l" t="t" r="r" b="b"/>
              <a:pathLst>
                <a:path w="12298" h="16839" extrusionOk="0">
                  <a:moveTo>
                    <a:pt x="1279" y="1005"/>
                  </a:moveTo>
                  <a:lnTo>
                    <a:pt x="1279" y="1005"/>
                  </a:lnTo>
                  <a:cubicBezTo>
                    <a:pt x="2009" y="1036"/>
                    <a:pt x="3509" y="1220"/>
                    <a:pt x="4360" y="2171"/>
                  </a:cubicBezTo>
                  <a:cubicBezTo>
                    <a:pt x="5207" y="3116"/>
                    <a:pt x="5194" y="4649"/>
                    <a:pt x="5128" y="5388"/>
                  </a:cubicBezTo>
                  <a:cubicBezTo>
                    <a:pt x="4409" y="5338"/>
                    <a:pt x="2944" y="5120"/>
                    <a:pt x="2100" y="4176"/>
                  </a:cubicBezTo>
                  <a:cubicBezTo>
                    <a:pt x="1248" y="3224"/>
                    <a:pt x="1230" y="1725"/>
                    <a:pt x="1279" y="1005"/>
                  </a:cubicBezTo>
                  <a:close/>
                  <a:moveTo>
                    <a:pt x="10035" y="1005"/>
                  </a:moveTo>
                  <a:lnTo>
                    <a:pt x="10035" y="1005"/>
                  </a:lnTo>
                  <a:cubicBezTo>
                    <a:pt x="10085" y="1726"/>
                    <a:pt x="10066" y="3224"/>
                    <a:pt x="9215" y="4175"/>
                  </a:cubicBezTo>
                  <a:cubicBezTo>
                    <a:pt x="8370" y="5119"/>
                    <a:pt x="6906" y="5338"/>
                    <a:pt x="6186" y="5388"/>
                  </a:cubicBezTo>
                  <a:cubicBezTo>
                    <a:pt x="6121" y="4649"/>
                    <a:pt x="6107" y="3118"/>
                    <a:pt x="6953" y="2171"/>
                  </a:cubicBezTo>
                  <a:cubicBezTo>
                    <a:pt x="7800" y="1224"/>
                    <a:pt x="9305" y="1037"/>
                    <a:pt x="10035" y="1005"/>
                  </a:cubicBezTo>
                  <a:close/>
                  <a:moveTo>
                    <a:pt x="1279" y="5634"/>
                  </a:moveTo>
                  <a:lnTo>
                    <a:pt x="1279" y="5634"/>
                  </a:lnTo>
                  <a:cubicBezTo>
                    <a:pt x="2009" y="5665"/>
                    <a:pt x="3509" y="5849"/>
                    <a:pt x="4360" y="6800"/>
                  </a:cubicBezTo>
                  <a:cubicBezTo>
                    <a:pt x="5207" y="7745"/>
                    <a:pt x="5194" y="9278"/>
                    <a:pt x="5128" y="10015"/>
                  </a:cubicBezTo>
                  <a:cubicBezTo>
                    <a:pt x="4733" y="9989"/>
                    <a:pt x="4115" y="9911"/>
                    <a:pt x="3498" y="9690"/>
                  </a:cubicBezTo>
                  <a:cubicBezTo>
                    <a:pt x="3456" y="9674"/>
                    <a:pt x="3415" y="9659"/>
                    <a:pt x="3374" y="9644"/>
                  </a:cubicBezTo>
                  <a:cubicBezTo>
                    <a:pt x="2907" y="9463"/>
                    <a:pt x="2451" y="9197"/>
                    <a:pt x="2100" y="8804"/>
                  </a:cubicBezTo>
                  <a:cubicBezTo>
                    <a:pt x="1250" y="7853"/>
                    <a:pt x="1230" y="6352"/>
                    <a:pt x="1279" y="5634"/>
                  </a:cubicBezTo>
                  <a:close/>
                  <a:moveTo>
                    <a:pt x="10035" y="5634"/>
                  </a:moveTo>
                  <a:lnTo>
                    <a:pt x="10035" y="5634"/>
                  </a:lnTo>
                  <a:cubicBezTo>
                    <a:pt x="10085" y="6355"/>
                    <a:pt x="10066" y="7853"/>
                    <a:pt x="9215" y="8804"/>
                  </a:cubicBezTo>
                  <a:cubicBezTo>
                    <a:pt x="8863" y="9197"/>
                    <a:pt x="8405" y="9463"/>
                    <a:pt x="7938" y="9644"/>
                  </a:cubicBezTo>
                  <a:cubicBezTo>
                    <a:pt x="7898" y="9659"/>
                    <a:pt x="7859" y="9674"/>
                    <a:pt x="7819" y="9690"/>
                  </a:cubicBezTo>
                  <a:cubicBezTo>
                    <a:pt x="7201" y="9911"/>
                    <a:pt x="6581" y="9989"/>
                    <a:pt x="6186" y="10015"/>
                  </a:cubicBezTo>
                  <a:cubicBezTo>
                    <a:pt x="6121" y="9278"/>
                    <a:pt x="6107" y="7745"/>
                    <a:pt x="6953" y="6800"/>
                  </a:cubicBezTo>
                  <a:cubicBezTo>
                    <a:pt x="7800" y="5853"/>
                    <a:pt x="9305" y="5666"/>
                    <a:pt x="10035" y="5634"/>
                  </a:cubicBezTo>
                  <a:close/>
                  <a:moveTo>
                    <a:pt x="1279" y="10258"/>
                  </a:moveTo>
                  <a:cubicBezTo>
                    <a:pt x="2009" y="10291"/>
                    <a:pt x="3514" y="10478"/>
                    <a:pt x="4360" y="11424"/>
                  </a:cubicBezTo>
                  <a:cubicBezTo>
                    <a:pt x="5209" y="12373"/>
                    <a:pt x="5194" y="13902"/>
                    <a:pt x="5128" y="14641"/>
                  </a:cubicBezTo>
                  <a:cubicBezTo>
                    <a:pt x="4409" y="14591"/>
                    <a:pt x="2944" y="14373"/>
                    <a:pt x="2100" y="13430"/>
                  </a:cubicBezTo>
                  <a:cubicBezTo>
                    <a:pt x="1248" y="12477"/>
                    <a:pt x="1230" y="10980"/>
                    <a:pt x="1279" y="10258"/>
                  </a:cubicBezTo>
                  <a:close/>
                  <a:moveTo>
                    <a:pt x="10035" y="10258"/>
                  </a:moveTo>
                  <a:lnTo>
                    <a:pt x="10035" y="10258"/>
                  </a:lnTo>
                  <a:cubicBezTo>
                    <a:pt x="10085" y="10980"/>
                    <a:pt x="10066" y="12477"/>
                    <a:pt x="9215" y="13430"/>
                  </a:cubicBezTo>
                  <a:cubicBezTo>
                    <a:pt x="8370" y="14372"/>
                    <a:pt x="6906" y="14591"/>
                    <a:pt x="6186" y="14641"/>
                  </a:cubicBezTo>
                  <a:cubicBezTo>
                    <a:pt x="6121" y="13902"/>
                    <a:pt x="6107" y="12370"/>
                    <a:pt x="6953" y="11424"/>
                  </a:cubicBezTo>
                  <a:cubicBezTo>
                    <a:pt x="7800" y="10478"/>
                    <a:pt x="9305" y="10291"/>
                    <a:pt x="10035" y="10258"/>
                  </a:cubicBezTo>
                  <a:close/>
                  <a:moveTo>
                    <a:pt x="1023" y="1"/>
                  </a:moveTo>
                  <a:cubicBezTo>
                    <a:pt x="898" y="1"/>
                    <a:pt x="819" y="4"/>
                    <a:pt x="802" y="5"/>
                  </a:cubicBezTo>
                  <a:cubicBezTo>
                    <a:pt x="611" y="16"/>
                    <a:pt x="444" y="133"/>
                    <a:pt x="369" y="310"/>
                  </a:cubicBezTo>
                  <a:cubicBezTo>
                    <a:pt x="348" y="360"/>
                    <a:pt x="335" y="413"/>
                    <a:pt x="332" y="468"/>
                  </a:cubicBezTo>
                  <a:cubicBezTo>
                    <a:pt x="266" y="920"/>
                    <a:pt x="25" y="3115"/>
                    <a:pt x="1182" y="4631"/>
                  </a:cubicBezTo>
                  <a:cubicBezTo>
                    <a:pt x="1122" y="4630"/>
                    <a:pt x="1067" y="4629"/>
                    <a:pt x="1020" y="4629"/>
                  </a:cubicBezTo>
                  <a:cubicBezTo>
                    <a:pt x="897" y="4629"/>
                    <a:pt x="819" y="4633"/>
                    <a:pt x="802" y="4634"/>
                  </a:cubicBezTo>
                  <a:cubicBezTo>
                    <a:pt x="552" y="4649"/>
                    <a:pt x="350" y="4846"/>
                    <a:pt x="332" y="5096"/>
                  </a:cubicBezTo>
                  <a:cubicBezTo>
                    <a:pt x="266" y="5547"/>
                    <a:pt x="25" y="7739"/>
                    <a:pt x="1179" y="9256"/>
                  </a:cubicBezTo>
                  <a:cubicBezTo>
                    <a:pt x="1122" y="9255"/>
                    <a:pt x="1071" y="9254"/>
                    <a:pt x="1025" y="9254"/>
                  </a:cubicBezTo>
                  <a:cubicBezTo>
                    <a:pt x="899" y="9254"/>
                    <a:pt x="819" y="9258"/>
                    <a:pt x="802" y="9259"/>
                  </a:cubicBezTo>
                  <a:cubicBezTo>
                    <a:pt x="611" y="9269"/>
                    <a:pt x="444" y="9388"/>
                    <a:pt x="369" y="9563"/>
                  </a:cubicBezTo>
                  <a:cubicBezTo>
                    <a:pt x="348" y="9614"/>
                    <a:pt x="335" y="9667"/>
                    <a:pt x="332" y="9721"/>
                  </a:cubicBezTo>
                  <a:cubicBezTo>
                    <a:pt x="263" y="10194"/>
                    <a:pt x="1" y="12580"/>
                    <a:pt x="1356" y="14095"/>
                  </a:cubicBezTo>
                  <a:cubicBezTo>
                    <a:pt x="2477" y="15350"/>
                    <a:pt x="4324" y="15597"/>
                    <a:pt x="5154" y="15644"/>
                  </a:cubicBezTo>
                  <a:lnTo>
                    <a:pt x="5154" y="15840"/>
                  </a:lnTo>
                  <a:lnTo>
                    <a:pt x="1083" y="15840"/>
                  </a:lnTo>
                  <a:cubicBezTo>
                    <a:pt x="808" y="15840"/>
                    <a:pt x="584" y="16064"/>
                    <a:pt x="584" y="16339"/>
                  </a:cubicBezTo>
                  <a:cubicBezTo>
                    <a:pt x="584" y="16614"/>
                    <a:pt x="808" y="16838"/>
                    <a:pt x="1083" y="16838"/>
                  </a:cubicBezTo>
                  <a:lnTo>
                    <a:pt x="11799" y="16838"/>
                  </a:lnTo>
                  <a:cubicBezTo>
                    <a:pt x="12074" y="16838"/>
                    <a:pt x="12298" y="16614"/>
                    <a:pt x="12298" y="16339"/>
                  </a:cubicBezTo>
                  <a:cubicBezTo>
                    <a:pt x="12298" y="16064"/>
                    <a:pt x="12074" y="15840"/>
                    <a:pt x="11799" y="15840"/>
                  </a:cubicBezTo>
                  <a:lnTo>
                    <a:pt x="6154" y="15840"/>
                  </a:lnTo>
                  <a:lnTo>
                    <a:pt x="6154" y="15644"/>
                  </a:lnTo>
                  <a:cubicBezTo>
                    <a:pt x="6981" y="15598"/>
                    <a:pt x="8833" y="15351"/>
                    <a:pt x="9958" y="14095"/>
                  </a:cubicBezTo>
                  <a:cubicBezTo>
                    <a:pt x="11308" y="12586"/>
                    <a:pt x="11052" y="10211"/>
                    <a:pt x="10983" y="9727"/>
                  </a:cubicBezTo>
                  <a:cubicBezTo>
                    <a:pt x="10967" y="9474"/>
                    <a:pt x="10764" y="9272"/>
                    <a:pt x="10512" y="9259"/>
                  </a:cubicBezTo>
                  <a:cubicBezTo>
                    <a:pt x="10494" y="9258"/>
                    <a:pt x="10417" y="9253"/>
                    <a:pt x="10295" y="9253"/>
                  </a:cubicBezTo>
                  <a:cubicBezTo>
                    <a:pt x="10248" y="9253"/>
                    <a:pt x="10194" y="9254"/>
                    <a:pt x="10133" y="9256"/>
                  </a:cubicBezTo>
                  <a:cubicBezTo>
                    <a:pt x="11283" y="7747"/>
                    <a:pt x="11049" y="5565"/>
                    <a:pt x="10983" y="5102"/>
                  </a:cubicBezTo>
                  <a:cubicBezTo>
                    <a:pt x="10967" y="4849"/>
                    <a:pt x="10764" y="4647"/>
                    <a:pt x="10512" y="4634"/>
                  </a:cubicBezTo>
                  <a:cubicBezTo>
                    <a:pt x="10494" y="4633"/>
                    <a:pt x="10417" y="4629"/>
                    <a:pt x="10293" y="4629"/>
                  </a:cubicBezTo>
                  <a:cubicBezTo>
                    <a:pt x="10246" y="4629"/>
                    <a:pt x="10191" y="4630"/>
                    <a:pt x="10130" y="4631"/>
                  </a:cubicBezTo>
                  <a:cubicBezTo>
                    <a:pt x="11283" y="3122"/>
                    <a:pt x="11049" y="936"/>
                    <a:pt x="10983" y="473"/>
                  </a:cubicBezTo>
                  <a:cubicBezTo>
                    <a:pt x="10967" y="220"/>
                    <a:pt x="10764" y="20"/>
                    <a:pt x="10512" y="5"/>
                  </a:cubicBezTo>
                  <a:cubicBezTo>
                    <a:pt x="10494" y="4"/>
                    <a:pt x="10416" y="1"/>
                    <a:pt x="10291" y="1"/>
                  </a:cubicBezTo>
                  <a:cubicBezTo>
                    <a:pt x="9595" y="1"/>
                    <a:pt x="7450" y="118"/>
                    <a:pt x="6208" y="1506"/>
                  </a:cubicBezTo>
                  <a:cubicBezTo>
                    <a:pt x="5987" y="1756"/>
                    <a:pt x="5800" y="2036"/>
                    <a:pt x="5656" y="2337"/>
                  </a:cubicBezTo>
                  <a:cubicBezTo>
                    <a:pt x="5512" y="2036"/>
                    <a:pt x="5326" y="1756"/>
                    <a:pt x="5104" y="1506"/>
                  </a:cubicBezTo>
                  <a:cubicBezTo>
                    <a:pt x="3863" y="118"/>
                    <a:pt x="1718" y="1"/>
                    <a:pt x="1023" y="1"/>
                  </a:cubicBezTo>
                  <a:close/>
                </a:path>
              </a:pathLst>
            </a:custGeom>
            <a:solidFill>
              <a:srgbClr val="434343"/>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grpSp>
        <p:nvGrpSpPr>
          <p:cNvPr id="47" name="Google Shape;1064;p51">
            <a:extLst>
              <a:ext uri="{FF2B5EF4-FFF2-40B4-BE49-F238E27FC236}">
                <a16:creationId xmlns:a16="http://schemas.microsoft.com/office/drawing/2014/main" xmlns="" id="{81AD77E4-34EE-4834-A075-45734C3609A9}"/>
              </a:ext>
            </a:extLst>
          </p:cNvPr>
          <p:cNvGrpSpPr/>
          <p:nvPr/>
        </p:nvGrpSpPr>
        <p:grpSpPr>
          <a:xfrm>
            <a:off x="3544638" y="1095684"/>
            <a:ext cx="456850" cy="452301"/>
            <a:chOff x="3200531" y="2076399"/>
            <a:chExt cx="540331" cy="534951"/>
          </a:xfrm>
        </p:grpSpPr>
        <p:sp>
          <p:nvSpPr>
            <p:cNvPr id="48" name="Google Shape;1065;p51">
              <a:extLst>
                <a:ext uri="{FF2B5EF4-FFF2-40B4-BE49-F238E27FC236}">
                  <a16:creationId xmlns:a16="http://schemas.microsoft.com/office/drawing/2014/main" xmlns="" id="{EBB869F6-93DC-42DB-8B97-8C8EBD8BA338}"/>
                </a:ext>
              </a:extLst>
            </p:cNvPr>
            <p:cNvSpPr/>
            <p:nvPr/>
          </p:nvSpPr>
          <p:spPr>
            <a:xfrm>
              <a:off x="3200531" y="2190565"/>
              <a:ext cx="23068" cy="21058"/>
            </a:xfrm>
            <a:custGeom>
              <a:avLst/>
              <a:gdLst/>
              <a:ahLst/>
              <a:cxnLst/>
              <a:rect l="l" t="t" r="r" b="b"/>
              <a:pathLst>
                <a:path w="1102" h="1006" extrusionOk="0">
                  <a:moveTo>
                    <a:pt x="549" y="1"/>
                  </a:moveTo>
                  <a:cubicBezTo>
                    <a:pt x="422" y="1"/>
                    <a:pt x="295" y="49"/>
                    <a:pt x="198" y="145"/>
                  </a:cubicBezTo>
                  <a:cubicBezTo>
                    <a:pt x="0" y="341"/>
                    <a:pt x="0" y="661"/>
                    <a:pt x="198" y="855"/>
                  </a:cubicBezTo>
                  <a:lnTo>
                    <a:pt x="200" y="858"/>
                  </a:lnTo>
                  <a:cubicBezTo>
                    <a:pt x="298" y="956"/>
                    <a:pt x="426" y="1006"/>
                    <a:pt x="554" y="1006"/>
                  </a:cubicBezTo>
                  <a:cubicBezTo>
                    <a:pt x="681" y="1006"/>
                    <a:pt x="808" y="957"/>
                    <a:pt x="906" y="860"/>
                  </a:cubicBezTo>
                  <a:cubicBezTo>
                    <a:pt x="1100" y="665"/>
                    <a:pt x="1102" y="349"/>
                    <a:pt x="907" y="153"/>
                  </a:cubicBezTo>
                  <a:cubicBezTo>
                    <a:pt x="810" y="51"/>
                    <a:pt x="679" y="1"/>
                    <a:pt x="549" y="1"/>
                  </a:cubicBezTo>
                  <a:close/>
                </a:path>
              </a:pathLst>
            </a:custGeom>
            <a:solidFill>
              <a:srgbClr val="434343"/>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49" name="Google Shape;1066;p51">
              <a:extLst>
                <a:ext uri="{FF2B5EF4-FFF2-40B4-BE49-F238E27FC236}">
                  <a16:creationId xmlns:a16="http://schemas.microsoft.com/office/drawing/2014/main" xmlns="" id="{2A9D8D9F-8945-4C0B-96D5-2C8255F5205B}"/>
                </a:ext>
              </a:extLst>
            </p:cNvPr>
            <p:cNvSpPr/>
            <p:nvPr/>
          </p:nvSpPr>
          <p:spPr>
            <a:xfrm>
              <a:off x="3314885" y="2076399"/>
              <a:ext cx="23109" cy="21058"/>
            </a:xfrm>
            <a:custGeom>
              <a:avLst/>
              <a:gdLst/>
              <a:ahLst/>
              <a:cxnLst/>
              <a:rect l="l" t="t" r="r" b="b"/>
              <a:pathLst>
                <a:path w="1104" h="1006" extrusionOk="0">
                  <a:moveTo>
                    <a:pt x="549" y="0"/>
                  </a:moveTo>
                  <a:cubicBezTo>
                    <a:pt x="421" y="0"/>
                    <a:pt x="293" y="49"/>
                    <a:pt x="195" y="146"/>
                  </a:cubicBezTo>
                  <a:cubicBezTo>
                    <a:pt x="1" y="340"/>
                    <a:pt x="1" y="657"/>
                    <a:pt x="195" y="853"/>
                  </a:cubicBezTo>
                  <a:lnTo>
                    <a:pt x="203" y="859"/>
                  </a:lnTo>
                  <a:cubicBezTo>
                    <a:pt x="300" y="957"/>
                    <a:pt x="428" y="1006"/>
                    <a:pt x="555" y="1006"/>
                  </a:cubicBezTo>
                  <a:cubicBezTo>
                    <a:pt x="683" y="1006"/>
                    <a:pt x="811" y="957"/>
                    <a:pt x="908" y="859"/>
                  </a:cubicBezTo>
                  <a:cubicBezTo>
                    <a:pt x="1104" y="664"/>
                    <a:pt x="1104" y="348"/>
                    <a:pt x="909" y="153"/>
                  </a:cubicBezTo>
                  <a:lnTo>
                    <a:pt x="902" y="146"/>
                  </a:lnTo>
                  <a:cubicBezTo>
                    <a:pt x="804" y="49"/>
                    <a:pt x="676" y="0"/>
                    <a:pt x="549" y="0"/>
                  </a:cubicBezTo>
                  <a:close/>
                </a:path>
              </a:pathLst>
            </a:custGeom>
            <a:solidFill>
              <a:srgbClr val="434343"/>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50" name="Google Shape;1067;p51">
              <a:extLst>
                <a:ext uri="{FF2B5EF4-FFF2-40B4-BE49-F238E27FC236}">
                  <a16:creationId xmlns:a16="http://schemas.microsoft.com/office/drawing/2014/main" xmlns="" id="{184E4B85-BE42-4B33-B73A-4F10B55DD3B4}"/>
                </a:ext>
              </a:extLst>
            </p:cNvPr>
            <p:cNvSpPr/>
            <p:nvPr/>
          </p:nvSpPr>
          <p:spPr>
            <a:xfrm>
              <a:off x="3257362" y="2133126"/>
              <a:ext cx="23340" cy="21309"/>
            </a:xfrm>
            <a:custGeom>
              <a:avLst/>
              <a:gdLst/>
              <a:ahLst/>
              <a:cxnLst/>
              <a:rect l="l" t="t" r="r" b="b"/>
              <a:pathLst>
                <a:path w="1115" h="1018" extrusionOk="0">
                  <a:moveTo>
                    <a:pt x="548" y="1"/>
                  </a:moveTo>
                  <a:cubicBezTo>
                    <a:pt x="420" y="1"/>
                    <a:pt x="292" y="50"/>
                    <a:pt x="195" y="148"/>
                  </a:cubicBezTo>
                  <a:cubicBezTo>
                    <a:pt x="0" y="342"/>
                    <a:pt x="0" y="659"/>
                    <a:pt x="196" y="853"/>
                  </a:cubicBezTo>
                  <a:lnTo>
                    <a:pt x="214" y="872"/>
                  </a:lnTo>
                  <a:cubicBezTo>
                    <a:pt x="311" y="969"/>
                    <a:pt x="439" y="1018"/>
                    <a:pt x="566" y="1018"/>
                  </a:cubicBezTo>
                  <a:cubicBezTo>
                    <a:pt x="694" y="1018"/>
                    <a:pt x="822" y="969"/>
                    <a:pt x="920" y="871"/>
                  </a:cubicBezTo>
                  <a:cubicBezTo>
                    <a:pt x="1115" y="677"/>
                    <a:pt x="1115" y="360"/>
                    <a:pt x="919" y="166"/>
                  </a:cubicBezTo>
                  <a:lnTo>
                    <a:pt x="920" y="166"/>
                  </a:lnTo>
                  <a:lnTo>
                    <a:pt x="901" y="147"/>
                  </a:lnTo>
                  <a:cubicBezTo>
                    <a:pt x="804" y="50"/>
                    <a:pt x="676" y="1"/>
                    <a:pt x="548" y="1"/>
                  </a:cubicBezTo>
                  <a:close/>
                </a:path>
              </a:pathLst>
            </a:custGeom>
            <a:solidFill>
              <a:srgbClr val="434343"/>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51" name="Google Shape;1068;p51">
              <a:extLst>
                <a:ext uri="{FF2B5EF4-FFF2-40B4-BE49-F238E27FC236}">
                  <a16:creationId xmlns:a16="http://schemas.microsoft.com/office/drawing/2014/main" xmlns="" id="{9D177F73-8BC9-44D6-8C51-8C9181301537}"/>
                </a:ext>
              </a:extLst>
            </p:cNvPr>
            <p:cNvSpPr/>
            <p:nvPr/>
          </p:nvSpPr>
          <p:spPr>
            <a:xfrm>
              <a:off x="3200782" y="2077634"/>
              <a:ext cx="540079" cy="533716"/>
            </a:xfrm>
            <a:custGeom>
              <a:avLst/>
              <a:gdLst/>
              <a:ahLst/>
              <a:cxnLst/>
              <a:rect l="l" t="t" r="r" b="b"/>
              <a:pathLst>
                <a:path w="25801" h="25497" extrusionOk="0">
                  <a:moveTo>
                    <a:pt x="20229" y="1000"/>
                  </a:moveTo>
                  <a:cubicBezTo>
                    <a:pt x="20662" y="1000"/>
                    <a:pt x="21136" y="1089"/>
                    <a:pt x="21662" y="1227"/>
                  </a:cubicBezTo>
                  <a:cubicBezTo>
                    <a:pt x="22506" y="1447"/>
                    <a:pt x="23332" y="1684"/>
                    <a:pt x="23735" y="1802"/>
                  </a:cubicBezTo>
                  <a:cubicBezTo>
                    <a:pt x="23854" y="2207"/>
                    <a:pt x="24091" y="3033"/>
                    <a:pt x="24312" y="3875"/>
                  </a:cubicBezTo>
                  <a:cubicBezTo>
                    <a:pt x="24652" y="5175"/>
                    <a:pt x="24692" y="6150"/>
                    <a:pt x="23844" y="7000"/>
                  </a:cubicBezTo>
                  <a:lnTo>
                    <a:pt x="20087" y="10755"/>
                  </a:lnTo>
                  <a:lnTo>
                    <a:pt x="17788" y="8456"/>
                  </a:lnTo>
                  <a:lnTo>
                    <a:pt x="19314" y="6930"/>
                  </a:lnTo>
                  <a:cubicBezTo>
                    <a:pt x="19510" y="6734"/>
                    <a:pt x="19508" y="6419"/>
                    <a:pt x="19314" y="6224"/>
                  </a:cubicBezTo>
                  <a:cubicBezTo>
                    <a:pt x="19217" y="6126"/>
                    <a:pt x="19089" y="6078"/>
                    <a:pt x="18961" y="6078"/>
                  </a:cubicBezTo>
                  <a:cubicBezTo>
                    <a:pt x="18833" y="6078"/>
                    <a:pt x="18706" y="6126"/>
                    <a:pt x="18609" y="6224"/>
                  </a:cubicBezTo>
                  <a:lnTo>
                    <a:pt x="17082" y="7750"/>
                  </a:lnTo>
                  <a:lnTo>
                    <a:pt x="14783" y="5451"/>
                  </a:lnTo>
                  <a:lnTo>
                    <a:pt x="18539" y="1695"/>
                  </a:lnTo>
                  <a:cubicBezTo>
                    <a:pt x="19044" y="1191"/>
                    <a:pt x="19593" y="1000"/>
                    <a:pt x="20229" y="1000"/>
                  </a:cubicBezTo>
                  <a:close/>
                  <a:moveTo>
                    <a:pt x="5128" y="20409"/>
                  </a:moveTo>
                  <a:lnTo>
                    <a:pt x="5128" y="22783"/>
                  </a:lnTo>
                  <a:lnTo>
                    <a:pt x="3626" y="24284"/>
                  </a:lnTo>
                  <a:lnTo>
                    <a:pt x="1254" y="21912"/>
                  </a:lnTo>
                  <a:lnTo>
                    <a:pt x="2756" y="20409"/>
                  </a:lnTo>
                  <a:close/>
                  <a:moveTo>
                    <a:pt x="22890" y="20417"/>
                  </a:moveTo>
                  <a:lnTo>
                    <a:pt x="24392" y="21918"/>
                  </a:lnTo>
                  <a:lnTo>
                    <a:pt x="22020" y="24292"/>
                  </a:lnTo>
                  <a:lnTo>
                    <a:pt x="20517" y="22788"/>
                  </a:lnTo>
                  <a:lnTo>
                    <a:pt x="20517" y="20417"/>
                  </a:lnTo>
                  <a:close/>
                  <a:moveTo>
                    <a:pt x="20222" y="0"/>
                  </a:moveTo>
                  <a:cubicBezTo>
                    <a:pt x="19393" y="0"/>
                    <a:pt x="18577" y="245"/>
                    <a:pt x="17833" y="990"/>
                  </a:cubicBezTo>
                  <a:lnTo>
                    <a:pt x="13723" y="5097"/>
                  </a:lnTo>
                  <a:cubicBezTo>
                    <a:pt x="13529" y="5293"/>
                    <a:pt x="13529" y="5608"/>
                    <a:pt x="13723" y="5804"/>
                  </a:cubicBezTo>
                  <a:lnTo>
                    <a:pt x="16375" y="8456"/>
                  </a:lnTo>
                  <a:lnTo>
                    <a:pt x="12818" y="12013"/>
                  </a:lnTo>
                  <a:lnTo>
                    <a:pt x="9819" y="9014"/>
                  </a:lnTo>
                  <a:lnTo>
                    <a:pt x="9894" y="8937"/>
                  </a:lnTo>
                  <a:cubicBezTo>
                    <a:pt x="11359" y="7472"/>
                    <a:pt x="11359" y="5096"/>
                    <a:pt x="9894" y="3629"/>
                  </a:cubicBezTo>
                  <a:lnTo>
                    <a:pt x="7709" y="1445"/>
                  </a:lnTo>
                  <a:cubicBezTo>
                    <a:pt x="7611" y="1344"/>
                    <a:pt x="7481" y="1294"/>
                    <a:pt x="7351" y="1294"/>
                  </a:cubicBezTo>
                  <a:cubicBezTo>
                    <a:pt x="7224" y="1294"/>
                    <a:pt x="7096" y="1342"/>
                    <a:pt x="6999" y="1440"/>
                  </a:cubicBezTo>
                  <a:cubicBezTo>
                    <a:pt x="6802" y="1637"/>
                    <a:pt x="6804" y="1957"/>
                    <a:pt x="7004" y="2151"/>
                  </a:cubicBezTo>
                  <a:lnTo>
                    <a:pt x="9187" y="4335"/>
                  </a:lnTo>
                  <a:cubicBezTo>
                    <a:pt x="10263" y="5411"/>
                    <a:pt x="10263" y="7156"/>
                    <a:pt x="9187" y="8232"/>
                  </a:cubicBezTo>
                  <a:lnTo>
                    <a:pt x="9112" y="8307"/>
                  </a:lnTo>
                  <a:lnTo>
                    <a:pt x="4979" y="4174"/>
                  </a:lnTo>
                  <a:cubicBezTo>
                    <a:pt x="4882" y="4077"/>
                    <a:pt x="4754" y="4028"/>
                    <a:pt x="4627" y="4028"/>
                  </a:cubicBezTo>
                  <a:cubicBezTo>
                    <a:pt x="4499" y="4028"/>
                    <a:pt x="4371" y="4077"/>
                    <a:pt x="4274" y="4174"/>
                  </a:cubicBezTo>
                  <a:cubicBezTo>
                    <a:pt x="4080" y="4369"/>
                    <a:pt x="4080" y="4685"/>
                    <a:pt x="4274" y="4879"/>
                  </a:cubicBezTo>
                  <a:lnTo>
                    <a:pt x="8407" y="9014"/>
                  </a:lnTo>
                  <a:lnTo>
                    <a:pt x="8332" y="9089"/>
                  </a:lnTo>
                  <a:cubicBezTo>
                    <a:pt x="7794" y="9625"/>
                    <a:pt x="7089" y="9894"/>
                    <a:pt x="6384" y="9894"/>
                  </a:cubicBezTo>
                  <a:cubicBezTo>
                    <a:pt x="5679" y="9894"/>
                    <a:pt x="4973" y="9625"/>
                    <a:pt x="4435" y="9089"/>
                  </a:cubicBezTo>
                  <a:lnTo>
                    <a:pt x="2251" y="6904"/>
                  </a:lnTo>
                  <a:cubicBezTo>
                    <a:pt x="2153" y="6804"/>
                    <a:pt x="2023" y="6753"/>
                    <a:pt x="1893" y="6753"/>
                  </a:cubicBezTo>
                  <a:cubicBezTo>
                    <a:pt x="1766" y="6753"/>
                    <a:pt x="1638" y="6802"/>
                    <a:pt x="1540" y="6899"/>
                  </a:cubicBezTo>
                  <a:cubicBezTo>
                    <a:pt x="1344" y="7097"/>
                    <a:pt x="1346" y="7415"/>
                    <a:pt x="1544" y="7609"/>
                  </a:cubicBezTo>
                  <a:lnTo>
                    <a:pt x="3729" y="9794"/>
                  </a:lnTo>
                  <a:cubicBezTo>
                    <a:pt x="4463" y="10526"/>
                    <a:pt x="5423" y="10892"/>
                    <a:pt x="6383" y="10892"/>
                  </a:cubicBezTo>
                  <a:cubicBezTo>
                    <a:pt x="7344" y="10892"/>
                    <a:pt x="8304" y="10526"/>
                    <a:pt x="9037" y="9794"/>
                  </a:cubicBezTo>
                  <a:lnTo>
                    <a:pt x="9114" y="9719"/>
                  </a:lnTo>
                  <a:lnTo>
                    <a:pt x="12113" y="12718"/>
                  </a:lnTo>
                  <a:lnTo>
                    <a:pt x="5420" y="19411"/>
                  </a:lnTo>
                  <a:lnTo>
                    <a:pt x="2549" y="19411"/>
                  </a:lnTo>
                  <a:cubicBezTo>
                    <a:pt x="2418" y="19411"/>
                    <a:pt x="2289" y="19464"/>
                    <a:pt x="2197" y="19557"/>
                  </a:cubicBezTo>
                  <a:lnTo>
                    <a:pt x="194" y="21558"/>
                  </a:lnTo>
                  <a:cubicBezTo>
                    <a:pt x="0" y="21753"/>
                    <a:pt x="0" y="22069"/>
                    <a:pt x="194" y="22264"/>
                  </a:cubicBezTo>
                  <a:lnTo>
                    <a:pt x="3273" y="25343"/>
                  </a:lnTo>
                  <a:cubicBezTo>
                    <a:pt x="3371" y="25440"/>
                    <a:pt x="3499" y="25489"/>
                    <a:pt x="3626" y="25489"/>
                  </a:cubicBezTo>
                  <a:cubicBezTo>
                    <a:pt x="3754" y="25489"/>
                    <a:pt x="3882" y="25440"/>
                    <a:pt x="3980" y="25343"/>
                  </a:cubicBezTo>
                  <a:lnTo>
                    <a:pt x="5982" y="23342"/>
                  </a:lnTo>
                  <a:cubicBezTo>
                    <a:pt x="6075" y="23248"/>
                    <a:pt x="6128" y="23121"/>
                    <a:pt x="6128" y="22989"/>
                  </a:cubicBezTo>
                  <a:lnTo>
                    <a:pt x="6128" y="20118"/>
                  </a:lnTo>
                  <a:lnTo>
                    <a:pt x="12819" y="13426"/>
                  </a:lnTo>
                  <a:lnTo>
                    <a:pt x="19518" y="20125"/>
                  </a:lnTo>
                  <a:lnTo>
                    <a:pt x="19518" y="22996"/>
                  </a:lnTo>
                  <a:cubicBezTo>
                    <a:pt x="19518" y="23127"/>
                    <a:pt x="19571" y="23255"/>
                    <a:pt x="19666" y="23348"/>
                  </a:cubicBezTo>
                  <a:lnTo>
                    <a:pt x="21667" y="25350"/>
                  </a:lnTo>
                  <a:cubicBezTo>
                    <a:pt x="21764" y="25447"/>
                    <a:pt x="21891" y="25496"/>
                    <a:pt x="22019" y="25496"/>
                  </a:cubicBezTo>
                  <a:cubicBezTo>
                    <a:pt x="22147" y="25496"/>
                    <a:pt x="22275" y="25447"/>
                    <a:pt x="22373" y="25350"/>
                  </a:cubicBezTo>
                  <a:lnTo>
                    <a:pt x="25452" y="22272"/>
                  </a:lnTo>
                  <a:cubicBezTo>
                    <a:pt x="25646" y="22076"/>
                    <a:pt x="25646" y="21759"/>
                    <a:pt x="25452" y="21565"/>
                  </a:cubicBezTo>
                  <a:lnTo>
                    <a:pt x="25452" y="21566"/>
                  </a:lnTo>
                  <a:lnTo>
                    <a:pt x="23449" y="19564"/>
                  </a:lnTo>
                  <a:cubicBezTo>
                    <a:pt x="23357" y="19471"/>
                    <a:pt x="23229" y="19418"/>
                    <a:pt x="23096" y="19418"/>
                  </a:cubicBezTo>
                  <a:lnTo>
                    <a:pt x="20227" y="19418"/>
                  </a:lnTo>
                  <a:lnTo>
                    <a:pt x="13528" y="12719"/>
                  </a:lnTo>
                  <a:lnTo>
                    <a:pt x="17083" y="9162"/>
                  </a:lnTo>
                  <a:lnTo>
                    <a:pt x="19736" y="11814"/>
                  </a:lnTo>
                  <a:cubicBezTo>
                    <a:pt x="19833" y="11912"/>
                    <a:pt x="19961" y="11961"/>
                    <a:pt x="20089" y="11961"/>
                  </a:cubicBezTo>
                  <a:cubicBezTo>
                    <a:pt x="20217" y="11961"/>
                    <a:pt x="20344" y="11912"/>
                    <a:pt x="20442" y="11814"/>
                  </a:cubicBezTo>
                  <a:lnTo>
                    <a:pt x="24549" y="7705"/>
                  </a:lnTo>
                  <a:cubicBezTo>
                    <a:pt x="25801" y="6453"/>
                    <a:pt x="25639" y="5005"/>
                    <a:pt x="25278" y="3624"/>
                  </a:cubicBezTo>
                  <a:cubicBezTo>
                    <a:pt x="24964" y="2429"/>
                    <a:pt x="24620" y="1271"/>
                    <a:pt x="24616" y="1260"/>
                  </a:cubicBezTo>
                  <a:cubicBezTo>
                    <a:pt x="24591" y="1180"/>
                    <a:pt x="24546" y="1107"/>
                    <a:pt x="24487" y="1048"/>
                  </a:cubicBezTo>
                  <a:cubicBezTo>
                    <a:pt x="24430" y="990"/>
                    <a:pt x="24358" y="947"/>
                    <a:pt x="24278" y="922"/>
                  </a:cubicBezTo>
                  <a:cubicBezTo>
                    <a:pt x="24267" y="919"/>
                    <a:pt x="23108" y="573"/>
                    <a:pt x="21914" y="259"/>
                  </a:cubicBezTo>
                  <a:cubicBezTo>
                    <a:pt x="21355" y="113"/>
                    <a:pt x="20785" y="0"/>
                    <a:pt x="20222" y="0"/>
                  </a:cubicBezTo>
                  <a:close/>
                </a:path>
              </a:pathLst>
            </a:custGeom>
            <a:solidFill>
              <a:srgbClr val="434343"/>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52" name="Google Shape;1069;p51">
              <a:extLst>
                <a:ext uri="{FF2B5EF4-FFF2-40B4-BE49-F238E27FC236}">
                  <a16:creationId xmlns:a16="http://schemas.microsoft.com/office/drawing/2014/main" xmlns="" id="{5A9C141C-3C5A-4D3A-909E-D7AB4435A27C}"/>
                </a:ext>
              </a:extLst>
            </p:cNvPr>
            <p:cNvSpPr/>
            <p:nvPr/>
          </p:nvSpPr>
          <p:spPr>
            <a:xfrm>
              <a:off x="3614492" y="2176038"/>
              <a:ext cx="23465" cy="21393"/>
            </a:xfrm>
            <a:custGeom>
              <a:avLst/>
              <a:gdLst/>
              <a:ahLst/>
              <a:cxnLst/>
              <a:rect l="l" t="t" r="r" b="b"/>
              <a:pathLst>
                <a:path w="1121" h="1022" extrusionOk="0">
                  <a:moveTo>
                    <a:pt x="574" y="0"/>
                  </a:moveTo>
                  <a:cubicBezTo>
                    <a:pt x="446" y="0"/>
                    <a:pt x="318" y="49"/>
                    <a:pt x="221" y="146"/>
                  </a:cubicBezTo>
                  <a:lnTo>
                    <a:pt x="202" y="165"/>
                  </a:lnTo>
                  <a:cubicBezTo>
                    <a:pt x="3" y="359"/>
                    <a:pt x="0" y="679"/>
                    <a:pt x="198" y="876"/>
                  </a:cubicBezTo>
                  <a:cubicBezTo>
                    <a:pt x="295" y="973"/>
                    <a:pt x="423" y="1022"/>
                    <a:pt x="551" y="1022"/>
                  </a:cubicBezTo>
                  <a:cubicBezTo>
                    <a:pt x="681" y="1022"/>
                    <a:pt x="811" y="971"/>
                    <a:pt x="909" y="870"/>
                  </a:cubicBezTo>
                  <a:lnTo>
                    <a:pt x="926" y="853"/>
                  </a:lnTo>
                  <a:cubicBezTo>
                    <a:pt x="1121" y="657"/>
                    <a:pt x="1121" y="342"/>
                    <a:pt x="926" y="146"/>
                  </a:cubicBezTo>
                  <a:cubicBezTo>
                    <a:pt x="829" y="49"/>
                    <a:pt x="701" y="0"/>
                    <a:pt x="574" y="0"/>
                  </a:cubicBezTo>
                  <a:close/>
                </a:path>
              </a:pathLst>
            </a:custGeom>
            <a:solidFill>
              <a:srgbClr val="434343"/>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grpSp>
        <p:nvGrpSpPr>
          <p:cNvPr id="53" name="Google Shape;1070;p51">
            <a:extLst>
              <a:ext uri="{FF2B5EF4-FFF2-40B4-BE49-F238E27FC236}">
                <a16:creationId xmlns:a16="http://schemas.microsoft.com/office/drawing/2014/main" xmlns="" id="{FBFE26DA-7D79-4552-A626-BB23C3B2FAA5}"/>
              </a:ext>
            </a:extLst>
          </p:cNvPr>
          <p:cNvGrpSpPr/>
          <p:nvPr/>
        </p:nvGrpSpPr>
        <p:grpSpPr>
          <a:xfrm>
            <a:off x="4668340" y="1166355"/>
            <a:ext cx="456230" cy="381649"/>
            <a:chOff x="4856166" y="2110205"/>
            <a:chExt cx="539598" cy="451388"/>
          </a:xfrm>
        </p:grpSpPr>
        <p:sp>
          <p:nvSpPr>
            <p:cNvPr id="54" name="Google Shape;1071;p51">
              <a:extLst>
                <a:ext uri="{FF2B5EF4-FFF2-40B4-BE49-F238E27FC236}">
                  <a16:creationId xmlns:a16="http://schemas.microsoft.com/office/drawing/2014/main" xmlns="" id="{219D6F93-F933-474A-A2A3-00AD400163BF}"/>
                </a:ext>
              </a:extLst>
            </p:cNvPr>
            <p:cNvSpPr/>
            <p:nvPr/>
          </p:nvSpPr>
          <p:spPr>
            <a:xfrm>
              <a:off x="4912558" y="2423543"/>
              <a:ext cx="20912" cy="21037"/>
            </a:xfrm>
            <a:custGeom>
              <a:avLst/>
              <a:gdLst/>
              <a:ahLst/>
              <a:cxnLst/>
              <a:rect l="l" t="t" r="r" b="b"/>
              <a:pathLst>
                <a:path w="999" h="1005" extrusionOk="0">
                  <a:moveTo>
                    <a:pt x="500" y="0"/>
                  </a:moveTo>
                  <a:cubicBezTo>
                    <a:pt x="224" y="0"/>
                    <a:pt x="0" y="224"/>
                    <a:pt x="0" y="499"/>
                  </a:cubicBezTo>
                  <a:lnTo>
                    <a:pt x="0" y="505"/>
                  </a:lnTo>
                  <a:cubicBezTo>
                    <a:pt x="0" y="781"/>
                    <a:pt x="224" y="1004"/>
                    <a:pt x="500" y="1004"/>
                  </a:cubicBezTo>
                  <a:cubicBezTo>
                    <a:pt x="775" y="1004"/>
                    <a:pt x="999" y="781"/>
                    <a:pt x="999" y="505"/>
                  </a:cubicBezTo>
                  <a:lnTo>
                    <a:pt x="999" y="499"/>
                  </a:lnTo>
                  <a:cubicBezTo>
                    <a:pt x="999" y="224"/>
                    <a:pt x="775" y="0"/>
                    <a:pt x="500" y="0"/>
                  </a:cubicBezTo>
                  <a:close/>
                </a:path>
              </a:pathLst>
            </a:custGeom>
            <a:solidFill>
              <a:srgbClr val="434343"/>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55" name="Google Shape;1072;p51">
              <a:extLst>
                <a:ext uri="{FF2B5EF4-FFF2-40B4-BE49-F238E27FC236}">
                  <a16:creationId xmlns:a16="http://schemas.microsoft.com/office/drawing/2014/main" xmlns="" id="{66440F5E-975D-466A-AB4D-7784A3BBCB93}"/>
                </a:ext>
              </a:extLst>
            </p:cNvPr>
            <p:cNvSpPr/>
            <p:nvPr/>
          </p:nvSpPr>
          <p:spPr>
            <a:xfrm>
              <a:off x="4856166" y="2110205"/>
              <a:ext cx="539598" cy="451388"/>
            </a:xfrm>
            <a:custGeom>
              <a:avLst/>
              <a:gdLst/>
              <a:ahLst/>
              <a:cxnLst/>
              <a:rect l="l" t="t" r="r" b="b"/>
              <a:pathLst>
                <a:path w="25778" h="21564" extrusionOk="0">
                  <a:moveTo>
                    <a:pt x="8631" y="1470"/>
                  </a:moveTo>
                  <a:lnTo>
                    <a:pt x="8631" y="1470"/>
                  </a:lnTo>
                  <a:cubicBezTo>
                    <a:pt x="9199" y="1847"/>
                    <a:pt x="10105" y="2337"/>
                    <a:pt x="11453" y="2787"/>
                  </a:cubicBezTo>
                  <a:cubicBezTo>
                    <a:pt x="13248" y="3387"/>
                    <a:pt x="13566" y="5591"/>
                    <a:pt x="13615" y="6607"/>
                  </a:cubicBezTo>
                  <a:cubicBezTo>
                    <a:pt x="12709" y="6551"/>
                    <a:pt x="10767" y="6292"/>
                    <a:pt x="9685" y="5081"/>
                  </a:cubicBezTo>
                  <a:cubicBezTo>
                    <a:pt x="8743" y="4027"/>
                    <a:pt x="8609" y="2447"/>
                    <a:pt x="8631" y="1470"/>
                  </a:cubicBezTo>
                  <a:close/>
                  <a:moveTo>
                    <a:pt x="19611" y="1470"/>
                  </a:moveTo>
                  <a:lnTo>
                    <a:pt x="19611" y="1470"/>
                  </a:lnTo>
                  <a:cubicBezTo>
                    <a:pt x="19633" y="2449"/>
                    <a:pt x="19501" y="4029"/>
                    <a:pt x="18557" y="5083"/>
                  </a:cubicBezTo>
                  <a:cubicBezTo>
                    <a:pt x="17475" y="6292"/>
                    <a:pt x="15534" y="6552"/>
                    <a:pt x="14628" y="6607"/>
                  </a:cubicBezTo>
                  <a:cubicBezTo>
                    <a:pt x="14678" y="5591"/>
                    <a:pt x="14996" y="3387"/>
                    <a:pt x="16790" y="2787"/>
                  </a:cubicBezTo>
                  <a:cubicBezTo>
                    <a:pt x="18137" y="2337"/>
                    <a:pt x="19043" y="1847"/>
                    <a:pt x="19611" y="1470"/>
                  </a:cubicBezTo>
                  <a:close/>
                  <a:moveTo>
                    <a:pt x="14103" y="12028"/>
                  </a:moveTo>
                  <a:cubicBezTo>
                    <a:pt x="14106" y="12028"/>
                    <a:pt x="14109" y="12028"/>
                    <a:pt x="14112" y="12028"/>
                  </a:cubicBezTo>
                  <a:cubicBezTo>
                    <a:pt x="14114" y="12028"/>
                    <a:pt x="14115" y="12028"/>
                    <a:pt x="14117" y="12028"/>
                  </a:cubicBezTo>
                  <a:cubicBezTo>
                    <a:pt x="16612" y="12028"/>
                    <a:pt x="18961" y="13205"/>
                    <a:pt x="20455" y="15205"/>
                  </a:cubicBezTo>
                  <a:lnTo>
                    <a:pt x="19175" y="16291"/>
                  </a:lnTo>
                  <a:cubicBezTo>
                    <a:pt x="19100" y="15997"/>
                    <a:pt x="18949" y="15729"/>
                    <a:pt x="18737" y="15514"/>
                  </a:cubicBezTo>
                  <a:cubicBezTo>
                    <a:pt x="18458" y="15233"/>
                    <a:pt x="18079" y="15075"/>
                    <a:pt x="17684" y="15075"/>
                  </a:cubicBezTo>
                  <a:cubicBezTo>
                    <a:pt x="17682" y="15075"/>
                    <a:pt x="17680" y="15075"/>
                    <a:pt x="17678" y="15075"/>
                  </a:cubicBezTo>
                  <a:lnTo>
                    <a:pt x="13020" y="15075"/>
                  </a:lnTo>
                  <a:cubicBezTo>
                    <a:pt x="12756" y="15075"/>
                    <a:pt x="12501" y="14971"/>
                    <a:pt x="12316" y="14784"/>
                  </a:cubicBezTo>
                  <a:lnTo>
                    <a:pt x="10459" y="12918"/>
                  </a:lnTo>
                  <a:cubicBezTo>
                    <a:pt x="11586" y="12334"/>
                    <a:pt x="12836" y="12028"/>
                    <a:pt x="14103" y="12028"/>
                  </a:cubicBezTo>
                  <a:close/>
                  <a:moveTo>
                    <a:pt x="2694" y="11468"/>
                  </a:moveTo>
                  <a:lnTo>
                    <a:pt x="2694" y="13684"/>
                  </a:lnTo>
                  <a:cubicBezTo>
                    <a:pt x="2694" y="13959"/>
                    <a:pt x="2918" y="14183"/>
                    <a:pt x="3194" y="14183"/>
                  </a:cubicBezTo>
                  <a:cubicBezTo>
                    <a:pt x="3469" y="14183"/>
                    <a:pt x="3693" y="13959"/>
                    <a:pt x="3693" y="13684"/>
                  </a:cubicBezTo>
                  <a:lnTo>
                    <a:pt x="3693" y="12235"/>
                  </a:lnTo>
                  <a:lnTo>
                    <a:pt x="7543" y="12235"/>
                  </a:lnTo>
                  <a:cubicBezTo>
                    <a:pt x="7545" y="12235"/>
                    <a:pt x="7546" y="12235"/>
                    <a:pt x="7548" y="12235"/>
                  </a:cubicBezTo>
                  <a:cubicBezTo>
                    <a:pt x="8075" y="12235"/>
                    <a:pt x="8581" y="12446"/>
                    <a:pt x="8953" y="12820"/>
                  </a:cubicBezTo>
                  <a:lnTo>
                    <a:pt x="11609" y="15489"/>
                  </a:lnTo>
                  <a:cubicBezTo>
                    <a:pt x="11980" y="15863"/>
                    <a:pt x="12488" y="16074"/>
                    <a:pt x="13016" y="16074"/>
                  </a:cubicBezTo>
                  <a:cubicBezTo>
                    <a:pt x="13018" y="16074"/>
                    <a:pt x="13019" y="16074"/>
                    <a:pt x="13021" y="16074"/>
                  </a:cubicBezTo>
                  <a:lnTo>
                    <a:pt x="17678" y="16074"/>
                  </a:lnTo>
                  <a:cubicBezTo>
                    <a:pt x="17680" y="16074"/>
                    <a:pt x="17682" y="16073"/>
                    <a:pt x="17684" y="16073"/>
                  </a:cubicBezTo>
                  <a:cubicBezTo>
                    <a:pt x="17814" y="16073"/>
                    <a:pt x="17940" y="16126"/>
                    <a:pt x="18031" y="16219"/>
                  </a:cubicBezTo>
                  <a:cubicBezTo>
                    <a:pt x="18261" y="16447"/>
                    <a:pt x="18279" y="16824"/>
                    <a:pt x="18180" y="17064"/>
                  </a:cubicBezTo>
                  <a:cubicBezTo>
                    <a:pt x="18160" y="17116"/>
                    <a:pt x="18130" y="17163"/>
                    <a:pt x="18095" y="17206"/>
                  </a:cubicBezTo>
                  <a:cubicBezTo>
                    <a:pt x="18095" y="17206"/>
                    <a:pt x="17993" y="17319"/>
                    <a:pt x="17846" y="17319"/>
                  </a:cubicBezTo>
                  <a:lnTo>
                    <a:pt x="11218" y="17319"/>
                  </a:lnTo>
                  <a:cubicBezTo>
                    <a:pt x="10873" y="17319"/>
                    <a:pt x="10537" y="17219"/>
                    <a:pt x="10249" y="17031"/>
                  </a:cubicBezTo>
                  <a:lnTo>
                    <a:pt x="8641" y="15985"/>
                  </a:lnTo>
                  <a:cubicBezTo>
                    <a:pt x="8557" y="15930"/>
                    <a:pt x="8461" y="15903"/>
                    <a:pt x="8367" y="15903"/>
                  </a:cubicBezTo>
                  <a:cubicBezTo>
                    <a:pt x="8203" y="15903"/>
                    <a:pt x="8043" y="15983"/>
                    <a:pt x="7948" y="16129"/>
                  </a:cubicBezTo>
                  <a:cubicBezTo>
                    <a:pt x="7796" y="16362"/>
                    <a:pt x="7862" y="16673"/>
                    <a:pt x="8096" y="16821"/>
                  </a:cubicBezTo>
                  <a:lnTo>
                    <a:pt x="9704" y="17868"/>
                  </a:lnTo>
                  <a:cubicBezTo>
                    <a:pt x="10155" y="18161"/>
                    <a:pt x="10680" y="18317"/>
                    <a:pt x="11218" y="18317"/>
                  </a:cubicBezTo>
                  <a:lnTo>
                    <a:pt x="17846" y="18317"/>
                  </a:lnTo>
                  <a:cubicBezTo>
                    <a:pt x="17850" y="18317"/>
                    <a:pt x="17853" y="18317"/>
                    <a:pt x="17857" y="18317"/>
                  </a:cubicBezTo>
                  <a:cubicBezTo>
                    <a:pt x="18202" y="18317"/>
                    <a:pt x="18533" y="18181"/>
                    <a:pt x="18778" y="17936"/>
                  </a:cubicBezTo>
                  <a:lnTo>
                    <a:pt x="23139" y="14239"/>
                  </a:lnTo>
                  <a:cubicBezTo>
                    <a:pt x="23295" y="14137"/>
                    <a:pt x="23472" y="14087"/>
                    <a:pt x="23649" y="14087"/>
                  </a:cubicBezTo>
                  <a:cubicBezTo>
                    <a:pt x="23889" y="14087"/>
                    <a:pt x="24128" y="14180"/>
                    <a:pt x="24308" y="14360"/>
                  </a:cubicBezTo>
                  <a:cubicBezTo>
                    <a:pt x="24660" y="14712"/>
                    <a:pt x="24636" y="15289"/>
                    <a:pt x="24256" y="15613"/>
                  </a:cubicBezTo>
                  <a:lnTo>
                    <a:pt x="24256" y="15611"/>
                  </a:lnTo>
                  <a:cubicBezTo>
                    <a:pt x="24255" y="15613"/>
                    <a:pt x="24253" y="15614"/>
                    <a:pt x="24252" y="15616"/>
                  </a:cubicBezTo>
                  <a:lnTo>
                    <a:pt x="19919" y="19411"/>
                  </a:lnTo>
                  <a:cubicBezTo>
                    <a:pt x="18993" y="20156"/>
                    <a:pt x="17840" y="20564"/>
                    <a:pt x="16652" y="20566"/>
                  </a:cubicBezTo>
                  <a:lnTo>
                    <a:pt x="8760" y="20566"/>
                  </a:lnTo>
                  <a:cubicBezTo>
                    <a:pt x="7618" y="20566"/>
                    <a:pt x="6497" y="20252"/>
                    <a:pt x="5521" y="19662"/>
                  </a:cubicBezTo>
                  <a:lnTo>
                    <a:pt x="3693" y="18553"/>
                  </a:lnTo>
                  <a:lnTo>
                    <a:pt x="3693" y="17151"/>
                  </a:lnTo>
                  <a:cubicBezTo>
                    <a:pt x="3693" y="16876"/>
                    <a:pt x="3469" y="16652"/>
                    <a:pt x="3194" y="16652"/>
                  </a:cubicBezTo>
                  <a:cubicBezTo>
                    <a:pt x="2918" y="16652"/>
                    <a:pt x="2694" y="16876"/>
                    <a:pt x="2694" y="17151"/>
                  </a:cubicBezTo>
                  <a:lnTo>
                    <a:pt x="2694" y="19455"/>
                  </a:lnTo>
                  <a:lnTo>
                    <a:pt x="998" y="19455"/>
                  </a:lnTo>
                  <a:lnTo>
                    <a:pt x="998" y="11468"/>
                  </a:lnTo>
                  <a:close/>
                  <a:moveTo>
                    <a:pt x="20031" y="0"/>
                  </a:moveTo>
                  <a:cubicBezTo>
                    <a:pt x="19899" y="0"/>
                    <a:pt x="19766" y="52"/>
                    <a:pt x="19663" y="167"/>
                  </a:cubicBezTo>
                  <a:cubicBezTo>
                    <a:pt x="19655" y="176"/>
                    <a:pt x="18818" y="1058"/>
                    <a:pt x="16474" y="1841"/>
                  </a:cubicBezTo>
                  <a:cubicBezTo>
                    <a:pt x="15406" y="2197"/>
                    <a:pt x="14602" y="3002"/>
                    <a:pt x="14121" y="4186"/>
                  </a:cubicBezTo>
                  <a:cubicBezTo>
                    <a:pt x="13641" y="3002"/>
                    <a:pt x="12837" y="2197"/>
                    <a:pt x="11768" y="1841"/>
                  </a:cubicBezTo>
                  <a:cubicBezTo>
                    <a:pt x="9426" y="1058"/>
                    <a:pt x="8585" y="173"/>
                    <a:pt x="8581" y="167"/>
                  </a:cubicBezTo>
                  <a:cubicBezTo>
                    <a:pt x="8478" y="52"/>
                    <a:pt x="8345" y="0"/>
                    <a:pt x="8213" y="0"/>
                  </a:cubicBezTo>
                  <a:cubicBezTo>
                    <a:pt x="7967" y="0"/>
                    <a:pt x="7728" y="182"/>
                    <a:pt x="7711" y="472"/>
                  </a:cubicBezTo>
                  <a:cubicBezTo>
                    <a:pt x="7634" y="1018"/>
                    <a:pt x="7325" y="3940"/>
                    <a:pt x="8941" y="5748"/>
                  </a:cubicBezTo>
                  <a:cubicBezTo>
                    <a:pt x="10296" y="7263"/>
                    <a:pt x="12600" y="7555"/>
                    <a:pt x="13623" y="7608"/>
                  </a:cubicBezTo>
                  <a:lnTo>
                    <a:pt x="13623" y="11044"/>
                  </a:lnTo>
                  <a:cubicBezTo>
                    <a:pt x="12254" y="11119"/>
                    <a:pt x="10920" y="11508"/>
                    <a:pt x="9726" y="12182"/>
                  </a:cubicBezTo>
                  <a:lnTo>
                    <a:pt x="9660" y="12116"/>
                  </a:lnTo>
                  <a:cubicBezTo>
                    <a:pt x="9102" y="11556"/>
                    <a:pt x="8345" y="11240"/>
                    <a:pt x="7554" y="11240"/>
                  </a:cubicBezTo>
                  <a:cubicBezTo>
                    <a:pt x="7550" y="11240"/>
                    <a:pt x="7546" y="11240"/>
                    <a:pt x="7543" y="11240"/>
                  </a:cubicBezTo>
                  <a:lnTo>
                    <a:pt x="3693" y="11240"/>
                  </a:lnTo>
                  <a:lnTo>
                    <a:pt x="3693" y="10971"/>
                  </a:lnTo>
                  <a:cubicBezTo>
                    <a:pt x="3693" y="10695"/>
                    <a:pt x="3469" y="10471"/>
                    <a:pt x="3194" y="10471"/>
                  </a:cubicBezTo>
                  <a:lnTo>
                    <a:pt x="499" y="10471"/>
                  </a:lnTo>
                  <a:cubicBezTo>
                    <a:pt x="222" y="10471"/>
                    <a:pt x="0" y="10695"/>
                    <a:pt x="0" y="10971"/>
                  </a:cubicBezTo>
                  <a:lnTo>
                    <a:pt x="0" y="19955"/>
                  </a:lnTo>
                  <a:cubicBezTo>
                    <a:pt x="0" y="20230"/>
                    <a:pt x="222" y="20454"/>
                    <a:pt x="499" y="20454"/>
                  </a:cubicBezTo>
                  <a:lnTo>
                    <a:pt x="3194" y="20454"/>
                  </a:lnTo>
                  <a:cubicBezTo>
                    <a:pt x="3469" y="20454"/>
                    <a:pt x="3693" y="20230"/>
                    <a:pt x="3693" y="19955"/>
                  </a:cubicBezTo>
                  <a:lnTo>
                    <a:pt x="3693" y="19720"/>
                  </a:lnTo>
                  <a:lnTo>
                    <a:pt x="5006" y="20515"/>
                  </a:lnTo>
                  <a:cubicBezTo>
                    <a:pt x="6138" y="21202"/>
                    <a:pt x="7437" y="21564"/>
                    <a:pt x="8760" y="21564"/>
                  </a:cubicBezTo>
                  <a:lnTo>
                    <a:pt x="16653" y="21564"/>
                  </a:lnTo>
                  <a:cubicBezTo>
                    <a:pt x="18073" y="21562"/>
                    <a:pt x="19451" y="21075"/>
                    <a:pt x="20555" y="20183"/>
                  </a:cubicBezTo>
                  <a:cubicBezTo>
                    <a:pt x="20559" y="20178"/>
                    <a:pt x="20565" y="20174"/>
                    <a:pt x="20570" y="20169"/>
                  </a:cubicBezTo>
                  <a:lnTo>
                    <a:pt x="24907" y="16371"/>
                  </a:lnTo>
                  <a:cubicBezTo>
                    <a:pt x="25727" y="15669"/>
                    <a:pt x="25777" y="14417"/>
                    <a:pt x="25013" y="13655"/>
                  </a:cubicBezTo>
                  <a:lnTo>
                    <a:pt x="25013" y="13653"/>
                  </a:lnTo>
                  <a:cubicBezTo>
                    <a:pt x="24640" y="13280"/>
                    <a:pt x="24146" y="13088"/>
                    <a:pt x="23648" y="13088"/>
                  </a:cubicBezTo>
                  <a:cubicBezTo>
                    <a:pt x="23268" y="13088"/>
                    <a:pt x="22885" y="13200"/>
                    <a:pt x="22553" y="13429"/>
                  </a:cubicBezTo>
                  <a:cubicBezTo>
                    <a:pt x="22540" y="13440"/>
                    <a:pt x="22526" y="13450"/>
                    <a:pt x="22513" y="13460"/>
                  </a:cubicBezTo>
                  <a:lnTo>
                    <a:pt x="21218" y="14559"/>
                  </a:lnTo>
                  <a:cubicBezTo>
                    <a:pt x="19641" y="12477"/>
                    <a:pt x="17229" y="11193"/>
                    <a:pt x="14622" y="11044"/>
                  </a:cubicBezTo>
                  <a:lnTo>
                    <a:pt x="14622" y="7608"/>
                  </a:lnTo>
                  <a:cubicBezTo>
                    <a:pt x="15645" y="7555"/>
                    <a:pt x="17946" y="7262"/>
                    <a:pt x="19302" y="5748"/>
                  </a:cubicBezTo>
                  <a:cubicBezTo>
                    <a:pt x="20910" y="3948"/>
                    <a:pt x="20611" y="1044"/>
                    <a:pt x="20533" y="479"/>
                  </a:cubicBezTo>
                  <a:cubicBezTo>
                    <a:pt x="20520" y="186"/>
                    <a:pt x="20279" y="0"/>
                    <a:pt x="20031" y="0"/>
                  </a:cubicBezTo>
                  <a:close/>
                </a:path>
              </a:pathLst>
            </a:custGeom>
            <a:solidFill>
              <a:srgbClr val="434343"/>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sp>
        <p:nvSpPr>
          <p:cNvPr id="56" name="Google Shape;1076;p51">
            <a:extLst>
              <a:ext uri="{FF2B5EF4-FFF2-40B4-BE49-F238E27FC236}">
                <a16:creationId xmlns:a16="http://schemas.microsoft.com/office/drawing/2014/main" xmlns="" id="{E02908A8-711A-43EF-AA30-2BA6108911B5}"/>
              </a:ext>
            </a:extLst>
          </p:cNvPr>
          <p:cNvSpPr/>
          <p:nvPr/>
        </p:nvSpPr>
        <p:spPr>
          <a:xfrm>
            <a:off x="2293201" y="896079"/>
            <a:ext cx="67269" cy="66470"/>
          </a:xfrm>
          <a:custGeom>
            <a:avLst/>
            <a:gdLst/>
            <a:ahLst/>
            <a:cxnLst/>
            <a:rect l="l" t="t" r="r" b="b"/>
            <a:pathLst>
              <a:path w="1607" h="1588" extrusionOk="0">
                <a:moveTo>
                  <a:pt x="803" y="0"/>
                </a:moveTo>
                <a:cubicBezTo>
                  <a:pt x="592" y="3"/>
                  <a:pt x="392" y="86"/>
                  <a:pt x="242" y="233"/>
                </a:cubicBezTo>
                <a:cubicBezTo>
                  <a:pt x="103" y="370"/>
                  <a:pt x="0" y="596"/>
                  <a:pt x="9" y="794"/>
                </a:cubicBezTo>
                <a:cubicBezTo>
                  <a:pt x="29" y="1224"/>
                  <a:pt x="358" y="1587"/>
                  <a:pt x="803" y="1587"/>
                </a:cubicBezTo>
                <a:cubicBezTo>
                  <a:pt x="1013" y="1584"/>
                  <a:pt x="1214" y="1501"/>
                  <a:pt x="1364" y="1356"/>
                </a:cubicBezTo>
                <a:cubicBezTo>
                  <a:pt x="1502" y="1217"/>
                  <a:pt x="1606" y="991"/>
                  <a:pt x="1596" y="794"/>
                </a:cubicBezTo>
                <a:cubicBezTo>
                  <a:pt x="1578" y="363"/>
                  <a:pt x="1247" y="0"/>
                  <a:pt x="803" y="0"/>
                </a:cubicBezTo>
                <a:close/>
              </a:path>
            </a:pathLst>
          </a:custGeom>
          <a:solidFill>
            <a:srgbClr val="E1A101"/>
          </a:solidFill>
          <a:ln>
            <a:noFill/>
          </a:ln>
        </p:spPr>
        <p:txBody>
          <a:bodyPr spcFirstLastPara="1" wrap="square" lIns="91425" tIns="91425" rIns="91425" bIns="91425" anchor="ctr" anchorCtr="0">
            <a:noAutofit/>
          </a:bodyPr>
          <a:lstStyle/>
          <a:p>
            <a:pPr defTabSz="914400">
              <a:buClr>
                <a:srgbClr val="000000"/>
              </a:buClr>
              <a:buFont typeface="Arial"/>
              <a:buNone/>
            </a:pPr>
            <a:endParaRPr sz="1400" kern="0">
              <a:solidFill>
                <a:srgbClr val="000000"/>
              </a:solidFill>
              <a:latin typeface="Arial"/>
              <a:cs typeface="Arial"/>
              <a:sym typeface="Arial"/>
            </a:endParaRPr>
          </a:p>
        </p:txBody>
      </p:sp>
    </p:spTree>
    <p:extLst>
      <p:ext uri="{BB962C8B-B14F-4D97-AF65-F5344CB8AC3E}">
        <p14:creationId xmlns:p14="http://schemas.microsoft.com/office/powerpoint/2010/main" val="119404524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594EEACF-01BA-4A63-8E98-454B763DE20F}"/>
              </a:ext>
            </a:extLst>
          </p:cNvPr>
          <p:cNvSpPr>
            <a:spLocks noGrp="1"/>
          </p:cNvSpPr>
          <p:nvPr>
            <p:ph type="title"/>
          </p:nvPr>
        </p:nvSpPr>
        <p:spPr>
          <a:xfrm>
            <a:off x="4162097" y="2216020"/>
            <a:ext cx="4203717" cy="1023524"/>
          </a:xfrm>
        </p:spPr>
        <p:txBody>
          <a:bodyPr/>
          <a:lstStyle/>
          <a:p>
            <a:r>
              <a:rPr lang="zh-CN" altLang="en-US" dirty="0"/>
              <a:t>下一步工作计划</a:t>
            </a:r>
          </a:p>
        </p:txBody>
      </p:sp>
      <p:sp>
        <p:nvSpPr>
          <p:cNvPr id="3" name="副标题 2">
            <a:extLst>
              <a:ext uri="{FF2B5EF4-FFF2-40B4-BE49-F238E27FC236}">
                <a16:creationId xmlns:a16="http://schemas.microsoft.com/office/drawing/2014/main" xmlns="" id="{2CE6688B-1B80-4CD4-A74C-BEAD5E544124}"/>
              </a:ext>
            </a:extLst>
          </p:cNvPr>
          <p:cNvSpPr>
            <a:spLocks noGrp="1"/>
          </p:cNvSpPr>
          <p:nvPr>
            <p:ph type="subTitle" idx="1"/>
          </p:nvPr>
        </p:nvSpPr>
        <p:spPr/>
        <p:txBody>
          <a:bodyPr/>
          <a:lstStyle/>
          <a:p>
            <a:endParaRPr lang="zh-CN" altLang="en-US"/>
          </a:p>
        </p:txBody>
      </p:sp>
      <p:sp>
        <p:nvSpPr>
          <p:cNvPr id="4" name="文本占位符 3">
            <a:extLst>
              <a:ext uri="{FF2B5EF4-FFF2-40B4-BE49-F238E27FC236}">
                <a16:creationId xmlns:a16="http://schemas.microsoft.com/office/drawing/2014/main" xmlns="" id="{0EAA8DB5-E08E-4EF9-99D0-912B7B2DA423}"/>
              </a:ext>
            </a:extLst>
          </p:cNvPr>
          <p:cNvSpPr>
            <a:spLocks noGrp="1"/>
          </p:cNvSpPr>
          <p:nvPr>
            <p:ph type="body" sz="quarter" idx="17"/>
          </p:nvPr>
        </p:nvSpPr>
        <p:spPr/>
        <p:txBody>
          <a:bodyPr/>
          <a:lstStyle/>
          <a:p>
            <a:r>
              <a:rPr lang="en-US" altLang="zh-CN" dirty="0"/>
              <a:t>Part 04</a:t>
            </a:r>
            <a:endParaRPr lang="zh-CN" altLang="en-US" dirty="0"/>
          </a:p>
        </p:txBody>
      </p:sp>
    </p:spTree>
    <p:extLst>
      <p:ext uri="{BB962C8B-B14F-4D97-AF65-F5344CB8AC3E}">
        <p14:creationId xmlns:p14="http://schemas.microsoft.com/office/powerpoint/2010/main" val="78344673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9AE6C1CD-1FA4-4636-ACE2-19F79041B83D}"/>
              </a:ext>
            </a:extLst>
          </p:cNvPr>
          <p:cNvSpPr>
            <a:spLocks noGrp="1"/>
          </p:cNvSpPr>
          <p:nvPr>
            <p:ph type="title"/>
          </p:nvPr>
        </p:nvSpPr>
        <p:spPr/>
        <p:txBody>
          <a:bodyPr>
            <a:normAutofit fontScale="90000"/>
          </a:bodyPr>
          <a:lstStyle/>
          <a:p>
            <a:r>
              <a:rPr lang="zh-CN" altLang="en-US" dirty="0"/>
              <a:t>下一步工作计划</a:t>
            </a:r>
          </a:p>
        </p:txBody>
      </p:sp>
      <p:grpSp>
        <p:nvGrpSpPr>
          <p:cNvPr id="3" name="#392749"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a:extLst>
              <a:ext uri="{FF2B5EF4-FFF2-40B4-BE49-F238E27FC236}">
                <a16:creationId xmlns:a16="http://schemas.microsoft.com/office/drawing/2014/main" xmlns="" id="{8784BFB4-B930-4802-B23E-02FED2E72D6C}"/>
              </a:ext>
            </a:extLst>
          </p:cNvPr>
          <p:cNvGrpSpPr>
            <a:grpSpLocks noChangeAspect="1"/>
          </p:cNvGrpSpPr>
          <p:nvPr>
            <p:custDataLst>
              <p:tags r:id="rId2"/>
            </p:custDataLst>
          </p:nvPr>
        </p:nvGrpSpPr>
        <p:grpSpPr>
          <a:xfrm>
            <a:off x="615027" y="1366158"/>
            <a:ext cx="7913946" cy="2882617"/>
            <a:chOff x="966970" y="1625351"/>
            <a:chExt cx="10551930" cy="3843490"/>
          </a:xfrm>
        </p:grpSpPr>
        <p:grpSp>
          <p:nvGrpSpPr>
            <p:cNvPr id="4" name="îṧlïḓè">
              <a:extLst>
                <a:ext uri="{FF2B5EF4-FFF2-40B4-BE49-F238E27FC236}">
                  <a16:creationId xmlns:a16="http://schemas.microsoft.com/office/drawing/2014/main" xmlns="" id="{A442D271-00AF-4C16-B900-A680948EC19E}"/>
                </a:ext>
              </a:extLst>
            </p:cNvPr>
            <p:cNvGrpSpPr/>
            <p:nvPr/>
          </p:nvGrpSpPr>
          <p:grpSpPr>
            <a:xfrm>
              <a:off x="5301574" y="1712805"/>
              <a:ext cx="6217326" cy="3629672"/>
              <a:chOff x="4793574" y="1712805"/>
              <a:chExt cx="6217326" cy="3629672"/>
            </a:xfrm>
          </p:grpSpPr>
          <p:grpSp>
            <p:nvGrpSpPr>
              <p:cNvPr id="10" name="ïṧḷîdê">
                <a:extLst>
                  <a:ext uri="{FF2B5EF4-FFF2-40B4-BE49-F238E27FC236}">
                    <a16:creationId xmlns:a16="http://schemas.microsoft.com/office/drawing/2014/main" xmlns="" id="{7E3DED5A-2A34-4D91-8C4E-5481A43936A7}"/>
                  </a:ext>
                </a:extLst>
              </p:cNvPr>
              <p:cNvGrpSpPr/>
              <p:nvPr/>
            </p:nvGrpSpPr>
            <p:grpSpPr>
              <a:xfrm>
                <a:off x="4793574" y="4303043"/>
                <a:ext cx="1660566" cy="1039434"/>
                <a:chOff x="4793574" y="4299276"/>
                <a:chExt cx="1889154" cy="1039434"/>
              </a:xfrm>
            </p:grpSpPr>
            <p:sp>
              <p:nvSpPr>
                <p:cNvPr id="23" name="iSlíḋê">
                  <a:extLst>
                    <a:ext uri="{FF2B5EF4-FFF2-40B4-BE49-F238E27FC236}">
                      <a16:creationId xmlns:a16="http://schemas.microsoft.com/office/drawing/2014/main" xmlns="" id="{7B2947E6-7410-4722-830B-253AB982F647}"/>
                    </a:ext>
                  </a:extLst>
                </p:cNvPr>
                <p:cNvSpPr/>
                <p:nvPr/>
              </p:nvSpPr>
              <p:spPr>
                <a:xfrm>
                  <a:off x="4793574" y="4926722"/>
                  <a:ext cx="1889154" cy="411988"/>
                </a:xfrm>
                <a:prstGeom prst="rect">
                  <a:avLst/>
                </a:prstGeom>
                <a:noFill/>
                <a:ln w="762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r>
                    <a:rPr lang="en-US" altLang="zh-CN" sz="1600" b="1">
                      <a:solidFill>
                        <a:schemeClr val="tx1"/>
                      </a:solidFill>
                    </a:rPr>
                    <a:t>Text</a:t>
                  </a:r>
                  <a:r>
                    <a:rPr lang="en-US" altLang="zh-CN" sz="100" b="1">
                      <a:solidFill>
                        <a:schemeClr val="tx1"/>
                      </a:solidFill>
                    </a:rPr>
                    <a:t> </a:t>
                  </a:r>
                  <a:r>
                    <a:rPr lang="en-US" altLang="zh-CN" sz="1600" b="1">
                      <a:solidFill>
                        <a:schemeClr val="tx1"/>
                      </a:solidFill>
                    </a:rPr>
                    <a:t> </a:t>
                  </a:r>
                  <a:r>
                    <a:rPr lang="en-US" altLang="zh-CN" sz="1600" b="1" dirty="0">
                      <a:solidFill>
                        <a:schemeClr val="tx1"/>
                      </a:solidFill>
                    </a:rPr>
                    <a:t>here</a:t>
                  </a:r>
                </a:p>
              </p:txBody>
            </p:sp>
            <p:sp>
              <p:nvSpPr>
                <p:cNvPr id="24" name="îş1ïḓè">
                  <a:extLst>
                    <a:ext uri="{FF2B5EF4-FFF2-40B4-BE49-F238E27FC236}">
                      <a16:creationId xmlns:a16="http://schemas.microsoft.com/office/drawing/2014/main" xmlns="" id="{3DCE92F7-37BF-4225-899E-3578BBDFC44F}"/>
                    </a:ext>
                  </a:extLst>
                </p:cNvPr>
                <p:cNvSpPr txBox="1"/>
                <p:nvPr/>
              </p:nvSpPr>
              <p:spPr>
                <a:xfrm>
                  <a:off x="4793574" y="4299276"/>
                  <a:ext cx="1889154" cy="610493"/>
                </a:xfrm>
                <a:prstGeom prst="rect">
                  <a:avLst/>
                </a:prstGeom>
                <a:noFill/>
              </p:spPr>
              <p:txBody>
                <a:bodyPr wrap="square" lIns="91440" tIns="45720" rIns="91440" bIns="45720" rtlCol="0" anchor="ctr" anchorCtr="0"/>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defTabSz="913765"/>
                  <a:r>
                    <a:rPr lang="en-US" altLang="zh-CN" sz="2000" b="1" dirty="0">
                      <a:solidFill>
                        <a:schemeClr val="accent1">
                          <a:lumMod val="60000"/>
                          <a:lumOff val="40000"/>
                        </a:schemeClr>
                      </a:solidFill>
                      <a:latin typeface="+mj-ea"/>
                      <a:ea typeface="+mj-ea"/>
                    </a:rPr>
                    <a:t>51 646K</a:t>
                  </a:r>
                </a:p>
              </p:txBody>
            </p:sp>
          </p:grpSp>
          <p:grpSp>
            <p:nvGrpSpPr>
              <p:cNvPr id="11" name="ïṧḷiḋe">
                <a:extLst>
                  <a:ext uri="{FF2B5EF4-FFF2-40B4-BE49-F238E27FC236}">
                    <a16:creationId xmlns:a16="http://schemas.microsoft.com/office/drawing/2014/main" xmlns="" id="{A47EE2E4-3ADA-4C08-94E6-73202210A0B5}"/>
                  </a:ext>
                </a:extLst>
              </p:cNvPr>
              <p:cNvGrpSpPr/>
              <p:nvPr/>
            </p:nvGrpSpPr>
            <p:grpSpPr>
              <a:xfrm>
                <a:off x="9121746" y="4303043"/>
                <a:ext cx="1660566" cy="1039434"/>
                <a:chOff x="9121746" y="4299276"/>
                <a:chExt cx="1889154" cy="1039434"/>
              </a:xfrm>
            </p:grpSpPr>
            <p:sp>
              <p:nvSpPr>
                <p:cNvPr id="21" name="iŝḷíḍê">
                  <a:extLst>
                    <a:ext uri="{FF2B5EF4-FFF2-40B4-BE49-F238E27FC236}">
                      <a16:creationId xmlns:a16="http://schemas.microsoft.com/office/drawing/2014/main" xmlns="" id="{1CBEBEE2-9AD7-4A28-9589-4CFA44753DFC}"/>
                    </a:ext>
                  </a:extLst>
                </p:cNvPr>
                <p:cNvSpPr/>
                <p:nvPr/>
              </p:nvSpPr>
              <p:spPr>
                <a:xfrm>
                  <a:off x="9121746" y="4926722"/>
                  <a:ext cx="1889154" cy="411988"/>
                </a:xfrm>
                <a:prstGeom prst="rect">
                  <a:avLst/>
                </a:prstGeom>
                <a:noFill/>
                <a:ln w="762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r>
                    <a:rPr lang="en-US" altLang="zh-CN" sz="1600" b="1">
                      <a:solidFill>
                        <a:schemeClr val="tx1"/>
                      </a:solidFill>
                    </a:rPr>
                    <a:t>Text</a:t>
                  </a:r>
                  <a:r>
                    <a:rPr lang="en-US" altLang="zh-CN" sz="100" b="1">
                      <a:solidFill>
                        <a:schemeClr val="tx1"/>
                      </a:solidFill>
                    </a:rPr>
                    <a:t> </a:t>
                  </a:r>
                  <a:r>
                    <a:rPr lang="en-US" altLang="zh-CN" sz="1600" b="1">
                      <a:solidFill>
                        <a:schemeClr val="tx1"/>
                      </a:solidFill>
                    </a:rPr>
                    <a:t> </a:t>
                  </a:r>
                  <a:r>
                    <a:rPr lang="en-US" altLang="zh-CN" sz="1600" b="1" dirty="0">
                      <a:solidFill>
                        <a:schemeClr val="tx1"/>
                      </a:solidFill>
                    </a:rPr>
                    <a:t>here</a:t>
                  </a:r>
                </a:p>
              </p:txBody>
            </p:sp>
            <p:sp>
              <p:nvSpPr>
                <p:cNvPr id="22" name="ísļïḋe">
                  <a:extLst>
                    <a:ext uri="{FF2B5EF4-FFF2-40B4-BE49-F238E27FC236}">
                      <a16:creationId xmlns:a16="http://schemas.microsoft.com/office/drawing/2014/main" xmlns="" id="{51DB0270-4563-4FFE-8E01-414E6F388706}"/>
                    </a:ext>
                  </a:extLst>
                </p:cNvPr>
                <p:cNvSpPr txBox="1"/>
                <p:nvPr/>
              </p:nvSpPr>
              <p:spPr>
                <a:xfrm>
                  <a:off x="9121746" y="4299276"/>
                  <a:ext cx="1889154" cy="610493"/>
                </a:xfrm>
                <a:prstGeom prst="rect">
                  <a:avLst/>
                </a:prstGeom>
                <a:noFill/>
              </p:spPr>
              <p:txBody>
                <a:bodyPr wrap="square" lIns="91440" tIns="45720" rIns="91440" bIns="45720" rtlCol="0" anchor="ctr"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defTabSz="913765"/>
                  <a:r>
                    <a:rPr lang="en-US" altLang="zh-CN" sz="2000" b="1">
                      <a:solidFill>
                        <a:schemeClr val="accent1">
                          <a:lumMod val="60000"/>
                          <a:lumOff val="40000"/>
                        </a:schemeClr>
                      </a:solidFill>
                      <a:latin typeface="+mj-ea"/>
                      <a:ea typeface="+mj-ea"/>
                    </a:rPr>
                    <a:t>46 746K</a:t>
                  </a:r>
                  <a:endParaRPr lang="en-US" altLang="zh-CN" sz="2000" b="1" dirty="0">
                    <a:solidFill>
                      <a:schemeClr val="accent1">
                        <a:lumMod val="60000"/>
                        <a:lumOff val="40000"/>
                      </a:schemeClr>
                    </a:solidFill>
                    <a:latin typeface="+mj-ea"/>
                    <a:ea typeface="+mj-ea"/>
                  </a:endParaRPr>
                </a:p>
              </p:txBody>
            </p:sp>
          </p:grpSp>
          <p:sp>
            <p:nvSpPr>
              <p:cNvPr id="12" name="ïš1iďè">
                <a:extLst>
                  <a:ext uri="{FF2B5EF4-FFF2-40B4-BE49-F238E27FC236}">
                    <a16:creationId xmlns:a16="http://schemas.microsoft.com/office/drawing/2014/main" xmlns="" id="{ADA26EC3-D8AF-48DE-87DB-9BF9DC01582F}"/>
                  </a:ext>
                </a:extLst>
              </p:cNvPr>
              <p:cNvSpPr/>
              <p:nvPr/>
            </p:nvSpPr>
            <p:spPr>
              <a:xfrm>
                <a:off x="4793574" y="2903114"/>
                <a:ext cx="5807663" cy="1103636"/>
              </a:xfrm>
              <a:prstGeom prst="rect">
                <a:avLst/>
              </a:prstGeom>
            </p:spPr>
            <p:txBody>
              <a:bodyPr wrap="square">
                <a:spAutoFit/>
              </a:bodyPr>
              <a:lstStyle/>
              <a:p>
                <a:pPr>
                  <a:lnSpc>
                    <a:spcPct val="150000"/>
                  </a:lnSpc>
                  <a:buSzPct val="25000"/>
                </a:pPr>
                <a:r>
                  <a:rPr lang="en-US" altLang="zh-CN" sz="1100" dirty="0"/>
                  <a:t>Theme color makes PPT more convenient to change. </a:t>
                </a:r>
                <a:r>
                  <a:rPr lang="en-US" altLang="zh-CN" sz="1100"/>
                  <a:t>Adjust </a:t>
                </a:r>
                <a:r>
                  <a:rPr lang="en-US" altLang="zh-CN" sz="100"/>
                  <a:t> </a:t>
                </a:r>
                <a:r>
                  <a:rPr lang="en-US" altLang="zh-CN" sz="1100"/>
                  <a:t>the </a:t>
                </a:r>
                <a:r>
                  <a:rPr lang="en-US" altLang="zh-CN" sz="1100" dirty="0"/>
                  <a:t>spacing to adapt to Chinese typesetting, use the reference line in PPT.</a:t>
                </a:r>
              </a:p>
            </p:txBody>
          </p:sp>
          <p:cxnSp>
            <p:nvCxnSpPr>
              <p:cNvPr id="13" name="直接连接符 12">
                <a:extLst>
                  <a:ext uri="{FF2B5EF4-FFF2-40B4-BE49-F238E27FC236}">
                    <a16:creationId xmlns:a16="http://schemas.microsoft.com/office/drawing/2014/main" xmlns="" id="{5EE0B933-8022-434B-8E99-C90DAD90BBE2}"/>
                  </a:ext>
                </a:extLst>
              </p:cNvPr>
              <p:cNvCxnSpPr>
                <a:cxnSpLocks/>
              </p:cNvCxnSpPr>
              <p:nvPr/>
            </p:nvCxnSpPr>
            <p:spPr>
              <a:xfrm flipH="1">
                <a:off x="4793574" y="4118920"/>
                <a:ext cx="6063538" cy="0"/>
              </a:xfrm>
              <a:prstGeom prst="line">
                <a:avLst/>
              </a:prstGeom>
              <a:ln w="3175" cap="rnd">
                <a:solidFill>
                  <a:schemeClr val="bg1">
                    <a:lumMod val="75000"/>
                  </a:schemeClr>
                </a:solidFill>
                <a:round/>
              </a:ln>
            </p:spPr>
            <p:style>
              <a:lnRef idx="1">
                <a:schemeClr val="accent1"/>
              </a:lnRef>
              <a:fillRef idx="0">
                <a:schemeClr val="accent1"/>
              </a:fillRef>
              <a:effectRef idx="0">
                <a:schemeClr val="accent1"/>
              </a:effectRef>
              <a:fontRef idx="minor">
                <a:schemeClr val="tx1"/>
              </a:fontRef>
            </p:style>
          </p:cxnSp>
          <p:sp>
            <p:nvSpPr>
              <p:cNvPr id="14" name="iśļïďê">
                <a:extLst>
                  <a:ext uri="{FF2B5EF4-FFF2-40B4-BE49-F238E27FC236}">
                    <a16:creationId xmlns:a16="http://schemas.microsoft.com/office/drawing/2014/main" xmlns="" id="{B060EC31-92FE-41DA-9707-80DE1FD31D5F}"/>
                  </a:ext>
                </a:extLst>
              </p:cNvPr>
              <p:cNvSpPr/>
              <p:nvPr/>
            </p:nvSpPr>
            <p:spPr>
              <a:xfrm>
                <a:off x="4793574" y="1712805"/>
                <a:ext cx="6217326" cy="1080802"/>
              </a:xfrm>
              <a:prstGeom prst="rect">
                <a:avLst/>
              </a:prstGeom>
            </p:spPr>
            <p:txBody>
              <a:bodyPr>
                <a:noAutofit/>
              </a:bodyPr>
              <a:lstStyle/>
              <a:p>
                <a:pPr>
                  <a:buSzPct val="25000"/>
                </a:pPr>
                <a:r>
                  <a:rPr lang="en-US" altLang="zh-CN" sz="2400" b="1" dirty="0">
                    <a:latin typeface="+mj-ea"/>
                    <a:ea typeface="+mj-ea"/>
                  </a:rPr>
                  <a:t>Unified fonts make reading mor e fluent.</a:t>
                </a:r>
              </a:p>
            </p:txBody>
          </p:sp>
          <p:sp>
            <p:nvSpPr>
              <p:cNvPr id="15" name="ïṡḻïḍê">
                <a:extLst>
                  <a:ext uri="{FF2B5EF4-FFF2-40B4-BE49-F238E27FC236}">
                    <a16:creationId xmlns:a16="http://schemas.microsoft.com/office/drawing/2014/main" xmlns="" id="{E959B189-BB7D-496B-BBD1-262A34587662}"/>
                  </a:ext>
                </a:extLst>
              </p:cNvPr>
              <p:cNvSpPr/>
              <p:nvPr/>
            </p:nvSpPr>
            <p:spPr bwMode="auto">
              <a:xfrm>
                <a:off x="4949262" y="2821216"/>
                <a:ext cx="475981" cy="5715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lt1"/>
                  </a:solidFill>
                </a:endParaRPr>
              </a:p>
            </p:txBody>
          </p:sp>
          <p:grpSp>
            <p:nvGrpSpPr>
              <p:cNvPr id="16" name="išľíḋé">
                <a:extLst>
                  <a:ext uri="{FF2B5EF4-FFF2-40B4-BE49-F238E27FC236}">
                    <a16:creationId xmlns:a16="http://schemas.microsoft.com/office/drawing/2014/main" xmlns="" id="{81F0812F-7385-4205-8BC9-EB69DFC184A1}"/>
                  </a:ext>
                </a:extLst>
              </p:cNvPr>
              <p:cNvGrpSpPr/>
              <p:nvPr/>
            </p:nvGrpSpPr>
            <p:grpSpPr>
              <a:xfrm>
                <a:off x="6957660" y="4303043"/>
                <a:ext cx="1660566" cy="1039434"/>
                <a:chOff x="6957660" y="4317473"/>
                <a:chExt cx="1889154" cy="1039434"/>
              </a:xfrm>
            </p:grpSpPr>
            <p:sp>
              <p:nvSpPr>
                <p:cNvPr id="19" name="îṣļiḍe">
                  <a:extLst>
                    <a:ext uri="{FF2B5EF4-FFF2-40B4-BE49-F238E27FC236}">
                      <a16:creationId xmlns:a16="http://schemas.microsoft.com/office/drawing/2014/main" xmlns="" id="{FBA0C535-C9E3-4745-8D5B-C072E677A2F0}"/>
                    </a:ext>
                  </a:extLst>
                </p:cNvPr>
                <p:cNvSpPr/>
                <p:nvPr/>
              </p:nvSpPr>
              <p:spPr>
                <a:xfrm>
                  <a:off x="6957660" y="4944919"/>
                  <a:ext cx="1889154" cy="411988"/>
                </a:xfrm>
                <a:prstGeom prst="rect">
                  <a:avLst/>
                </a:prstGeom>
                <a:noFill/>
                <a:ln w="762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r>
                    <a:rPr lang="en-US" altLang="zh-CN" sz="1600" b="1">
                      <a:solidFill>
                        <a:schemeClr val="tx1"/>
                      </a:solidFill>
                    </a:rPr>
                    <a:t>Text h</a:t>
                  </a:r>
                  <a:r>
                    <a:rPr lang="en-US" altLang="zh-CN" sz="100" b="1">
                      <a:solidFill>
                        <a:schemeClr val="tx1"/>
                      </a:solidFill>
                    </a:rPr>
                    <a:t> </a:t>
                  </a:r>
                  <a:r>
                    <a:rPr lang="en-US" altLang="zh-CN" sz="1600" b="1">
                      <a:solidFill>
                        <a:schemeClr val="tx1"/>
                      </a:solidFill>
                    </a:rPr>
                    <a:t>ere</a:t>
                  </a:r>
                  <a:endParaRPr lang="en-US" altLang="zh-CN" sz="1600" b="1" dirty="0">
                    <a:solidFill>
                      <a:schemeClr val="tx1"/>
                    </a:solidFill>
                  </a:endParaRPr>
                </a:p>
              </p:txBody>
            </p:sp>
            <p:sp>
              <p:nvSpPr>
                <p:cNvPr id="20" name="ïṧļídê">
                  <a:extLst>
                    <a:ext uri="{FF2B5EF4-FFF2-40B4-BE49-F238E27FC236}">
                      <a16:creationId xmlns:a16="http://schemas.microsoft.com/office/drawing/2014/main" xmlns="" id="{82EDAF33-3AAC-4A39-A41E-63FA7D36CBC5}"/>
                    </a:ext>
                  </a:extLst>
                </p:cNvPr>
                <p:cNvSpPr txBox="1"/>
                <p:nvPr/>
              </p:nvSpPr>
              <p:spPr>
                <a:xfrm>
                  <a:off x="6957660" y="4317473"/>
                  <a:ext cx="1889154" cy="610493"/>
                </a:xfrm>
                <a:prstGeom prst="rect">
                  <a:avLst/>
                </a:prstGeom>
                <a:noFill/>
              </p:spPr>
              <p:txBody>
                <a:bodyPr wrap="square" lIns="91440" tIns="45720" rIns="91440" bIns="45720" rtlCol="0" anchor="ctr" anchorCtr="0"/>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defTabSz="913765"/>
                  <a:r>
                    <a:rPr lang="en-US" altLang="zh-CN" sz="2000" b="1" dirty="0">
                      <a:solidFill>
                        <a:schemeClr val="accent1">
                          <a:lumMod val="60000"/>
                          <a:lumOff val="40000"/>
                        </a:schemeClr>
                      </a:solidFill>
                      <a:latin typeface="+mj-ea"/>
                      <a:ea typeface="+mj-ea"/>
                    </a:rPr>
                    <a:t>9646 1K</a:t>
                  </a:r>
                </a:p>
              </p:txBody>
            </p:sp>
          </p:grpSp>
          <p:cxnSp>
            <p:nvCxnSpPr>
              <p:cNvPr id="17" name="直接连接符 16">
                <a:extLst>
                  <a:ext uri="{FF2B5EF4-FFF2-40B4-BE49-F238E27FC236}">
                    <a16:creationId xmlns:a16="http://schemas.microsoft.com/office/drawing/2014/main" xmlns="" id="{5BAE13DB-4AC9-4555-A26C-14E8C4D03981}"/>
                  </a:ext>
                </a:extLst>
              </p:cNvPr>
              <p:cNvCxnSpPr/>
              <p:nvPr/>
            </p:nvCxnSpPr>
            <p:spPr>
              <a:xfrm>
                <a:off x="6705900" y="4316895"/>
                <a:ext cx="0" cy="101173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8" name="直接连接符 17">
                <a:extLst>
                  <a:ext uri="{FF2B5EF4-FFF2-40B4-BE49-F238E27FC236}">
                    <a16:creationId xmlns:a16="http://schemas.microsoft.com/office/drawing/2014/main" xmlns="" id="{37AE0FD4-3D06-4390-9756-BD6E57C5DAD2}"/>
                  </a:ext>
                </a:extLst>
              </p:cNvPr>
              <p:cNvCxnSpPr/>
              <p:nvPr/>
            </p:nvCxnSpPr>
            <p:spPr>
              <a:xfrm>
                <a:off x="8869986" y="4316895"/>
                <a:ext cx="0" cy="101173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 name="iṡḻiḑè">
              <a:extLst>
                <a:ext uri="{FF2B5EF4-FFF2-40B4-BE49-F238E27FC236}">
                  <a16:creationId xmlns:a16="http://schemas.microsoft.com/office/drawing/2014/main" xmlns="" id="{C359F258-1649-45E3-B1D6-0359DD5FA4F8}"/>
                </a:ext>
              </a:extLst>
            </p:cNvPr>
            <p:cNvSpPr/>
            <p:nvPr/>
          </p:nvSpPr>
          <p:spPr>
            <a:xfrm>
              <a:off x="3938573" y="2037775"/>
              <a:ext cx="449038" cy="449038"/>
            </a:xfrm>
            <a:prstGeom prst="ellipse">
              <a:avLst/>
            </a:prstGeom>
            <a:solidFill>
              <a:schemeClr val="accent1"/>
            </a:solidFill>
            <a:ln w="3175"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spcCol="0" rtlCol="0" fromWordArt="0" anchor="ctr" anchorCtr="0" forceAA="0" compatLnSpc="1">
              <a:normAutofit fontScale="77500" lnSpcReduction="20000"/>
            </a:bodyPr>
            <a:lstStyle/>
            <a:p>
              <a:pPr lvl="0" algn="ctr"/>
              <a:endParaRPr lang="en-US" altLang="zh-CN" sz="1600" b="1" dirty="0">
                <a:solidFill>
                  <a:srgbClr val="BC3649"/>
                </a:solidFill>
              </a:endParaRPr>
            </a:p>
          </p:txBody>
        </p:sp>
        <p:sp>
          <p:nvSpPr>
            <p:cNvPr id="6" name="ïṩ1ïďè">
              <a:extLst>
                <a:ext uri="{FF2B5EF4-FFF2-40B4-BE49-F238E27FC236}">
                  <a16:creationId xmlns:a16="http://schemas.microsoft.com/office/drawing/2014/main" xmlns="" id="{1DC4FF68-B911-4AF5-BAC2-28FE335BB37F}"/>
                </a:ext>
              </a:extLst>
            </p:cNvPr>
            <p:cNvSpPr/>
            <p:nvPr/>
          </p:nvSpPr>
          <p:spPr>
            <a:xfrm>
              <a:off x="966970" y="4440569"/>
              <a:ext cx="684807" cy="684863"/>
            </a:xfrm>
            <a:prstGeom prst="ellipse">
              <a:avLst/>
            </a:prstGeom>
            <a:solidFill>
              <a:schemeClr val="bg2">
                <a:alpha val="55000"/>
              </a:schemeClr>
            </a:solidFill>
            <a:ln w="19050">
              <a:noFill/>
              <a:round/>
            </a:ln>
          </p:spPr>
          <p:txBody>
            <a:bodyPr vert="horz" wrap="none" lIns="91440" tIns="45720" rIns="91440" bIns="45720" numCol="1" spcCol="0" rtlCol="0" fromWordArt="0" anchor="ctr" anchorCtr="1" forceAA="0" compatLnSpc="1">
              <a:noAutofit/>
            </a:bodyPr>
            <a:lstStyle/>
            <a:p>
              <a:pPr lvl="0" algn="ctr"/>
              <a:endParaRPr lang="zh-CN" altLang="en-US" sz="1200" b="1" dirty="0"/>
            </a:p>
          </p:txBody>
        </p:sp>
        <p:sp>
          <p:nvSpPr>
            <p:cNvPr id="7" name="ï$ḻïḍe">
              <a:extLst>
                <a:ext uri="{FF2B5EF4-FFF2-40B4-BE49-F238E27FC236}">
                  <a16:creationId xmlns:a16="http://schemas.microsoft.com/office/drawing/2014/main" xmlns="" id="{1FCADA91-26CE-42F4-AEF6-4042B3502199}"/>
                </a:ext>
              </a:extLst>
            </p:cNvPr>
            <p:cNvSpPr/>
            <p:nvPr/>
          </p:nvSpPr>
          <p:spPr>
            <a:xfrm>
              <a:off x="966970" y="1625351"/>
              <a:ext cx="3607001" cy="3607297"/>
            </a:xfrm>
            <a:prstGeom prst="ellipse">
              <a:avLst/>
            </a:prstGeom>
            <a:blipFill>
              <a:blip r:embed="rId4"/>
              <a:stretch>
                <a:fillRect l="-25241" r="-25006"/>
              </a:stretch>
            </a:blipFill>
            <a:ln w="635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spcCol="0" rtlCol="0" fromWordArt="0" anchor="ctr" anchorCtr="0" forceAA="0" compatLnSpc="1">
              <a:noAutofit/>
            </a:bodyPr>
            <a:lstStyle/>
            <a:p>
              <a:pPr lvl="0" algn="ctr"/>
              <a:endParaRPr/>
            </a:p>
          </p:txBody>
        </p:sp>
        <p:sp>
          <p:nvSpPr>
            <p:cNvPr id="8" name="ïṡḷîḋé">
              <a:extLst>
                <a:ext uri="{FF2B5EF4-FFF2-40B4-BE49-F238E27FC236}">
                  <a16:creationId xmlns:a16="http://schemas.microsoft.com/office/drawing/2014/main" xmlns="" id="{D40FCD6B-F93A-43EC-A62D-71C8ECB477D6}"/>
                </a:ext>
              </a:extLst>
            </p:cNvPr>
            <p:cNvSpPr/>
            <p:nvPr/>
          </p:nvSpPr>
          <p:spPr>
            <a:xfrm>
              <a:off x="1406399" y="4303043"/>
              <a:ext cx="1165702" cy="1165798"/>
            </a:xfrm>
            <a:prstGeom prst="ellipse">
              <a:avLst/>
            </a:prstGeom>
            <a:solidFill>
              <a:schemeClr val="accent1"/>
            </a:solidFill>
            <a:ln w="3175"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spcCol="0" rtlCol="0" fromWordArt="0" anchor="ctr" anchorCtr="0" forceAA="0" compatLnSpc="1">
              <a:normAutofit/>
            </a:bodyPr>
            <a:lstStyle/>
            <a:p>
              <a:pPr lvl="0" algn="ctr"/>
              <a:endParaRPr lang="en-US" altLang="zh-CN" sz="1600" b="1" dirty="0">
                <a:solidFill>
                  <a:srgbClr val="BC3649"/>
                </a:solidFill>
              </a:endParaRPr>
            </a:p>
          </p:txBody>
        </p:sp>
        <p:sp>
          <p:nvSpPr>
            <p:cNvPr id="9" name="îṧľïḋe">
              <a:extLst>
                <a:ext uri="{FF2B5EF4-FFF2-40B4-BE49-F238E27FC236}">
                  <a16:creationId xmlns:a16="http://schemas.microsoft.com/office/drawing/2014/main" xmlns="" id="{2A61CAD2-87E1-4F8A-A8B7-F85CF56B77DD}"/>
                </a:ext>
              </a:extLst>
            </p:cNvPr>
            <p:cNvSpPr/>
            <p:nvPr/>
          </p:nvSpPr>
          <p:spPr>
            <a:xfrm>
              <a:off x="3175141" y="1625351"/>
              <a:ext cx="810078" cy="810145"/>
            </a:xfrm>
            <a:prstGeom prst="ellipse">
              <a:avLst/>
            </a:prstGeom>
            <a:solidFill>
              <a:schemeClr val="bg2">
                <a:alpha val="55000"/>
              </a:schemeClr>
            </a:solidFill>
            <a:ln w="19050">
              <a:noFill/>
              <a:round/>
            </a:ln>
          </p:spPr>
          <p:txBody>
            <a:bodyPr vert="horz" wrap="none" lIns="91440" tIns="45720" rIns="91440" bIns="45720" numCol="1" spcCol="0" rtlCol="0" fromWordArt="0" anchor="ctr" anchorCtr="1" forceAA="0" compatLnSpc="1">
              <a:noAutofit/>
            </a:bodyPr>
            <a:lstStyle/>
            <a:p>
              <a:pPr lvl="0" algn="ctr"/>
              <a:endParaRPr lang="zh-CN" altLang="en-US" sz="1200" b="1" dirty="0"/>
            </a:p>
          </p:txBody>
        </p:sp>
      </p:grpSp>
    </p:spTree>
    <p:custDataLst>
      <p:tags r:id="rId1"/>
    </p:custDataLst>
    <p:extLst>
      <p:ext uri="{BB962C8B-B14F-4D97-AF65-F5344CB8AC3E}">
        <p14:creationId xmlns:p14="http://schemas.microsoft.com/office/powerpoint/2010/main" val="402434679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46EA4B62-6E7C-498A-8D82-21D0AD356B98}"/>
              </a:ext>
            </a:extLst>
          </p:cNvPr>
          <p:cNvSpPr>
            <a:spLocks noGrp="1"/>
          </p:cNvSpPr>
          <p:nvPr>
            <p:ph type="title"/>
          </p:nvPr>
        </p:nvSpPr>
        <p:spPr/>
        <p:txBody>
          <a:bodyPr>
            <a:normAutofit fontScale="90000"/>
          </a:bodyPr>
          <a:lstStyle/>
          <a:p>
            <a:r>
              <a:rPr lang="zh-CN" altLang="en-US" dirty="0"/>
              <a:t>下一步工作计划</a:t>
            </a:r>
          </a:p>
        </p:txBody>
      </p:sp>
      <p:grpSp>
        <p:nvGrpSpPr>
          <p:cNvPr id="6" name="组合 5">
            <a:extLst>
              <a:ext uri="{FF2B5EF4-FFF2-40B4-BE49-F238E27FC236}">
                <a16:creationId xmlns:a16="http://schemas.microsoft.com/office/drawing/2014/main" xmlns="" id="{44C41647-C4CE-49AC-ABA0-E7CF333FD042}"/>
              </a:ext>
            </a:extLst>
          </p:cNvPr>
          <p:cNvGrpSpPr/>
          <p:nvPr/>
        </p:nvGrpSpPr>
        <p:grpSpPr>
          <a:xfrm>
            <a:off x="4327723" y="2479873"/>
            <a:ext cx="488553" cy="488553"/>
            <a:chOff x="4327723" y="2479873"/>
            <a:chExt cx="488553" cy="488553"/>
          </a:xfrm>
        </p:grpSpPr>
        <p:sp>
          <p:nvSpPr>
            <p:cNvPr id="3" name="椭圆 2">
              <a:extLst>
                <a:ext uri="{FF2B5EF4-FFF2-40B4-BE49-F238E27FC236}">
                  <a16:creationId xmlns:a16="http://schemas.microsoft.com/office/drawing/2014/main" xmlns="" id="{2C777CB7-FB89-4F67-A1E3-3E1F1C6CE6DB}"/>
                </a:ext>
              </a:extLst>
            </p:cNvPr>
            <p:cNvSpPr/>
            <p:nvPr/>
          </p:nvSpPr>
          <p:spPr>
            <a:xfrm>
              <a:off x="4327723" y="2479873"/>
              <a:ext cx="488553" cy="488553"/>
            </a:xfrm>
            <a:prstGeom prst="ellipse">
              <a:avLst/>
            </a:prstGeom>
            <a:no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椭圆 3">
              <a:extLst>
                <a:ext uri="{FF2B5EF4-FFF2-40B4-BE49-F238E27FC236}">
                  <a16:creationId xmlns:a16="http://schemas.microsoft.com/office/drawing/2014/main" xmlns="" id="{E7165906-B77F-48CE-86C9-459B45C1247B}"/>
                </a:ext>
              </a:extLst>
            </p:cNvPr>
            <p:cNvSpPr/>
            <p:nvPr/>
          </p:nvSpPr>
          <p:spPr>
            <a:xfrm>
              <a:off x="4403724" y="2555874"/>
              <a:ext cx="336551" cy="336551"/>
            </a:xfrm>
            <a:prstGeom prst="ellipse">
              <a:avLst/>
            </a:prstGeom>
            <a:solidFill>
              <a:schemeClr val="accent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a:extLst>
                <a:ext uri="{FF2B5EF4-FFF2-40B4-BE49-F238E27FC236}">
                  <a16:creationId xmlns:a16="http://schemas.microsoft.com/office/drawing/2014/main" xmlns="" id="{4EA56D24-32E8-4009-A154-3AF0C2782607}"/>
                </a:ext>
              </a:extLst>
            </p:cNvPr>
            <p:cNvSpPr/>
            <p:nvPr/>
          </p:nvSpPr>
          <p:spPr>
            <a:xfrm>
              <a:off x="4439021" y="2591171"/>
              <a:ext cx="265957" cy="26595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8" name="直接箭头连接符 7">
            <a:extLst>
              <a:ext uri="{FF2B5EF4-FFF2-40B4-BE49-F238E27FC236}">
                <a16:creationId xmlns:a16="http://schemas.microsoft.com/office/drawing/2014/main" xmlns="" id="{5089986F-878A-4512-A889-F1CA3C0EA7D1}"/>
              </a:ext>
            </a:extLst>
          </p:cNvPr>
          <p:cNvCxnSpPr>
            <a:cxnSpLocks/>
          </p:cNvCxnSpPr>
          <p:nvPr/>
        </p:nvCxnSpPr>
        <p:spPr>
          <a:xfrm>
            <a:off x="5268686" y="2724149"/>
            <a:ext cx="2714171" cy="1"/>
          </a:xfrm>
          <a:prstGeom prst="straightConnector1">
            <a:avLst/>
          </a:prstGeom>
          <a:ln w="44450">
            <a:gradFill flip="none" rotWithShape="1">
              <a:gsLst>
                <a:gs pos="0">
                  <a:schemeClr val="accent1">
                    <a:alpha val="0"/>
                  </a:schemeClr>
                </a:gs>
                <a:gs pos="100000">
                  <a:schemeClr val="accent1"/>
                </a:gs>
              </a:gsLst>
              <a:lin ang="0" scaled="1"/>
              <a:tileRect/>
            </a:gra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0" name="直接箭头连接符 9">
            <a:extLst>
              <a:ext uri="{FF2B5EF4-FFF2-40B4-BE49-F238E27FC236}">
                <a16:creationId xmlns:a16="http://schemas.microsoft.com/office/drawing/2014/main" xmlns="" id="{52692C28-4829-48F8-BDD5-773936A2796E}"/>
              </a:ext>
            </a:extLst>
          </p:cNvPr>
          <p:cNvCxnSpPr>
            <a:cxnSpLocks/>
          </p:cNvCxnSpPr>
          <p:nvPr/>
        </p:nvCxnSpPr>
        <p:spPr>
          <a:xfrm flipH="1">
            <a:off x="809499" y="2725155"/>
            <a:ext cx="2714171" cy="1"/>
          </a:xfrm>
          <a:prstGeom prst="straightConnector1">
            <a:avLst/>
          </a:prstGeom>
          <a:ln w="44450">
            <a:gradFill flip="none" rotWithShape="1">
              <a:gsLst>
                <a:gs pos="100000">
                  <a:schemeClr val="accent1"/>
                </a:gs>
                <a:gs pos="0">
                  <a:schemeClr val="accent1">
                    <a:alpha val="0"/>
                  </a:schemeClr>
                </a:gs>
              </a:gsLst>
              <a:lin ang="0" scaled="1"/>
              <a:tileRect/>
            </a:gra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1" name="直接箭头连接符 10">
            <a:extLst>
              <a:ext uri="{FF2B5EF4-FFF2-40B4-BE49-F238E27FC236}">
                <a16:creationId xmlns:a16="http://schemas.microsoft.com/office/drawing/2014/main" xmlns="" id="{BF4E0484-48A5-4A21-A69E-AED97378C079}"/>
              </a:ext>
            </a:extLst>
          </p:cNvPr>
          <p:cNvCxnSpPr>
            <a:cxnSpLocks/>
          </p:cNvCxnSpPr>
          <p:nvPr/>
        </p:nvCxnSpPr>
        <p:spPr>
          <a:xfrm>
            <a:off x="4555134" y="3251200"/>
            <a:ext cx="0" cy="1349374"/>
          </a:xfrm>
          <a:prstGeom prst="straightConnector1">
            <a:avLst/>
          </a:prstGeom>
          <a:ln w="44450">
            <a:gradFill flip="none" rotWithShape="1">
              <a:gsLst>
                <a:gs pos="0">
                  <a:schemeClr val="accent1">
                    <a:alpha val="0"/>
                  </a:schemeClr>
                </a:gs>
                <a:gs pos="100000">
                  <a:schemeClr val="accent1"/>
                </a:gs>
              </a:gsLst>
              <a:lin ang="5400000" scaled="1"/>
              <a:tileRect/>
            </a:gra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4" name="直接箭头连接符 13">
            <a:extLst>
              <a:ext uri="{FF2B5EF4-FFF2-40B4-BE49-F238E27FC236}">
                <a16:creationId xmlns:a16="http://schemas.microsoft.com/office/drawing/2014/main" xmlns="" id="{677FB282-B0AE-48FB-B6AE-B494E6A1A0EB}"/>
              </a:ext>
            </a:extLst>
          </p:cNvPr>
          <p:cNvCxnSpPr>
            <a:cxnSpLocks/>
          </p:cNvCxnSpPr>
          <p:nvPr/>
        </p:nvCxnSpPr>
        <p:spPr>
          <a:xfrm flipH="1" flipV="1">
            <a:off x="4572000" y="1001740"/>
            <a:ext cx="0" cy="1349374"/>
          </a:xfrm>
          <a:prstGeom prst="straightConnector1">
            <a:avLst/>
          </a:prstGeom>
          <a:ln w="44450">
            <a:gradFill flip="none" rotWithShape="1">
              <a:gsLst>
                <a:gs pos="100000">
                  <a:schemeClr val="accent1">
                    <a:alpha val="0"/>
                  </a:schemeClr>
                </a:gs>
                <a:gs pos="0">
                  <a:schemeClr val="accent1"/>
                </a:gs>
              </a:gsLst>
              <a:lin ang="16200000" scaled="1"/>
              <a:tileRect/>
            </a:gradFill>
            <a:headEnd type="none"/>
            <a:tailEnd type="triangle"/>
          </a:ln>
        </p:spPr>
        <p:style>
          <a:lnRef idx="1">
            <a:schemeClr val="accent1"/>
          </a:lnRef>
          <a:fillRef idx="0">
            <a:schemeClr val="accent1"/>
          </a:fillRef>
          <a:effectRef idx="0">
            <a:schemeClr val="accent1"/>
          </a:effectRef>
          <a:fontRef idx="minor">
            <a:schemeClr val="tx1"/>
          </a:fontRef>
        </p:style>
      </p:cxnSp>
      <p:sp>
        <p:nvSpPr>
          <p:cNvPr id="15" name="文本框 14">
            <a:extLst>
              <a:ext uri="{FF2B5EF4-FFF2-40B4-BE49-F238E27FC236}">
                <a16:creationId xmlns:a16="http://schemas.microsoft.com/office/drawing/2014/main" xmlns="" id="{8BF9AE92-26F8-4301-9653-B08A63282DD2}"/>
              </a:ext>
            </a:extLst>
          </p:cNvPr>
          <p:cNvSpPr txBox="1"/>
          <p:nvPr/>
        </p:nvSpPr>
        <p:spPr>
          <a:xfrm>
            <a:off x="4895451" y="1290576"/>
            <a:ext cx="3085055" cy="401777"/>
          </a:xfrm>
          <a:prstGeom prst="rect">
            <a:avLst/>
          </a:prstGeom>
          <a:noFill/>
        </p:spPr>
        <p:txBody>
          <a:bodyPr wrap="square" rtlCol="0">
            <a:spAutoFit/>
          </a:bodyPr>
          <a:lstStyle/>
          <a:p>
            <a:pPr algn="l">
              <a:lnSpc>
                <a:spcPct val="120000"/>
              </a:lnSpc>
            </a:pPr>
            <a:r>
              <a:rPr lang="zh-CN" altLang="en-US" dirty="0">
                <a:gradFill>
                  <a:gsLst>
                    <a:gs pos="0">
                      <a:schemeClr val="accent1">
                        <a:lumMod val="60000"/>
                        <a:lumOff val="40000"/>
                      </a:schemeClr>
                    </a:gs>
                    <a:gs pos="100000">
                      <a:schemeClr val="accent1"/>
                    </a:gs>
                  </a:gsLst>
                  <a:lin ang="18900000" scaled="1"/>
                </a:gradFill>
                <a:latin typeface="+mj-ea"/>
                <a:ea typeface="+mj-ea"/>
              </a:rPr>
              <a:t>我是标题</a:t>
            </a:r>
          </a:p>
        </p:txBody>
      </p:sp>
      <p:sp>
        <p:nvSpPr>
          <p:cNvPr id="16" name="文本框 15">
            <a:extLst>
              <a:ext uri="{FF2B5EF4-FFF2-40B4-BE49-F238E27FC236}">
                <a16:creationId xmlns:a16="http://schemas.microsoft.com/office/drawing/2014/main" xmlns="" id="{2402A43A-9460-4B14-9DE4-B7F311C1A430}"/>
              </a:ext>
            </a:extLst>
          </p:cNvPr>
          <p:cNvSpPr txBox="1"/>
          <p:nvPr/>
        </p:nvSpPr>
        <p:spPr>
          <a:xfrm>
            <a:off x="4895589" y="1692353"/>
            <a:ext cx="3087268" cy="520720"/>
          </a:xfrm>
          <a:prstGeom prst="rect">
            <a:avLst/>
          </a:prstGeom>
          <a:noFill/>
        </p:spPr>
        <p:txBody>
          <a:bodyPr wrap="square" rtlCol="0">
            <a:spAutoFit/>
          </a:bodyPr>
          <a:lstStyle/>
          <a:p>
            <a:pPr>
              <a:lnSpc>
                <a:spcPct val="120000"/>
              </a:lnSpc>
            </a:pPr>
            <a:r>
              <a:rPr lang="zh-CN" altLang="en-US" sz="1200" dirty="0"/>
              <a:t>我是一堆无情的占位文字我是一堆无情的占位文字我是一堆无情的占位文字</a:t>
            </a:r>
          </a:p>
        </p:txBody>
      </p:sp>
      <p:sp>
        <p:nvSpPr>
          <p:cNvPr id="17" name="文本框 16">
            <a:extLst>
              <a:ext uri="{FF2B5EF4-FFF2-40B4-BE49-F238E27FC236}">
                <a16:creationId xmlns:a16="http://schemas.microsoft.com/office/drawing/2014/main" xmlns="" id="{80B9003F-D31A-42C0-9818-4160448D5FDB}"/>
              </a:ext>
            </a:extLst>
          </p:cNvPr>
          <p:cNvSpPr txBox="1"/>
          <p:nvPr/>
        </p:nvSpPr>
        <p:spPr>
          <a:xfrm>
            <a:off x="4895452" y="3003723"/>
            <a:ext cx="3085055" cy="401777"/>
          </a:xfrm>
          <a:prstGeom prst="rect">
            <a:avLst/>
          </a:prstGeom>
          <a:noFill/>
        </p:spPr>
        <p:txBody>
          <a:bodyPr wrap="square" rtlCol="0">
            <a:spAutoFit/>
          </a:bodyPr>
          <a:lstStyle>
            <a:defPPr>
              <a:defRPr lang="en-US"/>
            </a:defPPr>
            <a:lvl1pPr>
              <a:lnSpc>
                <a:spcPct val="120000"/>
              </a:lnSpc>
              <a:defRPr>
                <a:gradFill>
                  <a:gsLst>
                    <a:gs pos="0">
                      <a:schemeClr val="accent1">
                        <a:lumMod val="60000"/>
                        <a:lumOff val="40000"/>
                      </a:schemeClr>
                    </a:gs>
                    <a:gs pos="100000">
                      <a:schemeClr val="accent1"/>
                    </a:gs>
                  </a:gsLst>
                  <a:lin ang="18900000" scaled="1"/>
                </a:gradFill>
                <a:latin typeface="+mj-ea"/>
                <a:ea typeface="+mj-ea"/>
              </a:defRPr>
            </a:lvl1pPr>
          </a:lstStyle>
          <a:p>
            <a:r>
              <a:rPr lang="zh-CN" altLang="en-US" dirty="0"/>
              <a:t>我是标题</a:t>
            </a:r>
          </a:p>
        </p:txBody>
      </p:sp>
      <p:sp>
        <p:nvSpPr>
          <p:cNvPr id="18" name="文本框 17">
            <a:extLst>
              <a:ext uri="{FF2B5EF4-FFF2-40B4-BE49-F238E27FC236}">
                <a16:creationId xmlns:a16="http://schemas.microsoft.com/office/drawing/2014/main" xmlns="" id="{CD01211A-E9C5-4ECF-ADD3-A02902D2AFB1}"/>
              </a:ext>
            </a:extLst>
          </p:cNvPr>
          <p:cNvSpPr txBox="1"/>
          <p:nvPr/>
        </p:nvSpPr>
        <p:spPr>
          <a:xfrm>
            <a:off x="4895589" y="3405568"/>
            <a:ext cx="3087268" cy="520720"/>
          </a:xfrm>
          <a:prstGeom prst="rect">
            <a:avLst/>
          </a:prstGeom>
          <a:noFill/>
        </p:spPr>
        <p:txBody>
          <a:bodyPr wrap="square" rtlCol="0">
            <a:spAutoFit/>
          </a:bodyPr>
          <a:lstStyle/>
          <a:p>
            <a:pPr>
              <a:lnSpc>
                <a:spcPct val="120000"/>
              </a:lnSpc>
            </a:pPr>
            <a:r>
              <a:rPr lang="zh-CN" altLang="en-US" sz="1200" dirty="0"/>
              <a:t>我是一堆无情的占位文字我是一堆无情的占位文字我是一堆无情的占位文字</a:t>
            </a:r>
          </a:p>
        </p:txBody>
      </p:sp>
      <p:sp>
        <p:nvSpPr>
          <p:cNvPr id="19" name="文本框 18">
            <a:extLst>
              <a:ext uri="{FF2B5EF4-FFF2-40B4-BE49-F238E27FC236}">
                <a16:creationId xmlns:a16="http://schemas.microsoft.com/office/drawing/2014/main" xmlns="" id="{80C9D4C6-97DE-4617-814D-1644E408C1C1}"/>
              </a:ext>
            </a:extLst>
          </p:cNvPr>
          <p:cNvSpPr txBox="1"/>
          <p:nvPr/>
        </p:nvSpPr>
        <p:spPr>
          <a:xfrm>
            <a:off x="1028028" y="1290746"/>
            <a:ext cx="3085055" cy="401777"/>
          </a:xfrm>
          <a:prstGeom prst="rect">
            <a:avLst/>
          </a:prstGeom>
          <a:noFill/>
        </p:spPr>
        <p:txBody>
          <a:bodyPr wrap="square" rtlCol="0">
            <a:spAutoFit/>
          </a:bodyPr>
          <a:lstStyle>
            <a:defPPr>
              <a:defRPr lang="en-US"/>
            </a:defPPr>
            <a:lvl1pPr>
              <a:lnSpc>
                <a:spcPct val="120000"/>
              </a:lnSpc>
              <a:defRPr>
                <a:gradFill>
                  <a:gsLst>
                    <a:gs pos="0">
                      <a:schemeClr val="accent1">
                        <a:lumMod val="60000"/>
                        <a:lumOff val="40000"/>
                      </a:schemeClr>
                    </a:gs>
                    <a:gs pos="100000">
                      <a:schemeClr val="accent1"/>
                    </a:gs>
                  </a:gsLst>
                  <a:lin ang="18900000" scaled="1"/>
                </a:gradFill>
                <a:latin typeface="+mj-ea"/>
                <a:ea typeface="+mj-ea"/>
              </a:defRPr>
            </a:lvl1pPr>
          </a:lstStyle>
          <a:p>
            <a:pPr algn="r"/>
            <a:r>
              <a:rPr lang="zh-CN" altLang="en-US" dirty="0"/>
              <a:t>我是标题</a:t>
            </a:r>
          </a:p>
        </p:txBody>
      </p:sp>
      <p:sp>
        <p:nvSpPr>
          <p:cNvPr id="20" name="文本框 19">
            <a:extLst>
              <a:ext uri="{FF2B5EF4-FFF2-40B4-BE49-F238E27FC236}">
                <a16:creationId xmlns:a16="http://schemas.microsoft.com/office/drawing/2014/main" xmlns="" id="{D376E184-F672-4F91-B1AC-3FF569DA0E9B}"/>
              </a:ext>
            </a:extLst>
          </p:cNvPr>
          <p:cNvSpPr txBox="1"/>
          <p:nvPr/>
        </p:nvSpPr>
        <p:spPr>
          <a:xfrm>
            <a:off x="1028165" y="1692353"/>
            <a:ext cx="3087268" cy="520720"/>
          </a:xfrm>
          <a:prstGeom prst="rect">
            <a:avLst/>
          </a:prstGeom>
          <a:noFill/>
        </p:spPr>
        <p:txBody>
          <a:bodyPr wrap="square" rtlCol="0">
            <a:spAutoFit/>
          </a:bodyPr>
          <a:lstStyle/>
          <a:p>
            <a:pPr algn="r">
              <a:lnSpc>
                <a:spcPct val="120000"/>
              </a:lnSpc>
            </a:pPr>
            <a:r>
              <a:rPr lang="zh-CN" altLang="en-US" sz="1200" dirty="0"/>
              <a:t>我是一堆无情的占位文字我是一堆无情的占位文字我是一堆无情的占位文字</a:t>
            </a:r>
          </a:p>
        </p:txBody>
      </p:sp>
      <p:sp>
        <p:nvSpPr>
          <p:cNvPr id="21" name="文本框 20">
            <a:extLst>
              <a:ext uri="{FF2B5EF4-FFF2-40B4-BE49-F238E27FC236}">
                <a16:creationId xmlns:a16="http://schemas.microsoft.com/office/drawing/2014/main" xmlns="" id="{CA13405B-6F1F-4D16-89CA-282BB6CDDD4E}"/>
              </a:ext>
            </a:extLst>
          </p:cNvPr>
          <p:cNvSpPr txBox="1"/>
          <p:nvPr/>
        </p:nvSpPr>
        <p:spPr>
          <a:xfrm>
            <a:off x="1028028" y="3003723"/>
            <a:ext cx="3085055" cy="401777"/>
          </a:xfrm>
          <a:prstGeom prst="rect">
            <a:avLst/>
          </a:prstGeom>
          <a:noFill/>
        </p:spPr>
        <p:txBody>
          <a:bodyPr wrap="square" rtlCol="0">
            <a:spAutoFit/>
          </a:bodyPr>
          <a:lstStyle>
            <a:defPPr>
              <a:defRPr lang="en-US"/>
            </a:defPPr>
            <a:lvl1pPr>
              <a:lnSpc>
                <a:spcPct val="120000"/>
              </a:lnSpc>
              <a:defRPr>
                <a:gradFill>
                  <a:gsLst>
                    <a:gs pos="0">
                      <a:schemeClr val="accent1">
                        <a:lumMod val="60000"/>
                        <a:lumOff val="40000"/>
                      </a:schemeClr>
                    </a:gs>
                    <a:gs pos="100000">
                      <a:schemeClr val="accent1"/>
                    </a:gs>
                  </a:gsLst>
                  <a:lin ang="18900000" scaled="1"/>
                </a:gradFill>
                <a:latin typeface="+mj-ea"/>
                <a:ea typeface="+mj-ea"/>
              </a:defRPr>
            </a:lvl1pPr>
          </a:lstStyle>
          <a:p>
            <a:pPr algn="r"/>
            <a:r>
              <a:rPr lang="zh-CN" altLang="en-US" dirty="0"/>
              <a:t>我是标题</a:t>
            </a:r>
          </a:p>
        </p:txBody>
      </p:sp>
      <p:sp>
        <p:nvSpPr>
          <p:cNvPr id="22" name="文本框 21">
            <a:extLst>
              <a:ext uri="{FF2B5EF4-FFF2-40B4-BE49-F238E27FC236}">
                <a16:creationId xmlns:a16="http://schemas.microsoft.com/office/drawing/2014/main" xmlns="" id="{48B4667B-3B68-4F09-A1C0-2CF240229445}"/>
              </a:ext>
            </a:extLst>
          </p:cNvPr>
          <p:cNvSpPr txBox="1"/>
          <p:nvPr/>
        </p:nvSpPr>
        <p:spPr>
          <a:xfrm>
            <a:off x="1028165" y="3405568"/>
            <a:ext cx="3087268" cy="520720"/>
          </a:xfrm>
          <a:prstGeom prst="rect">
            <a:avLst/>
          </a:prstGeom>
          <a:noFill/>
        </p:spPr>
        <p:txBody>
          <a:bodyPr wrap="square" rtlCol="0">
            <a:spAutoFit/>
          </a:bodyPr>
          <a:lstStyle/>
          <a:p>
            <a:pPr algn="r">
              <a:lnSpc>
                <a:spcPct val="120000"/>
              </a:lnSpc>
            </a:pPr>
            <a:r>
              <a:rPr lang="zh-CN" altLang="en-US" sz="1200" dirty="0"/>
              <a:t>我是一堆无情的占位文字我是一堆无情的占位文字我是一堆无情的占位文字</a:t>
            </a:r>
          </a:p>
        </p:txBody>
      </p:sp>
    </p:spTree>
    <p:extLst>
      <p:ext uri="{BB962C8B-B14F-4D97-AF65-F5344CB8AC3E}">
        <p14:creationId xmlns:p14="http://schemas.microsoft.com/office/powerpoint/2010/main" val="266397668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 name="Google Shape;1483;p62">
            <a:extLst>
              <a:ext uri="{FF2B5EF4-FFF2-40B4-BE49-F238E27FC236}">
                <a16:creationId xmlns:a16="http://schemas.microsoft.com/office/drawing/2014/main" xmlns="" id="{B483FA9F-0908-440B-A01F-0A8BB9EB1AC3}"/>
              </a:ext>
            </a:extLst>
          </p:cNvPr>
          <p:cNvSpPr/>
          <p:nvPr/>
        </p:nvSpPr>
        <p:spPr>
          <a:xfrm rot="8440267">
            <a:off x="2248458" y="387364"/>
            <a:ext cx="67228" cy="66555"/>
          </a:xfrm>
          <a:custGeom>
            <a:avLst/>
            <a:gdLst/>
            <a:ahLst/>
            <a:cxnLst/>
            <a:rect l="l" t="t" r="r" b="b"/>
            <a:pathLst>
              <a:path w="1606" h="1590" extrusionOk="0">
                <a:moveTo>
                  <a:pt x="802" y="1"/>
                </a:moveTo>
                <a:cubicBezTo>
                  <a:pt x="592" y="3"/>
                  <a:pt x="392" y="86"/>
                  <a:pt x="242" y="234"/>
                </a:cubicBezTo>
                <a:cubicBezTo>
                  <a:pt x="103" y="371"/>
                  <a:pt x="0" y="597"/>
                  <a:pt x="9" y="794"/>
                </a:cubicBezTo>
                <a:cubicBezTo>
                  <a:pt x="27" y="1225"/>
                  <a:pt x="358" y="1588"/>
                  <a:pt x="802" y="1588"/>
                </a:cubicBezTo>
                <a:lnTo>
                  <a:pt x="802" y="1589"/>
                </a:lnTo>
                <a:cubicBezTo>
                  <a:pt x="1012" y="1586"/>
                  <a:pt x="1213" y="1502"/>
                  <a:pt x="1364" y="1356"/>
                </a:cubicBezTo>
                <a:cubicBezTo>
                  <a:pt x="1501" y="1219"/>
                  <a:pt x="1606" y="993"/>
                  <a:pt x="1596" y="796"/>
                </a:cubicBezTo>
                <a:cubicBezTo>
                  <a:pt x="1577" y="365"/>
                  <a:pt x="1247" y="1"/>
                  <a:pt x="802" y="1"/>
                </a:cubicBezTo>
                <a:close/>
              </a:path>
            </a:pathLst>
          </a:custGeom>
          <a:solidFill>
            <a:srgbClr val="E1A101"/>
          </a:solidFill>
          <a:ln>
            <a:noFill/>
          </a:ln>
        </p:spPr>
        <p:txBody>
          <a:bodyPr spcFirstLastPara="1" wrap="square" lIns="91425" tIns="91425" rIns="91425" bIns="91425" anchor="ctr" anchorCtr="0">
            <a:noAutofit/>
          </a:bodyPr>
          <a:lstStyle/>
          <a:p>
            <a:pPr defTabSz="914400">
              <a:buClr>
                <a:srgbClr val="000000"/>
              </a:buClr>
              <a:buFont typeface="Arial"/>
              <a:buNone/>
            </a:pPr>
            <a:endParaRPr sz="1400" kern="0">
              <a:solidFill>
                <a:srgbClr val="000000"/>
              </a:solidFill>
              <a:latin typeface="Arial"/>
              <a:cs typeface="Arial"/>
              <a:sym typeface="Arial"/>
            </a:endParaRPr>
          </a:p>
        </p:txBody>
      </p:sp>
      <p:sp>
        <p:nvSpPr>
          <p:cNvPr id="92" name="Google Shape;1484;p62">
            <a:extLst>
              <a:ext uri="{FF2B5EF4-FFF2-40B4-BE49-F238E27FC236}">
                <a16:creationId xmlns:a16="http://schemas.microsoft.com/office/drawing/2014/main" xmlns="" id="{FEBAEDC9-F00B-4CCC-9E5E-60CCD1A8E6A6}"/>
              </a:ext>
            </a:extLst>
          </p:cNvPr>
          <p:cNvSpPr/>
          <p:nvPr/>
        </p:nvSpPr>
        <p:spPr>
          <a:xfrm rot="8440267">
            <a:off x="5173953" y="738246"/>
            <a:ext cx="67228" cy="66555"/>
          </a:xfrm>
          <a:custGeom>
            <a:avLst/>
            <a:gdLst/>
            <a:ahLst/>
            <a:cxnLst/>
            <a:rect l="l" t="t" r="r" b="b"/>
            <a:pathLst>
              <a:path w="1606" h="1590" extrusionOk="0">
                <a:moveTo>
                  <a:pt x="802" y="1"/>
                </a:moveTo>
                <a:cubicBezTo>
                  <a:pt x="592" y="3"/>
                  <a:pt x="392" y="86"/>
                  <a:pt x="242" y="234"/>
                </a:cubicBezTo>
                <a:cubicBezTo>
                  <a:pt x="103" y="371"/>
                  <a:pt x="0" y="597"/>
                  <a:pt x="9" y="794"/>
                </a:cubicBezTo>
                <a:cubicBezTo>
                  <a:pt x="27" y="1225"/>
                  <a:pt x="358" y="1588"/>
                  <a:pt x="802" y="1588"/>
                </a:cubicBezTo>
                <a:lnTo>
                  <a:pt x="802" y="1589"/>
                </a:lnTo>
                <a:cubicBezTo>
                  <a:pt x="1012" y="1586"/>
                  <a:pt x="1213" y="1502"/>
                  <a:pt x="1364" y="1356"/>
                </a:cubicBezTo>
                <a:cubicBezTo>
                  <a:pt x="1501" y="1219"/>
                  <a:pt x="1606" y="993"/>
                  <a:pt x="1596" y="796"/>
                </a:cubicBezTo>
                <a:cubicBezTo>
                  <a:pt x="1577" y="365"/>
                  <a:pt x="1247" y="1"/>
                  <a:pt x="802" y="1"/>
                </a:cubicBezTo>
                <a:close/>
              </a:path>
            </a:pathLst>
          </a:custGeom>
          <a:solidFill>
            <a:srgbClr val="E1A101"/>
          </a:solidFill>
          <a:ln>
            <a:noFill/>
          </a:ln>
        </p:spPr>
        <p:txBody>
          <a:bodyPr spcFirstLastPara="1" wrap="square" lIns="91425" tIns="91425" rIns="91425" bIns="91425" anchor="ctr" anchorCtr="0">
            <a:noAutofit/>
          </a:bodyPr>
          <a:lstStyle/>
          <a:p>
            <a:pPr defTabSz="914400">
              <a:buClr>
                <a:srgbClr val="000000"/>
              </a:buClr>
              <a:buFont typeface="Arial"/>
              <a:buNone/>
            </a:pPr>
            <a:endParaRPr sz="1400" kern="0">
              <a:solidFill>
                <a:srgbClr val="000000"/>
              </a:solidFill>
              <a:latin typeface="Arial"/>
              <a:cs typeface="Arial"/>
              <a:sym typeface="Arial"/>
            </a:endParaRPr>
          </a:p>
        </p:txBody>
      </p:sp>
      <p:sp>
        <p:nvSpPr>
          <p:cNvPr id="93" name="Google Shape;1486;p62">
            <a:extLst>
              <a:ext uri="{FF2B5EF4-FFF2-40B4-BE49-F238E27FC236}">
                <a16:creationId xmlns:a16="http://schemas.microsoft.com/office/drawing/2014/main" xmlns="" id="{863D2570-CD45-4563-B370-3738420425A4}"/>
              </a:ext>
            </a:extLst>
          </p:cNvPr>
          <p:cNvSpPr/>
          <p:nvPr/>
        </p:nvSpPr>
        <p:spPr>
          <a:xfrm rot="8440267">
            <a:off x="508777" y="4327240"/>
            <a:ext cx="67228" cy="66555"/>
          </a:xfrm>
          <a:custGeom>
            <a:avLst/>
            <a:gdLst/>
            <a:ahLst/>
            <a:cxnLst/>
            <a:rect l="l" t="t" r="r" b="b"/>
            <a:pathLst>
              <a:path w="1606" h="1590" extrusionOk="0">
                <a:moveTo>
                  <a:pt x="802" y="1"/>
                </a:moveTo>
                <a:cubicBezTo>
                  <a:pt x="592" y="3"/>
                  <a:pt x="392" y="86"/>
                  <a:pt x="242" y="234"/>
                </a:cubicBezTo>
                <a:cubicBezTo>
                  <a:pt x="103" y="371"/>
                  <a:pt x="0" y="597"/>
                  <a:pt x="9" y="794"/>
                </a:cubicBezTo>
                <a:cubicBezTo>
                  <a:pt x="27" y="1225"/>
                  <a:pt x="358" y="1588"/>
                  <a:pt x="802" y="1588"/>
                </a:cubicBezTo>
                <a:lnTo>
                  <a:pt x="802" y="1589"/>
                </a:lnTo>
                <a:cubicBezTo>
                  <a:pt x="1012" y="1586"/>
                  <a:pt x="1213" y="1502"/>
                  <a:pt x="1364" y="1356"/>
                </a:cubicBezTo>
                <a:cubicBezTo>
                  <a:pt x="1501" y="1219"/>
                  <a:pt x="1606" y="993"/>
                  <a:pt x="1596" y="796"/>
                </a:cubicBezTo>
                <a:cubicBezTo>
                  <a:pt x="1577" y="365"/>
                  <a:pt x="1247" y="1"/>
                  <a:pt x="802" y="1"/>
                </a:cubicBezTo>
                <a:close/>
              </a:path>
            </a:pathLst>
          </a:custGeom>
          <a:solidFill>
            <a:srgbClr val="E1A101"/>
          </a:solidFill>
          <a:ln>
            <a:noFill/>
          </a:ln>
        </p:spPr>
        <p:txBody>
          <a:bodyPr spcFirstLastPara="1" wrap="square" lIns="91425" tIns="91425" rIns="91425" bIns="91425" anchor="ctr" anchorCtr="0">
            <a:noAutofit/>
          </a:bodyPr>
          <a:lstStyle/>
          <a:p>
            <a:pPr defTabSz="914400">
              <a:buClr>
                <a:srgbClr val="000000"/>
              </a:buClr>
              <a:buFont typeface="Arial"/>
              <a:buNone/>
            </a:pPr>
            <a:endParaRPr sz="1400" kern="0">
              <a:solidFill>
                <a:srgbClr val="000000"/>
              </a:solidFill>
              <a:latin typeface="Arial"/>
              <a:cs typeface="Arial"/>
              <a:sym typeface="Arial"/>
            </a:endParaRPr>
          </a:p>
        </p:txBody>
      </p:sp>
      <p:grpSp>
        <p:nvGrpSpPr>
          <p:cNvPr id="101" name="组合 100">
            <a:extLst>
              <a:ext uri="{FF2B5EF4-FFF2-40B4-BE49-F238E27FC236}">
                <a16:creationId xmlns:a16="http://schemas.microsoft.com/office/drawing/2014/main" xmlns="" id="{4B727D31-6642-43A2-A00E-782AEF585186}"/>
              </a:ext>
            </a:extLst>
          </p:cNvPr>
          <p:cNvGrpSpPr/>
          <p:nvPr/>
        </p:nvGrpSpPr>
        <p:grpSpPr>
          <a:xfrm>
            <a:off x="998034" y="932773"/>
            <a:ext cx="2093400" cy="1559033"/>
            <a:chOff x="730548" y="942764"/>
            <a:chExt cx="2093400" cy="1559033"/>
          </a:xfrm>
        </p:grpSpPr>
        <p:sp>
          <p:nvSpPr>
            <p:cNvPr id="52" name="Google Shape;1444;p62">
              <a:extLst>
                <a:ext uri="{FF2B5EF4-FFF2-40B4-BE49-F238E27FC236}">
                  <a16:creationId xmlns:a16="http://schemas.microsoft.com/office/drawing/2014/main" xmlns="" id="{8D36DDF1-D2D6-478D-8BFD-F864E737FECC}"/>
                </a:ext>
              </a:extLst>
            </p:cNvPr>
            <p:cNvSpPr txBox="1">
              <a:spLocks/>
            </p:cNvSpPr>
            <p:nvPr/>
          </p:nvSpPr>
          <p:spPr>
            <a:xfrm>
              <a:off x="730548" y="1428640"/>
              <a:ext cx="2093400" cy="565800"/>
            </a:xfrm>
            <a:prstGeom prst="rect">
              <a:avLst/>
            </a:prstGeom>
            <a:noFill/>
            <a:ln>
              <a:noFill/>
            </a:ln>
          </p:spPr>
          <p:txBody>
            <a:bodyPr spcFirstLastPara="1" wrap="square" lIns="91425" tIns="91425" rIns="91425" bIns="91425" anchor="b"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accent1"/>
                </a:buClr>
                <a:buSzPts val="1800"/>
                <a:buFont typeface="Fira Sans Condensed"/>
                <a:buNone/>
                <a:defRPr sz="1800" b="1" i="0" u="none" strike="noStrike" cap="none">
                  <a:solidFill>
                    <a:schemeClr val="accent1"/>
                  </a:solidFill>
                  <a:latin typeface="Fira Sans Condensed"/>
                  <a:ea typeface="Fira Sans Condensed"/>
                  <a:cs typeface="Fira Sans Condensed"/>
                  <a:sym typeface="Fira Sans Condensed"/>
                </a:defRPr>
              </a:lvl1pPr>
              <a:lvl2pPr marR="0" lvl="1" algn="ctr" rtl="0">
                <a:lnSpc>
                  <a:spcPct val="100000"/>
                </a:lnSpc>
                <a:spcBef>
                  <a:spcPts val="0"/>
                </a:spcBef>
                <a:spcAft>
                  <a:spcPts val="0"/>
                </a:spcAft>
                <a:buClr>
                  <a:schemeClr val="accent1"/>
                </a:buClr>
                <a:buSzPts val="1800"/>
                <a:buFont typeface="Arial"/>
                <a:buNone/>
                <a:defRPr sz="1800" b="0" i="0" u="none" strike="noStrike" cap="none">
                  <a:solidFill>
                    <a:schemeClr val="accent1"/>
                  </a:solidFill>
                  <a:latin typeface="Arial"/>
                  <a:ea typeface="Arial"/>
                  <a:cs typeface="Arial"/>
                  <a:sym typeface="Arial"/>
                </a:defRPr>
              </a:lvl2pPr>
              <a:lvl3pPr marR="0" lvl="2" algn="ctr" rtl="0">
                <a:lnSpc>
                  <a:spcPct val="100000"/>
                </a:lnSpc>
                <a:spcBef>
                  <a:spcPts val="0"/>
                </a:spcBef>
                <a:spcAft>
                  <a:spcPts val="0"/>
                </a:spcAft>
                <a:buClr>
                  <a:schemeClr val="accent1"/>
                </a:buClr>
                <a:buSzPts val="1800"/>
                <a:buFont typeface="Arial"/>
                <a:buNone/>
                <a:defRPr sz="1800" b="0" i="0" u="none" strike="noStrike" cap="none">
                  <a:solidFill>
                    <a:schemeClr val="accent1"/>
                  </a:solidFill>
                  <a:latin typeface="Arial"/>
                  <a:ea typeface="Arial"/>
                  <a:cs typeface="Arial"/>
                  <a:sym typeface="Arial"/>
                </a:defRPr>
              </a:lvl3pPr>
              <a:lvl4pPr marR="0" lvl="3" algn="ctr" rtl="0">
                <a:lnSpc>
                  <a:spcPct val="100000"/>
                </a:lnSpc>
                <a:spcBef>
                  <a:spcPts val="0"/>
                </a:spcBef>
                <a:spcAft>
                  <a:spcPts val="0"/>
                </a:spcAft>
                <a:buClr>
                  <a:schemeClr val="accent1"/>
                </a:buClr>
                <a:buSzPts val="1800"/>
                <a:buFont typeface="Arial"/>
                <a:buNone/>
                <a:defRPr sz="1800" b="0" i="0" u="none" strike="noStrike" cap="none">
                  <a:solidFill>
                    <a:schemeClr val="accent1"/>
                  </a:solidFill>
                  <a:latin typeface="Arial"/>
                  <a:ea typeface="Arial"/>
                  <a:cs typeface="Arial"/>
                  <a:sym typeface="Arial"/>
                </a:defRPr>
              </a:lvl4pPr>
              <a:lvl5pPr marR="0" lvl="4" algn="ctr" rtl="0">
                <a:lnSpc>
                  <a:spcPct val="100000"/>
                </a:lnSpc>
                <a:spcBef>
                  <a:spcPts val="0"/>
                </a:spcBef>
                <a:spcAft>
                  <a:spcPts val="0"/>
                </a:spcAft>
                <a:buClr>
                  <a:schemeClr val="accent1"/>
                </a:buClr>
                <a:buSzPts val="1800"/>
                <a:buFont typeface="Arial"/>
                <a:buNone/>
                <a:defRPr sz="1800" b="0" i="0" u="none" strike="noStrike" cap="none">
                  <a:solidFill>
                    <a:schemeClr val="accent1"/>
                  </a:solidFill>
                  <a:latin typeface="Arial"/>
                  <a:ea typeface="Arial"/>
                  <a:cs typeface="Arial"/>
                  <a:sym typeface="Arial"/>
                </a:defRPr>
              </a:lvl5pPr>
              <a:lvl6pPr marR="0" lvl="5" algn="ctr" rtl="0">
                <a:lnSpc>
                  <a:spcPct val="100000"/>
                </a:lnSpc>
                <a:spcBef>
                  <a:spcPts val="0"/>
                </a:spcBef>
                <a:spcAft>
                  <a:spcPts val="0"/>
                </a:spcAft>
                <a:buClr>
                  <a:schemeClr val="accent1"/>
                </a:buClr>
                <a:buSzPts val="1800"/>
                <a:buFont typeface="Arial"/>
                <a:buNone/>
                <a:defRPr sz="1800" b="0" i="0" u="none" strike="noStrike" cap="none">
                  <a:solidFill>
                    <a:schemeClr val="accent1"/>
                  </a:solidFill>
                  <a:latin typeface="Arial"/>
                  <a:ea typeface="Arial"/>
                  <a:cs typeface="Arial"/>
                  <a:sym typeface="Arial"/>
                </a:defRPr>
              </a:lvl6pPr>
              <a:lvl7pPr marR="0" lvl="6" algn="ctr" rtl="0">
                <a:lnSpc>
                  <a:spcPct val="100000"/>
                </a:lnSpc>
                <a:spcBef>
                  <a:spcPts val="0"/>
                </a:spcBef>
                <a:spcAft>
                  <a:spcPts val="0"/>
                </a:spcAft>
                <a:buClr>
                  <a:schemeClr val="accent1"/>
                </a:buClr>
                <a:buSzPts val="1800"/>
                <a:buFont typeface="Arial"/>
                <a:buNone/>
                <a:defRPr sz="1800" b="0" i="0" u="none" strike="noStrike" cap="none">
                  <a:solidFill>
                    <a:schemeClr val="accent1"/>
                  </a:solidFill>
                  <a:latin typeface="Arial"/>
                  <a:ea typeface="Arial"/>
                  <a:cs typeface="Arial"/>
                  <a:sym typeface="Arial"/>
                </a:defRPr>
              </a:lvl7pPr>
              <a:lvl8pPr marR="0" lvl="7" algn="ctr" rtl="0">
                <a:lnSpc>
                  <a:spcPct val="100000"/>
                </a:lnSpc>
                <a:spcBef>
                  <a:spcPts val="0"/>
                </a:spcBef>
                <a:spcAft>
                  <a:spcPts val="0"/>
                </a:spcAft>
                <a:buClr>
                  <a:schemeClr val="accent1"/>
                </a:buClr>
                <a:buSzPts val="1800"/>
                <a:buFont typeface="Arial"/>
                <a:buNone/>
                <a:defRPr sz="1800" b="0" i="0" u="none" strike="noStrike" cap="none">
                  <a:solidFill>
                    <a:schemeClr val="accent1"/>
                  </a:solidFill>
                  <a:latin typeface="Arial"/>
                  <a:ea typeface="Arial"/>
                  <a:cs typeface="Arial"/>
                  <a:sym typeface="Arial"/>
                </a:defRPr>
              </a:lvl8pPr>
              <a:lvl9pPr marR="0" lvl="8" algn="ctr" rtl="0">
                <a:lnSpc>
                  <a:spcPct val="100000"/>
                </a:lnSpc>
                <a:spcBef>
                  <a:spcPts val="0"/>
                </a:spcBef>
                <a:spcAft>
                  <a:spcPts val="0"/>
                </a:spcAft>
                <a:buClr>
                  <a:schemeClr val="accent1"/>
                </a:buClr>
                <a:buSzPts val="1800"/>
                <a:buFont typeface="Arial"/>
                <a:buNone/>
                <a:defRPr sz="1800" b="0" i="0" u="none" strike="noStrike" cap="none">
                  <a:solidFill>
                    <a:schemeClr val="accent1"/>
                  </a:solidFill>
                  <a:latin typeface="Arial"/>
                  <a:ea typeface="Arial"/>
                  <a:cs typeface="Arial"/>
                  <a:sym typeface="Arial"/>
                </a:defRPr>
              </a:lvl9pPr>
            </a:lstStyle>
            <a:p>
              <a:pPr marL="0" marR="0" lvl="0" indent="0" algn="ctr" defTabSz="914400" rtl="0" eaLnBrk="1" fontAlgn="auto" latinLnBrk="0" hangingPunct="1">
                <a:lnSpc>
                  <a:spcPct val="100000"/>
                </a:lnSpc>
                <a:spcBef>
                  <a:spcPts val="0"/>
                </a:spcBef>
                <a:spcAft>
                  <a:spcPts val="0"/>
                </a:spcAft>
                <a:buClr>
                  <a:srgbClr val="E1A101"/>
                </a:buClr>
                <a:buSzPts val="1800"/>
                <a:buFont typeface="Fira Sans Condensed"/>
                <a:buNone/>
                <a:tabLst/>
                <a:defRPr/>
              </a:pPr>
              <a:r>
                <a:rPr lang="zh-CN" altLang="en-US" kern="0" dirty="0">
                  <a:solidFill>
                    <a:srgbClr val="E1A101"/>
                  </a:solidFill>
                  <a:latin typeface="+mj-ea"/>
                  <a:ea typeface="+mj-ea"/>
                </a:rPr>
                <a:t>任务一</a:t>
              </a:r>
              <a:endParaRPr kumimoji="0" lang="en-US" sz="1800" b="1" i="0" u="none" strike="noStrike" kern="0" cap="none" spc="0" normalizeH="0" baseline="0" noProof="0" dirty="0">
                <a:ln>
                  <a:noFill/>
                </a:ln>
                <a:solidFill>
                  <a:srgbClr val="E1A101"/>
                </a:solidFill>
                <a:effectLst/>
                <a:uLnTx/>
                <a:uFillTx/>
                <a:latin typeface="+mj-ea"/>
                <a:ea typeface="+mj-ea"/>
                <a:sym typeface="Fira Sans Condensed"/>
              </a:endParaRPr>
            </a:p>
          </p:txBody>
        </p:sp>
        <p:grpSp>
          <p:nvGrpSpPr>
            <p:cNvPr id="83" name="Google Shape;1475;p62">
              <a:extLst>
                <a:ext uri="{FF2B5EF4-FFF2-40B4-BE49-F238E27FC236}">
                  <a16:creationId xmlns:a16="http://schemas.microsoft.com/office/drawing/2014/main" xmlns="" id="{43B133C9-D14A-48FF-90E4-3669B084F467}"/>
                </a:ext>
              </a:extLst>
            </p:cNvPr>
            <p:cNvGrpSpPr/>
            <p:nvPr/>
          </p:nvGrpSpPr>
          <p:grpSpPr>
            <a:xfrm>
              <a:off x="1509762" y="942764"/>
              <a:ext cx="534972" cy="509895"/>
              <a:chOff x="1746706" y="4231442"/>
              <a:chExt cx="534972" cy="509895"/>
            </a:xfrm>
          </p:grpSpPr>
          <p:sp>
            <p:nvSpPr>
              <p:cNvPr id="84" name="Google Shape;1476;p62">
                <a:extLst>
                  <a:ext uri="{FF2B5EF4-FFF2-40B4-BE49-F238E27FC236}">
                    <a16:creationId xmlns:a16="http://schemas.microsoft.com/office/drawing/2014/main" xmlns="" id="{5D68DED6-F1D2-4E5A-BC11-EA800EB880DC}"/>
                  </a:ext>
                </a:extLst>
              </p:cNvPr>
              <p:cNvSpPr/>
              <p:nvPr/>
            </p:nvSpPr>
            <p:spPr>
              <a:xfrm>
                <a:off x="1746706" y="4720404"/>
                <a:ext cx="21037" cy="20932"/>
              </a:xfrm>
              <a:custGeom>
                <a:avLst/>
                <a:gdLst/>
                <a:ahLst/>
                <a:cxnLst/>
                <a:rect l="l" t="t" r="r" b="b"/>
                <a:pathLst>
                  <a:path w="1005" h="1000" extrusionOk="0">
                    <a:moveTo>
                      <a:pt x="499" y="1"/>
                    </a:moveTo>
                    <a:cubicBezTo>
                      <a:pt x="224" y="1"/>
                      <a:pt x="0" y="225"/>
                      <a:pt x="0" y="500"/>
                    </a:cubicBezTo>
                    <a:cubicBezTo>
                      <a:pt x="0" y="775"/>
                      <a:pt x="224" y="999"/>
                      <a:pt x="499" y="999"/>
                    </a:cubicBezTo>
                    <a:lnTo>
                      <a:pt x="507" y="999"/>
                    </a:lnTo>
                    <a:cubicBezTo>
                      <a:pt x="782" y="999"/>
                      <a:pt x="1004" y="775"/>
                      <a:pt x="1004" y="500"/>
                    </a:cubicBezTo>
                    <a:cubicBezTo>
                      <a:pt x="1004" y="225"/>
                      <a:pt x="782" y="1"/>
                      <a:pt x="507" y="1"/>
                    </a:cubicBezTo>
                    <a:close/>
                  </a:path>
                </a:pathLst>
              </a:custGeom>
              <a:solidFill>
                <a:srgbClr val="E1A101"/>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85" name="Google Shape;1477;p62">
                <a:extLst>
                  <a:ext uri="{FF2B5EF4-FFF2-40B4-BE49-F238E27FC236}">
                    <a16:creationId xmlns:a16="http://schemas.microsoft.com/office/drawing/2014/main" xmlns="" id="{9341D96A-1F70-490A-8298-235A36B57105}"/>
                  </a:ext>
                </a:extLst>
              </p:cNvPr>
              <p:cNvSpPr/>
              <p:nvPr/>
            </p:nvSpPr>
            <p:spPr>
              <a:xfrm>
                <a:off x="1746706" y="4231442"/>
                <a:ext cx="534972" cy="509895"/>
              </a:xfrm>
              <a:custGeom>
                <a:avLst/>
                <a:gdLst/>
                <a:ahLst/>
                <a:cxnLst/>
                <a:rect l="l" t="t" r="r" b="b"/>
                <a:pathLst>
                  <a:path w="25557" h="24359" extrusionOk="0">
                    <a:moveTo>
                      <a:pt x="16923" y="999"/>
                    </a:moveTo>
                    <a:cubicBezTo>
                      <a:pt x="18694" y="999"/>
                      <a:pt x="20579" y="1566"/>
                      <a:pt x="21315" y="1813"/>
                    </a:cubicBezTo>
                    <a:lnTo>
                      <a:pt x="21315" y="3410"/>
                    </a:lnTo>
                    <a:cubicBezTo>
                      <a:pt x="20515" y="3251"/>
                      <a:pt x="18983" y="3022"/>
                      <a:pt x="16806" y="3022"/>
                    </a:cubicBezTo>
                    <a:cubicBezTo>
                      <a:pt x="14700" y="3022"/>
                      <a:pt x="13288" y="3238"/>
                      <a:pt x="12531" y="3397"/>
                    </a:cubicBezTo>
                    <a:lnTo>
                      <a:pt x="12531" y="1813"/>
                    </a:lnTo>
                    <a:cubicBezTo>
                      <a:pt x="13267" y="1566"/>
                      <a:pt x="15149" y="999"/>
                      <a:pt x="16923" y="999"/>
                    </a:cubicBezTo>
                    <a:close/>
                    <a:moveTo>
                      <a:pt x="16806" y="4018"/>
                    </a:moveTo>
                    <a:cubicBezTo>
                      <a:pt x="19370" y="4018"/>
                      <a:pt x="21014" y="4357"/>
                      <a:pt x="21513" y="4476"/>
                    </a:cubicBezTo>
                    <a:lnTo>
                      <a:pt x="22943" y="6480"/>
                    </a:lnTo>
                    <a:cubicBezTo>
                      <a:pt x="21109" y="5982"/>
                      <a:pt x="19058" y="5723"/>
                      <a:pt x="16929" y="5723"/>
                    </a:cubicBezTo>
                    <a:cubicBezTo>
                      <a:pt x="14800" y="5723"/>
                      <a:pt x="12746" y="5982"/>
                      <a:pt x="10908" y="6482"/>
                    </a:cubicBezTo>
                    <a:lnTo>
                      <a:pt x="12338" y="4469"/>
                    </a:lnTo>
                    <a:cubicBezTo>
                      <a:pt x="12790" y="4350"/>
                      <a:pt x="14270" y="4018"/>
                      <a:pt x="16806" y="4018"/>
                    </a:cubicBezTo>
                    <a:close/>
                    <a:moveTo>
                      <a:pt x="16929" y="6722"/>
                    </a:moveTo>
                    <a:cubicBezTo>
                      <a:pt x="18523" y="6722"/>
                      <a:pt x="20074" y="6873"/>
                      <a:pt x="21509" y="7166"/>
                    </a:cubicBezTo>
                    <a:lnTo>
                      <a:pt x="21509" y="7486"/>
                    </a:lnTo>
                    <a:cubicBezTo>
                      <a:pt x="21509" y="7762"/>
                      <a:pt x="21733" y="7986"/>
                      <a:pt x="22008" y="7986"/>
                    </a:cubicBezTo>
                    <a:cubicBezTo>
                      <a:pt x="22431" y="7986"/>
                      <a:pt x="22774" y="8329"/>
                      <a:pt x="22774" y="8752"/>
                    </a:cubicBezTo>
                    <a:cubicBezTo>
                      <a:pt x="22774" y="9174"/>
                      <a:pt x="22431" y="9517"/>
                      <a:pt x="22008" y="9519"/>
                    </a:cubicBezTo>
                    <a:cubicBezTo>
                      <a:pt x="21733" y="9519"/>
                      <a:pt x="21509" y="9741"/>
                      <a:pt x="21509" y="10018"/>
                    </a:cubicBezTo>
                    <a:lnTo>
                      <a:pt x="21509" y="10943"/>
                    </a:lnTo>
                    <a:cubicBezTo>
                      <a:pt x="21456" y="11570"/>
                      <a:pt x="21154" y="12125"/>
                      <a:pt x="20699" y="12433"/>
                    </a:cubicBezTo>
                    <a:lnTo>
                      <a:pt x="17662" y="14174"/>
                    </a:lnTo>
                    <a:cubicBezTo>
                      <a:pt x="17653" y="14179"/>
                      <a:pt x="17644" y="14185"/>
                      <a:pt x="17635" y="14191"/>
                    </a:cubicBezTo>
                    <a:cubicBezTo>
                      <a:pt x="17412" y="14338"/>
                      <a:pt x="17168" y="14411"/>
                      <a:pt x="16923" y="14411"/>
                    </a:cubicBezTo>
                    <a:cubicBezTo>
                      <a:pt x="16678" y="14411"/>
                      <a:pt x="16433" y="14338"/>
                      <a:pt x="16210" y="14191"/>
                    </a:cubicBezTo>
                    <a:cubicBezTo>
                      <a:pt x="16201" y="14183"/>
                      <a:pt x="16192" y="14179"/>
                      <a:pt x="16184" y="14173"/>
                    </a:cubicBezTo>
                    <a:lnTo>
                      <a:pt x="13139" y="12433"/>
                    </a:lnTo>
                    <a:cubicBezTo>
                      <a:pt x="12688" y="12129"/>
                      <a:pt x="12391" y="11574"/>
                      <a:pt x="12338" y="10943"/>
                    </a:cubicBezTo>
                    <a:lnTo>
                      <a:pt x="12338" y="10018"/>
                    </a:lnTo>
                    <a:cubicBezTo>
                      <a:pt x="12338" y="9741"/>
                      <a:pt x="12114" y="9519"/>
                      <a:pt x="11839" y="9519"/>
                    </a:cubicBezTo>
                    <a:cubicBezTo>
                      <a:pt x="11415" y="9519"/>
                      <a:pt x="11072" y="9174"/>
                      <a:pt x="11072" y="8752"/>
                    </a:cubicBezTo>
                    <a:cubicBezTo>
                      <a:pt x="11072" y="8329"/>
                      <a:pt x="11415" y="7986"/>
                      <a:pt x="11839" y="7986"/>
                    </a:cubicBezTo>
                    <a:cubicBezTo>
                      <a:pt x="12104" y="7985"/>
                      <a:pt x="12323" y="7777"/>
                      <a:pt x="12337" y="7511"/>
                    </a:cubicBezTo>
                    <a:lnTo>
                      <a:pt x="12354" y="7165"/>
                    </a:lnTo>
                    <a:cubicBezTo>
                      <a:pt x="13788" y="6873"/>
                      <a:pt x="15334" y="6722"/>
                      <a:pt x="16929" y="6722"/>
                    </a:cubicBezTo>
                    <a:close/>
                    <a:moveTo>
                      <a:pt x="18639" y="14765"/>
                    </a:moveTo>
                    <a:lnTo>
                      <a:pt x="18639" y="15295"/>
                    </a:lnTo>
                    <a:cubicBezTo>
                      <a:pt x="18639" y="15307"/>
                      <a:pt x="18638" y="15318"/>
                      <a:pt x="18638" y="15332"/>
                    </a:cubicBezTo>
                    <a:lnTo>
                      <a:pt x="18638" y="15452"/>
                    </a:lnTo>
                    <a:cubicBezTo>
                      <a:pt x="18638" y="15467"/>
                      <a:pt x="18639" y="15482"/>
                      <a:pt x="18639" y="15496"/>
                    </a:cubicBezTo>
                    <a:lnTo>
                      <a:pt x="18639" y="15819"/>
                    </a:lnTo>
                    <a:lnTo>
                      <a:pt x="16930" y="17519"/>
                    </a:lnTo>
                    <a:lnTo>
                      <a:pt x="15218" y="15817"/>
                    </a:lnTo>
                    <a:lnTo>
                      <a:pt x="15218" y="14771"/>
                    </a:lnTo>
                    <a:lnTo>
                      <a:pt x="15674" y="15031"/>
                    </a:lnTo>
                    <a:cubicBezTo>
                      <a:pt x="16053" y="15282"/>
                      <a:pt x="16488" y="15408"/>
                      <a:pt x="16923" y="15408"/>
                    </a:cubicBezTo>
                    <a:cubicBezTo>
                      <a:pt x="17358" y="15408"/>
                      <a:pt x="17794" y="15282"/>
                      <a:pt x="18173" y="15031"/>
                    </a:cubicBezTo>
                    <a:lnTo>
                      <a:pt x="18639" y="14765"/>
                    </a:lnTo>
                    <a:close/>
                    <a:moveTo>
                      <a:pt x="10630" y="17702"/>
                    </a:moveTo>
                    <a:lnTo>
                      <a:pt x="10630" y="23359"/>
                    </a:lnTo>
                    <a:lnTo>
                      <a:pt x="9284" y="23359"/>
                    </a:lnTo>
                    <a:lnTo>
                      <a:pt x="9284" y="19003"/>
                    </a:lnTo>
                    <a:cubicBezTo>
                      <a:pt x="9284" y="18518"/>
                      <a:pt x="9666" y="18018"/>
                      <a:pt x="10172" y="17837"/>
                    </a:cubicBezTo>
                    <a:lnTo>
                      <a:pt x="10630" y="17702"/>
                    </a:lnTo>
                    <a:close/>
                    <a:moveTo>
                      <a:pt x="14513" y="16527"/>
                    </a:moveTo>
                    <a:lnTo>
                      <a:pt x="16578" y="18578"/>
                    </a:lnTo>
                    <a:cubicBezTo>
                      <a:pt x="16675" y="18675"/>
                      <a:pt x="16803" y="18724"/>
                      <a:pt x="16930" y="18724"/>
                    </a:cubicBezTo>
                    <a:cubicBezTo>
                      <a:pt x="17057" y="18724"/>
                      <a:pt x="17185" y="18675"/>
                      <a:pt x="17282" y="18578"/>
                    </a:cubicBezTo>
                    <a:lnTo>
                      <a:pt x="19339" y="16530"/>
                    </a:lnTo>
                    <a:cubicBezTo>
                      <a:pt x="19396" y="16559"/>
                      <a:pt x="19455" y="16584"/>
                      <a:pt x="19517" y="16607"/>
                    </a:cubicBezTo>
                    <a:cubicBezTo>
                      <a:pt x="19524" y="16608"/>
                      <a:pt x="19532" y="16611"/>
                      <a:pt x="19539" y="16614"/>
                    </a:cubicBezTo>
                    <a:lnTo>
                      <a:pt x="22211" y="17406"/>
                    </a:lnTo>
                    <a:lnTo>
                      <a:pt x="22213" y="23359"/>
                    </a:lnTo>
                    <a:lnTo>
                      <a:pt x="21628" y="23359"/>
                    </a:lnTo>
                    <a:lnTo>
                      <a:pt x="21628" y="19847"/>
                    </a:lnTo>
                    <a:cubicBezTo>
                      <a:pt x="21624" y="19575"/>
                      <a:pt x="21402" y="19358"/>
                      <a:pt x="21129" y="19358"/>
                    </a:cubicBezTo>
                    <a:cubicBezTo>
                      <a:pt x="20857" y="19358"/>
                      <a:pt x="20636" y="19575"/>
                      <a:pt x="20630" y="19847"/>
                    </a:cubicBezTo>
                    <a:lnTo>
                      <a:pt x="20630" y="23359"/>
                    </a:lnTo>
                    <a:lnTo>
                      <a:pt x="13211" y="23359"/>
                    </a:lnTo>
                    <a:lnTo>
                      <a:pt x="13211" y="19847"/>
                    </a:lnTo>
                    <a:cubicBezTo>
                      <a:pt x="13210" y="19572"/>
                      <a:pt x="12987" y="19348"/>
                      <a:pt x="12712" y="19348"/>
                    </a:cubicBezTo>
                    <a:cubicBezTo>
                      <a:pt x="12435" y="19348"/>
                      <a:pt x="12213" y="19572"/>
                      <a:pt x="12213" y="19847"/>
                    </a:cubicBezTo>
                    <a:lnTo>
                      <a:pt x="12213" y="23359"/>
                    </a:lnTo>
                    <a:lnTo>
                      <a:pt x="11628" y="23359"/>
                    </a:lnTo>
                    <a:lnTo>
                      <a:pt x="11628" y="17406"/>
                    </a:lnTo>
                    <a:lnTo>
                      <a:pt x="14306" y="16612"/>
                    </a:lnTo>
                    <a:cubicBezTo>
                      <a:pt x="14314" y="16611"/>
                      <a:pt x="14321" y="16608"/>
                      <a:pt x="14329" y="16605"/>
                    </a:cubicBezTo>
                    <a:cubicBezTo>
                      <a:pt x="14392" y="16583"/>
                      <a:pt x="14454" y="16556"/>
                      <a:pt x="14513" y="16527"/>
                    </a:cubicBezTo>
                    <a:close/>
                    <a:moveTo>
                      <a:pt x="23211" y="17702"/>
                    </a:moveTo>
                    <a:lnTo>
                      <a:pt x="23670" y="17837"/>
                    </a:lnTo>
                    <a:cubicBezTo>
                      <a:pt x="24177" y="18018"/>
                      <a:pt x="24558" y="18519"/>
                      <a:pt x="24558" y="19003"/>
                    </a:cubicBezTo>
                    <a:lnTo>
                      <a:pt x="24558" y="23359"/>
                    </a:lnTo>
                    <a:lnTo>
                      <a:pt x="23211" y="23359"/>
                    </a:lnTo>
                    <a:lnTo>
                      <a:pt x="23211" y="17702"/>
                    </a:lnTo>
                    <a:close/>
                    <a:moveTo>
                      <a:pt x="4095" y="18468"/>
                    </a:moveTo>
                    <a:lnTo>
                      <a:pt x="4095" y="23360"/>
                    </a:lnTo>
                    <a:lnTo>
                      <a:pt x="3694" y="23360"/>
                    </a:lnTo>
                    <a:lnTo>
                      <a:pt x="3694" y="18468"/>
                    </a:lnTo>
                    <a:close/>
                    <a:moveTo>
                      <a:pt x="16923" y="0"/>
                    </a:moveTo>
                    <a:cubicBezTo>
                      <a:pt x="14483" y="0"/>
                      <a:pt x="11961" y="953"/>
                      <a:pt x="11854" y="993"/>
                    </a:cubicBezTo>
                    <a:cubicBezTo>
                      <a:pt x="11661" y="1066"/>
                      <a:pt x="11534" y="1252"/>
                      <a:pt x="11534" y="1460"/>
                    </a:cubicBezTo>
                    <a:lnTo>
                      <a:pt x="11534" y="3879"/>
                    </a:lnTo>
                    <a:lnTo>
                      <a:pt x="9233" y="7118"/>
                    </a:lnTo>
                    <a:cubicBezTo>
                      <a:pt x="9106" y="7296"/>
                      <a:pt x="9111" y="7534"/>
                      <a:pt x="9243" y="7708"/>
                    </a:cubicBezTo>
                    <a:cubicBezTo>
                      <a:pt x="9340" y="7834"/>
                      <a:pt x="9487" y="7905"/>
                      <a:pt x="9640" y="7905"/>
                    </a:cubicBezTo>
                    <a:cubicBezTo>
                      <a:pt x="9697" y="7905"/>
                      <a:pt x="9755" y="7895"/>
                      <a:pt x="9812" y="7874"/>
                    </a:cubicBezTo>
                    <a:cubicBezTo>
                      <a:pt x="10022" y="7798"/>
                      <a:pt x="10238" y="7726"/>
                      <a:pt x="10456" y="7656"/>
                    </a:cubicBezTo>
                    <a:lnTo>
                      <a:pt x="10456" y="7656"/>
                    </a:lnTo>
                    <a:cubicBezTo>
                      <a:pt x="10091" y="8114"/>
                      <a:pt x="9978" y="8725"/>
                      <a:pt x="10155" y="9285"/>
                    </a:cubicBezTo>
                    <a:cubicBezTo>
                      <a:pt x="10333" y="9844"/>
                      <a:pt x="10776" y="10280"/>
                      <a:pt x="11338" y="10445"/>
                    </a:cubicBezTo>
                    <a:lnTo>
                      <a:pt x="11338" y="10963"/>
                    </a:lnTo>
                    <a:cubicBezTo>
                      <a:pt x="11338" y="10975"/>
                      <a:pt x="11338" y="10988"/>
                      <a:pt x="11340" y="11001"/>
                    </a:cubicBezTo>
                    <a:cubicBezTo>
                      <a:pt x="11413" y="11951"/>
                      <a:pt x="11885" y="12801"/>
                      <a:pt x="12600" y="13275"/>
                    </a:cubicBezTo>
                    <a:cubicBezTo>
                      <a:pt x="12609" y="13281"/>
                      <a:pt x="12619" y="13287"/>
                      <a:pt x="12628" y="13291"/>
                    </a:cubicBezTo>
                    <a:lnTo>
                      <a:pt x="14221" y="14201"/>
                    </a:lnTo>
                    <a:cubicBezTo>
                      <a:pt x="14220" y="14216"/>
                      <a:pt x="14218" y="14229"/>
                      <a:pt x="14218" y="14242"/>
                    </a:cubicBezTo>
                    <a:lnTo>
                      <a:pt x="14218" y="15245"/>
                    </a:lnTo>
                    <a:cubicBezTo>
                      <a:pt x="14214" y="15273"/>
                      <a:pt x="14211" y="15302"/>
                      <a:pt x="14211" y="15332"/>
                    </a:cubicBezTo>
                    <a:lnTo>
                      <a:pt x="14211" y="15452"/>
                    </a:lnTo>
                    <a:cubicBezTo>
                      <a:pt x="14211" y="15532"/>
                      <a:pt x="14128" y="15616"/>
                      <a:pt x="14009" y="15660"/>
                    </a:cubicBezTo>
                    <a:lnTo>
                      <a:pt x="9876" y="16885"/>
                    </a:lnTo>
                    <a:lnTo>
                      <a:pt x="9854" y="16892"/>
                    </a:lnTo>
                    <a:cubicBezTo>
                      <a:pt x="8931" y="17213"/>
                      <a:pt x="8286" y="18082"/>
                      <a:pt x="8286" y="19003"/>
                    </a:cubicBezTo>
                    <a:lnTo>
                      <a:pt x="8286" y="23360"/>
                    </a:lnTo>
                    <a:lnTo>
                      <a:pt x="5091" y="23360"/>
                    </a:lnTo>
                    <a:lnTo>
                      <a:pt x="5091" y="18468"/>
                    </a:lnTo>
                    <a:lnTo>
                      <a:pt x="6041" y="18468"/>
                    </a:lnTo>
                    <a:cubicBezTo>
                      <a:pt x="7005" y="18468"/>
                      <a:pt x="7787" y="17686"/>
                      <a:pt x="7787" y="16721"/>
                    </a:cubicBezTo>
                    <a:lnTo>
                      <a:pt x="7787" y="9881"/>
                    </a:lnTo>
                    <a:cubicBezTo>
                      <a:pt x="7787" y="9606"/>
                      <a:pt x="7563" y="9382"/>
                      <a:pt x="7288" y="9382"/>
                    </a:cubicBezTo>
                    <a:cubicBezTo>
                      <a:pt x="7013" y="9382"/>
                      <a:pt x="6789" y="9606"/>
                      <a:pt x="6789" y="9881"/>
                    </a:cubicBezTo>
                    <a:lnTo>
                      <a:pt x="6789" y="16721"/>
                    </a:lnTo>
                    <a:cubicBezTo>
                      <a:pt x="6789" y="17135"/>
                      <a:pt x="6453" y="17469"/>
                      <a:pt x="6041" y="17469"/>
                    </a:cubicBezTo>
                    <a:lnTo>
                      <a:pt x="5527" y="17469"/>
                    </a:lnTo>
                    <a:lnTo>
                      <a:pt x="5527" y="9834"/>
                    </a:lnTo>
                    <a:cubicBezTo>
                      <a:pt x="5521" y="9563"/>
                      <a:pt x="5299" y="9345"/>
                      <a:pt x="5028" y="9345"/>
                    </a:cubicBezTo>
                    <a:cubicBezTo>
                      <a:pt x="4756" y="9345"/>
                      <a:pt x="4533" y="9563"/>
                      <a:pt x="4529" y="9834"/>
                    </a:cubicBezTo>
                    <a:lnTo>
                      <a:pt x="4529" y="17469"/>
                    </a:lnTo>
                    <a:lnTo>
                      <a:pt x="3267" y="17469"/>
                    </a:lnTo>
                    <a:lnTo>
                      <a:pt x="3267" y="9834"/>
                    </a:lnTo>
                    <a:cubicBezTo>
                      <a:pt x="3266" y="9559"/>
                      <a:pt x="3043" y="9336"/>
                      <a:pt x="2768" y="9336"/>
                    </a:cubicBezTo>
                    <a:cubicBezTo>
                      <a:pt x="2491" y="9336"/>
                      <a:pt x="2269" y="9559"/>
                      <a:pt x="2269" y="9834"/>
                    </a:cubicBezTo>
                    <a:lnTo>
                      <a:pt x="2269" y="17469"/>
                    </a:lnTo>
                    <a:lnTo>
                      <a:pt x="1748" y="17469"/>
                    </a:lnTo>
                    <a:cubicBezTo>
                      <a:pt x="1334" y="17469"/>
                      <a:pt x="1000" y="17135"/>
                      <a:pt x="998" y="16721"/>
                    </a:cubicBezTo>
                    <a:lnTo>
                      <a:pt x="998" y="9881"/>
                    </a:lnTo>
                    <a:cubicBezTo>
                      <a:pt x="998" y="9606"/>
                      <a:pt x="776" y="9382"/>
                      <a:pt x="499" y="9382"/>
                    </a:cubicBezTo>
                    <a:cubicBezTo>
                      <a:pt x="224" y="9382"/>
                      <a:pt x="0" y="9606"/>
                      <a:pt x="0" y="9881"/>
                    </a:cubicBezTo>
                    <a:lnTo>
                      <a:pt x="0" y="16721"/>
                    </a:lnTo>
                    <a:cubicBezTo>
                      <a:pt x="2" y="17686"/>
                      <a:pt x="783" y="18468"/>
                      <a:pt x="1748" y="18468"/>
                    </a:cubicBezTo>
                    <a:lnTo>
                      <a:pt x="2696" y="18468"/>
                    </a:lnTo>
                    <a:lnTo>
                      <a:pt x="2696" y="23360"/>
                    </a:lnTo>
                    <a:lnTo>
                      <a:pt x="1997" y="23360"/>
                    </a:lnTo>
                    <a:cubicBezTo>
                      <a:pt x="1721" y="23360"/>
                      <a:pt x="1497" y="23584"/>
                      <a:pt x="1497" y="23859"/>
                    </a:cubicBezTo>
                    <a:cubicBezTo>
                      <a:pt x="1497" y="24134"/>
                      <a:pt x="1721" y="24358"/>
                      <a:pt x="1997" y="24358"/>
                    </a:cubicBezTo>
                    <a:lnTo>
                      <a:pt x="25057" y="24358"/>
                    </a:lnTo>
                    <a:cubicBezTo>
                      <a:pt x="25333" y="24358"/>
                      <a:pt x="25556" y="24134"/>
                      <a:pt x="25556" y="23859"/>
                    </a:cubicBezTo>
                    <a:lnTo>
                      <a:pt x="25556" y="19003"/>
                    </a:lnTo>
                    <a:cubicBezTo>
                      <a:pt x="25556" y="18082"/>
                      <a:pt x="24912" y="17213"/>
                      <a:pt x="23987" y="16892"/>
                    </a:cubicBezTo>
                    <a:lnTo>
                      <a:pt x="23988" y="16891"/>
                    </a:lnTo>
                    <a:lnTo>
                      <a:pt x="23966" y="16885"/>
                    </a:lnTo>
                    <a:lnTo>
                      <a:pt x="19836" y="15658"/>
                    </a:lnTo>
                    <a:cubicBezTo>
                      <a:pt x="19726" y="15619"/>
                      <a:pt x="19647" y="15541"/>
                      <a:pt x="19638" y="15467"/>
                    </a:cubicBezTo>
                    <a:lnTo>
                      <a:pt x="19638" y="14242"/>
                    </a:lnTo>
                    <a:cubicBezTo>
                      <a:pt x="19638" y="14226"/>
                      <a:pt x="19638" y="14210"/>
                      <a:pt x="19635" y="14193"/>
                    </a:cubicBezTo>
                    <a:lnTo>
                      <a:pt x="21209" y="13291"/>
                    </a:lnTo>
                    <a:cubicBezTo>
                      <a:pt x="21219" y="13287"/>
                      <a:pt x="21228" y="13281"/>
                      <a:pt x="21237" y="13275"/>
                    </a:cubicBezTo>
                    <a:cubicBezTo>
                      <a:pt x="21958" y="12798"/>
                      <a:pt x="22432" y="11948"/>
                      <a:pt x="22506" y="11001"/>
                    </a:cubicBezTo>
                    <a:cubicBezTo>
                      <a:pt x="22506" y="10988"/>
                      <a:pt x="22507" y="10976"/>
                      <a:pt x="22507" y="10963"/>
                    </a:cubicBezTo>
                    <a:lnTo>
                      <a:pt x="22507" y="10446"/>
                    </a:lnTo>
                    <a:cubicBezTo>
                      <a:pt x="23071" y="10280"/>
                      <a:pt x="23516" y="9844"/>
                      <a:pt x="23692" y="9283"/>
                    </a:cubicBezTo>
                    <a:cubicBezTo>
                      <a:pt x="23868" y="8722"/>
                      <a:pt x="23754" y="8110"/>
                      <a:pt x="23386" y="7652"/>
                    </a:cubicBezTo>
                    <a:lnTo>
                      <a:pt x="23386" y="7652"/>
                    </a:lnTo>
                    <a:cubicBezTo>
                      <a:pt x="23610" y="7723"/>
                      <a:pt x="23831" y="7796"/>
                      <a:pt x="24046" y="7874"/>
                    </a:cubicBezTo>
                    <a:cubicBezTo>
                      <a:pt x="24102" y="7895"/>
                      <a:pt x="24161" y="7905"/>
                      <a:pt x="24218" y="7905"/>
                    </a:cubicBezTo>
                    <a:cubicBezTo>
                      <a:pt x="24371" y="7905"/>
                      <a:pt x="24518" y="7835"/>
                      <a:pt x="24614" y="7708"/>
                    </a:cubicBezTo>
                    <a:cubicBezTo>
                      <a:pt x="24747" y="7534"/>
                      <a:pt x="24751" y="7294"/>
                      <a:pt x="24623" y="7116"/>
                    </a:cubicBezTo>
                    <a:lnTo>
                      <a:pt x="22313" y="3877"/>
                    </a:lnTo>
                    <a:lnTo>
                      <a:pt x="22313" y="1460"/>
                    </a:lnTo>
                    <a:cubicBezTo>
                      <a:pt x="22314" y="1252"/>
                      <a:pt x="22186" y="1066"/>
                      <a:pt x="21992" y="993"/>
                    </a:cubicBezTo>
                    <a:cubicBezTo>
                      <a:pt x="21886" y="953"/>
                      <a:pt x="19364" y="0"/>
                      <a:pt x="16923" y="0"/>
                    </a:cubicBezTo>
                    <a:close/>
                  </a:path>
                </a:pathLst>
              </a:custGeom>
              <a:solidFill>
                <a:srgbClr val="E1A101"/>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86" name="Google Shape;1478;p62">
                <a:extLst>
                  <a:ext uri="{FF2B5EF4-FFF2-40B4-BE49-F238E27FC236}">
                    <a16:creationId xmlns:a16="http://schemas.microsoft.com/office/drawing/2014/main" xmlns="" id="{F1646445-746A-4847-996E-754AC64D0491}"/>
                  </a:ext>
                </a:extLst>
              </p:cNvPr>
              <p:cNvSpPr/>
              <p:nvPr/>
            </p:nvSpPr>
            <p:spPr>
              <a:xfrm>
                <a:off x="2131278" y="4404177"/>
                <a:ext cx="24658" cy="23717"/>
              </a:xfrm>
              <a:custGeom>
                <a:avLst/>
                <a:gdLst/>
                <a:ahLst/>
                <a:cxnLst/>
                <a:rect l="l" t="t" r="r" b="b"/>
                <a:pathLst>
                  <a:path w="1178" h="1133" extrusionOk="0">
                    <a:moveTo>
                      <a:pt x="612" y="1"/>
                    </a:moveTo>
                    <a:cubicBezTo>
                      <a:pt x="382" y="1"/>
                      <a:pt x="176" y="139"/>
                      <a:pt x="88" y="350"/>
                    </a:cubicBezTo>
                    <a:cubicBezTo>
                      <a:pt x="1" y="562"/>
                      <a:pt x="50" y="805"/>
                      <a:pt x="212" y="967"/>
                    </a:cubicBezTo>
                    <a:cubicBezTo>
                      <a:pt x="320" y="1075"/>
                      <a:pt x="465" y="1133"/>
                      <a:pt x="612" y="1133"/>
                    </a:cubicBezTo>
                    <a:cubicBezTo>
                      <a:pt x="685" y="1133"/>
                      <a:pt x="758" y="1119"/>
                      <a:pt x="827" y="1090"/>
                    </a:cubicBezTo>
                    <a:cubicBezTo>
                      <a:pt x="1039" y="1002"/>
                      <a:pt x="1177" y="796"/>
                      <a:pt x="1177" y="568"/>
                    </a:cubicBezTo>
                    <a:cubicBezTo>
                      <a:pt x="1176" y="255"/>
                      <a:pt x="924" y="2"/>
                      <a:pt x="612" y="1"/>
                    </a:cubicBezTo>
                    <a:close/>
                  </a:path>
                </a:pathLst>
              </a:custGeom>
              <a:solidFill>
                <a:srgbClr val="E1A101"/>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87" name="Google Shape;1479;p62">
                <a:extLst>
                  <a:ext uri="{FF2B5EF4-FFF2-40B4-BE49-F238E27FC236}">
                    <a16:creationId xmlns:a16="http://schemas.microsoft.com/office/drawing/2014/main" xmlns="" id="{2B6E36EF-A26B-4E49-BCA1-5927E9248504}"/>
                  </a:ext>
                </a:extLst>
              </p:cNvPr>
              <p:cNvSpPr/>
              <p:nvPr/>
            </p:nvSpPr>
            <p:spPr>
              <a:xfrm>
                <a:off x="2045015" y="4404177"/>
                <a:ext cx="24658" cy="23717"/>
              </a:xfrm>
              <a:custGeom>
                <a:avLst/>
                <a:gdLst/>
                <a:ahLst/>
                <a:cxnLst/>
                <a:rect l="l" t="t" r="r" b="b"/>
                <a:pathLst>
                  <a:path w="1178" h="1133" extrusionOk="0">
                    <a:moveTo>
                      <a:pt x="612" y="1"/>
                    </a:moveTo>
                    <a:cubicBezTo>
                      <a:pt x="382" y="1"/>
                      <a:pt x="176" y="139"/>
                      <a:pt x="89" y="350"/>
                    </a:cubicBezTo>
                    <a:cubicBezTo>
                      <a:pt x="1" y="562"/>
                      <a:pt x="50" y="805"/>
                      <a:pt x="212" y="967"/>
                    </a:cubicBezTo>
                    <a:cubicBezTo>
                      <a:pt x="320" y="1075"/>
                      <a:pt x="465" y="1133"/>
                      <a:pt x="613" y="1133"/>
                    </a:cubicBezTo>
                    <a:cubicBezTo>
                      <a:pt x="685" y="1133"/>
                      <a:pt x="759" y="1119"/>
                      <a:pt x="828" y="1090"/>
                    </a:cubicBezTo>
                    <a:cubicBezTo>
                      <a:pt x="1039" y="1002"/>
                      <a:pt x="1177" y="796"/>
                      <a:pt x="1177" y="568"/>
                    </a:cubicBezTo>
                    <a:cubicBezTo>
                      <a:pt x="1177" y="255"/>
                      <a:pt x="924" y="2"/>
                      <a:pt x="612" y="1"/>
                    </a:cubicBezTo>
                    <a:close/>
                  </a:path>
                </a:pathLst>
              </a:custGeom>
              <a:solidFill>
                <a:srgbClr val="E1A101"/>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88" name="Google Shape;1480;p62">
                <a:extLst>
                  <a:ext uri="{FF2B5EF4-FFF2-40B4-BE49-F238E27FC236}">
                    <a16:creationId xmlns:a16="http://schemas.microsoft.com/office/drawing/2014/main" xmlns="" id="{D23023F9-6425-4975-A633-873250C8DC90}"/>
                  </a:ext>
                </a:extLst>
              </p:cNvPr>
              <p:cNvSpPr/>
              <p:nvPr/>
            </p:nvSpPr>
            <p:spPr>
              <a:xfrm>
                <a:off x="2002312" y="4605024"/>
                <a:ext cx="20953" cy="21079"/>
              </a:xfrm>
              <a:custGeom>
                <a:avLst/>
                <a:gdLst/>
                <a:ahLst/>
                <a:cxnLst/>
                <a:rect l="l" t="t" r="r" b="b"/>
                <a:pathLst>
                  <a:path w="1001" h="1007" extrusionOk="0">
                    <a:moveTo>
                      <a:pt x="501" y="1"/>
                    </a:moveTo>
                    <a:cubicBezTo>
                      <a:pt x="224" y="1"/>
                      <a:pt x="2" y="224"/>
                      <a:pt x="2" y="500"/>
                    </a:cubicBezTo>
                    <a:lnTo>
                      <a:pt x="2" y="507"/>
                    </a:lnTo>
                    <a:cubicBezTo>
                      <a:pt x="0" y="782"/>
                      <a:pt x="224" y="1006"/>
                      <a:pt x="501" y="1006"/>
                    </a:cubicBezTo>
                    <a:cubicBezTo>
                      <a:pt x="776" y="1006"/>
                      <a:pt x="1000" y="782"/>
                      <a:pt x="1000" y="507"/>
                    </a:cubicBezTo>
                    <a:lnTo>
                      <a:pt x="1000" y="500"/>
                    </a:lnTo>
                    <a:cubicBezTo>
                      <a:pt x="999" y="224"/>
                      <a:pt x="776" y="1"/>
                      <a:pt x="501" y="1"/>
                    </a:cubicBezTo>
                    <a:close/>
                  </a:path>
                </a:pathLst>
              </a:custGeom>
              <a:solidFill>
                <a:srgbClr val="E1A101"/>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89" name="Google Shape;1481;p62">
                <a:extLst>
                  <a:ext uri="{FF2B5EF4-FFF2-40B4-BE49-F238E27FC236}">
                    <a16:creationId xmlns:a16="http://schemas.microsoft.com/office/drawing/2014/main" xmlns="" id="{6E63F00B-A950-4435-91BE-E2AE09DD203A}"/>
                  </a:ext>
                </a:extLst>
              </p:cNvPr>
              <p:cNvSpPr/>
              <p:nvPr/>
            </p:nvSpPr>
            <p:spPr>
              <a:xfrm>
                <a:off x="2178418" y="4605024"/>
                <a:ext cx="21163" cy="21288"/>
              </a:xfrm>
              <a:custGeom>
                <a:avLst/>
                <a:gdLst/>
                <a:ahLst/>
                <a:cxnLst/>
                <a:rect l="l" t="t" r="r" b="b"/>
                <a:pathLst>
                  <a:path w="1011" h="1017" extrusionOk="0">
                    <a:moveTo>
                      <a:pt x="505" y="1"/>
                    </a:moveTo>
                    <a:cubicBezTo>
                      <a:pt x="230" y="1"/>
                      <a:pt x="6" y="224"/>
                      <a:pt x="6" y="500"/>
                    </a:cubicBezTo>
                    <a:lnTo>
                      <a:pt x="6" y="507"/>
                    </a:lnTo>
                    <a:cubicBezTo>
                      <a:pt x="0" y="787"/>
                      <a:pt x="225" y="1017"/>
                      <a:pt x="505" y="1017"/>
                    </a:cubicBezTo>
                    <a:cubicBezTo>
                      <a:pt x="785" y="1017"/>
                      <a:pt x="1010" y="787"/>
                      <a:pt x="1004" y="507"/>
                    </a:cubicBezTo>
                    <a:lnTo>
                      <a:pt x="1004" y="500"/>
                    </a:lnTo>
                    <a:cubicBezTo>
                      <a:pt x="1004" y="224"/>
                      <a:pt x="780" y="1"/>
                      <a:pt x="505" y="1"/>
                    </a:cubicBezTo>
                    <a:close/>
                  </a:path>
                </a:pathLst>
              </a:custGeom>
              <a:solidFill>
                <a:srgbClr val="E1A101"/>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90" name="Google Shape;1482;p62">
                <a:extLst>
                  <a:ext uri="{FF2B5EF4-FFF2-40B4-BE49-F238E27FC236}">
                    <a16:creationId xmlns:a16="http://schemas.microsoft.com/office/drawing/2014/main" xmlns="" id="{2E586322-CE4E-4733-8206-A5D5213EDB73}"/>
                  </a:ext>
                </a:extLst>
              </p:cNvPr>
              <p:cNvSpPr/>
              <p:nvPr/>
            </p:nvSpPr>
            <p:spPr>
              <a:xfrm>
                <a:off x="2078967" y="4461029"/>
                <a:ext cx="44147" cy="23612"/>
              </a:xfrm>
              <a:custGeom>
                <a:avLst/>
                <a:gdLst/>
                <a:ahLst/>
                <a:cxnLst/>
                <a:rect l="l" t="t" r="r" b="b"/>
                <a:pathLst>
                  <a:path w="2109" h="1128" extrusionOk="0">
                    <a:moveTo>
                      <a:pt x="557" y="1"/>
                    </a:moveTo>
                    <a:cubicBezTo>
                      <a:pt x="411" y="1"/>
                      <a:pt x="266" y="65"/>
                      <a:pt x="168" y="187"/>
                    </a:cubicBezTo>
                    <a:cubicBezTo>
                      <a:pt x="0" y="396"/>
                      <a:pt x="27" y="699"/>
                      <a:pt x="227" y="876"/>
                    </a:cubicBezTo>
                    <a:cubicBezTo>
                      <a:pt x="294" y="935"/>
                      <a:pt x="554" y="1127"/>
                      <a:pt x="1050" y="1127"/>
                    </a:cubicBezTo>
                    <a:cubicBezTo>
                      <a:pt x="1543" y="1127"/>
                      <a:pt x="1805" y="939"/>
                      <a:pt x="1873" y="880"/>
                    </a:cubicBezTo>
                    <a:cubicBezTo>
                      <a:pt x="2082" y="702"/>
                      <a:pt x="2108" y="387"/>
                      <a:pt x="1929" y="178"/>
                    </a:cubicBezTo>
                    <a:cubicBezTo>
                      <a:pt x="1831" y="61"/>
                      <a:pt x="1691" y="1"/>
                      <a:pt x="1549" y="1"/>
                    </a:cubicBezTo>
                    <a:cubicBezTo>
                      <a:pt x="1447" y="1"/>
                      <a:pt x="1344" y="33"/>
                      <a:pt x="1256" y="97"/>
                    </a:cubicBezTo>
                    <a:cubicBezTo>
                      <a:pt x="1238" y="104"/>
                      <a:pt x="1173" y="129"/>
                      <a:pt x="1050" y="129"/>
                    </a:cubicBezTo>
                    <a:cubicBezTo>
                      <a:pt x="932" y="129"/>
                      <a:pt x="870" y="107"/>
                      <a:pt x="852" y="98"/>
                    </a:cubicBezTo>
                    <a:cubicBezTo>
                      <a:pt x="764" y="33"/>
                      <a:pt x="660" y="1"/>
                      <a:pt x="557" y="1"/>
                    </a:cubicBezTo>
                    <a:close/>
                  </a:path>
                </a:pathLst>
              </a:custGeom>
              <a:solidFill>
                <a:srgbClr val="E1A101"/>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sp>
          <p:nvSpPr>
            <p:cNvPr id="94" name="文本框 93">
              <a:extLst>
                <a:ext uri="{FF2B5EF4-FFF2-40B4-BE49-F238E27FC236}">
                  <a16:creationId xmlns:a16="http://schemas.microsoft.com/office/drawing/2014/main" xmlns="" id="{2A80256A-DECE-43AD-BF14-2850B24987A2}"/>
                </a:ext>
              </a:extLst>
            </p:cNvPr>
            <p:cNvSpPr txBox="1"/>
            <p:nvPr/>
          </p:nvSpPr>
          <p:spPr>
            <a:xfrm>
              <a:off x="838327" y="1981077"/>
              <a:ext cx="1877842" cy="520720"/>
            </a:xfrm>
            <a:prstGeom prst="rect">
              <a:avLst/>
            </a:prstGeom>
            <a:noFill/>
          </p:spPr>
          <p:txBody>
            <a:bodyPr wrap="square" rtlCol="0">
              <a:spAutoFit/>
            </a:bodyPr>
            <a:lstStyle/>
            <a:p>
              <a:pPr algn="ctr">
                <a:lnSpc>
                  <a:spcPct val="120000"/>
                </a:lnSpc>
              </a:pPr>
              <a:r>
                <a:rPr lang="zh-CN" altLang="en-US" sz="1200" dirty="0"/>
                <a:t>我是一堆无情的占位文字我是一堆无情的占位文字</a:t>
              </a:r>
            </a:p>
          </p:txBody>
        </p:sp>
      </p:grpSp>
      <p:grpSp>
        <p:nvGrpSpPr>
          <p:cNvPr id="102" name="组合 101">
            <a:extLst>
              <a:ext uri="{FF2B5EF4-FFF2-40B4-BE49-F238E27FC236}">
                <a16:creationId xmlns:a16="http://schemas.microsoft.com/office/drawing/2014/main" xmlns="" id="{1E97325C-04FA-4B45-A0E1-E7C3A7C3114A}"/>
              </a:ext>
            </a:extLst>
          </p:cNvPr>
          <p:cNvGrpSpPr/>
          <p:nvPr/>
        </p:nvGrpSpPr>
        <p:grpSpPr>
          <a:xfrm>
            <a:off x="3525300" y="941005"/>
            <a:ext cx="2093400" cy="1542568"/>
            <a:chOff x="3413153" y="1011025"/>
            <a:chExt cx="2093400" cy="1542568"/>
          </a:xfrm>
        </p:grpSpPr>
        <p:sp>
          <p:nvSpPr>
            <p:cNvPr id="54" name="Google Shape;1446;p62">
              <a:extLst>
                <a:ext uri="{FF2B5EF4-FFF2-40B4-BE49-F238E27FC236}">
                  <a16:creationId xmlns:a16="http://schemas.microsoft.com/office/drawing/2014/main" xmlns="" id="{E34EBA8D-D2B2-4A21-8DB6-D1344A42FD2E}"/>
                </a:ext>
              </a:extLst>
            </p:cNvPr>
            <p:cNvSpPr txBox="1">
              <a:spLocks/>
            </p:cNvSpPr>
            <p:nvPr/>
          </p:nvSpPr>
          <p:spPr>
            <a:xfrm>
              <a:off x="3413153" y="1453220"/>
              <a:ext cx="2093400" cy="565800"/>
            </a:xfrm>
            <a:prstGeom prst="rect">
              <a:avLst/>
            </a:prstGeom>
            <a:noFill/>
            <a:ln>
              <a:noFill/>
            </a:ln>
          </p:spPr>
          <p:txBody>
            <a:bodyPr spcFirstLastPara="1" wrap="square" lIns="91425" tIns="91425" rIns="91425" bIns="91425" anchor="b"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accent1"/>
                </a:buClr>
                <a:buSzPts val="1800"/>
                <a:buFont typeface="Fira Sans Condensed"/>
                <a:buNone/>
                <a:defRPr sz="1800" b="1" i="0" u="none" strike="noStrike" cap="none">
                  <a:solidFill>
                    <a:schemeClr val="accent1"/>
                  </a:solidFill>
                  <a:latin typeface="Fira Sans Condensed"/>
                  <a:ea typeface="Fira Sans Condensed"/>
                  <a:cs typeface="Fira Sans Condensed"/>
                  <a:sym typeface="Fira Sans Condensed"/>
                </a:defRPr>
              </a:lvl1pPr>
              <a:lvl2pPr marR="0" lvl="1" algn="ctr" rtl="0">
                <a:lnSpc>
                  <a:spcPct val="100000"/>
                </a:lnSpc>
                <a:spcBef>
                  <a:spcPts val="0"/>
                </a:spcBef>
                <a:spcAft>
                  <a:spcPts val="0"/>
                </a:spcAft>
                <a:buClr>
                  <a:schemeClr val="accent1"/>
                </a:buClr>
                <a:buSzPts val="1800"/>
                <a:buFont typeface="Arial"/>
                <a:buNone/>
                <a:defRPr sz="1800" b="0" i="0" u="none" strike="noStrike" cap="none">
                  <a:solidFill>
                    <a:schemeClr val="accent1"/>
                  </a:solidFill>
                  <a:latin typeface="Arial"/>
                  <a:ea typeface="Arial"/>
                  <a:cs typeface="Arial"/>
                  <a:sym typeface="Arial"/>
                </a:defRPr>
              </a:lvl2pPr>
              <a:lvl3pPr marR="0" lvl="2" algn="ctr" rtl="0">
                <a:lnSpc>
                  <a:spcPct val="100000"/>
                </a:lnSpc>
                <a:spcBef>
                  <a:spcPts val="0"/>
                </a:spcBef>
                <a:spcAft>
                  <a:spcPts val="0"/>
                </a:spcAft>
                <a:buClr>
                  <a:schemeClr val="accent1"/>
                </a:buClr>
                <a:buSzPts val="1800"/>
                <a:buFont typeface="Arial"/>
                <a:buNone/>
                <a:defRPr sz="1800" b="0" i="0" u="none" strike="noStrike" cap="none">
                  <a:solidFill>
                    <a:schemeClr val="accent1"/>
                  </a:solidFill>
                  <a:latin typeface="Arial"/>
                  <a:ea typeface="Arial"/>
                  <a:cs typeface="Arial"/>
                  <a:sym typeface="Arial"/>
                </a:defRPr>
              </a:lvl3pPr>
              <a:lvl4pPr marR="0" lvl="3" algn="ctr" rtl="0">
                <a:lnSpc>
                  <a:spcPct val="100000"/>
                </a:lnSpc>
                <a:spcBef>
                  <a:spcPts val="0"/>
                </a:spcBef>
                <a:spcAft>
                  <a:spcPts val="0"/>
                </a:spcAft>
                <a:buClr>
                  <a:schemeClr val="accent1"/>
                </a:buClr>
                <a:buSzPts val="1800"/>
                <a:buFont typeface="Arial"/>
                <a:buNone/>
                <a:defRPr sz="1800" b="0" i="0" u="none" strike="noStrike" cap="none">
                  <a:solidFill>
                    <a:schemeClr val="accent1"/>
                  </a:solidFill>
                  <a:latin typeface="Arial"/>
                  <a:ea typeface="Arial"/>
                  <a:cs typeface="Arial"/>
                  <a:sym typeface="Arial"/>
                </a:defRPr>
              </a:lvl4pPr>
              <a:lvl5pPr marR="0" lvl="4" algn="ctr" rtl="0">
                <a:lnSpc>
                  <a:spcPct val="100000"/>
                </a:lnSpc>
                <a:spcBef>
                  <a:spcPts val="0"/>
                </a:spcBef>
                <a:spcAft>
                  <a:spcPts val="0"/>
                </a:spcAft>
                <a:buClr>
                  <a:schemeClr val="accent1"/>
                </a:buClr>
                <a:buSzPts val="1800"/>
                <a:buFont typeface="Arial"/>
                <a:buNone/>
                <a:defRPr sz="1800" b="0" i="0" u="none" strike="noStrike" cap="none">
                  <a:solidFill>
                    <a:schemeClr val="accent1"/>
                  </a:solidFill>
                  <a:latin typeface="Arial"/>
                  <a:ea typeface="Arial"/>
                  <a:cs typeface="Arial"/>
                  <a:sym typeface="Arial"/>
                </a:defRPr>
              </a:lvl5pPr>
              <a:lvl6pPr marR="0" lvl="5" algn="ctr" rtl="0">
                <a:lnSpc>
                  <a:spcPct val="100000"/>
                </a:lnSpc>
                <a:spcBef>
                  <a:spcPts val="0"/>
                </a:spcBef>
                <a:spcAft>
                  <a:spcPts val="0"/>
                </a:spcAft>
                <a:buClr>
                  <a:schemeClr val="accent1"/>
                </a:buClr>
                <a:buSzPts val="1800"/>
                <a:buFont typeface="Arial"/>
                <a:buNone/>
                <a:defRPr sz="1800" b="0" i="0" u="none" strike="noStrike" cap="none">
                  <a:solidFill>
                    <a:schemeClr val="accent1"/>
                  </a:solidFill>
                  <a:latin typeface="Arial"/>
                  <a:ea typeface="Arial"/>
                  <a:cs typeface="Arial"/>
                  <a:sym typeface="Arial"/>
                </a:defRPr>
              </a:lvl6pPr>
              <a:lvl7pPr marR="0" lvl="6" algn="ctr" rtl="0">
                <a:lnSpc>
                  <a:spcPct val="100000"/>
                </a:lnSpc>
                <a:spcBef>
                  <a:spcPts val="0"/>
                </a:spcBef>
                <a:spcAft>
                  <a:spcPts val="0"/>
                </a:spcAft>
                <a:buClr>
                  <a:schemeClr val="accent1"/>
                </a:buClr>
                <a:buSzPts val="1800"/>
                <a:buFont typeface="Arial"/>
                <a:buNone/>
                <a:defRPr sz="1800" b="0" i="0" u="none" strike="noStrike" cap="none">
                  <a:solidFill>
                    <a:schemeClr val="accent1"/>
                  </a:solidFill>
                  <a:latin typeface="Arial"/>
                  <a:ea typeface="Arial"/>
                  <a:cs typeface="Arial"/>
                  <a:sym typeface="Arial"/>
                </a:defRPr>
              </a:lvl7pPr>
              <a:lvl8pPr marR="0" lvl="7" algn="ctr" rtl="0">
                <a:lnSpc>
                  <a:spcPct val="100000"/>
                </a:lnSpc>
                <a:spcBef>
                  <a:spcPts val="0"/>
                </a:spcBef>
                <a:spcAft>
                  <a:spcPts val="0"/>
                </a:spcAft>
                <a:buClr>
                  <a:schemeClr val="accent1"/>
                </a:buClr>
                <a:buSzPts val="1800"/>
                <a:buFont typeface="Arial"/>
                <a:buNone/>
                <a:defRPr sz="1800" b="0" i="0" u="none" strike="noStrike" cap="none">
                  <a:solidFill>
                    <a:schemeClr val="accent1"/>
                  </a:solidFill>
                  <a:latin typeface="Arial"/>
                  <a:ea typeface="Arial"/>
                  <a:cs typeface="Arial"/>
                  <a:sym typeface="Arial"/>
                </a:defRPr>
              </a:lvl8pPr>
              <a:lvl9pPr marR="0" lvl="8" algn="ctr" rtl="0">
                <a:lnSpc>
                  <a:spcPct val="100000"/>
                </a:lnSpc>
                <a:spcBef>
                  <a:spcPts val="0"/>
                </a:spcBef>
                <a:spcAft>
                  <a:spcPts val="0"/>
                </a:spcAft>
                <a:buClr>
                  <a:schemeClr val="accent1"/>
                </a:buClr>
                <a:buSzPts val="1800"/>
                <a:buFont typeface="Arial"/>
                <a:buNone/>
                <a:defRPr sz="1800" b="0" i="0" u="none" strike="noStrike" cap="none">
                  <a:solidFill>
                    <a:schemeClr val="accent1"/>
                  </a:solidFill>
                  <a:latin typeface="Arial"/>
                  <a:ea typeface="Arial"/>
                  <a:cs typeface="Arial"/>
                  <a:sym typeface="Arial"/>
                </a:defRPr>
              </a:lvl9pPr>
            </a:lstStyle>
            <a:p>
              <a:pPr marL="0" marR="0" lvl="0" indent="0" algn="ctr" defTabSz="914400" rtl="0" eaLnBrk="1" fontAlgn="auto" latinLnBrk="0" hangingPunct="1">
                <a:lnSpc>
                  <a:spcPct val="100000"/>
                </a:lnSpc>
                <a:spcBef>
                  <a:spcPts val="0"/>
                </a:spcBef>
                <a:spcAft>
                  <a:spcPts val="0"/>
                </a:spcAft>
                <a:buClr>
                  <a:srgbClr val="E1A101"/>
                </a:buClr>
                <a:buSzPts val="1800"/>
                <a:buFont typeface="Fira Sans Condensed"/>
                <a:buNone/>
                <a:tabLst/>
                <a:defRPr/>
              </a:pPr>
              <a:r>
                <a:rPr lang="zh-CN" altLang="en-US" kern="0" dirty="0">
                  <a:solidFill>
                    <a:srgbClr val="E1A101"/>
                  </a:solidFill>
                  <a:latin typeface="+mj-ea"/>
                  <a:ea typeface="+mj-ea"/>
                </a:rPr>
                <a:t>任务二</a:t>
              </a:r>
              <a:endParaRPr kumimoji="0" lang="en-US" sz="1800" b="1" i="0" u="none" strike="noStrike" kern="0" cap="none" spc="0" normalizeH="0" baseline="0" noProof="0" dirty="0">
                <a:ln>
                  <a:noFill/>
                </a:ln>
                <a:solidFill>
                  <a:srgbClr val="E1A101"/>
                </a:solidFill>
                <a:effectLst/>
                <a:uLnTx/>
                <a:uFillTx/>
                <a:latin typeface="+mj-ea"/>
                <a:ea typeface="+mj-ea"/>
                <a:sym typeface="Fira Sans Condensed"/>
              </a:endParaRPr>
            </a:p>
          </p:txBody>
        </p:sp>
        <p:grpSp>
          <p:nvGrpSpPr>
            <p:cNvPr id="79" name="Google Shape;1471;p62">
              <a:extLst>
                <a:ext uri="{FF2B5EF4-FFF2-40B4-BE49-F238E27FC236}">
                  <a16:creationId xmlns:a16="http://schemas.microsoft.com/office/drawing/2014/main" xmlns="" id="{7FDB0237-CBA7-43BB-B381-FB0525771B6A}"/>
                </a:ext>
              </a:extLst>
            </p:cNvPr>
            <p:cNvGrpSpPr/>
            <p:nvPr/>
          </p:nvGrpSpPr>
          <p:grpSpPr>
            <a:xfrm>
              <a:off x="4192367" y="1011025"/>
              <a:ext cx="534972" cy="441634"/>
              <a:chOff x="4529388" y="1335284"/>
              <a:chExt cx="534972" cy="441634"/>
            </a:xfrm>
          </p:grpSpPr>
          <p:sp>
            <p:nvSpPr>
              <p:cNvPr id="80" name="Google Shape;1472;p62">
                <a:extLst>
                  <a:ext uri="{FF2B5EF4-FFF2-40B4-BE49-F238E27FC236}">
                    <a16:creationId xmlns:a16="http://schemas.microsoft.com/office/drawing/2014/main" xmlns="" id="{0993308A-5C94-4844-8845-17304E1E3D90}"/>
                  </a:ext>
                </a:extLst>
              </p:cNvPr>
              <p:cNvSpPr/>
              <p:nvPr/>
            </p:nvSpPr>
            <p:spPr>
              <a:xfrm>
                <a:off x="4529388" y="1335284"/>
                <a:ext cx="534972" cy="441634"/>
              </a:xfrm>
              <a:custGeom>
                <a:avLst/>
                <a:gdLst/>
                <a:ahLst/>
                <a:cxnLst/>
                <a:rect l="l" t="t" r="r" b="b"/>
                <a:pathLst>
                  <a:path w="25557" h="21098" extrusionOk="0">
                    <a:moveTo>
                      <a:pt x="14716" y="1204"/>
                    </a:moveTo>
                    <a:lnTo>
                      <a:pt x="17661" y="4135"/>
                    </a:lnTo>
                    <a:lnTo>
                      <a:pt x="17661" y="7722"/>
                    </a:lnTo>
                    <a:lnTo>
                      <a:pt x="11771" y="7722"/>
                    </a:lnTo>
                    <a:lnTo>
                      <a:pt x="11771" y="6722"/>
                    </a:lnTo>
                    <a:lnTo>
                      <a:pt x="14682" y="6722"/>
                    </a:lnTo>
                    <a:cubicBezTo>
                      <a:pt x="14957" y="6722"/>
                      <a:pt x="15181" y="6498"/>
                      <a:pt x="15181" y="6223"/>
                    </a:cubicBezTo>
                    <a:cubicBezTo>
                      <a:pt x="15181" y="5947"/>
                      <a:pt x="14957" y="5724"/>
                      <a:pt x="14682" y="5724"/>
                    </a:cubicBezTo>
                    <a:lnTo>
                      <a:pt x="11771" y="5724"/>
                    </a:lnTo>
                    <a:lnTo>
                      <a:pt x="11771" y="4135"/>
                    </a:lnTo>
                    <a:lnTo>
                      <a:pt x="14716" y="1204"/>
                    </a:lnTo>
                    <a:close/>
                    <a:moveTo>
                      <a:pt x="17251" y="8718"/>
                    </a:moveTo>
                    <a:lnTo>
                      <a:pt x="13931" y="13012"/>
                    </a:lnTo>
                    <a:lnTo>
                      <a:pt x="1515" y="13012"/>
                    </a:lnTo>
                    <a:lnTo>
                      <a:pt x="4829" y="8718"/>
                    </a:lnTo>
                    <a:close/>
                    <a:moveTo>
                      <a:pt x="19155" y="14693"/>
                    </a:moveTo>
                    <a:lnTo>
                      <a:pt x="18276" y="16336"/>
                    </a:lnTo>
                    <a:lnTo>
                      <a:pt x="17397" y="14693"/>
                    </a:lnTo>
                    <a:close/>
                    <a:moveTo>
                      <a:pt x="17064" y="16187"/>
                    </a:moveTo>
                    <a:lnTo>
                      <a:pt x="17711" y="17396"/>
                    </a:lnTo>
                    <a:lnTo>
                      <a:pt x="17064" y="18606"/>
                    </a:lnTo>
                    <a:lnTo>
                      <a:pt x="17064" y="16187"/>
                    </a:lnTo>
                    <a:close/>
                    <a:moveTo>
                      <a:pt x="19489" y="16187"/>
                    </a:moveTo>
                    <a:lnTo>
                      <a:pt x="19489" y="18606"/>
                    </a:lnTo>
                    <a:lnTo>
                      <a:pt x="18843" y="17396"/>
                    </a:lnTo>
                    <a:lnTo>
                      <a:pt x="19489" y="16187"/>
                    </a:lnTo>
                    <a:close/>
                    <a:moveTo>
                      <a:pt x="13677" y="14010"/>
                    </a:moveTo>
                    <a:lnTo>
                      <a:pt x="13677" y="20099"/>
                    </a:lnTo>
                    <a:lnTo>
                      <a:pt x="998" y="20099"/>
                    </a:lnTo>
                    <a:lnTo>
                      <a:pt x="998" y="18951"/>
                    </a:lnTo>
                    <a:lnTo>
                      <a:pt x="8949" y="18951"/>
                    </a:lnTo>
                    <a:cubicBezTo>
                      <a:pt x="9224" y="18951"/>
                      <a:pt x="9447" y="18727"/>
                      <a:pt x="9447" y="18452"/>
                    </a:cubicBezTo>
                    <a:cubicBezTo>
                      <a:pt x="9447" y="18176"/>
                      <a:pt x="9224" y="17953"/>
                      <a:pt x="8949" y="17953"/>
                    </a:cubicBezTo>
                    <a:lnTo>
                      <a:pt x="998" y="17953"/>
                    </a:lnTo>
                    <a:lnTo>
                      <a:pt x="998" y="17004"/>
                    </a:lnTo>
                    <a:lnTo>
                      <a:pt x="3069" y="17004"/>
                    </a:lnTo>
                    <a:cubicBezTo>
                      <a:pt x="3341" y="16999"/>
                      <a:pt x="3559" y="16778"/>
                      <a:pt x="3559" y="16505"/>
                    </a:cubicBezTo>
                    <a:cubicBezTo>
                      <a:pt x="3559" y="16233"/>
                      <a:pt x="3341" y="16011"/>
                      <a:pt x="3069" y="16006"/>
                    </a:cubicBezTo>
                    <a:lnTo>
                      <a:pt x="998" y="16006"/>
                    </a:lnTo>
                    <a:lnTo>
                      <a:pt x="998" y="14010"/>
                    </a:lnTo>
                    <a:close/>
                    <a:moveTo>
                      <a:pt x="18276" y="18455"/>
                    </a:moveTo>
                    <a:lnTo>
                      <a:pt x="19155" y="20099"/>
                    </a:lnTo>
                    <a:lnTo>
                      <a:pt x="17399" y="20099"/>
                    </a:lnTo>
                    <a:lnTo>
                      <a:pt x="18276" y="18455"/>
                    </a:lnTo>
                    <a:close/>
                    <a:moveTo>
                      <a:pt x="18267" y="9038"/>
                    </a:moveTo>
                    <a:lnTo>
                      <a:pt x="21863" y="13702"/>
                    </a:lnTo>
                    <a:lnTo>
                      <a:pt x="21863" y="20099"/>
                    </a:lnTo>
                    <a:lnTo>
                      <a:pt x="20487" y="20099"/>
                    </a:lnTo>
                    <a:lnTo>
                      <a:pt x="20487" y="14194"/>
                    </a:lnTo>
                    <a:cubicBezTo>
                      <a:pt x="20487" y="13919"/>
                      <a:pt x="20264" y="13695"/>
                      <a:pt x="19988" y="13695"/>
                    </a:cubicBezTo>
                    <a:lnTo>
                      <a:pt x="16565" y="13695"/>
                    </a:lnTo>
                    <a:cubicBezTo>
                      <a:pt x="16290" y="13695"/>
                      <a:pt x="16066" y="13919"/>
                      <a:pt x="16066" y="14194"/>
                    </a:cubicBezTo>
                    <a:lnTo>
                      <a:pt x="16066" y="20099"/>
                    </a:lnTo>
                    <a:lnTo>
                      <a:pt x="14675" y="20099"/>
                    </a:lnTo>
                    <a:lnTo>
                      <a:pt x="14675" y="13681"/>
                    </a:lnTo>
                    <a:lnTo>
                      <a:pt x="18267" y="9038"/>
                    </a:lnTo>
                    <a:close/>
                    <a:moveTo>
                      <a:pt x="21612" y="1204"/>
                    </a:moveTo>
                    <a:lnTo>
                      <a:pt x="24557" y="4135"/>
                    </a:lnTo>
                    <a:lnTo>
                      <a:pt x="24558" y="5375"/>
                    </a:lnTo>
                    <a:lnTo>
                      <a:pt x="22928" y="5375"/>
                    </a:lnTo>
                    <a:cubicBezTo>
                      <a:pt x="22653" y="5375"/>
                      <a:pt x="22429" y="5599"/>
                      <a:pt x="22429" y="5874"/>
                    </a:cubicBezTo>
                    <a:cubicBezTo>
                      <a:pt x="22429" y="6149"/>
                      <a:pt x="22653" y="6373"/>
                      <a:pt x="22928" y="6373"/>
                    </a:cubicBezTo>
                    <a:lnTo>
                      <a:pt x="24558" y="6373"/>
                    </a:lnTo>
                    <a:lnTo>
                      <a:pt x="24558" y="7820"/>
                    </a:lnTo>
                    <a:lnTo>
                      <a:pt x="21761" y="7820"/>
                    </a:lnTo>
                    <a:cubicBezTo>
                      <a:pt x="21486" y="7820"/>
                      <a:pt x="21262" y="8044"/>
                      <a:pt x="21262" y="8319"/>
                    </a:cubicBezTo>
                    <a:cubicBezTo>
                      <a:pt x="21262" y="8595"/>
                      <a:pt x="21486" y="8818"/>
                      <a:pt x="21761" y="8818"/>
                    </a:cubicBezTo>
                    <a:lnTo>
                      <a:pt x="24558" y="8818"/>
                    </a:lnTo>
                    <a:lnTo>
                      <a:pt x="24558" y="20099"/>
                    </a:lnTo>
                    <a:lnTo>
                      <a:pt x="22862" y="20099"/>
                    </a:lnTo>
                    <a:lnTo>
                      <a:pt x="22862" y="13531"/>
                    </a:lnTo>
                    <a:cubicBezTo>
                      <a:pt x="22861" y="13421"/>
                      <a:pt x="22825" y="13315"/>
                      <a:pt x="22758" y="13227"/>
                    </a:cubicBezTo>
                    <a:lnTo>
                      <a:pt x="18703" y="7967"/>
                    </a:lnTo>
                    <a:cubicBezTo>
                      <a:pt x="18697" y="7960"/>
                      <a:pt x="18691" y="7954"/>
                      <a:pt x="18687" y="7948"/>
                    </a:cubicBezTo>
                    <a:cubicBezTo>
                      <a:pt x="18679" y="7940"/>
                      <a:pt x="18674" y="7931"/>
                      <a:pt x="18668" y="7922"/>
                    </a:cubicBezTo>
                    <a:lnTo>
                      <a:pt x="18668" y="4135"/>
                    </a:lnTo>
                    <a:lnTo>
                      <a:pt x="21612" y="1204"/>
                    </a:lnTo>
                    <a:close/>
                    <a:moveTo>
                      <a:pt x="14717" y="0"/>
                    </a:moveTo>
                    <a:cubicBezTo>
                      <a:pt x="14589" y="0"/>
                      <a:pt x="14462" y="49"/>
                      <a:pt x="14364" y="145"/>
                    </a:cubicBezTo>
                    <a:lnTo>
                      <a:pt x="10920" y="3573"/>
                    </a:lnTo>
                    <a:cubicBezTo>
                      <a:pt x="10826" y="3667"/>
                      <a:pt x="10773" y="3794"/>
                      <a:pt x="10773" y="3927"/>
                    </a:cubicBezTo>
                    <a:lnTo>
                      <a:pt x="10773" y="7720"/>
                    </a:lnTo>
                    <a:lnTo>
                      <a:pt x="4585" y="7720"/>
                    </a:lnTo>
                    <a:cubicBezTo>
                      <a:pt x="4430" y="7720"/>
                      <a:pt x="4285" y="7792"/>
                      <a:pt x="4189" y="7914"/>
                    </a:cubicBezTo>
                    <a:lnTo>
                      <a:pt x="162" y="13129"/>
                    </a:lnTo>
                    <a:cubicBezTo>
                      <a:pt x="152" y="13143"/>
                      <a:pt x="142" y="13157"/>
                      <a:pt x="133" y="13172"/>
                    </a:cubicBezTo>
                    <a:cubicBezTo>
                      <a:pt x="47" y="13263"/>
                      <a:pt x="0" y="13386"/>
                      <a:pt x="0" y="13511"/>
                    </a:cubicBezTo>
                    <a:lnTo>
                      <a:pt x="0" y="20598"/>
                    </a:lnTo>
                    <a:cubicBezTo>
                      <a:pt x="0" y="20874"/>
                      <a:pt x="224" y="21097"/>
                      <a:pt x="499" y="21097"/>
                    </a:cubicBezTo>
                    <a:lnTo>
                      <a:pt x="25056" y="21097"/>
                    </a:lnTo>
                    <a:cubicBezTo>
                      <a:pt x="25333" y="21097"/>
                      <a:pt x="25555" y="20874"/>
                      <a:pt x="25557" y="20598"/>
                    </a:cubicBezTo>
                    <a:lnTo>
                      <a:pt x="25557" y="3927"/>
                    </a:lnTo>
                    <a:cubicBezTo>
                      <a:pt x="25557" y="3794"/>
                      <a:pt x="25504" y="3667"/>
                      <a:pt x="25409" y="3573"/>
                    </a:cubicBezTo>
                    <a:lnTo>
                      <a:pt x="25408" y="3573"/>
                    </a:lnTo>
                    <a:lnTo>
                      <a:pt x="21964" y="145"/>
                    </a:lnTo>
                    <a:cubicBezTo>
                      <a:pt x="21867" y="49"/>
                      <a:pt x="21740" y="0"/>
                      <a:pt x="21612" y="0"/>
                    </a:cubicBezTo>
                    <a:cubicBezTo>
                      <a:pt x="21485" y="0"/>
                      <a:pt x="21358" y="49"/>
                      <a:pt x="21260" y="145"/>
                    </a:cubicBezTo>
                    <a:lnTo>
                      <a:pt x="18164" y="3227"/>
                    </a:lnTo>
                    <a:lnTo>
                      <a:pt x="15069" y="145"/>
                    </a:lnTo>
                    <a:cubicBezTo>
                      <a:pt x="14971" y="49"/>
                      <a:pt x="14844" y="0"/>
                      <a:pt x="14717" y="0"/>
                    </a:cubicBezTo>
                    <a:close/>
                  </a:path>
                </a:pathLst>
              </a:custGeom>
              <a:solidFill>
                <a:srgbClr val="E1A101"/>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81" name="Google Shape;1473;p62">
                <a:extLst>
                  <a:ext uri="{FF2B5EF4-FFF2-40B4-BE49-F238E27FC236}">
                    <a16:creationId xmlns:a16="http://schemas.microsoft.com/office/drawing/2014/main" xmlns="" id="{6A408378-247B-4902-B293-FBE7F77FF76B}"/>
                  </a:ext>
                </a:extLst>
              </p:cNvPr>
              <p:cNvSpPr/>
              <p:nvPr/>
            </p:nvSpPr>
            <p:spPr>
              <a:xfrm>
                <a:off x="4740095" y="1711064"/>
                <a:ext cx="21037" cy="20912"/>
              </a:xfrm>
              <a:custGeom>
                <a:avLst/>
                <a:gdLst/>
                <a:ahLst/>
                <a:cxnLst/>
                <a:rect l="l" t="t" r="r" b="b"/>
                <a:pathLst>
                  <a:path w="1005" h="999" extrusionOk="0">
                    <a:moveTo>
                      <a:pt x="500" y="1"/>
                    </a:moveTo>
                    <a:cubicBezTo>
                      <a:pt x="224" y="1"/>
                      <a:pt x="0" y="224"/>
                      <a:pt x="0" y="500"/>
                    </a:cubicBezTo>
                    <a:cubicBezTo>
                      <a:pt x="0" y="775"/>
                      <a:pt x="224" y="999"/>
                      <a:pt x="500" y="999"/>
                    </a:cubicBezTo>
                    <a:lnTo>
                      <a:pt x="505" y="999"/>
                    </a:lnTo>
                    <a:cubicBezTo>
                      <a:pt x="781" y="999"/>
                      <a:pt x="1005" y="775"/>
                      <a:pt x="1005" y="500"/>
                    </a:cubicBezTo>
                    <a:cubicBezTo>
                      <a:pt x="1005" y="224"/>
                      <a:pt x="781" y="1"/>
                      <a:pt x="505" y="1"/>
                    </a:cubicBezTo>
                    <a:close/>
                  </a:path>
                </a:pathLst>
              </a:custGeom>
              <a:solidFill>
                <a:srgbClr val="E1A101"/>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82" name="Google Shape;1474;p62">
                <a:extLst>
                  <a:ext uri="{FF2B5EF4-FFF2-40B4-BE49-F238E27FC236}">
                    <a16:creationId xmlns:a16="http://schemas.microsoft.com/office/drawing/2014/main" xmlns="" id="{9F12F70B-5CC6-428D-9A60-0968E2797C8F}"/>
                  </a:ext>
                </a:extLst>
              </p:cNvPr>
              <p:cNvSpPr/>
              <p:nvPr/>
            </p:nvSpPr>
            <p:spPr>
              <a:xfrm>
                <a:off x="4940482" y="1498976"/>
                <a:ext cx="21037" cy="20912"/>
              </a:xfrm>
              <a:custGeom>
                <a:avLst/>
                <a:gdLst/>
                <a:ahLst/>
                <a:cxnLst/>
                <a:rect l="l" t="t" r="r" b="b"/>
                <a:pathLst>
                  <a:path w="1005" h="999" extrusionOk="0">
                    <a:moveTo>
                      <a:pt x="499" y="0"/>
                    </a:moveTo>
                    <a:cubicBezTo>
                      <a:pt x="223" y="0"/>
                      <a:pt x="0" y="224"/>
                      <a:pt x="0" y="499"/>
                    </a:cubicBezTo>
                    <a:cubicBezTo>
                      <a:pt x="0" y="775"/>
                      <a:pt x="223" y="998"/>
                      <a:pt x="499" y="998"/>
                    </a:cubicBezTo>
                    <a:lnTo>
                      <a:pt x="505" y="998"/>
                    </a:lnTo>
                    <a:cubicBezTo>
                      <a:pt x="781" y="998"/>
                      <a:pt x="1004" y="775"/>
                      <a:pt x="1004" y="499"/>
                    </a:cubicBezTo>
                    <a:cubicBezTo>
                      <a:pt x="1004" y="224"/>
                      <a:pt x="781" y="0"/>
                      <a:pt x="505" y="0"/>
                    </a:cubicBezTo>
                    <a:close/>
                  </a:path>
                </a:pathLst>
              </a:custGeom>
              <a:solidFill>
                <a:srgbClr val="E1A101"/>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sp>
          <p:nvSpPr>
            <p:cNvPr id="95" name="文本框 94">
              <a:extLst>
                <a:ext uri="{FF2B5EF4-FFF2-40B4-BE49-F238E27FC236}">
                  <a16:creationId xmlns:a16="http://schemas.microsoft.com/office/drawing/2014/main" xmlns="" id="{BCD3FAD5-69B5-4591-9DB7-E0C92E17B5A0}"/>
                </a:ext>
              </a:extLst>
            </p:cNvPr>
            <p:cNvSpPr txBox="1"/>
            <p:nvPr/>
          </p:nvSpPr>
          <p:spPr>
            <a:xfrm>
              <a:off x="3520932" y="2032873"/>
              <a:ext cx="1877842" cy="520720"/>
            </a:xfrm>
            <a:prstGeom prst="rect">
              <a:avLst/>
            </a:prstGeom>
            <a:noFill/>
          </p:spPr>
          <p:txBody>
            <a:bodyPr wrap="square" rtlCol="0">
              <a:spAutoFit/>
            </a:bodyPr>
            <a:lstStyle/>
            <a:p>
              <a:pPr algn="ctr">
                <a:lnSpc>
                  <a:spcPct val="120000"/>
                </a:lnSpc>
              </a:pPr>
              <a:r>
                <a:rPr lang="zh-CN" altLang="en-US" sz="1200" dirty="0"/>
                <a:t>我是一堆无情的占位文字我是一堆无情的占位文字</a:t>
              </a:r>
            </a:p>
          </p:txBody>
        </p:sp>
      </p:grpSp>
      <p:grpSp>
        <p:nvGrpSpPr>
          <p:cNvPr id="103" name="组合 102">
            <a:extLst>
              <a:ext uri="{FF2B5EF4-FFF2-40B4-BE49-F238E27FC236}">
                <a16:creationId xmlns:a16="http://schemas.microsoft.com/office/drawing/2014/main" xmlns="" id="{21458275-3BF4-4159-A03B-365FCE06FD45}"/>
              </a:ext>
            </a:extLst>
          </p:cNvPr>
          <p:cNvGrpSpPr/>
          <p:nvPr/>
        </p:nvGrpSpPr>
        <p:grpSpPr>
          <a:xfrm>
            <a:off x="6052566" y="920224"/>
            <a:ext cx="2093400" cy="1584131"/>
            <a:chOff x="5960165" y="917666"/>
            <a:chExt cx="2093400" cy="1584131"/>
          </a:xfrm>
        </p:grpSpPr>
        <p:sp>
          <p:nvSpPr>
            <p:cNvPr id="56" name="Google Shape;1448;p62">
              <a:extLst>
                <a:ext uri="{FF2B5EF4-FFF2-40B4-BE49-F238E27FC236}">
                  <a16:creationId xmlns:a16="http://schemas.microsoft.com/office/drawing/2014/main" xmlns="" id="{6EF9E58E-5DFD-4A95-B5CD-18ED1588744C}"/>
                </a:ext>
              </a:extLst>
            </p:cNvPr>
            <p:cNvSpPr txBox="1">
              <a:spLocks/>
            </p:cNvSpPr>
            <p:nvPr/>
          </p:nvSpPr>
          <p:spPr>
            <a:xfrm>
              <a:off x="5960165" y="1428640"/>
              <a:ext cx="2093400" cy="565800"/>
            </a:xfrm>
            <a:prstGeom prst="rect">
              <a:avLst/>
            </a:prstGeom>
            <a:noFill/>
            <a:ln>
              <a:noFill/>
            </a:ln>
          </p:spPr>
          <p:txBody>
            <a:bodyPr spcFirstLastPara="1" wrap="square" lIns="91425" tIns="91425" rIns="91425" bIns="91425" anchor="b"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accent1"/>
                </a:buClr>
                <a:buSzPts val="1800"/>
                <a:buFont typeface="Fira Sans Condensed"/>
                <a:buNone/>
                <a:defRPr sz="1800" b="1" i="0" u="none" strike="noStrike" cap="none">
                  <a:solidFill>
                    <a:schemeClr val="accent1"/>
                  </a:solidFill>
                  <a:latin typeface="Fira Sans Condensed"/>
                  <a:ea typeface="Fira Sans Condensed"/>
                  <a:cs typeface="Fira Sans Condensed"/>
                  <a:sym typeface="Fira Sans Condensed"/>
                </a:defRPr>
              </a:lvl1pPr>
              <a:lvl2pPr marR="0" lvl="1" algn="ctr" rtl="0">
                <a:lnSpc>
                  <a:spcPct val="100000"/>
                </a:lnSpc>
                <a:spcBef>
                  <a:spcPts val="0"/>
                </a:spcBef>
                <a:spcAft>
                  <a:spcPts val="0"/>
                </a:spcAft>
                <a:buClr>
                  <a:schemeClr val="accent1"/>
                </a:buClr>
                <a:buSzPts val="1800"/>
                <a:buFont typeface="Arial"/>
                <a:buNone/>
                <a:defRPr sz="1800" b="0" i="0" u="none" strike="noStrike" cap="none">
                  <a:solidFill>
                    <a:schemeClr val="accent1"/>
                  </a:solidFill>
                  <a:latin typeface="Arial"/>
                  <a:ea typeface="Arial"/>
                  <a:cs typeface="Arial"/>
                  <a:sym typeface="Arial"/>
                </a:defRPr>
              </a:lvl2pPr>
              <a:lvl3pPr marR="0" lvl="2" algn="ctr" rtl="0">
                <a:lnSpc>
                  <a:spcPct val="100000"/>
                </a:lnSpc>
                <a:spcBef>
                  <a:spcPts val="0"/>
                </a:spcBef>
                <a:spcAft>
                  <a:spcPts val="0"/>
                </a:spcAft>
                <a:buClr>
                  <a:schemeClr val="accent1"/>
                </a:buClr>
                <a:buSzPts val="1800"/>
                <a:buFont typeface="Arial"/>
                <a:buNone/>
                <a:defRPr sz="1800" b="0" i="0" u="none" strike="noStrike" cap="none">
                  <a:solidFill>
                    <a:schemeClr val="accent1"/>
                  </a:solidFill>
                  <a:latin typeface="Arial"/>
                  <a:ea typeface="Arial"/>
                  <a:cs typeface="Arial"/>
                  <a:sym typeface="Arial"/>
                </a:defRPr>
              </a:lvl3pPr>
              <a:lvl4pPr marR="0" lvl="3" algn="ctr" rtl="0">
                <a:lnSpc>
                  <a:spcPct val="100000"/>
                </a:lnSpc>
                <a:spcBef>
                  <a:spcPts val="0"/>
                </a:spcBef>
                <a:spcAft>
                  <a:spcPts val="0"/>
                </a:spcAft>
                <a:buClr>
                  <a:schemeClr val="accent1"/>
                </a:buClr>
                <a:buSzPts val="1800"/>
                <a:buFont typeface="Arial"/>
                <a:buNone/>
                <a:defRPr sz="1800" b="0" i="0" u="none" strike="noStrike" cap="none">
                  <a:solidFill>
                    <a:schemeClr val="accent1"/>
                  </a:solidFill>
                  <a:latin typeface="Arial"/>
                  <a:ea typeface="Arial"/>
                  <a:cs typeface="Arial"/>
                  <a:sym typeface="Arial"/>
                </a:defRPr>
              </a:lvl4pPr>
              <a:lvl5pPr marR="0" lvl="4" algn="ctr" rtl="0">
                <a:lnSpc>
                  <a:spcPct val="100000"/>
                </a:lnSpc>
                <a:spcBef>
                  <a:spcPts val="0"/>
                </a:spcBef>
                <a:spcAft>
                  <a:spcPts val="0"/>
                </a:spcAft>
                <a:buClr>
                  <a:schemeClr val="accent1"/>
                </a:buClr>
                <a:buSzPts val="1800"/>
                <a:buFont typeface="Arial"/>
                <a:buNone/>
                <a:defRPr sz="1800" b="0" i="0" u="none" strike="noStrike" cap="none">
                  <a:solidFill>
                    <a:schemeClr val="accent1"/>
                  </a:solidFill>
                  <a:latin typeface="Arial"/>
                  <a:ea typeface="Arial"/>
                  <a:cs typeface="Arial"/>
                  <a:sym typeface="Arial"/>
                </a:defRPr>
              </a:lvl5pPr>
              <a:lvl6pPr marR="0" lvl="5" algn="ctr" rtl="0">
                <a:lnSpc>
                  <a:spcPct val="100000"/>
                </a:lnSpc>
                <a:spcBef>
                  <a:spcPts val="0"/>
                </a:spcBef>
                <a:spcAft>
                  <a:spcPts val="0"/>
                </a:spcAft>
                <a:buClr>
                  <a:schemeClr val="accent1"/>
                </a:buClr>
                <a:buSzPts val="1800"/>
                <a:buFont typeface="Arial"/>
                <a:buNone/>
                <a:defRPr sz="1800" b="0" i="0" u="none" strike="noStrike" cap="none">
                  <a:solidFill>
                    <a:schemeClr val="accent1"/>
                  </a:solidFill>
                  <a:latin typeface="Arial"/>
                  <a:ea typeface="Arial"/>
                  <a:cs typeface="Arial"/>
                  <a:sym typeface="Arial"/>
                </a:defRPr>
              </a:lvl6pPr>
              <a:lvl7pPr marR="0" lvl="6" algn="ctr" rtl="0">
                <a:lnSpc>
                  <a:spcPct val="100000"/>
                </a:lnSpc>
                <a:spcBef>
                  <a:spcPts val="0"/>
                </a:spcBef>
                <a:spcAft>
                  <a:spcPts val="0"/>
                </a:spcAft>
                <a:buClr>
                  <a:schemeClr val="accent1"/>
                </a:buClr>
                <a:buSzPts val="1800"/>
                <a:buFont typeface="Arial"/>
                <a:buNone/>
                <a:defRPr sz="1800" b="0" i="0" u="none" strike="noStrike" cap="none">
                  <a:solidFill>
                    <a:schemeClr val="accent1"/>
                  </a:solidFill>
                  <a:latin typeface="Arial"/>
                  <a:ea typeface="Arial"/>
                  <a:cs typeface="Arial"/>
                  <a:sym typeface="Arial"/>
                </a:defRPr>
              </a:lvl7pPr>
              <a:lvl8pPr marR="0" lvl="7" algn="ctr" rtl="0">
                <a:lnSpc>
                  <a:spcPct val="100000"/>
                </a:lnSpc>
                <a:spcBef>
                  <a:spcPts val="0"/>
                </a:spcBef>
                <a:spcAft>
                  <a:spcPts val="0"/>
                </a:spcAft>
                <a:buClr>
                  <a:schemeClr val="accent1"/>
                </a:buClr>
                <a:buSzPts val="1800"/>
                <a:buFont typeface="Arial"/>
                <a:buNone/>
                <a:defRPr sz="1800" b="0" i="0" u="none" strike="noStrike" cap="none">
                  <a:solidFill>
                    <a:schemeClr val="accent1"/>
                  </a:solidFill>
                  <a:latin typeface="Arial"/>
                  <a:ea typeface="Arial"/>
                  <a:cs typeface="Arial"/>
                  <a:sym typeface="Arial"/>
                </a:defRPr>
              </a:lvl8pPr>
              <a:lvl9pPr marR="0" lvl="8" algn="ctr" rtl="0">
                <a:lnSpc>
                  <a:spcPct val="100000"/>
                </a:lnSpc>
                <a:spcBef>
                  <a:spcPts val="0"/>
                </a:spcBef>
                <a:spcAft>
                  <a:spcPts val="0"/>
                </a:spcAft>
                <a:buClr>
                  <a:schemeClr val="accent1"/>
                </a:buClr>
                <a:buSzPts val="1800"/>
                <a:buFont typeface="Arial"/>
                <a:buNone/>
                <a:defRPr sz="1800" b="0" i="0" u="none" strike="noStrike" cap="none">
                  <a:solidFill>
                    <a:schemeClr val="accent1"/>
                  </a:solidFill>
                  <a:latin typeface="Arial"/>
                  <a:ea typeface="Arial"/>
                  <a:cs typeface="Arial"/>
                  <a:sym typeface="Arial"/>
                </a:defRPr>
              </a:lvl9pPr>
            </a:lstStyle>
            <a:p>
              <a:pPr marL="0" marR="0" lvl="0" indent="0" algn="ctr" defTabSz="914400" rtl="0" eaLnBrk="1" fontAlgn="auto" latinLnBrk="0" hangingPunct="1">
                <a:lnSpc>
                  <a:spcPct val="100000"/>
                </a:lnSpc>
                <a:spcBef>
                  <a:spcPts val="0"/>
                </a:spcBef>
                <a:spcAft>
                  <a:spcPts val="0"/>
                </a:spcAft>
                <a:buClr>
                  <a:srgbClr val="E1A101"/>
                </a:buClr>
                <a:buSzPts val="1800"/>
                <a:buFont typeface="Fira Sans Condensed"/>
                <a:buNone/>
                <a:tabLst/>
                <a:defRPr/>
              </a:pPr>
              <a:r>
                <a:rPr kumimoji="0" lang="zh-CN" altLang="en-US" sz="1800" b="1" i="0" u="none" strike="noStrike" kern="0" cap="none" spc="0" normalizeH="0" baseline="0" noProof="0" dirty="0">
                  <a:ln>
                    <a:noFill/>
                  </a:ln>
                  <a:solidFill>
                    <a:srgbClr val="E1A101"/>
                  </a:solidFill>
                  <a:effectLst/>
                  <a:uLnTx/>
                  <a:uFillTx/>
                  <a:latin typeface="+mj-ea"/>
                  <a:ea typeface="+mj-ea"/>
                  <a:sym typeface="Fira Sans Condensed"/>
                </a:rPr>
                <a:t>任务三</a:t>
              </a:r>
              <a:endParaRPr kumimoji="0" lang="en-US" sz="1800" b="1" i="0" u="none" strike="noStrike" kern="0" cap="none" spc="0" normalizeH="0" baseline="0" noProof="0" dirty="0">
                <a:ln>
                  <a:noFill/>
                </a:ln>
                <a:solidFill>
                  <a:srgbClr val="E1A101"/>
                </a:solidFill>
                <a:effectLst/>
                <a:uLnTx/>
                <a:uFillTx/>
                <a:latin typeface="+mj-ea"/>
                <a:ea typeface="+mj-ea"/>
                <a:sym typeface="Fira Sans Condensed"/>
              </a:endParaRPr>
            </a:p>
          </p:txBody>
        </p:sp>
        <p:grpSp>
          <p:nvGrpSpPr>
            <p:cNvPr id="70" name="Google Shape;1462;p62">
              <a:extLst>
                <a:ext uri="{FF2B5EF4-FFF2-40B4-BE49-F238E27FC236}">
                  <a16:creationId xmlns:a16="http://schemas.microsoft.com/office/drawing/2014/main" xmlns="" id="{31796C57-909E-4A65-8892-C98A7CAF7E8B}"/>
                </a:ext>
              </a:extLst>
            </p:cNvPr>
            <p:cNvGrpSpPr/>
            <p:nvPr/>
          </p:nvGrpSpPr>
          <p:grpSpPr>
            <a:xfrm>
              <a:off x="6737443" y="917666"/>
              <a:ext cx="538844" cy="534993"/>
              <a:chOff x="5332150" y="3488882"/>
              <a:chExt cx="538844" cy="534993"/>
            </a:xfrm>
          </p:grpSpPr>
          <p:sp>
            <p:nvSpPr>
              <p:cNvPr id="71" name="Google Shape;1463;p62">
                <a:extLst>
                  <a:ext uri="{FF2B5EF4-FFF2-40B4-BE49-F238E27FC236}">
                    <a16:creationId xmlns:a16="http://schemas.microsoft.com/office/drawing/2014/main" xmlns="" id="{9BA07BBE-71D9-4141-B7C3-71D3748FC166}"/>
                  </a:ext>
                </a:extLst>
              </p:cNvPr>
              <p:cNvSpPr/>
              <p:nvPr/>
            </p:nvSpPr>
            <p:spPr>
              <a:xfrm>
                <a:off x="5332150" y="3488882"/>
                <a:ext cx="538844" cy="534993"/>
              </a:xfrm>
              <a:custGeom>
                <a:avLst/>
                <a:gdLst/>
                <a:ahLst/>
                <a:cxnLst/>
                <a:rect l="l" t="t" r="r" b="b"/>
                <a:pathLst>
                  <a:path w="25742" h="25558" extrusionOk="0">
                    <a:moveTo>
                      <a:pt x="6811" y="998"/>
                    </a:moveTo>
                    <a:cubicBezTo>
                      <a:pt x="6967" y="998"/>
                      <a:pt x="7125" y="1019"/>
                      <a:pt x="7280" y="1064"/>
                    </a:cubicBezTo>
                    <a:cubicBezTo>
                      <a:pt x="7907" y="1243"/>
                      <a:pt x="8377" y="1765"/>
                      <a:pt x="8490" y="2407"/>
                    </a:cubicBezTo>
                    <a:cubicBezTo>
                      <a:pt x="8493" y="2429"/>
                      <a:pt x="8496" y="2455"/>
                      <a:pt x="8499" y="2486"/>
                    </a:cubicBezTo>
                    <a:lnTo>
                      <a:pt x="8504" y="2517"/>
                    </a:lnTo>
                    <a:cubicBezTo>
                      <a:pt x="8524" y="2711"/>
                      <a:pt x="8657" y="2875"/>
                      <a:pt x="8841" y="2937"/>
                    </a:cubicBezTo>
                    <a:cubicBezTo>
                      <a:pt x="9316" y="3094"/>
                      <a:pt x="9664" y="3503"/>
                      <a:pt x="9742" y="3998"/>
                    </a:cubicBezTo>
                    <a:cubicBezTo>
                      <a:pt x="9818" y="4494"/>
                      <a:pt x="9612" y="4990"/>
                      <a:pt x="9207" y="5285"/>
                    </a:cubicBezTo>
                    <a:lnTo>
                      <a:pt x="9109" y="5113"/>
                    </a:lnTo>
                    <a:cubicBezTo>
                      <a:pt x="8357" y="3804"/>
                      <a:pt x="6963" y="2997"/>
                      <a:pt x="5454" y="2997"/>
                    </a:cubicBezTo>
                    <a:cubicBezTo>
                      <a:pt x="5447" y="2997"/>
                      <a:pt x="5441" y="2997"/>
                      <a:pt x="5434" y="2997"/>
                    </a:cubicBezTo>
                    <a:cubicBezTo>
                      <a:pt x="4468" y="3003"/>
                      <a:pt x="3529" y="3314"/>
                      <a:pt x="2750" y="3885"/>
                    </a:cubicBezTo>
                    <a:cubicBezTo>
                      <a:pt x="2622" y="3698"/>
                      <a:pt x="2535" y="3486"/>
                      <a:pt x="2496" y="3262"/>
                    </a:cubicBezTo>
                    <a:cubicBezTo>
                      <a:pt x="2345" y="2402"/>
                      <a:pt x="2919" y="1581"/>
                      <a:pt x="3779" y="1427"/>
                    </a:cubicBezTo>
                    <a:lnTo>
                      <a:pt x="3780" y="1427"/>
                    </a:lnTo>
                    <a:cubicBezTo>
                      <a:pt x="3871" y="1412"/>
                      <a:pt x="3962" y="1404"/>
                      <a:pt x="4052" y="1404"/>
                    </a:cubicBezTo>
                    <a:cubicBezTo>
                      <a:pt x="4352" y="1404"/>
                      <a:pt x="4647" y="1489"/>
                      <a:pt x="4904" y="1653"/>
                    </a:cubicBezTo>
                    <a:cubicBezTo>
                      <a:pt x="4986" y="1705"/>
                      <a:pt x="5078" y="1730"/>
                      <a:pt x="5170" y="1730"/>
                    </a:cubicBezTo>
                    <a:cubicBezTo>
                      <a:pt x="5308" y="1730"/>
                      <a:pt x="5445" y="1673"/>
                      <a:pt x="5543" y="1564"/>
                    </a:cubicBezTo>
                    <a:cubicBezTo>
                      <a:pt x="5871" y="1198"/>
                      <a:pt x="6334" y="998"/>
                      <a:pt x="6811" y="998"/>
                    </a:cubicBezTo>
                    <a:close/>
                    <a:moveTo>
                      <a:pt x="5457" y="3995"/>
                    </a:moveTo>
                    <a:cubicBezTo>
                      <a:pt x="6607" y="3997"/>
                      <a:pt x="7669" y="4612"/>
                      <a:pt x="8241" y="5610"/>
                    </a:cubicBezTo>
                    <a:lnTo>
                      <a:pt x="9437" y="7699"/>
                    </a:lnTo>
                    <a:cubicBezTo>
                      <a:pt x="10877" y="10216"/>
                      <a:pt x="13741" y="10554"/>
                      <a:pt x="16352" y="10554"/>
                    </a:cubicBezTo>
                    <a:cubicBezTo>
                      <a:pt x="18595" y="10554"/>
                      <a:pt x="21866" y="8515"/>
                      <a:pt x="24215" y="6806"/>
                    </a:cubicBezTo>
                    <a:cubicBezTo>
                      <a:pt x="24265" y="6769"/>
                      <a:pt x="24320" y="6753"/>
                      <a:pt x="24373" y="6753"/>
                    </a:cubicBezTo>
                    <a:cubicBezTo>
                      <a:pt x="24537" y="6753"/>
                      <a:pt x="24684" y="6906"/>
                      <a:pt x="24636" y="7093"/>
                    </a:cubicBezTo>
                    <a:lnTo>
                      <a:pt x="24636" y="7091"/>
                    </a:lnTo>
                    <a:lnTo>
                      <a:pt x="22732" y="14456"/>
                    </a:lnTo>
                    <a:cubicBezTo>
                      <a:pt x="21688" y="18496"/>
                      <a:pt x="18043" y="21318"/>
                      <a:pt x="13870" y="21318"/>
                    </a:cubicBezTo>
                    <a:lnTo>
                      <a:pt x="13670" y="21318"/>
                    </a:lnTo>
                    <a:cubicBezTo>
                      <a:pt x="10152" y="21318"/>
                      <a:pt x="7083" y="19063"/>
                      <a:pt x="6034" y="15704"/>
                    </a:cubicBezTo>
                    <a:lnTo>
                      <a:pt x="4552" y="10959"/>
                    </a:lnTo>
                    <a:cubicBezTo>
                      <a:pt x="4039" y="9332"/>
                      <a:pt x="2890" y="7981"/>
                      <a:pt x="1364" y="7215"/>
                    </a:cubicBezTo>
                    <a:lnTo>
                      <a:pt x="1332" y="7199"/>
                    </a:lnTo>
                    <a:lnTo>
                      <a:pt x="2535" y="5504"/>
                    </a:lnTo>
                    <a:cubicBezTo>
                      <a:pt x="3205" y="4565"/>
                      <a:pt x="4285" y="4003"/>
                      <a:pt x="5440" y="3995"/>
                    </a:cubicBezTo>
                    <a:close/>
                    <a:moveTo>
                      <a:pt x="6811" y="0"/>
                    </a:moveTo>
                    <a:cubicBezTo>
                      <a:pt x="6655" y="0"/>
                      <a:pt x="6497" y="14"/>
                      <a:pt x="6338" y="42"/>
                    </a:cubicBezTo>
                    <a:cubicBezTo>
                      <a:pt x="5875" y="122"/>
                      <a:pt x="5443" y="322"/>
                      <a:pt x="5083" y="622"/>
                    </a:cubicBezTo>
                    <a:cubicBezTo>
                      <a:pt x="4757" y="479"/>
                      <a:pt x="4406" y="406"/>
                      <a:pt x="4052" y="406"/>
                    </a:cubicBezTo>
                    <a:cubicBezTo>
                      <a:pt x="3903" y="406"/>
                      <a:pt x="3753" y="419"/>
                      <a:pt x="3605" y="445"/>
                    </a:cubicBezTo>
                    <a:cubicBezTo>
                      <a:pt x="2204" y="693"/>
                      <a:pt x="1266" y="2034"/>
                      <a:pt x="1513" y="3436"/>
                    </a:cubicBezTo>
                    <a:cubicBezTo>
                      <a:pt x="1585" y="3846"/>
                      <a:pt x="1756" y="4232"/>
                      <a:pt x="2009" y="4562"/>
                    </a:cubicBezTo>
                    <a:cubicBezTo>
                      <a:pt x="1908" y="4678"/>
                      <a:pt x="1810" y="4801"/>
                      <a:pt x="1721" y="4927"/>
                    </a:cubicBezTo>
                    <a:lnTo>
                      <a:pt x="179" y="7096"/>
                    </a:lnTo>
                    <a:cubicBezTo>
                      <a:pt x="1" y="7346"/>
                      <a:pt x="89" y="7695"/>
                      <a:pt x="363" y="7832"/>
                    </a:cubicBezTo>
                    <a:lnTo>
                      <a:pt x="918" y="8109"/>
                    </a:lnTo>
                    <a:cubicBezTo>
                      <a:pt x="2201" y="8754"/>
                      <a:pt x="3166" y="9890"/>
                      <a:pt x="3598" y="11258"/>
                    </a:cubicBezTo>
                    <a:lnTo>
                      <a:pt x="5080" y="16005"/>
                    </a:lnTo>
                    <a:cubicBezTo>
                      <a:pt x="5971" y="18843"/>
                      <a:pt x="8205" y="21061"/>
                      <a:pt x="11051" y="21931"/>
                    </a:cubicBezTo>
                    <a:cubicBezTo>
                      <a:pt x="11043" y="21965"/>
                      <a:pt x="11039" y="22000"/>
                      <a:pt x="11039" y="22035"/>
                    </a:cubicBezTo>
                    <a:lnTo>
                      <a:pt x="11039" y="23643"/>
                    </a:lnTo>
                    <a:lnTo>
                      <a:pt x="9805" y="24671"/>
                    </a:lnTo>
                    <a:cubicBezTo>
                      <a:pt x="9593" y="24847"/>
                      <a:pt x="9564" y="25161"/>
                      <a:pt x="9740" y="25373"/>
                    </a:cubicBezTo>
                    <a:cubicBezTo>
                      <a:pt x="9839" y="25492"/>
                      <a:pt x="9982" y="25553"/>
                      <a:pt x="10125" y="25553"/>
                    </a:cubicBezTo>
                    <a:cubicBezTo>
                      <a:pt x="10237" y="25553"/>
                      <a:pt x="10350" y="25515"/>
                      <a:pt x="10443" y="25438"/>
                    </a:cubicBezTo>
                    <a:lnTo>
                      <a:pt x="11538" y="24526"/>
                    </a:lnTo>
                    <a:lnTo>
                      <a:pt x="12633" y="25438"/>
                    </a:lnTo>
                    <a:cubicBezTo>
                      <a:pt x="12727" y="25515"/>
                      <a:pt x="12839" y="25553"/>
                      <a:pt x="12952" y="25553"/>
                    </a:cubicBezTo>
                    <a:cubicBezTo>
                      <a:pt x="13095" y="25553"/>
                      <a:pt x="13237" y="25492"/>
                      <a:pt x="13336" y="25373"/>
                    </a:cubicBezTo>
                    <a:cubicBezTo>
                      <a:pt x="13512" y="25161"/>
                      <a:pt x="13483" y="24847"/>
                      <a:pt x="13271" y="24671"/>
                    </a:cubicBezTo>
                    <a:lnTo>
                      <a:pt x="12037" y="23643"/>
                    </a:lnTo>
                    <a:lnTo>
                      <a:pt x="12037" y="22169"/>
                    </a:lnTo>
                    <a:cubicBezTo>
                      <a:pt x="12576" y="22268"/>
                      <a:pt x="13122" y="22317"/>
                      <a:pt x="13670" y="22317"/>
                    </a:cubicBezTo>
                    <a:lnTo>
                      <a:pt x="13870" y="22317"/>
                    </a:lnTo>
                    <a:cubicBezTo>
                      <a:pt x="14318" y="22317"/>
                      <a:pt x="14767" y="22287"/>
                      <a:pt x="15210" y="22228"/>
                    </a:cubicBezTo>
                    <a:lnTo>
                      <a:pt x="15210" y="23643"/>
                    </a:lnTo>
                    <a:lnTo>
                      <a:pt x="13976" y="24671"/>
                    </a:lnTo>
                    <a:cubicBezTo>
                      <a:pt x="13760" y="24846"/>
                      <a:pt x="13727" y="25164"/>
                      <a:pt x="13905" y="25377"/>
                    </a:cubicBezTo>
                    <a:cubicBezTo>
                      <a:pt x="14004" y="25497"/>
                      <a:pt x="14147" y="25558"/>
                      <a:pt x="14290" y="25558"/>
                    </a:cubicBezTo>
                    <a:cubicBezTo>
                      <a:pt x="14405" y="25558"/>
                      <a:pt x="14521" y="25518"/>
                      <a:pt x="14615" y="25438"/>
                    </a:cubicBezTo>
                    <a:lnTo>
                      <a:pt x="15709" y="24526"/>
                    </a:lnTo>
                    <a:lnTo>
                      <a:pt x="16804" y="25438"/>
                    </a:lnTo>
                    <a:cubicBezTo>
                      <a:pt x="16898" y="25515"/>
                      <a:pt x="17011" y="25553"/>
                      <a:pt x="17124" y="25553"/>
                    </a:cubicBezTo>
                    <a:cubicBezTo>
                      <a:pt x="17267" y="25553"/>
                      <a:pt x="17409" y="25492"/>
                      <a:pt x="17507" y="25373"/>
                    </a:cubicBezTo>
                    <a:cubicBezTo>
                      <a:pt x="17683" y="25161"/>
                      <a:pt x="17654" y="24846"/>
                      <a:pt x="17443" y="24671"/>
                    </a:cubicBezTo>
                    <a:lnTo>
                      <a:pt x="16208" y="23643"/>
                    </a:lnTo>
                    <a:lnTo>
                      <a:pt x="16208" y="22044"/>
                    </a:lnTo>
                    <a:cubicBezTo>
                      <a:pt x="19873" y="21177"/>
                      <a:pt x="22757" y="18352"/>
                      <a:pt x="23699" y="14705"/>
                    </a:cubicBezTo>
                    <a:lnTo>
                      <a:pt x="25603" y="7342"/>
                    </a:lnTo>
                    <a:cubicBezTo>
                      <a:pt x="25741" y="6822"/>
                      <a:pt x="25534" y="6273"/>
                      <a:pt x="25088" y="5974"/>
                    </a:cubicBezTo>
                    <a:lnTo>
                      <a:pt x="25086" y="5974"/>
                    </a:lnTo>
                    <a:cubicBezTo>
                      <a:pt x="24871" y="5826"/>
                      <a:pt x="24622" y="5751"/>
                      <a:pt x="24373" y="5751"/>
                    </a:cubicBezTo>
                    <a:cubicBezTo>
                      <a:pt x="24110" y="5751"/>
                      <a:pt x="23848" y="5834"/>
                      <a:pt x="23627" y="5998"/>
                    </a:cubicBezTo>
                    <a:cubicBezTo>
                      <a:pt x="20476" y="8293"/>
                      <a:pt x="17892" y="9556"/>
                      <a:pt x="16352" y="9556"/>
                    </a:cubicBezTo>
                    <a:cubicBezTo>
                      <a:pt x="13910" y="9556"/>
                      <a:pt x="11486" y="9270"/>
                      <a:pt x="10304" y="7203"/>
                    </a:cubicBezTo>
                    <a:lnTo>
                      <a:pt x="9703" y="6155"/>
                    </a:lnTo>
                    <a:cubicBezTo>
                      <a:pt x="10403" y="5694"/>
                      <a:pt x="10803" y="4893"/>
                      <a:pt x="10749" y="4057"/>
                    </a:cubicBezTo>
                    <a:cubicBezTo>
                      <a:pt x="10696" y="3221"/>
                      <a:pt x="10198" y="2477"/>
                      <a:pt x="9446" y="2108"/>
                    </a:cubicBezTo>
                    <a:cubicBezTo>
                      <a:pt x="9166" y="865"/>
                      <a:pt x="8055" y="0"/>
                      <a:pt x="6811" y="0"/>
                    </a:cubicBezTo>
                    <a:close/>
                  </a:path>
                </a:pathLst>
              </a:custGeom>
              <a:solidFill>
                <a:srgbClr val="E1A101"/>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72" name="Google Shape;1464;p62">
                <a:extLst>
                  <a:ext uri="{FF2B5EF4-FFF2-40B4-BE49-F238E27FC236}">
                    <a16:creationId xmlns:a16="http://schemas.microsoft.com/office/drawing/2014/main" xmlns="" id="{75D16BE4-90F0-46CB-A12D-1994D326E4B0}"/>
                  </a:ext>
                </a:extLst>
              </p:cNvPr>
              <p:cNvSpPr/>
              <p:nvPr/>
            </p:nvSpPr>
            <p:spPr>
              <a:xfrm>
                <a:off x="5432228" y="3615210"/>
                <a:ext cx="26919" cy="23068"/>
              </a:xfrm>
              <a:custGeom>
                <a:avLst/>
                <a:gdLst/>
                <a:ahLst/>
                <a:cxnLst/>
                <a:rect l="l" t="t" r="r" b="b"/>
                <a:pathLst>
                  <a:path w="1286" h="1102" extrusionOk="0">
                    <a:moveTo>
                      <a:pt x="737" y="1"/>
                    </a:moveTo>
                    <a:cubicBezTo>
                      <a:pt x="245" y="1"/>
                      <a:pt x="1" y="593"/>
                      <a:pt x="347" y="940"/>
                    </a:cubicBezTo>
                    <a:cubicBezTo>
                      <a:pt x="452" y="1045"/>
                      <a:pt x="593" y="1101"/>
                      <a:pt x="736" y="1101"/>
                    </a:cubicBezTo>
                    <a:cubicBezTo>
                      <a:pt x="807" y="1101"/>
                      <a:pt x="878" y="1088"/>
                      <a:pt x="946" y="1059"/>
                    </a:cubicBezTo>
                    <a:cubicBezTo>
                      <a:pt x="1152" y="974"/>
                      <a:pt x="1286" y="774"/>
                      <a:pt x="1286" y="551"/>
                    </a:cubicBezTo>
                    <a:cubicBezTo>
                      <a:pt x="1286" y="247"/>
                      <a:pt x="1040" y="1"/>
                      <a:pt x="737" y="1"/>
                    </a:cubicBezTo>
                    <a:close/>
                  </a:path>
                </a:pathLst>
              </a:custGeom>
              <a:solidFill>
                <a:srgbClr val="E1A101"/>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73" name="Google Shape;1465;p62">
                <a:extLst>
                  <a:ext uri="{FF2B5EF4-FFF2-40B4-BE49-F238E27FC236}">
                    <a16:creationId xmlns:a16="http://schemas.microsoft.com/office/drawing/2014/main" xmlns="" id="{52EC71F1-1846-4105-99DC-AD3F6026858E}"/>
                  </a:ext>
                </a:extLst>
              </p:cNvPr>
              <p:cNvSpPr/>
              <p:nvPr/>
            </p:nvSpPr>
            <p:spPr>
              <a:xfrm>
                <a:off x="5495277" y="3692681"/>
                <a:ext cx="312355" cy="185420"/>
              </a:xfrm>
              <a:custGeom>
                <a:avLst/>
                <a:gdLst/>
                <a:ahLst/>
                <a:cxnLst/>
                <a:rect l="l" t="t" r="r" b="b"/>
                <a:pathLst>
                  <a:path w="14922" h="8858" extrusionOk="0">
                    <a:moveTo>
                      <a:pt x="12937" y="1582"/>
                    </a:moveTo>
                    <a:cubicBezTo>
                      <a:pt x="11219" y="3017"/>
                      <a:pt x="9418" y="3741"/>
                      <a:pt x="7561" y="3741"/>
                    </a:cubicBezTo>
                    <a:cubicBezTo>
                      <a:pt x="7288" y="3741"/>
                      <a:pt x="7014" y="3725"/>
                      <a:pt x="6738" y="3694"/>
                    </a:cubicBezTo>
                    <a:cubicBezTo>
                      <a:pt x="6719" y="3692"/>
                      <a:pt x="6700" y="3690"/>
                      <a:pt x="6681" y="3690"/>
                    </a:cubicBezTo>
                    <a:cubicBezTo>
                      <a:pt x="6431" y="3690"/>
                      <a:pt x="6215" y="3878"/>
                      <a:pt x="6186" y="4132"/>
                    </a:cubicBezTo>
                    <a:cubicBezTo>
                      <a:pt x="6155" y="4406"/>
                      <a:pt x="6351" y="4654"/>
                      <a:pt x="6625" y="4685"/>
                    </a:cubicBezTo>
                    <a:cubicBezTo>
                      <a:pt x="6934" y="4721"/>
                      <a:pt x="7245" y="4739"/>
                      <a:pt x="7557" y="4739"/>
                    </a:cubicBezTo>
                    <a:cubicBezTo>
                      <a:pt x="8714" y="4739"/>
                      <a:pt x="9861" y="4490"/>
                      <a:pt x="10972" y="3997"/>
                    </a:cubicBezTo>
                    <a:cubicBezTo>
                      <a:pt x="11773" y="3642"/>
                      <a:pt x="12560" y="3159"/>
                      <a:pt x="13322" y="2554"/>
                    </a:cubicBezTo>
                    <a:lnTo>
                      <a:pt x="13322" y="2554"/>
                    </a:lnTo>
                    <a:cubicBezTo>
                      <a:pt x="13119" y="3118"/>
                      <a:pt x="12875" y="3666"/>
                      <a:pt x="12592" y="4193"/>
                    </a:cubicBezTo>
                    <a:lnTo>
                      <a:pt x="12592" y="4191"/>
                    </a:lnTo>
                    <a:cubicBezTo>
                      <a:pt x="12518" y="4328"/>
                      <a:pt x="12442" y="4462"/>
                      <a:pt x="12365" y="4592"/>
                    </a:cubicBezTo>
                    <a:cubicBezTo>
                      <a:pt x="11285" y="5313"/>
                      <a:pt x="10068" y="5755"/>
                      <a:pt x="8845" y="5870"/>
                    </a:cubicBezTo>
                    <a:cubicBezTo>
                      <a:pt x="8580" y="5895"/>
                      <a:pt x="8381" y="6123"/>
                      <a:pt x="8393" y="6389"/>
                    </a:cubicBezTo>
                    <a:cubicBezTo>
                      <a:pt x="8405" y="6656"/>
                      <a:pt x="8624" y="6865"/>
                      <a:pt x="8891" y="6865"/>
                    </a:cubicBezTo>
                    <a:cubicBezTo>
                      <a:pt x="8905" y="6865"/>
                      <a:pt x="8922" y="6865"/>
                      <a:pt x="8936" y="6864"/>
                    </a:cubicBezTo>
                    <a:cubicBezTo>
                      <a:pt x="9597" y="6800"/>
                      <a:pt x="10248" y="6659"/>
                      <a:pt x="10875" y="6440"/>
                    </a:cubicBezTo>
                    <a:lnTo>
                      <a:pt x="10875" y="6440"/>
                    </a:lnTo>
                    <a:cubicBezTo>
                      <a:pt x="9820" y="7383"/>
                      <a:pt x="8570" y="7860"/>
                      <a:pt x="7140" y="7860"/>
                    </a:cubicBezTo>
                    <a:cubicBezTo>
                      <a:pt x="3869" y="7860"/>
                      <a:pt x="1859" y="6416"/>
                      <a:pt x="1164" y="3567"/>
                    </a:cubicBezTo>
                    <a:cubicBezTo>
                      <a:pt x="977" y="2800"/>
                      <a:pt x="1556" y="2059"/>
                      <a:pt x="2345" y="2054"/>
                    </a:cubicBezTo>
                    <a:cubicBezTo>
                      <a:pt x="2477" y="2054"/>
                      <a:pt x="2607" y="2074"/>
                      <a:pt x="2732" y="2115"/>
                    </a:cubicBezTo>
                    <a:lnTo>
                      <a:pt x="3754" y="2451"/>
                    </a:lnTo>
                    <a:cubicBezTo>
                      <a:pt x="4866" y="2815"/>
                      <a:pt x="6020" y="2997"/>
                      <a:pt x="7174" y="2997"/>
                    </a:cubicBezTo>
                    <a:cubicBezTo>
                      <a:pt x="8477" y="2997"/>
                      <a:pt x="9780" y="2765"/>
                      <a:pt x="11018" y="2302"/>
                    </a:cubicBezTo>
                    <a:lnTo>
                      <a:pt x="12937" y="1582"/>
                    </a:lnTo>
                    <a:close/>
                    <a:moveTo>
                      <a:pt x="14401" y="1"/>
                    </a:moveTo>
                    <a:cubicBezTo>
                      <a:pt x="14342" y="1"/>
                      <a:pt x="14283" y="11"/>
                      <a:pt x="14226" y="32"/>
                    </a:cubicBezTo>
                    <a:lnTo>
                      <a:pt x="10668" y="1367"/>
                    </a:lnTo>
                    <a:cubicBezTo>
                      <a:pt x="9542" y="1788"/>
                      <a:pt x="8358" y="1999"/>
                      <a:pt x="7173" y="1999"/>
                    </a:cubicBezTo>
                    <a:cubicBezTo>
                      <a:pt x="6125" y="1999"/>
                      <a:pt x="5076" y="1834"/>
                      <a:pt x="4066" y="1503"/>
                    </a:cubicBezTo>
                    <a:lnTo>
                      <a:pt x="3044" y="1167"/>
                    </a:lnTo>
                    <a:cubicBezTo>
                      <a:pt x="2811" y="1090"/>
                      <a:pt x="2573" y="1053"/>
                      <a:pt x="2339" y="1053"/>
                    </a:cubicBezTo>
                    <a:cubicBezTo>
                      <a:pt x="1793" y="1053"/>
                      <a:pt x="1265" y="1257"/>
                      <a:pt x="844" y="1646"/>
                    </a:cubicBezTo>
                    <a:cubicBezTo>
                      <a:pt x="244" y="2201"/>
                      <a:pt x="1" y="3008"/>
                      <a:pt x="195" y="3803"/>
                    </a:cubicBezTo>
                    <a:cubicBezTo>
                      <a:pt x="537" y="5207"/>
                      <a:pt x="1185" y="6347"/>
                      <a:pt x="2120" y="7189"/>
                    </a:cubicBezTo>
                    <a:cubicBezTo>
                      <a:pt x="3346" y="8296"/>
                      <a:pt x="5035" y="8857"/>
                      <a:pt x="7140" y="8857"/>
                    </a:cubicBezTo>
                    <a:cubicBezTo>
                      <a:pt x="9799" y="8857"/>
                      <a:pt x="11988" y="7407"/>
                      <a:pt x="13471" y="4665"/>
                    </a:cubicBezTo>
                    <a:cubicBezTo>
                      <a:pt x="14561" y="2648"/>
                      <a:pt x="14881" y="659"/>
                      <a:pt x="14895" y="575"/>
                    </a:cubicBezTo>
                    <a:cubicBezTo>
                      <a:pt x="14921" y="400"/>
                      <a:pt x="14854" y="223"/>
                      <a:pt x="14717" y="112"/>
                    </a:cubicBezTo>
                    <a:lnTo>
                      <a:pt x="14717" y="113"/>
                    </a:lnTo>
                    <a:cubicBezTo>
                      <a:pt x="14626" y="39"/>
                      <a:pt x="14514" y="1"/>
                      <a:pt x="14401" y="1"/>
                    </a:cubicBezTo>
                    <a:close/>
                  </a:path>
                </a:pathLst>
              </a:custGeom>
              <a:solidFill>
                <a:srgbClr val="E1A101"/>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74" name="Google Shape;1466;p62">
                <a:extLst>
                  <a:ext uri="{FF2B5EF4-FFF2-40B4-BE49-F238E27FC236}">
                    <a16:creationId xmlns:a16="http://schemas.microsoft.com/office/drawing/2014/main" xmlns="" id="{9805D2D6-B541-44BD-A6B1-994FE5191F11}"/>
                  </a:ext>
                </a:extLst>
              </p:cNvPr>
              <p:cNvSpPr/>
              <p:nvPr/>
            </p:nvSpPr>
            <p:spPr>
              <a:xfrm>
                <a:off x="5591629" y="3763202"/>
                <a:ext cx="23926" cy="21100"/>
              </a:xfrm>
              <a:custGeom>
                <a:avLst/>
                <a:gdLst/>
                <a:ahLst/>
                <a:cxnLst/>
                <a:rect l="l" t="t" r="r" b="b"/>
                <a:pathLst>
                  <a:path w="1143" h="1008" extrusionOk="0">
                    <a:moveTo>
                      <a:pt x="560" y="1"/>
                    </a:moveTo>
                    <a:cubicBezTo>
                      <a:pt x="346" y="1"/>
                      <a:pt x="149" y="138"/>
                      <a:pt x="83" y="354"/>
                    </a:cubicBezTo>
                    <a:cubicBezTo>
                      <a:pt x="0" y="621"/>
                      <a:pt x="153" y="903"/>
                      <a:pt x="423" y="980"/>
                    </a:cubicBezTo>
                    <a:lnTo>
                      <a:pt x="445" y="987"/>
                    </a:lnTo>
                    <a:cubicBezTo>
                      <a:pt x="491" y="1001"/>
                      <a:pt x="539" y="1007"/>
                      <a:pt x="585" y="1007"/>
                    </a:cubicBezTo>
                    <a:cubicBezTo>
                      <a:pt x="799" y="1007"/>
                      <a:pt x="998" y="868"/>
                      <a:pt x="1063" y="652"/>
                    </a:cubicBezTo>
                    <a:cubicBezTo>
                      <a:pt x="1143" y="389"/>
                      <a:pt x="996" y="113"/>
                      <a:pt x="734" y="32"/>
                    </a:cubicBezTo>
                    <a:lnTo>
                      <a:pt x="716" y="26"/>
                    </a:lnTo>
                    <a:cubicBezTo>
                      <a:pt x="664" y="9"/>
                      <a:pt x="611" y="1"/>
                      <a:pt x="560" y="1"/>
                    </a:cubicBezTo>
                    <a:close/>
                  </a:path>
                </a:pathLst>
              </a:custGeom>
              <a:solidFill>
                <a:srgbClr val="E1A101"/>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75" name="Google Shape;1467;p62">
                <a:extLst>
                  <a:ext uri="{FF2B5EF4-FFF2-40B4-BE49-F238E27FC236}">
                    <a16:creationId xmlns:a16="http://schemas.microsoft.com/office/drawing/2014/main" xmlns="" id="{B0905D28-FC56-4F17-91C5-22336BCD250E}"/>
                  </a:ext>
                </a:extLst>
              </p:cNvPr>
              <p:cNvSpPr/>
              <p:nvPr/>
            </p:nvSpPr>
            <p:spPr>
              <a:xfrm>
                <a:off x="5638016" y="3815052"/>
                <a:ext cx="22670" cy="21037"/>
              </a:xfrm>
              <a:custGeom>
                <a:avLst/>
                <a:gdLst/>
                <a:ahLst/>
                <a:cxnLst/>
                <a:rect l="l" t="t" r="r" b="b"/>
                <a:pathLst>
                  <a:path w="1083" h="1005" extrusionOk="0">
                    <a:moveTo>
                      <a:pt x="527" y="0"/>
                    </a:moveTo>
                    <a:cubicBezTo>
                      <a:pt x="279" y="0"/>
                      <a:pt x="64" y="186"/>
                      <a:pt x="33" y="439"/>
                    </a:cubicBezTo>
                    <a:cubicBezTo>
                      <a:pt x="0" y="710"/>
                      <a:pt x="190" y="957"/>
                      <a:pt x="461" y="994"/>
                    </a:cubicBezTo>
                    <a:lnTo>
                      <a:pt x="511" y="1000"/>
                    </a:lnTo>
                    <a:cubicBezTo>
                      <a:pt x="530" y="1003"/>
                      <a:pt x="549" y="1004"/>
                      <a:pt x="568" y="1004"/>
                    </a:cubicBezTo>
                    <a:cubicBezTo>
                      <a:pt x="833" y="1004"/>
                      <a:pt x="1053" y="798"/>
                      <a:pt x="1068" y="533"/>
                    </a:cubicBezTo>
                    <a:cubicBezTo>
                      <a:pt x="1082" y="270"/>
                      <a:pt x="889" y="40"/>
                      <a:pt x="627" y="9"/>
                    </a:cubicBezTo>
                    <a:lnTo>
                      <a:pt x="582" y="3"/>
                    </a:lnTo>
                    <a:cubicBezTo>
                      <a:pt x="563" y="1"/>
                      <a:pt x="545" y="0"/>
                      <a:pt x="527" y="0"/>
                    </a:cubicBezTo>
                    <a:close/>
                  </a:path>
                </a:pathLst>
              </a:custGeom>
              <a:solidFill>
                <a:srgbClr val="E1A101"/>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sp>
          <p:nvSpPr>
            <p:cNvPr id="96" name="文本框 95">
              <a:extLst>
                <a:ext uri="{FF2B5EF4-FFF2-40B4-BE49-F238E27FC236}">
                  <a16:creationId xmlns:a16="http://schemas.microsoft.com/office/drawing/2014/main" xmlns="" id="{B5680942-CEB6-42A7-AB37-3D73506B6755}"/>
                </a:ext>
              </a:extLst>
            </p:cNvPr>
            <p:cNvSpPr txBox="1"/>
            <p:nvPr/>
          </p:nvSpPr>
          <p:spPr>
            <a:xfrm>
              <a:off x="6067944" y="1981077"/>
              <a:ext cx="1877842" cy="520720"/>
            </a:xfrm>
            <a:prstGeom prst="rect">
              <a:avLst/>
            </a:prstGeom>
            <a:noFill/>
          </p:spPr>
          <p:txBody>
            <a:bodyPr wrap="square" rtlCol="0">
              <a:spAutoFit/>
            </a:bodyPr>
            <a:lstStyle/>
            <a:p>
              <a:pPr algn="ctr">
                <a:lnSpc>
                  <a:spcPct val="120000"/>
                </a:lnSpc>
              </a:pPr>
              <a:r>
                <a:rPr lang="zh-CN" altLang="en-US" sz="1200" dirty="0"/>
                <a:t>我是一堆无情的占位文字我是一堆无情的占位文字</a:t>
              </a:r>
            </a:p>
          </p:txBody>
        </p:sp>
      </p:grpSp>
      <p:grpSp>
        <p:nvGrpSpPr>
          <p:cNvPr id="99" name="组合 98">
            <a:extLst>
              <a:ext uri="{FF2B5EF4-FFF2-40B4-BE49-F238E27FC236}">
                <a16:creationId xmlns:a16="http://schemas.microsoft.com/office/drawing/2014/main" xmlns="" id="{CDDBD609-DF07-4E7E-ADDE-23FA6C415A1E}"/>
              </a:ext>
            </a:extLst>
          </p:cNvPr>
          <p:cNvGrpSpPr/>
          <p:nvPr/>
        </p:nvGrpSpPr>
        <p:grpSpPr>
          <a:xfrm>
            <a:off x="2261667" y="2857058"/>
            <a:ext cx="2093400" cy="1580764"/>
            <a:chOff x="2040827" y="2857058"/>
            <a:chExt cx="2093400" cy="1580764"/>
          </a:xfrm>
        </p:grpSpPr>
        <p:sp>
          <p:nvSpPr>
            <p:cNvPr id="48" name="Google Shape;1440;p62">
              <a:extLst>
                <a:ext uri="{FF2B5EF4-FFF2-40B4-BE49-F238E27FC236}">
                  <a16:creationId xmlns:a16="http://schemas.microsoft.com/office/drawing/2014/main" xmlns="" id="{311112FE-620B-41A3-8684-361CC0382482}"/>
                </a:ext>
              </a:extLst>
            </p:cNvPr>
            <p:cNvSpPr txBox="1">
              <a:spLocks/>
            </p:cNvSpPr>
            <p:nvPr/>
          </p:nvSpPr>
          <p:spPr>
            <a:xfrm>
              <a:off x="2040827" y="3364540"/>
              <a:ext cx="2093400" cy="565800"/>
            </a:xfrm>
            <a:prstGeom prst="rect">
              <a:avLst/>
            </a:prstGeom>
            <a:noFill/>
            <a:ln>
              <a:noFill/>
            </a:ln>
          </p:spPr>
          <p:txBody>
            <a:bodyPr spcFirstLastPara="1" wrap="square" lIns="91425" tIns="91425" rIns="91425" bIns="91425" anchor="b"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accent1"/>
                </a:buClr>
                <a:buSzPts val="1800"/>
                <a:buFont typeface="Fira Sans Condensed"/>
                <a:buNone/>
                <a:defRPr sz="1800" b="1" i="0" u="none" strike="noStrike" cap="none">
                  <a:solidFill>
                    <a:schemeClr val="accent1"/>
                  </a:solidFill>
                  <a:latin typeface="Fira Sans Condensed"/>
                  <a:ea typeface="Fira Sans Condensed"/>
                  <a:cs typeface="Fira Sans Condensed"/>
                  <a:sym typeface="Fira Sans Condensed"/>
                </a:defRPr>
              </a:lvl1pPr>
              <a:lvl2pPr marR="0" lvl="1" algn="ctr" rtl="0">
                <a:lnSpc>
                  <a:spcPct val="100000"/>
                </a:lnSpc>
                <a:spcBef>
                  <a:spcPts val="0"/>
                </a:spcBef>
                <a:spcAft>
                  <a:spcPts val="0"/>
                </a:spcAft>
                <a:buClr>
                  <a:schemeClr val="accent1"/>
                </a:buClr>
                <a:buSzPts val="1800"/>
                <a:buFont typeface="Arial"/>
                <a:buNone/>
                <a:defRPr sz="1800" b="0" i="0" u="none" strike="noStrike" cap="none">
                  <a:solidFill>
                    <a:schemeClr val="accent1"/>
                  </a:solidFill>
                  <a:latin typeface="Arial"/>
                  <a:ea typeface="Arial"/>
                  <a:cs typeface="Arial"/>
                  <a:sym typeface="Arial"/>
                </a:defRPr>
              </a:lvl2pPr>
              <a:lvl3pPr marR="0" lvl="2" algn="ctr" rtl="0">
                <a:lnSpc>
                  <a:spcPct val="100000"/>
                </a:lnSpc>
                <a:spcBef>
                  <a:spcPts val="0"/>
                </a:spcBef>
                <a:spcAft>
                  <a:spcPts val="0"/>
                </a:spcAft>
                <a:buClr>
                  <a:schemeClr val="accent1"/>
                </a:buClr>
                <a:buSzPts val="1800"/>
                <a:buFont typeface="Arial"/>
                <a:buNone/>
                <a:defRPr sz="1800" b="0" i="0" u="none" strike="noStrike" cap="none">
                  <a:solidFill>
                    <a:schemeClr val="accent1"/>
                  </a:solidFill>
                  <a:latin typeface="Arial"/>
                  <a:ea typeface="Arial"/>
                  <a:cs typeface="Arial"/>
                  <a:sym typeface="Arial"/>
                </a:defRPr>
              </a:lvl3pPr>
              <a:lvl4pPr marR="0" lvl="3" algn="ctr" rtl="0">
                <a:lnSpc>
                  <a:spcPct val="100000"/>
                </a:lnSpc>
                <a:spcBef>
                  <a:spcPts val="0"/>
                </a:spcBef>
                <a:spcAft>
                  <a:spcPts val="0"/>
                </a:spcAft>
                <a:buClr>
                  <a:schemeClr val="accent1"/>
                </a:buClr>
                <a:buSzPts val="1800"/>
                <a:buFont typeface="Arial"/>
                <a:buNone/>
                <a:defRPr sz="1800" b="0" i="0" u="none" strike="noStrike" cap="none">
                  <a:solidFill>
                    <a:schemeClr val="accent1"/>
                  </a:solidFill>
                  <a:latin typeface="Arial"/>
                  <a:ea typeface="Arial"/>
                  <a:cs typeface="Arial"/>
                  <a:sym typeface="Arial"/>
                </a:defRPr>
              </a:lvl4pPr>
              <a:lvl5pPr marR="0" lvl="4" algn="ctr" rtl="0">
                <a:lnSpc>
                  <a:spcPct val="100000"/>
                </a:lnSpc>
                <a:spcBef>
                  <a:spcPts val="0"/>
                </a:spcBef>
                <a:spcAft>
                  <a:spcPts val="0"/>
                </a:spcAft>
                <a:buClr>
                  <a:schemeClr val="accent1"/>
                </a:buClr>
                <a:buSzPts val="1800"/>
                <a:buFont typeface="Arial"/>
                <a:buNone/>
                <a:defRPr sz="1800" b="0" i="0" u="none" strike="noStrike" cap="none">
                  <a:solidFill>
                    <a:schemeClr val="accent1"/>
                  </a:solidFill>
                  <a:latin typeface="Arial"/>
                  <a:ea typeface="Arial"/>
                  <a:cs typeface="Arial"/>
                  <a:sym typeface="Arial"/>
                </a:defRPr>
              </a:lvl5pPr>
              <a:lvl6pPr marR="0" lvl="5" algn="ctr" rtl="0">
                <a:lnSpc>
                  <a:spcPct val="100000"/>
                </a:lnSpc>
                <a:spcBef>
                  <a:spcPts val="0"/>
                </a:spcBef>
                <a:spcAft>
                  <a:spcPts val="0"/>
                </a:spcAft>
                <a:buClr>
                  <a:schemeClr val="accent1"/>
                </a:buClr>
                <a:buSzPts val="1800"/>
                <a:buFont typeface="Arial"/>
                <a:buNone/>
                <a:defRPr sz="1800" b="0" i="0" u="none" strike="noStrike" cap="none">
                  <a:solidFill>
                    <a:schemeClr val="accent1"/>
                  </a:solidFill>
                  <a:latin typeface="Arial"/>
                  <a:ea typeface="Arial"/>
                  <a:cs typeface="Arial"/>
                  <a:sym typeface="Arial"/>
                </a:defRPr>
              </a:lvl6pPr>
              <a:lvl7pPr marR="0" lvl="6" algn="ctr" rtl="0">
                <a:lnSpc>
                  <a:spcPct val="100000"/>
                </a:lnSpc>
                <a:spcBef>
                  <a:spcPts val="0"/>
                </a:spcBef>
                <a:spcAft>
                  <a:spcPts val="0"/>
                </a:spcAft>
                <a:buClr>
                  <a:schemeClr val="accent1"/>
                </a:buClr>
                <a:buSzPts val="1800"/>
                <a:buFont typeface="Arial"/>
                <a:buNone/>
                <a:defRPr sz="1800" b="0" i="0" u="none" strike="noStrike" cap="none">
                  <a:solidFill>
                    <a:schemeClr val="accent1"/>
                  </a:solidFill>
                  <a:latin typeface="Arial"/>
                  <a:ea typeface="Arial"/>
                  <a:cs typeface="Arial"/>
                  <a:sym typeface="Arial"/>
                </a:defRPr>
              </a:lvl7pPr>
              <a:lvl8pPr marR="0" lvl="7" algn="ctr" rtl="0">
                <a:lnSpc>
                  <a:spcPct val="100000"/>
                </a:lnSpc>
                <a:spcBef>
                  <a:spcPts val="0"/>
                </a:spcBef>
                <a:spcAft>
                  <a:spcPts val="0"/>
                </a:spcAft>
                <a:buClr>
                  <a:schemeClr val="accent1"/>
                </a:buClr>
                <a:buSzPts val="1800"/>
                <a:buFont typeface="Arial"/>
                <a:buNone/>
                <a:defRPr sz="1800" b="0" i="0" u="none" strike="noStrike" cap="none">
                  <a:solidFill>
                    <a:schemeClr val="accent1"/>
                  </a:solidFill>
                  <a:latin typeface="Arial"/>
                  <a:ea typeface="Arial"/>
                  <a:cs typeface="Arial"/>
                  <a:sym typeface="Arial"/>
                </a:defRPr>
              </a:lvl8pPr>
              <a:lvl9pPr marR="0" lvl="8" algn="ctr" rtl="0">
                <a:lnSpc>
                  <a:spcPct val="100000"/>
                </a:lnSpc>
                <a:spcBef>
                  <a:spcPts val="0"/>
                </a:spcBef>
                <a:spcAft>
                  <a:spcPts val="0"/>
                </a:spcAft>
                <a:buClr>
                  <a:schemeClr val="accent1"/>
                </a:buClr>
                <a:buSzPts val="1800"/>
                <a:buFont typeface="Arial"/>
                <a:buNone/>
                <a:defRPr sz="1800" b="0" i="0" u="none" strike="noStrike" cap="none">
                  <a:solidFill>
                    <a:schemeClr val="accent1"/>
                  </a:solidFill>
                  <a:latin typeface="Arial"/>
                  <a:ea typeface="Arial"/>
                  <a:cs typeface="Arial"/>
                  <a:sym typeface="Arial"/>
                </a:defRPr>
              </a:lvl9pPr>
            </a:lstStyle>
            <a:p>
              <a:pPr marL="0" marR="0" lvl="0" indent="0" algn="ctr" defTabSz="914400" rtl="0" eaLnBrk="1" fontAlgn="auto" latinLnBrk="0" hangingPunct="1">
                <a:lnSpc>
                  <a:spcPct val="100000"/>
                </a:lnSpc>
                <a:spcBef>
                  <a:spcPts val="0"/>
                </a:spcBef>
                <a:spcAft>
                  <a:spcPts val="0"/>
                </a:spcAft>
                <a:buClr>
                  <a:srgbClr val="E1A101"/>
                </a:buClr>
                <a:buSzPts val="1800"/>
                <a:buFont typeface="Fira Sans Condensed"/>
                <a:buNone/>
                <a:tabLst/>
                <a:defRPr/>
              </a:pPr>
              <a:r>
                <a:rPr kumimoji="0" lang="zh-CN" altLang="en-US" sz="1800" b="1" i="0" u="none" strike="noStrike" kern="0" cap="none" spc="0" normalizeH="0" baseline="0" noProof="0" dirty="0">
                  <a:ln>
                    <a:noFill/>
                  </a:ln>
                  <a:solidFill>
                    <a:srgbClr val="E1A101"/>
                  </a:solidFill>
                  <a:effectLst/>
                  <a:uLnTx/>
                  <a:uFillTx/>
                  <a:latin typeface="+mj-ea"/>
                  <a:ea typeface="+mj-ea"/>
                  <a:sym typeface="Fira Sans Condensed"/>
                </a:rPr>
                <a:t>任务四</a:t>
              </a:r>
              <a:endParaRPr kumimoji="0" lang="en-US" sz="1800" b="1" i="0" u="none" strike="noStrike" kern="0" cap="none" spc="0" normalizeH="0" baseline="0" noProof="0" dirty="0">
                <a:ln>
                  <a:noFill/>
                </a:ln>
                <a:solidFill>
                  <a:srgbClr val="E1A101"/>
                </a:solidFill>
                <a:effectLst/>
                <a:uLnTx/>
                <a:uFillTx/>
                <a:latin typeface="+mj-ea"/>
                <a:ea typeface="+mj-ea"/>
                <a:sym typeface="Fira Sans Condensed"/>
              </a:endParaRPr>
            </a:p>
          </p:txBody>
        </p:sp>
        <p:grpSp>
          <p:nvGrpSpPr>
            <p:cNvPr id="58" name="Google Shape;1450;p62">
              <a:extLst>
                <a:ext uri="{FF2B5EF4-FFF2-40B4-BE49-F238E27FC236}">
                  <a16:creationId xmlns:a16="http://schemas.microsoft.com/office/drawing/2014/main" xmlns="" id="{D9B7647A-C563-40C9-A14D-CA28D9275C34}"/>
                </a:ext>
              </a:extLst>
            </p:cNvPr>
            <p:cNvGrpSpPr/>
            <p:nvPr/>
          </p:nvGrpSpPr>
          <p:grpSpPr>
            <a:xfrm>
              <a:off x="2820031" y="2857058"/>
              <a:ext cx="534993" cy="534930"/>
              <a:chOff x="5143862" y="4253358"/>
              <a:chExt cx="534993" cy="534930"/>
            </a:xfrm>
          </p:grpSpPr>
          <p:sp>
            <p:nvSpPr>
              <p:cNvPr id="59" name="Google Shape;1451;p62">
                <a:extLst>
                  <a:ext uri="{FF2B5EF4-FFF2-40B4-BE49-F238E27FC236}">
                    <a16:creationId xmlns:a16="http://schemas.microsoft.com/office/drawing/2014/main" xmlns="" id="{0D0D7FA5-4528-4203-BE50-1FA6B784D57D}"/>
                  </a:ext>
                </a:extLst>
              </p:cNvPr>
              <p:cNvSpPr/>
              <p:nvPr/>
            </p:nvSpPr>
            <p:spPr>
              <a:xfrm>
                <a:off x="5198894" y="4724507"/>
                <a:ext cx="23654" cy="20953"/>
              </a:xfrm>
              <a:custGeom>
                <a:avLst/>
                <a:gdLst/>
                <a:ahLst/>
                <a:cxnLst/>
                <a:rect l="l" t="t" r="r" b="b"/>
                <a:pathLst>
                  <a:path w="1130" h="1001" extrusionOk="0">
                    <a:moveTo>
                      <a:pt x="564" y="1"/>
                    </a:moveTo>
                    <a:cubicBezTo>
                      <a:pt x="415" y="1"/>
                      <a:pt x="267" y="68"/>
                      <a:pt x="169" y="197"/>
                    </a:cubicBezTo>
                    <a:cubicBezTo>
                      <a:pt x="1" y="416"/>
                      <a:pt x="42" y="728"/>
                      <a:pt x="261" y="896"/>
                    </a:cubicBezTo>
                    <a:lnTo>
                      <a:pt x="266" y="900"/>
                    </a:lnTo>
                    <a:cubicBezTo>
                      <a:pt x="355" y="968"/>
                      <a:pt x="460" y="1001"/>
                      <a:pt x="565" y="1001"/>
                    </a:cubicBezTo>
                    <a:cubicBezTo>
                      <a:pt x="715" y="1001"/>
                      <a:pt x="864" y="933"/>
                      <a:pt x="962" y="805"/>
                    </a:cubicBezTo>
                    <a:cubicBezTo>
                      <a:pt x="1130" y="587"/>
                      <a:pt x="1090" y="276"/>
                      <a:pt x="872" y="107"/>
                    </a:cubicBezTo>
                    <a:lnTo>
                      <a:pt x="868" y="104"/>
                    </a:lnTo>
                    <a:cubicBezTo>
                      <a:pt x="777" y="34"/>
                      <a:pt x="670" y="1"/>
                      <a:pt x="564" y="1"/>
                    </a:cubicBezTo>
                    <a:close/>
                  </a:path>
                </a:pathLst>
              </a:custGeom>
              <a:solidFill>
                <a:srgbClr val="E1A101"/>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60" name="Google Shape;1452;p62">
                <a:extLst>
                  <a:ext uri="{FF2B5EF4-FFF2-40B4-BE49-F238E27FC236}">
                    <a16:creationId xmlns:a16="http://schemas.microsoft.com/office/drawing/2014/main" xmlns="" id="{CB5C71CE-0BDF-43BC-9DFD-2620F44988F4}"/>
                  </a:ext>
                </a:extLst>
              </p:cNvPr>
              <p:cNvSpPr/>
              <p:nvPr/>
            </p:nvSpPr>
            <p:spPr>
              <a:xfrm>
                <a:off x="5198894" y="4638830"/>
                <a:ext cx="23654" cy="20953"/>
              </a:xfrm>
              <a:custGeom>
                <a:avLst/>
                <a:gdLst/>
                <a:ahLst/>
                <a:cxnLst/>
                <a:rect l="l" t="t" r="r" b="b"/>
                <a:pathLst>
                  <a:path w="1130" h="1001" extrusionOk="0">
                    <a:moveTo>
                      <a:pt x="564" y="1"/>
                    </a:moveTo>
                    <a:cubicBezTo>
                      <a:pt x="415" y="1"/>
                      <a:pt x="267" y="68"/>
                      <a:pt x="169" y="197"/>
                    </a:cubicBezTo>
                    <a:cubicBezTo>
                      <a:pt x="1" y="416"/>
                      <a:pt x="42" y="728"/>
                      <a:pt x="261" y="896"/>
                    </a:cubicBezTo>
                    <a:lnTo>
                      <a:pt x="266" y="900"/>
                    </a:lnTo>
                    <a:cubicBezTo>
                      <a:pt x="355" y="968"/>
                      <a:pt x="460" y="1001"/>
                      <a:pt x="565" y="1001"/>
                    </a:cubicBezTo>
                    <a:cubicBezTo>
                      <a:pt x="715" y="1001"/>
                      <a:pt x="864" y="933"/>
                      <a:pt x="962" y="805"/>
                    </a:cubicBezTo>
                    <a:cubicBezTo>
                      <a:pt x="1130" y="587"/>
                      <a:pt x="1090" y="276"/>
                      <a:pt x="872" y="107"/>
                    </a:cubicBezTo>
                    <a:lnTo>
                      <a:pt x="868" y="104"/>
                    </a:lnTo>
                    <a:cubicBezTo>
                      <a:pt x="777" y="34"/>
                      <a:pt x="670" y="1"/>
                      <a:pt x="564" y="1"/>
                    </a:cubicBezTo>
                    <a:close/>
                  </a:path>
                </a:pathLst>
              </a:custGeom>
              <a:solidFill>
                <a:srgbClr val="E1A101"/>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61" name="Google Shape;1453;p62">
                <a:extLst>
                  <a:ext uri="{FF2B5EF4-FFF2-40B4-BE49-F238E27FC236}">
                    <a16:creationId xmlns:a16="http://schemas.microsoft.com/office/drawing/2014/main" xmlns="" id="{A77DCEC0-8C4D-4F0B-BC9C-4F88BE90EBAD}"/>
                  </a:ext>
                </a:extLst>
              </p:cNvPr>
              <p:cNvSpPr/>
              <p:nvPr/>
            </p:nvSpPr>
            <p:spPr>
              <a:xfrm>
                <a:off x="5198894" y="4553153"/>
                <a:ext cx="23717" cy="21016"/>
              </a:xfrm>
              <a:custGeom>
                <a:avLst/>
                <a:gdLst/>
                <a:ahLst/>
                <a:cxnLst/>
                <a:rect l="l" t="t" r="r" b="b"/>
                <a:pathLst>
                  <a:path w="1133" h="1004" extrusionOk="0">
                    <a:moveTo>
                      <a:pt x="564" y="1"/>
                    </a:moveTo>
                    <a:cubicBezTo>
                      <a:pt x="415" y="1"/>
                      <a:pt x="267" y="68"/>
                      <a:pt x="169" y="197"/>
                    </a:cubicBezTo>
                    <a:cubicBezTo>
                      <a:pt x="1" y="416"/>
                      <a:pt x="42" y="730"/>
                      <a:pt x="261" y="896"/>
                    </a:cubicBezTo>
                    <a:lnTo>
                      <a:pt x="266" y="900"/>
                    </a:lnTo>
                    <a:cubicBezTo>
                      <a:pt x="356" y="970"/>
                      <a:pt x="463" y="1004"/>
                      <a:pt x="568" y="1004"/>
                    </a:cubicBezTo>
                    <a:cubicBezTo>
                      <a:pt x="718" y="1004"/>
                      <a:pt x="867" y="936"/>
                      <a:pt x="965" y="808"/>
                    </a:cubicBezTo>
                    <a:cubicBezTo>
                      <a:pt x="1133" y="588"/>
                      <a:pt x="1092" y="276"/>
                      <a:pt x="872" y="108"/>
                    </a:cubicBezTo>
                    <a:lnTo>
                      <a:pt x="868" y="104"/>
                    </a:lnTo>
                    <a:cubicBezTo>
                      <a:pt x="777" y="34"/>
                      <a:pt x="670" y="1"/>
                      <a:pt x="564" y="1"/>
                    </a:cubicBezTo>
                    <a:close/>
                  </a:path>
                </a:pathLst>
              </a:custGeom>
              <a:solidFill>
                <a:srgbClr val="E1A101"/>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62" name="Google Shape;1454;p62">
                <a:extLst>
                  <a:ext uri="{FF2B5EF4-FFF2-40B4-BE49-F238E27FC236}">
                    <a16:creationId xmlns:a16="http://schemas.microsoft.com/office/drawing/2014/main" xmlns="" id="{788A4587-8980-49F7-9A0A-65792FA104E1}"/>
                  </a:ext>
                </a:extLst>
              </p:cNvPr>
              <p:cNvSpPr/>
              <p:nvPr/>
            </p:nvSpPr>
            <p:spPr>
              <a:xfrm>
                <a:off x="5600044" y="4724507"/>
                <a:ext cx="23737" cy="21016"/>
              </a:xfrm>
              <a:custGeom>
                <a:avLst/>
                <a:gdLst/>
                <a:ahLst/>
                <a:cxnLst/>
                <a:rect l="l" t="t" r="r" b="b"/>
                <a:pathLst>
                  <a:path w="1134" h="1004" extrusionOk="0">
                    <a:moveTo>
                      <a:pt x="564" y="1"/>
                    </a:moveTo>
                    <a:cubicBezTo>
                      <a:pt x="414" y="1"/>
                      <a:pt x="265" y="69"/>
                      <a:pt x="167" y="198"/>
                    </a:cubicBezTo>
                    <a:cubicBezTo>
                      <a:pt x="0" y="419"/>
                      <a:pt x="44" y="731"/>
                      <a:pt x="264" y="897"/>
                    </a:cubicBezTo>
                    <a:lnTo>
                      <a:pt x="268" y="902"/>
                    </a:lnTo>
                    <a:cubicBezTo>
                      <a:pt x="358" y="970"/>
                      <a:pt x="464" y="1003"/>
                      <a:pt x="569" y="1003"/>
                    </a:cubicBezTo>
                    <a:cubicBezTo>
                      <a:pt x="720" y="1003"/>
                      <a:pt x="869" y="935"/>
                      <a:pt x="968" y="805"/>
                    </a:cubicBezTo>
                    <a:cubicBezTo>
                      <a:pt x="1134" y="585"/>
                      <a:pt x="1091" y="272"/>
                      <a:pt x="870" y="105"/>
                    </a:cubicBezTo>
                    <a:lnTo>
                      <a:pt x="866" y="102"/>
                    </a:lnTo>
                    <a:cubicBezTo>
                      <a:pt x="776" y="34"/>
                      <a:pt x="670" y="1"/>
                      <a:pt x="564" y="1"/>
                    </a:cubicBezTo>
                    <a:close/>
                  </a:path>
                </a:pathLst>
              </a:custGeom>
              <a:solidFill>
                <a:srgbClr val="E1A101"/>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63" name="Google Shape;1455;p62">
                <a:extLst>
                  <a:ext uri="{FF2B5EF4-FFF2-40B4-BE49-F238E27FC236}">
                    <a16:creationId xmlns:a16="http://schemas.microsoft.com/office/drawing/2014/main" xmlns="" id="{4706B585-F0F8-4D16-8F3D-B0D3CD6670C4}"/>
                  </a:ext>
                </a:extLst>
              </p:cNvPr>
              <p:cNvSpPr/>
              <p:nvPr/>
            </p:nvSpPr>
            <p:spPr>
              <a:xfrm>
                <a:off x="5600232" y="4638955"/>
                <a:ext cx="23549" cy="20891"/>
              </a:xfrm>
              <a:custGeom>
                <a:avLst/>
                <a:gdLst/>
                <a:ahLst/>
                <a:cxnLst/>
                <a:rect l="l" t="t" r="r" b="b"/>
                <a:pathLst>
                  <a:path w="1125" h="998" extrusionOk="0">
                    <a:moveTo>
                      <a:pt x="563" y="0"/>
                    </a:moveTo>
                    <a:cubicBezTo>
                      <a:pt x="412" y="0"/>
                      <a:pt x="263" y="68"/>
                      <a:pt x="165" y="198"/>
                    </a:cubicBezTo>
                    <a:cubicBezTo>
                      <a:pt x="0" y="414"/>
                      <a:pt x="40" y="724"/>
                      <a:pt x="255" y="891"/>
                    </a:cubicBezTo>
                    <a:lnTo>
                      <a:pt x="259" y="896"/>
                    </a:lnTo>
                    <a:cubicBezTo>
                      <a:pt x="349" y="964"/>
                      <a:pt x="455" y="997"/>
                      <a:pt x="560" y="997"/>
                    </a:cubicBezTo>
                    <a:cubicBezTo>
                      <a:pt x="711" y="997"/>
                      <a:pt x="860" y="929"/>
                      <a:pt x="959" y="799"/>
                    </a:cubicBezTo>
                    <a:cubicBezTo>
                      <a:pt x="1125" y="579"/>
                      <a:pt x="1082" y="267"/>
                      <a:pt x="861" y="101"/>
                    </a:cubicBezTo>
                    <a:lnTo>
                      <a:pt x="857" y="96"/>
                    </a:lnTo>
                    <a:cubicBezTo>
                      <a:pt x="768" y="31"/>
                      <a:pt x="665" y="0"/>
                      <a:pt x="563" y="0"/>
                    </a:cubicBezTo>
                    <a:close/>
                  </a:path>
                </a:pathLst>
              </a:custGeom>
              <a:solidFill>
                <a:srgbClr val="E1A101"/>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64" name="Google Shape;1456;p62">
                <a:extLst>
                  <a:ext uri="{FF2B5EF4-FFF2-40B4-BE49-F238E27FC236}">
                    <a16:creationId xmlns:a16="http://schemas.microsoft.com/office/drawing/2014/main" xmlns="" id="{B8D6466E-9CEB-44B7-AB51-FAD4C6A894A7}"/>
                  </a:ext>
                </a:extLst>
              </p:cNvPr>
              <p:cNvSpPr/>
              <p:nvPr/>
            </p:nvSpPr>
            <p:spPr>
              <a:xfrm>
                <a:off x="5600044" y="4553174"/>
                <a:ext cx="23926" cy="21100"/>
              </a:xfrm>
              <a:custGeom>
                <a:avLst/>
                <a:gdLst/>
                <a:ahLst/>
                <a:cxnLst/>
                <a:rect l="l" t="t" r="r" b="b"/>
                <a:pathLst>
                  <a:path w="1143" h="1008" extrusionOk="0">
                    <a:moveTo>
                      <a:pt x="565" y="0"/>
                    </a:moveTo>
                    <a:cubicBezTo>
                      <a:pt x="414" y="0"/>
                      <a:pt x="265" y="68"/>
                      <a:pt x="167" y="199"/>
                    </a:cubicBezTo>
                    <a:cubicBezTo>
                      <a:pt x="0" y="418"/>
                      <a:pt x="43" y="732"/>
                      <a:pt x="264" y="898"/>
                    </a:cubicBezTo>
                    <a:lnTo>
                      <a:pt x="268" y="901"/>
                    </a:lnTo>
                    <a:cubicBezTo>
                      <a:pt x="360" y="973"/>
                      <a:pt x="468" y="1007"/>
                      <a:pt x="576" y="1007"/>
                    </a:cubicBezTo>
                    <a:cubicBezTo>
                      <a:pt x="726" y="1007"/>
                      <a:pt x="876" y="939"/>
                      <a:pt x="973" y="810"/>
                    </a:cubicBezTo>
                    <a:cubicBezTo>
                      <a:pt x="1143" y="587"/>
                      <a:pt x="1096" y="271"/>
                      <a:pt x="870" y="106"/>
                    </a:cubicBezTo>
                    <a:lnTo>
                      <a:pt x="866" y="101"/>
                    </a:lnTo>
                    <a:cubicBezTo>
                      <a:pt x="776" y="33"/>
                      <a:pt x="670" y="0"/>
                      <a:pt x="565" y="0"/>
                    </a:cubicBezTo>
                    <a:close/>
                  </a:path>
                </a:pathLst>
              </a:custGeom>
              <a:solidFill>
                <a:srgbClr val="E1A101"/>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65" name="Google Shape;1457;p62">
                <a:extLst>
                  <a:ext uri="{FF2B5EF4-FFF2-40B4-BE49-F238E27FC236}">
                    <a16:creationId xmlns:a16="http://schemas.microsoft.com/office/drawing/2014/main" xmlns="" id="{BEC8AEC2-0E3D-44F2-980F-23B8EBDF1C2D}"/>
                  </a:ext>
                </a:extLst>
              </p:cNvPr>
              <p:cNvSpPr/>
              <p:nvPr/>
            </p:nvSpPr>
            <p:spPr>
              <a:xfrm>
                <a:off x="5519349" y="4596023"/>
                <a:ext cx="21037" cy="20912"/>
              </a:xfrm>
              <a:custGeom>
                <a:avLst/>
                <a:gdLst/>
                <a:ahLst/>
                <a:cxnLst/>
                <a:rect l="l" t="t" r="r" b="b"/>
                <a:pathLst>
                  <a:path w="1005" h="999" extrusionOk="0">
                    <a:moveTo>
                      <a:pt x="500" y="1"/>
                    </a:moveTo>
                    <a:cubicBezTo>
                      <a:pt x="223" y="1"/>
                      <a:pt x="1" y="225"/>
                      <a:pt x="1" y="500"/>
                    </a:cubicBezTo>
                    <a:cubicBezTo>
                      <a:pt x="1" y="777"/>
                      <a:pt x="223" y="999"/>
                      <a:pt x="500" y="999"/>
                    </a:cubicBezTo>
                    <a:lnTo>
                      <a:pt x="506" y="999"/>
                    </a:lnTo>
                    <a:cubicBezTo>
                      <a:pt x="781" y="999"/>
                      <a:pt x="1005" y="777"/>
                      <a:pt x="1005" y="500"/>
                    </a:cubicBezTo>
                    <a:cubicBezTo>
                      <a:pt x="1005" y="225"/>
                      <a:pt x="781" y="1"/>
                      <a:pt x="506" y="1"/>
                    </a:cubicBezTo>
                    <a:close/>
                  </a:path>
                </a:pathLst>
              </a:custGeom>
              <a:solidFill>
                <a:srgbClr val="E1A101"/>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66" name="Google Shape;1458;p62">
                <a:extLst>
                  <a:ext uri="{FF2B5EF4-FFF2-40B4-BE49-F238E27FC236}">
                    <a16:creationId xmlns:a16="http://schemas.microsoft.com/office/drawing/2014/main" xmlns="" id="{B6CFB486-A4ED-46D7-91E2-6559928FEA0B}"/>
                  </a:ext>
                </a:extLst>
              </p:cNvPr>
              <p:cNvSpPr/>
              <p:nvPr/>
            </p:nvSpPr>
            <p:spPr>
              <a:xfrm>
                <a:off x="5282351" y="4681700"/>
                <a:ext cx="21037" cy="20912"/>
              </a:xfrm>
              <a:custGeom>
                <a:avLst/>
                <a:gdLst/>
                <a:ahLst/>
                <a:cxnLst/>
                <a:rect l="l" t="t" r="r" b="b"/>
                <a:pathLst>
                  <a:path w="1005" h="999" extrusionOk="0">
                    <a:moveTo>
                      <a:pt x="500" y="1"/>
                    </a:moveTo>
                    <a:cubicBezTo>
                      <a:pt x="224" y="1"/>
                      <a:pt x="1" y="225"/>
                      <a:pt x="1" y="500"/>
                    </a:cubicBezTo>
                    <a:cubicBezTo>
                      <a:pt x="1" y="775"/>
                      <a:pt x="224" y="999"/>
                      <a:pt x="500" y="999"/>
                    </a:cubicBezTo>
                    <a:lnTo>
                      <a:pt x="506" y="999"/>
                    </a:lnTo>
                    <a:cubicBezTo>
                      <a:pt x="781" y="999"/>
                      <a:pt x="1005" y="775"/>
                      <a:pt x="1005" y="500"/>
                    </a:cubicBezTo>
                    <a:cubicBezTo>
                      <a:pt x="1005" y="225"/>
                      <a:pt x="781" y="1"/>
                      <a:pt x="506" y="1"/>
                    </a:cubicBezTo>
                    <a:close/>
                  </a:path>
                </a:pathLst>
              </a:custGeom>
              <a:solidFill>
                <a:srgbClr val="E1A101"/>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67" name="Google Shape;1459;p62">
                <a:extLst>
                  <a:ext uri="{FF2B5EF4-FFF2-40B4-BE49-F238E27FC236}">
                    <a16:creationId xmlns:a16="http://schemas.microsoft.com/office/drawing/2014/main" xmlns="" id="{82220FE5-7573-4EDB-8DBF-39689580FEF6}"/>
                  </a:ext>
                </a:extLst>
              </p:cNvPr>
              <p:cNvSpPr/>
              <p:nvPr/>
            </p:nvSpPr>
            <p:spPr>
              <a:xfrm>
                <a:off x="5209339" y="4443781"/>
                <a:ext cx="22021" cy="20891"/>
              </a:xfrm>
              <a:custGeom>
                <a:avLst/>
                <a:gdLst/>
                <a:ahLst/>
                <a:cxnLst/>
                <a:rect l="l" t="t" r="r" b="b"/>
                <a:pathLst>
                  <a:path w="1052" h="998" extrusionOk="0">
                    <a:moveTo>
                      <a:pt x="552" y="0"/>
                    </a:moveTo>
                    <a:cubicBezTo>
                      <a:pt x="457" y="0"/>
                      <a:pt x="360" y="28"/>
                      <a:pt x="276" y="85"/>
                    </a:cubicBezTo>
                    <a:cubicBezTo>
                      <a:pt x="79" y="217"/>
                      <a:pt x="1" y="470"/>
                      <a:pt x="92" y="690"/>
                    </a:cubicBezTo>
                    <a:cubicBezTo>
                      <a:pt x="171" y="880"/>
                      <a:pt x="355" y="998"/>
                      <a:pt x="553" y="998"/>
                    </a:cubicBezTo>
                    <a:cubicBezTo>
                      <a:pt x="585" y="998"/>
                      <a:pt x="618" y="995"/>
                      <a:pt x="650" y="989"/>
                    </a:cubicBezTo>
                    <a:cubicBezTo>
                      <a:pt x="884" y="943"/>
                      <a:pt x="1052" y="738"/>
                      <a:pt x="1052" y="500"/>
                    </a:cubicBezTo>
                    <a:cubicBezTo>
                      <a:pt x="1052" y="367"/>
                      <a:pt x="999" y="241"/>
                      <a:pt x="906" y="146"/>
                    </a:cubicBezTo>
                    <a:cubicBezTo>
                      <a:pt x="809" y="50"/>
                      <a:pt x="681" y="0"/>
                      <a:pt x="552" y="0"/>
                    </a:cubicBezTo>
                    <a:close/>
                  </a:path>
                </a:pathLst>
              </a:custGeom>
              <a:solidFill>
                <a:srgbClr val="E1A101"/>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68" name="Google Shape;1460;p62">
                <a:extLst>
                  <a:ext uri="{FF2B5EF4-FFF2-40B4-BE49-F238E27FC236}">
                    <a16:creationId xmlns:a16="http://schemas.microsoft.com/office/drawing/2014/main" xmlns="" id="{36A413D3-307A-46C6-A5A0-EBACE0C4B1F3}"/>
                  </a:ext>
                </a:extLst>
              </p:cNvPr>
              <p:cNvSpPr/>
              <p:nvPr/>
            </p:nvSpPr>
            <p:spPr>
              <a:xfrm>
                <a:off x="5143862" y="4253358"/>
                <a:ext cx="534993" cy="534930"/>
              </a:xfrm>
              <a:custGeom>
                <a:avLst/>
                <a:gdLst/>
                <a:ahLst/>
                <a:cxnLst/>
                <a:rect l="l" t="t" r="r" b="b"/>
                <a:pathLst>
                  <a:path w="25558" h="25555" extrusionOk="0">
                    <a:moveTo>
                      <a:pt x="4152" y="998"/>
                    </a:moveTo>
                    <a:lnTo>
                      <a:pt x="4152" y="4347"/>
                    </a:lnTo>
                    <a:cubicBezTo>
                      <a:pt x="4084" y="4347"/>
                      <a:pt x="4018" y="4348"/>
                      <a:pt x="3952" y="4352"/>
                    </a:cubicBezTo>
                    <a:lnTo>
                      <a:pt x="3952" y="998"/>
                    </a:lnTo>
                    <a:close/>
                    <a:moveTo>
                      <a:pt x="18052" y="6262"/>
                    </a:moveTo>
                    <a:lnTo>
                      <a:pt x="18338" y="6321"/>
                    </a:lnTo>
                    <a:lnTo>
                      <a:pt x="17627" y="9922"/>
                    </a:lnTo>
                    <a:lnTo>
                      <a:pt x="17627" y="8537"/>
                    </a:lnTo>
                    <a:cubicBezTo>
                      <a:pt x="17628" y="8526"/>
                      <a:pt x="17631" y="8516"/>
                      <a:pt x="17634" y="8506"/>
                    </a:cubicBezTo>
                    <a:lnTo>
                      <a:pt x="18052" y="6262"/>
                    </a:lnTo>
                    <a:close/>
                    <a:moveTo>
                      <a:pt x="11712" y="7839"/>
                    </a:moveTo>
                    <a:cubicBezTo>
                      <a:pt x="13030" y="7839"/>
                      <a:pt x="14130" y="8791"/>
                      <a:pt x="14362" y="10044"/>
                    </a:cubicBezTo>
                    <a:cubicBezTo>
                      <a:pt x="13672" y="10049"/>
                      <a:pt x="13059" y="10398"/>
                      <a:pt x="12681" y="10928"/>
                    </a:cubicBezTo>
                    <a:cubicBezTo>
                      <a:pt x="12020" y="9787"/>
                      <a:pt x="10802" y="9084"/>
                      <a:pt x="9485" y="9083"/>
                    </a:cubicBezTo>
                    <a:lnTo>
                      <a:pt x="9485" y="9084"/>
                    </a:lnTo>
                    <a:lnTo>
                      <a:pt x="9441" y="9084"/>
                    </a:lnTo>
                    <a:cubicBezTo>
                      <a:pt x="9928" y="8328"/>
                      <a:pt x="10783" y="7839"/>
                      <a:pt x="11712" y="7839"/>
                    </a:cubicBezTo>
                    <a:close/>
                    <a:moveTo>
                      <a:pt x="12889" y="1001"/>
                    </a:moveTo>
                    <a:cubicBezTo>
                      <a:pt x="14070" y="1001"/>
                      <a:pt x="15122" y="1738"/>
                      <a:pt x="15549" y="2805"/>
                    </a:cubicBezTo>
                    <a:cubicBezTo>
                      <a:pt x="14202" y="3276"/>
                      <a:pt x="13230" y="4560"/>
                      <a:pt x="13230" y="6068"/>
                    </a:cubicBezTo>
                    <a:cubicBezTo>
                      <a:pt x="13236" y="6339"/>
                      <a:pt x="13458" y="6556"/>
                      <a:pt x="13729" y="6556"/>
                    </a:cubicBezTo>
                    <a:cubicBezTo>
                      <a:pt x="14002" y="6556"/>
                      <a:pt x="14224" y="6339"/>
                      <a:pt x="14230" y="6068"/>
                    </a:cubicBezTo>
                    <a:cubicBezTo>
                      <a:pt x="14230" y="4712"/>
                      <a:pt x="15333" y="3609"/>
                      <a:pt x="16687" y="3609"/>
                    </a:cubicBezTo>
                    <a:cubicBezTo>
                      <a:pt x="17288" y="3609"/>
                      <a:pt x="17868" y="3830"/>
                      <a:pt x="18317" y="4227"/>
                    </a:cubicBezTo>
                    <a:cubicBezTo>
                      <a:pt x="18412" y="4311"/>
                      <a:pt x="18531" y="4354"/>
                      <a:pt x="18650" y="4354"/>
                    </a:cubicBezTo>
                    <a:cubicBezTo>
                      <a:pt x="18755" y="4354"/>
                      <a:pt x="18860" y="4321"/>
                      <a:pt x="18949" y="4254"/>
                    </a:cubicBezTo>
                    <a:cubicBezTo>
                      <a:pt x="19287" y="3997"/>
                      <a:pt x="19700" y="3859"/>
                      <a:pt x="20124" y="3859"/>
                    </a:cubicBezTo>
                    <a:cubicBezTo>
                      <a:pt x="20126" y="3859"/>
                      <a:pt x="20129" y="3859"/>
                      <a:pt x="20131" y="3859"/>
                    </a:cubicBezTo>
                    <a:cubicBezTo>
                      <a:pt x="21219" y="3861"/>
                      <a:pt x="22102" y="4743"/>
                      <a:pt x="22102" y="5832"/>
                    </a:cubicBezTo>
                    <a:cubicBezTo>
                      <a:pt x="22104" y="6256"/>
                      <a:pt x="21968" y="6668"/>
                      <a:pt x="21714" y="7008"/>
                    </a:cubicBezTo>
                    <a:cubicBezTo>
                      <a:pt x="21502" y="7293"/>
                      <a:pt x="21647" y="7703"/>
                      <a:pt x="21992" y="7790"/>
                    </a:cubicBezTo>
                    <a:cubicBezTo>
                      <a:pt x="23027" y="8052"/>
                      <a:pt x="23666" y="9089"/>
                      <a:pt x="23433" y="10131"/>
                    </a:cubicBezTo>
                    <a:cubicBezTo>
                      <a:pt x="23229" y="11048"/>
                      <a:pt x="22415" y="11675"/>
                      <a:pt x="21509" y="11675"/>
                    </a:cubicBezTo>
                    <a:cubicBezTo>
                      <a:pt x="21385" y="11675"/>
                      <a:pt x="21260" y="11663"/>
                      <a:pt x="21134" y="11639"/>
                    </a:cubicBezTo>
                    <a:cubicBezTo>
                      <a:pt x="21102" y="11633"/>
                      <a:pt x="21070" y="11630"/>
                      <a:pt x="21038" y="11630"/>
                    </a:cubicBezTo>
                    <a:cubicBezTo>
                      <a:pt x="20831" y="11630"/>
                      <a:pt x="20641" y="11759"/>
                      <a:pt x="20570" y="11961"/>
                    </a:cubicBezTo>
                    <a:cubicBezTo>
                      <a:pt x="20531" y="12072"/>
                      <a:pt x="20481" y="12178"/>
                      <a:pt x="20423" y="12278"/>
                    </a:cubicBezTo>
                    <a:lnTo>
                      <a:pt x="19792" y="12278"/>
                    </a:lnTo>
                    <a:lnTo>
                      <a:pt x="21836" y="9348"/>
                    </a:lnTo>
                    <a:cubicBezTo>
                      <a:pt x="21996" y="9118"/>
                      <a:pt x="21936" y="8802"/>
                      <a:pt x="21703" y="8647"/>
                    </a:cubicBezTo>
                    <a:lnTo>
                      <a:pt x="20247" y="7678"/>
                    </a:lnTo>
                    <a:cubicBezTo>
                      <a:pt x="20163" y="7622"/>
                      <a:pt x="20067" y="7595"/>
                      <a:pt x="19972" y="7595"/>
                    </a:cubicBezTo>
                    <a:cubicBezTo>
                      <a:pt x="19803" y="7595"/>
                      <a:pt x="19638" y="7680"/>
                      <a:pt x="19544" y="7836"/>
                    </a:cubicBezTo>
                    <a:lnTo>
                      <a:pt x="18816" y="9042"/>
                    </a:lnTo>
                    <a:lnTo>
                      <a:pt x="19413" y="6028"/>
                    </a:lnTo>
                    <a:cubicBezTo>
                      <a:pt x="19466" y="5758"/>
                      <a:pt x="19292" y="5498"/>
                      <a:pt x="19022" y="5442"/>
                    </a:cubicBezTo>
                    <a:lnTo>
                      <a:pt x="17753" y="5181"/>
                    </a:lnTo>
                    <a:cubicBezTo>
                      <a:pt x="17719" y="5174"/>
                      <a:pt x="17685" y="5171"/>
                      <a:pt x="17652" y="5171"/>
                    </a:cubicBezTo>
                    <a:cubicBezTo>
                      <a:pt x="17417" y="5171"/>
                      <a:pt x="17206" y="5338"/>
                      <a:pt x="17161" y="5579"/>
                    </a:cubicBezTo>
                    <a:lnTo>
                      <a:pt x="16998" y="6453"/>
                    </a:lnTo>
                    <a:lnTo>
                      <a:pt x="15833" y="6453"/>
                    </a:lnTo>
                    <a:cubicBezTo>
                      <a:pt x="15558" y="6453"/>
                      <a:pt x="15334" y="6677"/>
                      <a:pt x="15334" y="6952"/>
                    </a:cubicBezTo>
                    <a:lnTo>
                      <a:pt x="15334" y="9826"/>
                    </a:lnTo>
                    <a:cubicBezTo>
                      <a:pt x="15003" y="8127"/>
                      <a:pt x="13504" y="6842"/>
                      <a:pt x="11709" y="6842"/>
                    </a:cubicBezTo>
                    <a:cubicBezTo>
                      <a:pt x="11705" y="6842"/>
                      <a:pt x="11700" y="6842"/>
                      <a:pt x="11696" y="6842"/>
                    </a:cubicBezTo>
                    <a:cubicBezTo>
                      <a:pt x="10900" y="6842"/>
                      <a:pt x="10125" y="7102"/>
                      <a:pt x="9489" y="7584"/>
                    </a:cubicBezTo>
                    <a:cubicBezTo>
                      <a:pt x="8958" y="7986"/>
                      <a:pt x="8544" y="8523"/>
                      <a:pt x="8289" y="9140"/>
                    </a:cubicBezTo>
                    <a:cubicBezTo>
                      <a:pt x="8354" y="8766"/>
                      <a:pt x="8385" y="8478"/>
                      <a:pt x="8385" y="8272"/>
                    </a:cubicBezTo>
                    <a:cubicBezTo>
                      <a:pt x="8385" y="7615"/>
                      <a:pt x="8210" y="6969"/>
                      <a:pt x="7878" y="6402"/>
                    </a:cubicBezTo>
                    <a:cubicBezTo>
                      <a:pt x="8146" y="5671"/>
                      <a:pt x="8840" y="5203"/>
                      <a:pt x="9593" y="5203"/>
                    </a:cubicBezTo>
                    <a:cubicBezTo>
                      <a:pt x="9713" y="5203"/>
                      <a:pt x="9835" y="5215"/>
                      <a:pt x="9957" y="5240"/>
                    </a:cubicBezTo>
                    <a:cubicBezTo>
                      <a:pt x="9990" y="5247"/>
                      <a:pt x="10023" y="5250"/>
                      <a:pt x="10056" y="5250"/>
                    </a:cubicBezTo>
                    <a:cubicBezTo>
                      <a:pt x="10265" y="5250"/>
                      <a:pt x="10456" y="5120"/>
                      <a:pt x="10529" y="4916"/>
                    </a:cubicBezTo>
                    <a:cubicBezTo>
                      <a:pt x="10636" y="4612"/>
                      <a:pt x="10822" y="4342"/>
                      <a:pt x="11067" y="4132"/>
                    </a:cubicBezTo>
                    <a:cubicBezTo>
                      <a:pt x="11277" y="3952"/>
                      <a:pt x="11302" y="3637"/>
                      <a:pt x="11122" y="3428"/>
                    </a:cubicBezTo>
                    <a:cubicBezTo>
                      <a:pt x="11023" y="3313"/>
                      <a:pt x="10883" y="3253"/>
                      <a:pt x="10742" y="3253"/>
                    </a:cubicBezTo>
                    <a:cubicBezTo>
                      <a:pt x="10627" y="3253"/>
                      <a:pt x="10512" y="3293"/>
                      <a:pt x="10418" y="3373"/>
                    </a:cubicBezTo>
                    <a:cubicBezTo>
                      <a:pt x="10144" y="3607"/>
                      <a:pt x="9918" y="3890"/>
                      <a:pt x="9751" y="4210"/>
                    </a:cubicBezTo>
                    <a:cubicBezTo>
                      <a:pt x="9698" y="4207"/>
                      <a:pt x="9645" y="4205"/>
                      <a:pt x="9594" y="4205"/>
                    </a:cubicBezTo>
                    <a:cubicBezTo>
                      <a:pt x="8618" y="4205"/>
                      <a:pt x="7712" y="4709"/>
                      <a:pt x="7195" y="5536"/>
                    </a:cubicBezTo>
                    <a:cubicBezTo>
                      <a:pt x="6957" y="5305"/>
                      <a:pt x="6690" y="5105"/>
                      <a:pt x="6403" y="4937"/>
                    </a:cubicBezTo>
                    <a:cubicBezTo>
                      <a:pt x="6848" y="3869"/>
                      <a:pt x="7890" y="3175"/>
                      <a:pt x="9047" y="3175"/>
                    </a:cubicBezTo>
                    <a:lnTo>
                      <a:pt x="9049" y="3175"/>
                    </a:lnTo>
                    <a:cubicBezTo>
                      <a:pt x="9240" y="3175"/>
                      <a:pt x="9432" y="3194"/>
                      <a:pt x="9619" y="3232"/>
                    </a:cubicBezTo>
                    <a:cubicBezTo>
                      <a:pt x="9652" y="3239"/>
                      <a:pt x="9686" y="3242"/>
                      <a:pt x="9719" y="3242"/>
                    </a:cubicBezTo>
                    <a:cubicBezTo>
                      <a:pt x="9927" y="3242"/>
                      <a:pt x="10118" y="3111"/>
                      <a:pt x="10190" y="2910"/>
                    </a:cubicBezTo>
                    <a:cubicBezTo>
                      <a:pt x="10596" y="1766"/>
                      <a:pt x="11677" y="1001"/>
                      <a:pt x="12889" y="1001"/>
                    </a:cubicBezTo>
                    <a:close/>
                    <a:moveTo>
                      <a:pt x="4195" y="5343"/>
                    </a:moveTo>
                    <a:cubicBezTo>
                      <a:pt x="5956" y="5343"/>
                      <a:pt x="7388" y="6657"/>
                      <a:pt x="7388" y="8272"/>
                    </a:cubicBezTo>
                    <a:cubicBezTo>
                      <a:pt x="7388" y="8401"/>
                      <a:pt x="7368" y="8641"/>
                      <a:pt x="7288" y="9084"/>
                    </a:cubicBezTo>
                    <a:lnTo>
                      <a:pt x="5306" y="9084"/>
                    </a:lnTo>
                    <a:cubicBezTo>
                      <a:pt x="5031" y="9084"/>
                      <a:pt x="4807" y="9308"/>
                      <a:pt x="4807" y="9583"/>
                    </a:cubicBezTo>
                    <a:cubicBezTo>
                      <a:pt x="4807" y="9859"/>
                      <a:pt x="5031" y="10083"/>
                      <a:pt x="5306" y="10083"/>
                    </a:cubicBezTo>
                    <a:lnTo>
                      <a:pt x="6964" y="10083"/>
                    </a:lnTo>
                    <a:cubicBezTo>
                      <a:pt x="6343" y="10661"/>
                      <a:pt x="5941" y="11437"/>
                      <a:pt x="5826" y="12279"/>
                    </a:cubicBezTo>
                    <a:lnTo>
                      <a:pt x="1855" y="12279"/>
                    </a:lnTo>
                    <a:cubicBezTo>
                      <a:pt x="1310" y="10243"/>
                      <a:pt x="1000" y="8793"/>
                      <a:pt x="1000" y="8272"/>
                    </a:cubicBezTo>
                    <a:cubicBezTo>
                      <a:pt x="1000" y="8139"/>
                      <a:pt x="1010" y="8007"/>
                      <a:pt x="1029" y="7877"/>
                    </a:cubicBezTo>
                    <a:cubicBezTo>
                      <a:pt x="1060" y="7883"/>
                      <a:pt x="1093" y="7886"/>
                      <a:pt x="1125" y="7887"/>
                    </a:cubicBezTo>
                    <a:lnTo>
                      <a:pt x="3593" y="7887"/>
                    </a:lnTo>
                    <a:cubicBezTo>
                      <a:pt x="3868" y="7887"/>
                      <a:pt x="4092" y="7664"/>
                      <a:pt x="4092" y="7388"/>
                    </a:cubicBezTo>
                    <a:cubicBezTo>
                      <a:pt x="4092" y="7112"/>
                      <a:pt x="3869" y="6889"/>
                      <a:pt x="3595" y="6889"/>
                    </a:cubicBezTo>
                    <a:cubicBezTo>
                      <a:pt x="3594" y="6889"/>
                      <a:pt x="3593" y="6889"/>
                      <a:pt x="3593" y="6889"/>
                    </a:cubicBezTo>
                    <a:lnTo>
                      <a:pt x="1380" y="6889"/>
                    </a:lnTo>
                    <a:cubicBezTo>
                      <a:pt x="1919" y="5969"/>
                      <a:pt x="2979" y="5343"/>
                      <a:pt x="4195" y="5343"/>
                    </a:cubicBezTo>
                    <a:close/>
                    <a:moveTo>
                      <a:pt x="9485" y="10083"/>
                    </a:moveTo>
                    <a:cubicBezTo>
                      <a:pt x="10801" y="10083"/>
                      <a:pt x="11898" y="11031"/>
                      <a:pt x="12133" y="12279"/>
                    </a:cubicBezTo>
                    <a:lnTo>
                      <a:pt x="6838" y="12279"/>
                    </a:lnTo>
                    <a:cubicBezTo>
                      <a:pt x="7072" y="11031"/>
                      <a:pt x="8170" y="10083"/>
                      <a:pt x="9485" y="10083"/>
                    </a:cubicBezTo>
                    <a:close/>
                    <a:moveTo>
                      <a:pt x="14376" y="11043"/>
                    </a:moveTo>
                    <a:cubicBezTo>
                      <a:pt x="14981" y="11043"/>
                      <a:pt x="15474" y="11555"/>
                      <a:pt x="15474" y="12185"/>
                    </a:cubicBezTo>
                    <a:cubicBezTo>
                      <a:pt x="15474" y="12217"/>
                      <a:pt x="15473" y="12248"/>
                      <a:pt x="15470" y="12279"/>
                    </a:cubicBezTo>
                    <a:lnTo>
                      <a:pt x="13282" y="12279"/>
                    </a:lnTo>
                    <a:cubicBezTo>
                      <a:pt x="13280" y="12248"/>
                      <a:pt x="13279" y="12217"/>
                      <a:pt x="13279" y="12185"/>
                    </a:cubicBezTo>
                    <a:cubicBezTo>
                      <a:pt x="13279" y="11555"/>
                      <a:pt x="13770" y="11043"/>
                      <a:pt x="14376" y="11043"/>
                    </a:cubicBezTo>
                    <a:close/>
                    <a:moveTo>
                      <a:pt x="16628" y="7452"/>
                    </a:moveTo>
                    <a:lnTo>
                      <a:pt x="16628" y="12279"/>
                    </a:lnTo>
                    <a:lnTo>
                      <a:pt x="16471" y="12279"/>
                    </a:lnTo>
                    <a:cubicBezTo>
                      <a:pt x="16472" y="12247"/>
                      <a:pt x="16472" y="12216"/>
                      <a:pt x="16472" y="12185"/>
                    </a:cubicBezTo>
                    <a:cubicBezTo>
                      <a:pt x="16472" y="11920"/>
                      <a:pt x="16425" y="11660"/>
                      <a:pt x="16331" y="11412"/>
                    </a:cubicBezTo>
                    <a:lnTo>
                      <a:pt x="16331" y="11412"/>
                    </a:lnTo>
                    <a:cubicBezTo>
                      <a:pt x="16334" y="11394"/>
                      <a:pt x="16334" y="11375"/>
                      <a:pt x="16335" y="11356"/>
                    </a:cubicBezTo>
                    <a:lnTo>
                      <a:pt x="16335" y="7452"/>
                    </a:lnTo>
                    <a:close/>
                    <a:moveTo>
                      <a:pt x="20131" y="8799"/>
                    </a:moveTo>
                    <a:lnTo>
                      <a:pt x="20727" y="9196"/>
                    </a:lnTo>
                    <a:lnTo>
                      <a:pt x="18576" y="12279"/>
                    </a:lnTo>
                    <a:lnTo>
                      <a:pt x="18179" y="12279"/>
                    </a:lnTo>
                    <a:lnTo>
                      <a:pt x="18251" y="11913"/>
                    </a:lnTo>
                    <a:lnTo>
                      <a:pt x="20131" y="8799"/>
                    </a:lnTo>
                    <a:close/>
                    <a:moveTo>
                      <a:pt x="24558" y="13277"/>
                    </a:moveTo>
                    <a:lnTo>
                      <a:pt x="24558" y="16372"/>
                    </a:lnTo>
                    <a:lnTo>
                      <a:pt x="20166" y="16372"/>
                    </a:lnTo>
                    <a:cubicBezTo>
                      <a:pt x="19891" y="16372"/>
                      <a:pt x="19667" y="16596"/>
                      <a:pt x="19667" y="16871"/>
                    </a:cubicBezTo>
                    <a:cubicBezTo>
                      <a:pt x="19667" y="17147"/>
                      <a:pt x="19891" y="17370"/>
                      <a:pt x="20166" y="17370"/>
                    </a:cubicBezTo>
                    <a:lnTo>
                      <a:pt x="24560" y="17370"/>
                    </a:lnTo>
                    <a:lnTo>
                      <a:pt x="24560" y="20464"/>
                    </a:lnTo>
                    <a:lnTo>
                      <a:pt x="8816" y="20464"/>
                    </a:lnTo>
                    <a:cubicBezTo>
                      <a:pt x="8541" y="20464"/>
                      <a:pt x="8317" y="20688"/>
                      <a:pt x="8317" y="20963"/>
                    </a:cubicBezTo>
                    <a:cubicBezTo>
                      <a:pt x="8317" y="21238"/>
                      <a:pt x="8541" y="21462"/>
                      <a:pt x="8816" y="21462"/>
                    </a:cubicBezTo>
                    <a:lnTo>
                      <a:pt x="24558" y="21462"/>
                    </a:lnTo>
                    <a:lnTo>
                      <a:pt x="24558" y="24557"/>
                    </a:lnTo>
                    <a:lnTo>
                      <a:pt x="1000" y="24557"/>
                    </a:lnTo>
                    <a:lnTo>
                      <a:pt x="1000" y="21462"/>
                    </a:lnTo>
                    <a:lnTo>
                      <a:pt x="5392" y="21462"/>
                    </a:lnTo>
                    <a:cubicBezTo>
                      <a:pt x="5667" y="21462"/>
                      <a:pt x="5891" y="21238"/>
                      <a:pt x="5891" y="20963"/>
                    </a:cubicBezTo>
                    <a:cubicBezTo>
                      <a:pt x="5891" y="20688"/>
                      <a:pt x="5667" y="20464"/>
                      <a:pt x="5392" y="20464"/>
                    </a:cubicBezTo>
                    <a:lnTo>
                      <a:pt x="1000" y="20464"/>
                    </a:lnTo>
                    <a:lnTo>
                      <a:pt x="1000" y="17369"/>
                    </a:lnTo>
                    <a:lnTo>
                      <a:pt x="16742" y="17369"/>
                    </a:lnTo>
                    <a:cubicBezTo>
                      <a:pt x="17017" y="17369"/>
                      <a:pt x="17241" y="17145"/>
                      <a:pt x="17241" y="16870"/>
                    </a:cubicBezTo>
                    <a:cubicBezTo>
                      <a:pt x="17241" y="16595"/>
                      <a:pt x="17017" y="16371"/>
                      <a:pt x="16742" y="16371"/>
                    </a:cubicBezTo>
                    <a:lnTo>
                      <a:pt x="1000" y="16371"/>
                    </a:lnTo>
                    <a:lnTo>
                      <a:pt x="1000" y="13277"/>
                    </a:lnTo>
                    <a:close/>
                    <a:moveTo>
                      <a:pt x="3454" y="0"/>
                    </a:moveTo>
                    <a:cubicBezTo>
                      <a:pt x="3177" y="0"/>
                      <a:pt x="2954" y="224"/>
                      <a:pt x="2954" y="499"/>
                    </a:cubicBezTo>
                    <a:lnTo>
                      <a:pt x="2954" y="2366"/>
                    </a:lnTo>
                    <a:cubicBezTo>
                      <a:pt x="2379" y="1662"/>
                      <a:pt x="1761" y="1250"/>
                      <a:pt x="1712" y="1219"/>
                    </a:cubicBezTo>
                    <a:cubicBezTo>
                      <a:pt x="1628" y="1164"/>
                      <a:pt x="1533" y="1137"/>
                      <a:pt x="1439" y="1137"/>
                    </a:cubicBezTo>
                    <a:cubicBezTo>
                      <a:pt x="1276" y="1137"/>
                      <a:pt x="1117" y="1217"/>
                      <a:pt x="1020" y="1364"/>
                    </a:cubicBezTo>
                    <a:cubicBezTo>
                      <a:pt x="870" y="1595"/>
                      <a:pt x="935" y="1904"/>
                      <a:pt x="1166" y="2054"/>
                    </a:cubicBezTo>
                    <a:cubicBezTo>
                      <a:pt x="1182" y="2066"/>
                      <a:pt x="2693" y="3076"/>
                      <a:pt x="2917" y="4532"/>
                    </a:cubicBezTo>
                    <a:cubicBezTo>
                      <a:pt x="1228" y="5038"/>
                      <a:pt x="2" y="6523"/>
                      <a:pt x="2" y="8272"/>
                    </a:cubicBezTo>
                    <a:cubicBezTo>
                      <a:pt x="2" y="8998"/>
                      <a:pt x="415" y="10742"/>
                      <a:pt x="822" y="12279"/>
                    </a:cubicBezTo>
                    <a:lnTo>
                      <a:pt x="501" y="12279"/>
                    </a:lnTo>
                    <a:cubicBezTo>
                      <a:pt x="224" y="12279"/>
                      <a:pt x="0" y="12502"/>
                      <a:pt x="0" y="12778"/>
                    </a:cubicBezTo>
                    <a:lnTo>
                      <a:pt x="0" y="25056"/>
                    </a:lnTo>
                    <a:cubicBezTo>
                      <a:pt x="0" y="25333"/>
                      <a:pt x="224" y="25555"/>
                      <a:pt x="501" y="25555"/>
                    </a:cubicBezTo>
                    <a:lnTo>
                      <a:pt x="25059" y="25555"/>
                    </a:lnTo>
                    <a:cubicBezTo>
                      <a:pt x="25334" y="25555"/>
                      <a:pt x="25558" y="25333"/>
                      <a:pt x="25558" y="25056"/>
                    </a:cubicBezTo>
                    <a:lnTo>
                      <a:pt x="25558" y="12778"/>
                    </a:lnTo>
                    <a:cubicBezTo>
                      <a:pt x="25558" y="12502"/>
                      <a:pt x="25334" y="12279"/>
                      <a:pt x="25059" y="12279"/>
                    </a:cubicBezTo>
                    <a:lnTo>
                      <a:pt x="22984" y="12279"/>
                    </a:lnTo>
                    <a:cubicBezTo>
                      <a:pt x="23934" y="11736"/>
                      <a:pt x="24508" y="10714"/>
                      <a:pt x="24479" y="9620"/>
                    </a:cubicBezTo>
                    <a:cubicBezTo>
                      <a:pt x="24449" y="8528"/>
                      <a:pt x="23821" y="7538"/>
                      <a:pt x="22843" y="7048"/>
                    </a:cubicBezTo>
                    <a:cubicBezTo>
                      <a:pt x="23015" y="6665"/>
                      <a:pt x="23102" y="6252"/>
                      <a:pt x="23102" y="5834"/>
                    </a:cubicBezTo>
                    <a:cubicBezTo>
                      <a:pt x="23102" y="4195"/>
                      <a:pt x="21770" y="2862"/>
                      <a:pt x="20131" y="2862"/>
                    </a:cubicBezTo>
                    <a:cubicBezTo>
                      <a:pt x="20128" y="2862"/>
                      <a:pt x="20125" y="2862"/>
                      <a:pt x="20123" y="2862"/>
                    </a:cubicBezTo>
                    <a:cubicBezTo>
                      <a:pt x="19616" y="2862"/>
                      <a:pt x="19119" y="2993"/>
                      <a:pt x="18678" y="3242"/>
                    </a:cubicBezTo>
                    <a:cubicBezTo>
                      <a:pt x="18095" y="2832"/>
                      <a:pt x="17400" y="2612"/>
                      <a:pt x="16689" y="2612"/>
                    </a:cubicBezTo>
                    <a:cubicBezTo>
                      <a:pt x="16640" y="2612"/>
                      <a:pt x="16592" y="2614"/>
                      <a:pt x="16543" y="2615"/>
                    </a:cubicBezTo>
                    <a:cubicBezTo>
                      <a:pt x="16016" y="1078"/>
                      <a:pt x="14545" y="2"/>
                      <a:pt x="12889" y="2"/>
                    </a:cubicBezTo>
                    <a:cubicBezTo>
                      <a:pt x="11405" y="5"/>
                      <a:pt x="10052" y="856"/>
                      <a:pt x="9408" y="2193"/>
                    </a:cubicBezTo>
                    <a:cubicBezTo>
                      <a:pt x="9289" y="2181"/>
                      <a:pt x="9168" y="2176"/>
                      <a:pt x="9049" y="2176"/>
                    </a:cubicBezTo>
                    <a:cubicBezTo>
                      <a:pt x="7496" y="2176"/>
                      <a:pt x="6094" y="3107"/>
                      <a:pt x="5490" y="4536"/>
                    </a:cubicBezTo>
                    <a:cubicBezTo>
                      <a:pt x="5384" y="4504"/>
                      <a:pt x="5277" y="4476"/>
                      <a:pt x="5168" y="4453"/>
                    </a:cubicBezTo>
                    <a:cubicBezTo>
                      <a:pt x="5225" y="3814"/>
                      <a:pt x="5427" y="3325"/>
                      <a:pt x="5773" y="2996"/>
                    </a:cubicBezTo>
                    <a:cubicBezTo>
                      <a:pt x="6055" y="2727"/>
                      <a:pt x="6338" y="2659"/>
                      <a:pt x="6383" y="2649"/>
                    </a:cubicBezTo>
                    <a:lnTo>
                      <a:pt x="6383" y="2649"/>
                    </a:lnTo>
                    <a:cubicBezTo>
                      <a:pt x="6641" y="2611"/>
                      <a:pt x="6826" y="2380"/>
                      <a:pt x="6807" y="2119"/>
                    </a:cubicBezTo>
                    <a:cubicBezTo>
                      <a:pt x="6787" y="1858"/>
                      <a:pt x="6571" y="1657"/>
                      <a:pt x="6309" y="1657"/>
                    </a:cubicBezTo>
                    <a:cubicBezTo>
                      <a:pt x="6281" y="1657"/>
                      <a:pt x="6253" y="1660"/>
                      <a:pt x="6227" y="1664"/>
                    </a:cubicBezTo>
                    <a:cubicBezTo>
                      <a:pt x="5929" y="1711"/>
                      <a:pt x="5524" y="1877"/>
                      <a:pt x="5150" y="2215"/>
                    </a:cubicBezTo>
                    <a:lnTo>
                      <a:pt x="5150" y="499"/>
                    </a:lnTo>
                    <a:cubicBezTo>
                      <a:pt x="5150" y="224"/>
                      <a:pt x="4926" y="0"/>
                      <a:pt x="4651" y="0"/>
                    </a:cubicBezTo>
                    <a:close/>
                  </a:path>
                </a:pathLst>
              </a:custGeom>
              <a:solidFill>
                <a:srgbClr val="E1A101"/>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69" name="Google Shape;1461;p62">
                <a:extLst>
                  <a:ext uri="{FF2B5EF4-FFF2-40B4-BE49-F238E27FC236}">
                    <a16:creationId xmlns:a16="http://schemas.microsoft.com/office/drawing/2014/main" xmlns="" id="{4EC89CA0-858D-4DE6-A83B-4A91A166EA81}"/>
                  </a:ext>
                </a:extLst>
              </p:cNvPr>
              <p:cNvSpPr/>
              <p:nvPr/>
            </p:nvSpPr>
            <p:spPr>
              <a:xfrm>
                <a:off x="5389756" y="4309792"/>
                <a:ext cx="21037" cy="20912"/>
              </a:xfrm>
              <a:custGeom>
                <a:avLst/>
                <a:gdLst/>
                <a:ahLst/>
                <a:cxnLst/>
                <a:rect l="l" t="t" r="r" b="b"/>
                <a:pathLst>
                  <a:path w="1005" h="999" extrusionOk="0">
                    <a:moveTo>
                      <a:pt x="510" y="0"/>
                    </a:moveTo>
                    <a:cubicBezTo>
                      <a:pt x="509" y="0"/>
                      <a:pt x="508" y="0"/>
                      <a:pt x="507" y="0"/>
                    </a:cubicBezTo>
                    <a:lnTo>
                      <a:pt x="500" y="0"/>
                    </a:lnTo>
                    <a:cubicBezTo>
                      <a:pt x="224" y="0"/>
                      <a:pt x="1" y="222"/>
                      <a:pt x="1" y="499"/>
                    </a:cubicBezTo>
                    <a:cubicBezTo>
                      <a:pt x="1" y="774"/>
                      <a:pt x="224" y="998"/>
                      <a:pt x="500" y="998"/>
                    </a:cubicBezTo>
                    <a:lnTo>
                      <a:pt x="507" y="998"/>
                    </a:lnTo>
                    <a:cubicBezTo>
                      <a:pt x="782" y="998"/>
                      <a:pt x="1005" y="774"/>
                      <a:pt x="1005" y="499"/>
                    </a:cubicBezTo>
                    <a:cubicBezTo>
                      <a:pt x="1005" y="223"/>
                      <a:pt x="784" y="0"/>
                      <a:pt x="510" y="0"/>
                    </a:cubicBezTo>
                    <a:close/>
                  </a:path>
                </a:pathLst>
              </a:custGeom>
              <a:solidFill>
                <a:srgbClr val="E1A101"/>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sp>
          <p:nvSpPr>
            <p:cNvPr id="97" name="文本框 96">
              <a:extLst>
                <a:ext uri="{FF2B5EF4-FFF2-40B4-BE49-F238E27FC236}">
                  <a16:creationId xmlns:a16="http://schemas.microsoft.com/office/drawing/2014/main" xmlns="" id="{7A15CCD3-4EAE-4E2A-AE12-2DB2D02FB2F2}"/>
                </a:ext>
              </a:extLst>
            </p:cNvPr>
            <p:cNvSpPr txBox="1"/>
            <p:nvPr/>
          </p:nvSpPr>
          <p:spPr>
            <a:xfrm>
              <a:off x="2148606" y="3917102"/>
              <a:ext cx="1877842" cy="520720"/>
            </a:xfrm>
            <a:prstGeom prst="rect">
              <a:avLst/>
            </a:prstGeom>
            <a:noFill/>
          </p:spPr>
          <p:txBody>
            <a:bodyPr wrap="square" rtlCol="0">
              <a:spAutoFit/>
            </a:bodyPr>
            <a:lstStyle/>
            <a:p>
              <a:pPr algn="ctr">
                <a:lnSpc>
                  <a:spcPct val="120000"/>
                </a:lnSpc>
              </a:pPr>
              <a:r>
                <a:rPr lang="zh-CN" altLang="en-US" sz="1200" dirty="0"/>
                <a:t>我是一堆无情的占位文字我是一堆无情的占位文字</a:t>
              </a:r>
            </a:p>
          </p:txBody>
        </p:sp>
      </p:grpSp>
      <p:grpSp>
        <p:nvGrpSpPr>
          <p:cNvPr id="100" name="组合 99">
            <a:extLst>
              <a:ext uri="{FF2B5EF4-FFF2-40B4-BE49-F238E27FC236}">
                <a16:creationId xmlns:a16="http://schemas.microsoft.com/office/drawing/2014/main" xmlns="" id="{6599CF00-FDE9-4517-86DD-91AD522AE174}"/>
              </a:ext>
            </a:extLst>
          </p:cNvPr>
          <p:cNvGrpSpPr/>
          <p:nvPr/>
        </p:nvGrpSpPr>
        <p:grpSpPr>
          <a:xfrm>
            <a:off x="4788933" y="2857058"/>
            <a:ext cx="2093400" cy="1580764"/>
            <a:chOff x="4630247" y="2857058"/>
            <a:chExt cx="2093400" cy="1580764"/>
          </a:xfrm>
        </p:grpSpPr>
        <p:sp>
          <p:nvSpPr>
            <p:cNvPr id="50" name="Google Shape;1442;p62">
              <a:extLst>
                <a:ext uri="{FF2B5EF4-FFF2-40B4-BE49-F238E27FC236}">
                  <a16:creationId xmlns:a16="http://schemas.microsoft.com/office/drawing/2014/main" xmlns="" id="{C35FAAA0-52DA-4DAF-8BDC-D00252FD6317}"/>
                </a:ext>
              </a:extLst>
            </p:cNvPr>
            <p:cNvSpPr txBox="1">
              <a:spLocks/>
            </p:cNvSpPr>
            <p:nvPr/>
          </p:nvSpPr>
          <p:spPr>
            <a:xfrm>
              <a:off x="4630247" y="3364540"/>
              <a:ext cx="2093400" cy="565800"/>
            </a:xfrm>
            <a:prstGeom prst="rect">
              <a:avLst/>
            </a:prstGeom>
            <a:noFill/>
            <a:ln>
              <a:noFill/>
            </a:ln>
          </p:spPr>
          <p:txBody>
            <a:bodyPr spcFirstLastPara="1" wrap="square" lIns="91425" tIns="91425" rIns="91425" bIns="91425" anchor="b"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accent1"/>
                </a:buClr>
                <a:buSzPts val="1800"/>
                <a:buFont typeface="Fira Sans Condensed"/>
                <a:buNone/>
                <a:defRPr sz="1800" b="1" i="0" u="none" strike="noStrike" cap="none">
                  <a:solidFill>
                    <a:schemeClr val="accent1"/>
                  </a:solidFill>
                  <a:latin typeface="Fira Sans Condensed"/>
                  <a:ea typeface="Fira Sans Condensed"/>
                  <a:cs typeface="Fira Sans Condensed"/>
                  <a:sym typeface="Fira Sans Condensed"/>
                </a:defRPr>
              </a:lvl1pPr>
              <a:lvl2pPr marR="0" lvl="1" algn="ctr" rtl="0">
                <a:lnSpc>
                  <a:spcPct val="100000"/>
                </a:lnSpc>
                <a:spcBef>
                  <a:spcPts val="0"/>
                </a:spcBef>
                <a:spcAft>
                  <a:spcPts val="0"/>
                </a:spcAft>
                <a:buClr>
                  <a:schemeClr val="accent1"/>
                </a:buClr>
                <a:buSzPts val="1800"/>
                <a:buFont typeface="Arial"/>
                <a:buNone/>
                <a:defRPr sz="1800" b="0" i="0" u="none" strike="noStrike" cap="none">
                  <a:solidFill>
                    <a:schemeClr val="accent1"/>
                  </a:solidFill>
                  <a:latin typeface="Arial"/>
                  <a:ea typeface="Arial"/>
                  <a:cs typeface="Arial"/>
                  <a:sym typeface="Arial"/>
                </a:defRPr>
              </a:lvl2pPr>
              <a:lvl3pPr marR="0" lvl="2" algn="ctr" rtl="0">
                <a:lnSpc>
                  <a:spcPct val="100000"/>
                </a:lnSpc>
                <a:spcBef>
                  <a:spcPts val="0"/>
                </a:spcBef>
                <a:spcAft>
                  <a:spcPts val="0"/>
                </a:spcAft>
                <a:buClr>
                  <a:schemeClr val="accent1"/>
                </a:buClr>
                <a:buSzPts val="1800"/>
                <a:buFont typeface="Arial"/>
                <a:buNone/>
                <a:defRPr sz="1800" b="0" i="0" u="none" strike="noStrike" cap="none">
                  <a:solidFill>
                    <a:schemeClr val="accent1"/>
                  </a:solidFill>
                  <a:latin typeface="Arial"/>
                  <a:ea typeface="Arial"/>
                  <a:cs typeface="Arial"/>
                  <a:sym typeface="Arial"/>
                </a:defRPr>
              </a:lvl3pPr>
              <a:lvl4pPr marR="0" lvl="3" algn="ctr" rtl="0">
                <a:lnSpc>
                  <a:spcPct val="100000"/>
                </a:lnSpc>
                <a:spcBef>
                  <a:spcPts val="0"/>
                </a:spcBef>
                <a:spcAft>
                  <a:spcPts val="0"/>
                </a:spcAft>
                <a:buClr>
                  <a:schemeClr val="accent1"/>
                </a:buClr>
                <a:buSzPts val="1800"/>
                <a:buFont typeface="Arial"/>
                <a:buNone/>
                <a:defRPr sz="1800" b="0" i="0" u="none" strike="noStrike" cap="none">
                  <a:solidFill>
                    <a:schemeClr val="accent1"/>
                  </a:solidFill>
                  <a:latin typeface="Arial"/>
                  <a:ea typeface="Arial"/>
                  <a:cs typeface="Arial"/>
                  <a:sym typeface="Arial"/>
                </a:defRPr>
              </a:lvl4pPr>
              <a:lvl5pPr marR="0" lvl="4" algn="ctr" rtl="0">
                <a:lnSpc>
                  <a:spcPct val="100000"/>
                </a:lnSpc>
                <a:spcBef>
                  <a:spcPts val="0"/>
                </a:spcBef>
                <a:spcAft>
                  <a:spcPts val="0"/>
                </a:spcAft>
                <a:buClr>
                  <a:schemeClr val="accent1"/>
                </a:buClr>
                <a:buSzPts val="1800"/>
                <a:buFont typeface="Arial"/>
                <a:buNone/>
                <a:defRPr sz="1800" b="0" i="0" u="none" strike="noStrike" cap="none">
                  <a:solidFill>
                    <a:schemeClr val="accent1"/>
                  </a:solidFill>
                  <a:latin typeface="Arial"/>
                  <a:ea typeface="Arial"/>
                  <a:cs typeface="Arial"/>
                  <a:sym typeface="Arial"/>
                </a:defRPr>
              </a:lvl5pPr>
              <a:lvl6pPr marR="0" lvl="5" algn="ctr" rtl="0">
                <a:lnSpc>
                  <a:spcPct val="100000"/>
                </a:lnSpc>
                <a:spcBef>
                  <a:spcPts val="0"/>
                </a:spcBef>
                <a:spcAft>
                  <a:spcPts val="0"/>
                </a:spcAft>
                <a:buClr>
                  <a:schemeClr val="accent1"/>
                </a:buClr>
                <a:buSzPts val="1800"/>
                <a:buFont typeface="Arial"/>
                <a:buNone/>
                <a:defRPr sz="1800" b="0" i="0" u="none" strike="noStrike" cap="none">
                  <a:solidFill>
                    <a:schemeClr val="accent1"/>
                  </a:solidFill>
                  <a:latin typeface="Arial"/>
                  <a:ea typeface="Arial"/>
                  <a:cs typeface="Arial"/>
                  <a:sym typeface="Arial"/>
                </a:defRPr>
              </a:lvl6pPr>
              <a:lvl7pPr marR="0" lvl="6" algn="ctr" rtl="0">
                <a:lnSpc>
                  <a:spcPct val="100000"/>
                </a:lnSpc>
                <a:spcBef>
                  <a:spcPts val="0"/>
                </a:spcBef>
                <a:spcAft>
                  <a:spcPts val="0"/>
                </a:spcAft>
                <a:buClr>
                  <a:schemeClr val="accent1"/>
                </a:buClr>
                <a:buSzPts val="1800"/>
                <a:buFont typeface="Arial"/>
                <a:buNone/>
                <a:defRPr sz="1800" b="0" i="0" u="none" strike="noStrike" cap="none">
                  <a:solidFill>
                    <a:schemeClr val="accent1"/>
                  </a:solidFill>
                  <a:latin typeface="Arial"/>
                  <a:ea typeface="Arial"/>
                  <a:cs typeface="Arial"/>
                  <a:sym typeface="Arial"/>
                </a:defRPr>
              </a:lvl7pPr>
              <a:lvl8pPr marR="0" lvl="7" algn="ctr" rtl="0">
                <a:lnSpc>
                  <a:spcPct val="100000"/>
                </a:lnSpc>
                <a:spcBef>
                  <a:spcPts val="0"/>
                </a:spcBef>
                <a:spcAft>
                  <a:spcPts val="0"/>
                </a:spcAft>
                <a:buClr>
                  <a:schemeClr val="accent1"/>
                </a:buClr>
                <a:buSzPts val="1800"/>
                <a:buFont typeface="Arial"/>
                <a:buNone/>
                <a:defRPr sz="1800" b="0" i="0" u="none" strike="noStrike" cap="none">
                  <a:solidFill>
                    <a:schemeClr val="accent1"/>
                  </a:solidFill>
                  <a:latin typeface="Arial"/>
                  <a:ea typeface="Arial"/>
                  <a:cs typeface="Arial"/>
                  <a:sym typeface="Arial"/>
                </a:defRPr>
              </a:lvl8pPr>
              <a:lvl9pPr marR="0" lvl="8" algn="ctr" rtl="0">
                <a:lnSpc>
                  <a:spcPct val="100000"/>
                </a:lnSpc>
                <a:spcBef>
                  <a:spcPts val="0"/>
                </a:spcBef>
                <a:spcAft>
                  <a:spcPts val="0"/>
                </a:spcAft>
                <a:buClr>
                  <a:schemeClr val="accent1"/>
                </a:buClr>
                <a:buSzPts val="1800"/>
                <a:buFont typeface="Arial"/>
                <a:buNone/>
                <a:defRPr sz="1800" b="0" i="0" u="none" strike="noStrike" cap="none">
                  <a:solidFill>
                    <a:schemeClr val="accent1"/>
                  </a:solidFill>
                  <a:latin typeface="Arial"/>
                  <a:ea typeface="Arial"/>
                  <a:cs typeface="Arial"/>
                  <a:sym typeface="Arial"/>
                </a:defRPr>
              </a:lvl9pPr>
            </a:lstStyle>
            <a:p>
              <a:pPr marL="0" marR="0" lvl="0" indent="0" algn="ctr" defTabSz="914400" rtl="0" eaLnBrk="1" fontAlgn="auto" latinLnBrk="0" hangingPunct="1">
                <a:lnSpc>
                  <a:spcPct val="100000"/>
                </a:lnSpc>
                <a:spcBef>
                  <a:spcPts val="0"/>
                </a:spcBef>
                <a:spcAft>
                  <a:spcPts val="0"/>
                </a:spcAft>
                <a:buClr>
                  <a:srgbClr val="E1A101"/>
                </a:buClr>
                <a:buSzPts val="1800"/>
                <a:buFont typeface="Fira Sans Condensed"/>
                <a:buNone/>
                <a:tabLst/>
                <a:defRPr/>
              </a:pPr>
              <a:r>
                <a:rPr kumimoji="0" lang="zh-CN" altLang="en-US" sz="1800" b="1" i="0" u="none" strike="noStrike" kern="0" cap="none" spc="0" normalizeH="0" baseline="0" noProof="0" dirty="0">
                  <a:ln>
                    <a:noFill/>
                  </a:ln>
                  <a:solidFill>
                    <a:srgbClr val="E1A101"/>
                  </a:solidFill>
                  <a:effectLst/>
                  <a:uLnTx/>
                  <a:uFillTx/>
                  <a:latin typeface="+mj-ea"/>
                  <a:ea typeface="+mj-ea"/>
                  <a:sym typeface="Fira Sans Condensed"/>
                </a:rPr>
                <a:t>任务五</a:t>
              </a:r>
              <a:endParaRPr kumimoji="0" lang="en-US" sz="1800" b="1" i="0" u="none" strike="noStrike" kern="0" cap="none" spc="0" normalizeH="0" baseline="0" noProof="0" dirty="0">
                <a:ln>
                  <a:noFill/>
                </a:ln>
                <a:solidFill>
                  <a:srgbClr val="E1A101"/>
                </a:solidFill>
                <a:effectLst/>
                <a:uLnTx/>
                <a:uFillTx/>
                <a:latin typeface="+mj-ea"/>
                <a:ea typeface="+mj-ea"/>
                <a:sym typeface="Fira Sans Condensed"/>
              </a:endParaRPr>
            </a:p>
          </p:txBody>
        </p:sp>
        <p:grpSp>
          <p:nvGrpSpPr>
            <p:cNvPr id="76" name="Google Shape;1468;p62">
              <a:extLst>
                <a:ext uri="{FF2B5EF4-FFF2-40B4-BE49-F238E27FC236}">
                  <a16:creationId xmlns:a16="http://schemas.microsoft.com/office/drawing/2014/main" xmlns="" id="{4D1C26FA-78B7-4BB4-909B-243D8E35062E}"/>
                </a:ext>
              </a:extLst>
            </p:cNvPr>
            <p:cNvGrpSpPr/>
            <p:nvPr/>
          </p:nvGrpSpPr>
          <p:grpSpPr>
            <a:xfrm>
              <a:off x="5446993" y="2857058"/>
              <a:ext cx="459908" cy="534930"/>
              <a:chOff x="6186363" y="3512536"/>
              <a:chExt cx="459908" cy="534930"/>
            </a:xfrm>
          </p:grpSpPr>
          <p:sp>
            <p:nvSpPr>
              <p:cNvPr id="77" name="Google Shape;1469;p62">
                <a:extLst>
                  <a:ext uri="{FF2B5EF4-FFF2-40B4-BE49-F238E27FC236}">
                    <a16:creationId xmlns:a16="http://schemas.microsoft.com/office/drawing/2014/main" xmlns="" id="{A532B0C5-99F4-43A6-AD56-0EA088B70A02}"/>
                  </a:ext>
                </a:extLst>
              </p:cNvPr>
              <p:cNvSpPr/>
              <p:nvPr/>
            </p:nvSpPr>
            <p:spPr>
              <a:xfrm>
                <a:off x="6444503" y="3891791"/>
                <a:ext cx="21058" cy="20912"/>
              </a:xfrm>
              <a:custGeom>
                <a:avLst/>
                <a:gdLst/>
                <a:ahLst/>
                <a:cxnLst/>
                <a:rect l="l" t="t" r="r" b="b"/>
                <a:pathLst>
                  <a:path w="1006" h="999" extrusionOk="0">
                    <a:moveTo>
                      <a:pt x="500" y="0"/>
                    </a:moveTo>
                    <a:cubicBezTo>
                      <a:pt x="225" y="0"/>
                      <a:pt x="1" y="224"/>
                      <a:pt x="1" y="499"/>
                    </a:cubicBezTo>
                    <a:cubicBezTo>
                      <a:pt x="1" y="775"/>
                      <a:pt x="225" y="998"/>
                      <a:pt x="500" y="998"/>
                    </a:cubicBezTo>
                    <a:lnTo>
                      <a:pt x="506" y="998"/>
                    </a:lnTo>
                    <a:cubicBezTo>
                      <a:pt x="783" y="998"/>
                      <a:pt x="1005" y="775"/>
                      <a:pt x="1005" y="499"/>
                    </a:cubicBezTo>
                    <a:cubicBezTo>
                      <a:pt x="1005" y="224"/>
                      <a:pt x="783" y="0"/>
                      <a:pt x="506" y="0"/>
                    </a:cubicBezTo>
                    <a:close/>
                  </a:path>
                </a:pathLst>
              </a:custGeom>
              <a:solidFill>
                <a:srgbClr val="E1A101"/>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78" name="Google Shape;1470;p62">
                <a:extLst>
                  <a:ext uri="{FF2B5EF4-FFF2-40B4-BE49-F238E27FC236}">
                    <a16:creationId xmlns:a16="http://schemas.microsoft.com/office/drawing/2014/main" xmlns="" id="{9546BEE5-2310-4958-BEBB-5F0665712070}"/>
                  </a:ext>
                </a:extLst>
              </p:cNvPr>
              <p:cNvSpPr/>
              <p:nvPr/>
            </p:nvSpPr>
            <p:spPr>
              <a:xfrm>
                <a:off x="6186363" y="3512536"/>
                <a:ext cx="459908" cy="534930"/>
              </a:xfrm>
              <a:custGeom>
                <a:avLst/>
                <a:gdLst/>
                <a:ahLst/>
                <a:cxnLst/>
                <a:rect l="l" t="t" r="r" b="b"/>
                <a:pathLst>
                  <a:path w="21971" h="25555" extrusionOk="0">
                    <a:moveTo>
                      <a:pt x="10983" y="998"/>
                    </a:moveTo>
                    <a:cubicBezTo>
                      <a:pt x="12168" y="1000"/>
                      <a:pt x="13191" y="1833"/>
                      <a:pt x="13430" y="2995"/>
                    </a:cubicBezTo>
                    <a:lnTo>
                      <a:pt x="8534" y="2995"/>
                    </a:lnTo>
                    <a:cubicBezTo>
                      <a:pt x="8774" y="1833"/>
                      <a:pt x="9796" y="1000"/>
                      <a:pt x="10983" y="998"/>
                    </a:cubicBezTo>
                    <a:close/>
                    <a:moveTo>
                      <a:pt x="15179" y="3993"/>
                    </a:moveTo>
                    <a:lnTo>
                      <a:pt x="15179" y="4991"/>
                    </a:lnTo>
                    <a:lnTo>
                      <a:pt x="6787" y="4991"/>
                    </a:lnTo>
                    <a:lnTo>
                      <a:pt x="6787" y="3993"/>
                    </a:lnTo>
                    <a:close/>
                    <a:moveTo>
                      <a:pt x="13543" y="5989"/>
                    </a:moveTo>
                    <a:cubicBezTo>
                      <a:pt x="13565" y="6126"/>
                      <a:pt x="13576" y="6265"/>
                      <a:pt x="13576" y="6403"/>
                    </a:cubicBezTo>
                    <a:cubicBezTo>
                      <a:pt x="13576" y="7827"/>
                      <a:pt x="12417" y="8987"/>
                      <a:pt x="10990" y="8987"/>
                    </a:cubicBezTo>
                    <a:cubicBezTo>
                      <a:pt x="9564" y="8987"/>
                      <a:pt x="8403" y="7827"/>
                      <a:pt x="8403" y="6403"/>
                    </a:cubicBezTo>
                    <a:cubicBezTo>
                      <a:pt x="8403" y="6265"/>
                      <a:pt x="8415" y="6126"/>
                      <a:pt x="8437" y="5989"/>
                    </a:cubicBezTo>
                    <a:close/>
                    <a:moveTo>
                      <a:pt x="9094" y="9440"/>
                    </a:moveTo>
                    <a:lnTo>
                      <a:pt x="9094" y="9440"/>
                    </a:lnTo>
                    <a:cubicBezTo>
                      <a:pt x="9673" y="9803"/>
                      <a:pt x="10331" y="9984"/>
                      <a:pt x="10989" y="9984"/>
                    </a:cubicBezTo>
                    <a:cubicBezTo>
                      <a:pt x="11646" y="9984"/>
                      <a:pt x="12304" y="9803"/>
                      <a:pt x="12884" y="9440"/>
                    </a:cubicBezTo>
                    <a:lnTo>
                      <a:pt x="12884" y="9440"/>
                    </a:lnTo>
                    <a:cubicBezTo>
                      <a:pt x="12673" y="10316"/>
                      <a:pt x="11890" y="10933"/>
                      <a:pt x="10989" y="10933"/>
                    </a:cubicBezTo>
                    <a:cubicBezTo>
                      <a:pt x="10088" y="10933"/>
                      <a:pt x="9304" y="10316"/>
                      <a:pt x="9094" y="9440"/>
                    </a:cubicBezTo>
                    <a:close/>
                    <a:moveTo>
                      <a:pt x="17785" y="9984"/>
                    </a:moveTo>
                    <a:lnTo>
                      <a:pt x="17785" y="13377"/>
                    </a:lnTo>
                    <a:lnTo>
                      <a:pt x="15385" y="13376"/>
                    </a:lnTo>
                    <a:cubicBezTo>
                      <a:pt x="15108" y="13376"/>
                      <a:pt x="14886" y="13600"/>
                      <a:pt x="14886" y="13877"/>
                    </a:cubicBezTo>
                    <a:lnTo>
                      <a:pt x="14886" y="14225"/>
                    </a:lnTo>
                    <a:lnTo>
                      <a:pt x="13480" y="14225"/>
                    </a:lnTo>
                    <a:cubicBezTo>
                      <a:pt x="13205" y="14225"/>
                      <a:pt x="12981" y="14449"/>
                      <a:pt x="12981" y="14725"/>
                    </a:cubicBezTo>
                    <a:cubicBezTo>
                      <a:pt x="12981" y="15000"/>
                      <a:pt x="13205" y="15224"/>
                      <a:pt x="13480" y="15224"/>
                    </a:cubicBezTo>
                    <a:lnTo>
                      <a:pt x="14886" y="15224"/>
                    </a:lnTo>
                    <a:lnTo>
                      <a:pt x="14886" y="20465"/>
                    </a:lnTo>
                    <a:lnTo>
                      <a:pt x="7087" y="20465"/>
                    </a:lnTo>
                    <a:lnTo>
                      <a:pt x="7087" y="19116"/>
                    </a:lnTo>
                    <a:lnTo>
                      <a:pt x="11217" y="19116"/>
                    </a:lnTo>
                    <a:cubicBezTo>
                      <a:pt x="11492" y="19116"/>
                      <a:pt x="11716" y="18893"/>
                      <a:pt x="11716" y="18617"/>
                    </a:cubicBezTo>
                    <a:cubicBezTo>
                      <a:pt x="11716" y="18342"/>
                      <a:pt x="11492" y="18118"/>
                      <a:pt x="11217" y="18118"/>
                    </a:cubicBezTo>
                    <a:lnTo>
                      <a:pt x="7087" y="18118"/>
                    </a:lnTo>
                    <a:lnTo>
                      <a:pt x="7087" y="16671"/>
                    </a:lnTo>
                    <a:lnTo>
                      <a:pt x="9035" y="16671"/>
                    </a:lnTo>
                    <a:cubicBezTo>
                      <a:pt x="9310" y="16671"/>
                      <a:pt x="9534" y="16447"/>
                      <a:pt x="9534" y="16172"/>
                    </a:cubicBezTo>
                    <a:cubicBezTo>
                      <a:pt x="9534" y="15897"/>
                      <a:pt x="9310" y="15673"/>
                      <a:pt x="9035" y="15673"/>
                    </a:cubicBezTo>
                    <a:lnTo>
                      <a:pt x="7087" y="15673"/>
                    </a:lnTo>
                    <a:lnTo>
                      <a:pt x="7087" y="13875"/>
                    </a:lnTo>
                    <a:cubicBezTo>
                      <a:pt x="7087" y="13600"/>
                      <a:pt x="6863" y="13376"/>
                      <a:pt x="6588" y="13376"/>
                    </a:cubicBezTo>
                    <a:lnTo>
                      <a:pt x="4188" y="13376"/>
                    </a:lnTo>
                    <a:lnTo>
                      <a:pt x="4188" y="9984"/>
                    </a:lnTo>
                    <a:lnTo>
                      <a:pt x="8216" y="9984"/>
                    </a:lnTo>
                    <a:cubicBezTo>
                      <a:pt x="8632" y="11134"/>
                      <a:pt x="9739" y="11932"/>
                      <a:pt x="10990" y="11932"/>
                    </a:cubicBezTo>
                    <a:cubicBezTo>
                      <a:pt x="12240" y="11932"/>
                      <a:pt x="13347" y="11134"/>
                      <a:pt x="13763" y="9984"/>
                    </a:cubicBezTo>
                    <a:close/>
                    <a:moveTo>
                      <a:pt x="11283" y="21463"/>
                    </a:moveTo>
                    <a:lnTo>
                      <a:pt x="11283" y="24557"/>
                    </a:lnTo>
                    <a:lnTo>
                      <a:pt x="10682" y="24557"/>
                    </a:lnTo>
                    <a:lnTo>
                      <a:pt x="10682" y="21463"/>
                    </a:lnTo>
                    <a:close/>
                    <a:moveTo>
                      <a:pt x="10983" y="0"/>
                    </a:moveTo>
                    <a:cubicBezTo>
                      <a:pt x="9225" y="0"/>
                      <a:pt x="7766" y="1305"/>
                      <a:pt x="7523" y="2995"/>
                    </a:cubicBezTo>
                    <a:lnTo>
                      <a:pt x="6288" y="2995"/>
                    </a:lnTo>
                    <a:cubicBezTo>
                      <a:pt x="6011" y="2995"/>
                      <a:pt x="5789" y="3219"/>
                      <a:pt x="5789" y="3494"/>
                    </a:cubicBezTo>
                    <a:lnTo>
                      <a:pt x="5789" y="5490"/>
                    </a:lnTo>
                    <a:cubicBezTo>
                      <a:pt x="5789" y="5766"/>
                      <a:pt x="6011" y="5989"/>
                      <a:pt x="6288" y="5989"/>
                    </a:cubicBezTo>
                    <a:lnTo>
                      <a:pt x="7429" y="5989"/>
                    </a:lnTo>
                    <a:cubicBezTo>
                      <a:pt x="7299" y="7102"/>
                      <a:pt x="7700" y="8211"/>
                      <a:pt x="8509" y="8986"/>
                    </a:cubicBezTo>
                    <a:lnTo>
                      <a:pt x="3688" y="8986"/>
                    </a:lnTo>
                    <a:cubicBezTo>
                      <a:pt x="3412" y="8986"/>
                      <a:pt x="3188" y="9209"/>
                      <a:pt x="3188" y="9485"/>
                    </a:cubicBezTo>
                    <a:lnTo>
                      <a:pt x="3188" y="11428"/>
                    </a:lnTo>
                    <a:lnTo>
                      <a:pt x="500" y="11428"/>
                    </a:lnTo>
                    <a:cubicBezTo>
                      <a:pt x="223" y="11428"/>
                      <a:pt x="1" y="11652"/>
                      <a:pt x="1" y="11927"/>
                    </a:cubicBezTo>
                    <a:cubicBezTo>
                      <a:pt x="1" y="12203"/>
                      <a:pt x="223" y="12426"/>
                      <a:pt x="500" y="12426"/>
                    </a:cubicBezTo>
                    <a:lnTo>
                      <a:pt x="3188" y="12426"/>
                    </a:lnTo>
                    <a:lnTo>
                      <a:pt x="3188" y="13875"/>
                    </a:lnTo>
                    <a:cubicBezTo>
                      <a:pt x="3188" y="14152"/>
                      <a:pt x="3412" y="14374"/>
                      <a:pt x="3688" y="14374"/>
                    </a:cubicBezTo>
                    <a:lnTo>
                      <a:pt x="6087" y="14374"/>
                    </a:lnTo>
                    <a:lnTo>
                      <a:pt x="6087" y="20964"/>
                    </a:lnTo>
                    <a:cubicBezTo>
                      <a:pt x="6087" y="21240"/>
                      <a:pt x="6311" y="21463"/>
                      <a:pt x="6587" y="21463"/>
                    </a:cubicBezTo>
                    <a:lnTo>
                      <a:pt x="9684" y="21463"/>
                    </a:lnTo>
                    <a:lnTo>
                      <a:pt x="9684" y="25056"/>
                    </a:lnTo>
                    <a:cubicBezTo>
                      <a:pt x="9684" y="25331"/>
                      <a:pt x="9907" y="25555"/>
                      <a:pt x="10183" y="25555"/>
                    </a:cubicBezTo>
                    <a:lnTo>
                      <a:pt x="11781" y="25555"/>
                    </a:lnTo>
                    <a:cubicBezTo>
                      <a:pt x="12058" y="25555"/>
                      <a:pt x="12280" y="25331"/>
                      <a:pt x="12280" y="25056"/>
                    </a:cubicBezTo>
                    <a:lnTo>
                      <a:pt x="12280" y="21463"/>
                    </a:lnTo>
                    <a:lnTo>
                      <a:pt x="15385" y="21463"/>
                    </a:lnTo>
                    <a:cubicBezTo>
                      <a:pt x="15660" y="21463"/>
                      <a:pt x="15884" y="21240"/>
                      <a:pt x="15884" y="20964"/>
                    </a:cubicBezTo>
                    <a:lnTo>
                      <a:pt x="15884" y="14376"/>
                    </a:lnTo>
                    <a:lnTo>
                      <a:pt x="18283" y="14376"/>
                    </a:lnTo>
                    <a:cubicBezTo>
                      <a:pt x="18558" y="14376"/>
                      <a:pt x="18782" y="14152"/>
                      <a:pt x="18782" y="13877"/>
                    </a:cubicBezTo>
                    <a:lnTo>
                      <a:pt x="18782" y="12425"/>
                    </a:lnTo>
                    <a:lnTo>
                      <a:pt x="21463" y="12425"/>
                    </a:lnTo>
                    <a:cubicBezTo>
                      <a:pt x="21466" y="12425"/>
                      <a:pt x="21470" y="12425"/>
                      <a:pt x="21473" y="12425"/>
                    </a:cubicBezTo>
                    <a:cubicBezTo>
                      <a:pt x="21747" y="12425"/>
                      <a:pt x="21971" y="12202"/>
                      <a:pt x="21971" y="11926"/>
                    </a:cubicBezTo>
                    <a:cubicBezTo>
                      <a:pt x="21971" y="11651"/>
                      <a:pt x="21747" y="11428"/>
                      <a:pt x="21473" y="11428"/>
                    </a:cubicBezTo>
                    <a:cubicBezTo>
                      <a:pt x="21470" y="11428"/>
                      <a:pt x="21466" y="11428"/>
                      <a:pt x="21463" y="11428"/>
                    </a:cubicBezTo>
                    <a:lnTo>
                      <a:pt x="18783" y="11428"/>
                    </a:lnTo>
                    <a:lnTo>
                      <a:pt x="18783" y="9485"/>
                    </a:lnTo>
                    <a:cubicBezTo>
                      <a:pt x="18783" y="9209"/>
                      <a:pt x="18559" y="8986"/>
                      <a:pt x="18284" y="8986"/>
                    </a:cubicBezTo>
                    <a:lnTo>
                      <a:pt x="13468" y="8986"/>
                    </a:lnTo>
                    <a:cubicBezTo>
                      <a:pt x="14278" y="8211"/>
                      <a:pt x="14678" y="7102"/>
                      <a:pt x="14550" y="5989"/>
                    </a:cubicBezTo>
                    <a:lnTo>
                      <a:pt x="15678" y="5989"/>
                    </a:lnTo>
                    <a:cubicBezTo>
                      <a:pt x="15953" y="5989"/>
                      <a:pt x="16177" y="5766"/>
                      <a:pt x="16177" y="5490"/>
                    </a:cubicBezTo>
                    <a:lnTo>
                      <a:pt x="16177" y="3494"/>
                    </a:lnTo>
                    <a:cubicBezTo>
                      <a:pt x="16177" y="3219"/>
                      <a:pt x="15953" y="2995"/>
                      <a:pt x="15678" y="2995"/>
                    </a:cubicBezTo>
                    <a:lnTo>
                      <a:pt x="14443" y="2995"/>
                    </a:lnTo>
                    <a:cubicBezTo>
                      <a:pt x="14200" y="1305"/>
                      <a:pt x="12741" y="0"/>
                      <a:pt x="10983" y="0"/>
                    </a:cubicBezTo>
                    <a:close/>
                  </a:path>
                </a:pathLst>
              </a:custGeom>
              <a:solidFill>
                <a:srgbClr val="E1A101"/>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sp>
          <p:nvSpPr>
            <p:cNvPr id="98" name="文本框 97">
              <a:extLst>
                <a:ext uri="{FF2B5EF4-FFF2-40B4-BE49-F238E27FC236}">
                  <a16:creationId xmlns:a16="http://schemas.microsoft.com/office/drawing/2014/main" xmlns="" id="{A46F9589-3FFC-464D-B677-DF5213FDAEB5}"/>
                </a:ext>
              </a:extLst>
            </p:cNvPr>
            <p:cNvSpPr txBox="1"/>
            <p:nvPr/>
          </p:nvSpPr>
          <p:spPr>
            <a:xfrm>
              <a:off x="4738026" y="3917102"/>
              <a:ext cx="1877842" cy="520720"/>
            </a:xfrm>
            <a:prstGeom prst="rect">
              <a:avLst/>
            </a:prstGeom>
            <a:noFill/>
          </p:spPr>
          <p:txBody>
            <a:bodyPr wrap="square" rtlCol="0">
              <a:spAutoFit/>
            </a:bodyPr>
            <a:lstStyle/>
            <a:p>
              <a:pPr algn="ctr">
                <a:lnSpc>
                  <a:spcPct val="120000"/>
                </a:lnSpc>
              </a:pPr>
              <a:r>
                <a:rPr lang="zh-CN" altLang="en-US" sz="1200" dirty="0"/>
                <a:t>我是一堆无情的占位文字我是一堆无情的占位文字</a:t>
              </a:r>
            </a:p>
          </p:txBody>
        </p:sp>
      </p:grpSp>
    </p:spTree>
    <p:extLst>
      <p:ext uri="{BB962C8B-B14F-4D97-AF65-F5344CB8AC3E}">
        <p14:creationId xmlns:p14="http://schemas.microsoft.com/office/powerpoint/2010/main" val="240429792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C80CFB1E-E8F2-4419-9561-8D701362DC3E}"/>
              </a:ext>
            </a:extLst>
          </p:cNvPr>
          <p:cNvSpPr>
            <a:spLocks noChangeAspect="1"/>
          </p:cNvSpPr>
          <p:nvPr/>
        </p:nvSpPr>
        <p:spPr>
          <a:xfrm>
            <a:off x="0" y="0"/>
            <a:ext cx="9144000" cy="5143500"/>
          </a:xfrm>
          <a:prstGeom prst="rect">
            <a:avLst/>
          </a:prstGeom>
          <a:blipFill dpi="0" rotWithShape="1">
            <a:blip r:embed="rId3">
              <a:extLst>
                <a:ext uri="{BEBA8EAE-BF5A-486C-A8C5-ECC9F3942E4B}">
                  <a14:imgProps xmlns:a14="http://schemas.microsoft.com/office/drawing/2010/main">
                    <a14:imgLayer r:embed="rId4">
                      <a14:imgEffect>
                        <a14:saturation sat="0"/>
                      </a14:imgEffect>
                    </a14:imgLayer>
                  </a14:imgProps>
                </a:ext>
              </a:extLst>
            </a:blip>
            <a:srcRect/>
            <a:stretch>
              <a:fillRect t="-9261" b="-9259"/>
            </a:stretch>
          </a:blipFill>
          <a:ln w="12700" cap="flat" cmpd="sng" algn="ctr">
            <a:noFill/>
            <a:prstDash val="solid"/>
            <a:miter lim="800000"/>
          </a:ln>
          <a:effectLst/>
          <a:extLst>
            <a:ext uri="{91240B29-F687-4F45-9708-019B960494DF}">
              <a14:hiddenLine xmlns:a14="http://schemas.microsoft.com/office/drawing/2010/main" w="12700" cap="flat" cmpd="sng" algn="ctr">
                <a:solidFill>
                  <a:schemeClr val="dk1"/>
                </a:solidFill>
                <a:prstDash val="solid"/>
                <a:miter lim="800000"/>
              </a14:hiddenLine>
            </a:ext>
          </a:extLst>
        </p:spPr>
        <p:style>
          <a:lnRef idx="2">
            <a:schemeClr val="dk1"/>
          </a:lnRef>
          <a:fillRef idx="1">
            <a:schemeClr val="lt1"/>
          </a:fillRef>
          <a:effectRef idx="0">
            <a:schemeClr val="dk1"/>
          </a:effectRef>
          <a:fontRef idx="minor">
            <a:schemeClr val="dk1"/>
          </a:fontRef>
        </p:style>
        <p:txBody>
          <a:bodyPr rtlCol="0" anchor="ctr"/>
          <a:lstStyle/>
          <a:p>
            <a:pPr algn="ctr"/>
            <a:endParaRPr lang="zh-CN" altLang="en-US"/>
          </a:p>
        </p:txBody>
      </p:sp>
      <p:sp>
        <p:nvSpPr>
          <p:cNvPr id="28" name="矩形 27">
            <a:extLst>
              <a:ext uri="{FF2B5EF4-FFF2-40B4-BE49-F238E27FC236}">
                <a16:creationId xmlns:a16="http://schemas.microsoft.com/office/drawing/2014/main" xmlns="" id="{859E70FF-E6F1-48CD-8D34-856FF51AB312}"/>
              </a:ext>
            </a:extLst>
          </p:cNvPr>
          <p:cNvSpPr/>
          <p:nvPr/>
        </p:nvSpPr>
        <p:spPr>
          <a:xfrm>
            <a:off x="0" y="0"/>
            <a:ext cx="9144000" cy="5143500"/>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Google Shape;36;p8">
            <a:extLst>
              <a:ext uri="{FF2B5EF4-FFF2-40B4-BE49-F238E27FC236}">
                <a16:creationId xmlns:a16="http://schemas.microsoft.com/office/drawing/2014/main" xmlns="" id="{175D3D5D-1166-43F7-9222-7045377B7F35}"/>
              </a:ext>
            </a:extLst>
          </p:cNvPr>
          <p:cNvSpPr/>
          <p:nvPr/>
        </p:nvSpPr>
        <p:spPr>
          <a:xfrm>
            <a:off x="2362200" y="361950"/>
            <a:ext cx="4419600" cy="4419600"/>
          </a:xfrm>
          <a:prstGeom prst="ellipse">
            <a:avLst/>
          </a:pr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 name="Google Shape;37;p8">
            <a:extLst>
              <a:ext uri="{FF2B5EF4-FFF2-40B4-BE49-F238E27FC236}">
                <a16:creationId xmlns:a16="http://schemas.microsoft.com/office/drawing/2014/main" xmlns="" id="{5BD4A412-C449-4E7A-81B6-7C4DB8DC53E9}"/>
              </a:ext>
            </a:extLst>
          </p:cNvPr>
          <p:cNvSpPr/>
          <p:nvPr/>
        </p:nvSpPr>
        <p:spPr>
          <a:xfrm rot="1042924">
            <a:off x="7780537" y="4334678"/>
            <a:ext cx="1779404" cy="1157186"/>
          </a:xfrm>
          <a:custGeom>
            <a:avLst/>
            <a:gdLst/>
            <a:ahLst/>
            <a:cxnLst/>
            <a:rect l="l" t="t" r="r" b="b"/>
            <a:pathLst>
              <a:path w="2741" h="1735" extrusionOk="0">
                <a:moveTo>
                  <a:pt x="536" y="0"/>
                </a:moveTo>
                <a:cubicBezTo>
                  <a:pt x="487" y="0"/>
                  <a:pt x="438" y="7"/>
                  <a:pt x="395" y="32"/>
                </a:cubicBezTo>
                <a:cubicBezTo>
                  <a:pt x="342" y="64"/>
                  <a:pt x="309" y="121"/>
                  <a:pt x="278" y="175"/>
                </a:cubicBezTo>
                <a:cubicBezTo>
                  <a:pt x="142" y="415"/>
                  <a:pt x="0" y="684"/>
                  <a:pt x="59" y="954"/>
                </a:cubicBezTo>
                <a:cubicBezTo>
                  <a:pt x="169" y="1473"/>
                  <a:pt x="784" y="1734"/>
                  <a:pt x="1391" y="1734"/>
                </a:cubicBezTo>
                <a:cubicBezTo>
                  <a:pt x="1921" y="1734"/>
                  <a:pt x="2444" y="1536"/>
                  <a:pt x="2621" y="1136"/>
                </a:cubicBezTo>
                <a:cubicBezTo>
                  <a:pt x="2626" y="1126"/>
                  <a:pt x="2630" y="1116"/>
                  <a:pt x="2634" y="1106"/>
                </a:cubicBezTo>
                <a:cubicBezTo>
                  <a:pt x="2740" y="826"/>
                  <a:pt x="2634" y="463"/>
                  <a:pt x="2364" y="335"/>
                </a:cubicBezTo>
                <a:cubicBezTo>
                  <a:pt x="1764" y="52"/>
                  <a:pt x="1270" y="45"/>
                  <a:pt x="607" y="4"/>
                </a:cubicBezTo>
                <a:cubicBezTo>
                  <a:pt x="584" y="2"/>
                  <a:pt x="560" y="0"/>
                  <a:pt x="536" y="0"/>
                </a:cubicBezTo>
                <a:close/>
              </a:path>
            </a:pathLst>
          </a:custGeom>
          <a:solidFill>
            <a:srgbClr val="E1A10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5" name="Google Shape;38;p8">
            <a:extLst>
              <a:ext uri="{FF2B5EF4-FFF2-40B4-BE49-F238E27FC236}">
                <a16:creationId xmlns:a16="http://schemas.microsoft.com/office/drawing/2014/main" xmlns="" id="{E45EDBD0-241E-48E6-9A6A-F99C5C24F096}"/>
              </a:ext>
            </a:extLst>
          </p:cNvPr>
          <p:cNvGrpSpPr/>
          <p:nvPr/>
        </p:nvGrpSpPr>
        <p:grpSpPr>
          <a:xfrm rot="1633426">
            <a:off x="-254916" y="3911635"/>
            <a:ext cx="881360" cy="1090678"/>
            <a:chOff x="2821350" y="4078125"/>
            <a:chExt cx="317325" cy="392675"/>
          </a:xfrm>
        </p:grpSpPr>
        <p:sp>
          <p:nvSpPr>
            <p:cNvPr id="6" name="Google Shape;39;p8">
              <a:extLst>
                <a:ext uri="{FF2B5EF4-FFF2-40B4-BE49-F238E27FC236}">
                  <a16:creationId xmlns:a16="http://schemas.microsoft.com/office/drawing/2014/main" xmlns="" id="{57BA8B93-1A64-40F5-9A75-DE83571E1D33}"/>
                </a:ext>
              </a:extLst>
            </p:cNvPr>
            <p:cNvSpPr/>
            <p:nvPr/>
          </p:nvSpPr>
          <p:spPr>
            <a:xfrm>
              <a:off x="2879675" y="4220750"/>
              <a:ext cx="87200" cy="44500"/>
            </a:xfrm>
            <a:custGeom>
              <a:avLst/>
              <a:gdLst/>
              <a:ahLst/>
              <a:cxnLst/>
              <a:rect l="l" t="t" r="r" b="b"/>
              <a:pathLst>
                <a:path w="3488" h="1780" extrusionOk="0">
                  <a:moveTo>
                    <a:pt x="2130" y="1"/>
                  </a:moveTo>
                  <a:cubicBezTo>
                    <a:pt x="1758" y="1"/>
                    <a:pt x="1355" y="97"/>
                    <a:pt x="1035" y="210"/>
                  </a:cubicBezTo>
                  <a:cubicBezTo>
                    <a:pt x="902" y="254"/>
                    <a:pt x="774" y="310"/>
                    <a:pt x="649" y="373"/>
                  </a:cubicBezTo>
                  <a:cubicBezTo>
                    <a:pt x="529" y="435"/>
                    <a:pt x="412" y="505"/>
                    <a:pt x="325" y="606"/>
                  </a:cubicBezTo>
                  <a:cubicBezTo>
                    <a:pt x="0" y="986"/>
                    <a:pt x="243" y="1574"/>
                    <a:pt x="741" y="1614"/>
                  </a:cubicBezTo>
                  <a:cubicBezTo>
                    <a:pt x="1117" y="1645"/>
                    <a:pt x="1735" y="1779"/>
                    <a:pt x="2264" y="1779"/>
                  </a:cubicBezTo>
                  <a:cubicBezTo>
                    <a:pt x="2952" y="1779"/>
                    <a:pt x="3488" y="1552"/>
                    <a:pt x="3140" y="572"/>
                  </a:cubicBezTo>
                  <a:cubicBezTo>
                    <a:pt x="2989" y="144"/>
                    <a:pt x="2583" y="1"/>
                    <a:pt x="2130" y="1"/>
                  </a:cubicBezTo>
                  <a:close/>
                </a:path>
              </a:pathLst>
            </a:custGeom>
            <a:solidFill>
              <a:srgbClr val="E1A10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 name="Google Shape;40;p8">
              <a:extLst>
                <a:ext uri="{FF2B5EF4-FFF2-40B4-BE49-F238E27FC236}">
                  <a16:creationId xmlns:a16="http://schemas.microsoft.com/office/drawing/2014/main" xmlns="" id="{50B953CC-4764-4A07-8F37-ABCF9A1397E7}"/>
                </a:ext>
              </a:extLst>
            </p:cNvPr>
            <p:cNvSpPr/>
            <p:nvPr/>
          </p:nvSpPr>
          <p:spPr>
            <a:xfrm>
              <a:off x="2961775" y="4282500"/>
              <a:ext cx="68525" cy="43375"/>
            </a:xfrm>
            <a:custGeom>
              <a:avLst/>
              <a:gdLst/>
              <a:ahLst/>
              <a:cxnLst/>
              <a:rect l="l" t="t" r="r" b="b"/>
              <a:pathLst>
                <a:path w="2741" h="1735" extrusionOk="0">
                  <a:moveTo>
                    <a:pt x="536" y="0"/>
                  </a:moveTo>
                  <a:cubicBezTo>
                    <a:pt x="487" y="0"/>
                    <a:pt x="438" y="7"/>
                    <a:pt x="395" y="32"/>
                  </a:cubicBezTo>
                  <a:cubicBezTo>
                    <a:pt x="342" y="64"/>
                    <a:pt x="309" y="121"/>
                    <a:pt x="278" y="175"/>
                  </a:cubicBezTo>
                  <a:cubicBezTo>
                    <a:pt x="142" y="415"/>
                    <a:pt x="0" y="684"/>
                    <a:pt x="59" y="954"/>
                  </a:cubicBezTo>
                  <a:cubicBezTo>
                    <a:pt x="169" y="1473"/>
                    <a:pt x="784" y="1734"/>
                    <a:pt x="1391" y="1734"/>
                  </a:cubicBezTo>
                  <a:cubicBezTo>
                    <a:pt x="1921" y="1734"/>
                    <a:pt x="2444" y="1536"/>
                    <a:pt x="2621" y="1136"/>
                  </a:cubicBezTo>
                  <a:cubicBezTo>
                    <a:pt x="2626" y="1126"/>
                    <a:pt x="2630" y="1116"/>
                    <a:pt x="2634" y="1106"/>
                  </a:cubicBezTo>
                  <a:cubicBezTo>
                    <a:pt x="2740" y="826"/>
                    <a:pt x="2634" y="463"/>
                    <a:pt x="2364" y="335"/>
                  </a:cubicBezTo>
                  <a:cubicBezTo>
                    <a:pt x="1764" y="52"/>
                    <a:pt x="1270" y="45"/>
                    <a:pt x="607" y="4"/>
                  </a:cubicBezTo>
                  <a:cubicBezTo>
                    <a:pt x="584" y="2"/>
                    <a:pt x="560" y="0"/>
                    <a:pt x="536" y="0"/>
                  </a:cubicBezTo>
                  <a:close/>
                </a:path>
              </a:pathLst>
            </a:custGeom>
            <a:solidFill>
              <a:srgbClr val="E1A10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 name="Google Shape;41;p8">
              <a:extLst>
                <a:ext uri="{FF2B5EF4-FFF2-40B4-BE49-F238E27FC236}">
                  <a16:creationId xmlns:a16="http://schemas.microsoft.com/office/drawing/2014/main" xmlns="" id="{530DB287-7498-4639-8CE1-604B8E1DD547}"/>
                </a:ext>
              </a:extLst>
            </p:cNvPr>
            <p:cNvSpPr/>
            <p:nvPr/>
          </p:nvSpPr>
          <p:spPr>
            <a:xfrm>
              <a:off x="3001300" y="4226900"/>
              <a:ext cx="70850" cy="44350"/>
            </a:xfrm>
            <a:custGeom>
              <a:avLst/>
              <a:gdLst/>
              <a:ahLst/>
              <a:cxnLst/>
              <a:rect l="l" t="t" r="r" b="b"/>
              <a:pathLst>
                <a:path w="2834" h="1774" extrusionOk="0">
                  <a:moveTo>
                    <a:pt x="1176" y="0"/>
                  </a:moveTo>
                  <a:cubicBezTo>
                    <a:pt x="673" y="0"/>
                    <a:pt x="214" y="131"/>
                    <a:pt x="91" y="437"/>
                  </a:cubicBezTo>
                  <a:cubicBezTo>
                    <a:pt x="1" y="662"/>
                    <a:pt x="77" y="928"/>
                    <a:pt x="233" y="1114"/>
                  </a:cubicBezTo>
                  <a:cubicBezTo>
                    <a:pt x="388" y="1298"/>
                    <a:pt x="613" y="1413"/>
                    <a:pt x="842" y="1491"/>
                  </a:cubicBezTo>
                  <a:cubicBezTo>
                    <a:pt x="1138" y="1594"/>
                    <a:pt x="1670" y="1773"/>
                    <a:pt x="2108" y="1773"/>
                  </a:cubicBezTo>
                  <a:cubicBezTo>
                    <a:pt x="2488" y="1773"/>
                    <a:pt x="2797" y="1638"/>
                    <a:pt x="2816" y="1198"/>
                  </a:cubicBezTo>
                  <a:cubicBezTo>
                    <a:pt x="2826" y="976"/>
                    <a:pt x="2834" y="742"/>
                    <a:pt x="2728" y="549"/>
                  </a:cubicBezTo>
                  <a:cubicBezTo>
                    <a:pt x="2544" y="215"/>
                    <a:pt x="1823" y="0"/>
                    <a:pt x="1176" y="0"/>
                  </a:cubicBezTo>
                  <a:close/>
                </a:path>
              </a:pathLst>
            </a:custGeom>
            <a:solidFill>
              <a:srgbClr val="E1A10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 name="Google Shape;42;p8">
              <a:extLst>
                <a:ext uri="{FF2B5EF4-FFF2-40B4-BE49-F238E27FC236}">
                  <a16:creationId xmlns:a16="http://schemas.microsoft.com/office/drawing/2014/main" xmlns="" id="{712B933D-47E8-4339-BF35-64015794B050}"/>
                </a:ext>
              </a:extLst>
            </p:cNvPr>
            <p:cNvSpPr/>
            <p:nvPr/>
          </p:nvSpPr>
          <p:spPr>
            <a:xfrm>
              <a:off x="2840650" y="4289300"/>
              <a:ext cx="59550" cy="29250"/>
            </a:xfrm>
            <a:custGeom>
              <a:avLst/>
              <a:gdLst/>
              <a:ahLst/>
              <a:cxnLst/>
              <a:rect l="l" t="t" r="r" b="b"/>
              <a:pathLst>
                <a:path w="2382" h="1170" extrusionOk="0">
                  <a:moveTo>
                    <a:pt x="616" y="0"/>
                  </a:moveTo>
                  <a:cubicBezTo>
                    <a:pt x="507" y="0"/>
                    <a:pt x="397" y="12"/>
                    <a:pt x="304" y="66"/>
                  </a:cubicBezTo>
                  <a:cubicBezTo>
                    <a:pt x="14" y="236"/>
                    <a:pt x="1" y="757"/>
                    <a:pt x="266" y="956"/>
                  </a:cubicBezTo>
                  <a:cubicBezTo>
                    <a:pt x="386" y="1046"/>
                    <a:pt x="539" y="1079"/>
                    <a:pt x="687" y="1103"/>
                  </a:cubicBezTo>
                  <a:cubicBezTo>
                    <a:pt x="962" y="1147"/>
                    <a:pt x="1240" y="1170"/>
                    <a:pt x="1518" y="1170"/>
                  </a:cubicBezTo>
                  <a:cubicBezTo>
                    <a:pt x="1688" y="1170"/>
                    <a:pt x="1859" y="1161"/>
                    <a:pt x="2029" y="1144"/>
                  </a:cubicBezTo>
                  <a:cubicBezTo>
                    <a:pt x="2122" y="1136"/>
                    <a:pt x="2222" y="1121"/>
                    <a:pt x="2290" y="1059"/>
                  </a:cubicBezTo>
                  <a:cubicBezTo>
                    <a:pt x="2359" y="994"/>
                    <a:pt x="2382" y="890"/>
                    <a:pt x="2376" y="795"/>
                  </a:cubicBezTo>
                  <a:cubicBezTo>
                    <a:pt x="2357" y="545"/>
                    <a:pt x="2167" y="331"/>
                    <a:pt x="1941" y="219"/>
                  </a:cubicBezTo>
                  <a:cubicBezTo>
                    <a:pt x="1591" y="46"/>
                    <a:pt x="1081" y="12"/>
                    <a:pt x="692" y="2"/>
                  </a:cubicBezTo>
                  <a:cubicBezTo>
                    <a:pt x="667" y="1"/>
                    <a:pt x="641" y="0"/>
                    <a:pt x="616" y="0"/>
                  </a:cubicBezTo>
                  <a:close/>
                </a:path>
              </a:pathLst>
            </a:custGeom>
            <a:solidFill>
              <a:srgbClr val="E1A10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 name="Google Shape;43;p8">
              <a:extLst>
                <a:ext uri="{FF2B5EF4-FFF2-40B4-BE49-F238E27FC236}">
                  <a16:creationId xmlns:a16="http://schemas.microsoft.com/office/drawing/2014/main" xmlns="" id="{49260A61-554B-425A-BB11-ED4BAAA1C3B8}"/>
                </a:ext>
              </a:extLst>
            </p:cNvPr>
            <p:cNvSpPr/>
            <p:nvPr/>
          </p:nvSpPr>
          <p:spPr>
            <a:xfrm>
              <a:off x="2902675" y="4333750"/>
              <a:ext cx="59275" cy="35575"/>
            </a:xfrm>
            <a:custGeom>
              <a:avLst/>
              <a:gdLst/>
              <a:ahLst/>
              <a:cxnLst/>
              <a:rect l="l" t="t" r="r" b="b"/>
              <a:pathLst>
                <a:path w="2371" h="1423" extrusionOk="0">
                  <a:moveTo>
                    <a:pt x="655" y="0"/>
                  </a:moveTo>
                  <a:cubicBezTo>
                    <a:pt x="589" y="0"/>
                    <a:pt x="533" y="7"/>
                    <a:pt x="493" y="23"/>
                  </a:cubicBezTo>
                  <a:cubicBezTo>
                    <a:pt x="232" y="124"/>
                    <a:pt x="57" y="386"/>
                    <a:pt x="9" y="660"/>
                  </a:cubicBezTo>
                  <a:cubicBezTo>
                    <a:pt x="1" y="700"/>
                    <a:pt x="1" y="742"/>
                    <a:pt x="9" y="782"/>
                  </a:cubicBezTo>
                  <a:cubicBezTo>
                    <a:pt x="24" y="823"/>
                    <a:pt x="47" y="861"/>
                    <a:pt x="77" y="892"/>
                  </a:cubicBezTo>
                  <a:cubicBezTo>
                    <a:pt x="405" y="1275"/>
                    <a:pt x="814" y="1422"/>
                    <a:pt x="1267" y="1422"/>
                  </a:cubicBezTo>
                  <a:cubicBezTo>
                    <a:pt x="1388" y="1422"/>
                    <a:pt x="1512" y="1412"/>
                    <a:pt x="1638" y="1392"/>
                  </a:cubicBezTo>
                  <a:cubicBezTo>
                    <a:pt x="1810" y="1365"/>
                    <a:pt x="1991" y="1327"/>
                    <a:pt x="2113" y="1204"/>
                  </a:cubicBezTo>
                  <a:cubicBezTo>
                    <a:pt x="2370" y="946"/>
                    <a:pt x="2189" y="466"/>
                    <a:pt x="1864" y="299"/>
                  </a:cubicBezTo>
                  <a:cubicBezTo>
                    <a:pt x="1654" y="190"/>
                    <a:pt x="1007" y="0"/>
                    <a:pt x="655" y="0"/>
                  </a:cubicBezTo>
                  <a:close/>
                </a:path>
              </a:pathLst>
            </a:custGeom>
            <a:solidFill>
              <a:srgbClr val="E1A10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 name="Google Shape;44;p8">
              <a:extLst>
                <a:ext uri="{FF2B5EF4-FFF2-40B4-BE49-F238E27FC236}">
                  <a16:creationId xmlns:a16="http://schemas.microsoft.com/office/drawing/2014/main" xmlns="" id="{FACCDA21-7077-4F76-9677-5E4722A90DC6}"/>
                </a:ext>
              </a:extLst>
            </p:cNvPr>
            <p:cNvSpPr/>
            <p:nvPr/>
          </p:nvSpPr>
          <p:spPr>
            <a:xfrm>
              <a:off x="2992875" y="4172525"/>
              <a:ext cx="59250" cy="35525"/>
            </a:xfrm>
            <a:custGeom>
              <a:avLst/>
              <a:gdLst/>
              <a:ahLst/>
              <a:cxnLst/>
              <a:rect l="l" t="t" r="r" b="b"/>
              <a:pathLst>
                <a:path w="2370" h="1421" extrusionOk="0">
                  <a:moveTo>
                    <a:pt x="656" y="0"/>
                  </a:moveTo>
                  <a:cubicBezTo>
                    <a:pt x="588" y="0"/>
                    <a:pt x="532" y="7"/>
                    <a:pt x="491" y="23"/>
                  </a:cubicBezTo>
                  <a:cubicBezTo>
                    <a:pt x="231" y="123"/>
                    <a:pt x="55" y="385"/>
                    <a:pt x="9" y="659"/>
                  </a:cubicBezTo>
                  <a:cubicBezTo>
                    <a:pt x="0" y="699"/>
                    <a:pt x="0" y="742"/>
                    <a:pt x="9" y="782"/>
                  </a:cubicBezTo>
                  <a:cubicBezTo>
                    <a:pt x="23" y="824"/>
                    <a:pt x="46" y="861"/>
                    <a:pt x="76" y="892"/>
                  </a:cubicBezTo>
                  <a:cubicBezTo>
                    <a:pt x="405" y="1274"/>
                    <a:pt x="814" y="1421"/>
                    <a:pt x="1267" y="1421"/>
                  </a:cubicBezTo>
                  <a:cubicBezTo>
                    <a:pt x="1387" y="1421"/>
                    <a:pt x="1511" y="1410"/>
                    <a:pt x="1638" y="1391"/>
                  </a:cubicBezTo>
                  <a:cubicBezTo>
                    <a:pt x="1809" y="1365"/>
                    <a:pt x="1991" y="1327"/>
                    <a:pt x="2112" y="1204"/>
                  </a:cubicBezTo>
                  <a:cubicBezTo>
                    <a:pt x="2370" y="945"/>
                    <a:pt x="2188" y="465"/>
                    <a:pt x="1864" y="299"/>
                  </a:cubicBezTo>
                  <a:cubicBezTo>
                    <a:pt x="1654" y="191"/>
                    <a:pt x="1008" y="0"/>
                    <a:pt x="656" y="0"/>
                  </a:cubicBezTo>
                  <a:close/>
                </a:path>
              </a:pathLst>
            </a:custGeom>
            <a:solidFill>
              <a:srgbClr val="E1A10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 name="Google Shape;45;p8">
              <a:extLst>
                <a:ext uri="{FF2B5EF4-FFF2-40B4-BE49-F238E27FC236}">
                  <a16:creationId xmlns:a16="http://schemas.microsoft.com/office/drawing/2014/main" xmlns="" id="{AB56CAC8-04BD-42B5-9FBE-A9DE1FC272B4}"/>
                </a:ext>
              </a:extLst>
            </p:cNvPr>
            <p:cNvSpPr/>
            <p:nvPr/>
          </p:nvSpPr>
          <p:spPr>
            <a:xfrm>
              <a:off x="3004825" y="4332400"/>
              <a:ext cx="78875" cy="35675"/>
            </a:xfrm>
            <a:custGeom>
              <a:avLst/>
              <a:gdLst/>
              <a:ahLst/>
              <a:cxnLst/>
              <a:rect l="l" t="t" r="r" b="b"/>
              <a:pathLst>
                <a:path w="3155" h="1427" extrusionOk="0">
                  <a:moveTo>
                    <a:pt x="1869" y="1"/>
                  </a:moveTo>
                  <a:cubicBezTo>
                    <a:pt x="1855" y="1"/>
                    <a:pt x="1842" y="1"/>
                    <a:pt x="1829" y="2"/>
                  </a:cubicBezTo>
                  <a:cubicBezTo>
                    <a:pt x="1390" y="35"/>
                    <a:pt x="84" y="35"/>
                    <a:pt x="44" y="621"/>
                  </a:cubicBezTo>
                  <a:cubicBezTo>
                    <a:pt x="1" y="1268"/>
                    <a:pt x="797" y="1426"/>
                    <a:pt x="1473" y="1426"/>
                  </a:cubicBezTo>
                  <a:cubicBezTo>
                    <a:pt x="1797" y="1426"/>
                    <a:pt x="2093" y="1390"/>
                    <a:pt x="2258" y="1354"/>
                  </a:cubicBezTo>
                  <a:cubicBezTo>
                    <a:pt x="2357" y="1332"/>
                    <a:pt x="2457" y="1306"/>
                    <a:pt x="2537" y="1248"/>
                  </a:cubicBezTo>
                  <a:cubicBezTo>
                    <a:pt x="3155" y="797"/>
                    <a:pt x="2409" y="1"/>
                    <a:pt x="1869" y="1"/>
                  </a:cubicBezTo>
                  <a:close/>
                </a:path>
              </a:pathLst>
            </a:custGeom>
            <a:solidFill>
              <a:srgbClr val="E1A10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 name="Google Shape;46;p8">
              <a:extLst>
                <a:ext uri="{FF2B5EF4-FFF2-40B4-BE49-F238E27FC236}">
                  <a16:creationId xmlns:a16="http://schemas.microsoft.com/office/drawing/2014/main" xmlns="" id="{3FA22068-08C5-4095-A070-05ED43ECA744}"/>
                </a:ext>
              </a:extLst>
            </p:cNvPr>
            <p:cNvSpPr/>
            <p:nvPr/>
          </p:nvSpPr>
          <p:spPr>
            <a:xfrm>
              <a:off x="2907825" y="4160200"/>
              <a:ext cx="78875" cy="35700"/>
            </a:xfrm>
            <a:custGeom>
              <a:avLst/>
              <a:gdLst/>
              <a:ahLst/>
              <a:cxnLst/>
              <a:rect l="l" t="t" r="r" b="b"/>
              <a:pathLst>
                <a:path w="3155" h="1428" extrusionOk="0">
                  <a:moveTo>
                    <a:pt x="1870" y="1"/>
                  </a:moveTo>
                  <a:cubicBezTo>
                    <a:pt x="1856" y="1"/>
                    <a:pt x="1843" y="1"/>
                    <a:pt x="1830" y="2"/>
                  </a:cubicBezTo>
                  <a:cubicBezTo>
                    <a:pt x="1391" y="35"/>
                    <a:pt x="84" y="35"/>
                    <a:pt x="45" y="620"/>
                  </a:cubicBezTo>
                  <a:cubicBezTo>
                    <a:pt x="1" y="1269"/>
                    <a:pt x="798" y="1428"/>
                    <a:pt x="1475" y="1428"/>
                  </a:cubicBezTo>
                  <a:cubicBezTo>
                    <a:pt x="1798" y="1428"/>
                    <a:pt x="2094" y="1392"/>
                    <a:pt x="2259" y="1355"/>
                  </a:cubicBezTo>
                  <a:cubicBezTo>
                    <a:pt x="2356" y="1332"/>
                    <a:pt x="2456" y="1307"/>
                    <a:pt x="2537" y="1248"/>
                  </a:cubicBezTo>
                  <a:cubicBezTo>
                    <a:pt x="3154" y="797"/>
                    <a:pt x="2408" y="1"/>
                    <a:pt x="1870" y="1"/>
                  </a:cubicBezTo>
                  <a:close/>
                </a:path>
              </a:pathLst>
            </a:custGeom>
            <a:solidFill>
              <a:srgbClr val="E1A10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 name="Google Shape;47;p8">
              <a:extLst>
                <a:ext uri="{FF2B5EF4-FFF2-40B4-BE49-F238E27FC236}">
                  <a16:creationId xmlns:a16="http://schemas.microsoft.com/office/drawing/2014/main" xmlns="" id="{5FC1786D-D458-4BE0-84DA-20C7E3BD6EF6}"/>
                </a:ext>
              </a:extLst>
            </p:cNvPr>
            <p:cNvSpPr/>
            <p:nvPr/>
          </p:nvSpPr>
          <p:spPr>
            <a:xfrm>
              <a:off x="3062800" y="4282875"/>
              <a:ext cx="74825" cy="36950"/>
            </a:xfrm>
            <a:custGeom>
              <a:avLst/>
              <a:gdLst/>
              <a:ahLst/>
              <a:cxnLst/>
              <a:rect l="l" t="t" r="r" b="b"/>
              <a:pathLst>
                <a:path w="2993" h="1478" extrusionOk="0">
                  <a:moveTo>
                    <a:pt x="833" y="1"/>
                  </a:moveTo>
                  <a:cubicBezTo>
                    <a:pt x="731" y="1"/>
                    <a:pt x="648" y="9"/>
                    <a:pt x="592" y="26"/>
                  </a:cubicBezTo>
                  <a:cubicBezTo>
                    <a:pt x="282" y="119"/>
                    <a:pt x="0" y="386"/>
                    <a:pt x="0" y="708"/>
                  </a:cubicBezTo>
                  <a:cubicBezTo>
                    <a:pt x="0" y="935"/>
                    <a:pt x="140" y="1148"/>
                    <a:pt x="331" y="1275"/>
                  </a:cubicBezTo>
                  <a:cubicBezTo>
                    <a:pt x="519" y="1404"/>
                    <a:pt x="751" y="1457"/>
                    <a:pt x="978" y="1473"/>
                  </a:cubicBezTo>
                  <a:cubicBezTo>
                    <a:pt x="1030" y="1476"/>
                    <a:pt x="1082" y="1478"/>
                    <a:pt x="1134" y="1478"/>
                  </a:cubicBezTo>
                  <a:cubicBezTo>
                    <a:pt x="1489" y="1478"/>
                    <a:pt x="1840" y="1397"/>
                    <a:pt x="2161" y="1240"/>
                  </a:cubicBezTo>
                  <a:cubicBezTo>
                    <a:pt x="2254" y="1194"/>
                    <a:pt x="2345" y="1140"/>
                    <a:pt x="2413" y="1061"/>
                  </a:cubicBezTo>
                  <a:cubicBezTo>
                    <a:pt x="2992" y="367"/>
                    <a:pt x="1509" y="1"/>
                    <a:pt x="833" y="1"/>
                  </a:cubicBezTo>
                  <a:close/>
                </a:path>
              </a:pathLst>
            </a:custGeom>
            <a:solidFill>
              <a:srgbClr val="E1A10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 name="Google Shape;48;p8">
              <a:extLst>
                <a:ext uri="{FF2B5EF4-FFF2-40B4-BE49-F238E27FC236}">
                  <a16:creationId xmlns:a16="http://schemas.microsoft.com/office/drawing/2014/main" xmlns="" id="{EF0BAC36-2338-4004-B14B-E24E82D748DE}"/>
                </a:ext>
              </a:extLst>
            </p:cNvPr>
            <p:cNvSpPr/>
            <p:nvPr/>
          </p:nvSpPr>
          <p:spPr>
            <a:xfrm>
              <a:off x="2955925" y="4386250"/>
              <a:ext cx="67225" cy="31150"/>
            </a:xfrm>
            <a:custGeom>
              <a:avLst/>
              <a:gdLst/>
              <a:ahLst/>
              <a:cxnLst/>
              <a:rect l="l" t="t" r="r" b="b"/>
              <a:pathLst>
                <a:path w="2689" h="1246" extrusionOk="0">
                  <a:moveTo>
                    <a:pt x="1729" y="0"/>
                  </a:moveTo>
                  <a:cubicBezTo>
                    <a:pt x="1146" y="0"/>
                    <a:pt x="0" y="112"/>
                    <a:pt x="488" y="797"/>
                  </a:cubicBezTo>
                  <a:cubicBezTo>
                    <a:pt x="603" y="958"/>
                    <a:pt x="792" y="1054"/>
                    <a:pt x="979" y="1118"/>
                  </a:cubicBezTo>
                  <a:cubicBezTo>
                    <a:pt x="1226" y="1203"/>
                    <a:pt x="1485" y="1246"/>
                    <a:pt x="1744" y="1246"/>
                  </a:cubicBezTo>
                  <a:cubicBezTo>
                    <a:pt x="1792" y="1246"/>
                    <a:pt x="1840" y="1244"/>
                    <a:pt x="1887" y="1241"/>
                  </a:cubicBezTo>
                  <a:cubicBezTo>
                    <a:pt x="2238" y="1220"/>
                    <a:pt x="2652" y="1038"/>
                    <a:pt x="2671" y="687"/>
                  </a:cubicBezTo>
                  <a:cubicBezTo>
                    <a:pt x="2688" y="402"/>
                    <a:pt x="2424" y="278"/>
                    <a:pt x="2252" y="105"/>
                  </a:cubicBezTo>
                  <a:cubicBezTo>
                    <a:pt x="2179" y="32"/>
                    <a:pt x="2068" y="15"/>
                    <a:pt x="1963" y="7"/>
                  </a:cubicBezTo>
                  <a:cubicBezTo>
                    <a:pt x="1908" y="3"/>
                    <a:pt x="1826" y="0"/>
                    <a:pt x="1729" y="0"/>
                  </a:cubicBezTo>
                  <a:close/>
                </a:path>
              </a:pathLst>
            </a:custGeom>
            <a:solidFill>
              <a:srgbClr val="E1A10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 name="Google Shape;49;p8">
              <a:extLst>
                <a:ext uri="{FF2B5EF4-FFF2-40B4-BE49-F238E27FC236}">
                  <a16:creationId xmlns:a16="http://schemas.microsoft.com/office/drawing/2014/main" xmlns="" id="{5FD9D69D-DC95-48DD-A3A9-72F7527C776E}"/>
                </a:ext>
              </a:extLst>
            </p:cNvPr>
            <p:cNvSpPr/>
            <p:nvPr/>
          </p:nvSpPr>
          <p:spPr>
            <a:xfrm>
              <a:off x="2850650" y="4086975"/>
              <a:ext cx="67250" cy="31150"/>
            </a:xfrm>
            <a:custGeom>
              <a:avLst/>
              <a:gdLst/>
              <a:ahLst/>
              <a:cxnLst/>
              <a:rect l="l" t="t" r="r" b="b"/>
              <a:pathLst>
                <a:path w="2690" h="1246" extrusionOk="0">
                  <a:moveTo>
                    <a:pt x="1736" y="1"/>
                  </a:moveTo>
                  <a:cubicBezTo>
                    <a:pt x="1155" y="1"/>
                    <a:pt x="0" y="110"/>
                    <a:pt x="490" y="797"/>
                  </a:cubicBezTo>
                  <a:cubicBezTo>
                    <a:pt x="605" y="960"/>
                    <a:pt x="794" y="1054"/>
                    <a:pt x="981" y="1118"/>
                  </a:cubicBezTo>
                  <a:cubicBezTo>
                    <a:pt x="1227" y="1203"/>
                    <a:pt x="1486" y="1246"/>
                    <a:pt x="1747" y="1246"/>
                  </a:cubicBezTo>
                  <a:cubicBezTo>
                    <a:pt x="1794" y="1246"/>
                    <a:pt x="1842" y="1244"/>
                    <a:pt x="1890" y="1241"/>
                  </a:cubicBezTo>
                  <a:cubicBezTo>
                    <a:pt x="2239" y="1220"/>
                    <a:pt x="2654" y="1038"/>
                    <a:pt x="2674" y="687"/>
                  </a:cubicBezTo>
                  <a:cubicBezTo>
                    <a:pt x="2690" y="402"/>
                    <a:pt x="2425" y="278"/>
                    <a:pt x="2253" y="105"/>
                  </a:cubicBezTo>
                  <a:cubicBezTo>
                    <a:pt x="2181" y="32"/>
                    <a:pt x="2069" y="16"/>
                    <a:pt x="1966" y="7"/>
                  </a:cubicBezTo>
                  <a:cubicBezTo>
                    <a:pt x="1911" y="3"/>
                    <a:pt x="1831" y="1"/>
                    <a:pt x="1736" y="1"/>
                  </a:cubicBezTo>
                  <a:close/>
                </a:path>
              </a:pathLst>
            </a:custGeom>
            <a:solidFill>
              <a:srgbClr val="E1A10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 name="Google Shape;50;p8">
              <a:extLst>
                <a:ext uri="{FF2B5EF4-FFF2-40B4-BE49-F238E27FC236}">
                  <a16:creationId xmlns:a16="http://schemas.microsoft.com/office/drawing/2014/main" xmlns="" id="{E9A94A12-4C83-4450-95BF-79C52EB457B9}"/>
                </a:ext>
              </a:extLst>
            </p:cNvPr>
            <p:cNvSpPr/>
            <p:nvPr/>
          </p:nvSpPr>
          <p:spPr>
            <a:xfrm>
              <a:off x="2932650" y="4115675"/>
              <a:ext cx="67250" cy="31150"/>
            </a:xfrm>
            <a:custGeom>
              <a:avLst/>
              <a:gdLst/>
              <a:ahLst/>
              <a:cxnLst/>
              <a:rect l="l" t="t" r="r" b="b"/>
              <a:pathLst>
                <a:path w="2690" h="1246" extrusionOk="0">
                  <a:moveTo>
                    <a:pt x="1736" y="1"/>
                  </a:moveTo>
                  <a:cubicBezTo>
                    <a:pt x="1154" y="1"/>
                    <a:pt x="0" y="110"/>
                    <a:pt x="489" y="797"/>
                  </a:cubicBezTo>
                  <a:cubicBezTo>
                    <a:pt x="605" y="960"/>
                    <a:pt x="794" y="1054"/>
                    <a:pt x="981" y="1119"/>
                  </a:cubicBezTo>
                  <a:cubicBezTo>
                    <a:pt x="1227" y="1203"/>
                    <a:pt x="1486" y="1246"/>
                    <a:pt x="1746" y="1246"/>
                  </a:cubicBezTo>
                  <a:cubicBezTo>
                    <a:pt x="1794" y="1246"/>
                    <a:pt x="1841" y="1244"/>
                    <a:pt x="1889" y="1242"/>
                  </a:cubicBezTo>
                  <a:cubicBezTo>
                    <a:pt x="2239" y="1220"/>
                    <a:pt x="2654" y="1038"/>
                    <a:pt x="2674" y="688"/>
                  </a:cubicBezTo>
                  <a:cubicBezTo>
                    <a:pt x="2690" y="404"/>
                    <a:pt x="2425" y="278"/>
                    <a:pt x="2254" y="105"/>
                  </a:cubicBezTo>
                  <a:cubicBezTo>
                    <a:pt x="2181" y="32"/>
                    <a:pt x="2069" y="16"/>
                    <a:pt x="1966" y="8"/>
                  </a:cubicBezTo>
                  <a:cubicBezTo>
                    <a:pt x="1911" y="4"/>
                    <a:pt x="1831" y="1"/>
                    <a:pt x="1736" y="1"/>
                  </a:cubicBezTo>
                  <a:close/>
                </a:path>
              </a:pathLst>
            </a:custGeom>
            <a:solidFill>
              <a:srgbClr val="E1A10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 name="Google Shape;51;p8">
              <a:extLst>
                <a:ext uri="{FF2B5EF4-FFF2-40B4-BE49-F238E27FC236}">
                  <a16:creationId xmlns:a16="http://schemas.microsoft.com/office/drawing/2014/main" xmlns="" id="{2820C01E-907D-4E70-9003-DB448E51CD51}"/>
                </a:ext>
              </a:extLst>
            </p:cNvPr>
            <p:cNvSpPr/>
            <p:nvPr/>
          </p:nvSpPr>
          <p:spPr>
            <a:xfrm>
              <a:off x="3018725" y="4134800"/>
              <a:ext cx="67250" cy="31150"/>
            </a:xfrm>
            <a:custGeom>
              <a:avLst/>
              <a:gdLst/>
              <a:ahLst/>
              <a:cxnLst/>
              <a:rect l="l" t="t" r="r" b="b"/>
              <a:pathLst>
                <a:path w="2690" h="1246" extrusionOk="0">
                  <a:moveTo>
                    <a:pt x="1736" y="1"/>
                  </a:moveTo>
                  <a:cubicBezTo>
                    <a:pt x="1154" y="1"/>
                    <a:pt x="0" y="110"/>
                    <a:pt x="489" y="797"/>
                  </a:cubicBezTo>
                  <a:cubicBezTo>
                    <a:pt x="605" y="960"/>
                    <a:pt x="794" y="1054"/>
                    <a:pt x="981" y="1119"/>
                  </a:cubicBezTo>
                  <a:cubicBezTo>
                    <a:pt x="1228" y="1203"/>
                    <a:pt x="1486" y="1246"/>
                    <a:pt x="1746" y="1246"/>
                  </a:cubicBezTo>
                  <a:cubicBezTo>
                    <a:pt x="1794" y="1246"/>
                    <a:pt x="1842" y="1244"/>
                    <a:pt x="1889" y="1242"/>
                  </a:cubicBezTo>
                  <a:cubicBezTo>
                    <a:pt x="2240" y="1220"/>
                    <a:pt x="2654" y="1038"/>
                    <a:pt x="2674" y="688"/>
                  </a:cubicBezTo>
                  <a:cubicBezTo>
                    <a:pt x="2690" y="404"/>
                    <a:pt x="2425" y="278"/>
                    <a:pt x="2254" y="105"/>
                  </a:cubicBezTo>
                  <a:cubicBezTo>
                    <a:pt x="2181" y="32"/>
                    <a:pt x="2069" y="16"/>
                    <a:pt x="1966" y="8"/>
                  </a:cubicBezTo>
                  <a:cubicBezTo>
                    <a:pt x="1912" y="4"/>
                    <a:pt x="1832" y="1"/>
                    <a:pt x="1736" y="1"/>
                  </a:cubicBezTo>
                  <a:close/>
                </a:path>
              </a:pathLst>
            </a:custGeom>
            <a:solidFill>
              <a:srgbClr val="E1A10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 name="Google Shape;52;p8">
              <a:extLst>
                <a:ext uri="{FF2B5EF4-FFF2-40B4-BE49-F238E27FC236}">
                  <a16:creationId xmlns:a16="http://schemas.microsoft.com/office/drawing/2014/main" xmlns="" id="{025DA0CF-9DDB-4CB1-AFC4-77A8AC4C3A38}"/>
                </a:ext>
              </a:extLst>
            </p:cNvPr>
            <p:cNvSpPr/>
            <p:nvPr/>
          </p:nvSpPr>
          <p:spPr>
            <a:xfrm>
              <a:off x="2863425" y="4391850"/>
              <a:ext cx="73375" cy="29550"/>
            </a:xfrm>
            <a:custGeom>
              <a:avLst/>
              <a:gdLst/>
              <a:ahLst/>
              <a:cxnLst/>
              <a:rect l="l" t="t" r="r" b="b"/>
              <a:pathLst>
                <a:path w="2935" h="1182" extrusionOk="0">
                  <a:moveTo>
                    <a:pt x="990" y="0"/>
                  </a:moveTo>
                  <a:cubicBezTo>
                    <a:pt x="768" y="0"/>
                    <a:pt x="549" y="11"/>
                    <a:pt x="347" y="11"/>
                  </a:cubicBezTo>
                  <a:cubicBezTo>
                    <a:pt x="288" y="11"/>
                    <a:pt x="227" y="11"/>
                    <a:pt x="178" y="41"/>
                  </a:cubicBezTo>
                  <a:cubicBezTo>
                    <a:pt x="135" y="71"/>
                    <a:pt x="104" y="112"/>
                    <a:pt x="87" y="159"/>
                  </a:cubicBezTo>
                  <a:cubicBezTo>
                    <a:pt x="1" y="364"/>
                    <a:pt x="59" y="610"/>
                    <a:pt x="197" y="786"/>
                  </a:cubicBezTo>
                  <a:cubicBezTo>
                    <a:pt x="333" y="962"/>
                    <a:pt x="536" y="1072"/>
                    <a:pt x="744" y="1146"/>
                  </a:cubicBezTo>
                  <a:cubicBezTo>
                    <a:pt x="813" y="1170"/>
                    <a:pt x="897" y="1182"/>
                    <a:pt x="989" y="1182"/>
                  </a:cubicBezTo>
                  <a:cubicBezTo>
                    <a:pt x="1704" y="1182"/>
                    <a:pt x="2935" y="510"/>
                    <a:pt x="1901" y="125"/>
                  </a:cubicBezTo>
                  <a:cubicBezTo>
                    <a:pt x="1626" y="22"/>
                    <a:pt x="1306" y="0"/>
                    <a:pt x="990" y="0"/>
                  </a:cubicBezTo>
                  <a:close/>
                </a:path>
              </a:pathLst>
            </a:custGeom>
            <a:solidFill>
              <a:srgbClr val="E1A10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 name="Google Shape;53;p8">
              <a:extLst>
                <a:ext uri="{FF2B5EF4-FFF2-40B4-BE49-F238E27FC236}">
                  <a16:creationId xmlns:a16="http://schemas.microsoft.com/office/drawing/2014/main" xmlns="" id="{BF391FD8-5FAD-42FF-A050-7DB2C932CB96}"/>
                </a:ext>
              </a:extLst>
            </p:cNvPr>
            <p:cNvSpPr/>
            <p:nvPr/>
          </p:nvSpPr>
          <p:spPr>
            <a:xfrm>
              <a:off x="3048025" y="4392850"/>
              <a:ext cx="59700" cy="32950"/>
            </a:xfrm>
            <a:custGeom>
              <a:avLst/>
              <a:gdLst/>
              <a:ahLst/>
              <a:cxnLst/>
              <a:rect l="l" t="t" r="r" b="b"/>
              <a:pathLst>
                <a:path w="2388" h="1318" extrusionOk="0">
                  <a:moveTo>
                    <a:pt x="1010" y="1"/>
                  </a:moveTo>
                  <a:cubicBezTo>
                    <a:pt x="655" y="1"/>
                    <a:pt x="308" y="143"/>
                    <a:pt x="98" y="476"/>
                  </a:cubicBezTo>
                  <a:cubicBezTo>
                    <a:pt x="74" y="513"/>
                    <a:pt x="54" y="554"/>
                    <a:pt x="41" y="596"/>
                  </a:cubicBezTo>
                  <a:cubicBezTo>
                    <a:pt x="1" y="743"/>
                    <a:pt x="79" y="893"/>
                    <a:pt x="157" y="1025"/>
                  </a:cubicBezTo>
                  <a:cubicBezTo>
                    <a:pt x="217" y="1129"/>
                    <a:pt x="284" y="1239"/>
                    <a:pt x="394" y="1286"/>
                  </a:cubicBezTo>
                  <a:cubicBezTo>
                    <a:pt x="451" y="1312"/>
                    <a:pt x="513" y="1318"/>
                    <a:pt x="576" y="1318"/>
                  </a:cubicBezTo>
                  <a:cubicBezTo>
                    <a:pt x="597" y="1318"/>
                    <a:pt x="618" y="1317"/>
                    <a:pt x="639" y="1316"/>
                  </a:cubicBezTo>
                  <a:cubicBezTo>
                    <a:pt x="1009" y="1306"/>
                    <a:pt x="1740" y="1312"/>
                    <a:pt x="2086" y="1129"/>
                  </a:cubicBezTo>
                  <a:cubicBezTo>
                    <a:pt x="2339" y="996"/>
                    <a:pt x="2387" y="764"/>
                    <a:pt x="1940" y="354"/>
                  </a:cubicBezTo>
                  <a:cubicBezTo>
                    <a:pt x="1699" y="132"/>
                    <a:pt x="1351" y="1"/>
                    <a:pt x="1010" y="1"/>
                  </a:cubicBezTo>
                  <a:close/>
                </a:path>
              </a:pathLst>
            </a:custGeom>
            <a:solidFill>
              <a:srgbClr val="E1A10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 name="Google Shape;54;p8">
              <a:extLst>
                <a:ext uri="{FF2B5EF4-FFF2-40B4-BE49-F238E27FC236}">
                  <a16:creationId xmlns:a16="http://schemas.microsoft.com/office/drawing/2014/main" xmlns="" id="{FA6DE435-9220-4394-8B08-5A2300D57F87}"/>
                </a:ext>
              </a:extLst>
            </p:cNvPr>
            <p:cNvSpPr/>
            <p:nvPr/>
          </p:nvSpPr>
          <p:spPr>
            <a:xfrm>
              <a:off x="2915900" y="4444325"/>
              <a:ext cx="49275" cy="26475"/>
            </a:xfrm>
            <a:custGeom>
              <a:avLst/>
              <a:gdLst/>
              <a:ahLst/>
              <a:cxnLst/>
              <a:rect l="l" t="t" r="r" b="b"/>
              <a:pathLst>
                <a:path w="1971" h="1059" extrusionOk="0">
                  <a:moveTo>
                    <a:pt x="1407" y="1"/>
                  </a:moveTo>
                  <a:cubicBezTo>
                    <a:pt x="1181" y="1"/>
                    <a:pt x="932" y="55"/>
                    <a:pt x="763" y="65"/>
                  </a:cubicBezTo>
                  <a:cubicBezTo>
                    <a:pt x="539" y="80"/>
                    <a:pt x="280" y="111"/>
                    <a:pt x="157" y="300"/>
                  </a:cubicBezTo>
                  <a:cubicBezTo>
                    <a:pt x="1" y="537"/>
                    <a:pt x="190" y="877"/>
                    <a:pt x="454" y="983"/>
                  </a:cubicBezTo>
                  <a:cubicBezTo>
                    <a:pt x="572" y="1030"/>
                    <a:pt x="748" y="1058"/>
                    <a:pt x="938" y="1058"/>
                  </a:cubicBezTo>
                  <a:cubicBezTo>
                    <a:pt x="1410" y="1058"/>
                    <a:pt x="1970" y="887"/>
                    <a:pt x="1940" y="417"/>
                  </a:cubicBezTo>
                  <a:cubicBezTo>
                    <a:pt x="1918" y="81"/>
                    <a:pt x="1680" y="1"/>
                    <a:pt x="1407" y="1"/>
                  </a:cubicBezTo>
                  <a:close/>
                </a:path>
              </a:pathLst>
            </a:custGeom>
            <a:solidFill>
              <a:srgbClr val="E1A10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 name="Google Shape;55;p8">
              <a:extLst>
                <a:ext uri="{FF2B5EF4-FFF2-40B4-BE49-F238E27FC236}">
                  <a16:creationId xmlns:a16="http://schemas.microsoft.com/office/drawing/2014/main" xmlns="" id="{CF5F39F7-7067-48D2-A044-570A9CA456E2}"/>
                </a:ext>
              </a:extLst>
            </p:cNvPr>
            <p:cNvSpPr/>
            <p:nvPr/>
          </p:nvSpPr>
          <p:spPr>
            <a:xfrm>
              <a:off x="2848950" y="4190175"/>
              <a:ext cx="49275" cy="26450"/>
            </a:xfrm>
            <a:custGeom>
              <a:avLst/>
              <a:gdLst/>
              <a:ahLst/>
              <a:cxnLst/>
              <a:rect l="l" t="t" r="r" b="b"/>
              <a:pathLst>
                <a:path w="1971" h="1058" extrusionOk="0">
                  <a:moveTo>
                    <a:pt x="1406" y="0"/>
                  </a:moveTo>
                  <a:cubicBezTo>
                    <a:pt x="1181" y="0"/>
                    <a:pt x="932" y="55"/>
                    <a:pt x="763" y="65"/>
                  </a:cubicBezTo>
                  <a:cubicBezTo>
                    <a:pt x="538" y="79"/>
                    <a:pt x="280" y="110"/>
                    <a:pt x="157" y="299"/>
                  </a:cubicBezTo>
                  <a:cubicBezTo>
                    <a:pt x="1" y="537"/>
                    <a:pt x="189" y="877"/>
                    <a:pt x="454" y="983"/>
                  </a:cubicBezTo>
                  <a:cubicBezTo>
                    <a:pt x="571" y="1030"/>
                    <a:pt x="747" y="1058"/>
                    <a:pt x="938" y="1058"/>
                  </a:cubicBezTo>
                  <a:cubicBezTo>
                    <a:pt x="1410" y="1058"/>
                    <a:pt x="1970" y="886"/>
                    <a:pt x="1940" y="416"/>
                  </a:cubicBezTo>
                  <a:cubicBezTo>
                    <a:pt x="1917" y="80"/>
                    <a:pt x="1679" y="0"/>
                    <a:pt x="1406" y="0"/>
                  </a:cubicBezTo>
                  <a:close/>
                </a:path>
              </a:pathLst>
            </a:custGeom>
            <a:solidFill>
              <a:srgbClr val="E1A10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 name="Google Shape;56;p8">
              <a:extLst>
                <a:ext uri="{FF2B5EF4-FFF2-40B4-BE49-F238E27FC236}">
                  <a16:creationId xmlns:a16="http://schemas.microsoft.com/office/drawing/2014/main" xmlns="" id="{EB39BEF1-64E9-473E-BB1A-255ACA7C86BD}"/>
                </a:ext>
              </a:extLst>
            </p:cNvPr>
            <p:cNvSpPr/>
            <p:nvPr/>
          </p:nvSpPr>
          <p:spPr>
            <a:xfrm>
              <a:off x="3005850" y="4438850"/>
              <a:ext cx="61800" cy="21875"/>
            </a:xfrm>
            <a:custGeom>
              <a:avLst/>
              <a:gdLst/>
              <a:ahLst/>
              <a:cxnLst/>
              <a:rect l="l" t="t" r="r" b="b"/>
              <a:pathLst>
                <a:path w="2472" h="875" extrusionOk="0">
                  <a:moveTo>
                    <a:pt x="1330" y="1"/>
                  </a:moveTo>
                  <a:cubicBezTo>
                    <a:pt x="1305" y="1"/>
                    <a:pt x="1281" y="2"/>
                    <a:pt x="1257" y="4"/>
                  </a:cubicBezTo>
                  <a:cubicBezTo>
                    <a:pt x="1001" y="28"/>
                    <a:pt x="460" y="23"/>
                    <a:pt x="234" y="147"/>
                  </a:cubicBezTo>
                  <a:cubicBezTo>
                    <a:pt x="89" y="228"/>
                    <a:pt x="1" y="426"/>
                    <a:pt x="89" y="566"/>
                  </a:cubicBezTo>
                  <a:cubicBezTo>
                    <a:pt x="307" y="823"/>
                    <a:pt x="664" y="875"/>
                    <a:pt x="1010" y="875"/>
                  </a:cubicBezTo>
                  <a:cubicBezTo>
                    <a:pt x="1085" y="875"/>
                    <a:pt x="1158" y="872"/>
                    <a:pt x="1230" y="869"/>
                  </a:cubicBezTo>
                  <a:cubicBezTo>
                    <a:pt x="1405" y="863"/>
                    <a:pt x="1583" y="855"/>
                    <a:pt x="1741" y="780"/>
                  </a:cubicBezTo>
                  <a:cubicBezTo>
                    <a:pt x="2472" y="436"/>
                    <a:pt x="1820" y="1"/>
                    <a:pt x="1330" y="1"/>
                  </a:cubicBezTo>
                  <a:close/>
                </a:path>
              </a:pathLst>
            </a:custGeom>
            <a:solidFill>
              <a:srgbClr val="E1A10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 name="Google Shape;57;p8">
              <a:extLst>
                <a:ext uri="{FF2B5EF4-FFF2-40B4-BE49-F238E27FC236}">
                  <a16:creationId xmlns:a16="http://schemas.microsoft.com/office/drawing/2014/main" xmlns="" id="{926E4C1A-73C2-4FEB-A660-DD8991383B2F}"/>
                </a:ext>
              </a:extLst>
            </p:cNvPr>
            <p:cNvSpPr/>
            <p:nvPr/>
          </p:nvSpPr>
          <p:spPr>
            <a:xfrm>
              <a:off x="2821350" y="4134150"/>
              <a:ext cx="61825" cy="21875"/>
            </a:xfrm>
            <a:custGeom>
              <a:avLst/>
              <a:gdLst/>
              <a:ahLst/>
              <a:cxnLst/>
              <a:rect l="l" t="t" r="r" b="b"/>
              <a:pathLst>
                <a:path w="2473" h="875" extrusionOk="0">
                  <a:moveTo>
                    <a:pt x="1330" y="0"/>
                  </a:moveTo>
                  <a:cubicBezTo>
                    <a:pt x="1306" y="0"/>
                    <a:pt x="1281" y="1"/>
                    <a:pt x="1258" y="4"/>
                  </a:cubicBezTo>
                  <a:cubicBezTo>
                    <a:pt x="1003" y="28"/>
                    <a:pt x="460" y="22"/>
                    <a:pt x="235" y="146"/>
                  </a:cubicBezTo>
                  <a:cubicBezTo>
                    <a:pt x="91" y="228"/>
                    <a:pt x="1" y="427"/>
                    <a:pt x="91" y="565"/>
                  </a:cubicBezTo>
                  <a:cubicBezTo>
                    <a:pt x="308" y="822"/>
                    <a:pt x="665" y="874"/>
                    <a:pt x="1012" y="874"/>
                  </a:cubicBezTo>
                  <a:cubicBezTo>
                    <a:pt x="1086" y="874"/>
                    <a:pt x="1160" y="872"/>
                    <a:pt x="1232" y="869"/>
                  </a:cubicBezTo>
                  <a:cubicBezTo>
                    <a:pt x="1405" y="861"/>
                    <a:pt x="1584" y="853"/>
                    <a:pt x="1742" y="780"/>
                  </a:cubicBezTo>
                  <a:cubicBezTo>
                    <a:pt x="2472" y="435"/>
                    <a:pt x="1821" y="0"/>
                    <a:pt x="1330" y="0"/>
                  </a:cubicBezTo>
                  <a:close/>
                </a:path>
              </a:pathLst>
            </a:custGeom>
            <a:solidFill>
              <a:srgbClr val="E1A10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 name="Google Shape;58;p8">
              <a:extLst>
                <a:ext uri="{FF2B5EF4-FFF2-40B4-BE49-F238E27FC236}">
                  <a16:creationId xmlns:a16="http://schemas.microsoft.com/office/drawing/2014/main" xmlns="" id="{A04B1BE0-A731-4CFF-B375-99AA40506210}"/>
                </a:ext>
              </a:extLst>
            </p:cNvPr>
            <p:cNvSpPr/>
            <p:nvPr/>
          </p:nvSpPr>
          <p:spPr>
            <a:xfrm>
              <a:off x="3076925" y="4198375"/>
              <a:ext cx="61750" cy="21875"/>
            </a:xfrm>
            <a:custGeom>
              <a:avLst/>
              <a:gdLst/>
              <a:ahLst/>
              <a:cxnLst/>
              <a:rect l="l" t="t" r="r" b="b"/>
              <a:pathLst>
                <a:path w="2470" h="875" extrusionOk="0">
                  <a:moveTo>
                    <a:pt x="1330" y="0"/>
                  </a:moveTo>
                  <a:cubicBezTo>
                    <a:pt x="1305" y="0"/>
                    <a:pt x="1280" y="2"/>
                    <a:pt x="1256" y="4"/>
                  </a:cubicBezTo>
                  <a:cubicBezTo>
                    <a:pt x="1001" y="28"/>
                    <a:pt x="458" y="21"/>
                    <a:pt x="233" y="147"/>
                  </a:cubicBezTo>
                  <a:cubicBezTo>
                    <a:pt x="89" y="229"/>
                    <a:pt x="0" y="426"/>
                    <a:pt x="89" y="566"/>
                  </a:cubicBezTo>
                  <a:cubicBezTo>
                    <a:pt x="306" y="824"/>
                    <a:pt x="666" y="874"/>
                    <a:pt x="1015" y="874"/>
                  </a:cubicBezTo>
                  <a:cubicBezTo>
                    <a:pt x="1087" y="874"/>
                    <a:pt x="1160" y="872"/>
                    <a:pt x="1230" y="869"/>
                  </a:cubicBezTo>
                  <a:cubicBezTo>
                    <a:pt x="1403" y="862"/>
                    <a:pt x="1583" y="853"/>
                    <a:pt x="1740" y="779"/>
                  </a:cubicBezTo>
                  <a:cubicBezTo>
                    <a:pt x="2469" y="435"/>
                    <a:pt x="1821" y="0"/>
                    <a:pt x="1330" y="0"/>
                  </a:cubicBezTo>
                  <a:close/>
                </a:path>
              </a:pathLst>
            </a:custGeom>
            <a:solidFill>
              <a:srgbClr val="E1A10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 name="Google Shape;59;p8">
              <a:extLst>
                <a:ext uri="{FF2B5EF4-FFF2-40B4-BE49-F238E27FC236}">
                  <a16:creationId xmlns:a16="http://schemas.microsoft.com/office/drawing/2014/main" xmlns="" id="{AD638468-4CE9-45C5-8F6D-9E996062C19A}"/>
                </a:ext>
              </a:extLst>
            </p:cNvPr>
            <p:cNvSpPr/>
            <p:nvPr/>
          </p:nvSpPr>
          <p:spPr>
            <a:xfrm>
              <a:off x="3004500" y="4078125"/>
              <a:ext cx="61775" cy="21875"/>
            </a:xfrm>
            <a:custGeom>
              <a:avLst/>
              <a:gdLst/>
              <a:ahLst/>
              <a:cxnLst/>
              <a:rect l="l" t="t" r="r" b="b"/>
              <a:pathLst>
                <a:path w="2471" h="875" extrusionOk="0">
                  <a:moveTo>
                    <a:pt x="1328" y="0"/>
                  </a:moveTo>
                  <a:cubicBezTo>
                    <a:pt x="1304" y="0"/>
                    <a:pt x="1279" y="2"/>
                    <a:pt x="1256" y="4"/>
                  </a:cubicBezTo>
                  <a:cubicBezTo>
                    <a:pt x="1001" y="28"/>
                    <a:pt x="458" y="22"/>
                    <a:pt x="233" y="145"/>
                  </a:cubicBezTo>
                  <a:cubicBezTo>
                    <a:pt x="89" y="227"/>
                    <a:pt x="0" y="426"/>
                    <a:pt x="89" y="564"/>
                  </a:cubicBezTo>
                  <a:cubicBezTo>
                    <a:pt x="307" y="824"/>
                    <a:pt x="666" y="874"/>
                    <a:pt x="1015" y="874"/>
                  </a:cubicBezTo>
                  <a:cubicBezTo>
                    <a:pt x="1088" y="874"/>
                    <a:pt x="1160" y="872"/>
                    <a:pt x="1230" y="869"/>
                  </a:cubicBezTo>
                  <a:cubicBezTo>
                    <a:pt x="1404" y="862"/>
                    <a:pt x="1583" y="853"/>
                    <a:pt x="1740" y="779"/>
                  </a:cubicBezTo>
                  <a:cubicBezTo>
                    <a:pt x="2470" y="434"/>
                    <a:pt x="1819" y="0"/>
                    <a:pt x="1328" y="0"/>
                  </a:cubicBezTo>
                  <a:close/>
                </a:path>
              </a:pathLst>
            </a:custGeom>
            <a:solidFill>
              <a:srgbClr val="E1A10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9" name="标题 1">
            <a:extLst>
              <a:ext uri="{FF2B5EF4-FFF2-40B4-BE49-F238E27FC236}">
                <a16:creationId xmlns:a16="http://schemas.microsoft.com/office/drawing/2014/main" xmlns="" id="{E04BC5DE-61CC-48E3-9345-5F40882563B6}"/>
              </a:ext>
            </a:extLst>
          </p:cNvPr>
          <p:cNvSpPr txBox="1">
            <a:spLocks/>
          </p:cNvSpPr>
          <p:nvPr/>
        </p:nvSpPr>
        <p:spPr>
          <a:xfrm>
            <a:off x="2470141" y="1865527"/>
            <a:ext cx="4203717" cy="1123834"/>
          </a:xfrm>
          <a:prstGeom prst="rect">
            <a:avLst/>
          </a:prstGeom>
        </p:spPr>
        <p:txBody>
          <a:bodyPr>
            <a:spAutoFit/>
          </a:bodyPr>
          <a:lstStyle>
            <a:lvl1pPr algn="l" defTabSz="685800" rtl="0" eaLnBrk="1" latinLnBrk="0" hangingPunct="1">
              <a:lnSpc>
                <a:spcPct val="120000"/>
              </a:lnSpc>
              <a:spcBef>
                <a:spcPct val="0"/>
              </a:spcBef>
              <a:buNone/>
              <a:defRPr sz="3300" kern="1200">
                <a:solidFill>
                  <a:schemeClr val="accent5"/>
                </a:solidFill>
                <a:latin typeface="+mj-lt"/>
                <a:ea typeface="+mj-ea"/>
                <a:cs typeface="+mj-cs"/>
              </a:defRPr>
            </a:lvl1pPr>
          </a:lstStyle>
          <a:p>
            <a:pPr algn="ctr"/>
            <a:r>
              <a:rPr lang="zh-CN" altLang="en-US" sz="6000" spc="300" dirty="0"/>
              <a:t>感谢聆听</a:t>
            </a:r>
          </a:p>
        </p:txBody>
      </p:sp>
      <p:sp>
        <p:nvSpPr>
          <p:cNvPr id="30" name="文本框 29">
            <a:extLst>
              <a:ext uri="{FF2B5EF4-FFF2-40B4-BE49-F238E27FC236}">
                <a16:creationId xmlns:a16="http://schemas.microsoft.com/office/drawing/2014/main" xmlns="" id="{B92CCA37-7BBA-4A93-8BBC-1AA4B25413AD}"/>
              </a:ext>
            </a:extLst>
          </p:cNvPr>
          <p:cNvSpPr txBox="1"/>
          <p:nvPr/>
        </p:nvSpPr>
        <p:spPr>
          <a:xfrm>
            <a:off x="3633079" y="3277973"/>
            <a:ext cx="1877842" cy="299121"/>
          </a:xfrm>
          <a:prstGeom prst="rect">
            <a:avLst/>
          </a:prstGeom>
          <a:noFill/>
        </p:spPr>
        <p:txBody>
          <a:bodyPr wrap="square" rtlCol="0">
            <a:spAutoFit/>
          </a:bodyPr>
          <a:lstStyle/>
          <a:p>
            <a:pPr algn="ctr">
              <a:lnSpc>
                <a:spcPct val="120000"/>
              </a:lnSpc>
            </a:pPr>
            <a:r>
              <a:rPr lang="zh-CN" altLang="en-US" sz="1200" dirty="0"/>
              <a:t>汇报人：</a:t>
            </a:r>
            <a:r>
              <a:rPr lang="en-US" altLang="zh-CN" sz="1200" dirty="0"/>
              <a:t>XXX</a:t>
            </a:r>
          </a:p>
        </p:txBody>
      </p:sp>
    </p:spTree>
    <p:custDataLst>
      <p:tags r:id="rId1"/>
    </p:custDataLst>
    <p:extLst>
      <p:ext uri="{BB962C8B-B14F-4D97-AF65-F5344CB8AC3E}">
        <p14:creationId xmlns:p14="http://schemas.microsoft.com/office/powerpoint/2010/main" val="178753798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7" name="组合 126">
            <a:extLst>
              <a:ext uri="{FF2B5EF4-FFF2-40B4-BE49-F238E27FC236}">
                <a16:creationId xmlns:a16="http://schemas.microsoft.com/office/drawing/2014/main" xmlns="" id="{89F23F5B-1E0F-4200-ADC6-17B89B8A9D30}"/>
              </a:ext>
            </a:extLst>
          </p:cNvPr>
          <p:cNvGrpSpPr/>
          <p:nvPr/>
        </p:nvGrpSpPr>
        <p:grpSpPr>
          <a:xfrm>
            <a:off x="2207324" y="1245505"/>
            <a:ext cx="5951951" cy="1279498"/>
            <a:chOff x="759311" y="1682179"/>
            <a:chExt cx="7431026" cy="1597457"/>
          </a:xfrm>
        </p:grpSpPr>
        <p:grpSp>
          <p:nvGrpSpPr>
            <p:cNvPr id="42" name="组合 41">
              <a:extLst>
                <a:ext uri="{FF2B5EF4-FFF2-40B4-BE49-F238E27FC236}">
                  <a16:creationId xmlns:a16="http://schemas.microsoft.com/office/drawing/2014/main" xmlns="" id="{70C93415-101F-45B6-A915-8B1C7187F79B}"/>
                </a:ext>
              </a:extLst>
            </p:cNvPr>
            <p:cNvGrpSpPr/>
            <p:nvPr/>
          </p:nvGrpSpPr>
          <p:grpSpPr>
            <a:xfrm>
              <a:off x="1258463" y="1682179"/>
              <a:ext cx="6931874" cy="1074236"/>
              <a:chOff x="1101012" y="2829752"/>
              <a:chExt cx="9573211" cy="1483567"/>
            </a:xfrm>
          </p:grpSpPr>
          <p:sp>
            <p:nvSpPr>
              <p:cNvPr id="43" name="椭圆 42">
                <a:extLst>
                  <a:ext uri="{FF2B5EF4-FFF2-40B4-BE49-F238E27FC236}">
                    <a16:creationId xmlns:a16="http://schemas.microsoft.com/office/drawing/2014/main" xmlns="" id="{50F22796-BC95-45EA-9AE5-67CE1AA1A877}"/>
                  </a:ext>
                </a:extLst>
              </p:cNvPr>
              <p:cNvSpPr/>
              <p:nvPr/>
            </p:nvSpPr>
            <p:spPr>
              <a:xfrm>
                <a:off x="5551715" y="3069771"/>
                <a:ext cx="643813" cy="643813"/>
              </a:xfrm>
              <a:prstGeom prst="ellipse">
                <a:avLst/>
              </a:prstGeom>
              <a:solidFill>
                <a:srgbClr val="E1A10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Arial"/>
                  <a:ea typeface="微软雅黑"/>
                  <a:cs typeface="+mn-cs"/>
                </a:endParaRPr>
              </a:p>
            </p:txBody>
          </p:sp>
          <p:sp>
            <p:nvSpPr>
              <p:cNvPr id="44" name="椭圆 43">
                <a:extLst>
                  <a:ext uri="{FF2B5EF4-FFF2-40B4-BE49-F238E27FC236}">
                    <a16:creationId xmlns:a16="http://schemas.microsoft.com/office/drawing/2014/main" xmlns="" id="{897781A9-5798-430D-9383-E87F3DC8FDE2}"/>
                  </a:ext>
                </a:extLst>
              </p:cNvPr>
              <p:cNvSpPr/>
              <p:nvPr/>
            </p:nvSpPr>
            <p:spPr>
              <a:xfrm>
                <a:off x="6447454" y="3069771"/>
                <a:ext cx="643813" cy="643813"/>
              </a:xfrm>
              <a:prstGeom prst="ellipse">
                <a:avLst/>
              </a:prstGeom>
              <a:solidFill>
                <a:srgbClr val="E2DACC"/>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Arial"/>
                  <a:ea typeface="微软雅黑"/>
                  <a:cs typeface="+mn-cs"/>
                </a:endParaRPr>
              </a:p>
            </p:txBody>
          </p:sp>
          <p:sp>
            <p:nvSpPr>
              <p:cNvPr id="45" name="椭圆 44">
                <a:extLst>
                  <a:ext uri="{FF2B5EF4-FFF2-40B4-BE49-F238E27FC236}">
                    <a16:creationId xmlns:a16="http://schemas.microsoft.com/office/drawing/2014/main" xmlns="" id="{4392A0BD-E57E-4CFF-8237-1B7DE9B953E5}"/>
                  </a:ext>
                </a:extLst>
              </p:cNvPr>
              <p:cNvSpPr/>
              <p:nvPr/>
            </p:nvSpPr>
            <p:spPr>
              <a:xfrm>
                <a:off x="7343193" y="3069771"/>
                <a:ext cx="643813" cy="643813"/>
              </a:xfrm>
              <a:prstGeom prst="ellipse">
                <a:avLst/>
              </a:prstGeom>
              <a:solidFill>
                <a:srgbClr val="434343"/>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Arial"/>
                  <a:ea typeface="微软雅黑"/>
                  <a:cs typeface="+mn-cs"/>
                </a:endParaRPr>
              </a:p>
            </p:txBody>
          </p:sp>
          <p:sp>
            <p:nvSpPr>
              <p:cNvPr id="46" name="椭圆 45">
                <a:extLst>
                  <a:ext uri="{FF2B5EF4-FFF2-40B4-BE49-F238E27FC236}">
                    <a16:creationId xmlns:a16="http://schemas.microsoft.com/office/drawing/2014/main" xmlns="" id="{54829C50-A7A6-49B9-977F-CF3F5F7D170B}"/>
                  </a:ext>
                </a:extLst>
              </p:cNvPr>
              <p:cNvSpPr/>
              <p:nvPr/>
            </p:nvSpPr>
            <p:spPr>
              <a:xfrm>
                <a:off x="8238932" y="3069771"/>
                <a:ext cx="643813" cy="643813"/>
              </a:xfrm>
              <a:prstGeom prst="ellipse">
                <a:avLst/>
              </a:prstGeom>
              <a:solidFill>
                <a:srgbClr val="FFAB40"/>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Arial"/>
                  <a:ea typeface="微软雅黑"/>
                  <a:cs typeface="+mn-cs"/>
                </a:endParaRPr>
              </a:p>
            </p:txBody>
          </p:sp>
          <p:sp>
            <p:nvSpPr>
              <p:cNvPr id="47" name="椭圆 46">
                <a:extLst>
                  <a:ext uri="{FF2B5EF4-FFF2-40B4-BE49-F238E27FC236}">
                    <a16:creationId xmlns:a16="http://schemas.microsoft.com/office/drawing/2014/main" xmlns="" id="{5E09B0AE-3ACA-44D3-A0A6-84B39CD9C98B}"/>
                  </a:ext>
                </a:extLst>
              </p:cNvPr>
              <p:cNvSpPr/>
              <p:nvPr/>
            </p:nvSpPr>
            <p:spPr>
              <a:xfrm>
                <a:off x="9134671" y="3069771"/>
                <a:ext cx="643813" cy="643813"/>
              </a:xfrm>
              <a:prstGeom prst="ellipse">
                <a:avLst/>
              </a:prstGeom>
              <a:solidFill>
                <a:srgbClr val="A29680"/>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Arial"/>
                  <a:ea typeface="微软雅黑"/>
                  <a:cs typeface="+mn-cs"/>
                </a:endParaRPr>
              </a:p>
            </p:txBody>
          </p:sp>
          <p:sp>
            <p:nvSpPr>
              <p:cNvPr id="48" name="椭圆 47">
                <a:extLst>
                  <a:ext uri="{FF2B5EF4-FFF2-40B4-BE49-F238E27FC236}">
                    <a16:creationId xmlns:a16="http://schemas.microsoft.com/office/drawing/2014/main" xmlns="" id="{FF51B0DE-C219-4996-8139-1A9B5EF4761B}"/>
                  </a:ext>
                </a:extLst>
              </p:cNvPr>
              <p:cNvSpPr/>
              <p:nvPr/>
            </p:nvSpPr>
            <p:spPr>
              <a:xfrm>
                <a:off x="10030410" y="3069771"/>
                <a:ext cx="643813" cy="643813"/>
              </a:xfrm>
              <a:prstGeom prst="ellipse">
                <a:avLst/>
              </a:prstGeom>
              <a:solidFill>
                <a:srgbClr val="434343"/>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Arial"/>
                  <a:ea typeface="微软雅黑"/>
                  <a:cs typeface="+mn-cs"/>
                </a:endParaRPr>
              </a:p>
            </p:txBody>
          </p:sp>
          <p:sp>
            <p:nvSpPr>
              <p:cNvPr id="49" name="椭圆 48">
                <a:extLst>
                  <a:ext uri="{FF2B5EF4-FFF2-40B4-BE49-F238E27FC236}">
                    <a16:creationId xmlns:a16="http://schemas.microsoft.com/office/drawing/2014/main" xmlns="" id="{507120D5-3AC6-4FAB-A3DA-27A3CF10AF24}"/>
                  </a:ext>
                </a:extLst>
              </p:cNvPr>
              <p:cNvSpPr/>
              <p:nvPr/>
            </p:nvSpPr>
            <p:spPr>
              <a:xfrm>
                <a:off x="1101012" y="3069771"/>
                <a:ext cx="643813" cy="643813"/>
              </a:xfrm>
              <a:prstGeom prst="ellipse">
                <a:avLst/>
              </a:prstGeom>
              <a:solidFill>
                <a:srgbClr val="000000"/>
              </a:solidFill>
              <a:ln w="12700" cap="flat" cmpd="sng" algn="ctr">
                <a:solidFill>
                  <a:srgbClr val="FFFFFF">
                    <a:lumMod val="75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Arial"/>
                  <a:ea typeface="微软雅黑"/>
                  <a:cs typeface="+mn-cs"/>
                </a:endParaRPr>
              </a:p>
            </p:txBody>
          </p:sp>
          <p:sp>
            <p:nvSpPr>
              <p:cNvPr id="50" name="椭圆 49">
                <a:extLst>
                  <a:ext uri="{FF2B5EF4-FFF2-40B4-BE49-F238E27FC236}">
                    <a16:creationId xmlns:a16="http://schemas.microsoft.com/office/drawing/2014/main" xmlns="" id="{DB83280E-BEBA-45ED-B870-709C7B632D24}"/>
                  </a:ext>
                </a:extLst>
              </p:cNvPr>
              <p:cNvSpPr/>
              <p:nvPr/>
            </p:nvSpPr>
            <p:spPr>
              <a:xfrm>
                <a:off x="1996751" y="3069771"/>
                <a:ext cx="643813" cy="643813"/>
              </a:xfrm>
              <a:prstGeom prst="ellipse">
                <a:avLst/>
              </a:prstGeom>
              <a:solidFill>
                <a:srgbClr val="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Arial"/>
                  <a:ea typeface="微软雅黑"/>
                  <a:cs typeface="+mn-cs"/>
                </a:endParaRPr>
              </a:p>
            </p:txBody>
          </p:sp>
          <p:sp>
            <p:nvSpPr>
              <p:cNvPr id="51" name="椭圆 50">
                <a:extLst>
                  <a:ext uri="{FF2B5EF4-FFF2-40B4-BE49-F238E27FC236}">
                    <a16:creationId xmlns:a16="http://schemas.microsoft.com/office/drawing/2014/main" xmlns="" id="{C5C6B43D-1BCB-47AE-8974-E0753C23C80A}"/>
                  </a:ext>
                </a:extLst>
              </p:cNvPr>
              <p:cNvSpPr/>
              <p:nvPr/>
            </p:nvSpPr>
            <p:spPr>
              <a:xfrm>
                <a:off x="2892490" y="3069771"/>
                <a:ext cx="643813" cy="643813"/>
              </a:xfrm>
              <a:prstGeom prst="ellipse">
                <a:avLst/>
              </a:prstGeom>
              <a:solidFill>
                <a:srgbClr val="595959"/>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Arial"/>
                  <a:ea typeface="微软雅黑"/>
                  <a:cs typeface="+mn-cs"/>
                </a:endParaRPr>
              </a:p>
            </p:txBody>
          </p:sp>
          <p:sp>
            <p:nvSpPr>
              <p:cNvPr id="52" name="椭圆 51">
                <a:extLst>
                  <a:ext uri="{FF2B5EF4-FFF2-40B4-BE49-F238E27FC236}">
                    <a16:creationId xmlns:a16="http://schemas.microsoft.com/office/drawing/2014/main" xmlns="" id="{9FA99149-B463-45A8-9B97-4A0DD96204A6}"/>
                  </a:ext>
                </a:extLst>
              </p:cNvPr>
              <p:cNvSpPr/>
              <p:nvPr/>
            </p:nvSpPr>
            <p:spPr>
              <a:xfrm>
                <a:off x="3788229" y="3069771"/>
                <a:ext cx="643813" cy="643813"/>
              </a:xfrm>
              <a:prstGeom prst="ellipse">
                <a:avLst/>
              </a:prstGeom>
              <a:solidFill>
                <a:srgbClr val="EEEEEE"/>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Arial"/>
                  <a:ea typeface="微软雅黑"/>
                  <a:cs typeface="+mn-cs"/>
                </a:endParaRPr>
              </a:p>
            </p:txBody>
          </p:sp>
          <p:cxnSp>
            <p:nvCxnSpPr>
              <p:cNvPr id="53" name="直接连接符 52">
                <a:extLst>
                  <a:ext uri="{FF2B5EF4-FFF2-40B4-BE49-F238E27FC236}">
                    <a16:creationId xmlns:a16="http://schemas.microsoft.com/office/drawing/2014/main" xmlns="" id="{C9D83AA5-6C6B-4F18-AAA4-3C9F18B0A5E8}"/>
                  </a:ext>
                </a:extLst>
              </p:cNvPr>
              <p:cNvCxnSpPr/>
              <p:nvPr/>
            </p:nvCxnSpPr>
            <p:spPr>
              <a:xfrm>
                <a:off x="4982546" y="2829752"/>
                <a:ext cx="0" cy="1483567"/>
              </a:xfrm>
              <a:prstGeom prst="line">
                <a:avLst/>
              </a:prstGeom>
              <a:noFill/>
              <a:ln w="6350" cap="flat" cmpd="sng" algn="ctr">
                <a:solidFill>
                  <a:srgbClr val="000000">
                    <a:lumMod val="50000"/>
                    <a:lumOff val="50000"/>
                  </a:srgbClr>
                </a:solidFill>
                <a:prstDash val="solid"/>
                <a:miter lim="800000"/>
              </a:ln>
              <a:effectLst/>
            </p:spPr>
          </p:cxnSp>
        </p:grpSp>
        <p:sp>
          <p:nvSpPr>
            <p:cNvPr id="56" name="文本框 55">
              <a:extLst>
                <a:ext uri="{FF2B5EF4-FFF2-40B4-BE49-F238E27FC236}">
                  <a16:creationId xmlns:a16="http://schemas.microsoft.com/office/drawing/2014/main" xmlns="" id="{0C31CC8A-8F07-450A-8BE3-F0C2267F05C2}"/>
                </a:ext>
              </a:extLst>
            </p:cNvPr>
            <p:cNvSpPr txBox="1"/>
            <p:nvPr/>
          </p:nvSpPr>
          <p:spPr>
            <a:xfrm>
              <a:off x="759311" y="2571750"/>
              <a:ext cx="3268392" cy="707886"/>
            </a:xfrm>
            <a:prstGeom prst="rect">
              <a:avLst/>
            </a:prstGeom>
            <a:noFill/>
          </p:spPr>
          <p:txBody>
            <a:bodyPr wrap="square" rtlCol="0">
              <a:spAutoFit/>
            </a:bodyPr>
            <a:lstStyle/>
            <a:p>
              <a:pPr algn="ctr" defTabSz="914400"/>
              <a:r>
                <a:rPr lang="zh-CN" altLang="en-US" sz="2000" dirty="0">
                  <a:solidFill>
                    <a:srgbClr val="000000">
                      <a:lumMod val="50000"/>
                      <a:lumOff val="50000"/>
                    </a:srgbClr>
                  </a:solidFill>
                  <a:latin typeface="+mn-ea"/>
                </a:rPr>
                <a:t>文字</a:t>
              </a:r>
              <a:r>
                <a:rPr lang="en-US" altLang="zh-CN" sz="2000" dirty="0">
                  <a:solidFill>
                    <a:srgbClr val="000000">
                      <a:lumMod val="50000"/>
                      <a:lumOff val="50000"/>
                    </a:srgbClr>
                  </a:solidFill>
                  <a:latin typeface="+mn-ea"/>
                </a:rPr>
                <a:t>/</a:t>
              </a:r>
              <a:r>
                <a:rPr lang="zh-CN" altLang="en-US" sz="2000" dirty="0">
                  <a:solidFill>
                    <a:srgbClr val="000000">
                      <a:lumMod val="50000"/>
                      <a:lumOff val="50000"/>
                    </a:srgbClr>
                  </a:solidFill>
                  <a:latin typeface="+mn-ea"/>
                </a:rPr>
                <a:t>背景</a:t>
              </a:r>
              <a:endParaRPr lang="en-US" altLang="zh-CN" sz="2000" dirty="0">
                <a:solidFill>
                  <a:srgbClr val="000000">
                    <a:lumMod val="50000"/>
                    <a:lumOff val="50000"/>
                  </a:srgbClr>
                </a:solidFill>
                <a:latin typeface="+mn-ea"/>
              </a:endParaRPr>
            </a:p>
            <a:p>
              <a:pPr algn="ctr" defTabSz="914400"/>
              <a:r>
                <a:rPr lang="zh-CN" altLang="en-US" sz="2000" dirty="0">
                  <a:solidFill>
                    <a:srgbClr val="000000">
                      <a:lumMod val="50000"/>
                      <a:lumOff val="50000"/>
                    </a:srgbClr>
                  </a:solidFill>
                  <a:latin typeface="+mn-ea"/>
                </a:rPr>
                <a:t> </a:t>
              </a:r>
              <a:r>
                <a:rPr lang="en-US" altLang="zh-CN" sz="2000" dirty="0">
                  <a:solidFill>
                    <a:srgbClr val="000000">
                      <a:lumMod val="50000"/>
                      <a:lumOff val="50000"/>
                    </a:srgbClr>
                  </a:solidFill>
                  <a:latin typeface="+mn-ea"/>
                </a:rPr>
                <a:t>Text/Back ground</a:t>
              </a:r>
              <a:endParaRPr lang="zh-CN" altLang="en-US" sz="2000" dirty="0">
                <a:solidFill>
                  <a:srgbClr val="000000">
                    <a:lumMod val="50000"/>
                    <a:lumOff val="50000"/>
                  </a:srgbClr>
                </a:solidFill>
                <a:latin typeface="+mn-ea"/>
              </a:endParaRPr>
            </a:p>
          </p:txBody>
        </p:sp>
        <p:sp>
          <p:nvSpPr>
            <p:cNvPr id="57" name="文本框 56">
              <a:extLst>
                <a:ext uri="{FF2B5EF4-FFF2-40B4-BE49-F238E27FC236}">
                  <a16:creationId xmlns:a16="http://schemas.microsoft.com/office/drawing/2014/main" xmlns="" id="{ED6F2ECB-39BE-45B8-93C9-DDBF71555B2B}"/>
                </a:ext>
              </a:extLst>
            </p:cNvPr>
            <p:cNvSpPr txBox="1"/>
            <p:nvPr/>
          </p:nvSpPr>
          <p:spPr>
            <a:xfrm>
              <a:off x="4734534" y="2756415"/>
              <a:ext cx="3222713" cy="400110"/>
            </a:xfrm>
            <a:prstGeom prst="rect">
              <a:avLst/>
            </a:prstGeom>
            <a:noFill/>
          </p:spPr>
          <p:txBody>
            <a:bodyPr wrap="square" rtlCol="0">
              <a:spAutoFit/>
            </a:bodyPr>
            <a:lstStyle/>
            <a:p>
              <a:pPr algn="ctr" defTabSz="914400"/>
              <a:r>
                <a:rPr lang="zh-CN" altLang="en-US" sz="2000" dirty="0">
                  <a:solidFill>
                    <a:srgbClr val="000000">
                      <a:lumMod val="50000"/>
                      <a:lumOff val="50000"/>
                    </a:srgbClr>
                  </a:solidFill>
                  <a:latin typeface="+mn-ea"/>
                </a:rPr>
                <a:t>填充色  </a:t>
              </a:r>
              <a:r>
                <a:rPr lang="en-US" altLang="zh-CN" sz="2000" dirty="0">
                  <a:solidFill>
                    <a:srgbClr val="000000">
                      <a:lumMod val="50000"/>
                      <a:lumOff val="50000"/>
                    </a:srgbClr>
                  </a:solidFill>
                  <a:latin typeface="+mn-ea"/>
                </a:rPr>
                <a:t>Accents</a:t>
              </a:r>
              <a:endParaRPr lang="zh-CN" altLang="en-US" sz="2000" dirty="0">
                <a:solidFill>
                  <a:srgbClr val="000000">
                    <a:lumMod val="50000"/>
                    <a:lumOff val="50000"/>
                  </a:srgbClr>
                </a:solidFill>
                <a:latin typeface="+mn-ea"/>
              </a:endParaRPr>
            </a:p>
          </p:txBody>
        </p:sp>
      </p:grpSp>
      <p:sp>
        <p:nvSpPr>
          <p:cNvPr id="117" name="标题 116">
            <a:extLst>
              <a:ext uri="{FF2B5EF4-FFF2-40B4-BE49-F238E27FC236}">
                <a16:creationId xmlns:a16="http://schemas.microsoft.com/office/drawing/2014/main" xmlns="" id="{36CBFB8C-A78D-4EDF-9B8E-CFC69096A78F}"/>
              </a:ext>
            </a:extLst>
          </p:cNvPr>
          <p:cNvSpPr>
            <a:spLocks noGrp="1"/>
          </p:cNvSpPr>
          <p:nvPr>
            <p:ph type="title"/>
          </p:nvPr>
        </p:nvSpPr>
        <p:spPr/>
        <p:txBody>
          <a:bodyPr>
            <a:normAutofit fontScale="90000"/>
          </a:bodyPr>
          <a:lstStyle/>
          <a:p>
            <a:r>
              <a:rPr lang="en-US" altLang="zh-CN" dirty="0"/>
              <a:t>PPT</a:t>
            </a:r>
            <a:r>
              <a:rPr lang="zh-CN" altLang="en-US" dirty="0"/>
              <a:t>模板使用手册</a:t>
            </a:r>
          </a:p>
        </p:txBody>
      </p:sp>
      <p:sp>
        <p:nvSpPr>
          <p:cNvPr id="118" name="文本框 117">
            <a:extLst>
              <a:ext uri="{FF2B5EF4-FFF2-40B4-BE49-F238E27FC236}">
                <a16:creationId xmlns:a16="http://schemas.microsoft.com/office/drawing/2014/main" xmlns="" id="{B67D73AC-AEF1-41C5-8399-8559B948F700}"/>
              </a:ext>
            </a:extLst>
          </p:cNvPr>
          <p:cNvSpPr txBox="1"/>
          <p:nvPr/>
        </p:nvSpPr>
        <p:spPr>
          <a:xfrm>
            <a:off x="486297" y="1245505"/>
            <a:ext cx="1689102" cy="596387"/>
          </a:xfrm>
          <a:prstGeom prst="rect">
            <a:avLst/>
          </a:prstGeom>
          <a:noFill/>
          <a:ln>
            <a:noFill/>
          </a:ln>
        </p:spPr>
        <p:txBody>
          <a:bodyPr spcFirstLastPara="1" wrap="square" lIns="91425" tIns="91425" rIns="91425" bIns="91425" anchor="b" anchorCtr="0">
            <a:noAutofit/>
          </a:bodyPr>
          <a:lstStyle>
            <a:defPPr marR="0" lvl="0" algn="l" rtl="0">
              <a:lnSpc>
                <a:spcPct val="100000"/>
              </a:lnSpc>
              <a:spcBef>
                <a:spcPts val="0"/>
              </a:spcBef>
              <a:spcAft>
                <a:spcPts val="0"/>
              </a:spcAft>
              <a:defRPr lang="en-US"/>
            </a:defPPr>
            <a:lvl1pPr marR="0" lvl="0" indent="0" algn="ctr" defTabSz="914400" fontAlgn="auto">
              <a:lnSpc>
                <a:spcPct val="100000"/>
              </a:lnSpc>
              <a:spcBef>
                <a:spcPts val="0"/>
              </a:spcBef>
              <a:spcAft>
                <a:spcPts val="0"/>
              </a:spcAft>
              <a:buClr>
                <a:srgbClr val="E1A101"/>
              </a:buClr>
              <a:buSzPts val="1800"/>
              <a:buFont typeface="Fira Sans Condensed"/>
              <a:buNone/>
              <a:tabLst/>
              <a:defRPr b="1" i="0" u="none" strike="noStrike" kern="0" cap="none">
                <a:solidFill>
                  <a:srgbClr val="E1A101"/>
                </a:solidFill>
                <a:latin typeface="+mj-ea"/>
                <a:ea typeface="+mj-ea"/>
                <a:cs typeface="Fira Sans Condensed"/>
              </a:defRPr>
            </a:lvl1pPr>
            <a:lvl2pPr marR="0" lvl="1" algn="ctr">
              <a:lnSpc>
                <a:spcPct val="100000"/>
              </a:lnSpc>
              <a:spcBef>
                <a:spcPts val="0"/>
              </a:spcBef>
              <a:spcAft>
                <a:spcPts val="0"/>
              </a:spcAft>
              <a:buClr>
                <a:schemeClr val="accent1"/>
              </a:buClr>
              <a:buSzPts val="1800"/>
              <a:buFont typeface="Arial"/>
              <a:buNone/>
              <a:defRPr b="0" i="0" u="none" strike="noStrike" cap="none">
                <a:solidFill>
                  <a:schemeClr val="accent1"/>
                </a:solidFill>
                <a:latin typeface="Arial"/>
                <a:ea typeface="Arial"/>
                <a:cs typeface="Arial"/>
              </a:defRPr>
            </a:lvl2pPr>
            <a:lvl3pPr marR="0" lvl="2" algn="ctr">
              <a:lnSpc>
                <a:spcPct val="100000"/>
              </a:lnSpc>
              <a:spcBef>
                <a:spcPts val="0"/>
              </a:spcBef>
              <a:spcAft>
                <a:spcPts val="0"/>
              </a:spcAft>
              <a:buClr>
                <a:schemeClr val="accent1"/>
              </a:buClr>
              <a:buSzPts val="1800"/>
              <a:buFont typeface="Arial"/>
              <a:buNone/>
              <a:defRPr b="0" i="0" u="none" strike="noStrike" cap="none">
                <a:solidFill>
                  <a:schemeClr val="accent1"/>
                </a:solidFill>
                <a:latin typeface="Arial"/>
                <a:ea typeface="Arial"/>
                <a:cs typeface="Arial"/>
              </a:defRPr>
            </a:lvl3pPr>
            <a:lvl4pPr marR="0" lvl="3" algn="ctr">
              <a:lnSpc>
                <a:spcPct val="100000"/>
              </a:lnSpc>
              <a:spcBef>
                <a:spcPts val="0"/>
              </a:spcBef>
              <a:spcAft>
                <a:spcPts val="0"/>
              </a:spcAft>
              <a:buClr>
                <a:schemeClr val="accent1"/>
              </a:buClr>
              <a:buSzPts val="1800"/>
              <a:buFont typeface="Arial"/>
              <a:buNone/>
              <a:defRPr b="0" i="0" u="none" strike="noStrike" cap="none">
                <a:solidFill>
                  <a:schemeClr val="accent1"/>
                </a:solidFill>
                <a:latin typeface="Arial"/>
                <a:ea typeface="Arial"/>
                <a:cs typeface="Arial"/>
              </a:defRPr>
            </a:lvl4pPr>
            <a:lvl5pPr marR="0" lvl="4" algn="ctr">
              <a:lnSpc>
                <a:spcPct val="100000"/>
              </a:lnSpc>
              <a:spcBef>
                <a:spcPts val="0"/>
              </a:spcBef>
              <a:spcAft>
                <a:spcPts val="0"/>
              </a:spcAft>
              <a:buClr>
                <a:schemeClr val="accent1"/>
              </a:buClr>
              <a:buSzPts val="1800"/>
              <a:buFont typeface="Arial"/>
              <a:buNone/>
              <a:defRPr b="0" i="0" u="none" strike="noStrike" cap="none">
                <a:solidFill>
                  <a:schemeClr val="accent1"/>
                </a:solidFill>
                <a:latin typeface="Arial"/>
                <a:ea typeface="Arial"/>
                <a:cs typeface="Arial"/>
              </a:defRPr>
            </a:lvl5pPr>
            <a:lvl6pPr marR="0" lvl="5" algn="ctr">
              <a:lnSpc>
                <a:spcPct val="100000"/>
              </a:lnSpc>
              <a:spcBef>
                <a:spcPts val="0"/>
              </a:spcBef>
              <a:spcAft>
                <a:spcPts val="0"/>
              </a:spcAft>
              <a:buClr>
                <a:schemeClr val="accent1"/>
              </a:buClr>
              <a:buSzPts val="1800"/>
              <a:buFont typeface="Arial"/>
              <a:buNone/>
              <a:defRPr b="0" i="0" u="none" strike="noStrike" cap="none">
                <a:solidFill>
                  <a:schemeClr val="accent1"/>
                </a:solidFill>
                <a:latin typeface="Arial"/>
                <a:ea typeface="Arial"/>
                <a:cs typeface="Arial"/>
              </a:defRPr>
            </a:lvl6pPr>
            <a:lvl7pPr marR="0" lvl="6" algn="ctr">
              <a:lnSpc>
                <a:spcPct val="100000"/>
              </a:lnSpc>
              <a:spcBef>
                <a:spcPts val="0"/>
              </a:spcBef>
              <a:spcAft>
                <a:spcPts val="0"/>
              </a:spcAft>
              <a:buClr>
                <a:schemeClr val="accent1"/>
              </a:buClr>
              <a:buSzPts val="1800"/>
              <a:buFont typeface="Arial"/>
              <a:buNone/>
              <a:defRPr b="0" i="0" u="none" strike="noStrike" cap="none">
                <a:solidFill>
                  <a:schemeClr val="accent1"/>
                </a:solidFill>
                <a:latin typeface="Arial"/>
                <a:ea typeface="Arial"/>
                <a:cs typeface="Arial"/>
              </a:defRPr>
            </a:lvl7pPr>
            <a:lvl8pPr marR="0" lvl="7" algn="ctr">
              <a:lnSpc>
                <a:spcPct val="100000"/>
              </a:lnSpc>
              <a:spcBef>
                <a:spcPts val="0"/>
              </a:spcBef>
              <a:spcAft>
                <a:spcPts val="0"/>
              </a:spcAft>
              <a:buClr>
                <a:schemeClr val="accent1"/>
              </a:buClr>
              <a:buSzPts val="1800"/>
              <a:buFont typeface="Arial"/>
              <a:buNone/>
              <a:defRPr b="0" i="0" u="none" strike="noStrike" cap="none">
                <a:solidFill>
                  <a:schemeClr val="accent1"/>
                </a:solidFill>
                <a:latin typeface="Arial"/>
                <a:ea typeface="Arial"/>
                <a:cs typeface="Arial"/>
              </a:defRPr>
            </a:lvl8pPr>
            <a:lvl9pPr marR="0" lvl="8" algn="ctr">
              <a:lnSpc>
                <a:spcPct val="100000"/>
              </a:lnSpc>
              <a:spcBef>
                <a:spcPts val="0"/>
              </a:spcBef>
              <a:spcAft>
                <a:spcPts val="0"/>
              </a:spcAft>
              <a:buClr>
                <a:schemeClr val="accent1"/>
              </a:buClr>
              <a:buSzPts val="1800"/>
              <a:buFont typeface="Arial"/>
              <a:buNone/>
              <a:defRPr b="0" i="0" u="none" strike="noStrike" cap="none">
                <a:solidFill>
                  <a:schemeClr val="accent1"/>
                </a:solidFill>
                <a:latin typeface="Arial"/>
                <a:ea typeface="Arial"/>
                <a:cs typeface="Arial"/>
              </a:defRPr>
            </a:lvl9pPr>
          </a:lstStyle>
          <a:p>
            <a:r>
              <a:rPr lang="zh-CN" altLang="en-US" sz="2400" dirty="0"/>
              <a:t>配色</a:t>
            </a:r>
          </a:p>
        </p:txBody>
      </p:sp>
      <p:cxnSp>
        <p:nvCxnSpPr>
          <p:cNvPr id="123" name="直接连接符 122">
            <a:extLst>
              <a:ext uri="{FF2B5EF4-FFF2-40B4-BE49-F238E27FC236}">
                <a16:creationId xmlns:a16="http://schemas.microsoft.com/office/drawing/2014/main" xmlns="" id="{CDD78781-37D1-487E-AD3B-ECDD8E496412}"/>
              </a:ext>
            </a:extLst>
          </p:cNvPr>
          <p:cNvCxnSpPr>
            <a:cxnSpLocks/>
          </p:cNvCxnSpPr>
          <p:nvPr/>
        </p:nvCxnSpPr>
        <p:spPr>
          <a:xfrm>
            <a:off x="482084" y="2883287"/>
            <a:ext cx="8157091" cy="0"/>
          </a:xfrm>
          <a:prstGeom prst="line">
            <a:avLst/>
          </a:prstGeom>
          <a:ln>
            <a:solidFill>
              <a:schemeClr val="bg1">
                <a:lumMod val="85000"/>
              </a:schemeClr>
            </a:solidFill>
          </a:ln>
        </p:spPr>
        <p:style>
          <a:lnRef idx="1">
            <a:schemeClr val="dk1"/>
          </a:lnRef>
          <a:fillRef idx="0">
            <a:schemeClr val="dk1"/>
          </a:fillRef>
          <a:effectRef idx="0">
            <a:schemeClr val="dk1"/>
          </a:effectRef>
          <a:fontRef idx="minor">
            <a:schemeClr val="tx1"/>
          </a:fontRef>
        </p:style>
      </p:cxnSp>
      <p:grpSp>
        <p:nvGrpSpPr>
          <p:cNvPr id="129" name="组合 128">
            <a:extLst>
              <a:ext uri="{FF2B5EF4-FFF2-40B4-BE49-F238E27FC236}">
                <a16:creationId xmlns:a16="http://schemas.microsoft.com/office/drawing/2014/main" xmlns="" id="{7FBF43DE-CC08-4D3B-958E-80CCA68853A7}"/>
              </a:ext>
            </a:extLst>
          </p:cNvPr>
          <p:cNvGrpSpPr/>
          <p:nvPr/>
        </p:nvGrpSpPr>
        <p:grpSpPr>
          <a:xfrm>
            <a:off x="2615091" y="3264584"/>
            <a:ext cx="5653238" cy="1002743"/>
            <a:chOff x="2615091" y="3264584"/>
            <a:chExt cx="5653238" cy="1002743"/>
          </a:xfrm>
        </p:grpSpPr>
        <p:sp>
          <p:nvSpPr>
            <p:cNvPr id="120" name="矩形 119">
              <a:extLst>
                <a:ext uri="{FF2B5EF4-FFF2-40B4-BE49-F238E27FC236}">
                  <a16:creationId xmlns:a16="http://schemas.microsoft.com/office/drawing/2014/main" xmlns="" id="{8E13A763-EDF5-417D-9CF1-BD8525D919A9}"/>
                </a:ext>
              </a:extLst>
            </p:cNvPr>
            <p:cNvSpPr/>
            <p:nvPr/>
          </p:nvSpPr>
          <p:spPr>
            <a:xfrm>
              <a:off x="2615091" y="3286518"/>
              <a:ext cx="730849" cy="32546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white"/>
                  </a:solidFill>
                  <a:effectLst/>
                  <a:uLnTx/>
                  <a:uFillTx/>
                  <a:latin typeface="Calibri"/>
                  <a:ea typeface="微软雅黑 Light"/>
                  <a:cs typeface="+mn-cs"/>
                </a:rPr>
                <a:t>中文</a:t>
              </a:r>
            </a:p>
          </p:txBody>
        </p:sp>
        <p:sp>
          <p:nvSpPr>
            <p:cNvPr id="121" name="文本框 120">
              <a:extLst>
                <a:ext uri="{FF2B5EF4-FFF2-40B4-BE49-F238E27FC236}">
                  <a16:creationId xmlns:a16="http://schemas.microsoft.com/office/drawing/2014/main" xmlns="" id="{843FA813-5C2C-49C4-BFEE-F98F388A0DAD}"/>
                </a:ext>
              </a:extLst>
            </p:cNvPr>
            <p:cNvSpPr txBox="1"/>
            <p:nvPr/>
          </p:nvSpPr>
          <p:spPr>
            <a:xfrm>
              <a:off x="3755771" y="3264584"/>
              <a:ext cx="2061783" cy="369332"/>
            </a:xfrm>
            <a:prstGeom prst="rect">
              <a:avLst/>
            </a:prstGeom>
            <a:noFill/>
          </p:spPr>
          <p:txBody>
            <a:bodyPr wrap="none" rtlCol="0">
              <a:spAutoFit/>
            </a:bodyPr>
            <a:lstStyle/>
            <a:p>
              <a:pPr lvl="0" defTabSz="914400">
                <a:defRPr/>
              </a:pPr>
              <a:r>
                <a:rPr lang="zh-CN" altLang="en-US" kern="0" dirty="0">
                  <a:solidFill>
                    <a:srgbClr val="000000">
                      <a:lumMod val="50000"/>
                      <a:lumOff val="50000"/>
                    </a:srgbClr>
                  </a:solidFill>
                  <a:latin typeface="+mj-ea"/>
                  <a:ea typeface="+mj-ea"/>
                </a:rPr>
                <a:t>思源黑体 CN </a:t>
              </a:r>
              <a:r>
                <a:rPr lang="en-US" altLang="zh-CN" kern="0" dirty="0">
                  <a:solidFill>
                    <a:srgbClr val="000000">
                      <a:lumMod val="50000"/>
                      <a:lumOff val="50000"/>
                    </a:srgbClr>
                  </a:solidFill>
                  <a:latin typeface="+mj-ea"/>
                  <a:ea typeface="+mj-ea"/>
                </a:rPr>
                <a:t>Bold</a:t>
              </a:r>
              <a:endParaRPr kumimoji="0" lang="zh-CN" altLang="en-US" b="1" i="0" u="none" strike="noStrike" kern="1200" cap="none" spc="0" normalizeH="0" baseline="0" noProof="0" dirty="0">
                <a:ln>
                  <a:noFill/>
                </a:ln>
                <a:solidFill>
                  <a:srgbClr val="404040"/>
                </a:solidFill>
                <a:effectLst/>
                <a:uLnTx/>
                <a:uFillTx/>
                <a:latin typeface="+mj-ea"/>
                <a:ea typeface="+mj-ea"/>
                <a:cs typeface="+mn-cs"/>
              </a:endParaRPr>
            </a:p>
          </p:txBody>
        </p:sp>
        <p:sp>
          <p:nvSpPr>
            <p:cNvPr id="122" name="矩形 121">
              <a:extLst>
                <a:ext uri="{FF2B5EF4-FFF2-40B4-BE49-F238E27FC236}">
                  <a16:creationId xmlns:a16="http://schemas.microsoft.com/office/drawing/2014/main" xmlns="" id="{107A4775-CA6B-4BD9-BF77-C441CB1099B6}"/>
                </a:ext>
              </a:extLst>
            </p:cNvPr>
            <p:cNvSpPr/>
            <p:nvPr/>
          </p:nvSpPr>
          <p:spPr>
            <a:xfrm>
              <a:off x="2615091" y="3919929"/>
              <a:ext cx="730849" cy="32546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white"/>
                  </a:solidFill>
                  <a:effectLst/>
                  <a:uLnTx/>
                  <a:uFillTx/>
                  <a:latin typeface="Calibri"/>
                  <a:ea typeface="微软雅黑 Light"/>
                  <a:cs typeface="+mn-cs"/>
                </a:rPr>
                <a:t>英文</a:t>
              </a:r>
            </a:p>
          </p:txBody>
        </p:sp>
        <p:sp>
          <p:nvSpPr>
            <p:cNvPr id="124" name="文本框 123">
              <a:extLst>
                <a:ext uri="{FF2B5EF4-FFF2-40B4-BE49-F238E27FC236}">
                  <a16:creationId xmlns:a16="http://schemas.microsoft.com/office/drawing/2014/main" xmlns="" id="{5BA1D095-63A3-472F-A7D9-A67F8B15201E}"/>
                </a:ext>
              </a:extLst>
            </p:cNvPr>
            <p:cNvSpPr txBox="1"/>
            <p:nvPr/>
          </p:nvSpPr>
          <p:spPr>
            <a:xfrm>
              <a:off x="6227386" y="3264584"/>
              <a:ext cx="2040943" cy="369332"/>
            </a:xfrm>
            <a:prstGeom prst="rect">
              <a:avLst/>
            </a:prstGeom>
            <a:noFill/>
          </p:spPr>
          <p:txBody>
            <a:bodyPr wrap="none" rtlCol="0">
              <a:spAutoFit/>
            </a:bodyPr>
            <a:lstStyle/>
            <a:p>
              <a:pPr lvl="0" defTabSz="914400">
                <a:defRPr/>
              </a:pPr>
              <a:r>
                <a:rPr lang="zh-CN" altLang="en-US" kern="0" dirty="0">
                  <a:solidFill>
                    <a:srgbClr val="000000">
                      <a:lumMod val="50000"/>
                      <a:lumOff val="50000"/>
                    </a:srgbClr>
                  </a:solidFill>
                  <a:latin typeface="+mn-ea"/>
                </a:rPr>
                <a:t>思源黑体 CN </a:t>
              </a:r>
              <a:r>
                <a:rPr lang="en-US" altLang="zh-CN" kern="0" dirty="0">
                  <a:solidFill>
                    <a:srgbClr val="000000">
                      <a:lumMod val="50000"/>
                      <a:lumOff val="50000"/>
                    </a:srgbClr>
                  </a:solidFill>
                  <a:latin typeface="+mn-ea"/>
                </a:rPr>
                <a:t>Light</a:t>
              </a:r>
              <a:endParaRPr kumimoji="0" lang="zh-CN" altLang="en-US" b="1" i="0" u="none" strike="noStrike" kern="1200" cap="none" spc="0" normalizeH="0" baseline="0" noProof="0" dirty="0">
                <a:ln>
                  <a:noFill/>
                </a:ln>
                <a:solidFill>
                  <a:srgbClr val="404040"/>
                </a:solidFill>
                <a:effectLst/>
                <a:uLnTx/>
                <a:uFillTx/>
                <a:latin typeface="+mn-ea"/>
                <a:cs typeface="+mn-cs"/>
              </a:endParaRPr>
            </a:p>
          </p:txBody>
        </p:sp>
        <p:sp>
          <p:nvSpPr>
            <p:cNvPr id="125" name="文本框 124">
              <a:extLst>
                <a:ext uri="{FF2B5EF4-FFF2-40B4-BE49-F238E27FC236}">
                  <a16:creationId xmlns:a16="http://schemas.microsoft.com/office/drawing/2014/main" xmlns="" id="{08916008-2FBF-4CC7-ADFF-4005F022DFE1}"/>
                </a:ext>
              </a:extLst>
            </p:cNvPr>
            <p:cNvSpPr txBox="1"/>
            <p:nvPr/>
          </p:nvSpPr>
          <p:spPr>
            <a:xfrm>
              <a:off x="3755771" y="3897995"/>
              <a:ext cx="2061783" cy="369332"/>
            </a:xfrm>
            <a:prstGeom prst="rect">
              <a:avLst/>
            </a:prstGeom>
            <a:noFill/>
          </p:spPr>
          <p:txBody>
            <a:bodyPr wrap="none" rtlCol="0">
              <a:spAutoFit/>
            </a:bodyPr>
            <a:lstStyle/>
            <a:p>
              <a:pPr lvl="0" defTabSz="914400">
                <a:defRPr/>
              </a:pPr>
              <a:r>
                <a:rPr lang="zh-CN" altLang="en-US" kern="0" dirty="0">
                  <a:solidFill>
                    <a:srgbClr val="000000">
                      <a:lumMod val="50000"/>
                      <a:lumOff val="50000"/>
                    </a:srgbClr>
                  </a:solidFill>
                  <a:latin typeface="+mj-ea"/>
                  <a:ea typeface="+mj-ea"/>
                </a:rPr>
                <a:t>思源黑体 CN </a:t>
              </a:r>
              <a:r>
                <a:rPr lang="en-US" altLang="zh-CN" kern="0" dirty="0">
                  <a:solidFill>
                    <a:srgbClr val="000000">
                      <a:lumMod val="50000"/>
                      <a:lumOff val="50000"/>
                    </a:srgbClr>
                  </a:solidFill>
                  <a:latin typeface="+mj-ea"/>
                  <a:ea typeface="+mj-ea"/>
                </a:rPr>
                <a:t>Bold</a:t>
              </a:r>
              <a:endParaRPr kumimoji="0" lang="zh-CN" altLang="en-US" b="1" i="0" u="none" strike="noStrike" kern="1200" cap="none" spc="0" normalizeH="0" baseline="0" noProof="0" dirty="0">
                <a:ln>
                  <a:noFill/>
                </a:ln>
                <a:solidFill>
                  <a:srgbClr val="404040"/>
                </a:solidFill>
                <a:effectLst/>
                <a:uLnTx/>
                <a:uFillTx/>
                <a:latin typeface="+mj-ea"/>
                <a:ea typeface="+mj-ea"/>
                <a:cs typeface="+mn-cs"/>
              </a:endParaRPr>
            </a:p>
          </p:txBody>
        </p:sp>
        <p:sp>
          <p:nvSpPr>
            <p:cNvPr id="126" name="文本框 125">
              <a:extLst>
                <a:ext uri="{FF2B5EF4-FFF2-40B4-BE49-F238E27FC236}">
                  <a16:creationId xmlns:a16="http://schemas.microsoft.com/office/drawing/2014/main" xmlns="" id="{3342BDB4-3BA8-492C-B877-B3980EC42298}"/>
                </a:ext>
              </a:extLst>
            </p:cNvPr>
            <p:cNvSpPr txBox="1"/>
            <p:nvPr/>
          </p:nvSpPr>
          <p:spPr>
            <a:xfrm>
              <a:off x="6227386" y="3897995"/>
              <a:ext cx="2040943" cy="369332"/>
            </a:xfrm>
            <a:prstGeom prst="rect">
              <a:avLst/>
            </a:prstGeom>
            <a:noFill/>
          </p:spPr>
          <p:txBody>
            <a:bodyPr wrap="none" rtlCol="0">
              <a:spAutoFit/>
            </a:bodyPr>
            <a:lstStyle/>
            <a:p>
              <a:pPr lvl="0" defTabSz="914400">
                <a:defRPr/>
              </a:pPr>
              <a:r>
                <a:rPr lang="zh-CN" altLang="en-US" kern="0" dirty="0">
                  <a:solidFill>
                    <a:srgbClr val="000000">
                      <a:lumMod val="50000"/>
                      <a:lumOff val="50000"/>
                    </a:srgbClr>
                  </a:solidFill>
                  <a:latin typeface="+mn-ea"/>
                </a:rPr>
                <a:t>思源黑体 CN </a:t>
              </a:r>
              <a:r>
                <a:rPr lang="en-US" altLang="zh-CN" kern="0" dirty="0">
                  <a:solidFill>
                    <a:srgbClr val="000000">
                      <a:lumMod val="50000"/>
                      <a:lumOff val="50000"/>
                    </a:srgbClr>
                  </a:solidFill>
                  <a:latin typeface="+mn-ea"/>
                </a:rPr>
                <a:t>Light</a:t>
              </a:r>
              <a:endParaRPr kumimoji="0" lang="zh-CN" altLang="en-US" b="1" i="0" u="none" strike="noStrike" kern="1200" cap="none" spc="0" normalizeH="0" baseline="0" noProof="0" dirty="0">
                <a:ln>
                  <a:noFill/>
                </a:ln>
                <a:solidFill>
                  <a:srgbClr val="404040"/>
                </a:solidFill>
                <a:effectLst/>
                <a:uLnTx/>
                <a:uFillTx/>
                <a:latin typeface="+mn-ea"/>
                <a:cs typeface="+mn-cs"/>
              </a:endParaRPr>
            </a:p>
          </p:txBody>
        </p:sp>
      </p:grpSp>
      <p:sp>
        <p:nvSpPr>
          <p:cNvPr id="128" name="文本框 127">
            <a:extLst>
              <a:ext uri="{FF2B5EF4-FFF2-40B4-BE49-F238E27FC236}">
                <a16:creationId xmlns:a16="http://schemas.microsoft.com/office/drawing/2014/main" xmlns="" id="{D2670C8B-D51A-4046-BBF3-EBA748399A00}"/>
              </a:ext>
            </a:extLst>
          </p:cNvPr>
          <p:cNvSpPr txBox="1"/>
          <p:nvPr/>
        </p:nvSpPr>
        <p:spPr>
          <a:xfrm>
            <a:off x="500062" y="3092837"/>
            <a:ext cx="1689102" cy="596387"/>
          </a:xfrm>
          <a:prstGeom prst="rect">
            <a:avLst/>
          </a:prstGeom>
          <a:noFill/>
          <a:ln>
            <a:noFill/>
          </a:ln>
        </p:spPr>
        <p:txBody>
          <a:bodyPr spcFirstLastPara="1" wrap="square" lIns="91425" tIns="91425" rIns="91425" bIns="91425" anchor="b" anchorCtr="0">
            <a:noAutofit/>
          </a:bodyPr>
          <a:lstStyle>
            <a:defPPr marR="0" lvl="0" algn="l" rtl="0">
              <a:lnSpc>
                <a:spcPct val="100000"/>
              </a:lnSpc>
              <a:spcBef>
                <a:spcPts val="0"/>
              </a:spcBef>
              <a:spcAft>
                <a:spcPts val="0"/>
              </a:spcAft>
              <a:defRPr lang="en-US"/>
            </a:defPPr>
            <a:lvl1pPr marR="0" lvl="0" indent="0" algn="ctr" defTabSz="914400" fontAlgn="auto">
              <a:lnSpc>
                <a:spcPct val="100000"/>
              </a:lnSpc>
              <a:spcBef>
                <a:spcPts val="0"/>
              </a:spcBef>
              <a:spcAft>
                <a:spcPts val="0"/>
              </a:spcAft>
              <a:buClr>
                <a:srgbClr val="E1A101"/>
              </a:buClr>
              <a:buSzPts val="1800"/>
              <a:buFont typeface="Fira Sans Condensed"/>
              <a:buNone/>
              <a:tabLst/>
              <a:defRPr b="1" i="0" u="none" strike="noStrike" kern="0" cap="none">
                <a:solidFill>
                  <a:srgbClr val="E1A101"/>
                </a:solidFill>
                <a:latin typeface="+mj-ea"/>
                <a:ea typeface="+mj-ea"/>
                <a:cs typeface="Fira Sans Condensed"/>
              </a:defRPr>
            </a:lvl1pPr>
            <a:lvl2pPr marR="0" lvl="1" algn="ctr">
              <a:lnSpc>
                <a:spcPct val="100000"/>
              </a:lnSpc>
              <a:spcBef>
                <a:spcPts val="0"/>
              </a:spcBef>
              <a:spcAft>
                <a:spcPts val="0"/>
              </a:spcAft>
              <a:buClr>
                <a:schemeClr val="accent1"/>
              </a:buClr>
              <a:buSzPts val="1800"/>
              <a:buFont typeface="Arial"/>
              <a:buNone/>
              <a:defRPr b="0" i="0" u="none" strike="noStrike" cap="none">
                <a:solidFill>
                  <a:schemeClr val="accent1"/>
                </a:solidFill>
                <a:latin typeface="Arial"/>
                <a:ea typeface="Arial"/>
                <a:cs typeface="Arial"/>
              </a:defRPr>
            </a:lvl2pPr>
            <a:lvl3pPr marR="0" lvl="2" algn="ctr">
              <a:lnSpc>
                <a:spcPct val="100000"/>
              </a:lnSpc>
              <a:spcBef>
                <a:spcPts val="0"/>
              </a:spcBef>
              <a:spcAft>
                <a:spcPts val="0"/>
              </a:spcAft>
              <a:buClr>
                <a:schemeClr val="accent1"/>
              </a:buClr>
              <a:buSzPts val="1800"/>
              <a:buFont typeface="Arial"/>
              <a:buNone/>
              <a:defRPr b="0" i="0" u="none" strike="noStrike" cap="none">
                <a:solidFill>
                  <a:schemeClr val="accent1"/>
                </a:solidFill>
                <a:latin typeface="Arial"/>
                <a:ea typeface="Arial"/>
                <a:cs typeface="Arial"/>
              </a:defRPr>
            </a:lvl3pPr>
            <a:lvl4pPr marR="0" lvl="3" algn="ctr">
              <a:lnSpc>
                <a:spcPct val="100000"/>
              </a:lnSpc>
              <a:spcBef>
                <a:spcPts val="0"/>
              </a:spcBef>
              <a:spcAft>
                <a:spcPts val="0"/>
              </a:spcAft>
              <a:buClr>
                <a:schemeClr val="accent1"/>
              </a:buClr>
              <a:buSzPts val="1800"/>
              <a:buFont typeface="Arial"/>
              <a:buNone/>
              <a:defRPr b="0" i="0" u="none" strike="noStrike" cap="none">
                <a:solidFill>
                  <a:schemeClr val="accent1"/>
                </a:solidFill>
                <a:latin typeface="Arial"/>
                <a:ea typeface="Arial"/>
                <a:cs typeface="Arial"/>
              </a:defRPr>
            </a:lvl4pPr>
            <a:lvl5pPr marR="0" lvl="4" algn="ctr">
              <a:lnSpc>
                <a:spcPct val="100000"/>
              </a:lnSpc>
              <a:spcBef>
                <a:spcPts val="0"/>
              </a:spcBef>
              <a:spcAft>
                <a:spcPts val="0"/>
              </a:spcAft>
              <a:buClr>
                <a:schemeClr val="accent1"/>
              </a:buClr>
              <a:buSzPts val="1800"/>
              <a:buFont typeface="Arial"/>
              <a:buNone/>
              <a:defRPr b="0" i="0" u="none" strike="noStrike" cap="none">
                <a:solidFill>
                  <a:schemeClr val="accent1"/>
                </a:solidFill>
                <a:latin typeface="Arial"/>
                <a:ea typeface="Arial"/>
                <a:cs typeface="Arial"/>
              </a:defRPr>
            </a:lvl5pPr>
            <a:lvl6pPr marR="0" lvl="5" algn="ctr">
              <a:lnSpc>
                <a:spcPct val="100000"/>
              </a:lnSpc>
              <a:spcBef>
                <a:spcPts val="0"/>
              </a:spcBef>
              <a:spcAft>
                <a:spcPts val="0"/>
              </a:spcAft>
              <a:buClr>
                <a:schemeClr val="accent1"/>
              </a:buClr>
              <a:buSzPts val="1800"/>
              <a:buFont typeface="Arial"/>
              <a:buNone/>
              <a:defRPr b="0" i="0" u="none" strike="noStrike" cap="none">
                <a:solidFill>
                  <a:schemeClr val="accent1"/>
                </a:solidFill>
                <a:latin typeface="Arial"/>
                <a:ea typeface="Arial"/>
                <a:cs typeface="Arial"/>
              </a:defRPr>
            </a:lvl6pPr>
            <a:lvl7pPr marR="0" lvl="6" algn="ctr">
              <a:lnSpc>
                <a:spcPct val="100000"/>
              </a:lnSpc>
              <a:spcBef>
                <a:spcPts val="0"/>
              </a:spcBef>
              <a:spcAft>
                <a:spcPts val="0"/>
              </a:spcAft>
              <a:buClr>
                <a:schemeClr val="accent1"/>
              </a:buClr>
              <a:buSzPts val="1800"/>
              <a:buFont typeface="Arial"/>
              <a:buNone/>
              <a:defRPr b="0" i="0" u="none" strike="noStrike" cap="none">
                <a:solidFill>
                  <a:schemeClr val="accent1"/>
                </a:solidFill>
                <a:latin typeface="Arial"/>
                <a:ea typeface="Arial"/>
                <a:cs typeface="Arial"/>
              </a:defRPr>
            </a:lvl7pPr>
            <a:lvl8pPr marR="0" lvl="7" algn="ctr">
              <a:lnSpc>
                <a:spcPct val="100000"/>
              </a:lnSpc>
              <a:spcBef>
                <a:spcPts val="0"/>
              </a:spcBef>
              <a:spcAft>
                <a:spcPts val="0"/>
              </a:spcAft>
              <a:buClr>
                <a:schemeClr val="accent1"/>
              </a:buClr>
              <a:buSzPts val="1800"/>
              <a:buFont typeface="Arial"/>
              <a:buNone/>
              <a:defRPr b="0" i="0" u="none" strike="noStrike" cap="none">
                <a:solidFill>
                  <a:schemeClr val="accent1"/>
                </a:solidFill>
                <a:latin typeface="Arial"/>
                <a:ea typeface="Arial"/>
                <a:cs typeface="Arial"/>
              </a:defRPr>
            </a:lvl8pPr>
            <a:lvl9pPr marR="0" lvl="8" algn="ctr">
              <a:lnSpc>
                <a:spcPct val="100000"/>
              </a:lnSpc>
              <a:spcBef>
                <a:spcPts val="0"/>
              </a:spcBef>
              <a:spcAft>
                <a:spcPts val="0"/>
              </a:spcAft>
              <a:buClr>
                <a:schemeClr val="accent1"/>
              </a:buClr>
              <a:buSzPts val="1800"/>
              <a:buFont typeface="Arial"/>
              <a:buNone/>
              <a:defRPr b="0" i="0" u="none" strike="noStrike" cap="none">
                <a:solidFill>
                  <a:schemeClr val="accent1"/>
                </a:solidFill>
                <a:latin typeface="Arial"/>
                <a:ea typeface="Arial"/>
                <a:cs typeface="Arial"/>
              </a:defRPr>
            </a:lvl9pPr>
          </a:lstStyle>
          <a:p>
            <a:r>
              <a:rPr lang="zh-CN" altLang="en-US" sz="2400" dirty="0"/>
              <a:t>字体</a:t>
            </a:r>
          </a:p>
        </p:txBody>
      </p:sp>
    </p:spTree>
    <p:extLst>
      <p:ext uri="{BB962C8B-B14F-4D97-AF65-F5344CB8AC3E}">
        <p14:creationId xmlns:p14="http://schemas.microsoft.com/office/powerpoint/2010/main" val="277788018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 name="组合 18">
            <a:extLst>
              <a:ext uri="{FF2B5EF4-FFF2-40B4-BE49-F238E27FC236}">
                <a16:creationId xmlns:a16="http://schemas.microsoft.com/office/drawing/2014/main" xmlns="" id="{EB089C8A-5E02-473A-9B58-0414D1465880}"/>
              </a:ext>
            </a:extLst>
          </p:cNvPr>
          <p:cNvGrpSpPr/>
          <p:nvPr/>
        </p:nvGrpSpPr>
        <p:grpSpPr>
          <a:xfrm>
            <a:off x="500062" y="1276486"/>
            <a:ext cx="8743116" cy="3593170"/>
            <a:chOff x="645049" y="1362213"/>
            <a:chExt cx="12834531" cy="5274624"/>
          </a:xfrm>
        </p:grpSpPr>
        <p:sp>
          <p:nvSpPr>
            <p:cNvPr id="2" name="矩形: 圆角 1">
              <a:extLst>
                <a:ext uri="{FF2B5EF4-FFF2-40B4-BE49-F238E27FC236}">
                  <a16:creationId xmlns:a16="http://schemas.microsoft.com/office/drawing/2014/main" xmlns="" id="{B60B53AD-DACE-42C4-8A17-97459E42A12F}"/>
                </a:ext>
              </a:extLst>
            </p:cNvPr>
            <p:cNvSpPr/>
            <p:nvPr/>
          </p:nvSpPr>
          <p:spPr>
            <a:xfrm>
              <a:off x="5186040" y="1381014"/>
              <a:ext cx="399266" cy="417739"/>
            </a:xfrm>
            <a:prstGeom prst="roundRect">
              <a:avLst>
                <a:gd name="adj" fmla="val 5000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a:extLst>
                <a:ext uri="{FF2B5EF4-FFF2-40B4-BE49-F238E27FC236}">
                  <a16:creationId xmlns:a16="http://schemas.microsoft.com/office/drawing/2014/main" xmlns="" id="{574A22F7-4F35-4ED3-A081-367073B022AD}"/>
                </a:ext>
              </a:extLst>
            </p:cNvPr>
            <p:cNvSpPr txBox="1"/>
            <p:nvPr/>
          </p:nvSpPr>
          <p:spPr>
            <a:xfrm>
              <a:off x="6867246" y="4415304"/>
              <a:ext cx="3597270" cy="406623"/>
            </a:xfrm>
            <a:prstGeom prst="rect">
              <a:avLst/>
            </a:prstGeom>
            <a:noFill/>
          </p:spPr>
          <p:txBody>
            <a:bodyPr wrap="square" rtlCol="0">
              <a:spAutoFit/>
            </a:bodyPr>
            <a:lstStyle/>
            <a:p>
              <a:r>
                <a:rPr lang="en-US" altLang="zh-CN" sz="1200" dirty="0">
                  <a:latin typeface="+mn-ea"/>
                  <a:cs typeface="阿里巴巴普惠体 L" panose="00020600040101010101" pitchFamily="18" charset="-122"/>
                </a:rPr>
                <a:t>Colostrum</a:t>
              </a:r>
              <a:r>
                <a:rPr lang="zh-CN" altLang="en-US" sz="1200" dirty="0">
                  <a:latin typeface="+mn-ea"/>
                  <a:cs typeface="阿里巴巴普惠体 L" panose="00020600040101010101" pitchFamily="18" charset="-122"/>
                </a:rPr>
                <a:t>是椰子味儿的</a:t>
              </a:r>
            </a:p>
          </p:txBody>
        </p:sp>
        <p:sp>
          <p:nvSpPr>
            <p:cNvPr id="4" name="iconfont-1108-834256">
              <a:extLst>
                <a:ext uri="{FF2B5EF4-FFF2-40B4-BE49-F238E27FC236}">
                  <a16:creationId xmlns:a16="http://schemas.microsoft.com/office/drawing/2014/main" xmlns="" id="{03C7B3FD-1EA8-4B69-AECF-1D00AFA2F63A}"/>
                </a:ext>
              </a:extLst>
            </p:cNvPr>
            <p:cNvSpPr>
              <a:spLocks noChangeAspect="1"/>
            </p:cNvSpPr>
            <p:nvPr/>
          </p:nvSpPr>
          <p:spPr bwMode="auto">
            <a:xfrm>
              <a:off x="6341439" y="4430693"/>
              <a:ext cx="420016" cy="338554"/>
            </a:xfrm>
            <a:custGeom>
              <a:avLst/>
              <a:gdLst>
                <a:gd name="T0" fmla="*/ 7365 w 10880"/>
                <a:gd name="T1" fmla="*/ 2654 h 8770"/>
                <a:gd name="T2" fmla="*/ 7736 w 10880"/>
                <a:gd name="T3" fmla="*/ 2676 h 8770"/>
                <a:gd name="T4" fmla="*/ 3851 w 10880"/>
                <a:gd name="T5" fmla="*/ 0 h 8770"/>
                <a:gd name="T6" fmla="*/ 0 w 10880"/>
                <a:gd name="T7" fmla="*/ 3241 h 8770"/>
                <a:gd name="T8" fmla="*/ 1541 w 10880"/>
                <a:gd name="T9" fmla="*/ 5813 h 8770"/>
                <a:gd name="T10" fmla="*/ 1156 w 10880"/>
                <a:gd name="T11" fmla="*/ 6960 h 8770"/>
                <a:gd name="T12" fmla="*/ 2502 w 10880"/>
                <a:gd name="T13" fmla="*/ 6292 h 8770"/>
                <a:gd name="T14" fmla="*/ 3851 w 10880"/>
                <a:gd name="T15" fmla="*/ 6483 h 8770"/>
                <a:gd name="T16" fmla="*/ 4210 w 10880"/>
                <a:gd name="T17" fmla="*/ 6468 h 8770"/>
                <a:gd name="T18" fmla="*/ 4091 w 10880"/>
                <a:gd name="T19" fmla="*/ 5670 h 8770"/>
                <a:gd name="T20" fmla="*/ 7365 w 10880"/>
                <a:gd name="T21" fmla="*/ 2654 h 8770"/>
                <a:gd name="T22" fmla="*/ 5295 w 10880"/>
                <a:gd name="T23" fmla="*/ 1620 h 8770"/>
                <a:gd name="T24" fmla="*/ 5777 w 10880"/>
                <a:gd name="T25" fmla="*/ 2096 h 8770"/>
                <a:gd name="T26" fmla="*/ 5295 w 10880"/>
                <a:gd name="T27" fmla="*/ 2573 h 8770"/>
                <a:gd name="T28" fmla="*/ 4717 w 10880"/>
                <a:gd name="T29" fmla="*/ 2096 h 8770"/>
                <a:gd name="T30" fmla="*/ 5295 w 10880"/>
                <a:gd name="T31" fmla="*/ 1620 h 8770"/>
                <a:gd name="T32" fmla="*/ 2600 w 10880"/>
                <a:gd name="T33" fmla="*/ 2573 h 8770"/>
                <a:gd name="T34" fmla="*/ 2020 w 10880"/>
                <a:gd name="T35" fmla="*/ 2096 h 8770"/>
                <a:gd name="T36" fmla="*/ 2600 w 10880"/>
                <a:gd name="T37" fmla="*/ 1620 h 8770"/>
                <a:gd name="T38" fmla="*/ 3080 w 10880"/>
                <a:gd name="T39" fmla="*/ 2096 h 8770"/>
                <a:gd name="T40" fmla="*/ 2600 w 10880"/>
                <a:gd name="T41" fmla="*/ 2573 h 8770"/>
                <a:gd name="T42" fmla="*/ 10880 w 10880"/>
                <a:gd name="T43" fmla="*/ 5624 h 8770"/>
                <a:gd name="T44" fmla="*/ 7609 w 10880"/>
                <a:gd name="T45" fmla="*/ 2858 h 8770"/>
                <a:gd name="T46" fmla="*/ 4334 w 10880"/>
                <a:gd name="T47" fmla="*/ 5624 h 8770"/>
                <a:gd name="T48" fmla="*/ 7609 w 10880"/>
                <a:gd name="T49" fmla="*/ 8389 h 8770"/>
                <a:gd name="T50" fmla="*/ 8764 w 10880"/>
                <a:gd name="T51" fmla="*/ 8198 h 8770"/>
                <a:gd name="T52" fmla="*/ 9821 w 10880"/>
                <a:gd name="T53" fmla="*/ 8770 h 8770"/>
                <a:gd name="T54" fmla="*/ 9531 w 10880"/>
                <a:gd name="T55" fmla="*/ 7818 h 8770"/>
                <a:gd name="T56" fmla="*/ 10880 w 10880"/>
                <a:gd name="T57" fmla="*/ 5624 h 8770"/>
                <a:gd name="T58" fmla="*/ 6547 w 10880"/>
                <a:gd name="T59" fmla="*/ 5147 h 8770"/>
                <a:gd name="T60" fmla="*/ 6162 w 10880"/>
                <a:gd name="T61" fmla="*/ 4766 h 8770"/>
                <a:gd name="T62" fmla="*/ 6547 w 10880"/>
                <a:gd name="T63" fmla="*/ 4385 h 8770"/>
                <a:gd name="T64" fmla="*/ 7029 w 10880"/>
                <a:gd name="T65" fmla="*/ 4766 h 8770"/>
                <a:gd name="T66" fmla="*/ 6547 w 10880"/>
                <a:gd name="T67" fmla="*/ 5147 h 8770"/>
                <a:gd name="T68" fmla="*/ 8665 w 10880"/>
                <a:gd name="T69" fmla="*/ 5147 h 8770"/>
                <a:gd name="T70" fmla="*/ 8283 w 10880"/>
                <a:gd name="T71" fmla="*/ 4766 h 8770"/>
                <a:gd name="T72" fmla="*/ 8665 w 10880"/>
                <a:gd name="T73" fmla="*/ 4385 h 8770"/>
                <a:gd name="T74" fmla="*/ 9147 w 10880"/>
                <a:gd name="T75" fmla="*/ 4766 h 8770"/>
                <a:gd name="T76" fmla="*/ 8665 w 10880"/>
                <a:gd name="T77" fmla="*/ 5147 h 87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880" h="8770">
                  <a:moveTo>
                    <a:pt x="7365" y="2654"/>
                  </a:moveTo>
                  <a:cubicBezTo>
                    <a:pt x="7490" y="2654"/>
                    <a:pt x="7614" y="2663"/>
                    <a:pt x="7736" y="2676"/>
                  </a:cubicBezTo>
                  <a:cubicBezTo>
                    <a:pt x="7403" y="1141"/>
                    <a:pt x="5744" y="0"/>
                    <a:pt x="3851" y="0"/>
                  </a:cubicBezTo>
                  <a:cubicBezTo>
                    <a:pt x="1734" y="0"/>
                    <a:pt x="0" y="1428"/>
                    <a:pt x="0" y="3241"/>
                  </a:cubicBezTo>
                  <a:cubicBezTo>
                    <a:pt x="0" y="4288"/>
                    <a:pt x="577" y="5147"/>
                    <a:pt x="1541" y="5813"/>
                  </a:cubicBezTo>
                  <a:lnTo>
                    <a:pt x="1156" y="6960"/>
                  </a:lnTo>
                  <a:lnTo>
                    <a:pt x="2502" y="6292"/>
                  </a:lnTo>
                  <a:cubicBezTo>
                    <a:pt x="2984" y="6386"/>
                    <a:pt x="3370" y="6483"/>
                    <a:pt x="3851" y="6483"/>
                  </a:cubicBezTo>
                  <a:cubicBezTo>
                    <a:pt x="3971" y="6483"/>
                    <a:pt x="4091" y="6477"/>
                    <a:pt x="4210" y="6468"/>
                  </a:cubicBezTo>
                  <a:cubicBezTo>
                    <a:pt x="4135" y="6213"/>
                    <a:pt x="4091" y="5946"/>
                    <a:pt x="4091" y="5670"/>
                  </a:cubicBezTo>
                  <a:cubicBezTo>
                    <a:pt x="4091" y="4005"/>
                    <a:pt x="5536" y="2654"/>
                    <a:pt x="7365" y="2654"/>
                  </a:cubicBezTo>
                  <a:close/>
                  <a:moveTo>
                    <a:pt x="5295" y="1620"/>
                  </a:moveTo>
                  <a:cubicBezTo>
                    <a:pt x="5585" y="1620"/>
                    <a:pt x="5777" y="1809"/>
                    <a:pt x="5777" y="2096"/>
                  </a:cubicBezTo>
                  <a:cubicBezTo>
                    <a:pt x="5777" y="2382"/>
                    <a:pt x="5585" y="2573"/>
                    <a:pt x="5295" y="2573"/>
                  </a:cubicBezTo>
                  <a:cubicBezTo>
                    <a:pt x="5006" y="2573"/>
                    <a:pt x="4717" y="2382"/>
                    <a:pt x="4717" y="2096"/>
                  </a:cubicBezTo>
                  <a:cubicBezTo>
                    <a:pt x="4717" y="1809"/>
                    <a:pt x="5006" y="1620"/>
                    <a:pt x="5295" y="1620"/>
                  </a:cubicBezTo>
                  <a:close/>
                  <a:moveTo>
                    <a:pt x="2600" y="2573"/>
                  </a:moveTo>
                  <a:cubicBezTo>
                    <a:pt x="2311" y="2573"/>
                    <a:pt x="2020" y="2382"/>
                    <a:pt x="2020" y="2096"/>
                  </a:cubicBezTo>
                  <a:cubicBezTo>
                    <a:pt x="2020" y="1809"/>
                    <a:pt x="2311" y="1620"/>
                    <a:pt x="2600" y="1620"/>
                  </a:cubicBezTo>
                  <a:cubicBezTo>
                    <a:pt x="2888" y="1620"/>
                    <a:pt x="3080" y="1809"/>
                    <a:pt x="3080" y="2096"/>
                  </a:cubicBezTo>
                  <a:cubicBezTo>
                    <a:pt x="3080" y="2382"/>
                    <a:pt x="2888" y="2573"/>
                    <a:pt x="2600" y="2573"/>
                  </a:cubicBezTo>
                  <a:close/>
                  <a:moveTo>
                    <a:pt x="10880" y="5624"/>
                  </a:moveTo>
                  <a:cubicBezTo>
                    <a:pt x="10880" y="4100"/>
                    <a:pt x="9339" y="2858"/>
                    <a:pt x="7609" y="2858"/>
                  </a:cubicBezTo>
                  <a:cubicBezTo>
                    <a:pt x="5777" y="2858"/>
                    <a:pt x="4334" y="4100"/>
                    <a:pt x="4334" y="5624"/>
                  </a:cubicBezTo>
                  <a:cubicBezTo>
                    <a:pt x="4334" y="7150"/>
                    <a:pt x="5777" y="8389"/>
                    <a:pt x="7609" y="8389"/>
                  </a:cubicBezTo>
                  <a:cubicBezTo>
                    <a:pt x="7992" y="8389"/>
                    <a:pt x="8379" y="8294"/>
                    <a:pt x="8764" y="8198"/>
                  </a:cubicBezTo>
                  <a:lnTo>
                    <a:pt x="9821" y="8770"/>
                  </a:lnTo>
                  <a:lnTo>
                    <a:pt x="9531" y="7818"/>
                  </a:lnTo>
                  <a:cubicBezTo>
                    <a:pt x="10304" y="7244"/>
                    <a:pt x="10880" y="6483"/>
                    <a:pt x="10880" y="5624"/>
                  </a:cubicBezTo>
                  <a:close/>
                  <a:moveTo>
                    <a:pt x="6547" y="5147"/>
                  </a:moveTo>
                  <a:cubicBezTo>
                    <a:pt x="6355" y="5147"/>
                    <a:pt x="6162" y="4958"/>
                    <a:pt x="6162" y="4766"/>
                  </a:cubicBezTo>
                  <a:cubicBezTo>
                    <a:pt x="6162" y="4576"/>
                    <a:pt x="6355" y="4385"/>
                    <a:pt x="6547" y="4385"/>
                  </a:cubicBezTo>
                  <a:cubicBezTo>
                    <a:pt x="6838" y="4385"/>
                    <a:pt x="7029" y="4576"/>
                    <a:pt x="7029" y="4766"/>
                  </a:cubicBezTo>
                  <a:cubicBezTo>
                    <a:pt x="7029" y="4958"/>
                    <a:pt x="6838" y="5147"/>
                    <a:pt x="6547" y="5147"/>
                  </a:cubicBezTo>
                  <a:close/>
                  <a:moveTo>
                    <a:pt x="8665" y="5147"/>
                  </a:moveTo>
                  <a:cubicBezTo>
                    <a:pt x="8475" y="5147"/>
                    <a:pt x="8283" y="4958"/>
                    <a:pt x="8283" y="4766"/>
                  </a:cubicBezTo>
                  <a:cubicBezTo>
                    <a:pt x="8283" y="4576"/>
                    <a:pt x="8475" y="4385"/>
                    <a:pt x="8665" y="4385"/>
                  </a:cubicBezTo>
                  <a:cubicBezTo>
                    <a:pt x="8954" y="4385"/>
                    <a:pt x="9147" y="4576"/>
                    <a:pt x="9147" y="4766"/>
                  </a:cubicBezTo>
                  <a:cubicBezTo>
                    <a:pt x="9147" y="4958"/>
                    <a:pt x="8954" y="5147"/>
                    <a:pt x="8665" y="5147"/>
                  </a:cubicBezTo>
                  <a:close/>
                </a:path>
              </a:pathLst>
            </a:custGeom>
            <a:solidFill>
              <a:schemeClr val="accent1"/>
            </a:solidFill>
            <a:ln>
              <a:noFill/>
            </a:ln>
          </p:spPr>
        </p:sp>
        <p:sp>
          <p:nvSpPr>
            <p:cNvPr id="5" name="weibo-social-logo_49093">
              <a:extLst>
                <a:ext uri="{FF2B5EF4-FFF2-40B4-BE49-F238E27FC236}">
                  <a16:creationId xmlns:a16="http://schemas.microsoft.com/office/drawing/2014/main" xmlns="" id="{299255F5-97EE-4904-9BBF-EDEEB0E351BA}"/>
                </a:ext>
              </a:extLst>
            </p:cNvPr>
            <p:cNvSpPr>
              <a:spLocks noChangeAspect="1"/>
            </p:cNvSpPr>
            <p:nvPr/>
          </p:nvSpPr>
          <p:spPr bwMode="auto">
            <a:xfrm>
              <a:off x="6350745" y="4990852"/>
              <a:ext cx="420016" cy="339811"/>
            </a:xfrm>
            <a:custGeom>
              <a:avLst/>
              <a:gdLst>
                <a:gd name="connsiteX0" fmla="*/ 188582 w 594496"/>
                <a:gd name="connsiteY0" fmla="*/ 329337 h 480973"/>
                <a:gd name="connsiteX1" fmla="*/ 168300 w 594496"/>
                <a:gd name="connsiteY1" fmla="*/ 344705 h 480973"/>
                <a:gd name="connsiteX2" fmla="*/ 178441 w 594496"/>
                <a:gd name="connsiteY2" fmla="*/ 383845 h 480973"/>
                <a:gd name="connsiteX3" fmla="*/ 223616 w 594496"/>
                <a:gd name="connsiteY3" fmla="*/ 369110 h 480973"/>
                <a:gd name="connsiteX4" fmla="*/ 213013 w 594496"/>
                <a:gd name="connsiteY4" fmla="*/ 329510 h 480973"/>
                <a:gd name="connsiteX5" fmla="*/ 188582 w 594496"/>
                <a:gd name="connsiteY5" fmla="*/ 329337 h 480973"/>
                <a:gd name="connsiteX6" fmla="*/ 250352 w 594496"/>
                <a:gd name="connsiteY6" fmla="*/ 314315 h 480973"/>
                <a:gd name="connsiteX7" fmla="*/ 233757 w 594496"/>
                <a:gd name="connsiteY7" fmla="*/ 320301 h 480973"/>
                <a:gd name="connsiteX8" fmla="*/ 238367 w 594496"/>
                <a:gd name="connsiteY8" fmla="*/ 335036 h 480973"/>
                <a:gd name="connsiteX9" fmla="*/ 254961 w 594496"/>
                <a:gd name="connsiteY9" fmla="*/ 329049 h 480973"/>
                <a:gd name="connsiteX10" fmla="*/ 250352 w 594496"/>
                <a:gd name="connsiteY10" fmla="*/ 314315 h 480973"/>
                <a:gd name="connsiteX11" fmla="*/ 223860 w 594496"/>
                <a:gd name="connsiteY11" fmla="*/ 258951 h 480973"/>
                <a:gd name="connsiteX12" fmla="*/ 259571 w 594496"/>
                <a:gd name="connsiteY12" fmla="*/ 261822 h 480973"/>
                <a:gd name="connsiteX13" fmla="*/ 313043 w 594496"/>
                <a:gd name="connsiteY13" fmla="*/ 364505 h 480973"/>
                <a:gd name="connsiteX14" fmla="*/ 186277 w 594496"/>
                <a:gd name="connsiteY14" fmla="*/ 417919 h 480973"/>
                <a:gd name="connsiteX15" fmla="*/ 139720 w 594496"/>
                <a:gd name="connsiteY15" fmla="*/ 314315 h 480973"/>
                <a:gd name="connsiteX16" fmla="*/ 223860 w 594496"/>
                <a:gd name="connsiteY16" fmla="*/ 258951 h 480973"/>
                <a:gd name="connsiteX17" fmla="*/ 226382 w 594496"/>
                <a:gd name="connsiteY17" fmla="*/ 212086 h 480973"/>
                <a:gd name="connsiteX18" fmla="*/ 59938 w 594496"/>
                <a:gd name="connsiteY18" fmla="*/ 346530 h 480973"/>
                <a:gd name="connsiteX19" fmla="*/ 249896 w 594496"/>
                <a:gd name="connsiteY19" fmla="*/ 445981 h 480973"/>
                <a:gd name="connsiteX20" fmla="*/ 416339 w 594496"/>
                <a:gd name="connsiteY20" fmla="*/ 311538 h 480973"/>
                <a:gd name="connsiteX21" fmla="*/ 226382 w 594496"/>
                <a:gd name="connsiteY21" fmla="*/ 212086 h 480973"/>
                <a:gd name="connsiteX22" fmla="*/ 420931 w 594496"/>
                <a:gd name="connsiteY22" fmla="*/ 82261 h 480973"/>
                <a:gd name="connsiteX23" fmla="*/ 493805 w 594496"/>
                <a:gd name="connsiteY23" fmla="*/ 105741 h 480973"/>
                <a:gd name="connsiteX24" fmla="*/ 509948 w 594496"/>
                <a:gd name="connsiteY24" fmla="*/ 180783 h 480973"/>
                <a:gd name="connsiteX25" fmla="*/ 485503 w 594496"/>
                <a:gd name="connsiteY25" fmla="*/ 193214 h 480973"/>
                <a:gd name="connsiteX26" fmla="*/ 472588 w 594496"/>
                <a:gd name="connsiteY26" fmla="*/ 168813 h 480973"/>
                <a:gd name="connsiteX27" fmla="*/ 464747 w 594496"/>
                <a:gd name="connsiteY27" fmla="*/ 131983 h 480973"/>
                <a:gd name="connsiteX28" fmla="*/ 429233 w 594496"/>
                <a:gd name="connsiteY28" fmla="*/ 120473 h 480973"/>
                <a:gd name="connsiteX29" fmla="*/ 406171 w 594496"/>
                <a:gd name="connsiteY29" fmla="*/ 105741 h 480973"/>
                <a:gd name="connsiteX30" fmla="*/ 420931 w 594496"/>
                <a:gd name="connsiteY30" fmla="*/ 82261 h 480973"/>
                <a:gd name="connsiteX31" fmla="*/ 249838 w 594496"/>
                <a:gd name="connsiteY31" fmla="*/ 67995 h 480973"/>
                <a:gd name="connsiteX32" fmla="*/ 283553 w 594496"/>
                <a:gd name="connsiteY32" fmla="*/ 80405 h 480973"/>
                <a:gd name="connsiteX33" fmla="*/ 290469 w 594496"/>
                <a:gd name="connsiteY33" fmla="*/ 149929 h 480973"/>
                <a:gd name="connsiteX34" fmla="*/ 304301 w 594496"/>
                <a:gd name="connsiteY34" fmla="*/ 156375 h 480973"/>
                <a:gd name="connsiteX35" fmla="*/ 437087 w 594496"/>
                <a:gd name="connsiteY35" fmla="*/ 157295 h 480973"/>
                <a:gd name="connsiteX36" fmla="*/ 437087 w 594496"/>
                <a:gd name="connsiteY36" fmla="*/ 216230 h 480973"/>
                <a:gd name="connsiteX37" fmla="*/ 446769 w 594496"/>
                <a:gd name="connsiteY37" fmla="*/ 231424 h 480973"/>
                <a:gd name="connsiteX38" fmla="*/ 518695 w 594496"/>
                <a:gd name="connsiteY38" fmla="*/ 312458 h 480973"/>
                <a:gd name="connsiteX39" fmla="*/ 249435 w 594496"/>
                <a:gd name="connsiteY39" fmla="*/ 480973 h 480973"/>
                <a:gd name="connsiteX40" fmla="*/ 0 w 594496"/>
                <a:gd name="connsiteY40" fmla="*/ 323048 h 480973"/>
                <a:gd name="connsiteX41" fmla="*/ 88524 w 594496"/>
                <a:gd name="connsiteY41" fmla="*/ 156375 h 480973"/>
                <a:gd name="connsiteX42" fmla="*/ 249838 w 594496"/>
                <a:gd name="connsiteY42" fmla="*/ 67995 h 480973"/>
                <a:gd name="connsiteX43" fmla="*/ 444588 w 594496"/>
                <a:gd name="connsiteY43" fmla="*/ 161 h 480973"/>
                <a:gd name="connsiteX44" fmla="*/ 553734 w 594496"/>
                <a:gd name="connsiteY44" fmla="*/ 51888 h 480973"/>
                <a:gd name="connsiteX45" fmla="*/ 586938 w 594496"/>
                <a:gd name="connsiteY45" fmla="*/ 205653 h 480973"/>
                <a:gd name="connsiteX46" fmla="*/ 558346 w 594496"/>
                <a:gd name="connsiteY46" fmla="*/ 220385 h 480973"/>
                <a:gd name="connsiteX47" fmla="*/ 543588 w 594496"/>
                <a:gd name="connsiteY47" fmla="*/ 191842 h 480973"/>
                <a:gd name="connsiteX48" fmla="*/ 520069 w 594496"/>
                <a:gd name="connsiteY48" fmla="*/ 82273 h 480973"/>
                <a:gd name="connsiteX49" fmla="*/ 413539 w 594496"/>
                <a:gd name="connsiteY49" fmla="*/ 48205 h 480973"/>
                <a:gd name="connsiteX50" fmla="*/ 386791 w 594496"/>
                <a:gd name="connsiteY50" fmla="*/ 30711 h 480973"/>
                <a:gd name="connsiteX51" fmla="*/ 404315 w 594496"/>
                <a:gd name="connsiteY51" fmla="*/ 3549 h 480973"/>
                <a:gd name="connsiteX52" fmla="*/ 444588 w 594496"/>
                <a:gd name="connsiteY52" fmla="*/ 161 h 4809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594496" h="480973">
                  <a:moveTo>
                    <a:pt x="188582" y="329337"/>
                  </a:moveTo>
                  <a:cubicBezTo>
                    <a:pt x="180515" y="332042"/>
                    <a:pt x="173140" y="337338"/>
                    <a:pt x="168300" y="344705"/>
                  </a:cubicBezTo>
                  <a:cubicBezTo>
                    <a:pt x="159080" y="359440"/>
                    <a:pt x="163229" y="376938"/>
                    <a:pt x="178441" y="383845"/>
                  </a:cubicBezTo>
                  <a:cubicBezTo>
                    <a:pt x="194114" y="390752"/>
                    <a:pt x="214396" y="384305"/>
                    <a:pt x="223616" y="369110"/>
                  </a:cubicBezTo>
                  <a:cubicBezTo>
                    <a:pt x="233296" y="353915"/>
                    <a:pt x="228225" y="336417"/>
                    <a:pt x="213013" y="329510"/>
                  </a:cubicBezTo>
                  <a:cubicBezTo>
                    <a:pt x="205407" y="326517"/>
                    <a:pt x="196649" y="326632"/>
                    <a:pt x="188582" y="329337"/>
                  </a:cubicBezTo>
                  <a:close/>
                  <a:moveTo>
                    <a:pt x="250352" y="314315"/>
                  </a:moveTo>
                  <a:cubicBezTo>
                    <a:pt x="244359" y="312012"/>
                    <a:pt x="237445" y="314775"/>
                    <a:pt x="233757" y="320301"/>
                  </a:cubicBezTo>
                  <a:cubicBezTo>
                    <a:pt x="230530" y="326287"/>
                    <a:pt x="232374" y="332733"/>
                    <a:pt x="238367" y="335036"/>
                  </a:cubicBezTo>
                  <a:cubicBezTo>
                    <a:pt x="243898" y="337798"/>
                    <a:pt x="251735" y="334575"/>
                    <a:pt x="254961" y="329049"/>
                  </a:cubicBezTo>
                  <a:cubicBezTo>
                    <a:pt x="258649" y="323063"/>
                    <a:pt x="256344" y="316157"/>
                    <a:pt x="250352" y="314315"/>
                  </a:cubicBezTo>
                  <a:close/>
                  <a:moveTo>
                    <a:pt x="223860" y="258951"/>
                  </a:moveTo>
                  <a:cubicBezTo>
                    <a:pt x="235716" y="257850"/>
                    <a:pt x="247816" y="258714"/>
                    <a:pt x="259571" y="261822"/>
                  </a:cubicBezTo>
                  <a:cubicBezTo>
                    <a:pt x="307973" y="274254"/>
                    <a:pt x="332865" y="319840"/>
                    <a:pt x="313043" y="364505"/>
                  </a:cubicBezTo>
                  <a:cubicBezTo>
                    <a:pt x="292761" y="409631"/>
                    <a:pt x="235140" y="434035"/>
                    <a:pt x="186277" y="417919"/>
                  </a:cubicBezTo>
                  <a:cubicBezTo>
                    <a:pt x="138798" y="402724"/>
                    <a:pt x="118976" y="356217"/>
                    <a:pt x="139720" y="314315"/>
                  </a:cubicBezTo>
                  <a:cubicBezTo>
                    <a:pt x="154932" y="283233"/>
                    <a:pt x="188294" y="262253"/>
                    <a:pt x="223860" y="258951"/>
                  </a:cubicBezTo>
                  <a:close/>
                  <a:moveTo>
                    <a:pt x="226382" y="212086"/>
                  </a:moveTo>
                  <a:cubicBezTo>
                    <a:pt x="128175" y="221755"/>
                    <a:pt x="53483" y="282071"/>
                    <a:pt x="59938" y="346530"/>
                  </a:cubicBezTo>
                  <a:cubicBezTo>
                    <a:pt x="66393" y="410989"/>
                    <a:pt x="151228" y="455650"/>
                    <a:pt x="249896" y="445981"/>
                  </a:cubicBezTo>
                  <a:cubicBezTo>
                    <a:pt x="348102" y="435852"/>
                    <a:pt x="422794" y="375997"/>
                    <a:pt x="416339" y="311538"/>
                  </a:cubicBezTo>
                  <a:cubicBezTo>
                    <a:pt x="409884" y="246617"/>
                    <a:pt x="325049" y="202417"/>
                    <a:pt x="226382" y="212086"/>
                  </a:cubicBezTo>
                  <a:close/>
                  <a:moveTo>
                    <a:pt x="420931" y="82261"/>
                  </a:moveTo>
                  <a:cubicBezTo>
                    <a:pt x="446759" y="76737"/>
                    <a:pt x="474894" y="85024"/>
                    <a:pt x="493805" y="105741"/>
                  </a:cubicBezTo>
                  <a:cubicBezTo>
                    <a:pt x="513176" y="126919"/>
                    <a:pt x="518250" y="155462"/>
                    <a:pt x="509948" y="180783"/>
                  </a:cubicBezTo>
                  <a:cubicBezTo>
                    <a:pt x="506719" y="190912"/>
                    <a:pt x="495650" y="196897"/>
                    <a:pt x="485503" y="193214"/>
                  </a:cubicBezTo>
                  <a:cubicBezTo>
                    <a:pt x="474894" y="189991"/>
                    <a:pt x="469360" y="178942"/>
                    <a:pt x="472588" y="168813"/>
                  </a:cubicBezTo>
                  <a:cubicBezTo>
                    <a:pt x="476739" y="156383"/>
                    <a:pt x="473972" y="142572"/>
                    <a:pt x="464747" y="131983"/>
                  </a:cubicBezTo>
                  <a:cubicBezTo>
                    <a:pt x="455523" y="121854"/>
                    <a:pt x="441686" y="118171"/>
                    <a:pt x="429233" y="120473"/>
                  </a:cubicBezTo>
                  <a:cubicBezTo>
                    <a:pt x="418624" y="122775"/>
                    <a:pt x="408016" y="116330"/>
                    <a:pt x="406171" y="105741"/>
                  </a:cubicBezTo>
                  <a:cubicBezTo>
                    <a:pt x="403865" y="95152"/>
                    <a:pt x="410322" y="84563"/>
                    <a:pt x="420931" y="82261"/>
                  </a:cubicBezTo>
                  <a:close/>
                  <a:moveTo>
                    <a:pt x="249838" y="67995"/>
                  </a:moveTo>
                  <a:cubicBezTo>
                    <a:pt x="263785" y="68232"/>
                    <a:pt x="275369" y="72232"/>
                    <a:pt x="283553" y="80405"/>
                  </a:cubicBezTo>
                  <a:cubicBezTo>
                    <a:pt x="298307" y="94678"/>
                    <a:pt x="299690" y="120001"/>
                    <a:pt x="290469" y="149929"/>
                  </a:cubicBezTo>
                  <a:cubicBezTo>
                    <a:pt x="285397" y="164662"/>
                    <a:pt x="304301" y="156375"/>
                    <a:pt x="304301" y="156375"/>
                  </a:cubicBezTo>
                  <a:cubicBezTo>
                    <a:pt x="364700" y="131051"/>
                    <a:pt x="417722" y="129670"/>
                    <a:pt x="437087" y="157295"/>
                  </a:cubicBezTo>
                  <a:cubicBezTo>
                    <a:pt x="447230" y="172029"/>
                    <a:pt x="446308" y="192288"/>
                    <a:pt x="437087" y="216230"/>
                  </a:cubicBezTo>
                  <a:cubicBezTo>
                    <a:pt x="432476" y="227280"/>
                    <a:pt x="438009" y="229121"/>
                    <a:pt x="446769" y="231424"/>
                  </a:cubicBezTo>
                  <a:cubicBezTo>
                    <a:pt x="480888" y="242013"/>
                    <a:pt x="518695" y="267797"/>
                    <a:pt x="518695" y="312458"/>
                  </a:cubicBezTo>
                  <a:cubicBezTo>
                    <a:pt x="518695" y="387047"/>
                    <a:pt x="411267" y="480973"/>
                    <a:pt x="249435" y="480973"/>
                  </a:cubicBezTo>
                  <a:cubicBezTo>
                    <a:pt x="125870" y="480973"/>
                    <a:pt x="0" y="421118"/>
                    <a:pt x="0" y="323048"/>
                  </a:cubicBezTo>
                  <a:cubicBezTo>
                    <a:pt x="0" y="271941"/>
                    <a:pt x="32735" y="212546"/>
                    <a:pt x="88524" y="156375"/>
                  </a:cubicBezTo>
                  <a:cubicBezTo>
                    <a:pt x="144889" y="100433"/>
                    <a:pt x="207997" y="67283"/>
                    <a:pt x="249838" y="67995"/>
                  </a:cubicBezTo>
                  <a:close/>
                  <a:moveTo>
                    <a:pt x="444588" y="161"/>
                  </a:moveTo>
                  <a:cubicBezTo>
                    <a:pt x="484991" y="1995"/>
                    <a:pt x="524680" y="19432"/>
                    <a:pt x="553734" y="51888"/>
                  </a:cubicBezTo>
                  <a:cubicBezTo>
                    <a:pt x="592933" y="95163"/>
                    <a:pt x="603540" y="154091"/>
                    <a:pt x="586938" y="205653"/>
                  </a:cubicBezTo>
                  <a:cubicBezTo>
                    <a:pt x="582787" y="217623"/>
                    <a:pt x="570336" y="224068"/>
                    <a:pt x="558346" y="220385"/>
                  </a:cubicBezTo>
                  <a:cubicBezTo>
                    <a:pt x="546355" y="216241"/>
                    <a:pt x="539899" y="203811"/>
                    <a:pt x="543588" y="191842"/>
                  </a:cubicBezTo>
                  <a:cubicBezTo>
                    <a:pt x="555579" y="155012"/>
                    <a:pt x="547739" y="113118"/>
                    <a:pt x="520069" y="82273"/>
                  </a:cubicBezTo>
                  <a:cubicBezTo>
                    <a:pt x="492398" y="51888"/>
                    <a:pt x="451355" y="39919"/>
                    <a:pt x="413539" y="48205"/>
                  </a:cubicBezTo>
                  <a:cubicBezTo>
                    <a:pt x="401548" y="50507"/>
                    <a:pt x="389097" y="42681"/>
                    <a:pt x="386791" y="30711"/>
                  </a:cubicBezTo>
                  <a:cubicBezTo>
                    <a:pt x="384024" y="18281"/>
                    <a:pt x="391864" y="6311"/>
                    <a:pt x="404315" y="3549"/>
                  </a:cubicBezTo>
                  <a:cubicBezTo>
                    <a:pt x="417574" y="672"/>
                    <a:pt x="431121" y="-450"/>
                    <a:pt x="444588" y="161"/>
                  </a:cubicBezTo>
                  <a:close/>
                </a:path>
              </a:pathLst>
            </a:custGeom>
            <a:solidFill>
              <a:schemeClr val="accent1"/>
            </a:solidFill>
            <a:ln>
              <a:noFill/>
            </a:ln>
          </p:spPr>
        </p:sp>
        <p:sp>
          <p:nvSpPr>
            <p:cNvPr id="6" name="文本框 5">
              <a:extLst>
                <a:ext uri="{FF2B5EF4-FFF2-40B4-BE49-F238E27FC236}">
                  <a16:creationId xmlns:a16="http://schemas.microsoft.com/office/drawing/2014/main" xmlns="" id="{F68E982E-4656-4FA1-847F-DCADAB457322}"/>
                </a:ext>
              </a:extLst>
            </p:cNvPr>
            <p:cNvSpPr txBox="1"/>
            <p:nvPr/>
          </p:nvSpPr>
          <p:spPr>
            <a:xfrm>
              <a:off x="6867245" y="4976092"/>
              <a:ext cx="6612335" cy="406623"/>
            </a:xfrm>
            <a:prstGeom prst="rect">
              <a:avLst/>
            </a:prstGeom>
            <a:noFill/>
          </p:spPr>
          <p:txBody>
            <a:bodyPr wrap="square" rtlCol="0">
              <a:spAutoFit/>
            </a:bodyPr>
            <a:lstStyle/>
            <a:p>
              <a:r>
                <a:rPr lang="en-US" altLang="zh-CN" sz="1200" dirty="0">
                  <a:latin typeface="+mn-ea"/>
                  <a:cs typeface="阿里巴巴普惠体 L" panose="00020600040101010101" pitchFamily="18" charset="-122"/>
                </a:rPr>
                <a:t>Colostrum</a:t>
              </a:r>
              <a:r>
                <a:rPr lang="zh-CN" altLang="en-US" sz="1200" dirty="0">
                  <a:latin typeface="+mn-ea"/>
                  <a:cs typeface="阿里巴巴普惠体 L" panose="00020600040101010101" pitchFamily="18" charset="-122"/>
                </a:rPr>
                <a:t>是椰子味儿的</a:t>
              </a:r>
            </a:p>
          </p:txBody>
        </p:sp>
        <p:sp>
          <p:nvSpPr>
            <p:cNvPr id="7" name="文本框 6">
              <a:extLst>
                <a:ext uri="{FF2B5EF4-FFF2-40B4-BE49-F238E27FC236}">
                  <a16:creationId xmlns:a16="http://schemas.microsoft.com/office/drawing/2014/main" xmlns="" id="{77952C05-7C6B-4193-9C7B-360DAD42C644}"/>
                </a:ext>
              </a:extLst>
            </p:cNvPr>
            <p:cNvSpPr txBox="1"/>
            <p:nvPr/>
          </p:nvSpPr>
          <p:spPr>
            <a:xfrm>
              <a:off x="6858414" y="3293728"/>
              <a:ext cx="3597270" cy="406623"/>
            </a:xfrm>
            <a:prstGeom prst="rect">
              <a:avLst/>
            </a:prstGeom>
            <a:noFill/>
          </p:spPr>
          <p:txBody>
            <a:bodyPr wrap="square" rtlCol="0">
              <a:spAutoFit/>
            </a:bodyPr>
            <a:lstStyle/>
            <a:p>
              <a:r>
                <a:rPr lang="zh-CN" altLang="en-US" sz="1200" dirty="0">
                  <a:latin typeface="+mn-ea"/>
                  <a:cs typeface="阿里巴巴普惠体 L" panose="00020600040101010101" pitchFamily="18" charset="-122"/>
                </a:rPr>
                <a:t>跨行的编辑</a:t>
              </a:r>
            </a:p>
          </p:txBody>
        </p:sp>
        <p:sp>
          <p:nvSpPr>
            <p:cNvPr id="8" name="iconfont-1108-834256">
              <a:extLst>
                <a:ext uri="{FF2B5EF4-FFF2-40B4-BE49-F238E27FC236}">
                  <a16:creationId xmlns:a16="http://schemas.microsoft.com/office/drawing/2014/main" xmlns="" id="{B2854AB4-D5D5-4C11-9033-8C3FE4A1FCED}"/>
                </a:ext>
              </a:extLst>
            </p:cNvPr>
            <p:cNvSpPr>
              <a:spLocks noChangeAspect="1"/>
            </p:cNvSpPr>
            <p:nvPr/>
          </p:nvSpPr>
          <p:spPr bwMode="auto">
            <a:xfrm>
              <a:off x="6318456" y="3252997"/>
              <a:ext cx="399266" cy="420016"/>
            </a:xfrm>
            <a:custGeom>
              <a:avLst/>
              <a:gdLst>
                <a:gd name="T0" fmla="*/ 600116 w 606244"/>
                <a:gd name="T1" fmla="*/ 600116 w 606244"/>
                <a:gd name="T2" fmla="*/ 600116 w 606244"/>
                <a:gd name="T3" fmla="*/ 600116 w 606244"/>
                <a:gd name="T4" fmla="*/ 600116 w 606244"/>
                <a:gd name="T5" fmla="*/ 600116 w 606244"/>
                <a:gd name="T6" fmla="*/ 600116 w 606244"/>
                <a:gd name="T7" fmla="*/ 600116 w 606244"/>
                <a:gd name="T8" fmla="*/ 600116 w 606244"/>
                <a:gd name="T9" fmla="*/ 600116 w 606244"/>
                <a:gd name="T10" fmla="*/ 600116 w 606244"/>
                <a:gd name="T11" fmla="*/ 600116 w 606244"/>
                <a:gd name="T12" fmla="*/ 600116 w 606244"/>
                <a:gd name="T13" fmla="*/ 600116 w 606244"/>
                <a:gd name="T14" fmla="*/ 600116 w 606244"/>
                <a:gd name="T15" fmla="*/ 600116 w 606244"/>
                <a:gd name="T16" fmla="*/ 600116 w 606244"/>
                <a:gd name="T17" fmla="*/ 600116 w 606244"/>
                <a:gd name="T18" fmla="*/ 600116 w 606244"/>
                <a:gd name="T19" fmla="*/ 600116 w 606244"/>
                <a:gd name="T20" fmla="*/ 600116 w 606244"/>
                <a:gd name="T21" fmla="*/ 600116 w 606244"/>
                <a:gd name="T22" fmla="*/ 600116 w 606244"/>
                <a:gd name="T23" fmla="*/ 600116 w 606244"/>
                <a:gd name="T24" fmla="*/ 600116 w 606244"/>
                <a:gd name="T25" fmla="*/ 600116 w 606244"/>
                <a:gd name="T26" fmla="*/ 600116 w 606244"/>
                <a:gd name="T27" fmla="*/ 600116 w 606244"/>
                <a:gd name="T28" fmla="*/ 600116 w 606244"/>
                <a:gd name="T29" fmla="*/ 600116 w 606244"/>
                <a:gd name="T30" fmla="*/ 600116 w 606244"/>
                <a:gd name="T31" fmla="*/ 600116 w 606244"/>
                <a:gd name="T32" fmla="*/ 600116 w 606244"/>
                <a:gd name="T33" fmla="*/ 600116 w 606244"/>
                <a:gd name="T34" fmla="*/ 600116 w 606244"/>
                <a:gd name="T35" fmla="*/ 600116 w 606244"/>
                <a:gd name="T36" fmla="*/ 600116 w 606244"/>
                <a:gd name="T37" fmla="*/ 600116 w 606244"/>
                <a:gd name="T38" fmla="*/ 600116 w 606244"/>
                <a:gd name="T39" fmla="*/ 600116 w 606244"/>
                <a:gd name="T40" fmla="*/ 600116 w 606244"/>
                <a:gd name="T41" fmla="*/ 600116 w 606244"/>
                <a:gd name="T42" fmla="*/ 600116 w 606244"/>
                <a:gd name="T43" fmla="*/ 600116 w 606244"/>
                <a:gd name="T44" fmla="*/ 600116 w 606244"/>
                <a:gd name="T45" fmla="*/ 600116 w 606244"/>
                <a:gd name="T46" fmla="*/ 600116 w 606244"/>
                <a:gd name="T47" fmla="*/ 600116 w 606244"/>
                <a:gd name="T48" fmla="*/ 600116 w 606244"/>
                <a:gd name="T49" fmla="*/ 600116 w 606244"/>
                <a:gd name="T50" fmla="*/ 600116 w 606244"/>
                <a:gd name="T51" fmla="*/ 600116 w 606244"/>
                <a:gd name="T52" fmla="*/ 600116 w 606244"/>
                <a:gd name="T53" fmla="*/ 600116 w 606244"/>
                <a:gd name="T54" fmla="*/ 600116 w 606244"/>
                <a:gd name="T55" fmla="*/ 600116 w 606244"/>
                <a:gd name="T56" fmla="*/ 600116 w 606244"/>
                <a:gd name="T57" fmla="*/ 600116 w 606244"/>
                <a:gd name="T58" fmla="*/ 600116 w 606244"/>
                <a:gd name="T59" fmla="*/ 600116 w 606244"/>
                <a:gd name="T60" fmla="*/ 600116 w 606244"/>
                <a:gd name="T61" fmla="*/ 600116 w 606244"/>
                <a:gd name="T62" fmla="*/ 600116 w 606244"/>
                <a:gd name="T63" fmla="*/ 600116 w 606244"/>
                <a:gd name="T64" fmla="*/ 600116 w 606244"/>
                <a:gd name="T65" fmla="*/ 600116 w 606244"/>
                <a:gd name="T66" fmla="*/ 600116 w 606244"/>
                <a:gd name="T67" fmla="*/ 600116 w 606244"/>
                <a:gd name="T68" fmla="*/ 600116 w 606244"/>
                <a:gd name="T69" fmla="*/ 600116 w 606244"/>
                <a:gd name="T70" fmla="*/ 600116 w 606244"/>
                <a:gd name="T71" fmla="*/ 600116 w 606244"/>
                <a:gd name="T72" fmla="*/ 600116 w 606244"/>
                <a:gd name="T73" fmla="*/ 600116 w 606244"/>
                <a:gd name="T74" fmla="*/ 600116 w 606244"/>
                <a:gd name="T75" fmla="*/ 600116 w 606244"/>
                <a:gd name="T76" fmla="*/ 600116 w 606244"/>
                <a:gd name="T77" fmla="*/ 600116 w 606244"/>
                <a:gd name="T78" fmla="*/ 600116 w 606244"/>
                <a:gd name="T79" fmla="*/ 600116 w 606244"/>
                <a:gd name="T80" fmla="*/ 600116 w 606244"/>
                <a:gd name="T81" fmla="*/ 600116 w 606244"/>
                <a:gd name="T82" fmla="*/ 600116 w 606244"/>
                <a:gd name="T83" fmla="*/ 600116 w 606244"/>
                <a:gd name="T84" fmla="*/ 600116 w 606244"/>
                <a:gd name="T85" fmla="*/ 600116 w 606244"/>
                <a:gd name="T86" fmla="*/ 600116 w 606244"/>
                <a:gd name="T87" fmla="*/ 600116 w 606244"/>
                <a:gd name="T88" fmla="*/ 600116 w 606244"/>
                <a:gd name="T89" fmla="*/ 600116 w 606244"/>
                <a:gd name="T90" fmla="*/ 600116 w 606244"/>
                <a:gd name="T91" fmla="*/ 600116 w 606244"/>
                <a:gd name="T92" fmla="*/ 600116 w 606244"/>
                <a:gd name="T93" fmla="*/ 600116 w 606244"/>
                <a:gd name="T94" fmla="*/ 600116 w 606244"/>
                <a:gd name="T95" fmla="*/ 600116 w 606244"/>
                <a:gd name="T96" fmla="*/ 600116 w 606244"/>
                <a:gd name="T97" fmla="*/ 600116 w 606244"/>
                <a:gd name="T98" fmla="*/ 600116 w 606244"/>
                <a:gd name="T99" fmla="*/ 600116 w 606244"/>
                <a:gd name="T100" fmla="*/ 600116 w 606244"/>
                <a:gd name="T101" fmla="*/ 600116 w 606244"/>
                <a:gd name="T102" fmla="*/ 600116 w 606244"/>
                <a:gd name="T103" fmla="*/ 600116 w 606244"/>
                <a:gd name="T104" fmla="*/ 600116 w 606244"/>
                <a:gd name="T105" fmla="*/ 600116 w 606244"/>
                <a:gd name="T106" fmla="*/ 600116 w 606244"/>
                <a:gd name="T107" fmla="*/ 600116 w 606244"/>
                <a:gd name="T108" fmla="*/ 600116 w 606244"/>
                <a:gd name="T109" fmla="*/ 600116 w 606244"/>
                <a:gd name="T110" fmla="*/ 600116 w 606244"/>
                <a:gd name="T111" fmla="*/ 600116 w 606244"/>
                <a:gd name="T112" fmla="*/ 600116 w 606244"/>
                <a:gd name="T113" fmla="*/ 600116 w 606244"/>
                <a:gd name="T114" fmla="*/ 600116 w 606244"/>
                <a:gd name="T115" fmla="*/ 600116 w 606244"/>
                <a:gd name="T116" fmla="*/ 600116 w 606244"/>
                <a:gd name="T117" fmla="*/ 600116 w 606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638" h="2779">
                  <a:moveTo>
                    <a:pt x="176" y="1114"/>
                  </a:moveTo>
                  <a:cubicBezTo>
                    <a:pt x="33" y="803"/>
                    <a:pt x="3" y="574"/>
                    <a:pt x="2" y="564"/>
                  </a:cubicBezTo>
                  <a:cubicBezTo>
                    <a:pt x="0" y="549"/>
                    <a:pt x="6" y="535"/>
                    <a:pt x="17" y="525"/>
                  </a:cubicBezTo>
                  <a:cubicBezTo>
                    <a:pt x="29" y="516"/>
                    <a:pt x="44" y="513"/>
                    <a:pt x="58" y="518"/>
                  </a:cubicBezTo>
                  <a:cubicBezTo>
                    <a:pt x="71" y="522"/>
                    <a:pt x="293" y="595"/>
                    <a:pt x="556" y="731"/>
                  </a:cubicBezTo>
                  <a:cubicBezTo>
                    <a:pt x="556" y="731"/>
                    <a:pt x="556" y="731"/>
                    <a:pt x="556" y="731"/>
                  </a:cubicBezTo>
                  <a:cubicBezTo>
                    <a:pt x="569" y="738"/>
                    <a:pt x="582" y="745"/>
                    <a:pt x="595" y="752"/>
                  </a:cubicBezTo>
                  <a:cubicBezTo>
                    <a:pt x="597" y="753"/>
                    <a:pt x="600" y="754"/>
                    <a:pt x="602" y="755"/>
                  </a:cubicBezTo>
                  <a:cubicBezTo>
                    <a:pt x="613" y="762"/>
                    <a:pt x="625" y="768"/>
                    <a:pt x="637" y="775"/>
                  </a:cubicBezTo>
                  <a:cubicBezTo>
                    <a:pt x="639" y="776"/>
                    <a:pt x="641" y="777"/>
                    <a:pt x="643" y="778"/>
                  </a:cubicBezTo>
                  <a:cubicBezTo>
                    <a:pt x="699" y="809"/>
                    <a:pt x="756" y="843"/>
                    <a:pt x="812" y="879"/>
                  </a:cubicBezTo>
                  <a:cubicBezTo>
                    <a:pt x="813" y="880"/>
                    <a:pt x="814" y="880"/>
                    <a:pt x="815" y="880"/>
                  </a:cubicBezTo>
                  <a:cubicBezTo>
                    <a:pt x="832" y="892"/>
                    <a:pt x="849" y="903"/>
                    <a:pt x="866" y="915"/>
                  </a:cubicBezTo>
                  <a:cubicBezTo>
                    <a:pt x="877" y="922"/>
                    <a:pt x="883" y="933"/>
                    <a:pt x="885" y="945"/>
                  </a:cubicBezTo>
                  <a:lnTo>
                    <a:pt x="898" y="1041"/>
                  </a:lnTo>
                  <a:lnTo>
                    <a:pt x="898" y="1041"/>
                  </a:lnTo>
                  <a:lnTo>
                    <a:pt x="914" y="1160"/>
                  </a:lnTo>
                  <a:lnTo>
                    <a:pt x="956" y="1085"/>
                  </a:lnTo>
                  <a:cubicBezTo>
                    <a:pt x="961" y="1077"/>
                    <a:pt x="968" y="1071"/>
                    <a:pt x="976" y="1067"/>
                  </a:cubicBezTo>
                  <a:cubicBezTo>
                    <a:pt x="979" y="1066"/>
                    <a:pt x="982" y="1065"/>
                    <a:pt x="985" y="1064"/>
                  </a:cubicBezTo>
                  <a:cubicBezTo>
                    <a:pt x="988" y="1063"/>
                    <a:pt x="991" y="1063"/>
                    <a:pt x="994" y="1063"/>
                  </a:cubicBezTo>
                  <a:cubicBezTo>
                    <a:pt x="994" y="1063"/>
                    <a:pt x="994" y="1063"/>
                    <a:pt x="994" y="1063"/>
                  </a:cubicBezTo>
                  <a:cubicBezTo>
                    <a:pt x="997" y="1063"/>
                    <a:pt x="999" y="1063"/>
                    <a:pt x="1002" y="1064"/>
                  </a:cubicBezTo>
                  <a:cubicBezTo>
                    <a:pt x="1003" y="1064"/>
                    <a:pt x="1003" y="1064"/>
                    <a:pt x="1004" y="1064"/>
                  </a:cubicBezTo>
                  <a:cubicBezTo>
                    <a:pt x="1006" y="1065"/>
                    <a:pt x="1008" y="1065"/>
                    <a:pt x="1010" y="1066"/>
                  </a:cubicBezTo>
                  <a:cubicBezTo>
                    <a:pt x="1011" y="1066"/>
                    <a:pt x="1011" y="1067"/>
                    <a:pt x="1012" y="1067"/>
                  </a:cubicBezTo>
                  <a:cubicBezTo>
                    <a:pt x="1015" y="1068"/>
                    <a:pt x="1017" y="1070"/>
                    <a:pt x="1019" y="1071"/>
                  </a:cubicBezTo>
                  <a:cubicBezTo>
                    <a:pt x="1019" y="1071"/>
                    <a:pt x="1019" y="1071"/>
                    <a:pt x="1019" y="1071"/>
                  </a:cubicBezTo>
                  <a:cubicBezTo>
                    <a:pt x="1019" y="1071"/>
                    <a:pt x="1019" y="1071"/>
                    <a:pt x="1019" y="1071"/>
                  </a:cubicBezTo>
                  <a:cubicBezTo>
                    <a:pt x="1028" y="1077"/>
                    <a:pt x="1036" y="1084"/>
                    <a:pt x="1044" y="1090"/>
                  </a:cubicBezTo>
                  <a:cubicBezTo>
                    <a:pt x="1047" y="1091"/>
                    <a:pt x="1049" y="1093"/>
                    <a:pt x="1051" y="1095"/>
                  </a:cubicBezTo>
                  <a:cubicBezTo>
                    <a:pt x="1058" y="1100"/>
                    <a:pt x="1065" y="1105"/>
                    <a:pt x="1072" y="1110"/>
                  </a:cubicBezTo>
                  <a:cubicBezTo>
                    <a:pt x="1073" y="1111"/>
                    <a:pt x="1074" y="1112"/>
                    <a:pt x="1075" y="1113"/>
                  </a:cubicBezTo>
                  <a:cubicBezTo>
                    <a:pt x="1082" y="1118"/>
                    <a:pt x="1089" y="1124"/>
                    <a:pt x="1096" y="1129"/>
                  </a:cubicBezTo>
                  <a:cubicBezTo>
                    <a:pt x="1099" y="1131"/>
                    <a:pt x="1101" y="1133"/>
                    <a:pt x="1104" y="1135"/>
                  </a:cubicBezTo>
                  <a:cubicBezTo>
                    <a:pt x="1109" y="1139"/>
                    <a:pt x="1114" y="1143"/>
                    <a:pt x="1119" y="1147"/>
                  </a:cubicBezTo>
                  <a:cubicBezTo>
                    <a:pt x="1121" y="1149"/>
                    <a:pt x="1123" y="1150"/>
                    <a:pt x="1125" y="1152"/>
                  </a:cubicBezTo>
                  <a:cubicBezTo>
                    <a:pt x="1131" y="1157"/>
                    <a:pt x="1136" y="1162"/>
                    <a:pt x="1142" y="1167"/>
                  </a:cubicBezTo>
                  <a:cubicBezTo>
                    <a:pt x="1145" y="1169"/>
                    <a:pt x="1147" y="1171"/>
                    <a:pt x="1150" y="1173"/>
                  </a:cubicBezTo>
                  <a:cubicBezTo>
                    <a:pt x="1154" y="1177"/>
                    <a:pt x="1157" y="1180"/>
                    <a:pt x="1161" y="1183"/>
                  </a:cubicBezTo>
                  <a:cubicBezTo>
                    <a:pt x="1164" y="1185"/>
                    <a:pt x="1166" y="1188"/>
                    <a:pt x="1169" y="1190"/>
                  </a:cubicBezTo>
                  <a:cubicBezTo>
                    <a:pt x="1174" y="1194"/>
                    <a:pt x="1178" y="1199"/>
                    <a:pt x="1183" y="1203"/>
                  </a:cubicBezTo>
                  <a:cubicBezTo>
                    <a:pt x="1186" y="1206"/>
                    <a:pt x="1189" y="1209"/>
                    <a:pt x="1191" y="1211"/>
                  </a:cubicBezTo>
                  <a:cubicBezTo>
                    <a:pt x="1194" y="1214"/>
                    <a:pt x="1197" y="1216"/>
                    <a:pt x="1199" y="1219"/>
                  </a:cubicBezTo>
                  <a:cubicBezTo>
                    <a:pt x="1203" y="1222"/>
                    <a:pt x="1206" y="1226"/>
                    <a:pt x="1209" y="1229"/>
                  </a:cubicBezTo>
                  <a:cubicBezTo>
                    <a:pt x="1213" y="1233"/>
                    <a:pt x="1217" y="1236"/>
                    <a:pt x="1220" y="1240"/>
                  </a:cubicBezTo>
                  <a:cubicBezTo>
                    <a:pt x="1223" y="1243"/>
                    <a:pt x="1226" y="1246"/>
                    <a:pt x="1228" y="1249"/>
                  </a:cubicBezTo>
                  <a:cubicBezTo>
                    <a:pt x="1230" y="1251"/>
                    <a:pt x="1232" y="1253"/>
                    <a:pt x="1234" y="1255"/>
                  </a:cubicBezTo>
                  <a:cubicBezTo>
                    <a:pt x="1240" y="1262"/>
                    <a:pt x="1246" y="1268"/>
                    <a:pt x="1251" y="1274"/>
                  </a:cubicBezTo>
                  <a:cubicBezTo>
                    <a:pt x="1252" y="1275"/>
                    <a:pt x="1253" y="1276"/>
                    <a:pt x="1254" y="1277"/>
                  </a:cubicBezTo>
                  <a:lnTo>
                    <a:pt x="1254" y="1277"/>
                  </a:lnTo>
                  <a:cubicBezTo>
                    <a:pt x="1281" y="1310"/>
                    <a:pt x="1306" y="1344"/>
                    <a:pt x="1331" y="1382"/>
                  </a:cubicBezTo>
                  <a:cubicBezTo>
                    <a:pt x="1337" y="1392"/>
                    <a:pt x="1342" y="1401"/>
                    <a:pt x="1348" y="1410"/>
                  </a:cubicBezTo>
                  <a:lnTo>
                    <a:pt x="1348" y="1410"/>
                  </a:lnTo>
                  <a:cubicBezTo>
                    <a:pt x="1348" y="1410"/>
                    <a:pt x="1348" y="1410"/>
                    <a:pt x="1348" y="1410"/>
                  </a:cubicBezTo>
                  <a:cubicBezTo>
                    <a:pt x="1354" y="1420"/>
                    <a:pt x="1360" y="1430"/>
                    <a:pt x="1366" y="1439"/>
                  </a:cubicBezTo>
                  <a:cubicBezTo>
                    <a:pt x="1366" y="1440"/>
                    <a:pt x="1367" y="1441"/>
                    <a:pt x="1367" y="1442"/>
                  </a:cubicBezTo>
                  <a:cubicBezTo>
                    <a:pt x="1373" y="1451"/>
                    <a:pt x="1378" y="1460"/>
                    <a:pt x="1383" y="1469"/>
                  </a:cubicBezTo>
                  <a:cubicBezTo>
                    <a:pt x="1384" y="1471"/>
                    <a:pt x="1385" y="1472"/>
                    <a:pt x="1386" y="1474"/>
                  </a:cubicBezTo>
                  <a:cubicBezTo>
                    <a:pt x="1390" y="1483"/>
                    <a:pt x="1395" y="1491"/>
                    <a:pt x="1400" y="1500"/>
                  </a:cubicBezTo>
                  <a:cubicBezTo>
                    <a:pt x="1401" y="1501"/>
                    <a:pt x="1402" y="1503"/>
                    <a:pt x="1403" y="1505"/>
                  </a:cubicBezTo>
                  <a:cubicBezTo>
                    <a:pt x="1407" y="1513"/>
                    <a:pt x="1411" y="1521"/>
                    <a:pt x="1416" y="1530"/>
                  </a:cubicBezTo>
                  <a:cubicBezTo>
                    <a:pt x="1417" y="1531"/>
                    <a:pt x="1417" y="1533"/>
                    <a:pt x="1418" y="1535"/>
                  </a:cubicBezTo>
                  <a:cubicBezTo>
                    <a:pt x="1423" y="1543"/>
                    <a:pt x="1427" y="1551"/>
                    <a:pt x="1431" y="1559"/>
                  </a:cubicBezTo>
                  <a:cubicBezTo>
                    <a:pt x="1431" y="1561"/>
                    <a:pt x="1432" y="1563"/>
                    <a:pt x="1433" y="1564"/>
                  </a:cubicBezTo>
                  <a:cubicBezTo>
                    <a:pt x="1437" y="1573"/>
                    <a:pt x="1441" y="1581"/>
                    <a:pt x="1445" y="1589"/>
                  </a:cubicBezTo>
                  <a:cubicBezTo>
                    <a:pt x="1445" y="1590"/>
                    <a:pt x="1446" y="1591"/>
                    <a:pt x="1447" y="1593"/>
                  </a:cubicBezTo>
                  <a:cubicBezTo>
                    <a:pt x="1451" y="1601"/>
                    <a:pt x="1454" y="1609"/>
                    <a:pt x="1458" y="1618"/>
                  </a:cubicBezTo>
                  <a:cubicBezTo>
                    <a:pt x="1458" y="1618"/>
                    <a:pt x="1459" y="1619"/>
                    <a:pt x="1459" y="1620"/>
                  </a:cubicBezTo>
                  <a:cubicBezTo>
                    <a:pt x="1463" y="1629"/>
                    <a:pt x="1467" y="1637"/>
                    <a:pt x="1470" y="1646"/>
                  </a:cubicBezTo>
                  <a:lnTo>
                    <a:pt x="1470" y="1646"/>
                  </a:lnTo>
                  <a:lnTo>
                    <a:pt x="1470" y="1646"/>
                  </a:lnTo>
                  <a:cubicBezTo>
                    <a:pt x="1495" y="1704"/>
                    <a:pt x="1514" y="1758"/>
                    <a:pt x="1527" y="1807"/>
                  </a:cubicBezTo>
                  <a:lnTo>
                    <a:pt x="1528" y="1809"/>
                  </a:lnTo>
                  <a:cubicBezTo>
                    <a:pt x="1531" y="1818"/>
                    <a:pt x="1533" y="1827"/>
                    <a:pt x="1535" y="1835"/>
                  </a:cubicBezTo>
                  <a:cubicBezTo>
                    <a:pt x="1535" y="1836"/>
                    <a:pt x="1535" y="1836"/>
                    <a:pt x="1535" y="1837"/>
                  </a:cubicBezTo>
                  <a:cubicBezTo>
                    <a:pt x="1547" y="1881"/>
                    <a:pt x="1555" y="1921"/>
                    <a:pt x="1560" y="1955"/>
                  </a:cubicBezTo>
                  <a:lnTo>
                    <a:pt x="1560" y="1956"/>
                  </a:lnTo>
                  <a:cubicBezTo>
                    <a:pt x="1561" y="1963"/>
                    <a:pt x="1562" y="1969"/>
                    <a:pt x="1562" y="1975"/>
                  </a:cubicBezTo>
                  <a:cubicBezTo>
                    <a:pt x="1563" y="1976"/>
                    <a:pt x="1563" y="1976"/>
                    <a:pt x="1563" y="1976"/>
                  </a:cubicBezTo>
                  <a:cubicBezTo>
                    <a:pt x="1566" y="2001"/>
                    <a:pt x="1567" y="2023"/>
                    <a:pt x="1568" y="2041"/>
                  </a:cubicBezTo>
                  <a:cubicBezTo>
                    <a:pt x="1568" y="2041"/>
                    <a:pt x="1568" y="2042"/>
                    <a:pt x="1568" y="2043"/>
                  </a:cubicBezTo>
                  <a:cubicBezTo>
                    <a:pt x="1568" y="2046"/>
                    <a:pt x="1568" y="2050"/>
                    <a:pt x="1569" y="2053"/>
                  </a:cubicBezTo>
                  <a:cubicBezTo>
                    <a:pt x="1569" y="2054"/>
                    <a:pt x="1569" y="2055"/>
                    <a:pt x="1569" y="2056"/>
                  </a:cubicBezTo>
                  <a:cubicBezTo>
                    <a:pt x="1569" y="2058"/>
                    <a:pt x="1569" y="2061"/>
                    <a:pt x="1569" y="2063"/>
                  </a:cubicBezTo>
                  <a:cubicBezTo>
                    <a:pt x="1569" y="2064"/>
                    <a:pt x="1569" y="2065"/>
                    <a:pt x="1569" y="2066"/>
                  </a:cubicBezTo>
                  <a:cubicBezTo>
                    <a:pt x="1569" y="2068"/>
                    <a:pt x="1569" y="2070"/>
                    <a:pt x="1569" y="2072"/>
                  </a:cubicBezTo>
                  <a:cubicBezTo>
                    <a:pt x="1569" y="2073"/>
                    <a:pt x="1569" y="2074"/>
                    <a:pt x="1569" y="2075"/>
                  </a:cubicBezTo>
                  <a:cubicBezTo>
                    <a:pt x="1569" y="2077"/>
                    <a:pt x="1569" y="2080"/>
                    <a:pt x="1569" y="2082"/>
                  </a:cubicBezTo>
                  <a:cubicBezTo>
                    <a:pt x="1569" y="2082"/>
                    <a:pt x="1569" y="2082"/>
                    <a:pt x="1569" y="2082"/>
                  </a:cubicBezTo>
                  <a:lnTo>
                    <a:pt x="1659" y="2176"/>
                  </a:lnTo>
                  <a:lnTo>
                    <a:pt x="1746" y="2267"/>
                  </a:lnTo>
                  <a:cubicBezTo>
                    <a:pt x="1754" y="2275"/>
                    <a:pt x="1758" y="2287"/>
                    <a:pt x="1758" y="2298"/>
                  </a:cubicBezTo>
                  <a:cubicBezTo>
                    <a:pt x="1757" y="2309"/>
                    <a:pt x="1753" y="2320"/>
                    <a:pt x="1744" y="2328"/>
                  </a:cubicBezTo>
                  <a:cubicBezTo>
                    <a:pt x="1743" y="2329"/>
                    <a:pt x="1742" y="2330"/>
                    <a:pt x="1741" y="2331"/>
                  </a:cubicBezTo>
                  <a:cubicBezTo>
                    <a:pt x="1733" y="2337"/>
                    <a:pt x="1724" y="2340"/>
                    <a:pt x="1714" y="2340"/>
                  </a:cubicBezTo>
                  <a:cubicBezTo>
                    <a:pt x="1706" y="2340"/>
                    <a:pt x="1697" y="2338"/>
                    <a:pt x="1690" y="2333"/>
                  </a:cubicBezTo>
                  <a:cubicBezTo>
                    <a:pt x="1688" y="2331"/>
                    <a:pt x="1685" y="2329"/>
                    <a:pt x="1683" y="2327"/>
                  </a:cubicBezTo>
                  <a:lnTo>
                    <a:pt x="1503" y="2139"/>
                  </a:lnTo>
                  <a:cubicBezTo>
                    <a:pt x="1487" y="2141"/>
                    <a:pt x="1466" y="2142"/>
                    <a:pt x="1439" y="2142"/>
                  </a:cubicBezTo>
                  <a:cubicBezTo>
                    <a:pt x="1382" y="2142"/>
                    <a:pt x="1298" y="2135"/>
                    <a:pt x="1193" y="2104"/>
                  </a:cubicBezTo>
                  <a:cubicBezTo>
                    <a:pt x="1184" y="2101"/>
                    <a:pt x="1174" y="2098"/>
                    <a:pt x="1165" y="2095"/>
                  </a:cubicBezTo>
                  <a:cubicBezTo>
                    <a:pt x="1134" y="2085"/>
                    <a:pt x="1102" y="2073"/>
                    <a:pt x="1068" y="2059"/>
                  </a:cubicBezTo>
                  <a:cubicBezTo>
                    <a:pt x="1045" y="2049"/>
                    <a:pt x="1021" y="2038"/>
                    <a:pt x="996" y="2026"/>
                  </a:cubicBezTo>
                  <a:cubicBezTo>
                    <a:pt x="988" y="2022"/>
                    <a:pt x="980" y="2018"/>
                    <a:pt x="971" y="2013"/>
                  </a:cubicBezTo>
                  <a:cubicBezTo>
                    <a:pt x="962" y="2009"/>
                    <a:pt x="953" y="2004"/>
                    <a:pt x="944" y="1998"/>
                  </a:cubicBezTo>
                  <a:cubicBezTo>
                    <a:pt x="928" y="1990"/>
                    <a:pt x="911" y="1980"/>
                    <a:pt x="895" y="1970"/>
                  </a:cubicBezTo>
                  <a:cubicBezTo>
                    <a:pt x="884" y="1964"/>
                    <a:pt x="873" y="1957"/>
                    <a:pt x="861" y="1949"/>
                  </a:cubicBezTo>
                  <a:cubicBezTo>
                    <a:pt x="831" y="1930"/>
                    <a:pt x="800" y="1909"/>
                    <a:pt x="768" y="1885"/>
                  </a:cubicBezTo>
                  <a:cubicBezTo>
                    <a:pt x="765" y="1883"/>
                    <a:pt x="762" y="1880"/>
                    <a:pt x="760" y="1877"/>
                  </a:cubicBezTo>
                  <a:cubicBezTo>
                    <a:pt x="753" y="1869"/>
                    <a:pt x="749" y="1858"/>
                    <a:pt x="750" y="1847"/>
                  </a:cubicBezTo>
                  <a:cubicBezTo>
                    <a:pt x="751" y="1835"/>
                    <a:pt x="756" y="1825"/>
                    <a:pt x="765" y="1818"/>
                  </a:cubicBezTo>
                  <a:cubicBezTo>
                    <a:pt x="767" y="1816"/>
                    <a:pt x="770" y="1813"/>
                    <a:pt x="774" y="1812"/>
                  </a:cubicBezTo>
                  <a:lnTo>
                    <a:pt x="802" y="1797"/>
                  </a:lnTo>
                  <a:lnTo>
                    <a:pt x="838" y="1779"/>
                  </a:lnTo>
                  <a:lnTo>
                    <a:pt x="653" y="1779"/>
                  </a:lnTo>
                  <a:cubicBezTo>
                    <a:pt x="650" y="1779"/>
                    <a:pt x="647" y="1778"/>
                    <a:pt x="645" y="1778"/>
                  </a:cubicBezTo>
                  <a:cubicBezTo>
                    <a:pt x="637" y="1776"/>
                    <a:pt x="630" y="1773"/>
                    <a:pt x="624" y="1767"/>
                  </a:cubicBezTo>
                  <a:cubicBezTo>
                    <a:pt x="614" y="1758"/>
                    <a:pt x="604" y="1749"/>
                    <a:pt x="594" y="1740"/>
                  </a:cubicBezTo>
                  <a:cubicBezTo>
                    <a:pt x="587" y="1733"/>
                    <a:pt x="579" y="1725"/>
                    <a:pt x="571" y="1718"/>
                  </a:cubicBezTo>
                  <a:cubicBezTo>
                    <a:pt x="570" y="1717"/>
                    <a:pt x="568" y="1715"/>
                    <a:pt x="567" y="1714"/>
                  </a:cubicBezTo>
                  <a:cubicBezTo>
                    <a:pt x="549" y="1696"/>
                    <a:pt x="531" y="1678"/>
                    <a:pt x="514" y="1659"/>
                  </a:cubicBezTo>
                  <a:cubicBezTo>
                    <a:pt x="514" y="1659"/>
                    <a:pt x="514" y="1659"/>
                    <a:pt x="514" y="1659"/>
                  </a:cubicBezTo>
                  <a:lnTo>
                    <a:pt x="514" y="1659"/>
                  </a:lnTo>
                  <a:cubicBezTo>
                    <a:pt x="401" y="1536"/>
                    <a:pt x="310" y="1398"/>
                    <a:pt x="229" y="1227"/>
                  </a:cubicBezTo>
                  <a:cubicBezTo>
                    <a:pt x="223" y="1216"/>
                    <a:pt x="223" y="1204"/>
                    <a:pt x="228" y="1192"/>
                  </a:cubicBezTo>
                  <a:cubicBezTo>
                    <a:pt x="232" y="1181"/>
                    <a:pt x="241" y="1172"/>
                    <a:pt x="253" y="1168"/>
                  </a:cubicBezTo>
                  <a:lnTo>
                    <a:pt x="285" y="1156"/>
                  </a:lnTo>
                  <a:lnTo>
                    <a:pt x="205" y="1138"/>
                  </a:lnTo>
                  <a:cubicBezTo>
                    <a:pt x="192" y="1135"/>
                    <a:pt x="181" y="1126"/>
                    <a:pt x="176" y="1114"/>
                  </a:cubicBezTo>
                  <a:close/>
                  <a:moveTo>
                    <a:pt x="2638" y="67"/>
                  </a:moveTo>
                  <a:cubicBezTo>
                    <a:pt x="2638" y="103"/>
                    <a:pt x="2608" y="133"/>
                    <a:pt x="2571" y="133"/>
                  </a:cubicBezTo>
                  <a:cubicBezTo>
                    <a:pt x="2410" y="133"/>
                    <a:pt x="2278" y="281"/>
                    <a:pt x="2278" y="462"/>
                  </a:cubicBezTo>
                  <a:lnTo>
                    <a:pt x="2279" y="580"/>
                  </a:lnTo>
                  <a:lnTo>
                    <a:pt x="2279" y="2304"/>
                  </a:lnTo>
                  <a:cubicBezTo>
                    <a:pt x="2279" y="2566"/>
                    <a:pt x="2065" y="2779"/>
                    <a:pt x="1803" y="2779"/>
                  </a:cubicBezTo>
                  <a:lnTo>
                    <a:pt x="248" y="2779"/>
                  </a:lnTo>
                  <a:cubicBezTo>
                    <a:pt x="211" y="2779"/>
                    <a:pt x="181" y="2749"/>
                    <a:pt x="181" y="2713"/>
                  </a:cubicBezTo>
                  <a:cubicBezTo>
                    <a:pt x="181" y="2676"/>
                    <a:pt x="211" y="2646"/>
                    <a:pt x="248" y="2646"/>
                  </a:cubicBezTo>
                  <a:cubicBezTo>
                    <a:pt x="391" y="2646"/>
                    <a:pt x="507" y="2522"/>
                    <a:pt x="514" y="2365"/>
                  </a:cubicBezTo>
                  <a:lnTo>
                    <a:pt x="514" y="1848"/>
                  </a:lnTo>
                  <a:cubicBezTo>
                    <a:pt x="521" y="1854"/>
                    <a:pt x="527" y="1860"/>
                    <a:pt x="534" y="1866"/>
                  </a:cubicBezTo>
                  <a:cubicBezTo>
                    <a:pt x="560" y="1890"/>
                    <a:pt x="593" y="1905"/>
                    <a:pt x="627" y="1910"/>
                  </a:cubicBezTo>
                  <a:cubicBezTo>
                    <a:pt x="639" y="1942"/>
                    <a:pt x="660" y="1971"/>
                    <a:pt x="688" y="1992"/>
                  </a:cubicBezTo>
                  <a:cubicBezTo>
                    <a:pt x="1023" y="2239"/>
                    <a:pt x="1302" y="2276"/>
                    <a:pt x="1439" y="2276"/>
                  </a:cubicBezTo>
                  <a:cubicBezTo>
                    <a:pt x="1442" y="2276"/>
                    <a:pt x="1446" y="2276"/>
                    <a:pt x="1450" y="2276"/>
                  </a:cubicBezTo>
                  <a:lnTo>
                    <a:pt x="1587" y="2419"/>
                  </a:lnTo>
                  <a:cubicBezTo>
                    <a:pt x="1620" y="2453"/>
                    <a:pt x="1667" y="2473"/>
                    <a:pt x="1714" y="2473"/>
                  </a:cubicBezTo>
                  <a:cubicBezTo>
                    <a:pt x="1760" y="2473"/>
                    <a:pt x="1804" y="2456"/>
                    <a:pt x="1837" y="2424"/>
                  </a:cubicBezTo>
                  <a:cubicBezTo>
                    <a:pt x="1907" y="2357"/>
                    <a:pt x="1909" y="2245"/>
                    <a:pt x="1842" y="2175"/>
                  </a:cubicBezTo>
                  <a:lnTo>
                    <a:pt x="1701" y="2028"/>
                  </a:lnTo>
                  <a:cubicBezTo>
                    <a:pt x="1698" y="1970"/>
                    <a:pt x="1688" y="1885"/>
                    <a:pt x="1658" y="1779"/>
                  </a:cubicBezTo>
                  <a:lnTo>
                    <a:pt x="1967" y="1779"/>
                  </a:lnTo>
                  <a:cubicBezTo>
                    <a:pt x="2003" y="1779"/>
                    <a:pt x="2033" y="1749"/>
                    <a:pt x="2033" y="1713"/>
                  </a:cubicBezTo>
                  <a:cubicBezTo>
                    <a:pt x="2033" y="1676"/>
                    <a:pt x="2003" y="1646"/>
                    <a:pt x="1967" y="1646"/>
                  </a:cubicBezTo>
                  <a:lnTo>
                    <a:pt x="1614" y="1646"/>
                  </a:lnTo>
                  <a:cubicBezTo>
                    <a:pt x="1586" y="1573"/>
                    <a:pt x="1550" y="1494"/>
                    <a:pt x="1503" y="1410"/>
                  </a:cubicBezTo>
                  <a:lnTo>
                    <a:pt x="1967" y="1410"/>
                  </a:lnTo>
                  <a:cubicBezTo>
                    <a:pt x="2003" y="1410"/>
                    <a:pt x="2033" y="1380"/>
                    <a:pt x="2033" y="1344"/>
                  </a:cubicBezTo>
                  <a:cubicBezTo>
                    <a:pt x="2033" y="1307"/>
                    <a:pt x="2003" y="1277"/>
                    <a:pt x="1967" y="1277"/>
                  </a:cubicBezTo>
                  <a:lnTo>
                    <a:pt x="1421" y="1277"/>
                  </a:lnTo>
                  <a:cubicBezTo>
                    <a:pt x="1361" y="1189"/>
                    <a:pt x="1295" y="1119"/>
                    <a:pt x="1200" y="1041"/>
                  </a:cubicBezTo>
                  <a:lnTo>
                    <a:pt x="1967" y="1041"/>
                  </a:lnTo>
                  <a:cubicBezTo>
                    <a:pt x="2003" y="1041"/>
                    <a:pt x="2033" y="1012"/>
                    <a:pt x="2033" y="975"/>
                  </a:cubicBezTo>
                  <a:cubicBezTo>
                    <a:pt x="2033" y="938"/>
                    <a:pt x="2003" y="908"/>
                    <a:pt x="1967" y="908"/>
                  </a:cubicBezTo>
                  <a:lnTo>
                    <a:pt x="1013" y="908"/>
                  </a:lnTo>
                  <a:cubicBezTo>
                    <a:pt x="1003" y="866"/>
                    <a:pt x="977" y="829"/>
                    <a:pt x="941" y="804"/>
                  </a:cubicBezTo>
                  <a:cubicBezTo>
                    <a:pt x="798" y="707"/>
                    <a:pt x="647" y="626"/>
                    <a:pt x="514" y="562"/>
                  </a:cubicBezTo>
                  <a:lnTo>
                    <a:pt x="514" y="462"/>
                  </a:lnTo>
                  <a:cubicBezTo>
                    <a:pt x="514" y="207"/>
                    <a:pt x="705" y="0"/>
                    <a:pt x="940" y="0"/>
                  </a:cubicBezTo>
                  <a:lnTo>
                    <a:pt x="2571" y="0"/>
                  </a:lnTo>
                  <a:cubicBezTo>
                    <a:pt x="2608" y="0"/>
                    <a:pt x="2638" y="30"/>
                    <a:pt x="2638" y="67"/>
                  </a:cubicBezTo>
                  <a:close/>
                  <a:moveTo>
                    <a:pt x="2033" y="606"/>
                  </a:moveTo>
                  <a:cubicBezTo>
                    <a:pt x="2033" y="569"/>
                    <a:pt x="2003" y="539"/>
                    <a:pt x="1967" y="539"/>
                  </a:cubicBezTo>
                  <a:lnTo>
                    <a:pt x="815" y="539"/>
                  </a:lnTo>
                  <a:cubicBezTo>
                    <a:pt x="778" y="539"/>
                    <a:pt x="749" y="569"/>
                    <a:pt x="749" y="606"/>
                  </a:cubicBezTo>
                  <a:cubicBezTo>
                    <a:pt x="749" y="643"/>
                    <a:pt x="778" y="673"/>
                    <a:pt x="815" y="673"/>
                  </a:cubicBezTo>
                  <a:lnTo>
                    <a:pt x="1967" y="673"/>
                  </a:lnTo>
                  <a:cubicBezTo>
                    <a:pt x="2003" y="673"/>
                    <a:pt x="2033" y="643"/>
                    <a:pt x="2033" y="606"/>
                  </a:cubicBezTo>
                  <a:close/>
                </a:path>
              </a:pathLst>
            </a:custGeom>
            <a:solidFill>
              <a:schemeClr val="accent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9" name="文本框 8">
              <a:extLst>
                <a:ext uri="{FF2B5EF4-FFF2-40B4-BE49-F238E27FC236}">
                  <a16:creationId xmlns:a16="http://schemas.microsoft.com/office/drawing/2014/main" xmlns="" id="{E9B85A8A-D05D-446E-A488-94A25D827657}"/>
                </a:ext>
              </a:extLst>
            </p:cNvPr>
            <p:cNvSpPr txBox="1"/>
            <p:nvPr/>
          </p:nvSpPr>
          <p:spPr>
            <a:xfrm>
              <a:off x="6858412" y="3854516"/>
              <a:ext cx="6612335" cy="406623"/>
            </a:xfrm>
            <a:prstGeom prst="rect">
              <a:avLst/>
            </a:prstGeom>
            <a:noFill/>
          </p:spPr>
          <p:txBody>
            <a:bodyPr wrap="square" rtlCol="0">
              <a:spAutoFit/>
            </a:bodyPr>
            <a:lstStyle/>
            <a:p>
              <a:r>
                <a:rPr lang="zh-CN" altLang="en-US" sz="1200" dirty="0">
                  <a:latin typeface="+mn-ea"/>
                  <a:cs typeface="阿里巴巴普惠体 L" panose="00020600040101010101" pitchFamily="18" charset="-122"/>
                </a:rPr>
                <a:t>手绘爱好者</a:t>
              </a:r>
            </a:p>
          </p:txBody>
        </p:sp>
        <p:pic>
          <p:nvPicPr>
            <p:cNvPr id="10" name="图片 9">
              <a:extLst>
                <a:ext uri="{FF2B5EF4-FFF2-40B4-BE49-F238E27FC236}">
                  <a16:creationId xmlns:a16="http://schemas.microsoft.com/office/drawing/2014/main" xmlns="" id="{95681CD0-EF14-4D7C-BE31-66D5807E5E7A}"/>
                </a:ext>
              </a:extLst>
            </p:cNvPr>
            <p:cNvPicPr>
              <a:picLocks noChangeAspect="1"/>
            </p:cNvPicPr>
            <p:nvPr/>
          </p:nvPicPr>
          <p:blipFill>
            <a:blip r:embed="rId2" cstate="print">
              <a:extLst>
                <a:ext uri="{BEBA8EAE-BF5A-486C-A8C5-ECC9F3942E4B}">
                  <a14:imgProps xmlns:a14="http://schemas.microsoft.com/office/drawing/2010/main">
                    <a14:imgLayer r:embed="rId3">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10283082" y="1362213"/>
              <a:ext cx="2097012" cy="857524"/>
            </a:xfrm>
            <a:prstGeom prst="rect">
              <a:avLst/>
            </a:prstGeom>
          </p:spPr>
        </p:pic>
        <p:sp>
          <p:nvSpPr>
            <p:cNvPr id="11" name="椭圆 10">
              <a:extLst>
                <a:ext uri="{FF2B5EF4-FFF2-40B4-BE49-F238E27FC236}">
                  <a16:creationId xmlns:a16="http://schemas.microsoft.com/office/drawing/2014/main" xmlns="" id="{B895F232-0448-4C31-8729-E01426C051E6}"/>
                </a:ext>
              </a:extLst>
            </p:cNvPr>
            <p:cNvSpPr/>
            <p:nvPr/>
          </p:nvSpPr>
          <p:spPr>
            <a:xfrm>
              <a:off x="1675742" y="2486722"/>
              <a:ext cx="3144349" cy="3144349"/>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2" name="椭圆 11">
              <a:extLst>
                <a:ext uri="{FF2B5EF4-FFF2-40B4-BE49-F238E27FC236}">
                  <a16:creationId xmlns:a16="http://schemas.microsoft.com/office/drawing/2014/main" xmlns="" id="{FE9452A6-9954-4EEA-9BDF-9234B535B69C}"/>
                </a:ext>
              </a:extLst>
            </p:cNvPr>
            <p:cNvSpPr/>
            <p:nvPr/>
          </p:nvSpPr>
          <p:spPr>
            <a:xfrm>
              <a:off x="1410084" y="2200724"/>
              <a:ext cx="3131888" cy="3131888"/>
            </a:xfrm>
            <a:prstGeom prst="ellipse">
              <a:avLst/>
            </a:prstGeom>
            <a:blipFill>
              <a:blip r:embed="rId4"/>
              <a:stretch>
                <a:fillRect/>
              </a:stretch>
            </a:blipFill>
            <a:ln>
              <a:noFill/>
            </a:ln>
            <a:effectLst>
              <a:outerShdw blurRad="101600" dist="38100" dir="36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pic>
          <p:nvPicPr>
            <p:cNvPr id="13" name="图片 12">
              <a:extLst>
                <a:ext uri="{FF2B5EF4-FFF2-40B4-BE49-F238E27FC236}">
                  <a16:creationId xmlns:a16="http://schemas.microsoft.com/office/drawing/2014/main" xmlns="" id="{4823A279-F940-44E5-9EB9-5F0905C92B9D}"/>
                </a:ext>
              </a:extLst>
            </p:cNvPr>
            <p:cNvPicPr>
              <a:picLocks noChangeAspect="1"/>
            </p:cNvPicPr>
            <p:nvPr/>
          </p:nvPicPr>
          <p:blipFill>
            <a:blip r:embed="rId2" cstate="print">
              <a:extLst>
                <a:ext uri="{BEBA8EAE-BF5A-486C-A8C5-ECC9F3942E4B}">
                  <a14:imgProps xmlns:a14="http://schemas.microsoft.com/office/drawing/2010/main">
                    <a14:imgLayer r:embed="rId3">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3122668" y="4741658"/>
              <a:ext cx="2097012" cy="857524"/>
            </a:xfrm>
            <a:prstGeom prst="rect">
              <a:avLst/>
            </a:prstGeom>
          </p:spPr>
        </p:pic>
        <p:sp>
          <p:nvSpPr>
            <p:cNvPr id="14" name="文本框 13">
              <a:extLst>
                <a:ext uri="{FF2B5EF4-FFF2-40B4-BE49-F238E27FC236}">
                  <a16:creationId xmlns:a16="http://schemas.microsoft.com/office/drawing/2014/main" xmlns="" id="{DF885085-68AA-42DF-8ED5-5FC4F60C4A1D}"/>
                </a:ext>
              </a:extLst>
            </p:cNvPr>
            <p:cNvSpPr txBox="1"/>
            <p:nvPr/>
          </p:nvSpPr>
          <p:spPr>
            <a:xfrm>
              <a:off x="6095999" y="2420552"/>
              <a:ext cx="6612335" cy="677705"/>
            </a:xfrm>
            <a:prstGeom prst="rect">
              <a:avLst/>
            </a:prstGeom>
            <a:noFill/>
          </p:spPr>
          <p:txBody>
            <a:bodyPr wrap="square" rtlCol="0">
              <a:spAutoFit/>
            </a:bodyPr>
            <a:lstStyle/>
            <a:p>
              <a:r>
                <a:rPr lang="zh-CN" altLang="en-US" sz="2400" b="1" dirty="0">
                  <a:solidFill>
                    <a:schemeClr val="accent1"/>
                  </a:solidFill>
                  <a:latin typeface="问藏书房" pitchFamily="2" charset="-122"/>
                  <a:ea typeface="问藏书房" pitchFamily="2" charset="-122"/>
                </a:rPr>
                <a:t>喜欢画画和写字的</a:t>
              </a:r>
              <a:r>
                <a:rPr lang="en-US" altLang="zh-CN" sz="2400" b="1" dirty="0">
                  <a:solidFill>
                    <a:schemeClr val="accent1"/>
                  </a:solidFill>
                  <a:latin typeface="问藏书房" pitchFamily="2" charset="-122"/>
                  <a:ea typeface="问藏书房" pitchFamily="2" charset="-122"/>
                </a:rPr>
                <a:t>PPT</a:t>
              </a:r>
              <a:r>
                <a:rPr lang="zh-CN" altLang="en-US" sz="2400" b="1" dirty="0">
                  <a:solidFill>
                    <a:schemeClr val="accent1"/>
                  </a:solidFill>
                  <a:latin typeface="问藏书房" pitchFamily="2" charset="-122"/>
                  <a:ea typeface="问藏书房" pitchFamily="2" charset="-122"/>
                </a:rPr>
                <a:t>小可爱</a:t>
              </a:r>
            </a:p>
          </p:txBody>
        </p:sp>
        <p:sp>
          <p:nvSpPr>
            <p:cNvPr id="15" name="矩形: 圆角 14">
              <a:extLst>
                <a:ext uri="{FF2B5EF4-FFF2-40B4-BE49-F238E27FC236}">
                  <a16:creationId xmlns:a16="http://schemas.microsoft.com/office/drawing/2014/main" xmlns="" id="{517C7D9C-56C4-4320-8833-E2174F04EA52}"/>
                </a:ext>
              </a:extLst>
            </p:cNvPr>
            <p:cNvSpPr/>
            <p:nvPr/>
          </p:nvSpPr>
          <p:spPr>
            <a:xfrm>
              <a:off x="645049" y="5748117"/>
              <a:ext cx="489626" cy="417739"/>
            </a:xfrm>
            <a:prstGeom prst="roundRect">
              <a:avLst>
                <a:gd name="adj" fmla="val 5000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文本框 15">
              <a:extLst>
                <a:ext uri="{FF2B5EF4-FFF2-40B4-BE49-F238E27FC236}">
                  <a16:creationId xmlns:a16="http://schemas.microsoft.com/office/drawing/2014/main" xmlns="" id="{CA6AFE8E-7798-4D2F-B5EA-1B21FA8F15A4}"/>
                </a:ext>
              </a:extLst>
            </p:cNvPr>
            <p:cNvSpPr txBox="1"/>
            <p:nvPr/>
          </p:nvSpPr>
          <p:spPr>
            <a:xfrm>
              <a:off x="6096000" y="1694477"/>
              <a:ext cx="6496929" cy="948787"/>
            </a:xfrm>
            <a:prstGeom prst="rect">
              <a:avLst/>
            </a:prstGeom>
            <a:noFill/>
          </p:spPr>
          <p:txBody>
            <a:bodyPr wrap="square" rtlCol="0">
              <a:spAutoFit/>
            </a:bodyPr>
            <a:lstStyle/>
            <a:p>
              <a:r>
                <a:rPr lang="zh-CN" altLang="en-US" sz="3600" b="1" dirty="0">
                  <a:solidFill>
                    <a:schemeClr val="accent1"/>
                  </a:solidFill>
                  <a:latin typeface="问藏书房" pitchFamily="2" charset="-122"/>
                  <a:ea typeface="问藏书房" pitchFamily="2" charset="-122"/>
                </a:rPr>
                <a:t>孔孔（</a:t>
              </a:r>
              <a:r>
                <a:rPr lang="en-US" altLang="zh-CN" sz="3600" b="1" dirty="0">
                  <a:solidFill>
                    <a:schemeClr val="accent1"/>
                  </a:solidFill>
                  <a:latin typeface="问藏书房" pitchFamily="2" charset="-122"/>
                  <a:ea typeface="问藏书房" pitchFamily="2" charset="-122"/>
                </a:rPr>
                <a:t>Iris</a:t>
              </a:r>
              <a:r>
                <a:rPr lang="zh-CN" altLang="en-US" sz="3600" b="1" dirty="0">
                  <a:solidFill>
                    <a:schemeClr val="accent1"/>
                  </a:solidFill>
                  <a:latin typeface="问藏书房" pitchFamily="2" charset="-122"/>
                  <a:ea typeface="问藏书房" pitchFamily="2" charset="-122"/>
                </a:rPr>
                <a:t>）</a:t>
              </a:r>
            </a:p>
          </p:txBody>
        </p:sp>
        <p:sp>
          <p:nvSpPr>
            <p:cNvPr id="17" name="iconfont-10833-5194502">
              <a:extLst>
                <a:ext uri="{FF2B5EF4-FFF2-40B4-BE49-F238E27FC236}">
                  <a16:creationId xmlns:a16="http://schemas.microsoft.com/office/drawing/2014/main" xmlns="" id="{6A26AD43-5D43-4152-A498-95704C47DA5B}"/>
                </a:ext>
              </a:extLst>
            </p:cNvPr>
            <p:cNvSpPr>
              <a:spLocks noChangeAspect="1"/>
            </p:cNvSpPr>
            <p:nvPr/>
          </p:nvSpPr>
          <p:spPr bwMode="auto">
            <a:xfrm>
              <a:off x="6331048" y="3817721"/>
              <a:ext cx="430407" cy="437648"/>
            </a:xfrm>
            <a:custGeom>
              <a:avLst/>
              <a:gdLst>
                <a:gd name="connsiteX0" fmla="*/ 275044 w 401162"/>
                <a:gd name="connsiteY0" fmla="*/ 280448 h 407911"/>
                <a:gd name="connsiteX1" fmla="*/ 236842 w 401162"/>
                <a:gd name="connsiteY1" fmla="*/ 387069 h 407911"/>
                <a:gd name="connsiteX2" fmla="*/ 244125 w 401162"/>
                <a:gd name="connsiteY2" fmla="*/ 402499 h 407911"/>
                <a:gd name="connsiteX3" fmla="*/ 259501 w 401162"/>
                <a:gd name="connsiteY3" fmla="*/ 395212 h 407911"/>
                <a:gd name="connsiteX4" fmla="*/ 298659 w 401162"/>
                <a:gd name="connsiteY4" fmla="*/ 285951 h 407911"/>
                <a:gd name="connsiteX5" fmla="*/ 298699 w 401162"/>
                <a:gd name="connsiteY5" fmla="*/ 299886 h 407911"/>
                <a:gd name="connsiteX6" fmla="*/ 263980 w 401162"/>
                <a:gd name="connsiteY6" fmla="*/ 396769 h 407911"/>
                <a:gd name="connsiteX7" fmla="*/ 255361 w 401162"/>
                <a:gd name="connsiteY7" fmla="*/ 406292 h 407911"/>
                <a:gd name="connsiteX8" fmla="*/ 248170 w 401162"/>
                <a:gd name="connsiteY8" fmla="*/ 407911 h 407911"/>
                <a:gd name="connsiteX9" fmla="*/ 242503 w 401162"/>
                <a:gd name="connsiteY9" fmla="*/ 406863 h 407911"/>
                <a:gd name="connsiteX10" fmla="*/ 232978 w 401162"/>
                <a:gd name="connsiteY10" fmla="*/ 398245 h 407911"/>
                <a:gd name="connsiteX11" fmla="*/ 232311 w 401162"/>
                <a:gd name="connsiteY11" fmla="*/ 385389 h 407911"/>
                <a:gd name="connsiteX12" fmla="*/ 269445 w 401162"/>
                <a:gd name="connsiteY12" fmla="*/ 281796 h 407911"/>
                <a:gd name="connsiteX13" fmla="*/ 282471 w 401162"/>
                <a:gd name="connsiteY13" fmla="*/ 273755 h 407911"/>
                <a:gd name="connsiteX14" fmla="*/ 280548 w 401162"/>
                <a:gd name="connsiteY14" fmla="*/ 279123 h 407911"/>
                <a:gd name="connsiteX15" fmla="*/ 275044 w 401162"/>
                <a:gd name="connsiteY15" fmla="*/ 280448 h 407911"/>
                <a:gd name="connsiteX16" fmla="*/ 276962 w 401162"/>
                <a:gd name="connsiteY16" fmla="*/ 275094 h 407911"/>
                <a:gd name="connsiteX17" fmla="*/ 278821 w 401162"/>
                <a:gd name="connsiteY17" fmla="*/ 269905 h 407911"/>
                <a:gd name="connsiteX18" fmla="*/ 276962 w 401162"/>
                <a:gd name="connsiteY18" fmla="*/ 275094 h 407911"/>
                <a:gd name="connsiteX19" fmla="*/ 271360 w 401162"/>
                <a:gd name="connsiteY19" fmla="*/ 276454 h 407911"/>
                <a:gd name="connsiteX20" fmla="*/ 273224 w 401162"/>
                <a:gd name="connsiteY20" fmla="*/ 271254 h 407911"/>
                <a:gd name="connsiteX21" fmla="*/ 298607 w 401162"/>
                <a:gd name="connsiteY21" fmla="*/ 267878 h 407911"/>
                <a:gd name="connsiteX22" fmla="*/ 298619 w 401162"/>
                <a:gd name="connsiteY22" fmla="*/ 272004 h 407911"/>
                <a:gd name="connsiteX23" fmla="*/ 255075 w 401162"/>
                <a:gd name="connsiteY23" fmla="*/ 393531 h 407911"/>
                <a:gd name="connsiteX24" fmla="*/ 251313 w 401162"/>
                <a:gd name="connsiteY24" fmla="*/ 397674 h 407911"/>
                <a:gd name="connsiteX25" fmla="*/ 245693 w 401162"/>
                <a:gd name="connsiteY25" fmla="*/ 397960 h 407911"/>
                <a:gd name="connsiteX26" fmla="*/ 241598 w 401162"/>
                <a:gd name="connsiteY26" fmla="*/ 394198 h 407911"/>
                <a:gd name="connsiteX27" fmla="*/ 241312 w 401162"/>
                <a:gd name="connsiteY27" fmla="*/ 388627 h 407911"/>
                <a:gd name="connsiteX28" fmla="*/ 280548 w 401162"/>
                <a:gd name="connsiteY28" fmla="*/ 279123 h 407911"/>
                <a:gd name="connsiteX29" fmla="*/ 284515 w 401162"/>
                <a:gd name="connsiteY29" fmla="*/ 278168 h 407911"/>
                <a:gd name="connsiteX30" fmla="*/ 303348 w 401162"/>
                <a:gd name="connsiteY30" fmla="*/ 262965 h 407911"/>
                <a:gd name="connsiteX31" fmla="*/ 303377 w 401162"/>
                <a:gd name="connsiteY31" fmla="*/ 272787 h 407911"/>
                <a:gd name="connsiteX32" fmla="*/ 298659 w 401162"/>
                <a:gd name="connsiteY32" fmla="*/ 285951 h 407911"/>
                <a:gd name="connsiteX33" fmla="*/ 298619 w 401162"/>
                <a:gd name="connsiteY33" fmla="*/ 272004 h 407911"/>
                <a:gd name="connsiteX34" fmla="*/ 300625 w 401162"/>
                <a:gd name="connsiteY34" fmla="*/ 266405 h 407911"/>
                <a:gd name="connsiteX35" fmla="*/ 301666 w 401162"/>
                <a:gd name="connsiteY35" fmla="*/ 265645 h 407911"/>
                <a:gd name="connsiteX36" fmla="*/ 308111 w 401162"/>
                <a:gd name="connsiteY36" fmla="*/ 259577 h 407911"/>
                <a:gd name="connsiteX37" fmla="*/ 308152 w 401162"/>
                <a:gd name="connsiteY37" fmla="*/ 273505 h 407911"/>
                <a:gd name="connsiteX38" fmla="*/ 303417 w 401162"/>
                <a:gd name="connsiteY38" fmla="*/ 286719 h 407911"/>
                <a:gd name="connsiteX39" fmla="*/ 303377 w 401162"/>
                <a:gd name="connsiteY39" fmla="*/ 272787 h 407911"/>
                <a:gd name="connsiteX40" fmla="*/ 303323 w 401162"/>
                <a:gd name="connsiteY40" fmla="*/ 254125 h 407911"/>
                <a:gd name="connsiteX41" fmla="*/ 303336 w 401162"/>
                <a:gd name="connsiteY41" fmla="*/ 258838 h 407911"/>
                <a:gd name="connsiteX42" fmla="*/ 300625 w 401162"/>
                <a:gd name="connsiteY42" fmla="*/ 266405 h 407911"/>
                <a:gd name="connsiteX43" fmla="*/ 298607 w 401162"/>
                <a:gd name="connsiteY43" fmla="*/ 267878 h 407911"/>
                <a:gd name="connsiteX44" fmla="*/ 298589 w 401162"/>
                <a:gd name="connsiteY44" fmla="*/ 261707 h 407911"/>
                <a:gd name="connsiteX45" fmla="*/ 298565 w 401162"/>
                <a:gd name="connsiteY45" fmla="*/ 253089 h 407911"/>
                <a:gd name="connsiteX46" fmla="*/ 298589 w 401162"/>
                <a:gd name="connsiteY46" fmla="*/ 261707 h 407911"/>
                <a:gd name="connsiteX47" fmla="*/ 298291 w 401162"/>
                <a:gd name="connsiteY47" fmla="*/ 262185 h 407911"/>
                <a:gd name="connsiteX48" fmla="*/ 282626 w 401162"/>
                <a:gd name="connsiteY48" fmla="*/ 273718 h 407911"/>
                <a:gd name="connsiteX49" fmla="*/ 282471 w 401162"/>
                <a:gd name="connsiteY49" fmla="*/ 273755 h 407911"/>
                <a:gd name="connsiteX50" fmla="*/ 285206 w 401162"/>
                <a:gd name="connsiteY50" fmla="*/ 266122 h 407911"/>
                <a:gd name="connsiteX51" fmla="*/ 294844 w 401162"/>
                <a:gd name="connsiteY51" fmla="*/ 259055 h 407911"/>
                <a:gd name="connsiteX52" fmla="*/ 311619 w 401162"/>
                <a:gd name="connsiteY52" fmla="*/ 249788 h 407911"/>
                <a:gd name="connsiteX53" fmla="*/ 308111 w 401162"/>
                <a:gd name="connsiteY53" fmla="*/ 259577 h 407911"/>
                <a:gd name="connsiteX54" fmla="*/ 308099 w 401162"/>
                <a:gd name="connsiteY54" fmla="*/ 255397 h 407911"/>
                <a:gd name="connsiteX55" fmla="*/ 308073 w 401162"/>
                <a:gd name="connsiteY55" fmla="*/ 246516 h 407911"/>
                <a:gd name="connsiteX56" fmla="*/ 308099 w 401162"/>
                <a:gd name="connsiteY56" fmla="*/ 255397 h 407911"/>
                <a:gd name="connsiteX57" fmla="*/ 303348 w 401162"/>
                <a:gd name="connsiteY57" fmla="*/ 262965 h 407911"/>
                <a:gd name="connsiteX58" fmla="*/ 303336 w 401162"/>
                <a:gd name="connsiteY58" fmla="*/ 258838 h 407911"/>
                <a:gd name="connsiteX59" fmla="*/ 307318 w 401162"/>
                <a:gd name="connsiteY59" fmla="*/ 247725 h 407911"/>
                <a:gd name="connsiteX60" fmla="*/ 184665 w 401162"/>
                <a:gd name="connsiteY60" fmla="*/ 246069 h 407911"/>
                <a:gd name="connsiteX61" fmla="*/ 206723 w 401162"/>
                <a:gd name="connsiteY61" fmla="*/ 256688 h 407911"/>
                <a:gd name="connsiteX62" fmla="*/ 202102 w 401162"/>
                <a:gd name="connsiteY62" fmla="*/ 296116 h 407911"/>
                <a:gd name="connsiteX63" fmla="*/ 181425 w 401162"/>
                <a:gd name="connsiteY63" fmla="*/ 302020 h 407911"/>
                <a:gd name="connsiteX64" fmla="*/ 162702 w 401162"/>
                <a:gd name="connsiteY64" fmla="*/ 291544 h 407911"/>
                <a:gd name="connsiteX65" fmla="*/ 156795 w 401162"/>
                <a:gd name="connsiteY65" fmla="*/ 270878 h 407911"/>
                <a:gd name="connsiteX66" fmla="*/ 167276 w 401162"/>
                <a:gd name="connsiteY66" fmla="*/ 252116 h 407911"/>
                <a:gd name="connsiteX67" fmla="*/ 184665 w 401162"/>
                <a:gd name="connsiteY67" fmla="*/ 246069 h 407911"/>
                <a:gd name="connsiteX68" fmla="*/ 313583 w 401162"/>
                <a:gd name="connsiteY68" fmla="*/ 244310 h 407911"/>
                <a:gd name="connsiteX69" fmla="*/ 313013 w 401162"/>
                <a:gd name="connsiteY69" fmla="*/ 247569 h 407911"/>
                <a:gd name="connsiteX70" fmla="*/ 311619 w 401162"/>
                <a:gd name="connsiteY70" fmla="*/ 249788 h 407911"/>
                <a:gd name="connsiteX71" fmla="*/ 309149 w 401162"/>
                <a:gd name="connsiteY71" fmla="*/ 242616 h 407911"/>
                <a:gd name="connsiteX72" fmla="*/ 308625 w 401162"/>
                <a:gd name="connsiteY72" fmla="*/ 245632 h 407911"/>
                <a:gd name="connsiteX73" fmla="*/ 308073 w 401162"/>
                <a:gd name="connsiteY73" fmla="*/ 246516 h 407911"/>
                <a:gd name="connsiteX74" fmla="*/ 308070 w 401162"/>
                <a:gd name="connsiteY74" fmla="*/ 245627 h 407911"/>
                <a:gd name="connsiteX75" fmla="*/ 189072 w 401162"/>
                <a:gd name="connsiteY75" fmla="*/ 236825 h 407911"/>
                <a:gd name="connsiteX76" fmla="*/ 161368 w 401162"/>
                <a:gd name="connsiteY76" fmla="*/ 244688 h 407911"/>
                <a:gd name="connsiteX77" fmla="*/ 147409 w 401162"/>
                <a:gd name="connsiteY77" fmla="*/ 269783 h 407911"/>
                <a:gd name="connsiteX78" fmla="*/ 155270 w 401162"/>
                <a:gd name="connsiteY78" fmla="*/ 297497 h 407911"/>
                <a:gd name="connsiteX79" fmla="*/ 180377 w 401162"/>
                <a:gd name="connsiteY79" fmla="*/ 311449 h 407911"/>
                <a:gd name="connsiteX80" fmla="*/ 184808 w 401162"/>
                <a:gd name="connsiteY80" fmla="*/ 311687 h 407911"/>
                <a:gd name="connsiteX81" fmla="*/ 208057 w 401162"/>
                <a:gd name="connsiteY81" fmla="*/ 303592 h 407911"/>
                <a:gd name="connsiteX82" fmla="*/ 214203 w 401162"/>
                <a:gd name="connsiteY82" fmla="*/ 250783 h 407911"/>
                <a:gd name="connsiteX83" fmla="*/ 189072 w 401162"/>
                <a:gd name="connsiteY83" fmla="*/ 236825 h 407911"/>
                <a:gd name="connsiteX84" fmla="*/ 322675 w 401162"/>
                <a:gd name="connsiteY84" fmla="*/ 232980 h 407911"/>
                <a:gd name="connsiteX85" fmla="*/ 323128 w 401162"/>
                <a:gd name="connsiteY85" fmla="*/ 387034 h 407911"/>
                <a:gd name="connsiteX86" fmla="*/ 315831 w 401162"/>
                <a:gd name="connsiteY86" fmla="*/ 394320 h 407911"/>
                <a:gd name="connsiteX87" fmla="*/ 308486 w 401162"/>
                <a:gd name="connsiteY87" fmla="*/ 387082 h 407911"/>
                <a:gd name="connsiteX88" fmla="*/ 308152 w 401162"/>
                <a:gd name="connsiteY88" fmla="*/ 273505 h 407911"/>
                <a:gd name="connsiteX89" fmla="*/ 303212 w 401162"/>
                <a:gd name="connsiteY89" fmla="*/ 215871 h 407911"/>
                <a:gd name="connsiteX90" fmla="*/ 303298 w 401162"/>
                <a:gd name="connsiteY90" fmla="*/ 245501 h 407911"/>
                <a:gd name="connsiteX91" fmla="*/ 298565 w 401162"/>
                <a:gd name="connsiteY91" fmla="*/ 253089 h 407911"/>
                <a:gd name="connsiteX92" fmla="*/ 298496 w 401162"/>
                <a:gd name="connsiteY92" fmla="*/ 229032 h 407911"/>
                <a:gd name="connsiteX93" fmla="*/ 298456 w 401162"/>
                <a:gd name="connsiteY93" fmla="*/ 215103 h 407911"/>
                <a:gd name="connsiteX94" fmla="*/ 298496 w 401162"/>
                <a:gd name="connsiteY94" fmla="*/ 229032 h 407911"/>
                <a:gd name="connsiteX95" fmla="*/ 285206 w 401162"/>
                <a:gd name="connsiteY95" fmla="*/ 266122 h 407911"/>
                <a:gd name="connsiteX96" fmla="*/ 280650 w 401162"/>
                <a:gd name="connsiteY96" fmla="*/ 269464 h 407911"/>
                <a:gd name="connsiteX97" fmla="*/ 278821 w 401162"/>
                <a:gd name="connsiteY97" fmla="*/ 269905 h 407911"/>
                <a:gd name="connsiteX98" fmla="*/ 332151 w 401162"/>
                <a:gd name="connsiteY98" fmla="*/ 206536 h 407911"/>
                <a:gd name="connsiteX99" fmla="*/ 332666 w 401162"/>
                <a:gd name="connsiteY99" fmla="*/ 386939 h 407911"/>
                <a:gd name="connsiteX100" fmla="*/ 315831 w 401162"/>
                <a:gd name="connsiteY100" fmla="*/ 403844 h 407911"/>
                <a:gd name="connsiteX101" fmla="*/ 298948 w 401162"/>
                <a:gd name="connsiteY101" fmla="*/ 387082 h 407911"/>
                <a:gd name="connsiteX102" fmla="*/ 298699 w 401162"/>
                <a:gd name="connsiteY102" fmla="*/ 299886 h 407911"/>
                <a:gd name="connsiteX103" fmla="*/ 303417 w 401162"/>
                <a:gd name="connsiteY103" fmla="*/ 286719 h 407911"/>
                <a:gd name="connsiteX104" fmla="*/ 303707 w 401162"/>
                <a:gd name="connsiteY104" fmla="*/ 387080 h 407911"/>
                <a:gd name="connsiteX105" fmla="*/ 315804 w 401162"/>
                <a:gd name="connsiteY105" fmla="*/ 399082 h 407911"/>
                <a:gd name="connsiteX106" fmla="*/ 327853 w 401162"/>
                <a:gd name="connsiteY106" fmla="*/ 387033 h 407911"/>
                <a:gd name="connsiteX107" fmla="*/ 327369 w 401162"/>
                <a:gd name="connsiteY107" fmla="*/ 219879 h 407911"/>
                <a:gd name="connsiteX108" fmla="*/ 327329 w 401162"/>
                <a:gd name="connsiteY108" fmla="*/ 205955 h 407911"/>
                <a:gd name="connsiteX109" fmla="*/ 327369 w 401162"/>
                <a:gd name="connsiteY109" fmla="*/ 219879 h 407911"/>
                <a:gd name="connsiteX110" fmla="*/ 322675 w 401162"/>
                <a:gd name="connsiteY110" fmla="*/ 232980 h 407911"/>
                <a:gd name="connsiteX111" fmla="*/ 322634 w 401162"/>
                <a:gd name="connsiteY111" fmla="*/ 219056 h 407911"/>
                <a:gd name="connsiteX112" fmla="*/ 322593 w 401162"/>
                <a:gd name="connsiteY112" fmla="*/ 205096 h 407911"/>
                <a:gd name="connsiteX113" fmla="*/ 322634 w 401162"/>
                <a:gd name="connsiteY113" fmla="*/ 219056 h 407911"/>
                <a:gd name="connsiteX114" fmla="*/ 313583 w 401162"/>
                <a:gd name="connsiteY114" fmla="*/ 244310 h 407911"/>
                <a:gd name="connsiteX115" fmla="*/ 316823 w 401162"/>
                <a:gd name="connsiteY115" fmla="*/ 225795 h 407911"/>
                <a:gd name="connsiteX116" fmla="*/ 316437 w 401162"/>
                <a:gd name="connsiteY116" fmla="*/ 222277 h 407911"/>
                <a:gd name="connsiteX117" fmla="*/ 307944 w 401162"/>
                <a:gd name="connsiteY117" fmla="*/ 202665 h 407911"/>
                <a:gd name="connsiteX118" fmla="*/ 308070 w 401162"/>
                <a:gd name="connsiteY118" fmla="*/ 245627 h 407911"/>
                <a:gd name="connsiteX119" fmla="*/ 307318 w 401162"/>
                <a:gd name="connsiteY119" fmla="*/ 247725 h 407911"/>
                <a:gd name="connsiteX120" fmla="*/ 303323 w 401162"/>
                <a:gd name="connsiteY120" fmla="*/ 254125 h 407911"/>
                <a:gd name="connsiteX121" fmla="*/ 303298 w 401162"/>
                <a:gd name="connsiteY121" fmla="*/ 245501 h 407911"/>
                <a:gd name="connsiteX122" fmla="*/ 304215 w 401162"/>
                <a:gd name="connsiteY122" fmla="*/ 244030 h 407911"/>
                <a:gd name="connsiteX123" fmla="*/ 307345 w 401162"/>
                <a:gd name="connsiteY123" fmla="*/ 225938 h 407911"/>
                <a:gd name="connsiteX124" fmla="*/ 305537 w 401162"/>
                <a:gd name="connsiteY124" fmla="*/ 209382 h 407911"/>
                <a:gd name="connsiteX125" fmla="*/ 304362 w 401162"/>
                <a:gd name="connsiteY125" fmla="*/ 198621 h 407911"/>
                <a:gd name="connsiteX126" fmla="*/ 305537 w 401162"/>
                <a:gd name="connsiteY126" fmla="*/ 209382 h 407911"/>
                <a:gd name="connsiteX127" fmla="*/ 303212 w 401162"/>
                <a:gd name="connsiteY127" fmla="*/ 215871 h 407911"/>
                <a:gd name="connsiteX128" fmla="*/ 303171 w 401162"/>
                <a:gd name="connsiteY128" fmla="*/ 201943 h 407911"/>
                <a:gd name="connsiteX129" fmla="*/ 307908 w 401162"/>
                <a:gd name="connsiteY129" fmla="*/ 190629 h 407911"/>
                <a:gd name="connsiteX130" fmla="*/ 308251 w 401162"/>
                <a:gd name="connsiteY130" fmla="*/ 191516 h 407911"/>
                <a:gd name="connsiteX131" fmla="*/ 309123 w 401162"/>
                <a:gd name="connsiteY131" fmla="*/ 199375 h 407911"/>
                <a:gd name="connsiteX132" fmla="*/ 307944 w 401162"/>
                <a:gd name="connsiteY132" fmla="*/ 202665 h 407911"/>
                <a:gd name="connsiteX133" fmla="*/ 312596 w 401162"/>
                <a:gd name="connsiteY133" fmla="*/ 189682 h 407911"/>
                <a:gd name="connsiteX134" fmla="*/ 312965 w 401162"/>
                <a:gd name="connsiteY134" fmla="*/ 190648 h 407911"/>
                <a:gd name="connsiteX135" fmla="*/ 316437 w 401162"/>
                <a:gd name="connsiteY135" fmla="*/ 222277 h 407911"/>
                <a:gd name="connsiteX136" fmla="*/ 309149 w 401162"/>
                <a:gd name="connsiteY136" fmla="*/ 242616 h 407911"/>
                <a:gd name="connsiteX137" fmla="*/ 312061 w 401162"/>
                <a:gd name="connsiteY137" fmla="*/ 225856 h 407911"/>
                <a:gd name="connsiteX138" fmla="*/ 309123 w 401162"/>
                <a:gd name="connsiteY138" fmla="*/ 199375 h 407911"/>
                <a:gd name="connsiteX139" fmla="*/ 302578 w 401162"/>
                <a:gd name="connsiteY139" fmla="*/ 189365 h 407911"/>
                <a:gd name="connsiteX140" fmla="*/ 303140 w 401162"/>
                <a:gd name="connsiteY140" fmla="*/ 190895 h 407911"/>
                <a:gd name="connsiteX141" fmla="*/ 303171 w 401162"/>
                <a:gd name="connsiteY141" fmla="*/ 201943 h 407911"/>
                <a:gd name="connsiteX142" fmla="*/ 298456 w 401162"/>
                <a:gd name="connsiteY142" fmla="*/ 215103 h 407911"/>
                <a:gd name="connsiteX143" fmla="*/ 298416 w 401162"/>
                <a:gd name="connsiteY143" fmla="*/ 200976 h 407911"/>
                <a:gd name="connsiteX144" fmla="*/ 307903 w 401162"/>
                <a:gd name="connsiteY144" fmla="*/ 188738 h 407911"/>
                <a:gd name="connsiteX145" fmla="*/ 307908 w 401162"/>
                <a:gd name="connsiteY145" fmla="*/ 190629 h 407911"/>
                <a:gd name="connsiteX146" fmla="*/ 307554 w 401162"/>
                <a:gd name="connsiteY146" fmla="*/ 189711 h 407911"/>
                <a:gd name="connsiteX147" fmla="*/ 304910 w 401162"/>
                <a:gd name="connsiteY147" fmla="*/ 182861 h 407911"/>
                <a:gd name="connsiteX148" fmla="*/ 307554 w 401162"/>
                <a:gd name="connsiteY148" fmla="*/ 189711 h 407911"/>
                <a:gd name="connsiteX149" fmla="*/ 304362 w 401162"/>
                <a:gd name="connsiteY149" fmla="*/ 198621 h 407911"/>
                <a:gd name="connsiteX150" fmla="*/ 303678 w 401162"/>
                <a:gd name="connsiteY150" fmla="*/ 192363 h 407911"/>
                <a:gd name="connsiteX151" fmla="*/ 303140 w 401162"/>
                <a:gd name="connsiteY151" fmla="*/ 190895 h 407911"/>
                <a:gd name="connsiteX152" fmla="*/ 303131 w 401162"/>
                <a:gd name="connsiteY152" fmla="*/ 187824 h 407911"/>
                <a:gd name="connsiteX153" fmla="*/ 332071 w 401162"/>
                <a:gd name="connsiteY153" fmla="*/ 178644 h 407911"/>
                <a:gd name="connsiteX154" fmla="*/ 332111 w 401162"/>
                <a:gd name="connsiteY154" fmla="*/ 192612 h 407911"/>
                <a:gd name="connsiteX155" fmla="*/ 327329 w 401162"/>
                <a:gd name="connsiteY155" fmla="*/ 205955 h 407911"/>
                <a:gd name="connsiteX156" fmla="*/ 327288 w 401162"/>
                <a:gd name="connsiteY156" fmla="*/ 191991 h 407911"/>
                <a:gd name="connsiteX157" fmla="*/ 307869 w 401162"/>
                <a:gd name="connsiteY157" fmla="*/ 177316 h 407911"/>
                <a:gd name="connsiteX158" fmla="*/ 309999 w 401162"/>
                <a:gd name="connsiteY158" fmla="*/ 182888 h 407911"/>
                <a:gd name="connsiteX159" fmla="*/ 307903 w 401162"/>
                <a:gd name="connsiteY159" fmla="*/ 188738 h 407911"/>
                <a:gd name="connsiteX160" fmla="*/ 307861 w 401162"/>
                <a:gd name="connsiteY160" fmla="*/ 174627 h 407911"/>
                <a:gd name="connsiteX161" fmla="*/ 307869 w 401162"/>
                <a:gd name="connsiteY161" fmla="*/ 177316 h 407911"/>
                <a:gd name="connsiteX162" fmla="*/ 307367 w 401162"/>
                <a:gd name="connsiteY162" fmla="*/ 176004 h 407911"/>
                <a:gd name="connsiteX163" fmla="*/ 332050 w 401162"/>
                <a:gd name="connsiteY163" fmla="*/ 171500 h 407911"/>
                <a:gd name="connsiteX164" fmla="*/ 334338 w 401162"/>
                <a:gd name="connsiteY164" fmla="*/ 172316 h 407911"/>
                <a:gd name="connsiteX165" fmla="*/ 332071 w 401162"/>
                <a:gd name="connsiteY165" fmla="*/ 178644 h 407911"/>
                <a:gd name="connsiteX166" fmla="*/ 322484 w 401162"/>
                <a:gd name="connsiteY166" fmla="*/ 168089 h 407911"/>
                <a:gd name="connsiteX167" fmla="*/ 327224 w 401162"/>
                <a:gd name="connsiteY167" fmla="*/ 169779 h 407911"/>
                <a:gd name="connsiteX168" fmla="*/ 327288 w 401162"/>
                <a:gd name="connsiteY168" fmla="*/ 191991 h 407911"/>
                <a:gd name="connsiteX169" fmla="*/ 322593 w 401162"/>
                <a:gd name="connsiteY169" fmla="*/ 205096 h 407911"/>
                <a:gd name="connsiteX170" fmla="*/ 316115 w 401162"/>
                <a:gd name="connsiteY170" fmla="*/ 165818 h 407911"/>
                <a:gd name="connsiteX171" fmla="*/ 320576 w 401162"/>
                <a:gd name="connsiteY171" fmla="*/ 167409 h 407911"/>
                <a:gd name="connsiteX172" fmla="*/ 312596 w 401162"/>
                <a:gd name="connsiteY172" fmla="*/ 189682 h 407911"/>
                <a:gd name="connsiteX173" fmla="*/ 309999 w 401162"/>
                <a:gd name="connsiteY173" fmla="*/ 182888 h 407911"/>
                <a:gd name="connsiteX174" fmla="*/ 298315 w 401162"/>
                <a:gd name="connsiteY174" fmla="*/ 165777 h 407911"/>
                <a:gd name="connsiteX175" fmla="*/ 303103 w 401162"/>
                <a:gd name="connsiteY175" fmla="*/ 178180 h 407911"/>
                <a:gd name="connsiteX176" fmla="*/ 303131 w 401162"/>
                <a:gd name="connsiteY176" fmla="*/ 187824 h 407911"/>
                <a:gd name="connsiteX177" fmla="*/ 302578 w 401162"/>
                <a:gd name="connsiteY177" fmla="*/ 189365 h 407911"/>
                <a:gd name="connsiteX178" fmla="*/ 298350 w 401162"/>
                <a:gd name="connsiteY178" fmla="*/ 177842 h 407911"/>
                <a:gd name="connsiteX179" fmla="*/ 303064 w 401162"/>
                <a:gd name="connsiteY179" fmla="*/ 164745 h 407911"/>
                <a:gd name="connsiteX180" fmla="*/ 307367 w 401162"/>
                <a:gd name="connsiteY180" fmla="*/ 176004 h 407911"/>
                <a:gd name="connsiteX181" fmla="*/ 304910 w 401162"/>
                <a:gd name="connsiteY181" fmla="*/ 182861 h 407911"/>
                <a:gd name="connsiteX182" fmla="*/ 303103 w 401162"/>
                <a:gd name="connsiteY182" fmla="*/ 178180 h 407911"/>
                <a:gd name="connsiteX183" fmla="*/ 327209 w 401162"/>
                <a:gd name="connsiteY183" fmla="*/ 164717 h 407911"/>
                <a:gd name="connsiteX184" fmla="*/ 332036 w 401162"/>
                <a:gd name="connsiteY184" fmla="*/ 166447 h 407911"/>
                <a:gd name="connsiteX185" fmla="*/ 332050 w 401162"/>
                <a:gd name="connsiteY185" fmla="*/ 171500 h 407911"/>
                <a:gd name="connsiteX186" fmla="*/ 327224 w 401162"/>
                <a:gd name="connsiteY186" fmla="*/ 169779 h 407911"/>
                <a:gd name="connsiteX187" fmla="*/ 322186 w 401162"/>
                <a:gd name="connsiteY187" fmla="*/ 162916 h 407911"/>
                <a:gd name="connsiteX188" fmla="*/ 322469 w 401162"/>
                <a:gd name="connsiteY188" fmla="*/ 163017 h 407911"/>
                <a:gd name="connsiteX189" fmla="*/ 322484 w 401162"/>
                <a:gd name="connsiteY189" fmla="*/ 168089 h 407911"/>
                <a:gd name="connsiteX190" fmla="*/ 320576 w 401162"/>
                <a:gd name="connsiteY190" fmla="*/ 167409 h 407911"/>
                <a:gd name="connsiteX191" fmla="*/ 303039 w 401162"/>
                <a:gd name="connsiteY191" fmla="*/ 156128 h 407911"/>
                <a:gd name="connsiteX192" fmla="*/ 303064 w 401162"/>
                <a:gd name="connsiteY192" fmla="*/ 164745 h 407911"/>
                <a:gd name="connsiteX193" fmla="*/ 299773 w 401162"/>
                <a:gd name="connsiteY193" fmla="*/ 156137 h 407911"/>
                <a:gd name="connsiteX194" fmla="*/ 314484 w 401162"/>
                <a:gd name="connsiteY194" fmla="*/ 156094 h 407911"/>
                <a:gd name="connsiteX195" fmla="*/ 311584 w 401162"/>
                <a:gd name="connsiteY195" fmla="*/ 164203 h 407911"/>
                <a:gd name="connsiteX196" fmla="*/ 311596 w 401162"/>
                <a:gd name="connsiteY196" fmla="*/ 164207 h 407911"/>
                <a:gd name="connsiteX197" fmla="*/ 307861 w 401162"/>
                <a:gd name="connsiteY197" fmla="*/ 174627 h 407911"/>
                <a:gd name="connsiteX198" fmla="*/ 307807 w 401162"/>
                <a:gd name="connsiteY198" fmla="*/ 156114 h 407911"/>
                <a:gd name="connsiteX199" fmla="*/ 319604 w 401162"/>
                <a:gd name="connsiteY199" fmla="*/ 156079 h 407911"/>
                <a:gd name="connsiteX200" fmla="*/ 316115 w 401162"/>
                <a:gd name="connsiteY200" fmla="*/ 165818 h 407911"/>
                <a:gd name="connsiteX201" fmla="*/ 311596 w 401162"/>
                <a:gd name="connsiteY201" fmla="*/ 164207 h 407911"/>
                <a:gd name="connsiteX202" fmla="*/ 314504 w 401162"/>
                <a:gd name="connsiteY202" fmla="*/ 156094 h 407911"/>
                <a:gd name="connsiteX203" fmla="*/ 322448 w 401162"/>
                <a:gd name="connsiteY203" fmla="*/ 156071 h 407911"/>
                <a:gd name="connsiteX204" fmla="*/ 322466 w 401162"/>
                <a:gd name="connsiteY204" fmla="*/ 162135 h 407911"/>
                <a:gd name="connsiteX205" fmla="*/ 322186 w 401162"/>
                <a:gd name="connsiteY205" fmla="*/ 162916 h 407911"/>
                <a:gd name="connsiteX206" fmla="*/ 317735 w 401162"/>
                <a:gd name="connsiteY206" fmla="*/ 161320 h 407911"/>
                <a:gd name="connsiteX207" fmla="*/ 319610 w 401162"/>
                <a:gd name="connsiteY207" fmla="*/ 156079 h 407911"/>
                <a:gd name="connsiteX208" fmla="*/ 324641 w 401162"/>
                <a:gd name="connsiteY208" fmla="*/ 156065 h 407911"/>
                <a:gd name="connsiteX209" fmla="*/ 324670 w 401162"/>
                <a:gd name="connsiteY209" fmla="*/ 156065 h 407911"/>
                <a:gd name="connsiteX210" fmla="*/ 323823 w 401162"/>
                <a:gd name="connsiteY210" fmla="*/ 158449 h 407911"/>
                <a:gd name="connsiteX211" fmla="*/ 327195 w 401162"/>
                <a:gd name="connsiteY211" fmla="*/ 159655 h 407911"/>
                <a:gd name="connsiteX212" fmla="*/ 327209 w 401162"/>
                <a:gd name="connsiteY212" fmla="*/ 164717 h 407911"/>
                <a:gd name="connsiteX213" fmla="*/ 322469 w 401162"/>
                <a:gd name="connsiteY213" fmla="*/ 163017 h 407911"/>
                <a:gd name="connsiteX214" fmla="*/ 322466 w 401162"/>
                <a:gd name="connsiteY214" fmla="*/ 162135 h 407911"/>
                <a:gd name="connsiteX215" fmla="*/ 349879 w 401162"/>
                <a:gd name="connsiteY215" fmla="*/ 154290 h 407911"/>
                <a:gd name="connsiteX216" fmla="*/ 350760 w 401162"/>
                <a:gd name="connsiteY216" fmla="*/ 154605 h 407911"/>
                <a:gd name="connsiteX217" fmla="*/ 332151 w 401162"/>
                <a:gd name="connsiteY217" fmla="*/ 206536 h 407911"/>
                <a:gd name="connsiteX218" fmla="*/ 332111 w 401162"/>
                <a:gd name="connsiteY218" fmla="*/ 192612 h 407911"/>
                <a:gd name="connsiteX219" fmla="*/ 338813 w 401162"/>
                <a:gd name="connsiteY219" fmla="*/ 173911 h 407911"/>
                <a:gd name="connsiteX220" fmla="*/ 342395 w 401162"/>
                <a:gd name="connsiteY220" fmla="*/ 175188 h 407911"/>
                <a:gd name="connsiteX221" fmla="*/ 345419 w 401162"/>
                <a:gd name="connsiteY221" fmla="*/ 152693 h 407911"/>
                <a:gd name="connsiteX222" fmla="*/ 346304 w 401162"/>
                <a:gd name="connsiteY222" fmla="*/ 153010 h 407911"/>
                <a:gd name="connsiteX223" fmla="*/ 338813 w 401162"/>
                <a:gd name="connsiteY223" fmla="*/ 173911 h 407911"/>
                <a:gd name="connsiteX224" fmla="*/ 334338 w 401162"/>
                <a:gd name="connsiteY224" fmla="*/ 172316 h 407911"/>
                <a:gd name="connsiteX225" fmla="*/ 335940 w 401162"/>
                <a:gd name="connsiteY225" fmla="*/ 167846 h 407911"/>
                <a:gd name="connsiteX226" fmla="*/ 339538 w 401162"/>
                <a:gd name="connsiteY226" fmla="*/ 169136 h 407911"/>
                <a:gd name="connsiteX227" fmla="*/ 298420 w 401162"/>
                <a:gd name="connsiteY227" fmla="*/ 152595 h 407911"/>
                <a:gd name="connsiteX228" fmla="*/ 299773 w 401162"/>
                <a:gd name="connsiteY228" fmla="*/ 156137 h 407911"/>
                <a:gd name="connsiteX229" fmla="*/ 298434 w 401162"/>
                <a:gd name="connsiteY229" fmla="*/ 156141 h 407911"/>
                <a:gd name="connsiteX230" fmla="*/ 316214 w 401162"/>
                <a:gd name="connsiteY230" fmla="*/ 151325 h 407911"/>
                <a:gd name="connsiteX231" fmla="*/ 314504 w 401162"/>
                <a:gd name="connsiteY231" fmla="*/ 156094 h 407911"/>
                <a:gd name="connsiteX232" fmla="*/ 314484 w 401162"/>
                <a:gd name="connsiteY232" fmla="*/ 156094 h 407911"/>
                <a:gd name="connsiteX233" fmla="*/ 316190 w 401162"/>
                <a:gd name="connsiteY233" fmla="*/ 151326 h 407911"/>
                <a:gd name="connsiteX234" fmla="*/ 321315 w 401162"/>
                <a:gd name="connsiteY234" fmla="*/ 151305 h 407911"/>
                <a:gd name="connsiteX235" fmla="*/ 321318 w 401162"/>
                <a:gd name="connsiteY235" fmla="*/ 151305 h 407911"/>
                <a:gd name="connsiteX236" fmla="*/ 319610 w 401162"/>
                <a:gd name="connsiteY236" fmla="*/ 156079 h 407911"/>
                <a:gd name="connsiteX237" fmla="*/ 319604 w 401162"/>
                <a:gd name="connsiteY237" fmla="*/ 156079 h 407911"/>
                <a:gd name="connsiteX238" fmla="*/ 326354 w 401162"/>
                <a:gd name="connsiteY238" fmla="*/ 151284 h 407911"/>
                <a:gd name="connsiteX239" fmla="*/ 324641 w 401162"/>
                <a:gd name="connsiteY239" fmla="*/ 156065 h 407911"/>
                <a:gd name="connsiteX240" fmla="*/ 322448 w 401162"/>
                <a:gd name="connsiteY240" fmla="*/ 156071 h 407911"/>
                <a:gd name="connsiteX241" fmla="*/ 322434 w 401162"/>
                <a:gd name="connsiteY241" fmla="*/ 151300 h 407911"/>
                <a:gd name="connsiteX242" fmla="*/ 326365 w 401162"/>
                <a:gd name="connsiteY242" fmla="*/ 151254 h 407911"/>
                <a:gd name="connsiteX243" fmla="*/ 326365 w 401162"/>
                <a:gd name="connsiteY243" fmla="*/ 151284 h 407911"/>
                <a:gd name="connsiteX244" fmla="*/ 326354 w 401162"/>
                <a:gd name="connsiteY244" fmla="*/ 151284 h 407911"/>
                <a:gd name="connsiteX245" fmla="*/ 340849 w 401162"/>
                <a:gd name="connsiteY245" fmla="*/ 151057 h 407911"/>
                <a:gd name="connsiteX246" fmla="*/ 341830 w 401162"/>
                <a:gd name="connsiteY246" fmla="*/ 151408 h 407911"/>
                <a:gd name="connsiteX247" fmla="*/ 335940 w 401162"/>
                <a:gd name="connsiteY247" fmla="*/ 167846 h 407911"/>
                <a:gd name="connsiteX248" fmla="*/ 332036 w 401162"/>
                <a:gd name="connsiteY248" fmla="*/ 166447 h 407911"/>
                <a:gd name="connsiteX249" fmla="*/ 332022 w 401162"/>
                <a:gd name="connsiteY249" fmla="*/ 161382 h 407911"/>
                <a:gd name="connsiteX250" fmla="*/ 336585 w 401162"/>
                <a:gd name="connsiteY250" fmla="*/ 163014 h 407911"/>
                <a:gd name="connsiteX251" fmla="*/ 327164 w 401162"/>
                <a:gd name="connsiteY251" fmla="*/ 149051 h 407911"/>
                <a:gd name="connsiteX252" fmla="*/ 327184 w 401162"/>
                <a:gd name="connsiteY252" fmla="*/ 156058 h 407911"/>
                <a:gd name="connsiteX253" fmla="*/ 324670 w 401162"/>
                <a:gd name="connsiteY253" fmla="*/ 156065 h 407911"/>
                <a:gd name="connsiteX254" fmla="*/ 322425 w 401162"/>
                <a:gd name="connsiteY254" fmla="*/ 148208 h 407911"/>
                <a:gd name="connsiteX255" fmla="*/ 322434 w 401162"/>
                <a:gd name="connsiteY255" fmla="*/ 151300 h 407911"/>
                <a:gd name="connsiteX256" fmla="*/ 321318 w 401162"/>
                <a:gd name="connsiteY256" fmla="*/ 151305 h 407911"/>
                <a:gd name="connsiteX257" fmla="*/ 331092 w 401162"/>
                <a:gd name="connsiteY257" fmla="*/ 147563 h 407911"/>
                <a:gd name="connsiteX258" fmla="*/ 331983 w 401162"/>
                <a:gd name="connsiteY258" fmla="*/ 147882 h 407911"/>
                <a:gd name="connsiteX259" fmla="*/ 332022 w 401162"/>
                <a:gd name="connsiteY259" fmla="*/ 161382 h 407911"/>
                <a:gd name="connsiteX260" fmla="*/ 327195 w 401162"/>
                <a:gd name="connsiteY260" fmla="*/ 159655 h 407911"/>
                <a:gd name="connsiteX261" fmla="*/ 327184 w 401162"/>
                <a:gd name="connsiteY261" fmla="*/ 156058 h 407911"/>
                <a:gd name="connsiteX262" fmla="*/ 331126 w 401162"/>
                <a:gd name="connsiteY262" fmla="*/ 156046 h 407911"/>
                <a:gd name="connsiteX263" fmla="*/ 343449 w 401162"/>
                <a:gd name="connsiteY263" fmla="*/ 146888 h 407911"/>
                <a:gd name="connsiteX264" fmla="*/ 347035 w 401162"/>
                <a:gd name="connsiteY264" fmla="*/ 148178 h 407911"/>
                <a:gd name="connsiteX265" fmla="*/ 345419 w 401162"/>
                <a:gd name="connsiteY265" fmla="*/ 152693 h 407911"/>
                <a:gd name="connsiteX266" fmla="*/ 341830 w 401162"/>
                <a:gd name="connsiteY266" fmla="*/ 151408 h 407911"/>
                <a:gd name="connsiteX267" fmla="*/ 323042 w 401162"/>
                <a:gd name="connsiteY267" fmla="*/ 146485 h 407911"/>
                <a:gd name="connsiteX268" fmla="*/ 322425 w 401162"/>
                <a:gd name="connsiteY268" fmla="*/ 148208 h 407911"/>
                <a:gd name="connsiteX269" fmla="*/ 322425 w 401162"/>
                <a:gd name="connsiteY269" fmla="*/ 148206 h 407911"/>
                <a:gd name="connsiteX270" fmla="*/ 328074 w 401162"/>
                <a:gd name="connsiteY270" fmla="*/ 146483 h 407911"/>
                <a:gd name="connsiteX271" fmla="*/ 328077 w 401162"/>
                <a:gd name="connsiteY271" fmla="*/ 146484 h 407911"/>
                <a:gd name="connsiteX272" fmla="*/ 327164 w 401162"/>
                <a:gd name="connsiteY272" fmla="*/ 149051 h 407911"/>
                <a:gd name="connsiteX273" fmla="*/ 327164 w 401162"/>
                <a:gd name="connsiteY273" fmla="*/ 149024 h 407911"/>
                <a:gd name="connsiteX274" fmla="*/ 326345 w 401162"/>
                <a:gd name="connsiteY274" fmla="*/ 145864 h 407911"/>
                <a:gd name="connsiteX275" fmla="*/ 327156 w 401162"/>
                <a:gd name="connsiteY275" fmla="*/ 146154 h 407911"/>
                <a:gd name="connsiteX276" fmla="*/ 327164 w 401162"/>
                <a:gd name="connsiteY276" fmla="*/ 149024 h 407911"/>
                <a:gd name="connsiteX277" fmla="*/ 326365 w 401162"/>
                <a:gd name="connsiteY277" fmla="*/ 151254 h 407911"/>
                <a:gd name="connsiteX278" fmla="*/ 323614 w 401162"/>
                <a:gd name="connsiteY278" fmla="*/ 144886 h 407911"/>
                <a:gd name="connsiteX279" fmla="*/ 323614 w 401162"/>
                <a:gd name="connsiteY279" fmla="*/ 144886 h 407911"/>
                <a:gd name="connsiteX280" fmla="*/ 323042 w 401162"/>
                <a:gd name="connsiteY280" fmla="*/ 146485 h 407911"/>
                <a:gd name="connsiteX281" fmla="*/ 321533 w 401162"/>
                <a:gd name="connsiteY281" fmla="*/ 144141 h 407911"/>
                <a:gd name="connsiteX282" fmla="*/ 322414 w 401162"/>
                <a:gd name="connsiteY282" fmla="*/ 144457 h 407911"/>
                <a:gd name="connsiteX283" fmla="*/ 322425 w 401162"/>
                <a:gd name="connsiteY283" fmla="*/ 148206 h 407911"/>
                <a:gd name="connsiteX284" fmla="*/ 321315 w 401162"/>
                <a:gd name="connsiteY284" fmla="*/ 151305 h 407911"/>
                <a:gd name="connsiteX285" fmla="*/ 316214 w 401162"/>
                <a:gd name="connsiteY285" fmla="*/ 151325 h 407911"/>
                <a:gd name="connsiteX286" fmla="*/ 317917 w 401162"/>
                <a:gd name="connsiteY286" fmla="*/ 146575 h 407911"/>
                <a:gd name="connsiteX287" fmla="*/ 321547 w 401162"/>
                <a:gd name="connsiteY287" fmla="*/ 146562 h 407911"/>
                <a:gd name="connsiteX288" fmla="*/ 331970 w 401162"/>
                <a:gd name="connsiteY288" fmla="*/ 143255 h 407911"/>
                <a:gd name="connsiteX289" fmla="*/ 342299 w 401162"/>
                <a:gd name="connsiteY289" fmla="*/ 146989 h 407911"/>
                <a:gd name="connsiteX290" fmla="*/ 340849 w 401162"/>
                <a:gd name="connsiteY290" fmla="*/ 151057 h 407911"/>
                <a:gd name="connsiteX291" fmla="*/ 331983 w 401162"/>
                <a:gd name="connsiteY291" fmla="*/ 147882 h 407911"/>
                <a:gd name="connsiteX292" fmla="*/ 331071 w 401162"/>
                <a:gd name="connsiteY292" fmla="*/ 142436 h 407911"/>
                <a:gd name="connsiteX293" fmla="*/ 331968 w 401162"/>
                <a:gd name="connsiteY293" fmla="*/ 142759 h 407911"/>
                <a:gd name="connsiteX294" fmla="*/ 331970 w 401162"/>
                <a:gd name="connsiteY294" fmla="*/ 143255 h 407911"/>
                <a:gd name="connsiteX295" fmla="*/ 331073 w 401162"/>
                <a:gd name="connsiteY295" fmla="*/ 142931 h 407911"/>
                <a:gd name="connsiteX296" fmla="*/ 329545 w 401162"/>
                <a:gd name="connsiteY296" fmla="*/ 142379 h 407911"/>
                <a:gd name="connsiteX297" fmla="*/ 331073 w 401162"/>
                <a:gd name="connsiteY297" fmla="*/ 142931 h 407911"/>
                <a:gd name="connsiteX298" fmla="*/ 331092 w 401162"/>
                <a:gd name="connsiteY298" fmla="*/ 147563 h 407911"/>
                <a:gd name="connsiteX299" fmla="*/ 328077 w 401162"/>
                <a:gd name="connsiteY299" fmla="*/ 146484 h 407911"/>
                <a:gd name="connsiteX300" fmla="*/ 328429 w 401162"/>
                <a:gd name="connsiteY300" fmla="*/ 145493 h 407911"/>
                <a:gd name="connsiteX301" fmla="*/ 327141 w 401162"/>
                <a:gd name="connsiteY301" fmla="*/ 141022 h 407911"/>
                <a:gd name="connsiteX302" fmla="*/ 329701 w 401162"/>
                <a:gd name="connsiteY302" fmla="*/ 141943 h 407911"/>
                <a:gd name="connsiteX303" fmla="*/ 329545 w 401162"/>
                <a:gd name="connsiteY303" fmla="*/ 142379 h 407911"/>
                <a:gd name="connsiteX304" fmla="*/ 329537 w 401162"/>
                <a:gd name="connsiteY304" fmla="*/ 142376 h 407911"/>
                <a:gd name="connsiteX305" fmla="*/ 328429 w 401162"/>
                <a:gd name="connsiteY305" fmla="*/ 145493 h 407911"/>
                <a:gd name="connsiteX306" fmla="*/ 328074 w 401162"/>
                <a:gd name="connsiteY306" fmla="*/ 146483 h 407911"/>
                <a:gd name="connsiteX307" fmla="*/ 327156 w 401162"/>
                <a:gd name="connsiteY307" fmla="*/ 146154 h 407911"/>
                <a:gd name="connsiteX308" fmla="*/ 350979 w 401162"/>
                <a:gd name="connsiteY308" fmla="*/ 140008 h 407911"/>
                <a:gd name="connsiteX309" fmla="*/ 354538 w 401162"/>
                <a:gd name="connsiteY309" fmla="*/ 141282 h 407911"/>
                <a:gd name="connsiteX310" fmla="*/ 349879 w 401162"/>
                <a:gd name="connsiteY310" fmla="*/ 154290 h 407911"/>
                <a:gd name="connsiteX311" fmla="*/ 346304 w 401162"/>
                <a:gd name="connsiteY311" fmla="*/ 153010 h 407911"/>
                <a:gd name="connsiteX312" fmla="*/ 347922 w 401162"/>
                <a:gd name="connsiteY312" fmla="*/ 148497 h 407911"/>
                <a:gd name="connsiteX313" fmla="*/ 347939 w 401162"/>
                <a:gd name="connsiteY313" fmla="*/ 148503 h 407911"/>
                <a:gd name="connsiteX314" fmla="*/ 346587 w 401162"/>
                <a:gd name="connsiteY314" fmla="*/ 138435 h 407911"/>
                <a:gd name="connsiteX315" fmla="*/ 350966 w 401162"/>
                <a:gd name="connsiteY315" fmla="*/ 140003 h 407911"/>
                <a:gd name="connsiteX316" fmla="*/ 347922 w 401162"/>
                <a:gd name="connsiteY316" fmla="*/ 148497 h 407911"/>
                <a:gd name="connsiteX317" fmla="*/ 347035 w 401162"/>
                <a:gd name="connsiteY317" fmla="*/ 148178 h 407911"/>
                <a:gd name="connsiteX318" fmla="*/ 348487 w 401162"/>
                <a:gd name="connsiteY318" fmla="*/ 144117 h 407911"/>
                <a:gd name="connsiteX319" fmla="*/ 344902 w 401162"/>
                <a:gd name="connsiteY319" fmla="*/ 142832 h 407911"/>
                <a:gd name="connsiteX320" fmla="*/ 345033 w 401162"/>
                <a:gd name="connsiteY320" fmla="*/ 142468 h 407911"/>
                <a:gd name="connsiteX321" fmla="*/ 345132 w 401162"/>
                <a:gd name="connsiteY321" fmla="*/ 142504 h 407911"/>
                <a:gd name="connsiteX322" fmla="*/ 331955 w 401162"/>
                <a:gd name="connsiteY322" fmla="*/ 138190 h 407911"/>
                <a:gd name="connsiteX323" fmla="*/ 344902 w 401162"/>
                <a:gd name="connsiteY323" fmla="*/ 142832 h 407911"/>
                <a:gd name="connsiteX324" fmla="*/ 343449 w 401162"/>
                <a:gd name="connsiteY324" fmla="*/ 146888 h 407911"/>
                <a:gd name="connsiteX325" fmla="*/ 331968 w 401162"/>
                <a:gd name="connsiteY325" fmla="*/ 142759 h 407911"/>
                <a:gd name="connsiteX326" fmla="*/ 331053 w 401162"/>
                <a:gd name="connsiteY326" fmla="*/ 138168 h 407911"/>
                <a:gd name="connsiteX327" fmla="*/ 331071 w 401162"/>
                <a:gd name="connsiteY327" fmla="*/ 142436 h 407911"/>
                <a:gd name="connsiteX328" fmla="*/ 329701 w 401162"/>
                <a:gd name="connsiteY328" fmla="*/ 141943 h 407911"/>
                <a:gd name="connsiteX329" fmla="*/ 331052 w 401162"/>
                <a:gd name="connsiteY329" fmla="*/ 137866 h 407911"/>
                <a:gd name="connsiteX330" fmla="*/ 331149 w 401162"/>
                <a:gd name="connsiteY330" fmla="*/ 137901 h 407911"/>
                <a:gd name="connsiteX331" fmla="*/ 331053 w 401162"/>
                <a:gd name="connsiteY331" fmla="*/ 138168 h 407911"/>
                <a:gd name="connsiteX332" fmla="*/ 326313 w 401162"/>
                <a:gd name="connsiteY332" fmla="*/ 137354 h 407911"/>
                <a:gd name="connsiteX333" fmla="*/ 326314 w 401162"/>
                <a:gd name="connsiteY333" fmla="*/ 137440 h 407911"/>
                <a:gd name="connsiteX334" fmla="*/ 325274 w 401162"/>
                <a:gd name="connsiteY334" fmla="*/ 140351 h 407911"/>
                <a:gd name="connsiteX335" fmla="*/ 326326 w 401162"/>
                <a:gd name="connsiteY335" fmla="*/ 140729 h 407911"/>
                <a:gd name="connsiteX336" fmla="*/ 326345 w 401162"/>
                <a:gd name="connsiteY336" fmla="*/ 145864 h 407911"/>
                <a:gd name="connsiteX337" fmla="*/ 323614 w 401162"/>
                <a:gd name="connsiteY337" fmla="*/ 144886 h 407911"/>
                <a:gd name="connsiteX338" fmla="*/ 321491 w 401162"/>
                <a:gd name="connsiteY338" fmla="*/ 136978 h 407911"/>
                <a:gd name="connsiteX339" fmla="*/ 321533 w 401162"/>
                <a:gd name="connsiteY339" fmla="*/ 144141 h 407911"/>
                <a:gd name="connsiteX340" fmla="*/ 319223 w 401162"/>
                <a:gd name="connsiteY340" fmla="*/ 143314 h 407911"/>
                <a:gd name="connsiteX341" fmla="*/ 321488 w 401162"/>
                <a:gd name="connsiteY341" fmla="*/ 136512 h 407911"/>
                <a:gd name="connsiteX342" fmla="*/ 321488 w 401162"/>
                <a:gd name="connsiteY342" fmla="*/ 136611 h 407911"/>
                <a:gd name="connsiteX343" fmla="*/ 317917 w 401162"/>
                <a:gd name="connsiteY343" fmla="*/ 146575 h 407911"/>
                <a:gd name="connsiteX344" fmla="*/ 317889 w 401162"/>
                <a:gd name="connsiteY344" fmla="*/ 146575 h 407911"/>
                <a:gd name="connsiteX345" fmla="*/ 326716 w 401162"/>
                <a:gd name="connsiteY345" fmla="*/ 136312 h 407911"/>
                <a:gd name="connsiteX346" fmla="*/ 327128 w 401162"/>
                <a:gd name="connsiteY346" fmla="*/ 136459 h 407911"/>
                <a:gd name="connsiteX347" fmla="*/ 327141 w 401162"/>
                <a:gd name="connsiteY347" fmla="*/ 141022 h 407911"/>
                <a:gd name="connsiteX348" fmla="*/ 326326 w 401162"/>
                <a:gd name="connsiteY348" fmla="*/ 140729 h 407911"/>
                <a:gd name="connsiteX349" fmla="*/ 326314 w 401162"/>
                <a:gd name="connsiteY349" fmla="*/ 137440 h 407911"/>
                <a:gd name="connsiteX350" fmla="*/ 326685 w 401162"/>
                <a:gd name="connsiteY350" fmla="*/ 136301 h 407911"/>
                <a:gd name="connsiteX351" fmla="*/ 326690 w 401162"/>
                <a:gd name="connsiteY351" fmla="*/ 136303 h 407911"/>
                <a:gd name="connsiteX352" fmla="*/ 326313 w 401162"/>
                <a:gd name="connsiteY352" fmla="*/ 137354 h 407911"/>
                <a:gd name="connsiteX353" fmla="*/ 326313 w 401162"/>
                <a:gd name="connsiteY353" fmla="*/ 137339 h 407911"/>
                <a:gd name="connsiteX354" fmla="*/ 331948 w 401162"/>
                <a:gd name="connsiteY354" fmla="*/ 135672 h 407911"/>
                <a:gd name="connsiteX355" fmla="*/ 331949 w 401162"/>
                <a:gd name="connsiteY355" fmla="*/ 135924 h 407911"/>
                <a:gd name="connsiteX356" fmla="*/ 331368 w 401162"/>
                <a:gd name="connsiteY356" fmla="*/ 137549 h 407911"/>
                <a:gd name="connsiteX357" fmla="*/ 331954 w 401162"/>
                <a:gd name="connsiteY357" fmla="*/ 137760 h 407911"/>
                <a:gd name="connsiteX358" fmla="*/ 331955 w 401162"/>
                <a:gd name="connsiteY358" fmla="*/ 138190 h 407911"/>
                <a:gd name="connsiteX359" fmla="*/ 331149 w 401162"/>
                <a:gd name="connsiteY359" fmla="*/ 137901 h 407911"/>
                <a:gd name="connsiteX360" fmla="*/ 327124 w 401162"/>
                <a:gd name="connsiteY360" fmla="*/ 135092 h 407911"/>
                <a:gd name="connsiteX361" fmla="*/ 327124 w 401162"/>
                <a:gd name="connsiteY361" fmla="*/ 135170 h 407911"/>
                <a:gd name="connsiteX362" fmla="*/ 326716 w 401162"/>
                <a:gd name="connsiteY362" fmla="*/ 136312 h 407911"/>
                <a:gd name="connsiteX363" fmla="*/ 326690 w 401162"/>
                <a:gd name="connsiteY363" fmla="*/ 136303 h 407911"/>
                <a:gd name="connsiteX364" fmla="*/ 322384 w 401162"/>
                <a:gd name="connsiteY364" fmla="*/ 134114 h 407911"/>
                <a:gd name="connsiteX365" fmla="*/ 322385 w 401162"/>
                <a:gd name="connsiteY365" fmla="*/ 134480 h 407911"/>
                <a:gd name="connsiteX366" fmla="*/ 321491 w 401162"/>
                <a:gd name="connsiteY366" fmla="*/ 136978 h 407911"/>
                <a:gd name="connsiteX367" fmla="*/ 321488 w 401162"/>
                <a:gd name="connsiteY367" fmla="*/ 136611 h 407911"/>
                <a:gd name="connsiteX368" fmla="*/ 332814 w 401162"/>
                <a:gd name="connsiteY368" fmla="*/ 133504 h 407911"/>
                <a:gd name="connsiteX369" fmla="*/ 346490 w 401162"/>
                <a:gd name="connsiteY369" fmla="*/ 138401 h 407911"/>
                <a:gd name="connsiteX370" fmla="*/ 345033 w 401162"/>
                <a:gd name="connsiteY370" fmla="*/ 142468 h 407911"/>
                <a:gd name="connsiteX371" fmla="*/ 331954 w 401162"/>
                <a:gd name="connsiteY371" fmla="*/ 137760 h 407911"/>
                <a:gd name="connsiteX372" fmla="*/ 331949 w 401162"/>
                <a:gd name="connsiteY372" fmla="*/ 135924 h 407911"/>
                <a:gd name="connsiteX373" fmla="*/ 331941 w 401162"/>
                <a:gd name="connsiteY373" fmla="*/ 133192 h 407911"/>
                <a:gd name="connsiteX374" fmla="*/ 332735 w 401162"/>
                <a:gd name="connsiteY374" fmla="*/ 133476 h 407911"/>
                <a:gd name="connsiteX375" fmla="*/ 331948 w 401162"/>
                <a:gd name="connsiteY375" fmla="*/ 135672 h 407911"/>
                <a:gd name="connsiteX376" fmla="*/ 328297 w 401162"/>
                <a:gd name="connsiteY376" fmla="*/ 131886 h 407911"/>
                <a:gd name="connsiteX377" fmla="*/ 331032 w 401162"/>
                <a:gd name="connsiteY377" fmla="*/ 132866 h 407911"/>
                <a:gd name="connsiteX378" fmla="*/ 331052 w 401162"/>
                <a:gd name="connsiteY378" fmla="*/ 137866 h 407911"/>
                <a:gd name="connsiteX379" fmla="*/ 327128 w 401162"/>
                <a:gd name="connsiteY379" fmla="*/ 136459 h 407911"/>
                <a:gd name="connsiteX380" fmla="*/ 327124 w 401162"/>
                <a:gd name="connsiteY380" fmla="*/ 135170 h 407911"/>
                <a:gd name="connsiteX381" fmla="*/ 327113 w 401162"/>
                <a:gd name="connsiteY381" fmla="*/ 131462 h 407911"/>
                <a:gd name="connsiteX382" fmla="*/ 328275 w 401162"/>
                <a:gd name="connsiteY382" fmla="*/ 131878 h 407911"/>
                <a:gd name="connsiteX383" fmla="*/ 327124 w 401162"/>
                <a:gd name="connsiteY383" fmla="*/ 135092 h 407911"/>
                <a:gd name="connsiteX384" fmla="*/ 323879 w 401162"/>
                <a:gd name="connsiteY384" fmla="*/ 130304 h 407911"/>
                <a:gd name="connsiteX385" fmla="*/ 326290 w 401162"/>
                <a:gd name="connsiteY385" fmla="*/ 131167 h 407911"/>
                <a:gd name="connsiteX386" fmla="*/ 326313 w 401162"/>
                <a:gd name="connsiteY386" fmla="*/ 137339 h 407911"/>
                <a:gd name="connsiteX387" fmla="*/ 323614 w 401162"/>
                <a:gd name="connsiteY387" fmla="*/ 144886 h 407911"/>
                <a:gd name="connsiteX388" fmla="*/ 322414 w 401162"/>
                <a:gd name="connsiteY388" fmla="*/ 144457 h 407911"/>
                <a:gd name="connsiteX389" fmla="*/ 322385 w 401162"/>
                <a:gd name="connsiteY389" fmla="*/ 134480 h 407911"/>
                <a:gd name="connsiteX390" fmla="*/ 323727 w 401162"/>
                <a:gd name="connsiteY390" fmla="*/ 130250 h 407911"/>
                <a:gd name="connsiteX391" fmla="*/ 323764 w 401162"/>
                <a:gd name="connsiteY391" fmla="*/ 130263 h 407911"/>
                <a:gd name="connsiteX392" fmla="*/ 322384 w 401162"/>
                <a:gd name="connsiteY392" fmla="*/ 134114 h 407911"/>
                <a:gd name="connsiteX393" fmla="*/ 322383 w 401162"/>
                <a:gd name="connsiteY393" fmla="*/ 134008 h 407911"/>
                <a:gd name="connsiteX394" fmla="*/ 303061 w 401162"/>
                <a:gd name="connsiteY394" fmla="*/ 129740 h 407911"/>
                <a:gd name="connsiteX395" fmla="*/ 303101 w 401162"/>
                <a:gd name="connsiteY395" fmla="*/ 151379 h 407911"/>
                <a:gd name="connsiteX396" fmla="*/ 307793 w 401162"/>
                <a:gd name="connsiteY396" fmla="*/ 151360 h 407911"/>
                <a:gd name="connsiteX397" fmla="*/ 307807 w 401162"/>
                <a:gd name="connsiteY397" fmla="*/ 156114 h 407911"/>
                <a:gd name="connsiteX398" fmla="*/ 303039 w 401162"/>
                <a:gd name="connsiteY398" fmla="*/ 156128 h 407911"/>
                <a:gd name="connsiteX399" fmla="*/ 302962 w 401162"/>
                <a:gd name="connsiteY399" fmla="*/ 129740 h 407911"/>
                <a:gd name="connsiteX400" fmla="*/ 322371 w 401162"/>
                <a:gd name="connsiteY400" fmla="*/ 129686 h 407911"/>
                <a:gd name="connsiteX401" fmla="*/ 322383 w 401162"/>
                <a:gd name="connsiteY401" fmla="*/ 134008 h 407911"/>
                <a:gd name="connsiteX402" fmla="*/ 321488 w 401162"/>
                <a:gd name="connsiteY402" fmla="*/ 136512 h 407911"/>
                <a:gd name="connsiteX403" fmla="*/ 321452 w 401162"/>
                <a:gd name="connsiteY403" fmla="*/ 130405 h 407911"/>
                <a:gd name="connsiteX404" fmla="*/ 307822 w 401162"/>
                <a:gd name="connsiteY404" fmla="*/ 130453 h 407911"/>
                <a:gd name="connsiteX405" fmla="*/ 307918 w 401162"/>
                <a:gd name="connsiteY405" fmla="*/ 146609 h 407911"/>
                <a:gd name="connsiteX406" fmla="*/ 317889 w 401162"/>
                <a:gd name="connsiteY406" fmla="*/ 146575 h 407911"/>
                <a:gd name="connsiteX407" fmla="*/ 316190 w 401162"/>
                <a:gd name="connsiteY407" fmla="*/ 151326 h 407911"/>
                <a:gd name="connsiteX408" fmla="*/ 307793 w 401162"/>
                <a:gd name="connsiteY408" fmla="*/ 151360 h 407911"/>
                <a:gd name="connsiteX409" fmla="*/ 307729 w 401162"/>
                <a:gd name="connsiteY409" fmla="*/ 129727 h 407911"/>
                <a:gd name="connsiteX410" fmla="*/ 323972 w 401162"/>
                <a:gd name="connsiteY410" fmla="*/ 129681 h 407911"/>
                <a:gd name="connsiteX411" fmla="*/ 324102 w 401162"/>
                <a:gd name="connsiteY411" fmla="*/ 129681 h 407911"/>
                <a:gd name="connsiteX412" fmla="*/ 323879 w 401162"/>
                <a:gd name="connsiteY412" fmla="*/ 130304 h 407911"/>
                <a:gd name="connsiteX413" fmla="*/ 323764 w 401162"/>
                <a:gd name="connsiteY413" fmla="*/ 130263 h 407911"/>
                <a:gd name="connsiteX414" fmla="*/ 327108 w 401162"/>
                <a:gd name="connsiteY414" fmla="*/ 129673 h 407911"/>
                <a:gd name="connsiteX415" fmla="*/ 327113 w 401162"/>
                <a:gd name="connsiteY415" fmla="*/ 131462 h 407911"/>
                <a:gd name="connsiteX416" fmla="*/ 326290 w 401162"/>
                <a:gd name="connsiteY416" fmla="*/ 131167 h 407911"/>
                <a:gd name="connsiteX417" fmla="*/ 326285 w 401162"/>
                <a:gd name="connsiteY417" fmla="*/ 129675 h 407911"/>
                <a:gd name="connsiteX418" fmla="*/ 329067 w 401162"/>
                <a:gd name="connsiteY418" fmla="*/ 129667 h 407911"/>
                <a:gd name="connsiteX419" fmla="*/ 329089 w 401162"/>
                <a:gd name="connsiteY419" fmla="*/ 129667 h 407911"/>
                <a:gd name="connsiteX420" fmla="*/ 328297 w 401162"/>
                <a:gd name="connsiteY420" fmla="*/ 131886 h 407911"/>
                <a:gd name="connsiteX421" fmla="*/ 328275 w 401162"/>
                <a:gd name="connsiteY421" fmla="*/ 131878 h 407911"/>
                <a:gd name="connsiteX422" fmla="*/ 307717 w 401162"/>
                <a:gd name="connsiteY422" fmla="*/ 125663 h 407911"/>
                <a:gd name="connsiteX423" fmla="*/ 307729 w 401162"/>
                <a:gd name="connsiteY423" fmla="*/ 129727 h 407911"/>
                <a:gd name="connsiteX424" fmla="*/ 303061 w 401162"/>
                <a:gd name="connsiteY424" fmla="*/ 129740 h 407911"/>
                <a:gd name="connsiteX425" fmla="*/ 303053 w 401162"/>
                <a:gd name="connsiteY425" fmla="*/ 125682 h 407911"/>
                <a:gd name="connsiteX426" fmla="*/ 325439 w 401162"/>
                <a:gd name="connsiteY426" fmla="*/ 125590 h 407911"/>
                <a:gd name="connsiteX427" fmla="*/ 323972 w 401162"/>
                <a:gd name="connsiteY427" fmla="*/ 129681 h 407911"/>
                <a:gd name="connsiteX428" fmla="*/ 322371 w 401162"/>
                <a:gd name="connsiteY428" fmla="*/ 129686 h 407911"/>
                <a:gd name="connsiteX429" fmla="*/ 322359 w 401162"/>
                <a:gd name="connsiteY429" fmla="*/ 125603 h 407911"/>
                <a:gd name="connsiteX430" fmla="*/ 326269 w 401162"/>
                <a:gd name="connsiteY430" fmla="*/ 125587 h 407911"/>
                <a:gd name="connsiteX431" fmla="*/ 326285 w 401162"/>
                <a:gd name="connsiteY431" fmla="*/ 129675 h 407911"/>
                <a:gd name="connsiteX432" fmla="*/ 324102 w 401162"/>
                <a:gd name="connsiteY432" fmla="*/ 129681 h 407911"/>
                <a:gd name="connsiteX433" fmla="*/ 325567 w 401162"/>
                <a:gd name="connsiteY433" fmla="*/ 125590 h 407911"/>
                <a:gd name="connsiteX434" fmla="*/ 322357 w 401162"/>
                <a:gd name="connsiteY434" fmla="*/ 124916 h 407911"/>
                <a:gd name="connsiteX435" fmla="*/ 322359 w 401162"/>
                <a:gd name="connsiteY435" fmla="*/ 125603 h 407911"/>
                <a:gd name="connsiteX436" fmla="*/ 307717 w 401162"/>
                <a:gd name="connsiteY436" fmla="*/ 125663 h 407911"/>
                <a:gd name="connsiteX437" fmla="*/ 307715 w 401162"/>
                <a:gd name="connsiteY437" fmla="*/ 124973 h 407911"/>
                <a:gd name="connsiteX438" fmla="*/ 325813 w 401162"/>
                <a:gd name="connsiteY438" fmla="*/ 124902 h 407911"/>
                <a:gd name="connsiteX439" fmla="*/ 325567 w 401162"/>
                <a:gd name="connsiteY439" fmla="*/ 125590 h 407911"/>
                <a:gd name="connsiteX440" fmla="*/ 325439 w 401162"/>
                <a:gd name="connsiteY440" fmla="*/ 125590 h 407911"/>
                <a:gd name="connsiteX441" fmla="*/ 325685 w 401162"/>
                <a:gd name="connsiteY441" fmla="*/ 124903 h 407911"/>
                <a:gd name="connsiteX442" fmla="*/ 330997 w 401162"/>
                <a:gd name="connsiteY442" fmla="*/ 124323 h 407911"/>
                <a:gd name="connsiteX443" fmla="*/ 331019 w 401162"/>
                <a:gd name="connsiteY443" fmla="*/ 129662 h 407911"/>
                <a:gd name="connsiteX444" fmla="*/ 329089 w 401162"/>
                <a:gd name="connsiteY444" fmla="*/ 129667 h 407911"/>
                <a:gd name="connsiteX445" fmla="*/ 331895 w 401162"/>
                <a:gd name="connsiteY445" fmla="*/ 121774 h 407911"/>
                <a:gd name="connsiteX446" fmla="*/ 331896 w 401162"/>
                <a:gd name="connsiteY446" fmla="*/ 121807 h 407911"/>
                <a:gd name="connsiteX447" fmla="*/ 330997 w 401162"/>
                <a:gd name="connsiteY447" fmla="*/ 124323 h 407911"/>
                <a:gd name="connsiteX448" fmla="*/ 330997 w 401162"/>
                <a:gd name="connsiteY448" fmla="*/ 124281 h 407911"/>
                <a:gd name="connsiteX449" fmla="*/ 331908 w 401162"/>
                <a:gd name="connsiteY449" fmla="*/ 121771 h 407911"/>
                <a:gd name="connsiteX450" fmla="*/ 331941 w 401162"/>
                <a:gd name="connsiteY450" fmla="*/ 133192 h 407911"/>
                <a:gd name="connsiteX451" fmla="*/ 331032 w 401162"/>
                <a:gd name="connsiteY451" fmla="*/ 132866 h 407911"/>
                <a:gd name="connsiteX452" fmla="*/ 331019 w 401162"/>
                <a:gd name="connsiteY452" fmla="*/ 129662 h 407911"/>
                <a:gd name="connsiteX453" fmla="*/ 331920 w 401162"/>
                <a:gd name="connsiteY453" fmla="*/ 129659 h 407911"/>
                <a:gd name="connsiteX454" fmla="*/ 331896 w 401162"/>
                <a:gd name="connsiteY454" fmla="*/ 121807 h 407911"/>
                <a:gd name="connsiteX455" fmla="*/ 327084 w 401162"/>
                <a:gd name="connsiteY455" fmla="*/ 121351 h 407911"/>
                <a:gd name="connsiteX456" fmla="*/ 327094 w 401162"/>
                <a:gd name="connsiteY456" fmla="*/ 124897 h 407911"/>
                <a:gd name="connsiteX457" fmla="*/ 325813 w 401162"/>
                <a:gd name="connsiteY457" fmla="*/ 124902 h 407911"/>
                <a:gd name="connsiteX458" fmla="*/ 302937 w 401162"/>
                <a:gd name="connsiteY458" fmla="*/ 120907 h 407911"/>
                <a:gd name="connsiteX459" fmla="*/ 302962 w 401162"/>
                <a:gd name="connsiteY459" fmla="*/ 129740 h 407911"/>
                <a:gd name="connsiteX460" fmla="*/ 298327 w 401162"/>
                <a:gd name="connsiteY460" fmla="*/ 129754 h 407911"/>
                <a:gd name="connsiteX461" fmla="*/ 298291 w 401162"/>
                <a:gd name="connsiteY461" fmla="*/ 120921 h 407911"/>
                <a:gd name="connsiteX462" fmla="*/ 307703 w 401162"/>
                <a:gd name="connsiteY462" fmla="*/ 120893 h 407911"/>
                <a:gd name="connsiteX463" fmla="*/ 307715 w 401162"/>
                <a:gd name="connsiteY463" fmla="*/ 124973 h 407911"/>
                <a:gd name="connsiteX464" fmla="*/ 302994 w 401162"/>
                <a:gd name="connsiteY464" fmla="*/ 124992 h 407911"/>
                <a:gd name="connsiteX465" fmla="*/ 302979 w 401162"/>
                <a:gd name="connsiteY465" fmla="*/ 120907 h 407911"/>
                <a:gd name="connsiteX466" fmla="*/ 327082 w 401162"/>
                <a:gd name="connsiteY466" fmla="*/ 120837 h 407911"/>
                <a:gd name="connsiteX467" fmla="*/ 327083 w 401162"/>
                <a:gd name="connsiteY467" fmla="*/ 121004 h 407911"/>
                <a:gd name="connsiteX468" fmla="*/ 325685 w 401162"/>
                <a:gd name="connsiteY468" fmla="*/ 124903 h 407911"/>
                <a:gd name="connsiteX469" fmla="*/ 322357 w 401162"/>
                <a:gd name="connsiteY469" fmla="*/ 124916 h 407911"/>
                <a:gd name="connsiteX470" fmla="*/ 322345 w 401162"/>
                <a:gd name="connsiteY470" fmla="*/ 120851 h 407911"/>
                <a:gd name="connsiteX471" fmla="*/ 327143 w 401162"/>
                <a:gd name="connsiteY471" fmla="*/ 120837 h 407911"/>
                <a:gd name="connsiteX472" fmla="*/ 327146 w 401162"/>
                <a:gd name="connsiteY472" fmla="*/ 120837 h 407911"/>
                <a:gd name="connsiteX473" fmla="*/ 327147 w 401162"/>
                <a:gd name="connsiteY473" fmla="*/ 121173 h 407911"/>
                <a:gd name="connsiteX474" fmla="*/ 327084 w 401162"/>
                <a:gd name="connsiteY474" fmla="*/ 121351 h 407911"/>
                <a:gd name="connsiteX475" fmla="*/ 327083 w 401162"/>
                <a:gd name="connsiteY475" fmla="*/ 121004 h 407911"/>
                <a:gd name="connsiteX476" fmla="*/ 330983 w 401162"/>
                <a:gd name="connsiteY476" fmla="*/ 120826 h 407911"/>
                <a:gd name="connsiteX477" fmla="*/ 330997 w 401162"/>
                <a:gd name="connsiteY477" fmla="*/ 124281 h 407911"/>
                <a:gd name="connsiteX478" fmla="*/ 329067 w 401162"/>
                <a:gd name="connsiteY478" fmla="*/ 129667 h 407911"/>
                <a:gd name="connsiteX479" fmla="*/ 327108 w 401162"/>
                <a:gd name="connsiteY479" fmla="*/ 129673 h 407911"/>
                <a:gd name="connsiteX480" fmla="*/ 327094 w 401162"/>
                <a:gd name="connsiteY480" fmla="*/ 124897 h 407911"/>
                <a:gd name="connsiteX481" fmla="*/ 327158 w 401162"/>
                <a:gd name="connsiteY481" fmla="*/ 124897 h 407911"/>
                <a:gd name="connsiteX482" fmla="*/ 327147 w 401162"/>
                <a:gd name="connsiteY482" fmla="*/ 121173 h 407911"/>
                <a:gd name="connsiteX483" fmla="*/ 327268 w 401162"/>
                <a:gd name="connsiteY483" fmla="*/ 120837 h 407911"/>
                <a:gd name="connsiteX484" fmla="*/ 360719 w 401162"/>
                <a:gd name="connsiteY484" fmla="*/ 112788 h 407911"/>
                <a:gd name="connsiteX485" fmla="*/ 350979 w 401162"/>
                <a:gd name="connsiteY485" fmla="*/ 140008 h 407911"/>
                <a:gd name="connsiteX486" fmla="*/ 350966 w 401162"/>
                <a:gd name="connsiteY486" fmla="*/ 140003 h 407911"/>
                <a:gd name="connsiteX487" fmla="*/ 335445 w 401162"/>
                <a:gd name="connsiteY487" fmla="*/ 111866 h 407911"/>
                <a:gd name="connsiteX488" fmla="*/ 331908 w 401162"/>
                <a:gd name="connsiteY488" fmla="*/ 121771 h 407911"/>
                <a:gd name="connsiteX489" fmla="*/ 331908 w 401162"/>
                <a:gd name="connsiteY489" fmla="*/ 121738 h 407911"/>
                <a:gd name="connsiteX490" fmla="*/ 331869 w 401162"/>
                <a:gd name="connsiteY490" fmla="*/ 107981 h 407911"/>
                <a:gd name="connsiteX491" fmla="*/ 331908 w 401162"/>
                <a:gd name="connsiteY491" fmla="*/ 121738 h 407911"/>
                <a:gd name="connsiteX492" fmla="*/ 331895 w 401162"/>
                <a:gd name="connsiteY492" fmla="*/ 121774 h 407911"/>
                <a:gd name="connsiteX493" fmla="*/ 331853 w 401162"/>
                <a:gd name="connsiteY493" fmla="*/ 108027 h 407911"/>
                <a:gd name="connsiteX494" fmla="*/ 331852 w 401162"/>
                <a:gd name="connsiteY494" fmla="*/ 107701 h 407911"/>
                <a:gd name="connsiteX495" fmla="*/ 331853 w 401162"/>
                <a:gd name="connsiteY495" fmla="*/ 108027 h 407911"/>
                <a:gd name="connsiteX496" fmla="*/ 327268 w 401162"/>
                <a:gd name="connsiteY496" fmla="*/ 120837 h 407911"/>
                <a:gd name="connsiteX497" fmla="*/ 327146 w 401162"/>
                <a:gd name="connsiteY497" fmla="*/ 120837 h 407911"/>
                <a:gd name="connsiteX498" fmla="*/ 327146 w 401162"/>
                <a:gd name="connsiteY498" fmla="*/ 120827 h 407911"/>
                <a:gd name="connsiteX499" fmla="*/ 373348 w 401162"/>
                <a:gd name="connsiteY499" fmla="*/ 91573 h 407911"/>
                <a:gd name="connsiteX500" fmla="*/ 373444 w 401162"/>
                <a:gd name="connsiteY500" fmla="*/ 91607 h 407911"/>
                <a:gd name="connsiteX501" fmla="*/ 350894 w 401162"/>
                <a:gd name="connsiteY501" fmla="*/ 154653 h 407911"/>
                <a:gd name="connsiteX502" fmla="*/ 350760 w 401162"/>
                <a:gd name="connsiteY502" fmla="*/ 154605 h 407911"/>
                <a:gd name="connsiteX503" fmla="*/ 368882 w 401162"/>
                <a:gd name="connsiteY503" fmla="*/ 89977 h 407911"/>
                <a:gd name="connsiteX504" fmla="*/ 368893 w 401162"/>
                <a:gd name="connsiteY504" fmla="*/ 89981 h 407911"/>
                <a:gd name="connsiteX505" fmla="*/ 360719 w 401162"/>
                <a:gd name="connsiteY505" fmla="*/ 112788 h 407911"/>
                <a:gd name="connsiteX506" fmla="*/ 364404 w 401162"/>
                <a:gd name="connsiteY506" fmla="*/ 88406 h 407911"/>
                <a:gd name="connsiteX507" fmla="*/ 364468 w 401162"/>
                <a:gd name="connsiteY507" fmla="*/ 88429 h 407911"/>
                <a:gd name="connsiteX508" fmla="*/ 346587 w 401162"/>
                <a:gd name="connsiteY508" fmla="*/ 138435 h 407911"/>
                <a:gd name="connsiteX509" fmla="*/ 346490 w 401162"/>
                <a:gd name="connsiteY509" fmla="*/ 138401 h 407911"/>
                <a:gd name="connsiteX510" fmla="*/ 370495 w 401162"/>
                <a:gd name="connsiteY510" fmla="*/ 85467 h 407911"/>
                <a:gd name="connsiteX511" fmla="*/ 370509 w 401162"/>
                <a:gd name="connsiteY511" fmla="*/ 85472 h 407911"/>
                <a:gd name="connsiteX512" fmla="*/ 370498 w 401162"/>
                <a:gd name="connsiteY512" fmla="*/ 85503 h 407911"/>
                <a:gd name="connsiteX513" fmla="*/ 370484 w 401162"/>
                <a:gd name="connsiteY513" fmla="*/ 85498 h 407911"/>
                <a:gd name="connsiteX514" fmla="*/ 353561 w 401162"/>
                <a:gd name="connsiteY514" fmla="*/ 84503 h 407911"/>
                <a:gd name="connsiteX515" fmla="*/ 354531 w 401162"/>
                <a:gd name="connsiteY515" fmla="*/ 84849 h 407911"/>
                <a:gd name="connsiteX516" fmla="*/ 364413 w 401162"/>
                <a:gd name="connsiteY516" fmla="*/ 88380 h 407911"/>
                <a:gd name="connsiteX517" fmla="*/ 364404 w 401162"/>
                <a:gd name="connsiteY517" fmla="*/ 88406 h 407911"/>
                <a:gd name="connsiteX518" fmla="*/ 350702 w 401162"/>
                <a:gd name="connsiteY518" fmla="*/ 83480 h 407911"/>
                <a:gd name="connsiteX519" fmla="*/ 353175 w 401162"/>
                <a:gd name="connsiteY519" fmla="*/ 84364 h 407911"/>
                <a:gd name="connsiteX520" fmla="*/ 353561 w 401162"/>
                <a:gd name="connsiteY520" fmla="*/ 84503 h 407911"/>
                <a:gd name="connsiteX521" fmla="*/ 350700 w 401162"/>
                <a:gd name="connsiteY521" fmla="*/ 83484 h 407911"/>
                <a:gd name="connsiteX522" fmla="*/ 350653 w 401162"/>
                <a:gd name="connsiteY522" fmla="*/ 83467 h 407911"/>
                <a:gd name="connsiteX523" fmla="*/ 350700 w 401162"/>
                <a:gd name="connsiteY523" fmla="*/ 83484 h 407911"/>
                <a:gd name="connsiteX524" fmla="*/ 332814 w 401162"/>
                <a:gd name="connsiteY524" fmla="*/ 133504 h 407911"/>
                <a:gd name="connsiteX525" fmla="*/ 332735 w 401162"/>
                <a:gd name="connsiteY525" fmla="*/ 133476 h 407911"/>
                <a:gd name="connsiteX526" fmla="*/ 346161 w 401162"/>
                <a:gd name="connsiteY526" fmla="*/ 81857 h 407911"/>
                <a:gd name="connsiteX527" fmla="*/ 346193 w 401162"/>
                <a:gd name="connsiteY527" fmla="*/ 81869 h 407911"/>
                <a:gd name="connsiteX528" fmla="*/ 335445 w 401162"/>
                <a:gd name="connsiteY528" fmla="*/ 111866 h 407911"/>
                <a:gd name="connsiteX529" fmla="*/ 373435 w 401162"/>
                <a:gd name="connsiteY529" fmla="*/ 81496 h 407911"/>
                <a:gd name="connsiteX530" fmla="*/ 376560 w 401162"/>
                <a:gd name="connsiteY530" fmla="*/ 82610 h 407911"/>
                <a:gd name="connsiteX531" fmla="*/ 373348 w 401162"/>
                <a:gd name="connsiteY531" fmla="*/ 91573 h 407911"/>
                <a:gd name="connsiteX532" fmla="*/ 368893 w 401162"/>
                <a:gd name="connsiteY532" fmla="*/ 89981 h 407911"/>
                <a:gd name="connsiteX533" fmla="*/ 370498 w 401162"/>
                <a:gd name="connsiteY533" fmla="*/ 85503 h 407911"/>
                <a:gd name="connsiteX534" fmla="*/ 371351 w 401162"/>
                <a:gd name="connsiteY534" fmla="*/ 85809 h 407911"/>
                <a:gd name="connsiteX535" fmla="*/ 341689 w 401162"/>
                <a:gd name="connsiteY535" fmla="*/ 80259 h 407911"/>
                <a:gd name="connsiteX536" fmla="*/ 341780 w 401162"/>
                <a:gd name="connsiteY536" fmla="*/ 80291 h 407911"/>
                <a:gd name="connsiteX537" fmla="*/ 331869 w 401162"/>
                <a:gd name="connsiteY537" fmla="*/ 107981 h 407911"/>
                <a:gd name="connsiteX538" fmla="*/ 331868 w 401162"/>
                <a:gd name="connsiteY538" fmla="*/ 107655 h 407911"/>
                <a:gd name="connsiteX539" fmla="*/ 347803 w 401162"/>
                <a:gd name="connsiteY539" fmla="*/ 77376 h 407911"/>
                <a:gd name="connsiteX540" fmla="*/ 355100 w 401162"/>
                <a:gd name="connsiteY540" fmla="*/ 79978 h 407911"/>
                <a:gd name="connsiteX541" fmla="*/ 370484 w 401162"/>
                <a:gd name="connsiteY541" fmla="*/ 85498 h 407911"/>
                <a:gd name="connsiteX542" fmla="*/ 368882 w 401162"/>
                <a:gd name="connsiteY542" fmla="*/ 89977 h 407911"/>
                <a:gd name="connsiteX543" fmla="*/ 364413 w 401162"/>
                <a:gd name="connsiteY543" fmla="*/ 88380 h 407911"/>
                <a:gd name="connsiteX544" fmla="*/ 364416 w 401162"/>
                <a:gd name="connsiteY544" fmla="*/ 88371 h 407911"/>
                <a:gd name="connsiteX545" fmla="*/ 354531 w 401162"/>
                <a:gd name="connsiteY545" fmla="*/ 84849 h 407911"/>
                <a:gd name="connsiteX546" fmla="*/ 353175 w 401162"/>
                <a:gd name="connsiteY546" fmla="*/ 84364 h 407911"/>
                <a:gd name="connsiteX547" fmla="*/ 350704 w 401162"/>
                <a:gd name="connsiteY547" fmla="*/ 83474 h 407911"/>
                <a:gd name="connsiteX548" fmla="*/ 350702 w 401162"/>
                <a:gd name="connsiteY548" fmla="*/ 83480 h 407911"/>
                <a:gd name="connsiteX549" fmla="*/ 346193 w 401162"/>
                <a:gd name="connsiteY549" fmla="*/ 81869 h 407911"/>
                <a:gd name="connsiteX550" fmla="*/ 347796 w 401162"/>
                <a:gd name="connsiteY550" fmla="*/ 77277 h 407911"/>
                <a:gd name="connsiteX551" fmla="*/ 370509 w 401162"/>
                <a:gd name="connsiteY551" fmla="*/ 85429 h 407911"/>
                <a:gd name="connsiteX552" fmla="*/ 370495 w 401162"/>
                <a:gd name="connsiteY552" fmla="*/ 85467 h 407911"/>
                <a:gd name="connsiteX553" fmla="*/ 355100 w 401162"/>
                <a:gd name="connsiteY553" fmla="*/ 79978 h 407911"/>
                <a:gd name="connsiteX554" fmla="*/ 347771 w 401162"/>
                <a:gd name="connsiteY554" fmla="*/ 77348 h 407911"/>
                <a:gd name="connsiteX555" fmla="*/ 347926 w 401162"/>
                <a:gd name="connsiteY555" fmla="*/ 72372 h 407911"/>
                <a:gd name="connsiteX556" fmla="*/ 373447 w 401162"/>
                <a:gd name="connsiteY556" fmla="*/ 81471 h 407911"/>
                <a:gd name="connsiteX557" fmla="*/ 373435 w 401162"/>
                <a:gd name="connsiteY557" fmla="*/ 81496 h 407911"/>
                <a:gd name="connsiteX558" fmla="*/ 347919 w 401162"/>
                <a:gd name="connsiteY558" fmla="*/ 72404 h 407911"/>
                <a:gd name="connsiteX559" fmla="*/ 344978 w 401162"/>
                <a:gd name="connsiteY559" fmla="*/ 71356 h 407911"/>
                <a:gd name="connsiteX560" fmla="*/ 347919 w 401162"/>
                <a:gd name="connsiteY560" fmla="*/ 72404 h 407911"/>
                <a:gd name="connsiteX561" fmla="*/ 346800 w 401162"/>
                <a:gd name="connsiteY561" fmla="*/ 77000 h 407911"/>
                <a:gd name="connsiteX562" fmla="*/ 347771 w 401162"/>
                <a:gd name="connsiteY562" fmla="*/ 77348 h 407911"/>
                <a:gd name="connsiteX563" fmla="*/ 346161 w 401162"/>
                <a:gd name="connsiteY563" fmla="*/ 81857 h 407911"/>
                <a:gd name="connsiteX564" fmla="*/ 341780 w 401162"/>
                <a:gd name="connsiteY564" fmla="*/ 80291 h 407911"/>
                <a:gd name="connsiteX565" fmla="*/ 322152 w 401162"/>
                <a:gd name="connsiteY565" fmla="*/ 62842 h 407911"/>
                <a:gd name="connsiteX566" fmla="*/ 322174 w 401162"/>
                <a:gd name="connsiteY566" fmla="*/ 62842 h 407911"/>
                <a:gd name="connsiteX567" fmla="*/ 322345 w 401162"/>
                <a:gd name="connsiteY567" fmla="*/ 120851 h 407911"/>
                <a:gd name="connsiteX568" fmla="*/ 307703 w 401162"/>
                <a:gd name="connsiteY568" fmla="*/ 120893 h 407911"/>
                <a:gd name="connsiteX569" fmla="*/ 307599 w 401162"/>
                <a:gd name="connsiteY569" fmla="*/ 85649 h 407911"/>
                <a:gd name="connsiteX570" fmla="*/ 307714 w 401162"/>
                <a:gd name="connsiteY570" fmla="*/ 120235 h 407911"/>
                <a:gd name="connsiteX571" fmla="*/ 322295 w 401162"/>
                <a:gd name="connsiteY571" fmla="*/ 120188 h 407911"/>
                <a:gd name="connsiteX572" fmla="*/ 322152 w 401162"/>
                <a:gd name="connsiteY572" fmla="*/ 62837 h 407911"/>
                <a:gd name="connsiteX573" fmla="*/ 322152 w 401162"/>
                <a:gd name="connsiteY573" fmla="*/ 62842 h 407911"/>
                <a:gd name="connsiteX574" fmla="*/ 307532 w 401162"/>
                <a:gd name="connsiteY574" fmla="*/ 62890 h 407911"/>
                <a:gd name="connsiteX575" fmla="*/ 307599 w 401162"/>
                <a:gd name="connsiteY575" fmla="*/ 85649 h 407911"/>
                <a:gd name="connsiteX576" fmla="*/ 307524 w 401162"/>
                <a:gd name="connsiteY576" fmla="*/ 62885 h 407911"/>
                <a:gd name="connsiteX577" fmla="*/ 298021 w 401162"/>
                <a:gd name="connsiteY577" fmla="*/ 62792 h 407911"/>
                <a:gd name="connsiteX578" fmla="*/ 298023 w 401162"/>
                <a:gd name="connsiteY578" fmla="*/ 62792 h 407911"/>
                <a:gd name="connsiteX579" fmla="*/ 298232 w 401162"/>
                <a:gd name="connsiteY579" fmla="*/ 129754 h 407911"/>
                <a:gd name="connsiteX580" fmla="*/ 298327 w 401162"/>
                <a:gd name="connsiteY580" fmla="*/ 129754 h 407911"/>
                <a:gd name="connsiteX581" fmla="*/ 298420 w 401162"/>
                <a:gd name="connsiteY581" fmla="*/ 152595 h 407911"/>
                <a:gd name="connsiteX582" fmla="*/ 298277 w 401162"/>
                <a:gd name="connsiteY582" fmla="*/ 152221 h 407911"/>
                <a:gd name="connsiteX583" fmla="*/ 302772 w 401162"/>
                <a:gd name="connsiteY583" fmla="*/ 62772 h 407911"/>
                <a:gd name="connsiteX584" fmla="*/ 302979 w 401162"/>
                <a:gd name="connsiteY584" fmla="*/ 120907 h 407911"/>
                <a:gd name="connsiteX585" fmla="*/ 302937 w 401162"/>
                <a:gd name="connsiteY585" fmla="*/ 120907 h 407911"/>
                <a:gd name="connsiteX586" fmla="*/ 302769 w 401162"/>
                <a:gd name="connsiteY586" fmla="*/ 62772 h 407911"/>
                <a:gd name="connsiteX587" fmla="*/ 326980 w 401162"/>
                <a:gd name="connsiteY587" fmla="*/ 62673 h 407911"/>
                <a:gd name="connsiteX588" fmla="*/ 327146 w 401162"/>
                <a:gd name="connsiteY588" fmla="*/ 120827 h 407911"/>
                <a:gd name="connsiteX589" fmla="*/ 327143 w 401162"/>
                <a:gd name="connsiteY589" fmla="*/ 120837 h 407911"/>
                <a:gd name="connsiteX590" fmla="*/ 327082 w 401162"/>
                <a:gd name="connsiteY590" fmla="*/ 120837 h 407911"/>
                <a:gd name="connsiteX591" fmla="*/ 326914 w 401162"/>
                <a:gd name="connsiteY591" fmla="*/ 62673 h 407911"/>
                <a:gd name="connsiteX592" fmla="*/ 331711 w 401162"/>
                <a:gd name="connsiteY592" fmla="*/ 62653 h 407911"/>
                <a:gd name="connsiteX593" fmla="*/ 331739 w 401162"/>
                <a:gd name="connsiteY593" fmla="*/ 62653 h 407911"/>
                <a:gd name="connsiteX594" fmla="*/ 331868 w 401162"/>
                <a:gd name="connsiteY594" fmla="*/ 107655 h 407911"/>
                <a:gd name="connsiteX595" fmla="*/ 331852 w 401162"/>
                <a:gd name="connsiteY595" fmla="*/ 107701 h 407911"/>
                <a:gd name="connsiteX596" fmla="*/ 326901 w 401162"/>
                <a:gd name="connsiteY596" fmla="*/ 58032 h 407911"/>
                <a:gd name="connsiteX597" fmla="*/ 326914 w 401162"/>
                <a:gd name="connsiteY597" fmla="*/ 62673 h 407911"/>
                <a:gd name="connsiteX598" fmla="*/ 302772 w 401162"/>
                <a:gd name="connsiteY598" fmla="*/ 62772 h 407911"/>
                <a:gd name="connsiteX599" fmla="*/ 302756 w 401162"/>
                <a:gd name="connsiteY599" fmla="*/ 58328 h 407911"/>
                <a:gd name="connsiteX600" fmla="*/ 302755 w 401162"/>
                <a:gd name="connsiteY600" fmla="*/ 58127 h 407911"/>
                <a:gd name="connsiteX601" fmla="*/ 321649 w 401162"/>
                <a:gd name="connsiteY601" fmla="*/ 53299 h 407911"/>
                <a:gd name="connsiteX602" fmla="*/ 301365 w 401162"/>
                <a:gd name="connsiteY602" fmla="*/ 53357 h 407911"/>
                <a:gd name="connsiteX603" fmla="*/ 301365 w 401162"/>
                <a:gd name="connsiteY603" fmla="*/ 53357 h 407911"/>
                <a:gd name="connsiteX604" fmla="*/ 328458 w 401162"/>
                <a:gd name="connsiteY604" fmla="*/ 53280 h 407911"/>
                <a:gd name="connsiteX605" fmla="*/ 328458 w 401162"/>
                <a:gd name="connsiteY605" fmla="*/ 53280 h 407911"/>
                <a:gd name="connsiteX606" fmla="*/ 321649 w 401162"/>
                <a:gd name="connsiteY606" fmla="*/ 53299 h 407911"/>
                <a:gd name="connsiteX607" fmla="*/ 328458 w 401162"/>
                <a:gd name="connsiteY607" fmla="*/ 53280 h 407911"/>
                <a:gd name="connsiteX608" fmla="*/ 328458 w 401162"/>
                <a:gd name="connsiteY608" fmla="*/ 53280 h 407911"/>
                <a:gd name="connsiteX609" fmla="*/ 328458 w 401162"/>
                <a:gd name="connsiteY609" fmla="*/ 53280 h 407911"/>
                <a:gd name="connsiteX610" fmla="*/ 331682 w 401162"/>
                <a:gd name="connsiteY610" fmla="*/ 53271 h 407911"/>
                <a:gd name="connsiteX611" fmla="*/ 331711 w 401162"/>
                <a:gd name="connsiteY611" fmla="*/ 62653 h 407911"/>
                <a:gd name="connsiteX612" fmla="*/ 326980 w 401162"/>
                <a:gd name="connsiteY612" fmla="*/ 62673 h 407911"/>
                <a:gd name="connsiteX613" fmla="*/ 326967 w 401162"/>
                <a:gd name="connsiteY613" fmla="*/ 58032 h 407911"/>
                <a:gd name="connsiteX614" fmla="*/ 326901 w 401162"/>
                <a:gd name="connsiteY614" fmla="*/ 58032 h 407911"/>
                <a:gd name="connsiteX615" fmla="*/ 326901 w 401162"/>
                <a:gd name="connsiteY615" fmla="*/ 58032 h 407911"/>
                <a:gd name="connsiteX616" fmla="*/ 302755 w 401162"/>
                <a:gd name="connsiteY616" fmla="*/ 58080 h 407911"/>
                <a:gd name="connsiteX617" fmla="*/ 302755 w 401162"/>
                <a:gd name="connsiteY617" fmla="*/ 58127 h 407911"/>
                <a:gd name="connsiteX618" fmla="*/ 302755 w 401162"/>
                <a:gd name="connsiteY618" fmla="*/ 58127 h 407911"/>
                <a:gd name="connsiteX619" fmla="*/ 302756 w 401162"/>
                <a:gd name="connsiteY619" fmla="*/ 58328 h 407911"/>
                <a:gd name="connsiteX620" fmla="*/ 302769 w 401162"/>
                <a:gd name="connsiteY620" fmla="*/ 62772 h 407911"/>
                <a:gd name="connsiteX621" fmla="*/ 298023 w 401162"/>
                <a:gd name="connsiteY621" fmla="*/ 62792 h 407911"/>
                <a:gd name="connsiteX622" fmla="*/ 297994 w 401162"/>
                <a:gd name="connsiteY622" fmla="*/ 53366 h 407911"/>
                <a:gd name="connsiteX623" fmla="*/ 301365 w 401162"/>
                <a:gd name="connsiteY623" fmla="*/ 53357 h 407911"/>
                <a:gd name="connsiteX624" fmla="*/ 301873 w 401162"/>
                <a:gd name="connsiteY624" fmla="*/ 58032 h 407911"/>
                <a:gd name="connsiteX625" fmla="*/ 327978 w 401162"/>
                <a:gd name="connsiteY625" fmla="*/ 57984 h 407911"/>
                <a:gd name="connsiteX626" fmla="*/ 328458 w 401162"/>
                <a:gd name="connsiteY626" fmla="*/ 53280 h 407911"/>
                <a:gd name="connsiteX627" fmla="*/ 328458 w 401162"/>
                <a:gd name="connsiteY627" fmla="*/ 53280 h 407911"/>
                <a:gd name="connsiteX628" fmla="*/ 150374 w 401162"/>
                <a:gd name="connsiteY628" fmla="*/ 51059 h 407911"/>
                <a:gd name="connsiteX629" fmla="*/ 282778 w 401162"/>
                <a:gd name="connsiteY629" fmla="*/ 135405 h 407911"/>
                <a:gd name="connsiteX630" fmla="*/ 298350 w 401162"/>
                <a:gd name="connsiteY630" fmla="*/ 177842 h 407911"/>
                <a:gd name="connsiteX631" fmla="*/ 298416 w 401162"/>
                <a:gd name="connsiteY631" fmla="*/ 200976 h 407911"/>
                <a:gd name="connsiteX632" fmla="*/ 273224 w 401162"/>
                <a:gd name="connsiteY632" fmla="*/ 271254 h 407911"/>
                <a:gd name="connsiteX633" fmla="*/ 263054 w 401162"/>
                <a:gd name="connsiteY633" fmla="*/ 273706 h 407911"/>
                <a:gd name="connsiteX634" fmla="*/ 250719 w 401162"/>
                <a:gd name="connsiteY634" fmla="*/ 275897 h 407911"/>
                <a:gd name="connsiteX635" fmla="*/ 220954 w 401162"/>
                <a:gd name="connsiteY635" fmla="*/ 320616 h 407911"/>
                <a:gd name="connsiteX636" fmla="*/ 223716 w 401162"/>
                <a:gd name="connsiteY636" fmla="*/ 332856 h 407911"/>
                <a:gd name="connsiteX637" fmla="*/ 221144 w 401162"/>
                <a:gd name="connsiteY637" fmla="*/ 367336 h 407911"/>
                <a:gd name="connsiteX638" fmla="*/ 192426 w 401162"/>
                <a:gd name="connsiteY638" fmla="*/ 388577 h 407911"/>
                <a:gd name="connsiteX639" fmla="*/ 191617 w 401162"/>
                <a:gd name="connsiteY639" fmla="*/ 388768 h 407911"/>
                <a:gd name="connsiteX640" fmla="*/ 166566 w 401162"/>
                <a:gd name="connsiteY640" fmla="*/ 391196 h 407911"/>
                <a:gd name="connsiteX641" fmla="*/ 13309 w 401162"/>
                <a:gd name="connsiteY641" fmla="*/ 249798 h 407911"/>
                <a:gd name="connsiteX642" fmla="*/ 32550 w 401162"/>
                <a:gd name="connsiteY642" fmla="*/ 122592 h 407911"/>
                <a:gd name="connsiteX643" fmla="*/ 125323 w 401162"/>
                <a:gd name="connsiteY643" fmla="*/ 53488 h 407911"/>
                <a:gd name="connsiteX644" fmla="*/ 150374 w 401162"/>
                <a:gd name="connsiteY644" fmla="*/ 51059 h 407911"/>
                <a:gd name="connsiteX645" fmla="*/ 123465 w 401162"/>
                <a:gd name="connsiteY645" fmla="*/ 44201 h 407911"/>
                <a:gd name="connsiteX646" fmla="*/ 243242 w 401162"/>
                <a:gd name="connsiteY646" fmla="*/ 74586 h 407911"/>
                <a:gd name="connsiteX647" fmla="*/ 287998 w 401162"/>
                <a:gd name="connsiteY647" fmla="*/ 125330 h 407911"/>
                <a:gd name="connsiteX648" fmla="*/ 298277 w 401162"/>
                <a:gd name="connsiteY648" fmla="*/ 152221 h 407911"/>
                <a:gd name="connsiteX649" fmla="*/ 298315 w 401162"/>
                <a:gd name="connsiteY649" fmla="*/ 165777 h 407911"/>
                <a:gd name="connsiteX650" fmla="*/ 283250 w 401162"/>
                <a:gd name="connsiteY650" fmla="*/ 126749 h 407911"/>
                <a:gd name="connsiteX651" fmla="*/ 124418 w 401162"/>
                <a:gd name="connsiteY651" fmla="*/ 48774 h 407911"/>
                <a:gd name="connsiteX652" fmla="*/ 8690 w 401162"/>
                <a:gd name="connsiteY652" fmla="*/ 250718 h 407911"/>
                <a:gd name="connsiteX653" fmla="*/ 192570 w 401162"/>
                <a:gd name="connsiteY653" fmla="*/ 393460 h 407911"/>
                <a:gd name="connsiteX654" fmla="*/ 193427 w 401162"/>
                <a:gd name="connsiteY654" fmla="*/ 393269 h 407911"/>
                <a:gd name="connsiteX655" fmla="*/ 228241 w 401162"/>
                <a:gd name="connsiteY655" fmla="*/ 331162 h 407911"/>
                <a:gd name="connsiteX656" fmla="*/ 225764 w 401162"/>
                <a:gd name="connsiteY656" fmla="*/ 320207 h 407911"/>
                <a:gd name="connsiteX657" fmla="*/ 252244 w 401162"/>
                <a:gd name="connsiteY657" fmla="*/ 280390 h 407911"/>
                <a:gd name="connsiteX658" fmla="*/ 263197 w 401162"/>
                <a:gd name="connsiteY658" fmla="*/ 278437 h 407911"/>
                <a:gd name="connsiteX659" fmla="*/ 271360 w 401162"/>
                <a:gd name="connsiteY659" fmla="*/ 276454 h 407911"/>
                <a:gd name="connsiteX660" fmla="*/ 269445 w 401162"/>
                <a:gd name="connsiteY660" fmla="*/ 281796 h 407911"/>
                <a:gd name="connsiteX661" fmla="*/ 263292 w 401162"/>
                <a:gd name="connsiteY661" fmla="*/ 283278 h 407911"/>
                <a:gd name="connsiteX662" fmla="*/ 253672 w 401162"/>
                <a:gd name="connsiteY662" fmla="*/ 284993 h 407911"/>
                <a:gd name="connsiteX663" fmla="*/ 230431 w 401162"/>
                <a:gd name="connsiteY663" fmla="*/ 319854 h 407911"/>
                <a:gd name="connsiteX664" fmla="*/ 232574 w 401162"/>
                <a:gd name="connsiteY664" fmla="*/ 329522 h 407911"/>
                <a:gd name="connsiteX665" fmla="*/ 229478 w 401162"/>
                <a:gd name="connsiteY665" fmla="*/ 371956 h 407911"/>
                <a:gd name="connsiteX666" fmla="*/ 194284 w 401162"/>
                <a:gd name="connsiteY666" fmla="*/ 398007 h 407911"/>
                <a:gd name="connsiteX667" fmla="*/ 193474 w 401162"/>
                <a:gd name="connsiteY667" fmla="*/ 398102 h 407911"/>
                <a:gd name="connsiteX668" fmla="*/ 166328 w 401162"/>
                <a:gd name="connsiteY668" fmla="*/ 400769 h 407911"/>
                <a:gd name="connsiteX669" fmla="*/ 73697 w 401162"/>
                <a:gd name="connsiteY669" fmla="*/ 367670 h 407911"/>
                <a:gd name="connsiteX670" fmla="*/ 3975 w 401162"/>
                <a:gd name="connsiteY670" fmla="*/ 251703 h 407911"/>
                <a:gd name="connsiteX671" fmla="*/ 24263 w 401162"/>
                <a:gd name="connsiteY671" fmla="*/ 117877 h 407911"/>
                <a:gd name="connsiteX672" fmla="*/ 123465 w 401162"/>
                <a:gd name="connsiteY672" fmla="*/ 44201 h 407911"/>
                <a:gd name="connsiteX673" fmla="*/ 362916 w 401162"/>
                <a:gd name="connsiteY673" fmla="*/ 31365 h 407911"/>
                <a:gd name="connsiteX674" fmla="*/ 388064 w 401162"/>
                <a:gd name="connsiteY674" fmla="*/ 40360 h 407911"/>
                <a:gd name="connsiteX675" fmla="*/ 369013 w 401162"/>
                <a:gd name="connsiteY675" fmla="*/ 79862 h 407911"/>
                <a:gd name="connsiteX676" fmla="*/ 352533 w 401162"/>
                <a:gd name="connsiteY676" fmla="*/ 73960 h 407911"/>
                <a:gd name="connsiteX677" fmla="*/ 356105 w 401162"/>
                <a:gd name="connsiteY677" fmla="*/ 18848 h 407911"/>
                <a:gd name="connsiteX678" fmla="*/ 401162 w 401162"/>
                <a:gd name="connsiteY678" fmla="*/ 34982 h 407911"/>
                <a:gd name="connsiteX679" fmla="*/ 373871 w 401162"/>
                <a:gd name="connsiteY679" fmla="*/ 91760 h 407911"/>
                <a:gd name="connsiteX680" fmla="*/ 373444 w 401162"/>
                <a:gd name="connsiteY680" fmla="*/ 91607 h 407911"/>
                <a:gd name="connsiteX681" fmla="*/ 376660 w 401162"/>
                <a:gd name="connsiteY681" fmla="*/ 82616 h 407911"/>
                <a:gd name="connsiteX682" fmla="*/ 373447 w 401162"/>
                <a:gd name="connsiteY682" fmla="*/ 81471 h 407911"/>
                <a:gd name="connsiteX683" fmla="*/ 394614 w 401162"/>
                <a:gd name="connsiteY683" fmla="*/ 37669 h 407911"/>
                <a:gd name="connsiteX684" fmla="*/ 359433 w 401162"/>
                <a:gd name="connsiteY684" fmla="*/ 25098 h 407911"/>
                <a:gd name="connsiteX685" fmla="*/ 347926 w 401162"/>
                <a:gd name="connsiteY685" fmla="*/ 72372 h 407911"/>
                <a:gd name="connsiteX686" fmla="*/ 344989 w 401162"/>
                <a:gd name="connsiteY686" fmla="*/ 71325 h 407911"/>
                <a:gd name="connsiteX687" fmla="*/ 344978 w 401162"/>
                <a:gd name="connsiteY687" fmla="*/ 71356 h 407911"/>
                <a:gd name="connsiteX688" fmla="*/ 344891 w 401162"/>
                <a:gd name="connsiteY688" fmla="*/ 71325 h 407911"/>
                <a:gd name="connsiteX689" fmla="*/ 341689 w 401162"/>
                <a:gd name="connsiteY689" fmla="*/ 80259 h 407911"/>
                <a:gd name="connsiteX690" fmla="*/ 341245 w 401162"/>
                <a:gd name="connsiteY690" fmla="*/ 80100 h 407911"/>
                <a:gd name="connsiteX691" fmla="*/ 328099 w 401162"/>
                <a:gd name="connsiteY691" fmla="*/ 9657 h 407911"/>
                <a:gd name="connsiteX692" fmla="*/ 323627 w 401162"/>
                <a:gd name="connsiteY692" fmla="*/ 53232 h 407911"/>
                <a:gd name="connsiteX693" fmla="*/ 306119 w 401162"/>
                <a:gd name="connsiteY693" fmla="*/ 53280 h 407911"/>
                <a:gd name="connsiteX694" fmla="*/ 301361 w 401162"/>
                <a:gd name="connsiteY694" fmla="*/ 9705 h 407911"/>
                <a:gd name="connsiteX695" fmla="*/ 338566 w 401162"/>
                <a:gd name="connsiteY695" fmla="*/ 0 h 407911"/>
                <a:gd name="connsiteX696" fmla="*/ 332143 w 401162"/>
                <a:gd name="connsiteY696" fmla="*/ 62651 h 407911"/>
                <a:gd name="connsiteX697" fmla="*/ 331739 w 401162"/>
                <a:gd name="connsiteY697" fmla="*/ 62653 h 407911"/>
                <a:gd name="connsiteX698" fmla="*/ 331712 w 401162"/>
                <a:gd name="connsiteY698" fmla="*/ 53271 h 407911"/>
                <a:gd name="connsiteX699" fmla="*/ 331682 w 401162"/>
                <a:gd name="connsiteY699" fmla="*/ 53271 h 407911"/>
                <a:gd name="connsiteX700" fmla="*/ 328458 w 401162"/>
                <a:gd name="connsiteY700" fmla="*/ 53280 h 407911"/>
                <a:gd name="connsiteX701" fmla="*/ 333408 w 401162"/>
                <a:gd name="connsiteY701" fmla="*/ 4861 h 407911"/>
                <a:gd name="connsiteX702" fmla="*/ 296109 w 401162"/>
                <a:gd name="connsiteY702" fmla="*/ 4956 h 407911"/>
                <a:gd name="connsiteX703" fmla="*/ 301365 w 401162"/>
                <a:gd name="connsiteY703" fmla="*/ 53357 h 407911"/>
                <a:gd name="connsiteX704" fmla="*/ 297994 w 401162"/>
                <a:gd name="connsiteY704" fmla="*/ 53366 h 407911"/>
                <a:gd name="connsiteX705" fmla="*/ 298021 w 401162"/>
                <a:gd name="connsiteY705" fmla="*/ 62792 h 407911"/>
                <a:gd name="connsiteX706" fmla="*/ 297555 w 401162"/>
                <a:gd name="connsiteY706" fmla="*/ 62794 h 407911"/>
                <a:gd name="connsiteX707" fmla="*/ 290752 w 401162"/>
                <a:gd name="connsiteY707" fmla="*/ 190 h 4079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Lst>
              <a:rect l="l" t="t" r="r" b="b"/>
              <a:pathLst>
                <a:path w="401162" h="407911">
                  <a:moveTo>
                    <a:pt x="275044" y="280448"/>
                  </a:moveTo>
                  <a:lnTo>
                    <a:pt x="236842" y="387069"/>
                  </a:lnTo>
                  <a:cubicBezTo>
                    <a:pt x="234605" y="393307"/>
                    <a:pt x="237842" y="400213"/>
                    <a:pt x="244125" y="402499"/>
                  </a:cubicBezTo>
                  <a:cubicBezTo>
                    <a:pt x="250361" y="404737"/>
                    <a:pt x="257264" y="401451"/>
                    <a:pt x="259501" y="395212"/>
                  </a:cubicBezTo>
                  <a:lnTo>
                    <a:pt x="298659" y="285951"/>
                  </a:lnTo>
                  <a:lnTo>
                    <a:pt x="298699" y="299886"/>
                  </a:lnTo>
                  <a:lnTo>
                    <a:pt x="263980" y="396769"/>
                  </a:lnTo>
                  <a:cubicBezTo>
                    <a:pt x="262504" y="400959"/>
                    <a:pt x="259409" y="404388"/>
                    <a:pt x="255361" y="406292"/>
                  </a:cubicBezTo>
                  <a:cubicBezTo>
                    <a:pt x="253027" y="407340"/>
                    <a:pt x="250598" y="407863"/>
                    <a:pt x="248170" y="407911"/>
                  </a:cubicBezTo>
                  <a:cubicBezTo>
                    <a:pt x="246265" y="407911"/>
                    <a:pt x="244360" y="407530"/>
                    <a:pt x="242503" y="406863"/>
                  </a:cubicBezTo>
                  <a:cubicBezTo>
                    <a:pt x="238264" y="405387"/>
                    <a:pt x="234883" y="402293"/>
                    <a:pt x="232978" y="398245"/>
                  </a:cubicBezTo>
                  <a:cubicBezTo>
                    <a:pt x="231073" y="394198"/>
                    <a:pt x="230835" y="389627"/>
                    <a:pt x="232311" y="385389"/>
                  </a:cubicBezTo>
                  <a:lnTo>
                    <a:pt x="269445" y="281796"/>
                  </a:lnTo>
                  <a:close/>
                  <a:moveTo>
                    <a:pt x="282471" y="273755"/>
                  </a:moveTo>
                  <a:lnTo>
                    <a:pt x="280548" y="279123"/>
                  </a:lnTo>
                  <a:lnTo>
                    <a:pt x="275044" y="280448"/>
                  </a:lnTo>
                  <a:lnTo>
                    <a:pt x="276962" y="275094"/>
                  </a:lnTo>
                  <a:close/>
                  <a:moveTo>
                    <a:pt x="278821" y="269905"/>
                  </a:moveTo>
                  <a:lnTo>
                    <a:pt x="276962" y="275094"/>
                  </a:lnTo>
                  <a:lnTo>
                    <a:pt x="271360" y="276454"/>
                  </a:lnTo>
                  <a:lnTo>
                    <a:pt x="273224" y="271254"/>
                  </a:lnTo>
                  <a:close/>
                  <a:moveTo>
                    <a:pt x="298607" y="267878"/>
                  </a:moveTo>
                  <a:lnTo>
                    <a:pt x="298619" y="272004"/>
                  </a:lnTo>
                  <a:lnTo>
                    <a:pt x="255075" y="393531"/>
                  </a:lnTo>
                  <a:cubicBezTo>
                    <a:pt x="254408" y="395341"/>
                    <a:pt x="253075" y="396817"/>
                    <a:pt x="251313" y="397674"/>
                  </a:cubicBezTo>
                  <a:cubicBezTo>
                    <a:pt x="249503" y="398483"/>
                    <a:pt x="247550" y="398626"/>
                    <a:pt x="245693" y="397960"/>
                  </a:cubicBezTo>
                  <a:cubicBezTo>
                    <a:pt x="243931" y="397293"/>
                    <a:pt x="242455" y="396007"/>
                    <a:pt x="241598" y="394198"/>
                  </a:cubicBezTo>
                  <a:cubicBezTo>
                    <a:pt x="240788" y="392436"/>
                    <a:pt x="240645" y="390437"/>
                    <a:pt x="241312" y="388627"/>
                  </a:cubicBezTo>
                  <a:lnTo>
                    <a:pt x="280548" y="279123"/>
                  </a:lnTo>
                  <a:lnTo>
                    <a:pt x="284515" y="278168"/>
                  </a:lnTo>
                  <a:close/>
                  <a:moveTo>
                    <a:pt x="303348" y="262965"/>
                  </a:moveTo>
                  <a:lnTo>
                    <a:pt x="303377" y="272787"/>
                  </a:lnTo>
                  <a:lnTo>
                    <a:pt x="298659" y="285951"/>
                  </a:lnTo>
                  <a:lnTo>
                    <a:pt x="298619" y="272004"/>
                  </a:lnTo>
                  <a:lnTo>
                    <a:pt x="300625" y="266405"/>
                  </a:lnTo>
                  <a:lnTo>
                    <a:pt x="301666" y="265645"/>
                  </a:lnTo>
                  <a:close/>
                  <a:moveTo>
                    <a:pt x="308111" y="259577"/>
                  </a:moveTo>
                  <a:lnTo>
                    <a:pt x="308152" y="273505"/>
                  </a:lnTo>
                  <a:lnTo>
                    <a:pt x="303417" y="286719"/>
                  </a:lnTo>
                  <a:lnTo>
                    <a:pt x="303377" y="272787"/>
                  </a:lnTo>
                  <a:close/>
                  <a:moveTo>
                    <a:pt x="303323" y="254125"/>
                  </a:moveTo>
                  <a:lnTo>
                    <a:pt x="303336" y="258838"/>
                  </a:lnTo>
                  <a:lnTo>
                    <a:pt x="300625" y="266405"/>
                  </a:lnTo>
                  <a:lnTo>
                    <a:pt x="298607" y="267878"/>
                  </a:lnTo>
                  <a:lnTo>
                    <a:pt x="298589" y="261707"/>
                  </a:lnTo>
                  <a:close/>
                  <a:moveTo>
                    <a:pt x="298565" y="253089"/>
                  </a:moveTo>
                  <a:lnTo>
                    <a:pt x="298589" y="261707"/>
                  </a:lnTo>
                  <a:lnTo>
                    <a:pt x="298291" y="262185"/>
                  </a:lnTo>
                  <a:cubicBezTo>
                    <a:pt x="293871" y="266965"/>
                    <a:pt x="288562" y="270909"/>
                    <a:pt x="282626" y="273718"/>
                  </a:cubicBezTo>
                  <a:lnTo>
                    <a:pt x="282471" y="273755"/>
                  </a:lnTo>
                  <a:lnTo>
                    <a:pt x="285206" y="266122"/>
                  </a:lnTo>
                  <a:lnTo>
                    <a:pt x="294844" y="259055"/>
                  </a:lnTo>
                  <a:close/>
                  <a:moveTo>
                    <a:pt x="311619" y="249788"/>
                  </a:moveTo>
                  <a:lnTo>
                    <a:pt x="308111" y="259577"/>
                  </a:lnTo>
                  <a:lnTo>
                    <a:pt x="308099" y="255397"/>
                  </a:lnTo>
                  <a:close/>
                  <a:moveTo>
                    <a:pt x="308073" y="246516"/>
                  </a:moveTo>
                  <a:lnTo>
                    <a:pt x="308099" y="255397"/>
                  </a:lnTo>
                  <a:lnTo>
                    <a:pt x="303348" y="262965"/>
                  </a:lnTo>
                  <a:lnTo>
                    <a:pt x="303336" y="258838"/>
                  </a:lnTo>
                  <a:lnTo>
                    <a:pt x="307318" y="247725"/>
                  </a:lnTo>
                  <a:close/>
                  <a:moveTo>
                    <a:pt x="184665" y="246069"/>
                  </a:moveTo>
                  <a:cubicBezTo>
                    <a:pt x="192955" y="246069"/>
                    <a:pt x="201149" y="249736"/>
                    <a:pt x="206723" y="256688"/>
                  </a:cubicBezTo>
                  <a:cubicBezTo>
                    <a:pt x="216299" y="268783"/>
                    <a:pt x="214250" y="286545"/>
                    <a:pt x="202102" y="296116"/>
                  </a:cubicBezTo>
                  <a:cubicBezTo>
                    <a:pt x="196242" y="300735"/>
                    <a:pt x="188905" y="302878"/>
                    <a:pt x="181425" y="302020"/>
                  </a:cubicBezTo>
                  <a:cubicBezTo>
                    <a:pt x="173993" y="301116"/>
                    <a:pt x="167323" y="297401"/>
                    <a:pt x="162702" y="291544"/>
                  </a:cubicBezTo>
                  <a:cubicBezTo>
                    <a:pt x="158033" y="285640"/>
                    <a:pt x="155889" y="278307"/>
                    <a:pt x="156795" y="270878"/>
                  </a:cubicBezTo>
                  <a:cubicBezTo>
                    <a:pt x="157700" y="263450"/>
                    <a:pt x="161368" y="256783"/>
                    <a:pt x="167276" y="252116"/>
                  </a:cubicBezTo>
                  <a:cubicBezTo>
                    <a:pt x="172421" y="248021"/>
                    <a:pt x="178519" y="246069"/>
                    <a:pt x="184665" y="246069"/>
                  </a:cubicBezTo>
                  <a:close/>
                  <a:moveTo>
                    <a:pt x="313583" y="244310"/>
                  </a:moveTo>
                  <a:lnTo>
                    <a:pt x="313013" y="247569"/>
                  </a:lnTo>
                  <a:lnTo>
                    <a:pt x="311619" y="249788"/>
                  </a:lnTo>
                  <a:close/>
                  <a:moveTo>
                    <a:pt x="309149" y="242616"/>
                  </a:moveTo>
                  <a:lnTo>
                    <a:pt x="308625" y="245632"/>
                  </a:lnTo>
                  <a:lnTo>
                    <a:pt x="308073" y="246516"/>
                  </a:lnTo>
                  <a:lnTo>
                    <a:pt x="308070" y="245627"/>
                  </a:lnTo>
                  <a:close/>
                  <a:moveTo>
                    <a:pt x="189072" y="236825"/>
                  </a:moveTo>
                  <a:cubicBezTo>
                    <a:pt x="179508" y="235724"/>
                    <a:pt x="169515" y="238260"/>
                    <a:pt x="161368" y="244688"/>
                  </a:cubicBezTo>
                  <a:cubicBezTo>
                    <a:pt x="153507" y="250878"/>
                    <a:pt x="148505" y="259783"/>
                    <a:pt x="147409" y="269783"/>
                  </a:cubicBezTo>
                  <a:cubicBezTo>
                    <a:pt x="146218" y="279783"/>
                    <a:pt x="148981" y="289640"/>
                    <a:pt x="155270" y="297497"/>
                  </a:cubicBezTo>
                  <a:cubicBezTo>
                    <a:pt x="161463" y="305354"/>
                    <a:pt x="170372" y="310354"/>
                    <a:pt x="180377" y="311449"/>
                  </a:cubicBezTo>
                  <a:cubicBezTo>
                    <a:pt x="181854" y="311639"/>
                    <a:pt x="183283" y="311687"/>
                    <a:pt x="184808" y="311687"/>
                  </a:cubicBezTo>
                  <a:cubicBezTo>
                    <a:pt x="193193" y="311687"/>
                    <a:pt x="201339" y="308925"/>
                    <a:pt x="208057" y="303592"/>
                  </a:cubicBezTo>
                  <a:cubicBezTo>
                    <a:pt x="224350" y="290735"/>
                    <a:pt x="227066" y="267069"/>
                    <a:pt x="214203" y="250783"/>
                  </a:cubicBezTo>
                  <a:cubicBezTo>
                    <a:pt x="207771" y="242664"/>
                    <a:pt x="198636" y="237926"/>
                    <a:pt x="189072" y="236825"/>
                  </a:cubicBezTo>
                  <a:close/>
                  <a:moveTo>
                    <a:pt x="322675" y="232980"/>
                  </a:moveTo>
                  <a:lnTo>
                    <a:pt x="323128" y="387034"/>
                  </a:lnTo>
                  <a:cubicBezTo>
                    <a:pt x="323128" y="391082"/>
                    <a:pt x="319885" y="394320"/>
                    <a:pt x="315831" y="394320"/>
                  </a:cubicBezTo>
                  <a:cubicBezTo>
                    <a:pt x="311777" y="394320"/>
                    <a:pt x="308486" y="391082"/>
                    <a:pt x="308486" y="387082"/>
                  </a:cubicBezTo>
                  <a:lnTo>
                    <a:pt x="308152" y="273505"/>
                  </a:lnTo>
                  <a:close/>
                  <a:moveTo>
                    <a:pt x="303212" y="215871"/>
                  </a:moveTo>
                  <a:lnTo>
                    <a:pt x="303298" y="245501"/>
                  </a:lnTo>
                  <a:lnTo>
                    <a:pt x="298565" y="253089"/>
                  </a:lnTo>
                  <a:lnTo>
                    <a:pt x="298496" y="229032"/>
                  </a:lnTo>
                  <a:close/>
                  <a:moveTo>
                    <a:pt x="298456" y="215103"/>
                  </a:moveTo>
                  <a:lnTo>
                    <a:pt x="298496" y="229032"/>
                  </a:lnTo>
                  <a:lnTo>
                    <a:pt x="285206" y="266122"/>
                  </a:lnTo>
                  <a:lnTo>
                    <a:pt x="280650" y="269464"/>
                  </a:lnTo>
                  <a:lnTo>
                    <a:pt x="278821" y="269905"/>
                  </a:lnTo>
                  <a:close/>
                  <a:moveTo>
                    <a:pt x="332151" y="206536"/>
                  </a:moveTo>
                  <a:lnTo>
                    <a:pt x="332666" y="386939"/>
                  </a:lnTo>
                  <a:cubicBezTo>
                    <a:pt x="332714" y="396225"/>
                    <a:pt x="325131" y="403796"/>
                    <a:pt x="315831" y="403844"/>
                  </a:cubicBezTo>
                  <a:cubicBezTo>
                    <a:pt x="306579" y="403844"/>
                    <a:pt x="299043" y="396368"/>
                    <a:pt x="298948" y="387082"/>
                  </a:cubicBezTo>
                  <a:lnTo>
                    <a:pt x="298699" y="299886"/>
                  </a:lnTo>
                  <a:lnTo>
                    <a:pt x="303417" y="286719"/>
                  </a:lnTo>
                  <a:lnTo>
                    <a:pt x="303707" y="387080"/>
                  </a:lnTo>
                  <a:cubicBezTo>
                    <a:pt x="303707" y="393748"/>
                    <a:pt x="309137" y="399082"/>
                    <a:pt x="315804" y="399082"/>
                  </a:cubicBezTo>
                  <a:cubicBezTo>
                    <a:pt x="322471" y="399082"/>
                    <a:pt x="327853" y="393700"/>
                    <a:pt x="327853" y="387033"/>
                  </a:cubicBezTo>
                  <a:lnTo>
                    <a:pt x="327369" y="219879"/>
                  </a:lnTo>
                  <a:close/>
                  <a:moveTo>
                    <a:pt x="327329" y="205955"/>
                  </a:moveTo>
                  <a:lnTo>
                    <a:pt x="327369" y="219879"/>
                  </a:lnTo>
                  <a:lnTo>
                    <a:pt x="322675" y="232980"/>
                  </a:lnTo>
                  <a:lnTo>
                    <a:pt x="322634" y="219056"/>
                  </a:lnTo>
                  <a:close/>
                  <a:moveTo>
                    <a:pt x="322593" y="205096"/>
                  </a:moveTo>
                  <a:lnTo>
                    <a:pt x="322634" y="219056"/>
                  </a:lnTo>
                  <a:lnTo>
                    <a:pt x="313583" y="244310"/>
                  </a:lnTo>
                  <a:lnTo>
                    <a:pt x="316823" y="225795"/>
                  </a:lnTo>
                  <a:lnTo>
                    <a:pt x="316437" y="222277"/>
                  </a:lnTo>
                  <a:close/>
                  <a:moveTo>
                    <a:pt x="307944" y="202665"/>
                  </a:moveTo>
                  <a:lnTo>
                    <a:pt x="308070" y="245627"/>
                  </a:lnTo>
                  <a:lnTo>
                    <a:pt x="307318" y="247725"/>
                  </a:lnTo>
                  <a:lnTo>
                    <a:pt x="303323" y="254125"/>
                  </a:lnTo>
                  <a:lnTo>
                    <a:pt x="303298" y="245501"/>
                  </a:lnTo>
                  <a:lnTo>
                    <a:pt x="304215" y="244030"/>
                  </a:lnTo>
                  <a:cubicBezTo>
                    <a:pt x="306378" y="238424"/>
                    <a:pt x="307500" y="232308"/>
                    <a:pt x="307345" y="225938"/>
                  </a:cubicBezTo>
                  <a:lnTo>
                    <a:pt x="305537" y="209382"/>
                  </a:lnTo>
                  <a:close/>
                  <a:moveTo>
                    <a:pt x="304362" y="198621"/>
                  </a:moveTo>
                  <a:lnTo>
                    <a:pt x="305537" y="209382"/>
                  </a:lnTo>
                  <a:lnTo>
                    <a:pt x="303212" y="215871"/>
                  </a:lnTo>
                  <a:lnTo>
                    <a:pt x="303171" y="201943"/>
                  </a:lnTo>
                  <a:close/>
                  <a:moveTo>
                    <a:pt x="307908" y="190629"/>
                  </a:moveTo>
                  <a:lnTo>
                    <a:pt x="308251" y="191516"/>
                  </a:lnTo>
                  <a:lnTo>
                    <a:pt x="309123" y="199375"/>
                  </a:lnTo>
                  <a:lnTo>
                    <a:pt x="307944" y="202665"/>
                  </a:lnTo>
                  <a:close/>
                  <a:moveTo>
                    <a:pt x="312596" y="189682"/>
                  </a:moveTo>
                  <a:lnTo>
                    <a:pt x="312965" y="190648"/>
                  </a:lnTo>
                  <a:lnTo>
                    <a:pt x="316437" y="222277"/>
                  </a:lnTo>
                  <a:lnTo>
                    <a:pt x="309149" y="242616"/>
                  </a:lnTo>
                  <a:lnTo>
                    <a:pt x="312061" y="225856"/>
                  </a:lnTo>
                  <a:lnTo>
                    <a:pt x="309123" y="199375"/>
                  </a:lnTo>
                  <a:close/>
                  <a:moveTo>
                    <a:pt x="302578" y="189365"/>
                  </a:moveTo>
                  <a:lnTo>
                    <a:pt x="303140" y="190895"/>
                  </a:lnTo>
                  <a:lnTo>
                    <a:pt x="303171" y="201943"/>
                  </a:lnTo>
                  <a:lnTo>
                    <a:pt x="298456" y="215103"/>
                  </a:lnTo>
                  <a:lnTo>
                    <a:pt x="298416" y="200976"/>
                  </a:lnTo>
                  <a:close/>
                  <a:moveTo>
                    <a:pt x="307903" y="188738"/>
                  </a:moveTo>
                  <a:lnTo>
                    <a:pt x="307908" y="190629"/>
                  </a:lnTo>
                  <a:lnTo>
                    <a:pt x="307554" y="189711"/>
                  </a:lnTo>
                  <a:close/>
                  <a:moveTo>
                    <a:pt x="304910" y="182861"/>
                  </a:moveTo>
                  <a:lnTo>
                    <a:pt x="307554" y="189711"/>
                  </a:lnTo>
                  <a:lnTo>
                    <a:pt x="304362" y="198621"/>
                  </a:lnTo>
                  <a:lnTo>
                    <a:pt x="303678" y="192363"/>
                  </a:lnTo>
                  <a:lnTo>
                    <a:pt x="303140" y="190895"/>
                  </a:lnTo>
                  <a:lnTo>
                    <a:pt x="303131" y="187824"/>
                  </a:lnTo>
                  <a:close/>
                  <a:moveTo>
                    <a:pt x="332071" y="178644"/>
                  </a:moveTo>
                  <a:lnTo>
                    <a:pt x="332111" y="192612"/>
                  </a:lnTo>
                  <a:lnTo>
                    <a:pt x="327329" y="205955"/>
                  </a:lnTo>
                  <a:lnTo>
                    <a:pt x="327288" y="191991"/>
                  </a:lnTo>
                  <a:close/>
                  <a:moveTo>
                    <a:pt x="307869" y="177316"/>
                  </a:moveTo>
                  <a:lnTo>
                    <a:pt x="309999" y="182888"/>
                  </a:lnTo>
                  <a:lnTo>
                    <a:pt x="307903" y="188738"/>
                  </a:lnTo>
                  <a:close/>
                  <a:moveTo>
                    <a:pt x="307861" y="174627"/>
                  </a:moveTo>
                  <a:lnTo>
                    <a:pt x="307869" y="177316"/>
                  </a:lnTo>
                  <a:lnTo>
                    <a:pt x="307367" y="176004"/>
                  </a:lnTo>
                  <a:close/>
                  <a:moveTo>
                    <a:pt x="332050" y="171500"/>
                  </a:moveTo>
                  <a:lnTo>
                    <a:pt x="334338" y="172316"/>
                  </a:lnTo>
                  <a:lnTo>
                    <a:pt x="332071" y="178644"/>
                  </a:lnTo>
                  <a:close/>
                  <a:moveTo>
                    <a:pt x="322484" y="168089"/>
                  </a:moveTo>
                  <a:lnTo>
                    <a:pt x="327224" y="169779"/>
                  </a:lnTo>
                  <a:lnTo>
                    <a:pt x="327288" y="191991"/>
                  </a:lnTo>
                  <a:lnTo>
                    <a:pt x="322593" y="205096"/>
                  </a:lnTo>
                  <a:close/>
                  <a:moveTo>
                    <a:pt x="316115" y="165818"/>
                  </a:moveTo>
                  <a:lnTo>
                    <a:pt x="320576" y="167409"/>
                  </a:lnTo>
                  <a:lnTo>
                    <a:pt x="312596" y="189682"/>
                  </a:lnTo>
                  <a:lnTo>
                    <a:pt x="309999" y="182888"/>
                  </a:lnTo>
                  <a:close/>
                  <a:moveTo>
                    <a:pt x="298315" y="165777"/>
                  </a:moveTo>
                  <a:lnTo>
                    <a:pt x="303103" y="178180"/>
                  </a:lnTo>
                  <a:lnTo>
                    <a:pt x="303131" y="187824"/>
                  </a:lnTo>
                  <a:lnTo>
                    <a:pt x="302578" y="189365"/>
                  </a:lnTo>
                  <a:lnTo>
                    <a:pt x="298350" y="177842"/>
                  </a:lnTo>
                  <a:close/>
                  <a:moveTo>
                    <a:pt x="303064" y="164745"/>
                  </a:moveTo>
                  <a:lnTo>
                    <a:pt x="307367" y="176004"/>
                  </a:lnTo>
                  <a:lnTo>
                    <a:pt x="304910" y="182861"/>
                  </a:lnTo>
                  <a:lnTo>
                    <a:pt x="303103" y="178180"/>
                  </a:lnTo>
                  <a:close/>
                  <a:moveTo>
                    <a:pt x="327209" y="164717"/>
                  </a:moveTo>
                  <a:lnTo>
                    <a:pt x="332036" y="166447"/>
                  </a:lnTo>
                  <a:lnTo>
                    <a:pt x="332050" y="171500"/>
                  </a:lnTo>
                  <a:lnTo>
                    <a:pt x="327224" y="169779"/>
                  </a:lnTo>
                  <a:close/>
                  <a:moveTo>
                    <a:pt x="322186" y="162916"/>
                  </a:moveTo>
                  <a:lnTo>
                    <a:pt x="322469" y="163017"/>
                  </a:lnTo>
                  <a:lnTo>
                    <a:pt x="322484" y="168089"/>
                  </a:lnTo>
                  <a:lnTo>
                    <a:pt x="320576" y="167409"/>
                  </a:lnTo>
                  <a:close/>
                  <a:moveTo>
                    <a:pt x="303039" y="156128"/>
                  </a:moveTo>
                  <a:lnTo>
                    <a:pt x="303064" y="164745"/>
                  </a:lnTo>
                  <a:lnTo>
                    <a:pt x="299773" y="156137"/>
                  </a:lnTo>
                  <a:close/>
                  <a:moveTo>
                    <a:pt x="314484" y="156094"/>
                  </a:moveTo>
                  <a:lnTo>
                    <a:pt x="311584" y="164203"/>
                  </a:lnTo>
                  <a:lnTo>
                    <a:pt x="311596" y="164207"/>
                  </a:lnTo>
                  <a:lnTo>
                    <a:pt x="307861" y="174627"/>
                  </a:lnTo>
                  <a:lnTo>
                    <a:pt x="307807" y="156114"/>
                  </a:lnTo>
                  <a:close/>
                  <a:moveTo>
                    <a:pt x="319604" y="156079"/>
                  </a:moveTo>
                  <a:lnTo>
                    <a:pt x="316115" y="165818"/>
                  </a:lnTo>
                  <a:lnTo>
                    <a:pt x="311596" y="164207"/>
                  </a:lnTo>
                  <a:lnTo>
                    <a:pt x="314504" y="156094"/>
                  </a:lnTo>
                  <a:close/>
                  <a:moveTo>
                    <a:pt x="322448" y="156071"/>
                  </a:moveTo>
                  <a:lnTo>
                    <a:pt x="322466" y="162135"/>
                  </a:lnTo>
                  <a:lnTo>
                    <a:pt x="322186" y="162916"/>
                  </a:lnTo>
                  <a:lnTo>
                    <a:pt x="317735" y="161320"/>
                  </a:lnTo>
                  <a:lnTo>
                    <a:pt x="319610" y="156079"/>
                  </a:lnTo>
                  <a:close/>
                  <a:moveTo>
                    <a:pt x="324641" y="156065"/>
                  </a:moveTo>
                  <a:lnTo>
                    <a:pt x="324670" y="156065"/>
                  </a:lnTo>
                  <a:lnTo>
                    <a:pt x="323823" y="158449"/>
                  </a:lnTo>
                  <a:lnTo>
                    <a:pt x="327195" y="159655"/>
                  </a:lnTo>
                  <a:lnTo>
                    <a:pt x="327209" y="164717"/>
                  </a:lnTo>
                  <a:lnTo>
                    <a:pt x="322469" y="163017"/>
                  </a:lnTo>
                  <a:lnTo>
                    <a:pt x="322466" y="162135"/>
                  </a:lnTo>
                  <a:close/>
                  <a:moveTo>
                    <a:pt x="349879" y="154290"/>
                  </a:moveTo>
                  <a:lnTo>
                    <a:pt x="350760" y="154605"/>
                  </a:lnTo>
                  <a:lnTo>
                    <a:pt x="332151" y="206536"/>
                  </a:lnTo>
                  <a:lnTo>
                    <a:pt x="332111" y="192612"/>
                  </a:lnTo>
                  <a:lnTo>
                    <a:pt x="338813" y="173911"/>
                  </a:lnTo>
                  <a:lnTo>
                    <a:pt x="342395" y="175188"/>
                  </a:lnTo>
                  <a:close/>
                  <a:moveTo>
                    <a:pt x="345419" y="152693"/>
                  </a:moveTo>
                  <a:lnTo>
                    <a:pt x="346304" y="153010"/>
                  </a:lnTo>
                  <a:lnTo>
                    <a:pt x="338813" y="173911"/>
                  </a:lnTo>
                  <a:lnTo>
                    <a:pt x="334338" y="172316"/>
                  </a:lnTo>
                  <a:lnTo>
                    <a:pt x="335940" y="167846"/>
                  </a:lnTo>
                  <a:lnTo>
                    <a:pt x="339538" y="169136"/>
                  </a:lnTo>
                  <a:close/>
                  <a:moveTo>
                    <a:pt x="298420" y="152595"/>
                  </a:moveTo>
                  <a:lnTo>
                    <a:pt x="299773" y="156137"/>
                  </a:lnTo>
                  <a:lnTo>
                    <a:pt x="298434" y="156141"/>
                  </a:lnTo>
                  <a:close/>
                  <a:moveTo>
                    <a:pt x="316214" y="151325"/>
                  </a:moveTo>
                  <a:lnTo>
                    <a:pt x="314504" y="156094"/>
                  </a:lnTo>
                  <a:lnTo>
                    <a:pt x="314484" y="156094"/>
                  </a:lnTo>
                  <a:lnTo>
                    <a:pt x="316190" y="151326"/>
                  </a:lnTo>
                  <a:close/>
                  <a:moveTo>
                    <a:pt x="321315" y="151305"/>
                  </a:moveTo>
                  <a:lnTo>
                    <a:pt x="321318" y="151305"/>
                  </a:lnTo>
                  <a:lnTo>
                    <a:pt x="319610" y="156079"/>
                  </a:lnTo>
                  <a:lnTo>
                    <a:pt x="319604" y="156079"/>
                  </a:lnTo>
                  <a:close/>
                  <a:moveTo>
                    <a:pt x="326354" y="151284"/>
                  </a:moveTo>
                  <a:lnTo>
                    <a:pt x="324641" y="156065"/>
                  </a:lnTo>
                  <a:lnTo>
                    <a:pt x="322448" y="156071"/>
                  </a:lnTo>
                  <a:lnTo>
                    <a:pt x="322434" y="151300"/>
                  </a:lnTo>
                  <a:close/>
                  <a:moveTo>
                    <a:pt x="326365" y="151254"/>
                  </a:moveTo>
                  <a:lnTo>
                    <a:pt x="326365" y="151284"/>
                  </a:lnTo>
                  <a:lnTo>
                    <a:pt x="326354" y="151284"/>
                  </a:lnTo>
                  <a:close/>
                  <a:moveTo>
                    <a:pt x="340849" y="151057"/>
                  </a:moveTo>
                  <a:lnTo>
                    <a:pt x="341830" y="151408"/>
                  </a:lnTo>
                  <a:lnTo>
                    <a:pt x="335940" y="167846"/>
                  </a:lnTo>
                  <a:lnTo>
                    <a:pt x="332036" y="166447"/>
                  </a:lnTo>
                  <a:lnTo>
                    <a:pt x="332022" y="161382"/>
                  </a:lnTo>
                  <a:lnTo>
                    <a:pt x="336585" y="163014"/>
                  </a:lnTo>
                  <a:close/>
                  <a:moveTo>
                    <a:pt x="327164" y="149051"/>
                  </a:moveTo>
                  <a:lnTo>
                    <a:pt x="327184" y="156058"/>
                  </a:lnTo>
                  <a:lnTo>
                    <a:pt x="324670" y="156065"/>
                  </a:lnTo>
                  <a:close/>
                  <a:moveTo>
                    <a:pt x="322425" y="148208"/>
                  </a:moveTo>
                  <a:lnTo>
                    <a:pt x="322434" y="151300"/>
                  </a:lnTo>
                  <a:lnTo>
                    <a:pt x="321318" y="151305"/>
                  </a:lnTo>
                  <a:close/>
                  <a:moveTo>
                    <a:pt x="331092" y="147563"/>
                  </a:moveTo>
                  <a:lnTo>
                    <a:pt x="331983" y="147882"/>
                  </a:lnTo>
                  <a:lnTo>
                    <a:pt x="332022" y="161382"/>
                  </a:lnTo>
                  <a:lnTo>
                    <a:pt x="327195" y="159655"/>
                  </a:lnTo>
                  <a:lnTo>
                    <a:pt x="327184" y="156058"/>
                  </a:lnTo>
                  <a:lnTo>
                    <a:pt x="331126" y="156046"/>
                  </a:lnTo>
                  <a:close/>
                  <a:moveTo>
                    <a:pt x="343449" y="146888"/>
                  </a:moveTo>
                  <a:lnTo>
                    <a:pt x="347035" y="148178"/>
                  </a:lnTo>
                  <a:lnTo>
                    <a:pt x="345419" y="152693"/>
                  </a:lnTo>
                  <a:lnTo>
                    <a:pt x="341830" y="151408"/>
                  </a:lnTo>
                  <a:close/>
                  <a:moveTo>
                    <a:pt x="323042" y="146485"/>
                  </a:moveTo>
                  <a:lnTo>
                    <a:pt x="322425" y="148208"/>
                  </a:lnTo>
                  <a:lnTo>
                    <a:pt x="322425" y="148206"/>
                  </a:lnTo>
                  <a:close/>
                  <a:moveTo>
                    <a:pt x="328074" y="146483"/>
                  </a:moveTo>
                  <a:lnTo>
                    <a:pt x="328077" y="146484"/>
                  </a:lnTo>
                  <a:lnTo>
                    <a:pt x="327164" y="149051"/>
                  </a:lnTo>
                  <a:lnTo>
                    <a:pt x="327164" y="149024"/>
                  </a:lnTo>
                  <a:close/>
                  <a:moveTo>
                    <a:pt x="326345" y="145864"/>
                  </a:moveTo>
                  <a:lnTo>
                    <a:pt x="327156" y="146154"/>
                  </a:lnTo>
                  <a:lnTo>
                    <a:pt x="327164" y="149024"/>
                  </a:lnTo>
                  <a:lnTo>
                    <a:pt x="326365" y="151254"/>
                  </a:lnTo>
                  <a:close/>
                  <a:moveTo>
                    <a:pt x="323614" y="144886"/>
                  </a:moveTo>
                  <a:lnTo>
                    <a:pt x="323614" y="144886"/>
                  </a:lnTo>
                  <a:lnTo>
                    <a:pt x="323042" y="146485"/>
                  </a:lnTo>
                  <a:close/>
                  <a:moveTo>
                    <a:pt x="321533" y="144141"/>
                  </a:moveTo>
                  <a:lnTo>
                    <a:pt x="322414" y="144457"/>
                  </a:lnTo>
                  <a:lnTo>
                    <a:pt x="322425" y="148206"/>
                  </a:lnTo>
                  <a:lnTo>
                    <a:pt x="321315" y="151305"/>
                  </a:lnTo>
                  <a:lnTo>
                    <a:pt x="316214" y="151325"/>
                  </a:lnTo>
                  <a:lnTo>
                    <a:pt x="317917" y="146575"/>
                  </a:lnTo>
                  <a:lnTo>
                    <a:pt x="321547" y="146562"/>
                  </a:lnTo>
                  <a:close/>
                  <a:moveTo>
                    <a:pt x="331970" y="143255"/>
                  </a:moveTo>
                  <a:lnTo>
                    <a:pt x="342299" y="146989"/>
                  </a:lnTo>
                  <a:lnTo>
                    <a:pt x="340849" y="151057"/>
                  </a:lnTo>
                  <a:lnTo>
                    <a:pt x="331983" y="147882"/>
                  </a:lnTo>
                  <a:close/>
                  <a:moveTo>
                    <a:pt x="331071" y="142436"/>
                  </a:moveTo>
                  <a:lnTo>
                    <a:pt x="331968" y="142759"/>
                  </a:lnTo>
                  <a:lnTo>
                    <a:pt x="331970" y="143255"/>
                  </a:lnTo>
                  <a:lnTo>
                    <a:pt x="331073" y="142931"/>
                  </a:lnTo>
                  <a:close/>
                  <a:moveTo>
                    <a:pt x="329545" y="142379"/>
                  </a:moveTo>
                  <a:lnTo>
                    <a:pt x="331073" y="142931"/>
                  </a:lnTo>
                  <a:lnTo>
                    <a:pt x="331092" y="147563"/>
                  </a:lnTo>
                  <a:lnTo>
                    <a:pt x="328077" y="146484"/>
                  </a:lnTo>
                  <a:lnTo>
                    <a:pt x="328429" y="145493"/>
                  </a:lnTo>
                  <a:close/>
                  <a:moveTo>
                    <a:pt x="327141" y="141022"/>
                  </a:moveTo>
                  <a:lnTo>
                    <a:pt x="329701" y="141943"/>
                  </a:lnTo>
                  <a:lnTo>
                    <a:pt x="329545" y="142379"/>
                  </a:lnTo>
                  <a:lnTo>
                    <a:pt x="329537" y="142376"/>
                  </a:lnTo>
                  <a:lnTo>
                    <a:pt x="328429" y="145493"/>
                  </a:lnTo>
                  <a:lnTo>
                    <a:pt x="328074" y="146483"/>
                  </a:lnTo>
                  <a:lnTo>
                    <a:pt x="327156" y="146154"/>
                  </a:lnTo>
                  <a:close/>
                  <a:moveTo>
                    <a:pt x="350979" y="140008"/>
                  </a:moveTo>
                  <a:lnTo>
                    <a:pt x="354538" y="141282"/>
                  </a:lnTo>
                  <a:lnTo>
                    <a:pt x="349879" y="154290"/>
                  </a:lnTo>
                  <a:lnTo>
                    <a:pt x="346304" y="153010"/>
                  </a:lnTo>
                  <a:lnTo>
                    <a:pt x="347922" y="148497"/>
                  </a:lnTo>
                  <a:lnTo>
                    <a:pt x="347939" y="148503"/>
                  </a:lnTo>
                  <a:close/>
                  <a:moveTo>
                    <a:pt x="346587" y="138435"/>
                  </a:moveTo>
                  <a:lnTo>
                    <a:pt x="350966" y="140003"/>
                  </a:lnTo>
                  <a:lnTo>
                    <a:pt x="347922" y="148497"/>
                  </a:lnTo>
                  <a:lnTo>
                    <a:pt x="347035" y="148178"/>
                  </a:lnTo>
                  <a:lnTo>
                    <a:pt x="348487" y="144117"/>
                  </a:lnTo>
                  <a:lnTo>
                    <a:pt x="344902" y="142832"/>
                  </a:lnTo>
                  <a:lnTo>
                    <a:pt x="345033" y="142468"/>
                  </a:lnTo>
                  <a:lnTo>
                    <a:pt x="345132" y="142504"/>
                  </a:lnTo>
                  <a:close/>
                  <a:moveTo>
                    <a:pt x="331955" y="138190"/>
                  </a:moveTo>
                  <a:lnTo>
                    <a:pt x="344902" y="142832"/>
                  </a:lnTo>
                  <a:lnTo>
                    <a:pt x="343449" y="146888"/>
                  </a:lnTo>
                  <a:lnTo>
                    <a:pt x="331968" y="142759"/>
                  </a:lnTo>
                  <a:close/>
                  <a:moveTo>
                    <a:pt x="331053" y="138168"/>
                  </a:moveTo>
                  <a:lnTo>
                    <a:pt x="331071" y="142436"/>
                  </a:lnTo>
                  <a:lnTo>
                    <a:pt x="329701" y="141943"/>
                  </a:lnTo>
                  <a:close/>
                  <a:moveTo>
                    <a:pt x="331052" y="137866"/>
                  </a:moveTo>
                  <a:lnTo>
                    <a:pt x="331149" y="137901"/>
                  </a:lnTo>
                  <a:lnTo>
                    <a:pt x="331053" y="138168"/>
                  </a:lnTo>
                  <a:close/>
                  <a:moveTo>
                    <a:pt x="326313" y="137354"/>
                  </a:moveTo>
                  <a:lnTo>
                    <a:pt x="326314" y="137440"/>
                  </a:lnTo>
                  <a:lnTo>
                    <a:pt x="325274" y="140351"/>
                  </a:lnTo>
                  <a:lnTo>
                    <a:pt x="326326" y="140729"/>
                  </a:lnTo>
                  <a:lnTo>
                    <a:pt x="326345" y="145864"/>
                  </a:lnTo>
                  <a:lnTo>
                    <a:pt x="323614" y="144886"/>
                  </a:lnTo>
                  <a:close/>
                  <a:moveTo>
                    <a:pt x="321491" y="136978"/>
                  </a:moveTo>
                  <a:lnTo>
                    <a:pt x="321533" y="144141"/>
                  </a:lnTo>
                  <a:lnTo>
                    <a:pt x="319223" y="143314"/>
                  </a:lnTo>
                  <a:close/>
                  <a:moveTo>
                    <a:pt x="321488" y="136512"/>
                  </a:moveTo>
                  <a:lnTo>
                    <a:pt x="321488" y="136611"/>
                  </a:lnTo>
                  <a:lnTo>
                    <a:pt x="317917" y="146575"/>
                  </a:lnTo>
                  <a:lnTo>
                    <a:pt x="317889" y="146575"/>
                  </a:lnTo>
                  <a:close/>
                  <a:moveTo>
                    <a:pt x="326716" y="136312"/>
                  </a:moveTo>
                  <a:lnTo>
                    <a:pt x="327128" y="136459"/>
                  </a:lnTo>
                  <a:lnTo>
                    <a:pt x="327141" y="141022"/>
                  </a:lnTo>
                  <a:lnTo>
                    <a:pt x="326326" y="140729"/>
                  </a:lnTo>
                  <a:lnTo>
                    <a:pt x="326314" y="137440"/>
                  </a:lnTo>
                  <a:close/>
                  <a:moveTo>
                    <a:pt x="326685" y="136301"/>
                  </a:moveTo>
                  <a:lnTo>
                    <a:pt x="326690" y="136303"/>
                  </a:lnTo>
                  <a:lnTo>
                    <a:pt x="326313" y="137354"/>
                  </a:lnTo>
                  <a:lnTo>
                    <a:pt x="326313" y="137339"/>
                  </a:lnTo>
                  <a:close/>
                  <a:moveTo>
                    <a:pt x="331948" y="135672"/>
                  </a:moveTo>
                  <a:lnTo>
                    <a:pt x="331949" y="135924"/>
                  </a:lnTo>
                  <a:lnTo>
                    <a:pt x="331368" y="137549"/>
                  </a:lnTo>
                  <a:lnTo>
                    <a:pt x="331954" y="137760"/>
                  </a:lnTo>
                  <a:lnTo>
                    <a:pt x="331955" y="138190"/>
                  </a:lnTo>
                  <a:lnTo>
                    <a:pt x="331149" y="137901"/>
                  </a:lnTo>
                  <a:close/>
                  <a:moveTo>
                    <a:pt x="327124" y="135092"/>
                  </a:moveTo>
                  <a:lnTo>
                    <a:pt x="327124" y="135170"/>
                  </a:lnTo>
                  <a:lnTo>
                    <a:pt x="326716" y="136312"/>
                  </a:lnTo>
                  <a:lnTo>
                    <a:pt x="326690" y="136303"/>
                  </a:lnTo>
                  <a:close/>
                  <a:moveTo>
                    <a:pt x="322384" y="134114"/>
                  </a:moveTo>
                  <a:lnTo>
                    <a:pt x="322385" y="134480"/>
                  </a:lnTo>
                  <a:lnTo>
                    <a:pt x="321491" y="136978"/>
                  </a:lnTo>
                  <a:lnTo>
                    <a:pt x="321488" y="136611"/>
                  </a:lnTo>
                  <a:close/>
                  <a:moveTo>
                    <a:pt x="332814" y="133504"/>
                  </a:moveTo>
                  <a:lnTo>
                    <a:pt x="346490" y="138401"/>
                  </a:lnTo>
                  <a:lnTo>
                    <a:pt x="345033" y="142468"/>
                  </a:lnTo>
                  <a:lnTo>
                    <a:pt x="331954" y="137760"/>
                  </a:lnTo>
                  <a:lnTo>
                    <a:pt x="331949" y="135924"/>
                  </a:lnTo>
                  <a:close/>
                  <a:moveTo>
                    <a:pt x="331941" y="133192"/>
                  </a:moveTo>
                  <a:lnTo>
                    <a:pt x="332735" y="133476"/>
                  </a:lnTo>
                  <a:lnTo>
                    <a:pt x="331948" y="135672"/>
                  </a:lnTo>
                  <a:close/>
                  <a:moveTo>
                    <a:pt x="328297" y="131886"/>
                  </a:moveTo>
                  <a:lnTo>
                    <a:pt x="331032" y="132866"/>
                  </a:lnTo>
                  <a:lnTo>
                    <a:pt x="331052" y="137866"/>
                  </a:lnTo>
                  <a:lnTo>
                    <a:pt x="327128" y="136459"/>
                  </a:lnTo>
                  <a:lnTo>
                    <a:pt x="327124" y="135170"/>
                  </a:lnTo>
                  <a:close/>
                  <a:moveTo>
                    <a:pt x="327113" y="131462"/>
                  </a:moveTo>
                  <a:lnTo>
                    <a:pt x="328275" y="131878"/>
                  </a:lnTo>
                  <a:lnTo>
                    <a:pt x="327124" y="135092"/>
                  </a:lnTo>
                  <a:close/>
                  <a:moveTo>
                    <a:pt x="323879" y="130304"/>
                  </a:moveTo>
                  <a:lnTo>
                    <a:pt x="326290" y="131167"/>
                  </a:lnTo>
                  <a:lnTo>
                    <a:pt x="326313" y="137339"/>
                  </a:lnTo>
                  <a:lnTo>
                    <a:pt x="323614" y="144886"/>
                  </a:lnTo>
                  <a:lnTo>
                    <a:pt x="322414" y="144457"/>
                  </a:lnTo>
                  <a:lnTo>
                    <a:pt x="322385" y="134480"/>
                  </a:lnTo>
                  <a:close/>
                  <a:moveTo>
                    <a:pt x="323727" y="130250"/>
                  </a:moveTo>
                  <a:lnTo>
                    <a:pt x="323764" y="130263"/>
                  </a:lnTo>
                  <a:lnTo>
                    <a:pt x="322384" y="134114"/>
                  </a:lnTo>
                  <a:lnTo>
                    <a:pt x="322383" y="134008"/>
                  </a:lnTo>
                  <a:close/>
                  <a:moveTo>
                    <a:pt x="303061" y="129740"/>
                  </a:moveTo>
                  <a:lnTo>
                    <a:pt x="303101" y="151379"/>
                  </a:lnTo>
                  <a:lnTo>
                    <a:pt x="307793" y="151360"/>
                  </a:lnTo>
                  <a:lnTo>
                    <a:pt x="307807" y="156114"/>
                  </a:lnTo>
                  <a:lnTo>
                    <a:pt x="303039" y="156128"/>
                  </a:lnTo>
                  <a:lnTo>
                    <a:pt x="302962" y="129740"/>
                  </a:lnTo>
                  <a:close/>
                  <a:moveTo>
                    <a:pt x="322371" y="129686"/>
                  </a:moveTo>
                  <a:lnTo>
                    <a:pt x="322383" y="134008"/>
                  </a:lnTo>
                  <a:lnTo>
                    <a:pt x="321488" y="136512"/>
                  </a:lnTo>
                  <a:lnTo>
                    <a:pt x="321452" y="130405"/>
                  </a:lnTo>
                  <a:lnTo>
                    <a:pt x="307822" y="130453"/>
                  </a:lnTo>
                  <a:lnTo>
                    <a:pt x="307918" y="146609"/>
                  </a:lnTo>
                  <a:lnTo>
                    <a:pt x="317889" y="146575"/>
                  </a:lnTo>
                  <a:lnTo>
                    <a:pt x="316190" y="151326"/>
                  </a:lnTo>
                  <a:lnTo>
                    <a:pt x="307793" y="151360"/>
                  </a:lnTo>
                  <a:lnTo>
                    <a:pt x="307729" y="129727"/>
                  </a:lnTo>
                  <a:close/>
                  <a:moveTo>
                    <a:pt x="323972" y="129681"/>
                  </a:moveTo>
                  <a:lnTo>
                    <a:pt x="324102" y="129681"/>
                  </a:lnTo>
                  <a:lnTo>
                    <a:pt x="323879" y="130304"/>
                  </a:lnTo>
                  <a:lnTo>
                    <a:pt x="323764" y="130263"/>
                  </a:lnTo>
                  <a:close/>
                  <a:moveTo>
                    <a:pt x="327108" y="129673"/>
                  </a:moveTo>
                  <a:lnTo>
                    <a:pt x="327113" y="131462"/>
                  </a:lnTo>
                  <a:lnTo>
                    <a:pt x="326290" y="131167"/>
                  </a:lnTo>
                  <a:lnTo>
                    <a:pt x="326285" y="129675"/>
                  </a:lnTo>
                  <a:close/>
                  <a:moveTo>
                    <a:pt x="329067" y="129667"/>
                  </a:moveTo>
                  <a:lnTo>
                    <a:pt x="329089" y="129667"/>
                  </a:lnTo>
                  <a:lnTo>
                    <a:pt x="328297" y="131886"/>
                  </a:lnTo>
                  <a:lnTo>
                    <a:pt x="328275" y="131878"/>
                  </a:lnTo>
                  <a:close/>
                  <a:moveTo>
                    <a:pt x="307717" y="125663"/>
                  </a:moveTo>
                  <a:lnTo>
                    <a:pt x="307729" y="129727"/>
                  </a:lnTo>
                  <a:lnTo>
                    <a:pt x="303061" y="129740"/>
                  </a:lnTo>
                  <a:lnTo>
                    <a:pt x="303053" y="125682"/>
                  </a:lnTo>
                  <a:close/>
                  <a:moveTo>
                    <a:pt x="325439" y="125590"/>
                  </a:moveTo>
                  <a:lnTo>
                    <a:pt x="323972" y="129681"/>
                  </a:lnTo>
                  <a:lnTo>
                    <a:pt x="322371" y="129686"/>
                  </a:lnTo>
                  <a:lnTo>
                    <a:pt x="322359" y="125603"/>
                  </a:lnTo>
                  <a:close/>
                  <a:moveTo>
                    <a:pt x="326269" y="125587"/>
                  </a:moveTo>
                  <a:lnTo>
                    <a:pt x="326285" y="129675"/>
                  </a:lnTo>
                  <a:lnTo>
                    <a:pt x="324102" y="129681"/>
                  </a:lnTo>
                  <a:lnTo>
                    <a:pt x="325567" y="125590"/>
                  </a:lnTo>
                  <a:close/>
                  <a:moveTo>
                    <a:pt x="322357" y="124916"/>
                  </a:moveTo>
                  <a:lnTo>
                    <a:pt x="322359" y="125603"/>
                  </a:lnTo>
                  <a:lnTo>
                    <a:pt x="307717" y="125663"/>
                  </a:lnTo>
                  <a:lnTo>
                    <a:pt x="307715" y="124973"/>
                  </a:lnTo>
                  <a:close/>
                  <a:moveTo>
                    <a:pt x="325813" y="124902"/>
                  </a:moveTo>
                  <a:lnTo>
                    <a:pt x="325567" y="125590"/>
                  </a:lnTo>
                  <a:lnTo>
                    <a:pt x="325439" y="125590"/>
                  </a:lnTo>
                  <a:lnTo>
                    <a:pt x="325685" y="124903"/>
                  </a:lnTo>
                  <a:close/>
                  <a:moveTo>
                    <a:pt x="330997" y="124323"/>
                  </a:moveTo>
                  <a:lnTo>
                    <a:pt x="331019" y="129662"/>
                  </a:lnTo>
                  <a:lnTo>
                    <a:pt x="329089" y="129667"/>
                  </a:lnTo>
                  <a:close/>
                  <a:moveTo>
                    <a:pt x="331895" y="121774"/>
                  </a:moveTo>
                  <a:lnTo>
                    <a:pt x="331896" y="121807"/>
                  </a:lnTo>
                  <a:lnTo>
                    <a:pt x="330997" y="124323"/>
                  </a:lnTo>
                  <a:lnTo>
                    <a:pt x="330997" y="124281"/>
                  </a:lnTo>
                  <a:close/>
                  <a:moveTo>
                    <a:pt x="331908" y="121771"/>
                  </a:moveTo>
                  <a:lnTo>
                    <a:pt x="331941" y="133192"/>
                  </a:lnTo>
                  <a:lnTo>
                    <a:pt x="331032" y="132866"/>
                  </a:lnTo>
                  <a:lnTo>
                    <a:pt x="331019" y="129662"/>
                  </a:lnTo>
                  <a:lnTo>
                    <a:pt x="331920" y="129659"/>
                  </a:lnTo>
                  <a:lnTo>
                    <a:pt x="331896" y="121807"/>
                  </a:lnTo>
                  <a:close/>
                  <a:moveTo>
                    <a:pt x="327084" y="121351"/>
                  </a:moveTo>
                  <a:lnTo>
                    <a:pt x="327094" y="124897"/>
                  </a:lnTo>
                  <a:lnTo>
                    <a:pt x="325813" y="124902"/>
                  </a:lnTo>
                  <a:close/>
                  <a:moveTo>
                    <a:pt x="302937" y="120907"/>
                  </a:moveTo>
                  <a:lnTo>
                    <a:pt x="302962" y="129740"/>
                  </a:lnTo>
                  <a:lnTo>
                    <a:pt x="298327" y="129754"/>
                  </a:lnTo>
                  <a:lnTo>
                    <a:pt x="298291" y="120921"/>
                  </a:lnTo>
                  <a:close/>
                  <a:moveTo>
                    <a:pt x="307703" y="120893"/>
                  </a:moveTo>
                  <a:lnTo>
                    <a:pt x="307715" y="124973"/>
                  </a:lnTo>
                  <a:lnTo>
                    <a:pt x="302994" y="124992"/>
                  </a:lnTo>
                  <a:lnTo>
                    <a:pt x="302979" y="120907"/>
                  </a:lnTo>
                  <a:close/>
                  <a:moveTo>
                    <a:pt x="327082" y="120837"/>
                  </a:moveTo>
                  <a:lnTo>
                    <a:pt x="327083" y="121004"/>
                  </a:lnTo>
                  <a:lnTo>
                    <a:pt x="325685" y="124903"/>
                  </a:lnTo>
                  <a:lnTo>
                    <a:pt x="322357" y="124916"/>
                  </a:lnTo>
                  <a:lnTo>
                    <a:pt x="322345" y="120851"/>
                  </a:lnTo>
                  <a:close/>
                  <a:moveTo>
                    <a:pt x="327143" y="120837"/>
                  </a:moveTo>
                  <a:lnTo>
                    <a:pt x="327146" y="120837"/>
                  </a:lnTo>
                  <a:lnTo>
                    <a:pt x="327147" y="121173"/>
                  </a:lnTo>
                  <a:lnTo>
                    <a:pt x="327084" y="121351"/>
                  </a:lnTo>
                  <a:lnTo>
                    <a:pt x="327083" y="121004"/>
                  </a:lnTo>
                  <a:close/>
                  <a:moveTo>
                    <a:pt x="330983" y="120826"/>
                  </a:moveTo>
                  <a:lnTo>
                    <a:pt x="330997" y="124281"/>
                  </a:lnTo>
                  <a:lnTo>
                    <a:pt x="329067" y="129667"/>
                  </a:lnTo>
                  <a:lnTo>
                    <a:pt x="327108" y="129673"/>
                  </a:lnTo>
                  <a:lnTo>
                    <a:pt x="327094" y="124897"/>
                  </a:lnTo>
                  <a:lnTo>
                    <a:pt x="327158" y="124897"/>
                  </a:lnTo>
                  <a:lnTo>
                    <a:pt x="327147" y="121173"/>
                  </a:lnTo>
                  <a:lnTo>
                    <a:pt x="327268" y="120837"/>
                  </a:lnTo>
                  <a:close/>
                  <a:moveTo>
                    <a:pt x="360719" y="112788"/>
                  </a:moveTo>
                  <a:lnTo>
                    <a:pt x="350979" y="140008"/>
                  </a:lnTo>
                  <a:lnTo>
                    <a:pt x="350966" y="140003"/>
                  </a:lnTo>
                  <a:close/>
                  <a:moveTo>
                    <a:pt x="335445" y="111866"/>
                  </a:moveTo>
                  <a:lnTo>
                    <a:pt x="331908" y="121771"/>
                  </a:lnTo>
                  <a:lnTo>
                    <a:pt x="331908" y="121738"/>
                  </a:lnTo>
                  <a:close/>
                  <a:moveTo>
                    <a:pt x="331869" y="107981"/>
                  </a:moveTo>
                  <a:lnTo>
                    <a:pt x="331908" y="121738"/>
                  </a:lnTo>
                  <a:lnTo>
                    <a:pt x="331895" y="121774"/>
                  </a:lnTo>
                  <a:lnTo>
                    <a:pt x="331853" y="108027"/>
                  </a:lnTo>
                  <a:close/>
                  <a:moveTo>
                    <a:pt x="331852" y="107701"/>
                  </a:moveTo>
                  <a:lnTo>
                    <a:pt x="331853" y="108027"/>
                  </a:lnTo>
                  <a:lnTo>
                    <a:pt x="327268" y="120837"/>
                  </a:lnTo>
                  <a:lnTo>
                    <a:pt x="327146" y="120837"/>
                  </a:lnTo>
                  <a:lnTo>
                    <a:pt x="327146" y="120827"/>
                  </a:lnTo>
                  <a:close/>
                  <a:moveTo>
                    <a:pt x="373348" y="91573"/>
                  </a:moveTo>
                  <a:lnTo>
                    <a:pt x="373444" y="91607"/>
                  </a:lnTo>
                  <a:lnTo>
                    <a:pt x="350894" y="154653"/>
                  </a:lnTo>
                  <a:lnTo>
                    <a:pt x="350760" y="154605"/>
                  </a:lnTo>
                  <a:close/>
                  <a:moveTo>
                    <a:pt x="368882" y="89977"/>
                  </a:moveTo>
                  <a:lnTo>
                    <a:pt x="368893" y="89981"/>
                  </a:lnTo>
                  <a:lnTo>
                    <a:pt x="360719" y="112788"/>
                  </a:lnTo>
                  <a:close/>
                  <a:moveTo>
                    <a:pt x="364404" y="88406"/>
                  </a:moveTo>
                  <a:lnTo>
                    <a:pt x="364468" y="88429"/>
                  </a:lnTo>
                  <a:lnTo>
                    <a:pt x="346587" y="138435"/>
                  </a:lnTo>
                  <a:lnTo>
                    <a:pt x="346490" y="138401"/>
                  </a:lnTo>
                  <a:close/>
                  <a:moveTo>
                    <a:pt x="370495" y="85467"/>
                  </a:moveTo>
                  <a:lnTo>
                    <a:pt x="370509" y="85472"/>
                  </a:lnTo>
                  <a:lnTo>
                    <a:pt x="370498" y="85503"/>
                  </a:lnTo>
                  <a:lnTo>
                    <a:pt x="370484" y="85498"/>
                  </a:lnTo>
                  <a:close/>
                  <a:moveTo>
                    <a:pt x="353561" y="84503"/>
                  </a:moveTo>
                  <a:lnTo>
                    <a:pt x="354531" y="84849"/>
                  </a:lnTo>
                  <a:lnTo>
                    <a:pt x="364413" y="88380"/>
                  </a:lnTo>
                  <a:lnTo>
                    <a:pt x="364404" y="88406"/>
                  </a:lnTo>
                  <a:close/>
                  <a:moveTo>
                    <a:pt x="350702" y="83480"/>
                  </a:moveTo>
                  <a:lnTo>
                    <a:pt x="353175" y="84364"/>
                  </a:lnTo>
                  <a:lnTo>
                    <a:pt x="353561" y="84503"/>
                  </a:lnTo>
                  <a:lnTo>
                    <a:pt x="350700" y="83484"/>
                  </a:lnTo>
                  <a:close/>
                  <a:moveTo>
                    <a:pt x="350653" y="83467"/>
                  </a:moveTo>
                  <a:lnTo>
                    <a:pt x="350700" y="83484"/>
                  </a:lnTo>
                  <a:lnTo>
                    <a:pt x="332814" y="133504"/>
                  </a:lnTo>
                  <a:lnTo>
                    <a:pt x="332735" y="133476"/>
                  </a:lnTo>
                  <a:close/>
                  <a:moveTo>
                    <a:pt x="346161" y="81857"/>
                  </a:moveTo>
                  <a:lnTo>
                    <a:pt x="346193" y="81869"/>
                  </a:lnTo>
                  <a:lnTo>
                    <a:pt x="335445" y="111866"/>
                  </a:lnTo>
                  <a:close/>
                  <a:moveTo>
                    <a:pt x="373435" y="81496"/>
                  </a:moveTo>
                  <a:lnTo>
                    <a:pt x="376560" y="82610"/>
                  </a:lnTo>
                  <a:lnTo>
                    <a:pt x="373348" y="91573"/>
                  </a:lnTo>
                  <a:lnTo>
                    <a:pt x="368893" y="89981"/>
                  </a:lnTo>
                  <a:lnTo>
                    <a:pt x="370498" y="85503"/>
                  </a:lnTo>
                  <a:lnTo>
                    <a:pt x="371351" y="85809"/>
                  </a:lnTo>
                  <a:close/>
                  <a:moveTo>
                    <a:pt x="341689" y="80259"/>
                  </a:moveTo>
                  <a:lnTo>
                    <a:pt x="341780" y="80291"/>
                  </a:lnTo>
                  <a:lnTo>
                    <a:pt x="331869" y="107981"/>
                  </a:lnTo>
                  <a:lnTo>
                    <a:pt x="331868" y="107655"/>
                  </a:lnTo>
                  <a:close/>
                  <a:moveTo>
                    <a:pt x="347803" y="77376"/>
                  </a:moveTo>
                  <a:lnTo>
                    <a:pt x="355100" y="79978"/>
                  </a:lnTo>
                  <a:lnTo>
                    <a:pt x="370484" y="85498"/>
                  </a:lnTo>
                  <a:lnTo>
                    <a:pt x="368882" y="89977"/>
                  </a:lnTo>
                  <a:lnTo>
                    <a:pt x="364413" y="88380"/>
                  </a:lnTo>
                  <a:lnTo>
                    <a:pt x="364416" y="88371"/>
                  </a:lnTo>
                  <a:lnTo>
                    <a:pt x="354531" y="84849"/>
                  </a:lnTo>
                  <a:lnTo>
                    <a:pt x="353175" y="84364"/>
                  </a:lnTo>
                  <a:lnTo>
                    <a:pt x="350704" y="83474"/>
                  </a:lnTo>
                  <a:lnTo>
                    <a:pt x="350702" y="83480"/>
                  </a:lnTo>
                  <a:lnTo>
                    <a:pt x="346193" y="81869"/>
                  </a:lnTo>
                  <a:close/>
                  <a:moveTo>
                    <a:pt x="347796" y="77277"/>
                  </a:moveTo>
                  <a:lnTo>
                    <a:pt x="370509" y="85429"/>
                  </a:lnTo>
                  <a:lnTo>
                    <a:pt x="370495" y="85467"/>
                  </a:lnTo>
                  <a:lnTo>
                    <a:pt x="355100" y="79978"/>
                  </a:lnTo>
                  <a:lnTo>
                    <a:pt x="347771" y="77348"/>
                  </a:lnTo>
                  <a:close/>
                  <a:moveTo>
                    <a:pt x="347926" y="72372"/>
                  </a:moveTo>
                  <a:lnTo>
                    <a:pt x="373447" y="81471"/>
                  </a:lnTo>
                  <a:lnTo>
                    <a:pt x="373435" y="81496"/>
                  </a:lnTo>
                  <a:lnTo>
                    <a:pt x="347919" y="72404"/>
                  </a:lnTo>
                  <a:close/>
                  <a:moveTo>
                    <a:pt x="344978" y="71356"/>
                  </a:moveTo>
                  <a:lnTo>
                    <a:pt x="347919" y="72404"/>
                  </a:lnTo>
                  <a:lnTo>
                    <a:pt x="346800" y="77000"/>
                  </a:lnTo>
                  <a:lnTo>
                    <a:pt x="347771" y="77348"/>
                  </a:lnTo>
                  <a:lnTo>
                    <a:pt x="346161" y="81857"/>
                  </a:lnTo>
                  <a:lnTo>
                    <a:pt x="341780" y="80291"/>
                  </a:lnTo>
                  <a:close/>
                  <a:moveTo>
                    <a:pt x="322152" y="62842"/>
                  </a:moveTo>
                  <a:lnTo>
                    <a:pt x="322174" y="62842"/>
                  </a:lnTo>
                  <a:lnTo>
                    <a:pt x="322345" y="120851"/>
                  </a:lnTo>
                  <a:lnTo>
                    <a:pt x="307703" y="120893"/>
                  </a:lnTo>
                  <a:lnTo>
                    <a:pt x="307599" y="85649"/>
                  </a:lnTo>
                  <a:lnTo>
                    <a:pt x="307714" y="120235"/>
                  </a:lnTo>
                  <a:lnTo>
                    <a:pt x="322295" y="120188"/>
                  </a:lnTo>
                  <a:close/>
                  <a:moveTo>
                    <a:pt x="322152" y="62837"/>
                  </a:moveTo>
                  <a:lnTo>
                    <a:pt x="322152" y="62842"/>
                  </a:lnTo>
                  <a:lnTo>
                    <a:pt x="307532" y="62890"/>
                  </a:lnTo>
                  <a:lnTo>
                    <a:pt x="307599" y="85649"/>
                  </a:lnTo>
                  <a:lnTo>
                    <a:pt x="307524" y="62885"/>
                  </a:lnTo>
                  <a:close/>
                  <a:moveTo>
                    <a:pt x="298021" y="62792"/>
                  </a:moveTo>
                  <a:lnTo>
                    <a:pt x="298023" y="62792"/>
                  </a:lnTo>
                  <a:lnTo>
                    <a:pt x="298232" y="129754"/>
                  </a:lnTo>
                  <a:lnTo>
                    <a:pt x="298327" y="129754"/>
                  </a:lnTo>
                  <a:lnTo>
                    <a:pt x="298420" y="152595"/>
                  </a:lnTo>
                  <a:lnTo>
                    <a:pt x="298277" y="152221"/>
                  </a:lnTo>
                  <a:close/>
                  <a:moveTo>
                    <a:pt x="302772" y="62772"/>
                  </a:moveTo>
                  <a:lnTo>
                    <a:pt x="302979" y="120907"/>
                  </a:lnTo>
                  <a:lnTo>
                    <a:pt x="302937" y="120907"/>
                  </a:lnTo>
                  <a:lnTo>
                    <a:pt x="302769" y="62772"/>
                  </a:lnTo>
                  <a:close/>
                  <a:moveTo>
                    <a:pt x="326980" y="62673"/>
                  </a:moveTo>
                  <a:lnTo>
                    <a:pt x="327146" y="120827"/>
                  </a:lnTo>
                  <a:lnTo>
                    <a:pt x="327143" y="120837"/>
                  </a:lnTo>
                  <a:lnTo>
                    <a:pt x="327082" y="120837"/>
                  </a:lnTo>
                  <a:lnTo>
                    <a:pt x="326914" y="62673"/>
                  </a:lnTo>
                  <a:close/>
                  <a:moveTo>
                    <a:pt x="331711" y="62653"/>
                  </a:moveTo>
                  <a:lnTo>
                    <a:pt x="331739" y="62653"/>
                  </a:lnTo>
                  <a:lnTo>
                    <a:pt x="331868" y="107655"/>
                  </a:lnTo>
                  <a:lnTo>
                    <a:pt x="331852" y="107701"/>
                  </a:lnTo>
                  <a:close/>
                  <a:moveTo>
                    <a:pt x="326901" y="58032"/>
                  </a:moveTo>
                  <a:lnTo>
                    <a:pt x="326914" y="62673"/>
                  </a:lnTo>
                  <a:lnTo>
                    <a:pt x="302772" y="62772"/>
                  </a:lnTo>
                  <a:lnTo>
                    <a:pt x="302756" y="58328"/>
                  </a:lnTo>
                  <a:lnTo>
                    <a:pt x="302755" y="58127"/>
                  </a:lnTo>
                  <a:close/>
                  <a:moveTo>
                    <a:pt x="321649" y="53299"/>
                  </a:moveTo>
                  <a:lnTo>
                    <a:pt x="301365" y="53357"/>
                  </a:lnTo>
                  <a:lnTo>
                    <a:pt x="301365" y="53357"/>
                  </a:lnTo>
                  <a:close/>
                  <a:moveTo>
                    <a:pt x="328458" y="53280"/>
                  </a:moveTo>
                  <a:lnTo>
                    <a:pt x="328458" y="53280"/>
                  </a:lnTo>
                  <a:lnTo>
                    <a:pt x="321649" y="53299"/>
                  </a:lnTo>
                  <a:close/>
                  <a:moveTo>
                    <a:pt x="328458" y="53280"/>
                  </a:moveTo>
                  <a:lnTo>
                    <a:pt x="328458" y="53280"/>
                  </a:lnTo>
                  <a:lnTo>
                    <a:pt x="328458" y="53280"/>
                  </a:lnTo>
                  <a:close/>
                  <a:moveTo>
                    <a:pt x="331682" y="53271"/>
                  </a:moveTo>
                  <a:lnTo>
                    <a:pt x="331711" y="62653"/>
                  </a:lnTo>
                  <a:lnTo>
                    <a:pt x="326980" y="62673"/>
                  </a:lnTo>
                  <a:lnTo>
                    <a:pt x="326967" y="58032"/>
                  </a:lnTo>
                  <a:lnTo>
                    <a:pt x="326901" y="58032"/>
                  </a:lnTo>
                  <a:lnTo>
                    <a:pt x="326901" y="58032"/>
                  </a:lnTo>
                  <a:lnTo>
                    <a:pt x="302755" y="58080"/>
                  </a:lnTo>
                  <a:lnTo>
                    <a:pt x="302755" y="58127"/>
                  </a:lnTo>
                  <a:lnTo>
                    <a:pt x="302755" y="58127"/>
                  </a:lnTo>
                  <a:lnTo>
                    <a:pt x="302756" y="58328"/>
                  </a:lnTo>
                  <a:lnTo>
                    <a:pt x="302769" y="62772"/>
                  </a:lnTo>
                  <a:lnTo>
                    <a:pt x="298023" y="62792"/>
                  </a:lnTo>
                  <a:lnTo>
                    <a:pt x="297994" y="53366"/>
                  </a:lnTo>
                  <a:lnTo>
                    <a:pt x="301365" y="53357"/>
                  </a:lnTo>
                  <a:lnTo>
                    <a:pt x="301873" y="58032"/>
                  </a:lnTo>
                  <a:lnTo>
                    <a:pt x="327978" y="57984"/>
                  </a:lnTo>
                  <a:lnTo>
                    <a:pt x="328458" y="53280"/>
                  </a:lnTo>
                  <a:lnTo>
                    <a:pt x="328458" y="53280"/>
                  </a:lnTo>
                  <a:close/>
                  <a:moveTo>
                    <a:pt x="150374" y="51059"/>
                  </a:moveTo>
                  <a:cubicBezTo>
                    <a:pt x="203630" y="51059"/>
                    <a:pt x="253993" y="84037"/>
                    <a:pt x="282778" y="135405"/>
                  </a:cubicBezTo>
                  <a:lnTo>
                    <a:pt x="298350" y="177842"/>
                  </a:lnTo>
                  <a:lnTo>
                    <a:pt x="298416" y="200976"/>
                  </a:lnTo>
                  <a:lnTo>
                    <a:pt x="273224" y="271254"/>
                  </a:lnTo>
                  <a:lnTo>
                    <a:pt x="263054" y="273706"/>
                  </a:lnTo>
                  <a:cubicBezTo>
                    <a:pt x="258911" y="273801"/>
                    <a:pt x="254720" y="274563"/>
                    <a:pt x="250719" y="275897"/>
                  </a:cubicBezTo>
                  <a:cubicBezTo>
                    <a:pt x="231907" y="282040"/>
                    <a:pt x="219430" y="300852"/>
                    <a:pt x="220954" y="320616"/>
                  </a:cubicBezTo>
                  <a:cubicBezTo>
                    <a:pt x="221335" y="324807"/>
                    <a:pt x="222239" y="328951"/>
                    <a:pt x="223716" y="332856"/>
                  </a:cubicBezTo>
                  <a:cubicBezTo>
                    <a:pt x="228002" y="344048"/>
                    <a:pt x="227050" y="356621"/>
                    <a:pt x="221144" y="367336"/>
                  </a:cubicBezTo>
                  <a:cubicBezTo>
                    <a:pt x="215096" y="378338"/>
                    <a:pt x="204618" y="386101"/>
                    <a:pt x="192426" y="388577"/>
                  </a:cubicBezTo>
                  <a:lnTo>
                    <a:pt x="191617" y="388768"/>
                  </a:lnTo>
                  <a:cubicBezTo>
                    <a:pt x="183235" y="390434"/>
                    <a:pt x="174900" y="391196"/>
                    <a:pt x="166566" y="391196"/>
                  </a:cubicBezTo>
                  <a:cubicBezTo>
                    <a:pt x="95557" y="391196"/>
                    <a:pt x="29692" y="332570"/>
                    <a:pt x="13309" y="249798"/>
                  </a:cubicBezTo>
                  <a:cubicBezTo>
                    <a:pt x="4451" y="204935"/>
                    <a:pt x="11261" y="159739"/>
                    <a:pt x="32550" y="122592"/>
                  </a:cubicBezTo>
                  <a:cubicBezTo>
                    <a:pt x="53743" y="85683"/>
                    <a:pt x="86699" y="61108"/>
                    <a:pt x="125323" y="53488"/>
                  </a:cubicBezTo>
                  <a:cubicBezTo>
                    <a:pt x="133705" y="51821"/>
                    <a:pt x="142039" y="51059"/>
                    <a:pt x="150374" y="51059"/>
                  </a:cubicBezTo>
                  <a:close/>
                  <a:moveTo>
                    <a:pt x="123465" y="44201"/>
                  </a:moveTo>
                  <a:cubicBezTo>
                    <a:pt x="164851" y="36010"/>
                    <a:pt x="207428" y="46821"/>
                    <a:pt x="243242" y="74586"/>
                  </a:cubicBezTo>
                  <a:cubicBezTo>
                    <a:pt x="261078" y="88445"/>
                    <a:pt x="276187" y="105673"/>
                    <a:pt x="287998" y="125330"/>
                  </a:cubicBezTo>
                  <a:lnTo>
                    <a:pt x="298277" y="152221"/>
                  </a:lnTo>
                  <a:lnTo>
                    <a:pt x="298315" y="165777"/>
                  </a:lnTo>
                  <a:lnTo>
                    <a:pt x="283250" y="126749"/>
                  </a:lnTo>
                  <a:cubicBezTo>
                    <a:pt x="248309" y="69385"/>
                    <a:pt x="186497" y="36522"/>
                    <a:pt x="124418" y="48774"/>
                  </a:cubicBezTo>
                  <a:cubicBezTo>
                    <a:pt x="41694" y="65159"/>
                    <a:pt x="-10122" y="155604"/>
                    <a:pt x="8690" y="250718"/>
                  </a:cubicBezTo>
                  <a:cubicBezTo>
                    <a:pt x="27502" y="345927"/>
                    <a:pt x="109845" y="409796"/>
                    <a:pt x="192570" y="393460"/>
                  </a:cubicBezTo>
                  <a:cubicBezTo>
                    <a:pt x="192903" y="393364"/>
                    <a:pt x="193141" y="393317"/>
                    <a:pt x="193427" y="393269"/>
                  </a:cubicBezTo>
                  <a:cubicBezTo>
                    <a:pt x="221383" y="387554"/>
                    <a:pt x="238385" y="357834"/>
                    <a:pt x="228241" y="331162"/>
                  </a:cubicBezTo>
                  <a:cubicBezTo>
                    <a:pt x="226860" y="327733"/>
                    <a:pt x="226050" y="324065"/>
                    <a:pt x="225764" y="320207"/>
                  </a:cubicBezTo>
                  <a:cubicBezTo>
                    <a:pt x="224335" y="302585"/>
                    <a:pt x="235432" y="285915"/>
                    <a:pt x="252244" y="280390"/>
                  </a:cubicBezTo>
                  <a:cubicBezTo>
                    <a:pt x="255911" y="279200"/>
                    <a:pt x="259626" y="278533"/>
                    <a:pt x="263197" y="278437"/>
                  </a:cubicBezTo>
                  <a:lnTo>
                    <a:pt x="271360" y="276454"/>
                  </a:lnTo>
                  <a:lnTo>
                    <a:pt x="269445" y="281796"/>
                  </a:lnTo>
                  <a:lnTo>
                    <a:pt x="263292" y="283278"/>
                  </a:lnTo>
                  <a:cubicBezTo>
                    <a:pt x="260006" y="283374"/>
                    <a:pt x="256815" y="283993"/>
                    <a:pt x="253672" y="284993"/>
                  </a:cubicBezTo>
                  <a:cubicBezTo>
                    <a:pt x="238956" y="289803"/>
                    <a:pt x="229193" y="304471"/>
                    <a:pt x="230431" y="319854"/>
                  </a:cubicBezTo>
                  <a:cubicBezTo>
                    <a:pt x="230669" y="323236"/>
                    <a:pt x="231431" y="326427"/>
                    <a:pt x="232574" y="329522"/>
                  </a:cubicBezTo>
                  <a:cubicBezTo>
                    <a:pt x="237813" y="343333"/>
                    <a:pt x="236670" y="358811"/>
                    <a:pt x="229478" y="371956"/>
                  </a:cubicBezTo>
                  <a:cubicBezTo>
                    <a:pt x="222097" y="385434"/>
                    <a:pt x="209238" y="394959"/>
                    <a:pt x="194284" y="398007"/>
                  </a:cubicBezTo>
                  <a:lnTo>
                    <a:pt x="193474" y="398102"/>
                  </a:lnTo>
                  <a:cubicBezTo>
                    <a:pt x="184473" y="399912"/>
                    <a:pt x="175377" y="400769"/>
                    <a:pt x="166328" y="400769"/>
                  </a:cubicBezTo>
                  <a:cubicBezTo>
                    <a:pt x="133895" y="400769"/>
                    <a:pt x="101748" y="389434"/>
                    <a:pt x="73697" y="367670"/>
                  </a:cubicBezTo>
                  <a:cubicBezTo>
                    <a:pt x="38074" y="340047"/>
                    <a:pt x="13309" y="298852"/>
                    <a:pt x="3975" y="251703"/>
                  </a:cubicBezTo>
                  <a:cubicBezTo>
                    <a:pt x="-5360" y="204554"/>
                    <a:pt x="1879" y="157072"/>
                    <a:pt x="24263" y="117877"/>
                  </a:cubicBezTo>
                  <a:cubicBezTo>
                    <a:pt x="46837" y="78539"/>
                    <a:pt x="82032" y="52345"/>
                    <a:pt x="123465" y="44201"/>
                  </a:cubicBezTo>
                  <a:close/>
                  <a:moveTo>
                    <a:pt x="362916" y="31365"/>
                  </a:moveTo>
                  <a:lnTo>
                    <a:pt x="388064" y="40360"/>
                  </a:lnTo>
                  <a:lnTo>
                    <a:pt x="369013" y="79862"/>
                  </a:lnTo>
                  <a:lnTo>
                    <a:pt x="352533" y="73960"/>
                  </a:lnTo>
                  <a:close/>
                  <a:moveTo>
                    <a:pt x="356105" y="18848"/>
                  </a:moveTo>
                  <a:lnTo>
                    <a:pt x="401162" y="34982"/>
                  </a:lnTo>
                  <a:lnTo>
                    <a:pt x="373871" y="91760"/>
                  </a:lnTo>
                  <a:lnTo>
                    <a:pt x="373444" y="91607"/>
                  </a:lnTo>
                  <a:lnTo>
                    <a:pt x="376660" y="82616"/>
                  </a:lnTo>
                  <a:lnTo>
                    <a:pt x="373447" y="81471"/>
                  </a:lnTo>
                  <a:lnTo>
                    <a:pt x="394614" y="37669"/>
                  </a:lnTo>
                  <a:lnTo>
                    <a:pt x="359433" y="25098"/>
                  </a:lnTo>
                  <a:lnTo>
                    <a:pt x="347926" y="72372"/>
                  </a:lnTo>
                  <a:lnTo>
                    <a:pt x="344989" y="71325"/>
                  </a:lnTo>
                  <a:lnTo>
                    <a:pt x="344978" y="71356"/>
                  </a:lnTo>
                  <a:lnTo>
                    <a:pt x="344891" y="71325"/>
                  </a:lnTo>
                  <a:lnTo>
                    <a:pt x="341689" y="80259"/>
                  </a:lnTo>
                  <a:lnTo>
                    <a:pt x="341245" y="80100"/>
                  </a:lnTo>
                  <a:close/>
                  <a:moveTo>
                    <a:pt x="328099" y="9657"/>
                  </a:moveTo>
                  <a:lnTo>
                    <a:pt x="323627" y="53232"/>
                  </a:lnTo>
                  <a:lnTo>
                    <a:pt x="306119" y="53280"/>
                  </a:lnTo>
                  <a:lnTo>
                    <a:pt x="301361" y="9705"/>
                  </a:lnTo>
                  <a:close/>
                  <a:moveTo>
                    <a:pt x="338566" y="0"/>
                  </a:moveTo>
                  <a:lnTo>
                    <a:pt x="332143" y="62651"/>
                  </a:lnTo>
                  <a:lnTo>
                    <a:pt x="331739" y="62653"/>
                  </a:lnTo>
                  <a:lnTo>
                    <a:pt x="331712" y="53271"/>
                  </a:lnTo>
                  <a:lnTo>
                    <a:pt x="331682" y="53271"/>
                  </a:lnTo>
                  <a:lnTo>
                    <a:pt x="328458" y="53280"/>
                  </a:lnTo>
                  <a:lnTo>
                    <a:pt x="333408" y="4861"/>
                  </a:lnTo>
                  <a:lnTo>
                    <a:pt x="296109" y="4956"/>
                  </a:lnTo>
                  <a:lnTo>
                    <a:pt x="301365" y="53357"/>
                  </a:lnTo>
                  <a:lnTo>
                    <a:pt x="297994" y="53366"/>
                  </a:lnTo>
                  <a:lnTo>
                    <a:pt x="298021" y="62792"/>
                  </a:lnTo>
                  <a:lnTo>
                    <a:pt x="297555" y="62794"/>
                  </a:lnTo>
                  <a:lnTo>
                    <a:pt x="290752" y="190"/>
                  </a:lnTo>
                  <a:close/>
                </a:path>
              </a:pathLst>
            </a:custGeom>
            <a:solidFill>
              <a:schemeClr val="accent1"/>
            </a:solidFill>
            <a:ln>
              <a:noFill/>
            </a:ln>
          </p:spPr>
        </p:sp>
        <p:pic>
          <p:nvPicPr>
            <p:cNvPr id="18" name="图片 17">
              <a:extLst>
                <a:ext uri="{FF2B5EF4-FFF2-40B4-BE49-F238E27FC236}">
                  <a16:creationId xmlns:a16="http://schemas.microsoft.com/office/drawing/2014/main" xmlns="" id="{3536B623-9D28-4596-A083-7A0549886A75}"/>
                </a:ext>
              </a:extLst>
            </p:cNvPr>
            <p:cNvPicPr>
              <a:picLocks noChangeAspect="1"/>
            </p:cNvPicPr>
            <p:nvPr/>
          </p:nvPicPr>
          <p:blipFill>
            <a:blip r:embed="rId5">
              <a:extLst>
                <a:ext uri="{BEBA8EAE-BF5A-486C-A8C5-ECC9F3942E4B}">
                  <a14:imgProps xmlns:a14="http://schemas.microsoft.com/office/drawing/2010/main">
                    <a14:imgLayer r:embed="rId6">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8647883" y="5208266"/>
              <a:ext cx="3333333" cy="1428571"/>
            </a:xfrm>
            <a:prstGeom prst="rect">
              <a:avLst/>
            </a:prstGeom>
          </p:spPr>
        </p:pic>
      </p:grpSp>
      <p:sp>
        <p:nvSpPr>
          <p:cNvPr id="20" name="标题 19">
            <a:extLst>
              <a:ext uri="{FF2B5EF4-FFF2-40B4-BE49-F238E27FC236}">
                <a16:creationId xmlns:a16="http://schemas.microsoft.com/office/drawing/2014/main" xmlns="" id="{4BF3B4C6-3615-413C-B364-0BFD747E570E}"/>
              </a:ext>
            </a:extLst>
          </p:cNvPr>
          <p:cNvSpPr>
            <a:spLocks noGrp="1"/>
          </p:cNvSpPr>
          <p:nvPr>
            <p:ph type="title"/>
          </p:nvPr>
        </p:nvSpPr>
        <p:spPr/>
        <p:txBody>
          <a:bodyPr>
            <a:normAutofit fontScale="90000"/>
          </a:bodyPr>
          <a:lstStyle/>
          <a:p>
            <a:r>
              <a:rPr lang="zh-CN" altLang="en-US" dirty="0"/>
              <a:t>作者简介</a:t>
            </a:r>
          </a:p>
        </p:txBody>
      </p:sp>
    </p:spTree>
    <p:extLst>
      <p:ext uri="{BB962C8B-B14F-4D97-AF65-F5344CB8AC3E}">
        <p14:creationId xmlns:p14="http://schemas.microsoft.com/office/powerpoint/2010/main" val="310715504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xmlns="" id="{6D35ADC0-152C-4109-8B45-E4F2BC4C78E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Tree>
    <p:extLst>
      <p:ext uri="{BB962C8B-B14F-4D97-AF65-F5344CB8AC3E}">
        <p14:creationId xmlns:p14="http://schemas.microsoft.com/office/powerpoint/2010/main" val="45060241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a:extLst>
              <a:ext uri="{FF2B5EF4-FFF2-40B4-BE49-F238E27FC236}">
                <a16:creationId xmlns:a16="http://schemas.microsoft.com/office/drawing/2014/main" xmlns="" id="{F642C81A-4795-46DF-9472-3484B1A521C0}"/>
              </a:ext>
            </a:extLst>
          </p:cNvPr>
          <p:cNvSpPr>
            <a:spLocks noGrp="1"/>
          </p:cNvSpPr>
          <p:nvPr>
            <p:ph type="title"/>
          </p:nvPr>
        </p:nvSpPr>
        <p:spPr/>
        <p:txBody>
          <a:bodyPr>
            <a:normAutofit/>
          </a:bodyPr>
          <a:lstStyle/>
          <a:p>
            <a:r>
              <a:rPr lang="zh-CN" altLang="en-US" sz="4400" dirty="0"/>
              <a:t>年度工作概述</a:t>
            </a:r>
          </a:p>
        </p:txBody>
      </p:sp>
      <p:sp>
        <p:nvSpPr>
          <p:cNvPr id="6" name="副标题 5">
            <a:extLst>
              <a:ext uri="{FF2B5EF4-FFF2-40B4-BE49-F238E27FC236}">
                <a16:creationId xmlns:a16="http://schemas.microsoft.com/office/drawing/2014/main" xmlns="" id="{68DBA8E3-1D11-44B2-A340-F2FE74C31509}"/>
              </a:ext>
            </a:extLst>
          </p:cNvPr>
          <p:cNvSpPr>
            <a:spLocks noGrp="1"/>
          </p:cNvSpPr>
          <p:nvPr>
            <p:ph type="subTitle" idx="1"/>
          </p:nvPr>
        </p:nvSpPr>
        <p:spPr/>
        <p:txBody>
          <a:bodyPr/>
          <a:lstStyle/>
          <a:p>
            <a:r>
              <a:rPr lang="en-US" altLang="zh-CN" dirty="0"/>
              <a:t>Annual overview</a:t>
            </a:r>
            <a:endParaRPr lang="zh-CN" altLang="en-US" dirty="0"/>
          </a:p>
        </p:txBody>
      </p:sp>
      <p:sp>
        <p:nvSpPr>
          <p:cNvPr id="3" name="文本占位符 2">
            <a:extLst>
              <a:ext uri="{FF2B5EF4-FFF2-40B4-BE49-F238E27FC236}">
                <a16:creationId xmlns:a16="http://schemas.microsoft.com/office/drawing/2014/main" xmlns="" id="{CC1667D8-CCEA-4412-9F7F-35258958CF50}"/>
              </a:ext>
            </a:extLst>
          </p:cNvPr>
          <p:cNvSpPr>
            <a:spLocks noGrp="1"/>
          </p:cNvSpPr>
          <p:nvPr>
            <p:ph type="body" sz="quarter" idx="17"/>
          </p:nvPr>
        </p:nvSpPr>
        <p:spPr/>
        <p:txBody>
          <a:bodyPr/>
          <a:lstStyle/>
          <a:p>
            <a:r>
              <a:rPr lang="en-US" altLang="zh-CN" dirty="0"/>
              <a:t>Part 01</a:t>
            </a:r>
            <a:endParaRPr lang="zh-CN" altLang="en-US" dirty="0"/>
          </a:p>
        </p:txBody>
      </p:sp>
    </p:spTree>
    <p:extLst>
      <p:ext uri="{BB962C8B-B14F-4D97-AF65-F5344CB8AC3E}">
        <p14:creationId xmlns:p14="http://schemas.microsoft.com/office/powerpoint/2010/main" val="330677272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99503" y="1258777"/>
            <a:ext cx="3820277" cy="933332"/>
          </a:xfrm>
          <a:prstGeom prst="rect">
            <a:avLst/>
          </a:prstGeom>
        </p:spPr>
        <p:txBody>
          <a:bodyPr wrap="none">
            <a:spAutoFit/>
          </a:bodyPr>
          <a:lstStyle/>
          <a:p>
            <a:r>
              <a:rPr lang="zh-CN" altLang="en-US" sz="1400" b="1" spc="133" dirty="0">
                <a:solidFill>
                  <a:schemeClr val="accent2"/>
                </a:solidFill>
                <a:latin typeface="微软雅黑" panose="020B0503020204020204" pitchFamily="34" charset="-122"/>
                <a:ea typeface="微软雅黑" panose="020B0503020204020204" pitchFamily="34" charset="-122"/>
              </a:rPr>
              <a:t>孔</a:t>
            </a:r>
            <a:r>
              <a:rPr lang="zh-CN" altLang="en-US" sz="1400" b="1" spc="133" dirty="0" smtClean="0">
                <a:solidFill>
                  <a:schemeClr val="accent2"/>
                </a:solidFill>
                <a:latin typeface="微软雅黑" panose="020B0503020204020204" pitchFamily="34" charset="-122"/>
                <a:ea typeface="微软雅黑" panose="020B0503020204020204" pitchFamily="34" charset="-122"/>
              </a:rPr>
              <a:t>孔  </a:t>
            </a:r>
            <a:r>
              <a:rPr lang="zh-CN" altLang="en-US" sz="1355" dirty="0" smtClean="0">
                <a:solidFill>
                  <a:srgbClr val="FF0000"/>
                </a:solidFill>
                <a:latin typeface="汉仪雅酷黑 45W" panose="020B0404020202020204" pitchFamily="34" charset="-122"/>
                <a:ea typeface="汉仪雅酷黑 45W" panose="020B0404020202020204" pitchFamily="34" charset="-122"/>
              </a:rPr>
              <a:t>作</a:t>
            </a:r>
            <a:r>
              <a:rPr lang="zh-CN" altLang="en-US" sz="1355" dirty="0">
                <a:solidFill>
                  <a:srgbClr val="FF0000"/>
                </a:solidFill>
                <a:latin typeface="汉仪雅酷黑 45W" panose="020B0404020202020204" pitchFamily="34" charset="-122"/>
                <a:ea typeface="汉仪雅酷黑 45W" panose="020B0404020202020204" pitchFamily="34" charset="-122"/>
              </a:rPr>
              <a:t>品</a:t>
            </a:r>
            <a:endParaRPr lang="en-US" altLang="zh-CN" sz="1355" dirty="0">
              <a:solidFill>
                <a:srgbClr val="FF0000"/>
              </a:solidFill>
              <a:latin typeface="汉仪雅酷黑 45W" panose="020B0404020202020204" pitchFamily="34" charset="-122"/>
              <a:ea typeface="汉仪雅酷黑 45W" panose="020B0404020202020204" pitchFamily="34" charset="-122"/>
            </a:endParaRPr>
          </a:p>
          <a:p>
            <a:endParaRPr lang="en-US" altLang="zh-CN" sz="1355" dirty="0">
              <a:solidFill>
                <a:srgbClr val="FF0000"/>
              </a:solidFill>
              <a:ea typeface="汉仪雅酷黑 45W" panose="020B0404020202020204" pitchFamily="34" charset="-122"/>
            </a:endParaRPr>
          </a:p>
          <a:p>
            <a:r>
              <a:rPr lang="en-US" altLang="zh-CN" sz="1355" dirty="0">
                <a:solidFill>
                  <a:srgbClr val="FF0000"/>
                </a:solidFill>
                <a:ea typeface="汉仪雅酷黑 45W" panose="020B0404020202020204" pitchFamily="34" charset="-122"/>
              </a:rPr>
              <a:t>51PPT</a:t>
            </a:r>
            <a:r>
              <a:rPr lang="zh-CN" altLang="en-US" sz="1355" dirty="0">
                <a:solidFill>
                  <a:srgbClr val="FF0000"/>
                </a:solidFill>
                <a:ea typeface="汉仪雅酷黑 45W" panose="020B0404020202020204" pitchFamily="34" charset="-122"/>
              </a:rPr>
              <a:t>模板网   </a:t>
            </a:r>
            <a:r>
              <a:rPr lang="en-US" altLang="zh-CN" sz="1355" dirty="0">
                <a:solidFill>
                  <a:srgbClr val="FF0000"/>
                </a:solidFill>
                <a:ea typeface="汉仪雅酷黑 45W" panose="020B0404020202020204" pitchFamily="34" charset="-122"/>
                <a:hlinkClick r:id="rId2"/>
              </a:rPr>
              <a:t>www.51pptmoban.com</a:t>
            </a:r>
            <a:r>
              <a:rPr lang="en-US" altLang="zh-CN" sz="1355" dirty="0">
                <a:solidFill>
                  <a:srgbClr val="FF0000"/>
                </a:solidFill>
                <a:ea typeface="汉仪雅酷黑 45W" panose="020B0404020202020204" pitchFamily="34" charset="-122"/>
              </a:rPr>
              <a:t>  </a:t>
            </a:r>
            <a:r>
              <a:rPr lang="zh-CN" altLang="en-US" sz="1355" dirty="0">
                <a:solidFill>
                  <a:srgbClr val="FF0000"/>
                </a:solidFill>
                <a:ea typeface="汉仪雅酷黑 45W" panose="020B0404020202020204" pitchFamily="34" charset="-122"/>
              </a:rPr>
              <a:t>授权发布</a:t>
            </a:r>
            <a:endParaRPr lang="en-US" altLang="zh-CN" sz="1355" dirty="0">
              <a:solidFill>
                <a:srgbClr val="FF0000"/>
              </a:solidFill>
              <a:ea typeface="汉仪雅酷黑 45W" panose="020B0404020202020204" pitchFamily="34" charset="-122"/>
            </a:endParaRPr>
          </a:p>
          <a:p>
            <a:endParaRPr lang="zh-CN" altLang="en-US" sz="1355" dirty="0">
              <a:solidFill>
                <a:srgbClr val="FF0000"/>
              </a:solidFill>
            </a:endParaRPr>
          </a:p>
        </p:txBody>
      </p:sp>
      <p:pic>
        <p:nvPicPr>
          <p:cNvPr id="3" name="图片 2"/>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13685" y="759275"/>
            <a:ext cx="1572527" cy="360120"/>
          </a:xfrm>
          <a:prstGeom prst="rect">
            <a:avLst/>
          </a:prstGeom>
        </p:spPr>
      </p:pic>
    </p:spTree>
    <p:extLst>
      <p:ext uri="{BB962C8B-B14F-4D97-AF65-F5344CB8AC3E}">
        <p14:creationId xmlns:p14="http://schemas.microsoft.com/office/powerpoint/2010/main" val="393994745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xmlns="" id="{FBC931B1-633D-4F96-B68F-93F8FA284A11}"/>
              </a:ext>
            </a:extLst>
          </p:cNvPr>
          <p:cNvGrpSpPr/>
          <p:nvPr/>
        </p:nvGrpSpPr>
        <p:grpSpPr>
          <a:xfrm>
            <a:off x="495300" y="1132584"/>
            <a:ext cx="8143875" cy="3183131"/>
            <a:chOff x="4896090" y="3518205"/>
            <a:chExt cx="2976552" cy="1163421"/>
          </a:xfrm>
        </p:grpSpPr>
        <p:sp>
          <p:nvSpPr>
            <p:cNvPr id="2" name="矩形 1">
              <a:extLst>
                <a:ext uri="{FF2B5EF4-FFF2-40B4-BE49-F238E27FC236}">
                  <a16:creationId xmlns:a16="http://schemas.microsoft.com/office/drawing/2014/main" xmlns="" id="{6D9C255B-EE06-4F08-AE78-19D175B84E6B}"/>
                </a:ext>
              </a:extLst>
            </p:cNvPr>
            <p:cNvSpPr/>
            <p:nvPr/>
          </p:nvSpPr>
          <p:spPr>
            <a:xfrm>
              <a:off x="4896090" y="3518205"/>
              <a:ext cx="1727111" cy="1163421"/>
            </a:xfrm>
            <a:prstGeom prst="rect">
              <a:avLst/>
            </a:prstGeom>
            <a:blipFill>
              <a:blip r:embed="rId2"/>
              <a:stretch>
                <a:fillRect l="-603" r="-599"/>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a:extLst>
                <a:ext uri="{FF2B5EF4-FFF2-40B4-BE49-F238E27FC236}">
                  <a16:creationId xmlns:a16="http://schemas.microsoft.com/office/drawing/2014/main" xmlns="" id="{2D4379CA-24C7-4663-ABFB-BE2A3B6B69A3}"/>
                </a:ext>
              </a:extLst>
            </p:cNvPr>
            <p:cNvSpPr/>
            <p:nvPr/>
          </p:nvSpPr>
          <p:spPr>
            <a:xfrm>
              <a:off x="6288162" y="3656614"/>
              <a:ext cx="1584480" cy="872002"/>
            </a:xfrm>
            <a:prstGeom prst="rect">
              <a:avLst/>
            </a:prstGeom>
            <a:solidFill>
              <a:schemeClr val="bg1">
                <a:lumMod val="95000"/>
              </a:schemeClr>
            </a:solidFill>
            <a:ln>
              <a:noFill/>
            </a:ln>
            <a:effectLst>
              <a:outerShdw blurRad="50800" dist="38100" dir="2700000" algn="tl" rotWithShape="0">
                <a:schemeClr val="tx1">
                  <a:lumMod val="50000"/>
                  <a:lumOff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7" name="直接连接符 6">
              <a:extLst>
                <a:ext uri="{FF2B5EF4-FFF2-40B4-BE49-F238E27FC236}">
                  <a16:creationId xmlns:a16="http://schemas.microsoft.com/office/drawing/2014/main" xmlns="" id="{E0F6830C-90CA-48A7-B634-1D9487549A6A}"/>
                </a:ext>
              </a:extLst>
            </p:cNvPr>
            <p:cNvCxnSpPr/>
            <p:nvPr/>
          </p:nvCxnSpPr>
          <p:spPr>
            <a:xfrm>
              <a:off x="6398992" y="4066422"/>
              <a:ext cx="135157" cy="0"/>
            </a:xfrm>
            <a:prstGeom prst="line">
              <a:avLst/>
            </a:prstGeom>
            <a:ln>
              <a:solidFill>
                <a:schemeClr val="bg2"/>
              </a:solidFill>
            </a:ln>
          </p:spPr>
          <p:style>
            <a:lnRef idx="1">
              <a:schemeClr val="accent1"/>
            </a:lnRef>
            <a:fillRef idx="0">
              <a:schemeClr val="accent1"/>
            </a:fillRef>
            <a:effectRef idx="0">
              <a:schemeClr val="accent1"/>
            </a:effectRef>
            <a:fontRef idx="minor">
              <a:schemeClr val="tx1"/>
            </a:fontRef>
          </p:style>
        </p:cxnSp>
      </p:grpSp>
      <p:sp>
        <p:nvSpPr>
          <p:cNvPr id="10" name="标题 9">
            <a:extLst>
              <a:ext uri="{FF2B5EF4-FFF2-40B4-BE49-F238E27FC236}">
                <a16:creationId xmlns:a16="http://schemas.microsoft.com/office/drawing/2014/main" xmlns="" id="{C813D23C-4E0E-409C-A856-378B5D579587}"/>
              </a:ext>
            </a:extLst>
          </p:cNvPr>
          <p:cNvSpPr>
            <a:spLocks noGrp="1"/>
          </p:cNvSpPr>
          <p:nvPr>
            <p:ph type="title"/>
          </p:nvPr>
        </p:nvSpPr>
        <p:spPr/>
        <p:txBody>
          <a:bodyPr>
            <a:normAutofit fontScale="90000"/>
          </a:bodyPr>
          <a:lstStyle/>
          <a:p>
            <a:r>
              <a:rPr lang="zh-CN" altLang="en-US" dirty="0"/>
              <a:t>年度工作概述</a:t>
            </a:r>
          </a:p>
        </p:txBody>
      </p:sp>
      <p:sp>
        <p:nvSpPr>
          <p:cNvPr id="11" name="文本框 10">
            <a:extLst>
              <a:ext uri="{FF2B5EF4-FFF2-40B4-BE49-F238E27FC236}">
                <a16:creationId xmlns:a16="http://schemas.microsoft.com/office/drawing/2014/main" xmlns="" id="{673DB80B-BD33-4EDC-B29C-96FDF1DFB437}"/>
              </a:ext>
            </a:extLst>
          </p:cNvPr>
          <p:cNvSpPr txBox="1"/>
          <p:nvPr/>
        </p:nvSpPr>
        <p:spPr>
          <a:xfrm>
            <a:off x="4572000" y="1845302"/>
            <a:ext cx="3094386" cy="367408"/>
          </a:xfrm>
          <a:prstGeom prst="rect">
            <a:avLst/>
          </a:prstGeom>
          <a:noFill/>
        </p:spPr>
        <p:txBody>
          <a:bodyPr wrap="square" rtlCol="0">
            <a:spAutoFit/>
          </a:bodyPr>
          <a:lstStyle/>
          <a:p>
            <a:pPr algn="l">
              <a:lnSpc>
                <a:spcPct val="120000"/>
              </a:lnSpc>
            </a:pPr>
            <a:r>
              <a:rPr lang="zh-CN" altLang="en-US" sz="1600" dirty="0">
                <a:gradFill>
                  <a:gsLst>
                    <a:gs pos="0">
                      <a:schemeClr val="accent1">
                        <a:lumMod val="60000"/>
                        <a:lumOff val="40000"/>
                      </a:schemeClr>
                    </a:gs>
                    <a:gs pos="100000">
                      <a:schemeClr val="accent1"/>
                    </a:gs>
                  </a:gsLst>
                  <a:lin ang="18900000" scaled="1"/>
                </a:gradFill>
                <a:latin typeface="+mj-ea"/>
                <a:ea typeface="+mj-ea"/>
              </a:rPr>
              <a:t>我是标题</a:t>
            </a:r>
          </a:p>
        </p:txBody>
      </p:sp>
      <p:sp>
        <p:nvSpPr>
          <p:cNvPr id="12" name="文本框 11">
            <a:extLst>
              <a:ext uri="{FF2B5EF4-FFF2-40B4-BE49-F238E27FC236}">
                <a16:creationId xmlns:a16="http://schemas.microsoft.com/office/drawing/2014/main" xmlns="" id="{2770CD7D-9E71-4AED-9417-7F7D92F0D2D3}"/>
              </a:ext>
            </a:extLst>
          </p:cNvPr>
          <p:cNvSpPr txBox="1"/>
          <p:nvPr/>
        </p:nvSpPr>
        <p:spPr>
          <a:xfrm>
            <a:off x="4571999" y="2866210"/>
            <a:ext cx="3779749" cy="742319"/>
          </a:xfrm>
          <a:prstGeom prst="rect">
            <a:avLst/>
          </a:prstGeom>
          <a:noFill/>
        </p:spPr>
        <p:txBody>
          <a:bodyPr wrap="square" rtlCol="0">
            <a:spAutoFit/>
          </a:bodyPr>
          <a:lstStyle/>
          <a:p>
            <a:pPr>
              <a:lnSpc>
                <a:spcPct val="120000"/>
              </a:lnSpc>
            </a:pPr>
            <a:r>
              <a:rPr lang="zh-CN" altLang="en-US" sz="1200" dirty="0"/>
              <a:t>我是一堆无情的占位文字我是一堆无情的占位文字我是一堆无情的占位文字我是一堆无情的占位文字我是一堆无情的占位文字我是一堆无情的占位文字</a:t>
            </a:r>
          </a:p>
        </p:txBody>
      </p:sp>
      <p:sp>
        <p:nvSpPr>
          <p:cNvPr id="13" name="文本框 12">
            <a:extLst>
              <a:ext uri="{FF2B5EF4-FFF2-40B4-BE49-F238E27FC236}">
                <a16:creationId xmlns:a16="http://schemas.microsoft.com/office/drawing/2014/main" xmlns="" id="{056D6E16-29DA-4685-9EE9-C5AFD02DBB05}"/>
              </a:ext>
            </a:extLst>
          </p:cNvPr>
          <p:cNvSpPr txBox="1"/>
          <p:nvPr/>
        </p:nvSpPr>
        <p:spPr>
          <a:xfrm>
            <a:off x="4562311" y="2146144"/>
            <a:ext cx="3779749" cy="299121"/>
          </a:xfrm>
          <a:prstGeom prst="rect">
            <a:avLst/>
          </a:prstGeom>
          <a:noFill/>
        </p:spPr>
        <p:txBody>
          <a:bodyPr wrap="square" rtlCol="0">
            <a:spAutoFit/>
          </a:bodyPr>
          <a:lstStyle/>
          <a:p>
            <a:pPr>
              <a:lnSpc>
                <a:spcPct val="120000"/>
              </a:lnSpc>
            </a:pPr>
            <a:r>
              <a:rPr lang="zh-CN" altLang="en-US" sz="1200" dirty="0"/>
              <a:t>我是副标题</a:t>
            </a:r>
          </a:p>
        </p:txBody>
      </p:sp>
    </p:spTree>
    <p:extLst>
      <p:ext uri="{BB962C8B-B14F-4D97-AF65-F5344CB8AC3E}">
        <p14:creationId xmlns:p14="http://schemas.microsoft.com/office/powerpoint/2010/main" val="348647776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a:extLst>
              <a:ext uri="{FF2B5EF4-FFF2-40B4-BE49-F238E27FC236}">
                <a16:creationId xmlns:a16="http://schemas.microsoft.com/office/drawing/2014/main" xmlns="" id="{BE98E750-5DC5-4AA7-89D4-3DB9895D3E7A}"/>
              </a:ext>
            </a:extLst>
          </p:cNvPr>
          <p:cNvSpPr/>
          <p:nvPr/>
        </p:nvSpPr>
        <p:spPr>
          <a:xfrm>
            <a:off x="4663048" y="2926080"/>
            <a:ext cx="1676400" cy="1108158"/>
          </a:xfrm>
          <a:prstGeom prst="rect">
            <a:avLst/>
          </a:prstGeom>
          <a:solidFill>
            <a:schemeClr val="bg2"/>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 name="矩形 1">
            <a:extLst>
              <a:ext uri="{FF2B5EF4-FFF2-40B4-BE49-F238E27FC236}">
                <a16:creationId xmlns:a16="http://schemas.microsoft.com/office/drawing/2014/main" xmlns="" id="{02A205B6-54B7-4897-9BC6-CE7AB75FEB79}"/>
              </a:ext>
            </a:extLst>
          </p:cNvPr>
          <p:cNvSpPr/>
          <p:nvPr/>
        </p:nvSpPr>
        <p:spPr>
          <a:xfrm>
            <a:off x="975360" y="1584960"/>
            <a:ext cx="1676400" cy="1676400"/>
          </a:xfrm>
          <a:prstGeom prst="rect">
            <a:avLst/>
          </a:prstGeom>
          <a:blipFill>
            <a:blip r:embed="rId2"/>
            <a:srcRect/>
            <a:stretch>
              <a:fillRect l="-45793" t="-1903" r="-45801" b="-24925"/>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 name="矩形 2">
            <a:extLst>
              <a:ext uri="{FF2B5EF4-FFF2-40B4-BE49-F238E27FC236}">
                <a16:creationId xmlns:a16="http://schemas.microsoft.com/office/drawing/2014/main" xmlns="" id="{2420D89C-D3E0-417B-8B01-004C6A043A4C}"/>
              </a:ext>
            </a:extLst>
          </p:cNvPr>
          <p:cNvSpPr/>
          <p:nvPr/>
        </p:nvSpPr>
        <p:spPr>
          <a:xfrm>
            <a:off x="2819400" y="1584960"/>
            <a:ext cx="1676400" cy="1676400"/>
          </a:xfrm>
          <a:prstGeom prst="rect">
            <a:avLst/>
          </a:prstGeom>
          <a:blipFill>
            <a:blip r:embed="rId3"/>
            <a:srcRect/>
            <a:stretch>
              <a:fillRect l="-27100" t="-809" r="-37962" b="-9231"/>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4" name="矩形 3">
            <a:extLst>
              <a:ext uri="{FF2B5EF4-FFF2-40B4-BE49-F238E27FC236}">
                <a16:creationId xmlns:a16="http://schemas.microsoft.com/office/drawing/2014/main" xmlns="" id="{CE5A71BD-3FF2-4A77-BA9C-4F5DDECCF8D2}"/>
              </a:ext>
            </a:extLst>
          </p:cNvPr>
          <p:cNvSpPr/>
          <p:nvPr/>
        </p:nvSpPr>
        <p:spPr>
          <a:xfrm>
            <a:off x="4663440" y="1584960"/>
            <a:ext cx="1676400" cy="1341120"/>
          </a:xfrm>
          <a:prstGeom prst="rect">
            <a:avLst/>
          </a:prstGeom>
          <a:blipFill>
            <a:blip r:embed="rId4"/>
            <a:srcRect/>
            <a:stretch>
              <a:fillRect l="-40227" t="-8686" r="-22452" b="-26988"/>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5" name="矩形 4">
            <a:extLst>
              <a:ext uri="{FF2B5EF4-FFF2-40B4-BE49-F238E27FC236}">
                <a16:creationId xmlns:a16="http://schemas.microsoft.com/office/drawing/2014/main" xmlns="" id="{F5E91DCA-7BC8-4EAA-BF3F-A2AD4C2194F7}"/>
              </a:ext>
            </a:extLst>
          </p:cNvPr>
          <p:cNvSpPr/>
          <p:nvPr/>
        </p:nvSpPr>
        <p:spPr>
          <a:xfrm>
            <a:off x="6507480" y="1584960"/>
            <a:ext cx="1676400" cy="1676400"/>
          </a:xfrm>
          <a:prstGeom prst="rect">
            <a:avLst/>
          </a:prstGeom>
          <a:blipFill>
            <a:blip r:embed="rId5"/>
            <a:srcRect/>
            <a:stretch>
              <a:fillRect l="-25001" t="-14589" r="-46883"/>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6" name="文本框 5">
            <a:extLst>
              <a:ext uri="{FF2B5EF4-FFF2-40B4-BE49-F238E27FC236}">
                <a16:creationId xmlns:a16="http://schemas.microsoft.com/office/drawing/2014/main" xmlns="" id="{CC47D841-E5B5-4387-B12B-C553358D114D}"/>
              </a:ext>
            </a:extLst>
          </p:cNvPr>
          <p:cNvSpPr txBox="1"/>
          <p:nvPr/>
        </p:nvSpPr>
        <p:spPr>
          <a:xfrm>
            <a:off x="975360" y="3401564"/>
            <a:ext cx="1676400" cy="333553"/>
          </a:xfrm>
          <a:prstGeom prst="rect">
            <a:avLst/>
          </a:prstGeom>
          <a:noFill/>
        </p:spPr>
        <p:txBody>
          <a:bodyPr wrap="square" rtlCol="0">
            <a:spAutoFit/>
          </a:bodyPr>
          <a:lstStyle/>
          <a:p>
            <a:pPr algn="l">
              <a:lnSpc>
                <a:spcPct val="120000"/>
              </a:lnSpc>
            </a:pPr>
            <a:r>
              <a:rPr lang="zh-CN" altLang="en-US" sz="1400" dirty="0">
                <a:solidFill>
                  <a:schemeClr val="accent1">
                    <a:lumMod val="60000"/>
                    <a:lumOff val="40000"/>
                  </a:schemeClr>
                </a:solidFill>
                <a:latin typeface="+mj-ea"/>
                <a:ea typeface="+mj-ea"/>
              </a:rPr>
              <a:t>陈小</a:t>
            </a:r>
            <a:r>
              <a:rPr lang="en-US" altLang="zh-CN" sz="1400" dirty="0">
                <a:solidFill>
                  <a:schemeClr val="accent1">
                    <a:lumMod val="60000"/>
                    <a:lumOff val="40000"/>
                  </a:schemeClr>
                </a:solidFill>
                <a:latin typeface="+mj-ea"/>
                <a:ea typeface="+mj-ea"/>
              </a:rPr>
              <a:t>A</a:t>
            </a:r>
            <a:endParaRPr lang="zh-CN" altLang="en-US" sz="1400" dirty="0">
              <a:solidFill>
                <a:schemeClr val="accent1">
                  <a:lumMod val="60000"/>
                  <a:lumOff val="40000"/>
                </a:schemeClr>
              </a:solidFill>
              <a:latin typeface="+mj-ea"/>
              <a:ea typeface="+mj-ea"/>
            </a:endParaRPr>
          </a:p>
        </p:txBody>
      </p:sp>
      <p:sp>
        <p:nvSpPr>
          <p:cNvPr id="7" name="文本框 6">
            <a:extLst>
              <a:ext uri="{FF2B5EF4-FFF2-40B4-BE49-F238E27FC236}">
                <a16:creationId xmlns:a16="http://schemas.microsoft.com/office/drawing/2014/main" xmlns="" id="{23742FA6-DD88-4B0C-836E-C0B15834B4E3}"/>
              </a:ext>
            </a:extLst>
          </p:cNvPr>
          <p:cNvSpPr txBox="1"/>
          <p:nvPr/>
        </p:nvSpPr>
        <p:spPr>
          <a:xfrm>
            <a:off x="975491" y="3735117"/>
            <a:ext cx="1676269" cy="299121"/>
          </a:xfrm>
          <a:prstGeom prst="rect">
            <a:avLst/>
          </a:prstGeom>
          <a:noFill/>
        </p:spPr>
        <p:txBody>
          <a:bodyPr wrap="square" rtlCol="0">
            <a:spAutoFit/>
          </a:bodyPr>
          <a:lstStyle/>
          <a:p>
            <a:pPr>
              <a:lnSpc>
                <a:spcPct val="120000"/>
              </a:lnSpc>
            </a:pPr>
            <a:r>
              <a:rPr lang="zh-CN" altLang="en-US" sz="1200" dirty="0"/>
              <a:t>擅长计算机、网络</a:t>
            </a:r>
          </a:p>
        </p:txBody>
      </p:sp>
      <p:sp>
        <p:nvSpPr>
          <p:cNvPr id="8" name="文本框 7">
            <a:extLst>
              <a:ext uri="{FF2B5EF4-FFF2-40B4-BE49-F238E27FC236}">
                <a16:creationId xmlns:a16="http://schemas.microsoft.com/office/drawing/2014/main" xmlns="" id="{7FC5DC6B-3393-4588-80AB-A678F3A99247}"/>
              </a:ext>
            </a:extLst>
          </p:cNvPr>
          <p:cNvSpPr txBox="1"/>
          <p:nvPr/>
        </p:nvSpPr>
        <p:spPr>
          <a:xfrm>
            <a:off x="2819269" y="3401564"/>
            <a:ext cx="1676400" cy="333553"/>
          </a:xfrm>
          <a:prstGeom prst="rect">
            <a:avLst/>
          </a:prstGeom>
          <a:noFill/>
        </p:spPr>
        <p:txBody>
          <a:bodyPr wrap="square" rtlCol="0">
            <a:spAutoFit/>
          </a:bodyPr>
          <a:lstStyle/>
          <a:p>
            <a:pPr algn="l">
              <a:lnSpc>
                <a:spcPct val="120000"/>
              </a:lnSpc>
            </a:pPr>
            <a:r>
              <a:rPr lang="zh-CN" altLang="en-US" sz="1400" dirty="0">
                <a:solidFill>
                  <a:schemeClr val="accent1">
                    <a:lumMod val="60000"/>
                    <a:lumOff val="40000"/>
                  </a:schemeClr>
                </a:solidFill>
                <a:latin typeface="+mj-ea"/>
                <a:ea typeface="+mj-ea"/>
              </a:rPr>
              <a:t>张小</a:t>
            </a:r>
            <a:r>
              <a:rPr lang="en-US" altLang="zh-CN" sz="1400" dirty="0">
                <a:solidFill>
                  <a:schemeClr val="accent1">
                    <a:lumMod val="60000"/>
                    <a:lumOff val="40000"/>
                  </a:schemeClr>
                </a:solidFill>
                <a:latin typeface="+mj-ea"/>
                <a:ea typeface="+mj-ea"/>
              </a:rPr>
              <a:t>B</a:t>
            </a:r>
            <a:endParaRPr lang="zh-CN" altLang="en-US" sz="1400" dirty="0">
              <a:solidFill>
                <a:schemeClr val="accent1">
                  <a:lumMod val="60000"/>
                  <a:lumOff val="40000"/>
                </a:schemeClr>
              </a:solidFill>
              <a:latin typeface="+mj-ea"/>
              <a:ea typeface="+mj-ea"/>
            </a:endParaRPr>
          </a:p>
        </p:txBody>
      </p:sp>
      <p:sp>
        <p:nvSpPr>
          <p:cNvPr id="9" name="文本框 8">
            <a:extLst>
              <a:ext uri="{FF2B5EF4-FFF2-40B4-BE49-F238E27FC236}">
                <a16:creationId xmlns:a16="http://schemas.microsoft.com/office/drawing/2014/main" xmlns="" id="{93AC55A5-ECB4-45F7-904F-81DCD0643F8A}"/>
              </a:ext>
            </a:extLst>
          </p:cNvPr>
          <p:cNvSpPr txBox="1"/>
          <p:nvPr/>
        </p:nvSpPr>
        <p:spPr>
          <a:xfrm>
            <a:off x="2819400" y="3735117"/>
            <a:ext cx="1676269" cy="299121"/>
          </a:xfrm>
          <a:prstGeom prst="rect">
            <a:avLst/>
          </a:prstGeom>
          <a:noFill/>
        </p:spPr>
        <p:txBody>
          <a:bodyPr wrap="square" rtlCol="0">
            <a:spAutoFit/>
          </a:bodyPr>
          <a:lstStyle/>
          <a:p>
            <a:pPr>
              <a:lnSpc>
                <a:spcPct val="120000"/>
              </a:lnSpc>
            </a:pPr>
            <a:r>
              <a:rPr lang="zh-CN" altLang="en-US" sz="1200" dirty="0"/>
              <a:t>擅长公关、文案</a:t>
            </a:r>
          </a:p>
        </p:txBody>
      </p:sp>
      <p:sp>
        <p:nvSpPr>
          <p:cNvPr id="10" name="文本框 9">
            <a:extLst>
              <a:ext uri="{FF2B5EF4-FFF2-40B4-BE49-F238E27FC236}">
                <a16:creationId xmlns:a16="http://schemas.microsoft.com/office/drawing/2014/main" xmlns="" id="{E2D36F4F-0D00-4275-A518-C10CCD157421}"/>
              </a:ext>
            </a:extLst>
          </p:cNvPr>
          <p:cNvSpPr txBox="1"/>
          <p:nvPr/>
        </p:nvSpPr>
        <p:spPr>
          <a:xfrm>
            <a:off x="4663048" y="3096140"/>
            <a:ext cx="1676400" cy="333553"/>
          </a:xfrm>
          <a:prstGeom prst="rect">
            <a:avLst/>
          </a:prstGeom>
          <a:noFill/>
        </p:spPr>
        <p:txBody>
          <a:bodyPr wrap="square" rtlCol="0">
            <a:spAutoFit/>
          </a:bodyPr>
          <a:lstStyle/>
          <a:p>
            <a:pPr algn="ctr">
              <a:lnSpc>
                <a:spcPct val="120000"/>
              </a:lnSpc>
            </a:pPr>
            <a:r>
              <a:rPr lang="zh-CN" altLang="en-US" sz="1400" dirty="0">
                <a:solidFill>
                  <a:schemeClr val="accent1">
                    <a:lumMod val="60000"/>
                    <a:lumOff val="40000"/>
                  </a:schemeClr>
                </a:solidFill>
                <a:latin typeface="+mj-ea"/>
                <a:ea typeface="+mj-ea"/>
              </a:rPr>
              <a:t>李小</a:t>
            </a:r>
            <a:r>
              <a:rPr lang="en-US" altLang="zh-CN" sz="1400" dirty="0">
                <a:solidFill>
                  <a:schemeClr val="accent1">
                    <a:lumMod val="60000"/>
                    <a:lumOff val="40000"/>
                  </a:schemeClr>
                </a:solidFill>
                <a:latin typeface="+mj-ea"/>
                <a:ea typeface="+mj-ea"/>
              </a:rPr>
              <a:t>C</a:t>
            </a:r>
            <a:endParaRPr lang="zh-CN" altLang="en-US" sz="1400" dirty="0">
              <a:solidFill>
                <a:schemeClr val="accent1">
                  <a:lumMod val="60000"/>
                  <a:lumOff val="40000"/>
                </a:schemeClr>
              </a:solidFill>
              <a:latin typeface="+mj-ea"/>
              <a:ea typeface="+mj-ea"/>
            </a:endParaRPr>
          </a:p>
        </p:txBody>
      </p:sp>
      <p:sp>
        <p:nvSpPr>
          <p:cNvPr id="11" name="文本框 10">
            <a:extLst>
              <a:ext uri="{FF2B5EF4-FFF2-40B4-BE49-F238E27FC236}">
                <a16:creationId xmlns:a16="http://schemas.microsoft.com/office/drawing/2014/main" xmlns="" id="{A92CAF14-B00C-44B3-9718-45363C781648}"/>
              </a:ext>
            </a:extLst>
          </p:cNvPr>
          <p:cNvSpPr txBox="1"/>
          <p:nvPr/>
        </p:nvSpPr>
        <p:spPr>
          <a:xfrm>
            <a:off x="4663114" y="3429693"/>
            <a:ext cx="1676269" cy="299121"/>
          </a:xfrm>
          <a:prstGeom prst="rect">
            <a:avLst/>
          </a:prstGeom>
          <a:noFill/>
        </p:spPr>
        <p:txBody>
          <a:bodyPr wrap="square" rtlCol="0">
            <a:spAutoFit/>
          </a:bodyPr>
          <a:lstStyle/>
          <a:p>
            <a:pPr algn="ctr">
              <a:lnSpc>
                <a:spcPct val="120000"/>
              </a:lnSpc>
            </a:pPr>
            <a:r>
              <a:rPr lang="zh-CN" altLang="en-US" sz="1200" dirty="0"/>
              <a:t>擅长计算机、网络</a:t>
            </a:r>
          </a:p>
        </p:txBody>
      </p:sp>
      <p:sp>
        <p:nvSpPr>
          <p:cNvPr id="12" name="文本框 11">
            <a:extLst>
              <a:ext uri="{FF2B5EF4-FFF2-40B4-BE49-F238E27FC236}">
                <a16:creationId xmlns:a16="http://schemas.microsoft.com/office/drawing/2014/main" xmlns="" id="{4638BC46-97C5-452F-882D-4516C4BC9F90}"/>
              </a:ext>
            </a:extLst>
          </p:cNvPr>
          <p:cNvSpPr txBox="1"/>
          <p:nvPr/>
        </p:nvSpPr>
        <p:spPr>
          <a:xfrm>
            <a:off x="6507087" y="3401564"/>
            <a:ext cx="1676400" cy="333553"/>
          </a:xfrm>
          <a:prstGeom prst="rect">
            <a:avLst/>
          </a:prstGeom>
          <a:noFill/>
        </p:spPr>
        <p:txBody>
          <a:bodyPr wrap="square" rtlCol="0">
            <a:spAutoFit/>
          </a:bodyPr>
          <a:lstStyle/>
          <a:p>
            <a:pPr algn="l">
              <a:lnSpc>
                <a:spcPct val="120000"/>
              </a:lnSpc>
            </a:pPr>
            <a:r>
              <a:rPr lang="zh-CN" altLang="en-US" sz="1400" dirty="0">
                <a:solidFill>
                  <a:schemeClr val="accent1">
                    <a:lumMod val="60000"/>
                    <a:lumOff val="40000"/>
                  </a:schemeClr>
                </a:solidFill>
                <a:latin typeface="+mj-ea"/>
                <a:ea typeface="+mj-ea"/>
              </a:rPr>
              <a:t>王小</a:t>
            </a:r>
            <a:r>
              <a:rPr lang="en-US" altLang="zh-CN" sz="1400" dirty="0">
                <a:solidFill>
                  <a:schemeClr val="accent1">
                    <a:lumMod val="60000"/>
                    <a:lumOff val="40000"/>
                  </a:schemeClr>
                </a:solidFill>
                <a:latin typeface="+mj-ea"/>
                <a:ea typeface="+mj-ea"/>
              </a:rPr>
              <a:t>D</a:t>
            </a:r>
            <a:endParaRPr lang="zh-CN" altLang="en-US" sz="1400" dirty="0">
              <a:solidFill>
                <a:schemeClr val="accent1">
                  <a:lumMod val="60000"/>
                  <a:lumOff val="40000"/>
                </a:schemeClr>
              </a:solidFill>
              <a:latin typeface="+mj-ea"/>
              <a:ea typeface="+mj-ea"/>
            </a:endParaRPr>
          </a:p>
        </p:txBody>
      </p:sp>
      <p:sp>
        <p:nvSpPr>
          <p:cNvPr id="13" name="文本框 12">
            <a:extLst>
              <a:ext uri="{FF2B5EF4-FFF2-40B4-BE49-F238E27FC236}">
                <a16:creationId xmlns:a16="http://schemas.microsoft.com/office/drawing/2014/main" xmlns="" id="{EE972004-B7EE-4231-8005-924ED545FD9C}"/>
              </a:ext>
            </a:extLst>
          </p:cNvPr>
          <p:cNvSpPr txBox="1"/>
          <p:nvPr/>
        </p:nvSpPr>
        <p:spPr>
          <a:xfrm>
            <a:off x="6507218" y="3735117"/>
            <a:ext cx="1676269" cy="299121"/>
          </a:xfrm>
          <a:prstGeom prst="rect">
            <a:avLst/>
          </a:prstGeom>
          <a:noFill/>
        </p:spPr>
        <p:txBody>
          <a:bodyPr wrap="square" rtlCol="0">
            <a:spAutoFit/>
          </a:bodyPr>
          <a:lstStyle/>
          <a:p>
            <a:pPr>
              <a:lnSpc>
                <a:spcPct val="120000"/>
              </a:lnSpc>
            </a:pPr>
            <a:r>
              <a:rPr lang="zh-CN" altLang="en-US" sz="1200" dirty="0"/>
              <a:t>擅长计算机、网络</a:t>
            </a:r>
          </a:p>
        </p:txBody>
      </p:sp>
      <p:cxnSp>
        <p:nvCxnSpPr>
          <p:cNvPr id="16" name="直接连接符 15">
            <a:extLst>
              <a:ext uri="{FF2B5EF4-FFF2-40B4-BE49-F238E27FC236}">
                <a16:creationId xmlns:a16="http://schemas.microsoft.com/office/drawing/2014/main" xmlns="" id="{08C87085-0ECD-4EB5-81D5-73BCA05EE2FF}"/>
              </a:ext>
            </a:extLst>
          </p:cNvPr>
          <p:cNvCxnSpPr>
            <a:cxnSpLocks/>
          </p:cNvCxnSpPr>
          <p:nvPr/>
        </p:nvCxnSpPr>
        <p:spPr>
          <a:xfrm>
            <a:off x="5352658" y="3840480"/>
            <a:ext cx="297180" cy="0"/>
          </a:xfrm>
          <a:prstGeom prst="line">
            <a:avLst/>
          </a:prstGeom>
          <a:ln w="25400" cap="rnd"/>
        </p:spPr>
        <p:style>
          <a:lnRef idx="1">
            <a:schemeClr val="accent1"/>
          </a:lnRef>
          <a:fillRef idx="0">
            <a:schemeClr val="accent1"/>
          </a:fillRef>
          <a:effectRef idx="0">
            <a:schemeClr val="accent1"/>
          </a:effectRef>
          <a:fontRef idx="minor">
            <a:schemeClr val="tx1"/>
          </a:fontRef>
        </p:style>
      </p:cxnSp>
      <p:sp>
        <p:nvSpPr>
          <p:cNvPr id="15" name="标题 14">
            <a:extLst>
              <a:ext uri="{FF2B5EF4-FFF2-40B4-BE49-F238E27FC236}">
                <a16:creationId xmlns:a16="http://schemas.microsoft.com/office/drawing/2014/main" xmlns="" id="{F48B5308-E41D-41A5-862B-86CFACE90D04}"/>
              </a:ext>
            </a:extLst>
          </p:cNvPr>
          <p:cNvSpPr>
            <a:spLocks noGrp="1"/>
          </p:cNvSpPr>
          <p:nvPr>
            <p:ph type="title"/>
          </p:nvPr>
        </p:nvSpPr>
        <p:spPr/>
        <p:txBody>
          <a:bodyPr>
            <a:normAutofit fontScale="90000"/>
          </a:bodyPr>
          <a:lstStyle/>
          <a:p>
            <a:r>
              <a:rPr lang="zh-CN" altLang="en-US" dirty="0"/>
              <a:t>团队成员介绍</a:t>
            </a:r>
          </a:p>
        </p:txBody>
      </p:sp>
    </p:spTree>
    <p:extLst>
      <p:ext uri="{BB962C8B-B14F-4D97-AF65-F5344CB8AC3E}">
        <p14:creationId xmlns:p14="http://schemas.microsoft.com/office/powerpoint/2010/main" val="317728463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8B405014-66D4-450B-9B9A-F4AC705C8373}"/>
              </a:ext>
            </a:extLst>
          </p:cNvPr>
          <p:cNvSpPr>
            <a:spLocks noGrp="1"/>
          </p:cNvSpPr>
          <p:nvPr>
            <p:ph type="title"/>
          </p:nvPr>
        </p:nvSpPr>
        <p:spPr/>
        <p:txBody>
          <a:bodyPr>
            <a:normAutofit fontScale="90000"/>
          </a:bodyPr>
          <a:lstStyle/>
          <a:p>
            <a:r>
              <a:rPr lang="zh-CN" altLang="en-US" dirty="0"/>
              <a:t>年度工作概述</a:t>
            </a:r>
          </a:p>
        </p:txBody>
      </p:sp>
      <p:sp>
        <p:nvSpPr>
          <p:cNvPr id="3" name="矩形 2">
            <a:extLst>
              <a:ext uri="{FF2B5EF4-FFF2-40B4-BE49-F238E27FC236}">
                <a16:creationId xmlns:a16="http://schemas.microsoft.com/office/drawing/2014/main" xmlns="" id="{88B09B3D-E330-4933-96EB-65D9C07B671C}"/>
              </a:ext>
            </a:extLst>
          </p:cNvPr>
          <p:cNvSpPr/>
          <p:nvPr/>
        </p:nvSpPr>
        <p:spPr>
          <a:xfrm>
            <a:off x="3285460" y="1041991"/>
            <a:ext cx="2573081" cy="3558584"/>
          </a:xfrm>
          <a:prstGeom prst="rect">
            <a:avLst/>
          </a:prstGeom>
          <a:gradFill>
            <a:gsLst>
              <a:gs pos="0">
                <a:schemeClr val="accent1">
                  <a:lumMod val="60000"/>
                  <a:lumOff val="40000"/>
                </a:schemeClr>
              </a:gs>
              <a:gs pos="100000">
                <a:schemeClr val="accent1"/>
              </a:gs>
            </a:gsLst>
            <a:lin ang="18900000" scaled="1"/>
          </a:gra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a:extLst>
              <a:ext uri="{FF2B5EF4-FFF2-40B4-BE49-F238E27FC236}">
                <a16:creationId xmlns:a16="http://schemas.microsoft.com/office/drawing/2014/main" xmlns="" id="{B4BEE3EF-053C-4936-9551-3EA67D22C86B}"/>
              </a:ext>
            </a:extLst>
          </p:cNvPr>
          <p:cNvSpPr/>
          <p:nvPr/>
        </p:nvSpPr>
        <p:spPr>
          <a:xfrm>
            <a:off x="988824" y="1299325"/>
            <a:ext cx="2200943" cy="3043915"/>
          </a:xfrm>
          <a:prstGeom prst="rect">
            <a:avLst/>
          </a:prstGeom>
          <a:gradFill>
            <a:gsLst>
              <a:gs pos="0">
                <a:schemeClr val="accent1">
                  <a:lumMod val="60000"/>
                  <a:lumOff val="40000"/>
                </a:schemeClr>
              </a:gs>
              <a:gs pos="100000">
                <a:schemeClr val="accent1"/>
              </a:gs>
            </a:gsLst>
            <a:lin ang="18900000" scaled="1"/>
          </a:gra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a:extLst>
              <a:ext uri="{FF2B5EF4-FFF2-40B4-BE49-F238E27FC236}">
                <a16:creationId xmlns:a16="http://schemas.microsoft.com/office/drawing/2014/main" xmlns="" id="{466CD2DB-243D-4FD0-B6AD-078D81683253}"/>
              </a:ext>
            </a:extLst>
          </p:cNvPr>
          <p:cNvSpPr/>
          <p:nvPr/>
        </p:nvSpPr>
        <p:spPr>
          <a:xfrm>
            <a:off x="5954234" y="1299325"/>
            <a:ext cx="2200943" cy="3043915"/>
          </a:xfrm>
          <a:prstGeom prst="rect">
            <a:avLst/>
          </a:prstGeom>
          <a:gradFill>
            <a:gsLst>
              <a:gs pos="0">
                <a:schemeClr val="accent1">
                  <a:lumMod val="60000"/>
                  <a:lumOff val="40000"/>
                </a:schemeClr>
              </a:gs>
              <a:gs pos="100000">
                <a:schemeClr val="accent1"/>
              </a:gs>
            </a:gsLst>
            <a:lin ang="18900000" scaled="1"/>
          </a:gra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a:extLst>
              <a:ext uri="{FF2B5EF4-FFF2-40B4-BE49-F238E27FC236}">
                <a16:creationId xmlns:a16="http://schemas.microsoft.com/office/drawing/2014/main" xmlns="" id="{CD80B8DE-492A-453F-A264-DEB79EA882A4}"/>
              </a:ext>
            </a:extLst>
          </p:cNvPr>
          <p:cNvSpPr txBox="1"/>
          <p:nvPr/>
        </p:nvSpPr>
        <p:spPr>
          <a:xfrm>
            <a:off x="1175873" y="2390597"/>
            <a:ext cx="1829956" cy="333553"/>
          </a:xfrm>
          <a:prstGeom prst="rect">
            <a:avLst/>
          </a:prstGeom>
          <a:noFill/>
        </p:spPr>
        <p:txBody>
          <a:bodyPr wrap="square" rtlCol="0">
            <a:spAutoFit/>
          </a:bodyPr>
          <a:lstStyle/>
          <a:p>
            <a:pPr algn="l">
              <a:lnSpc>
                <a:spcPct val="120000"/>
              </a:lnSpc>
            </a:pPr>
            <a:r>
              <a:rPr lang="zh-CN" altLang="en-US" sz="1400" dirty="0">
                <a:solidFill>
                  <a:schemeClr val="bg1"/>
                </a:solidFill>
                <a:latin typeface="+mj-ea"/>
                <a:ea typeface="+mj-ea"/>
              </a:rPr>
              <a:t>我是标题</a:t>
            </a:r>
          </a:p>
        </p:txBody>
      </p:sp>
      <p:sp>
        <p:nvSpPr>
          <p:cNvPr id="7" name="文本框 6">
            <a:extLst>
              <a:ext uri="{FF2B5EF4-FFF2-40B4-BE49-F238E27FC236}">
                <a16:creationId xmlns:a16="http://schemas.microsoft.com/office/drawing/2014/main" xmlns="" id="{E24CE49D-D634-48A2-BDCD-A49B1525567B}"/>
              </a:ext>
            </a:extLst>
          </p:cNvPr>
          <p:cNvSpPr txBox="1"/>
          <p:nvPr/>
        </p:nvSpPr>
        <p:spPr>
          <a:xfrm>
            <a:off x="1175873" y="2821282"/>
            <a:ext cx="1808934" cy="1185517"/>
          </a:xfrm>
          <a:prstGeom prst="rect">
            <a:avLst/>
          </a:prstGeom>
          <a:noFill/>
        </p:spPr>
        <p:txBody>
          <a:bodyPr wrap="square" rtlCol="0">
            <a:spAutoFit/>
          </a:bodyPr>
          <a:lstStyle/>
          <a:p>
            <a:pPr algn="just">
              <a:lnSpc>
                <a:spcPct val="120000"/>
              </a:lnSpc>
            </a:pPr>
            <a:r>
              <a:rPr lang="zh-CN" altLang="en-US" sz="1200" dirty="0">
                <a:solidFill>
                  <a:schemeClr val="bg1"/>
                </a:solidFill>
              </a:rPr>
              <a:t>我是一堆无情的占位文字我是一堆无情的占位文字我是一堆无情的占位文字我是一堆无情的占位文字</a:t>
            </a:r>
          </a:p>
        </p:txBody>
      </p:sp>
      <p:sp>
        <p:nvSpPr>
          <p:cNvPr id="8" name="文本框 7">
            <a:extLst>
              <a:ext uri="{FF2B5EF4-FFF2-40B4-BE49-F238E27FC236}">
                <a16:creationId xmlns:a16="http://schemas.microsoft.com/office/drawing/2014/main" xmlns="" id="{C96539A2-EB99-4E5C-B5B8-8170D56F1DF0}"/>
              </a:ext>
            </a:extLst>
          </p:cNvPr>
          <p:cNvSpPr txBox="1"/>
          <p:nvPr/>
        </p:nvSpPr>
        <p:spPr>
          <a:xfrm>
            <a:off x="3593961" y="2141065"/>
            <a:ext cx="1967594" cy="367408"/>
          </a:xfrm>
          <a:prstGeom prst="rect">
            <a:avLst/>
          </a:prstGeom>
          <a:noFill/>
        </p:spPr>
        <p:txBody>
          <a:bodyPr wrap="square" rtlCol="0">
            <a:spAutoFit/>
          </a:bodyPr>
          <a:lstStyle/>
          <a:p>
            <a:pPr algn="l">
              <a:lnSpc>
                <a:spcPct val="120000"/>
              </a:lnSpc>
            </a:pPr>
            <a:r>
              <a:rPr lang="zh-CN" altLang="en-US" sz="1600" dirty="0">
                <a:solidFill>
                  <a:schemeClr val="bg1"/>
                </a:solidFill>
                <a:latin typeface="+mj-ea"/>
                <a:ea typeface="+mj-ea"/>
              </a:rPr>
              <a:t>我是标题</a:t>
            </a:r>
          </a:p>
        </p:txBody>
      </p:sp>
      <p:sp>
        <p:nvSpPr>
          <p:cNvPr id="9" name="文本框 8">
            <a:extLst>
              <a:ext uri="{FF2B5EF4-FFF2-40B4-BE49-F238E27FC236}">
                <a16:creationId xmlns:a16="http://schemas.microsoft.com/office/drawing/2014/main" xmlns="" id="{6F40F48D-AC08-4872-8FB4-629F85370044}"/>
              </a:ext>
            </a:extLst>
          </p:cNvPr>
          <p:cNvSpPr txBox="1"/>
          <p:nvPr/>
        </p:nvSpPr>
        <p:spPr>
          <a:xfrm>
            <a:off x="3593960" y="2571750"/>
            <a:ext cx="1944991" cy="1367682"/>
          </a:xfrm>
          <a:prstGeom prst="rect">
            <a:avLst/>
          </a:prstGeom>
          <a:noFill/>
        </p:spPr>
        <p:txBody>
          <a:bodyPr wrap="square" rtlCol="0">
            <a:spAutoFit/>
          </a:bodyPr>
          <a:lstStyle/>
          <a:p>
            <a:pPr algn="just">
              <a:lnSpc>
                <a:spcPct val="120000"/>
              </a:lnSpc>
            </a:pPr>
            <a:r>
              <a:rPr lang="zh-CN" altLang="en-US" sz="1400" dirty="0">
                <a:solidFill>
                  <a:schemeClr val="bg1"/>
                </a:solidFill>
              </a:rPr>
              <a:t>我是一堆无情的占位文字我是一堆无情的占位文字我是一堆无情的占位文字我是一堆无情的占位文字</a:t>
            </a:r>
          </a:p>
        </p:txBody>
      </p:sp>
      <p:sp>
        <p:nvSpPr>
          <p:cNvPr id="10" name="文本框 9">
            <a:extLst>
              <a:ext uri="{FF2B5EF4-FFF2-40B4-BE49-F238E27FC236}">
                <a16:creationId xmlns:a16="http://schemas.microsoft.com/office/drawing/2014/main" xmlns="" id="{366E3D29-E537-46D7-928D-0944D8ACA510}"/>
              </a:ext>
            </a:extLst>
          </p:cNvPr>
          <p:cNvSpPr txBox="1"/>
          <p:nvPr/>
        </p:nvSpPr>
        <p:spPr>
          <a:xfrm>
            <a:off x="6167041" y="2390597"/>
            <a:ext cx="1829956" cy="333553"/>
          </a:xfrm>
          <a:prstGeom prst="rect">
            <a:avLst/>
          </a:prstGeom>
          <a:noFill/>
        </p:spPr>
        <p:txBody>
          <a:bodyPr wrap="square" rtlCol="0">
            <a:spAutoFit/>
          </a:bodyPr>
          <a:lstStyle/>
          <a:p>
            <a:pPr algn="l">
              <a:lnSpc>
                <a:spcPct val="120000"/>
              </a:lnSpc>
            </a:pPr>
            <a:r>
              <a:rPr lang="zh-CN" altLang="en-US" sz="1400" dirty="0">
                <a:solidFill>
                  <a:schemeClr val="bg1"/>
                </a:solidFill>
                <a:latin typeface="+mj-ea"/>
                <a:ea typeface="+mj-ea"/>
              </a:rPr>
              <a:t>我是标题</a:t>
            </a:r>
          </a:p>
        </p:txBody>
      </p:sp>
      <p:sp>
        <p:nvSpPr>
          <p:cNvPr id="11" name="文本框 10">
            <a:extLst>
              <a:ext uri="{FF2B5EF4-FFF2-40B4-BE49-F238E27FC236}">
                <a16:creationId xmlns:a16="http://schemas.microsoft.com/office/drawing/2014/main" xmlns="" id="{5520192D-00E5-43A8-BF89-51838F8936A4}"/>
              </a:ext>
            </a:extLst>
          </p:cNvPr>
          <p:cNvSpPr txBox="1"/>
          <p:nvPr/>
        </p:nvSpPr>
        <p:spPr>
          <a:xfrm>
            <a:off x="6167041" y="2821282"/>
            <a:ext cx="1808934" cy="1185517"/>
          </a:xfrm>
          <a:prstGeom prst="rect">
            <a:avLst/>
          </a:prstGeom>
          <a:noFill/>
        </p:spPr>
        <p:txBody>
          <a:bodyPr wrap="square" rtlCol="0">
            <a:spAutoFit/>
          </a:bodyPr>
          <a:lstStyle/>
          <a:p>
            <a:pPr algn="just">
              <a:lnSpc>
                <a:spcPct val="120000"/>
              </a:lnSpc>
            </a:pPr>
            <a:r>
              <a:rPr lang="zh-CN" altLang="en-US" sz="1200" dirty="0">
                <a:solidFill>
                  <a:schemeClr val="bg1"/>
                </a:solidFill>
              </a:rPr>
              <a:t>我是一堆无情的占位文字我是一堆无情的占位文字我是一堆无情的占位文字我是一堆无情的占位文字</a:t>
            </a:r>
          </a:p>
        </p:txBody>
      </p:sp>
      <p:cxnSp>
        <p:nvCxnSpPr>
          <p:cNvPr id="13" name="直接连接符 12">
            <a:extLst>
              <a:ext uri="{FF2B5EF4-FFF2-40B4-BE49-F238E27FC236}">
                <a16:creationId xmlns:a16="http://schemas.microsoft.com/office/drawing/2014/main" xmlns="" id="{BA501984-2D2C-46D9-AAAE-5D27D10CD16A}"/>
              </a:ext>
            </a:extLst>
          </p:cNvPr>
          <p:cNvCxnSpPr/>
          <p:nvPr/>
        </p:nvCxnSpPr>
        <p:spPr>
          <a:xfrm>
            <a:off x="1292772" y="2724150"/>
            <a:ext cx="22071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4" name="直接连接符 13">
            <a:extLst>
              <a:ext uri="{FF2B5EF4-FFF2-40B4-BE49-F238E27FC236}">
                <a16:creationId xmlns:a16="http://schemas.microsoft.com/office/drawing/2014/main" xmlns="" id="{D7A6C5F6-2A26-41C5-A135-277B7D192A2F}"/>
              </a:ext>
            </a:extLst>
          </p:cNvPr>
          <p:cNvCxnSpPr/>
          <p:nvPr/>
        </p:nvCxnSpPr>
        <p:spPr>
          <a:xfrm>
            <a:off x="3697834" y="2533651"/>
            <a:ext cx="22071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5" name="直接连接符 14">
            <a:extLst>
              <a:ext uri="{FF2B5EF4-FFF2-40B4-BE49-F238E27FC236}">
                <a16:creationId xmlns:a16="http://schemas.microsoft.com/office/drawing/2014/main" xmlns="" id="{72049210-A572-403E-873C-67B208E53E7D}"/>
              </a:ext>
            </a:extLst>
          </p:cNvPr>
          <p:cNvCxnSpPr/>
          <p:nvPr/>
        </p:nvCxnSpPr>
        <p:spPr>
          <a:xfrm>
            <a:off x="6268632" y="2724150"/>
            <a:ext cx="22071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nvGrpSpPr>
          <p:cNvPr id="59" name="组合 58">
            <a:extLst>
              <a:ext uri="{FF2B5EF4-FFF2-40B4-BE49-F238E27FC236}">
                <a16:creationId xmlns:a16="http://schemas.microsoft.com/office/drawing/2014/main" xmlns="" id="{FC182814-2FF0-4DA8-9906-EE39110594AC}"/>
              </a:ext>
            </a:extLst>
          </p:cNvPr>
          <p:cNvGrpSpPr/>
          <p:nvPr/>
        </p:nvGrpSpPr>
        <p:grpSpPr>
          <a:xfrm>
            <a:off x="1876895" y="1577569"/>
            <a:ext cx="424799" cy="591076"/>
            <a:chOff x="1824416" y="1820108"/>
            <a:chExt cx="251660" cy="350166"/>
          </a:xfrm>
        </p:grpSpPr>
        <p:sp>
          <p:nvSpPr>
            <p:cNvPr id="19" name="Google Shape;11305;p83">
              <a:extLst>
                <a:ext uri="{FF2B5EF4-FFF2-40B4-BE49-F238E27FC236}">
                  <a16:creationId xmlns:a16="http://schemas.microsoft.com/office/drawing/2014/main" xmlns="" id="{96948F79-7D53-45A6-BADB-B54BBF6E3D6E}"/>
                </a:ext>
              </a:extLst>
            </p:cNvPr>
            <p:cNvSpPr/>
            <p:nvPr/>
          </p:nvSpPr>
          <p:spPr>
            <a:xfrm>
              <a:off x="1824416" y="1820108"/>
              <a:ext cx="251660" cy="350166"/>
            </a:xfrm>
            <a:custGeom>
              <a:avLst/>
              <a:gdLst/>
              <a:ahLst/>
              <a:cxnLst/>
              <a:rect l="l" t="t" r="r" b="b"/>
              <a:pathLst>
                <a:path w="7907" h="11002" extrusionOk="0">
                  <a:moveTo>
                    <a:pt x="3942" y="334"/>
                  </a:moveTo>
                  <a:cubicBezTo>
                    <a:pt x="4132" y="334"/>
                    <a:pt x="4299" y="441"/>
                    <a:pt x="4394" y="608"/>
                  </a:cubicBezTo>
                  <a:cubicBezTo>
                    <a:pt x="4418" y="644"/>
                    <a:pt x="4466" y="679"/>
                    <a:pt x="4525" y="679"/>
                  </a:cubicBezTo>
                  <a:lnTo>
                    <a:pt x="5132" y="679"/>
                  </a:lnTo>
                  <a:cubicBezTo>
                    <a:pt x="5240" y="679"/>
                    <a:pt x="5311" y="763"/>
                    <a:pt x="5311" y="858"/>
                  </a:cubicBezTo>
                  <a:lnTo>
                    <a:pt x="5311" y="1382"/>
                  </a:lnTo>
                  <a:lnTo>
                    <a:pt x="2573" y="1382"/>
                  </a:lnTo>
                  <a:lnTo>
                    <a:pt x="2573" y="858"/>
                  </a:lnTo>
                  <a:cubicBezTo>
                    <a:pt x="2573" y="751"/>
                    <a:pt x="2668" y="679"/>
                    <a:pt x="2751" y="679"/>
                  </a:cubicBezTo>
                  <a:lnTo>
                    <a:pt x="3358" y="679"/>
                  </a:lnTo>
                  <a:cubicBezTo>
                    <a:pt x="3418" y="679"/>
                    <a:pt x="3466" y="644"/>
                    <a:pt x="3501" y="608"/>
                  </a:cubicBezTo>
                  <a:cubicBezTo>
                    <a:pt x="3585" y="441"/>
                    <a:pt x="3763" y="334"/>
                    <a:pt x="3942" y="334"/>
                  </a:cubicBezTo>
                  <a:close/>
                  <a:moveTo>
                    <a:pt x="7240" y="1013"/>
                  </a:moveTo>
                  <a:cubicBezTo>
                    <a:pt x="7442" y="1013"/>
                    <a:pt x="7609" y="1179"/>
                    <a:pt x="7609" y="1370"/>
                  </a:cubicBezTo>
                  <a:lnTo>
                    <a:pt x="7609" y="10323"/>
                  </a:lnTo>
                  <a:lnTo>
                    <a:pt x="7585" y="10323"/>
                  </a:lnTo>
                  <a:cubicBezTo>
                    <a:pt x="7585" y="10514"/>
                    <a:pt x="7430" y="10681"/>
                    <a:pt x="7228" y="10681"/>
                  </a:cubicBezTo>
                  <a:lnTo>
                    <a:pt x="691" y="10681"/>
                  </a:lnTo>
                  <a:cubicBezTo>
                    <a:pt x="501" y="10681"/>
                    <a:pt x="334" y="10514"/>
                    <a:pt x="334" y="10323"/>
                  </a:cubicBezTo>
                  <a:lnTo>
                    <a:pt x="334" y="1370"/>
                  </a:lnTo>
                  <a:cubicBezTo>
                    <a:pt x="334" y="1179"/>
                    <a:pt x="501" y="1013"/>
                    <a:pt x="691" y="1013"/>
                  </a:cubicBezTo>
                  <a:lnTo>
                    <a:pt x="2263" y="1013"/>
                  </a:lnTo>
                  <a:lnTo>
                    <a:pt x="2263" y="1537"/>
                  </a:lnTo>
                  <a:cubicBezTo>
                    <a:pt x="2263" y="1632"/>
                    <a:pt x="2335" y="1703"/>
                    <a:pt x="2418" y="1703"/>
                  </a:cubicBezTo>
                  <a:lnTo>
                    <a:pt x="5525" y="1703"/>
                  </a:lnTo>
                  <a:cubicBezTo>
                    <a:pt x="5609" y="1703"/>
                    <a:pt x="5680" y="1632"/>
                    <a:pt x="5680" y="1537"/>
                  </a:cubicBezTo>
                  <a:lnTo>
                    <a:pt x="5680" y="1013"/>
                  </a:lnTo>
                  <a:close/>
                  <a:moveTo>
                    <a:pt x="3954" y="1"/>
                  </a:moveTo>
                  <a:cubicBezTo>
                    <a:pt x="3692" y="1"/>
                    <a:pt x="3442" y="144"/>
                    <a:pt x="3275" y="346"/>
                  </a:cubicBezTo>
                  <a:lnTo>
                    <a:pt x="2751" y="346"/>
                  </a:lnTo>
                  <a:cubicBezTo>
                    <a:pt x="2525" y="346"/>
                    <a:pt x="2335" y="501"/>
                    <a:pt x="2275" y="691"/>
                  </a:cubicBezTo>
                  <a:lnTo>
                    <a:pt x="680" y="691"/>
                  </a:lnTo>
                  <a:cubicBezTo>
                    <a:pt x="310" y="691"/>
                    <a:pt x="1" y="989"/>
                    <a:pt x="1" y="1382"/>
                  </a:cubicBezTo>
                  <a:lnTo>
                    <a:pt x="1" y="10323"/>
                  </a:lnTo>
                  <a:cubicBezTo>
                    <a:pt x="1" y="10692"/>
                    <a:pt x="299" y="11002"/>
                    <a:pt x="680" y="11002"/>
                  </a:cubicBezTo>
                  <a:lnTo>
                    <a:pt x="7216" y="11002"/>
                  </a:lnTo>
                  <a:cubicBezTo>
                    <a:pt x="7585" y="11002"/>
                    <a:pt x="7907" y="10704"/>
                    <a:pt x="7907" y="10323"/>
                  </a:cubicBezTo>
                  <a:lnTo>
                    <a:pt x="7907" y="1382"/>
                  </a:lnTo>
                  <a:cubicBezTo>
                    <a:pt x="7907" y="989"/>
                    <a:pt x="7609" y="691"/>
                    <a:pt x="7228" y="691"/>
                  </a:cubicBezTo>
                  <a:lnTo>
                    <a:pt x="5644" y="691"/>
                  </a:lnTo>
                  <a:cubicBezTo>
                    <a:pt x="5561" y="501"/>
                    <a:pt x="5383" y="346"/>
                    <a:pt x="5168" y="346"/>
                  </a:cubicBezTo>
                  <a:lnTo>
                    <a:pt x="4644" y="346"/>
                  </a:lnTo>
                  <a:cubicBezTo>
                    <a:pt x="4478" y="144"/>
                    <a:pt x="4228" y="1"/>
                    <a:pt x="3954" y="1"/>
                  </a:cubicBezTo>
                  <a:close/>
                </a:path>
              </a:pathLst>
            </a:custGeom>
            <a:solidFill>
              <a:schemeClr val="bg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 name="Google Shape;11306;p83">
              <a:extLst>
                <a:ext uri="{FF2B5EF4-FFF2-40B4-BE49-F238E27FC236}">
                  <a16:creationId xmlns:a16="http://schemas.microsoft.com/office/drawing/2014/main" xmlns="" id="{72D5469F-6C3C-40EC-BA86-FD4A20A379A2}"/>
                </a:ext>
              </a:extLst>
            </p:cNvPr>
            <p:cNvSpPr/>
            <p:nvPr/>
          </p:nvSpPr>
          <p:spPr>
            <a:xfrm>
              <a:off x="1945297" y="1842101"/>
              <a:ext cx="10280" cy="10248"/>
            </a:xfrm>
            <a:custGeom>
              <a:avLst/>
              <a:gdLst/>
              <a:ahLst/>
              <a:cxnLst/>
              <a:rect l="l" t="t" r="r" b="b"/>
              <a:pathLst>
                <a:path w="323" h="322" extrusionOk="0">
                  <a:moveTo>
                    <a:pt x="156" y="0"/>
                  </a:moveTo>
                  <a:cubicBezTo>
                    <a:pt x="72" y="0"/>
                    <a:pt x="1" y="72"/>
                    <a:pt x="1" y="167"/>
                  </a:cubicBezTo>
                  <a:cubicBezTo>
                    <a:pt x="1" y="250"/>
                    <a:pt x="72" y="322"/>
                    <a:pt x="156" y="322"/>
                  </a:cubicBezTo>
                  <a:cubicBezTo>
                    <a:pt x="251" y="322"/>
                    <a:pt x="322" y="250"/>
                    <a:pt x="322" y="167"/>
                  </a:cubicBezTo>
                  <a:cubicBezTo>
                    <a:pt x="322" y="72"/>
                    <a:pt x="251" y="0"/>
                    <a:pt x="156" y="0"/>
                  </a:cubicBezTo>
                  <a:close/>
                </a:path>
              </a:pathLst>
            </a:custGeom>
            <a:solidFill>
              <a:schemeClr val="bg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 name="Google Shape;11307;p83">
              <a:extLst>
                <a:ext uri="{FF2B5EF4-FFF2-40B4-BE49-F238E27FC236}">
                  <a16:creationId xmlns:a16="http://schemas.microsoft.com/office/drawing/2014/main" xmlns="" id="{D575AE1A-C7EB-4ABF-A596-88E758EBB5E0}"/>
                </a:ext>
              </a:extLst>
            </p:cNvPr>
            <p:cNvSpPr/>
            <p:nvPr/>
          </p:nvSpPr>
          <p:spPr>
            <a:xfrm>
              <a:off x="1846027" y="1863680"/>
              <a:ext cx="208088" cy="273653"/>
            </a:xfrm>
            <a:custGeom>
              <a:avLst/>
              <a:gdLst/>
              <a:ahLst/>
              <a:cxnLst/>
              <a:rect l="l" t="t" r="r" b="b"/>
              <a:pathLst>
                <a:path w="6538" h="8598" extrusionOk="0">
                  <a:moveTo>
                    <a:pt x="167" y="1"/>
                  </a:moveTo>
                  <a:cubicBezTo>
                    <a:pt x="72" y="1"/>
                    <a:pt x="1" y="84"/>
                    <a:pt x="1" y="168"/>
                  </a:cubicBezTo>
                  <a:lnTo>
                    <a:pt x="1" y="8430"/>
                  </a:lnTo>
                  <a:cubicBezTo>
                    <a:pt x="1" y="8526"/>
                    <a:pt x="72" y="8597"/>
                    <a:pt x="167" y="8597"/>
                  </a:cubicBezTo>
                  <a:lnTo>
                    <a:pt x="6358" y="8597"/>
                  </a:lnTo>
                  <a:cubicBezTo>
                    <a:pt x="6442" y="8597"/>
                    <a:pt x="6525" y="8526"/>
                    <a:pt x="6525" y="8430"/>
                  </a:cubicBezTo>
                  <a:lnTo>
                    <a:pt x="6525" y="168"/>
                  </a:lnTo>
                  <a:cubicBezTo>
                    <a:pt x="6537" y="84"/>
                    <a:pt x="6466" y="13"/>
                    <a:pt x="6370" y="13"/>
                  </a:cubicBezTo>
                  <a:lnTo>
                    <a:pt x="5513" y="13"/>
                  </a:lnTo>
                  <a:cubicBezTo>
                    <a:pt x="5418" y="13"/>
                    <a:pt x="5346" y="84"/>
                    <a:pt x="5346" y="168"/>
                  </a:cubicBezTo>
                  <a:cubicBezTo>
                    <a:pt x="5346" y="263"/>
                    <a:pt x="5418" y="334"/>
                    <a:pt x="5513" y="334"/>
                  </a:cubicBezTo>
                  <a:lnTo>
                    <a:pt x="6204" y="334"/>
                  </a:lnTo>
                  <a:lnTo>
                    <a:pt x="6204" y="8264"/>
                  </a:lnTo>
                  <a:lnTo>
                    <a:pt x="334" y="8264"/>
                  </a:lnTo>
                  <a:lnTo>
                    <a:pt x="334" y="334"/>
                  </a:lnTo>
                  <a:lnTo>
                    <a:pt x="1024" y="334"/>
                  </a:lnTo>
                  <a:cubicBezTo>
                    <a:pt x="1120" y="334"/>
                    <a:pt x="1191" y="263"/>
                    <a:pt x="1191" y="168"/>
                  </a:cubicBezTo>
                  <a:cubicBezTo>
                    <a:pt x="1191" y="84"/>
                    <a:pt x="1120" y="1"/>
                    <a:pt x="1024" y="1"/>
                  </a:cubicBezTo>
                  <a:close/>
                </a:path>
              </a:pathLst>
            </a:custGeom>
            <a:solidFill>
              <a:schemeClr val="bg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 name="Google Shape;11308;p83">
              <a:extLst>
                <a:ext uri="{FF2B5EF4-FFF2-40B4-BE49-F238E27FC236}">
                  <a16:creationId xmlns:a16="http://schemas.microsoft.com/office/drawing/2014/main" xmlns="" id="{80A1F9C9-F1BE-4450-814A-9FDBB2C2B777}"/>
                </a:ext>
              </a:extLst>
            </p:cNvPr>
            <p:cNvSpPr/>
            <p:nvPr/>
          </p:nvSpPr>
          <p:spPr>
            <a:xfrm>
              <a:off x="1879382" y="1973198"/>
              <a:ext cx="32241" cy="32241"/>
            </a:xfrm>
            <a:custGeom>
              <a:avLst/>
              <a:gdLst/>
              <a:ahLst/>
              <a:cxnLst/>
              <a:rect l="l" t="t" r="r" b="b"/>
              <a:pathLst>
                <a:path w="1013" h="1013" extrusionOk="0">
                  <a:moveTo>
                    <a:pt x="500" y="346"/>
                  </a:moveTo>
                  <a:cubicBezTo>
                    <a:pt x="608" y="346"/>
                    <a:pt x="679" y="441"/>
                    <a:pt x="679" y="525"/>
                  </a:cubicBezTo>
                  <a:cubicBezTo>
                    <a:pt x="703" y="620"/>
                    <a:pt x="608" y="703"/>
                    <a:pt x="500" y="703"/>
                  </a:cubicBezTo>
                  <a:cubicBezTo>
                    <a:pt x="405" y="703"/>
                    <a:pt x="322" y="620"/>
                    <a:pt x="322" y="525"/>
                  </a:cubicBezTo>
                  <a:cubicBezTo>
                    <a:pt x="322" y="417"/>
                    <a:pt x="417" y="346"/>
                    <a:pt x="500" y="346"/>
                  </a:cubicBezTo>
                  <a:close/>
                  <a:moveTo>
                    <a:pt x="500" y="1"/>
                  </a:moveTo>
                  <a:cubicBezTo>
                    <a:pt x="227" y="1"/>
                    <a:pt x="0" y="227"/>
                    <a:pt x="0" y="513"/>
                  </a:cubicBezTo>
                  <a:cubicBezTo>
                    <a:pt x="0" y="787"/>
                    <a:pt x="227" y="1013"/>
                    <a:pt x="500" y="1013"/>
                  </a:cubicBezTo>
                  <a:cubicBezTo>
                    <a:pt x="786" y="1013"/>
                    <a:pt x="1012" y="787"/>
                    <a:pt x="1012" y="513"/>
                  </a:cubicBezTo>
                  <a:cubicBezTo>
                    <a:pt x="1012" y="227"/>
                    <a:pt x="786" y="1"/>
                    <a:pt x="500" y="1"/>
                  </a:cubicBezTo>
                  <a:close/>
                </a:path>
              </a:pathLst>
            </a:custGeom>
            <a:solidFill>
              <a:schemeClr val="bg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 name="Google Shape;11309;p83">
              <a:extLst>
                <a:ext uri="{FF2B5EF4-FFF2-40B4-BE49-F238E27FC236}">
                  <a16:creationId xmlns:a16="http://schemas.microsoft.com/office/drawing/2014/main" xmlns="" id="{20956273-A75B-4B55-9E57-2DC4A94089A4}"/>
                </a:ext>
              </a:extLst>
            </p:cNvPr>
            <p:cNvSpPr/>
            <p:nvPr/>
          </p:nvSpPr>
          <p:spPr>
            <a:xfrm>
              <a:off x="1879382" y="2022467"/>
              <a:ext cx="32241" cy="32241"/>
            </a:xfrm>
            <a:custGeom>
              <a:avLst/>
              <a:gdLst/>
              <a:ahLst/>
              <a:cxnLst/>
              <a:rect l="l" t="t" r="r" b="b"/>
              <a:pathLst>
                <a:path w="1013" h="1013" extrusionOk="0">
                  <a:moveTo>
                    <a:pt x="500" y="346"/>
                  </a:moveTo>
                  <a:cubicBezTo>
                    <a:pt x="608" y="346"/>
                    <a:pt x="679" y="441"/>
                    <a:pt x="679" y="524"/>
                  </a:cubicBezTo>
                  <a:cubicBezTo>
                    <a:pt x="679" y="608"/>
                    <a:pt x="608" y="703"/>
                    <a:pt x="500" y="703"/>
                  </a:cubicBezTo>
                  <a:cubicBezTo>
                    <a:pt x="405" y="703"/>
                    <a:pt x="322" y="608"/>
                    <a:pt x="322" y="524"/>
                  </a:cubicBezTo>
                  <a:cubicBezTo>
                    <a:pt x="322" y="441"/>
                    <a:pt x="417" y="346"/>
                    <a:pt x="500" y="346"/>
                  </a:cubicBezTo>
                  <a:close/>
                  <a:moveTo>
                    <a:pt x="500" y="1"/>
                  </a:moveTo>
                  <a:cubicBezTo>
                    <a:pt x="227" y="1"/>
                    <a:pt x="0" y="227"/>
                    <a:pt x="0" y="513"/>
                  </a:cubicBezTo>
                  <a:cubicBezTo>
                    <a:pt x="0" y="786"/>
                    <a:pt x="227" y="1013"/>
                    <a:pt x="500" y="1013"/>
                  </a:cubicBezTo>
                  <a:cubicBezTo>
                    <a:pt x="786" y="1013"/>
                    <a:pt x="1012" y="786"/>
                    <a:pt x="1012" y="513"/>
                  </a:cubicBezTo>
                  <a:cubicBezTo>
                    <a:pt x="1012" y="227"/>
                    <a:pt x="786" y="1"/>
                    <a:pt x="500" y="1"/>
                  </a:cubicBezTo>
                  <a:close/>
                </a:path>
              </a:pathLst>
            </a:custGeom>
            <a:solidFill>
              <a:schemeClr val="bg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 name="Google Shape;11310;p83">
              <a:extLst>
                <a:ext uri="{FF2B5EF4-FFF2-40B4-BE49-F238E27FC236}">
                  <a16:creationId xmlns:a16="http://schemas.microsoft.com/office/drawing/2014/main" xmlns="" id="{6F98B9D5-CECA-4999-9610-20EA4D317EEA}"/>
                </a:ext>
              </a:extLst>
            </p:cNvPr>
            <p:cNvSpPr/>
            <p:nvPr/>
          </p:nvSpPr>
          <p:spPr>
            <a:xfrm>
              <a:off x="1879382" y="2072500"/>
              <a:ext cx="32241" cy="31859"/>
            </a:xfrm>
            <a:custGeom>
              <a:avLst/>
              <a:gdLst/>
              <a:ahLst/>
              <a:cxnLst/>
              <a:rect l="l" t="t" r="r" b="b"/>
              <a:pathLst>
                <a:path w="1013" h="1001" extrusionOk="0">
                  <a:moveTo>
                    <a:pt x="500" y="322"/>
                  </a:moveTo>
                  <a:cubicBezTo>
                    <a:pt x="608" y="322"/>
                    <a:pt x="679" y="417"/>
                    <a:pt x="679" y="500"/>
                  </a:cubicBezTo>
                  <a:cubicBezTo>
                    <a:pt x="703" y="596"/>
                    <a:pt x="608" y="679"/>
                    <a:pt x="500" y="679"/>
                  </a:cubicBezTo>
                  <a:cubicBezTo>
                    <a:pt x="405" y="679"/>
                    <a:pt x="322" y="584"/>
                    <a:pt x="322" y="500"/>
                  </a:cubicBezTo>
                  <a:cubicBezTo>
                    <a:pt x="322" y="393"/>
                    <a:pt x="417" y="322"/>
                    <a:pt x="500" y="322"/>
                  </a:cubicBezTo>
                  <a:close/>
                  <a:moveTo>
                    <a:pt x="500" y="0"/>
                  </a:moveTo>
                  <a:cubicBezTo>
                    <a:pt x="227" y="0"/>
                    <a:pt x="0" y="215"/>
                    <a:pt x="0" y="500"/>
                  </a:cubicBezTo>
                  <a:cubicBezTo>
                    <a:pt x="0" y="786"/>
                    <a:pt x="227" y="1000"/>
                    <a:pt x="500" y="1000"/>
                  </a:cubicBezTo>
                  <a:cubicBezTo>
                    <a:pt x="786" y="1000"/>
                    <a:pt x="1012" y="786"/>
                    <a:pt x="1012" y="500"/>
                  </a:cubicBezTo>
                  <a:cubicBezTo>
                    <a:pt x="1012" y="215"/>
                    <a:pt x="786" y="0"/>
                    <a:pt x="500" y="0"/>
                  </a:cubicBezTo>
                  <a:close/>
                </a:path>
              </a:pathLst>
            </a:custGeom>
            <a:solidFill>
              <a:schemeClr val="bg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 name="Google Shape;11311;p83">
              <a:extLst>
                <a:ext uri="{FF2B5EF4-FFF2-40B4-BE49-F238E27FC236}">
                  <a16:creationId xmlns:a16="http://schemas.microsoft.com/office/drawing/2014/main" xmlns="" id="{CB00C3FD-BF45-4226-A67B-A1C4C4FF612A}"/>
                </a:ext>
              </a:extLst>
            </p:cNvPr>
            <p:cNvSpPr/>
            <p:nvPr/>
          </p:nvSpPr>
          <p:spPr>
            <a:xfrm>
              <a:off x="1923336" y="1973198"/>
              <a:ext cx="59899" cy="10662"/>
            </a:xfrm>
            <a:custGeom>
              <a:avLst/>
              <a:gdLst/>
              <a:ahLst/>
              <a:cxnLst/>
              <a:rect l="l" t="t" r="r" b="b"/>
              <a:pathLst>
                <a:path w="1882" h="335" extrusionOk="0">
                  <a:moveTo>
                    <a:pt x="167" y="1"/>
                  </a:moveTo>
                  <a:cubicBezTo>
                    <a:pt x="72" y="1"/>
                    <a:pt x="0" y="72"/>
                    <a:pt x="0" y="167"/>
                  </a:cubicBezTo>
                  <a:cubicBezTo>
                    <a:pt x="0" y="263"/>
                    <a:pt x="72" y="334"/>
                    <a:pt x="167" y="334"/>
                  </a:cubicBezTo>
                  <a:lnTo>
                    <a:pt x="1715" y="334"/>
                  </a:lnTo>
                  <a:cubicBezTo>
                    <a:pt x="1798" y="334"/>
                    <a:pt x="1882" y="263"/>
                    <a:pt x="1882" y="167"/>
                  </a:cubicBezTo>
                  <a:cubicBezTo>
                    <a:pt x="1882" y="72"/>
                    <a:pt x="1798" y="1"/>
                    <a:pt x="1715" y="1"/>
                  </a:cubicBezTo>
                  <a:close/>
                </a:path>
              </a:pathLst>
            </a:custGeom>
            <a:solidFill>
              <a:schemeClr val="bg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 name="Google Shape;11312;p83">
              <a:extLst>
                <a:ext uri="{FF2B5EF4-FFF2-40B4-BE49-F238E27FC236}">
                  <a16:creationId xmlns:a16="http://schemas.microsoft.com/office/drawing/2014/main" xmlns="" id="{C6277CE0-8564-4034-942F-44CEC9A9109F}"/>
                </a:ext>
              </a:extLst>
            </p:cNvPr>
            <p:cNvSpPr/>
            <p:nvPr/>
          </p:nvSpPr>
          <p:spPr>
            <a:xfrm>
              <a:off x="1923336" y="1995573"/>
              <a:ext cx="98188" cy="10630"/>
            </a:xfrm>
            <a:custGeom>
              <a:avLst/>
              <a:gdLst/>
              <a:ahLst/>
              <a:cxnLst/>
              <a:rect l="l" t="t" r="r" b="b"/>
              <a:pathLst>
                <a:path w="3085" h="334" extrusionOk="0">
                  <a:moveTo>
                    <a:pt x="167" y="0"/>
                  </a:moveTo>
                  <a:cubicBezTo>
                    <a:pt x="72" y="0"/>
                    <a:pt x="0" y="72"/>
                    <a:pt x="0" y="167"/>
                  </a:cubicBezTo>
                  <a:cubicBezTo>
                    <a:pt x="0" y="250"/>
                    <a:pt x="72" y="334"/>
                    <a:pt x="167" y="334"/>
                  </a:cubicBezTo>
                  <a:lnTo>
                    <a:pt x="2917" y="334"/>
                  </a:lnTo>
                  <a:cubicBezTo>
                    <a:pt x="3013" y="334"/>
                    <a:pt x="3084" y="250"/>
                    <a:pt x="3084" y="167"/>
                  </a:cubicBezTo>
                  <a:cubicBezTo>
                    <a:pt x="3084" y="72"/>
                    <a:pt x="3013" y="0"/>
                    <a:pt x="2917" y="0"/>
                  </a:cubicBezTo>
                  <a:close/>
                </a:path>
              </a:pathLst>
            </a:custGeom>
            <a:solidFill>
              <a:schemeClr val="bg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 name="Google Shape;11313;p83">
              <a:extLst>
                <a:ext uri="{FF2B5EF4-FFF2-40B4-BE49-F238E27FC236}">
                  <a16:creationId xmlns:a16="http://schemas.microsoft.com/office/drawing/2014/main" xmlns="" id="{AF3A6CBB-5B97-4232-9FD0-D367C84243D1}"/>
                </a:ext>
              </a:extLst>
            </p:cNvPr>
            <p:cNvSpPr/>
            <p:nvPr/>
          </p:nvSpPr>
          <p:spPr>
            <a:xfrm>
              <a:off x="1923336" y="2022467"/>
              <a:ext cx="59899" cy="10630"/>
            </a:xfrm>
            <a:custGeom>
              <a:avLst/>
              <a:gdLst/>
              <a:ahLst/>
              <a:cxnLst/>
              <a:rect l="l" t="t" r="r" b="b"/>
              <a:pathLst>
                <a:path w="1882" h="334" extrusionOk="0">
                  <a:moveTo>
                    <a:pt x="167" y="1"/>
                  </a:moveTo>
                  <a:cubicBezTo>
                    <a:pt x="72" y="1"/>
                    <a:pt x="0" y="84"/>
                    <a:pt x="0" y="167"/>
                  </a:cubicBezTo>
                  <a:cubicBezTo>
                    <a:pt x="0" y="263"/>
                    <a:pt x="72" y="334"/>
                    <a:pt x="167" y="334"/>
                  </a:cubicBezTo>
                  <a:lnTo>
                    <a:pt x="1715" y="334"/>
                  </a:lnTo>
                  <a:cubicBezTo>
                    <a:pt x="1798" y="334"/>
                    <a:pt x="1882" y="263"/>
                    <a:pt x="1882" y="167"/>
                  </a:cubicBezTo>
                  <a:cubicBezTo>
                    <a:pt x="1882" y="84"/>
                    <a:pt x="1798" y="1"/>
                    <a:pt x="1715" y="1"/>
                  </a:cubicBezTo>
                  <a:close/>
                </a:path>
              </a:pathLst>
            </a:custGeom>
            <a:solidFill>
              <a:schemeClr val="bg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 name="Google Shape;11314;p83">
              <a:extLst>
                <a:ext uri="{FF2B5EF4-FFF2-40B4-BE49-F238E27FC236}">
                  <a16:creationId xmlns:a16="http://schemas.microsoft.com/office/drawing/2014/main" xmlns="" id="{8AE9F179-18C8-4F42-B333-CB9BA166C95C}"/>
                </a:ext>
              </a:extLst>
            </p:cNvPr>
            <p:cNvSpPr/>
            <p:nvPr/>
          </p:nvSpPr>
          <p:spPr>
            <a:xfrm>
              <a:off x="1923336" y="2044842"/>
              <a:ext cx="98188" cy="10630"/>
            </a:xfrm>
            <a:custGeom>
              <a:avLst/>
              <a:gdLst/>
              <a:ahLst/>
              <a:cxnLst/>
              <a:rect l="l" t="t" r="r" b="b"/>
              <a:pathLst>
                <a:path w="3085" h="334" extrusionOk="0">
                  <a:moveTo>
                    <a:pt x="167" y="0"/>
                  </a:moveTo>
                  <a:cubicBezTo>
                    <a:pt x="72" y="0"/>
                    <a:pt x="0" y="71"/>
                    <a:pt x="0" y="167"/>
                  </a:cubicBezTo>
                  <a:cubicBezTo>
                    <a:pt x="0" y="250"/>
                    <a:pt x="72" y="333"/>
                    <a:pt x="167" y="333"/>
                  </a:cubicBezTo>
                  <a:lnTo>
                    <a:pt x="2917" y="333"/>
                  </a:lnTo>
                  <a:cubicBezTo>
                    <a:pt x="3013" y="333"/>
                    <a:pt x="3084" y="250"/>
                    <a:pt x="3084" y="167"/>
                  </a:cubicBezTo>
                  <a:cubicBezTo>
                    <a:pt x="3084" y="71"/>
                    <a:pt x="3013" y="0"/>
                    <a:pt x="2917" y="0"/>
                  </a:cubicBezTo>
                  <a:close/>
                </a:path>
              </a:pathLst>
            </a:custGeom>
            <a:solidFill>
              <a:schemeClr val="bg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 name="Google Shape;11315;p83">
              <a:extLst>
                <a:ext uri="{FF2B5EF4-FFF2-40B4-BE49-F238E27FC236}">
                  <a16:creationId xmlns:a16="http://schemas.microsoft.com/office/drawing/2014/main" xmlns="" id="{D94F84AA-A892-47D4-9AA5-8840F89DFB3B}"/>
                </a:ext>
              </a:extLst>
            </p:cNvPr>
            <p:cNvSpPr/>
            <p:nvPr/>
          </p:nvSpPr>
          <p:spPr>
            <a:xfrm>
              <a:off x="1923336" y="2072500"/>
              <a:ext cx="59899" cy="10248"/>
            </a:xfrm>
            <a:custGeom>
              <a:avLst/>
              <a:gdLst/>
              <a:ahLst/>
              <a:cxnLst/>
              <a:rect l="l" t="t" r="r" b="b"/>
              <a:pathLst>
                <a:path w="1882" h="322" extrusionOk="0">
                  <a:moveTo>
                    <a:pt x="167" y="0"/>
                  </a:moveTo>
                  <a:cubicBezTo>
                    <a:pt x="72" y="0"/>
                    <a:pt x="0" y="72"/>
                    <a:pt x="0" y="155"/>
                  </a:cubicBezTo>
                  <a:cubicBezTo>
                    <a:pt x="0" y="250"/>
                    <a:pt x="72" y="322"/>
                    <a:pt x="167" y="322"/>
                  </a:cubicBezTo>
                  <a:lnTo>
                    <a:pt x="1715" y="322"/>
                  </a:lnTo>
                  <a:cubicBezTo>
                    <a:pt x="1798" y="322"/>
                    <a:pt x="1882" y="250"/>
                    <a:pt x="1882" y="155"/>
                  </a:cubicBezTo>
                  <a:cubicBezTo>
                    <a:pt x="1882" y="72"/>
                    <a:pt x="1798" y="0"/>
                    <a:pt x="1715" y="0"/>
                  </a:cubicBezTo>
                  <a:close/>
                </a:path>
              </a:pathLst>
            </a:custGeom>
            <a:solidFill>
              <a:schemeClr val="bg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 name="Google Shape;11316;p83">
              <a:extLst>
                <a:ext uri="{FF2B5EF4-FFF2-40B4-BE49-F238E27FC236}">
                  <a16:creationId xmlns:a16="http://schemas.microsoft.com/office/drawing/2014/main" xmlns="" id="{3FE06C1B-E198-45EC-AAF1-04C3E0AEB4F8}"/>
                </a:ext>
              </a:extLst>
            </p:cNvPr>
            <p:cNvSpPr/>
            <p:nvPr/>
          </p:nvSpPr>
          <p:spPr>
            <a:xfrm>
              <a:off x="1923336" y="2094079"/>
              <a:ext cx="98188" cy="10662"/>
            </a:xfrm>
            <a:custGeom>
              <a:avLst/>
              <a:gdLst/>
              <a:ahLst/>
              <a:cxnLst/>
              <a:rect l="l" t="t" r="r" b="b"/>
              <a:pathLst>
                <a:path w="3085" h="335" extrusionOk="0">
                  <a:moveTo>
                    <a:pt x="167" y="1"/>
                  </a:moveTo>
                  <a:cubicBezTo>
                    <a:pt x="72" y="1"/>
                    <a:pt x="0" y="72"/>
                    <a:pt x="0" y="168"/>
                  </a:cubicBezTo>
                  <a:cubicBezTo>
                    <a:pt x="0" y="251"/>
                    <a:pt x="72" y="334"/>
                    <a:pt x="167" y="334"/>
                  </a:cubicBezTo>
                  <a:lnTo>
                    <a:pt x="2917" y="334"/>
                  </a:lnTo>
                  <a:cubicBezTo>
                    <a:pt x="3013" y="334"/>
                    <a:pt x="3084" y="251"/>
                    <a:pt x="3084" y="168"/>
                  </a:cubicBezTo>
                  <a:cubicBezTo>
                    <a:pt x="3084" y="72"/>
                    <a:pt x="3013" y="1"/>
                    <a:pt x="2917" y="1"/>
                  </a:cubicBezTo>
                  <a:close/>
                </a:path>
              </a:pathLst>
            </a:custGeom>
            <a:solidFill>
              <a:schemeClr val="bg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 name="Google Shape;11317;p83">
              <a:extLst>
                <a:ext uri="{FF2B5EF4-FFF2-40B4-BE49-F238E27FC236}">
                  <a16:creationId xmlns:a16="http://schemas.microsoft.com/office/drawing/2014/main" xmlns="" id="{C02A5C5C-41F4-435A-82FF-A594FE1F3491}"/>
                </a:ext>
              </a:extLst>
            </p:cNvPr>
            <p:cNvSpPr/>
            <p:nvPr/>
          </p:nvSpPr>
          <p:spPr>
            <a:xfrm>
              <a:off x="1923336" y="1891369"/>
              <a:ext cx="98188" cy="10630"/>
            </a:xfrm>
            <a:custGeom>
              <a:avLst/>
              <a:gdLst/>
              <a:ahLst/>
              <a:cxnLst/>
              <a:rect l="l" t="t" r="r" b="b"/>
              <a:pathLst>
                <a:path w="3085" h="334" extrusionOk="0">
                  <a:moveTo>
                    <a:pt x="167" y="0"/>
                  </a:moveTo>
                  <a:cubicBezTo>
                    <a:pt x="72" y="0"/>
                    <a:pt x="0" y="71"/>
                    <a:pt x="0" y="167"/>
                  </a:cubicBezTo>
                  <a:cubicBezTo>
                    <a:pt x="0" y="250"/>
                    <a:pt x="72" y="333"/>
                    <a:pt x="167" y="333"/>
                  </a:cubicBezTo>
                  <a:lnTo>
                    <a:pt x="2917" y="333"/>
                  </a:lnTo>
                  <a:cubicBezTo>
                    <a:pt x="3013" y="333"/>
                    <a:pt x="3084" y="250"/>
                    <a:pt x="3084" y="167"/>
                  </a:cubicBezTo>
                  <a:cubicBezTo>
                    <a:pt x="3084" y="71"/>
                    <a:pt x="3013" y="0"/>
                    <a:pt x="2917" y="0"/>
                  </a:cubicBezTo>
                  <a:close/>
                </a:path>
              </a:pathLst>
            </a:custGeom>
            <a:solidFill>
              <a:schemeClr val="bg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 name="Google Shape;11318;p83">
              <a:extLst>
                <a:ext uri="{FF2B5EF4-FFF2-40B4-BE49-F238E27FC236}">
                  <a16:creationId xmlns:a16="http://schemas.microsoft.com/office/drawing/2014/main" xmlns="" id="{F4C55171-CDB4-4CAC-883B-C4BD0D8BC575}"/>
                </a:ext>
              </a:extLst>
            </p:cNvPr>
            <p:cNvSpPr/>
            <p:nvPr/>
          </p:nvSpPr>
          <p:spPr>
            <a:xfrm>
              <a:off x="1879382" y="1940607"/>
              <a:ext cx="142142" cy="10662"/>
            </a:xfrm>
            <a:custGeom>
              <a:avLst/>
              <a:gdLst/>
              <a:ahLst/>
              <a:cxnLst/>
              <a:rect l="l" t="t" r="r" b="b"/>
              <a:pathLst>
                <a:path w="4466" h="335" extrusionOk="0">
                  <a:moveTo>
                    <a:pt x="155" y="1"/>
                  </a:moveTo>
                  <a:cubicBezTo>
                    <a:pt x="72" y="1"/>
                    <a:pt x="0" y="72"/>
                    <a:pt x="0" y="168"/>
                  </a:cubicBezTo>
                  <a:cubicBezTo>
                    <a:pt x="0" y="251"/>
                    <a:pt x="72" y="334"/>
                    <a:pt x="155" y="334"/>
                  </a:cubicBezTo>
                  <a:lnTo>
                    <a:pt x="4298" y="334"/>
                  </a:lnTo>
                  <a:cubicBezTo>
                    <a:pt x="4394" y="334"/>
                    <a:pt x="4465" y="251"/>
                    <a:pt x="4465" y="168"/>
                  </a:cubicBezTo>
                  <a:cubicBezTo>
                    <a:pt x="4465" y="72"/>
                    <a:pt x="4394" y="1"/>
                    <a:pt x="4298" y="1"/>
                  </a:cubicBezTo>
                  <a:close/>
                </a:path>
              </a:pathLst>
            </a:custGeom>
            <a:solidFill>
              <a:schemeClr val="bg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 name="Google Shape;11319;p83">
              <a:extLst>
                <a:ext uri="{FF2B5EF4-FFF2-40B4-BE49-F238E27FC236}">
                  <a16:creationId xmlns:a16="http://schemas.microsoft.com/office/drawing/2014/main" xmlns="" id="{E8A3CCA4-8C71-47BF-9A50-A2EB31E2E1D1}"/>
                </a:ext>
              </a:extLst>
            </p:cNvPr>
            <p:cNvSpPr/>
            <p:nvPr/>
          </p:nvSpPr>
          <p:spPr>
            <a:xfrm>
              <a:off x="1923336" y="1913330"/>
              <a:ext cx="26926" cy="10280"/>
            </a:xfrm>
            <a:custGeom>
              <a:avLst/>
              <a:gdLst/>
              <a:ahLst/>
              <a:cxnLst/>
              <a:rect l="l" t="t" r="r" b="b"/>
              <a:pathLst>
                <a:path w="846" h="323" extrusionOk="0">
                  <a:moveTo>
                    <a:pt x="167" y="1"/>
                  </a:moveTo>
                  <a:cubicBezTo>
                    <a:pt x="72" y="1"/>
                    <a:pt x="0" y="72"/>
                    <a:pt x="0" y="155"/>
                  </a:cubicBezTo>
                  <a:cubicBezTo>
                    <a:pt x="0" y="251"/>
                    <a:pt x="72" y="322"/>
                    <a:pt x="167" y="322"/>
                  </a:cubicBezTo>
                  <a:lnTo>
                    <a:pt x="691" y="322"/>
                  </a:lnTo>
                  <a:cubicBezTo>
                    <a:pt x="774" y="322"/>
                    <a:pt x="846" y="251"/>
                    <a:pt x="846" y="155"/>
                  </a:cubicBezTo>
                  <a:cubicBezTo>
                    <a:pt x="846" y="72"/>
                    <a:pt x="762" y="1"/>
                    <a:pt x="691" y="1"/>
                  </a:cubicBezTo>
                  <a:close/>
                </a:path>
              </a:pathLst>
            </a:custGeom>
            <a:solidFill>
              <a:schemeClr val="bg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 name="Google Shape;11320;p83">
              <a:extLst>
                <a:ext uri="{FF2B5EF4-FFF2-40B4-BE49-F238E27FC236}">
                  <a16:creationId xmlns:a16="http://schemas.microsoft.com/office/drawing/2014/main" xmlns="" id="{955DFF6A-9820-4751-93DA-86AD2797C137}"/>
                </a:ext>
              </a:extLst>
            </p:cNvPr>
            <p:cNvSpPr/>
            <p:nvPr/>
          </p:nvSpPr>
          <p:spPr>
            <a:xfrm>
              <a:off x="1961243" y="1913330"/>
              <a:ext cx="26926" cy="10280"/>
            </a:xfrm>
            <a:custGeom>
              <a:avLst/>
              <a:gdLst/>
              <a:ahLst/>
              <a:cxnLst/>
              <a:rect l="l" t="t" r="r" b="b"/>
              <a:pathLst>
                <a:path w="846" h="323" extrusionOk="0">
                  <a:moveTo>
                    <a:pt x="167" y="1"/>
                  </a:moveTo>
                  <a:cubicBezTo>
                    <a:pt x="71" y="1"/>
                    <a:pt x="0" y="72"/>
                    <a:pt x="0" y="155"/>
                  </a:cubicBezTo>
                  <a:cubicBezTo>
                    <a:pt x="0" y="251"/>
                    <a:pt x="71" y="322"/>
                    <a:pt x="167" y="322"/>
                  </a:cubicBezTo>
                  <a:lnTo>
                    <a:pt x="691" y="322"/>
                  </a:lnTo>
                  <a:cubicBezTo>
                    <a:pt x="774" y="322"/>
                    <a:pt x="845" y="251"/>
                    <a:pt x="845" y="155"/>
                  </a:cubicBezTo>
                  <a:cubicBezTo>
                    <a:pt x="845" y="72"/>
                    <a:pt x="774" y="1"/>
                    <a:pt x="691" y="1"/>
                  </a:cubicBezTo>
                  <a:close/>
                </a:path>
              </a:pathLst>
            </a:custGeom>
            <a:solidFill>
              <a:schemeClr val="bg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 name="Google Shape;11321;p83">
              <a:extLst>
                <a:ext uri="{FF2B5EF4-FFF2-40B4-BE49-F238E27FC236}">
                  <a16:creationId xmlns:a16="http://schemas.microsoft.com/office/drawing/2014/main" xmlns="" id="{08D1B3A7-A84F-46E8-9F66-2E8E6784E1E6}"/>
                </a:ext>
              </a:extLst>
            </p:cNvPr>
            <p:cNvSpPr/>
            <p:nvPr/>
          </p:nvSpPr>
          <p:spPr>
            <a:xfrm>
              <a:off x="1879764" y="1891369"/>
              <a:ext cx="32241" cy="32241"/>
            </a:xfrm>
            <a:custGeom>
              <a:avLst/>
              <a:gdLst/>
              <a:ahLst/>
              <a:cxnLst/>
              <a:rect l="l" t="t" r="r" b="b"/>
              <a:pathLst>
                <a:path w="1013" h="1013" extrusionOk="0">
                  <a:moveTo>
                    <a:pt x="691" y="310"/>
                  </a:moveTo>
                  <a:lnTo>
                    <a:pt x="691" y="691"/>
                  </a:lnTo>
                  <a:lnTo>
                    <a:pt x="310" y="691"/>
                  </a:lnTo>
                  <a:lnTo>
                    <a:pt x="310" y="310"/>
                  </a:lnTo>
                  <a:close/>
                  <a:moveTo>
                    <a:pt x="167" y="0"/>
                  </a:moveTo>
                  <a:cubicBezTo>
                    <a:pt x="72" y="0"/>
                    <a:pt x="0" y="71"/>
                    <a:pt x="0" y="167"/>
                  </a:cubicBezTo>
                  <a:lnTo>
                    <a:pt x="0" y="845"/>
                  </a:lnTo>
                  <a:cubicBezTo>
                    <a:pt x="0" y="941"/>
                    <a:pt x="72" y="1012"/>
                    <a:pt x="167" y="1012"/>
                  </a:cubicBezTo>
                  <a:lnTo>
                    <a:pt x="846" y="1012"/>
                  </a:lnTo>
                  <a:cubicBezTo>
                    <a:pt x="941" y="1012"/>
                    <a:pt x="1012" y="941"/>
                    <a:pt x="1012" y="845"/>
                  </a:cubicBezTo>
                  <a:lnTo>
                    <a:pt x="1012" y="167"/>
                  </a:lnTo>
                  <a:cubicBezTo>
                    <a:pt x="1000" y="71"/>
                    <a:pt x="941" y="0"/>
                    <a:pt x="846" y="0"/>
                  </a:cubicBezTo>
                  <a:close/>
                </a:path>
              </a:pathLst>
            </a:custGeom>
            <a:solidFill>
              <a:schemeClr val="bg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61" name="组合 60">
            <a:extLst>
              <a:ext uri="{FF2B5EF4-FFF2-40B4-BE49-F238E27FC236}">
                <a16:creationId xmlns:a16="http://schemas.microsoft.com/office/drawing/2014/main" xmlns="" id="{9E712870-22A1-4773-9B15-BD0518C0C7B1}"/>
              </a:ext>
            </a:extLst>
          </p:cNvPr>
          <p:cNvGrpSpPr/>
          <p:nvPr/>
        </p:nvGrpSpPr>
        <p:grpSpPr>
          <a:xfrm>
            <a:off x="6759167" y="1577515"/>
            <a:ext cx="591076" cy="591130"/>
            <a:chOff x="6731853" y="1754161"/>
            <a:chExt cx="350166" cy="350198"/>
          </a:xfrm>
        </p:grpSpPr>
        <p:sp>
          <p:nvSpPr>
            <p:cNvPr id="37" name="Google Shape;11323;p83">
              <a:extLst>
                <a:ext uri="{FF2B5EF4-FFF2-40B4-BE49-F238E27FC236}">
                  <a16:creationId xmlns:a16="http://schemas.microsoft.com/office/drawing/2014/main" xmlns="" id="{D3C3519E-A3D0-4B70-8EFB-4C2027673D0C}"/>
                </a:ext>
              </a:extLst>
            </p:cNvPr>
            <p:cNvSpPr/>
            <p:nvPr/>
          </p:nvSpPr>
          <p:spPr>
            <a:xfrm>
              <a:off x="6731853" y="1754161"/>
              <a:ext cx="350166" cy="350198"/>
            </a:xfrm>
            <a:custGeom>
              <a:avLst/>
              <a:gdLst/>
              <a:ahLst/>
              <a:cxnLst/>
              <a:rect l="l" t="t" r="r" b="b"/>
              <a:pathLst>
                <a:path w="11002" h="11003" extrusionOk="0">
                  <a:moveTo>
                    <a:pt x="6192" y="310"/>
                  </a:moveTo>
                  <a:cubicBezTo>
                    <a:pt x="6192" y="310"/>
                    <a:pt x="6204" y="310"/>
                    <a:pt x="6204" y="334"/>
                  </a:cubicBezTo>
                  <a:lnTo>
                    <a:pt x="6204" y="787"/>
                  </a:lnTo>
                  <a:cubicBezTo>
                    <a:pt x="6204" y="953"/>
                    <a:pt x="6311" y="1084"/>
                    <a:pt x="6477" y="1120"/>
                  </a:cubicBezTo>
                  <a:cubicBezTo>
                    <a:pt x="6989" y="1239"/>
                    <a:pt x="7489" y="1429"/>
                    <a:pt x="7930" y="1715"/>
                  </a:cubicBezTo>
                  <a:cubicBezTo>
                    <a:pt x="7986" y="1751"/>
                    <a:pt x="8048" y="1769"/>
                    <a:pt x="8110" y="1769"/>
                  </a:cubicBezTo>
                  <a:cubicBezTo>
                    <a:pt x="8194" y="1769"/>
                    <a:pt x="8278" y="1736"/>
                    <a:pt x="8347" y="1668"/>
                  </a:cubicBezTo>
                  <a:lnTo>
                    <a:pt x="8680" y="1346"/>
                  </a:lnTo>
                  <a:lnTo>
                    <a:pt x="8692" y="1346"/>
                  </a:lnTo>
                  <a:lnTo>
                    <a:pt x="9656" y="2311"/>
                  </a:lnTo>
                  <a:lnTo>
                    <a:pt x="9656" y="2322"/>
                  </a:lnTo>
                  <a:lnTo>
                    <a:pt x="9335" y="2656"/>
                  </a:lnTo>
                  <a:cubicBezTo>
                    <a:pt x="9228" y="2751"/>
                    <a:pt x="9192" y="2930"/>
                    <a:pt x="9287" y="3073"/>
                  </a:cubicBezTo>
                  <a:cubicBezTo>
                    <a:pt x="9573" y="3513"/>
                    <a:pt x="9775" y="4001"/>
                    <a:pt x="9883" y="4525"/>
                  </a:cubicBezTo>
                  <a:cubicBezTo>
                    <a:pt x="9906" y="4680"/>
                    <a:pt x="10049" y="4799"/>
                    <a:pt x="10204" y="4799"/>
                  </a:cubicBezTo>
                  <a:lnTo>
                    <a:pt x="10668" y="4799"/>
                  </a:lnTo>
                  <a:cubicBezTo>
                    <a:pt x="10668" y="4799"/>
                    <a:pt x="10680" y="4799"/>
                    <a:pt x="10680" y="4811"/>
                  </a:cubicBezTo>
                  <a:lnTo>
                    <a:pt x="10657" y="6216"/>
                  </a:lnTo>
                  <a:lnTo>
                    <a:pt x="10192" y="6216"/>
                  </a:lnTo>
                  <a:cubicBezTo>
                    <a:pt x="10026" y="6216"/>
                    <a:pt x="9895" y="6311"/>
                    <a:pt x="9871" y="6478"/>
                  </a:cubicBezTo>
                  <a:cubicBezTo>
                    <a:pt x="9752" y="7002"/>
                    <a:pt x="9549" y="7490"/>
                    <a:pt x="9275" y="7942"/>
                  </a:cubicBezTo>
                  <a:cubicBezTo>
                    <a:pt x="9180" y="8073"/>
                    <a:pt x="9192" y="8240"/>
                    <a:pt x="9311" y="8359"/>
                  </a:cubicBezTo>
                  <a:lnTo>
                    <a:pt x="9645" y="8680"/>
                  </a:lnTo>
                  <a:lnTo>
                    <a:pt x="9645" y="8692"/>
                  </a:lnTo>
                  <a:lnTo>
                    <a:pt x="8680" y="9669"/>
                  </a:lnTo>
                  <a:lnTo>
                    <a:pt x="8656" y="9669"/>
                  </a:lnTo>
                  <a:lnTo>
                    <a:pt x="8335" y="9335"/>
                  </a:lnTo>
                  <a:cubicBezTo>
                    <a:pt x="8271" y="9272"/>
                    <a:pt x="8183" y="9237"/>
                    <a:pt x="8094" y="9237"/>
                  </a:cubicBezTo>
                  <a:cubicBezTo>
                    <a:pt x="8033" y="9237"/>
                    <a:pt x="7971" y="9254"/>
                    <a:pt x="7918" y="9288"/>
                  </a:cubicBezTo>
                  <a:cubicBezTo>
                    <a:pt x="7466" y="9573"/>
                    <a:pt x="6978" y="9788"/>
                    <a:pt x="6454" y="9883"/>
                  </a:cubicBezTo>
                  <a:cubicBezTo>
                    <a:pt x="6311" y="9919"/>
                    <a:pt x="6192" y="10050"/>
                    <a:pt x="6192" y="10216"/>
                  </a:cubicBezTo>
                  <a:lnTo>
                    <a:pt x="6192" y="10681"/>
                  </a:lnTo>
                  <a:cubicBezTo>
                    <a:pt x="6192" y="10681"/>
                    <a:pt x="6192" y="10693"/>
                    <a:pt x="6168" y="10693"/>
                  </a:cubicBezTo>
                  <a:lnTo>
                    <a:pt x="4811" y="10693"/>
                  </a:lnTo>
                  <a:cubicBezTo>
                    <a:pt x="4811" y="10693"/>
                    <a:pt x="4787" y="10693"/>
                    <a:pt x="4787" y="10681"/>
                  </a:cubicBezTo>
                  <a:lnTo>
                    <a:pt x="4787" y="10216"/>
                  </a:lnTo>
                  <a:cubicBezTo>
                    <a:pt x="4787" y="10050"/>
                    <a:pt x="4692" y="9919"/>
                    <a:pt x="4525" y="9883"/>
                  </a:cubicBezTo>
                  <a:cubicBezTo>
                    <a:pt x="4001" y="9764"/>
                    <a:pt x="3513" y="9573"/>
                    <a:pt x="3060" y="9288"/>
                  </a:cubicBezTo>
                  <a:cubicBezTo>
                    <a:pt x="3001" y="9264"/>
                    <a:pt x="2941" y="9228"/>
                    <a:pt x="2882" y="9228"/>
                  </a:cubicBezTo>
                  <a:cubicBezTo>
                    <a:pt x="2798" y="9228"/>
                    <a:pt x="2715" y="9264"/>
                    <a:pt x="2644" y="9335"/>
                  </a:cubicBezTo>
                  <a:lnTo>
                    <a:pt x="2322" y="9669"/>
                  </a:lnTo>
                  <a:lnTo>
                    <a:pt x="2298" y="9669"/>
                  </a:lnTo>
                  <a:lnTo>
                    <a:pt x="1334" y="8692"/>
                  </a:lnTo>
                  <a:lnTo>
                    <a:pt x="1334" y="8680"/>
                  </a:lnTo>
                  <a:lnTo>
                    <a:pt x="1667" y="8359"/>
                  </a:lnTo>
                  <a:cubicBezTo>
                    <a:pt x="1763" y="8252"/>
                    <a:pt x="1798" y="8073"/>
                    <a:pt x="1703" y="7942"/>
                  </a:cubicBezTo>
                  <a:cubicBezTo>
                    <a:pt x="1429" y="7490"/>
                    <a:pt x="1215" y="7002"/>
                    <a:pt x="1108" y="6478"/>
                  </a:cubicBezTo>
                  <a:cubicBezTo>
                    <a:pt x="1084" y="6335"/>
                    <a:pt x="953" y="6216"/>
                    <a:pt x="786" y="6216"/>
                  </a:cubicBezTo>
                  <a:lnTo>
                    <a:pt x="322" y="6216"/>
                  </a:lnTo>
                  <a:cubicBezTo>
                    <a:pt x="322" y="6216"/>
                    <a:pt x="310" y="6216"/>
                    <a:pt x="310" y="6192"/>
                  </a:cubicBezTo>
                  <a:lnTo>
                    <a:pt x="310" y="4811"/>
                  </a:lnTo>
                  <a:cubicBezTo>
                    <a:pt x="310" y="4811"/>
                    <a:pt x="310" y="4799"/>
                    <a:pt x="322" y="4799"/>
                  </a:cubicBezTo>
                  <a:lnTo>
                    <a:pt x="786" y="4799"/>
                  </a:lnTo>
                  <a:cubicBezTo>
                    <a:pt x="953" y="4799"/>
                    <a:pt x="1084" y="4692"/>
                    <a:pt x="1108" y="4525"/>
                  </a:cubicBezTo>
                  <a:cubicBezTo>
                    <a:pt x="1227" y="4001"/>
                    <a:pt x="1429" y="3513"/>
                    <a:pt x="1703" y="3073"/>
                  </a:cubicBezTo>
                  <a:cubicBezTo>
                    <a:pt x="1798" y="2930"/>
                    <a:pt x="1786" y="2775"/>
                    <a:pt x="1667" y="2656"/>
                  </a:cubicBezTo>
                  <a:lnTo>
                    <a:pt x="1334" y="2322"/>
                  </a:lnTo>
                  <a:lnTo>
                    <a:pt x="1334" y="2311"/>
                  </a:lnTo>
                  <a:lnTo>
                    <a:pt x="2298" y="1346"/>
                  </a:lnTo>
                  <a:lnTo>
                    <a:pt x="2322" y="1346"/>
                  </a:lnTo>
                  <a:lnTo>
                    <a:pt x="2644" y="1668"/>
                  </a:lnTo>
                  <a:cubicBezTo>
                    <a:pt x="2707" y="1731"/>
                    <a:pt x="2796" y="1765"/>
                    <a:pt x="2885" y="1765"/>
                  </a:cubicBezTo>
                  <a:cubicBezTo>
                    <a:pt x="2946" y="1765"/>
                    <a:pt x="3007" y="1749"/>
                    <a:pt x="3060" y="1715"/>
                  </a:cubicBezTo>
                  <a:cubicBezTo>
                    <a:pt x="3513" y="1429"/>
                    <a:pt x="4001" y="1227"/>
                    <a:pt x="4525" y="1120"/>
                  </a:cubicBezTo>
                  <a:cubicBezTo>
                    <a:pt x="4668" y="1084"/>
                    <a:pt x="4787" y="953"/>
                    <a:pt x="4787" y="787"/>
                  </a:cubicBezTo>
                  <a:lnTo>
                    <a:pt x="4787" y="334"/>
                  </a:lnTo>
                  <a:cubicBezTo>
                    <a:pt x="4787" y="334"/>
                    <a:pt x="4787" y="310"/>
                    <a:pt x="4811" y="310"/>
                  </a:cubicBezTo>
                  <a:close/>
                  <a:moveTo>
                    <a:pt x="4811" y="1"/>
                  </a:moveTo>
                  <a:cubicBezTo>
                    <a:pt x="4632" y="1"/>
                    <a:pt x="4477" y="156"/>
                    <a:pt x="4477" y="334"/>
                  </a:cubicBezTo>
                  <a:lnTo>
                    <a:pt x="4477" y="798"/>
                  </a:lnTo>
                  <a:cubicBezTo>
                    <a:pt x="4477" y="798"/>
                    <a:pt x="4477" y="810"/>
                    <a:pt x="4465" y="810"/>
                  </a:cubicBezTo>
                  <a:cubicBezTo>
                    <a:pt x="3918" y="929"/>
                    <a:pt x="3370" y="1156"/>
                    <a:pt x="2906" y="1453"/>
                  </a:cubicBezTo>
                  <a:lnTo>
                    <a:pt x="2882" y="1453"/>
                  </a:lnTo>
                  <a:lnTo>
                    <a:pt x="2560" y="1120"/>
                  </a:lnTo>
                  <a:cubicBezTo>
                    <a:pt x="2495" y="1054"/>
                    <a:pt x="2408" y="1022"/>
                    <a:pt x="2322" y="1022"/>
                  </a:cubicBezTo>
                  <a:cubicBezTo>
                    <a:pt x="2236" y="1022"/>
                    <a:pt x="2150" y="1054"/>
                    <a:pt x="2084" y="1120"/>
                  </a:cubicBezTo>
                  <a:lnTo>
                    <a:pt x="1120" y="2084"/>
                  </a:lnTo>
                  <a:cubicBezTo>
                    <a:pt x="977" y="2215"/>
                    <a:pt x="977" y="2430"/>
                    <a:pt x="1120" y="2561"/>
                  </a:cubicBezTo>
                  <a:lnTo>
                    <a:pt x="1441" y="2894"/>
                  </a:lnTo>
                  <a:lnTo>
                    <a:pt x="1441" y="2906"/>
                  </a:lnTo>
                  <a:cubicBezTo>
                    <a:pt x="1132" y="3382"/>
                    <a:pt x="917" y="3906"/>
                    <a:pt x="798" y="4466"/>
                  </a:cubicBezTo>
                  <a:cubicBezTo>
                    <a:pt x="798" y="4466"/>
                    <a:pt x="798" y="4489"/>
                    <a:pt x="786" y="4489"/>
                  </a:cubicBezTo>
                  <a:lnTo>
                    <a:pt x="322" y="4489"/>
                  </a:lnTo>
                  <a:cubicBezTo>
                    <a:pt x="143" y="4489"/>
                    <a:pt x="0" y="4632"/>
                    <a:pt x="0" y="4811"/>
                  </a:cubicBezTo>
                  <a:lnTo>
                    <a:pt x="0" y="6192"/>
                  </a:lnTo>
                  <a:cubicBezTo>
                    <a:pt x="0" y="6371"/>
                    <a:pt x="143" y="6525"/>
                    <a:pt x="322" y="6525"/>
                  </a:cubicBezTo>
                  <a:lnTo>
                    <a:pt x="786" y="6525"/>
                  </a:lnTo>
                  <a:cubicBezTo>
                    <a:pt x="786" y="6525"/>
                    <a:pt x="798" y="6525"/>
                    <a:pt x="798" y="6537"/>
                  </a:cubicBezTo>
                  <a:cubicBezTo>
                    <a:pt x="917" y="7085"/>
                    <a:pt x="1143" y="7621"/>
                    <a:pt x="1441" y="8097"/>
                  </a:cubicBezTo>
                  <a:lnTo>
                    <a:pt x="1441" y="8121"/>
                  </a:lnTo>
                  <a:lnTo>
                    <a:pt x="1120" y="8442"/>
                  </a:lnTo>
                  <a:cubicBezTo>
                    <a:pt x="977" y="8573"/>
                    <a:pt x="977" y="8788"/>
                    <a:pt x="1120" y="8918"/>
                  </a:cubicBezTo>
                  <a:lnTo>
                    <a:pt x="2084" y="9883"/>
                  </a:lnTo>
                  <a:cubicBezTo>
                    <a:pt x="2150" y="9954"/>
                    <a:pt x="2236" y="9990"/>
                    <a:pt x="2322" y="9990"/>
                  </a:cubicBezTo>
                  <a:cubicBezTo>
                    <a:pt x="2408" y="9990"/>
                    <a:pt x="2495" y="9954"/>
                    <a:pt x="2560" y="9883"/>
                  </a:cubicBezTo>
                  <a:lnTo>
                    <a:pt x="2882" y="9561"/>
                  </a:lnTo>
                  <a:lnTo>
                    <a:pt x="2906" y="9561"/>
                  </a:lnTo>
                  <a:cubicBezTo>
                    <a:pt x="3370" y="9871"/>
                    <a:pt x="3894" y="10085"/>
                    <a:pt x="4465" y="10204"/>
                  </a:cubicBezTo>
                  <a:cubicBezTo>
                    <a:pt x="4465" y="10204"/>
                    <a:pt x="4477" y="10204"/>
                    <a:pt x="4477" y="10216"/>
                  </a:cubicBezTo>
                  <a:lnTo>
                    <a:pt x="4477" y="10681"/>
                  </a:lnTo>
                  <a:cubicBezTo>
                    <a:pt x="4477" y="10859"/>
                    <a:pt x="4632" y="11002"/>
                    <a:pt x="4811" y="11002"/>
                  </a:cubicBezTo>
                  <a:lnTo>
                    <a:pt x="6192" y="11002"/>
                  </a:lnTo>
                  <a:cubicBezTo>
                    <a:pt x="6370" y="11002"/>
                    <a:pt x="6513" y="10859"/>
                    <a:pt x="6513" y="10681"/>
                  </a:cubicBezTo>
                  <a:lnTo>
                    <a:pt x="6513" y="10216"/>
                  </a:lnTo>
                  <a:cubicBezTo>
                    <a:pt x="6513" y="10216"/>
                    <a:pt x="6513" y="10204"/>
                    <a:pt x="6537" y="10204"/>
                  </a:cubicBezTo>
                  <a:cubicBezTo>
                    <a:pt x="7085" y="10085"/>
                    <a:pt x="7620" y="9859"/>
                    <a:pt x="8097" y="9561"/>
                  </a:cubicBezTo>
                  <a:lnTo>
                    <a:pt x="8109" y="9561"/>
                  </a:lnTo>
                  <a:lnTo>
                    <a:pt x="8442" y="9883"/>
                  </a:lnTo>
                  <a:cubicBezTo>
                    <a:pt x="8507" y="9954"/>
                    <a:pt x="8591" y="9990"/>
                    <a:pt x="8676" y="9990"/>
                  </a:cubicBezTo>
                  <a:cubicBezTo>
                    <a:pt x="8760" y="9990"/>
                    <a:pt x="8847" y="9954"/>
                    <a:pt x="8918" y="9883"/>
                  </a:cubicBezTo>
                  <a:lnTo>
                    <a:pt x="9883" y="8918"/>
                  </a:lnTo>
                  <a:cubicBezTo>
                    <a:pt x="10014" y="8788"/>
                    <a:pt x="10014" y="8573"/>
                    <a:pt x="9883" y="8442"/>
                  </a:cubicBezTo>
                  <a:lnTo>
                    <a:pt x="9549" y="8121"/>
                  </a:lnTo>
                  <a:lnTo>
                    <a:pt x="9549" y="8097"/>
                  </a:lnTo>
                  <a:cubicBezTo>
                    <a:pt x="9871" y="7621"/>
                    <a:pt x="10073" y="7109"/>
                    <a:pt x="10192" y="6537"/>
                  </a:cubicBezTo>
                  <a:cubicBezTo>
                    <a:pt x="10192" y="6537"/>
                    <a:pt x="10192" y="6525"/>
                    <a:pt x="10204" y="6525"/>
                  </a:cubicBezTo>
                  <a:lnTo>
                    <a:pt x="10668" y="6525"/>
                  </a:lnTo>
                  <a:cubicBezTo>
                    <a:pt x="10847" y="6525"/>
                    <a:pt x="11002" y="6371"/>
                    <a:pt x="11002" y="6192"/>
                  </a:cubicBezTo>
                  <a:lnTo>
                    <a:pt x="11002" y="4811"/>
                  </a:lnTo>
                  <a:cubicBezTo>
                    <a:pt x="10978" y="4632"/>
                    <a:pt x="10835" y="4489"/>
                    <a:pt x="10657" y="4489"/>
                  </a:cubicBezTo>
                  <a:lnTo>
                    <a:pt x="10192" y="4489"/>
                  </a:lnTo>
                  <a:cubicBezTo>
                    <a:pt x="10192" y="4489"/>
                    <a:pt x="10180" y="4489"/>
                    <a:pt x="10180" y="4466"/>
                  </a:cubicBezTo>
                  <a:cubicBezTo>
                    <a:pt x="10061" y="3918"/>
                    <a:pt x="9835" y="3382"/>
                    <a:pt x="9537" y="2906"/>
                  </a:cubicBezTo>
                  <a:lnTo>
                    <a:pt x="9537" y="2894"/>
                  </a:lnTo>
                  <a:lnTo>
                    <a:pt x="9859" y="2561"/>
                  </a:lnTo>
                  <a:cubicBezTo>
                    <a:pt x="10002" y="2430"/>
                    <a:pt x="10002" y="2215"/>
                    <a:pt x="9859" y="2084"/>
                  </a:cubicBezTo>
                  <a:lnTo>
                    <a:pt x="8894" y="1120"/>
                  </a:lnTo>
                  <a:cubicBezTo>
                    <a:pt x="8829" y="1054"/>
                    <a:pt x="8743" y="1022"/>
                    <a:pt x="8656" y="1022"/>
                  </a:cubicBezTo>
                  <a:cubicBezTo>
                    <a:pt x="8570" y="1022"/>
                    <a:pt x="8484" y="1054"/>
                    <a:pt x="8418" y="1120"/>
                  </a:cubicBezTo>
                  <a:lnTo>
                    <a:pt x="8097" y="1453"/>
                  </a:lnTo>
                  <a:lnTo>
                    <a:pt x="8073" y="1453"/>
                  </a:lnTo>
                  <a:cubicBezTo>
                    <a:pt x="7597" y="1132"/>
                    <a:pt x="7085" y="929"/>
                    <a:pt x="6513" y="810"/>
                  </a:cubicBezTo>
                  <a:cubicBezTo>
                    <a:pt x="6513" y="810"/>
                    <a:pt x="6501" y="810"/>
                    <a:pt x="6501" y="798"/>
                  </a:cubicBezTo>
                  <a:lnTo>
                    <a:pt x="6501" y="334"/>
                  </a:lnTo>
                  <a:cubicBezTo>
                    <a:pt x="6501" y="156"/>
                    <a:pt x="6346" y="1"/>
                    <a:pt x="6168" y="1"/>
                  </a:cubicBezTo>
                  <a:close/>
                </a:path>
              </a:pathLst>
            </a:custGeom>
            <a:solidFill>
              <a:schemeClr val="bg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 name="Google Shape;11324;p83">
              <a:extLst>
                <a:ext uri="{FF2B5EF4-FFF2-40B4-BE49-F238E27FC236}">
                  <a16:creationId xmlns:a16="http://schemas.microsoft.com/office/drawing/2014/main" xmlns="" id="{28F6B567-E6A7-4E40-951C-70872C1AD477}"/>
                </a:ext>
              </a:extLst>
            </p:cNvPr>
            <p:cNvSpPr/>
            <p:nvPr/>
          </p:nvSpPr>
          <p:spPr>
            <a:xfrm>
              <a:off x="6796271" y="1820394"/>
              <a:ext cx="181544" cy="179730"/>
            </a:xfrm>
            <a:custGeom>
              <a:avLst/>
              <a:gdLst/>
              <a:ahLst/>
              <a:cxnLst/>
              <a:rect l="l" t="t" r="r" b="b"/>
              <a:pathLst>
                <a:path w="5704" h="5647" extrusionOk="0">
                  <a:moveTo>
                    <a:pt x="3449" y="0"/>
                  </a:moveTo>
                  <a:cubicBezTo>
                    <a:pt x="3399" y="0"/>
                    <a:pt x="3349" y="1"/>
                    <a:pt x="3299" y="3"/>
                  </a:cubicBezTo>
                  <a:cubicBezTo>
                    <a:pt x="2453" y="51"/>
                    <a:pt x="1644" y="408"/>
                    <a:pt x="1036" y="1003"/>
                  </a:cubicBezTo>
                  <a:cubicBezTo>
                    <a:pt x="429" y="1611"/>
                    <a:pt x="84" y="2396"/>
                    <a:pt x="48" y="3266"/>
                  </a:cubicBezTo>
                  <a:cubicBezTo>
                    <a:pt x="1" y="4111"/>
                    <a:pt x="262" y="4933"/>
                    <a:pt x="798" y="5587"/>
                  </a:cubicBezTo>
                  <a:cubicBezTo>
                    <a:pt x="834" y="5635"/>
                    <a:pt x="882" y="5647"/>
                    <a:pt x="917" y="5647"/>
                  </a:cubicBezTo>
                  <a:cubicBezTo>
                    <a:pt x="953" y="5647"/>
                    <a:pt x="1001" y="5635"/>
                    <a:pt x="1024" y="5623"/>
                  </a:cubicBezTo>
                  <a:cubicBezTo>
                    <a:pt x="1096" y="5564"/>
                    <a:pt x="1096" y="5456"/>
                    <a:pt x="1060" y="5397"/>
                  </a:cubicBezTo>
                  <a:cubicBezTo>
                    <a:pt x="584" y="4802"/>
                    <a:pt x="322" y="4051"/>
                    <a:pt x="370" y="3278"/>
                  </a:cubicBezTo>
                  <a:cubicBezTo>
                    <a:pt x="417" y="2504"/>
                    <a:pt x="727" y="1777"/>
                    <a:pt x="1274" y="1242"/>
                  </a:cubicBezTo>
                  <a:cubicBezTo>
                    <a:pt x="1834" y="694"/>
                    <a:pt x="2560" y="384"/>
                    <a:pt x="3322" y="337"/>
                  </a:cubicBezTo>
                  <a:cubicBezTo>
                    <a:pt x="3385" y="333"/>
                    <a:pt x="3447" y="331"/>
                    <a:pt x="3509" y="331"/>
                  </a:cubicBezTo>
                  <a:cubicBezTo>
                    <a:pt x="4215" y="331"/>
                    <a:pt x="4883" y="578"/>
                    <a:pt x="5430" y="1015"/>
                  </a:cubicBezTo>
                  <a:cubicBezTo>
                    <a:pt x="5461" y="1041"/>
                    <a:pt x="5496" y="1053"/>
                    <a:pt x="5531" y="1053"/>
                  </a:cubicBezTo>
                  <a:cubicBezTo>
                    <a:pt x="5577" y="1053"/>
                    <a:pt x="5622" y="1032"/>
                    <a:pt x="5656" y="992"/>
                  </a:cubicBezTo>
                  <a:cubicBezTo>
                    <a:pt x="5704" y="920"/>
                    <a:pt x="5680" y="813"/>
                    <a:pt x="5620" y="765"/>
                  </a:cubicBezTo>
                  <a:cubicBezTo>
                    <a:pt x="5005" y="262"/>
                    <a:pt x="4232" y="0"/>
                    <a:pt x="3449" y="0"/>
                  </a:cubicBezTo>
                  <a:close/>
                </a:path>
              </a:pathLst>
            </a:custGeom>
            <a:solidFill>
              <a:schemeClr val="bg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 name="Google Shape;11325;p83">
              <a:extLst>
                <a:ext uri="{FF2B5EF4-FFF2-40B4-BE49-F238E27FC236}">
                  <a16:creationId xmlns:a16="http://schemas.microsoft.com/office/drawing/2014/main" xmlns="" id="{E66B49CD-1506-45C8-8670-6579B459A007}"/>
                </a:ext>
              </a:extLst>
            </p:cNvPr>
            <p:cNvSpPr/>
            <p:nvPr/>
          </p:nvSpPr>
          <p:spPr>
            <a:xfrm>
              <a:off x="6834560" y="1852699"/>
              <a:ext cx="182276" cy="186477"/>
            </a:xfrm>
            <a:custGeom>
              <a:avLst/>
              <a:gdLst/>
              <a:ahLst/>
              <a:cxnLst/>
              <a:rect l="l" t="t" r="r" b="b"/>
              <a:pathLst>
                <a:path w="5727" h="5859" extrusionOk="0">
                  <a:moveTo>
                    <a:pt x="3286" y="334"/>
                  </a:moveTo>
                  <a:lnTo>
                    <a:pt x="3286" y="1000"/>
                  </a:lnTo>
                  <a:cubicBezTo>
                    <a:pt x="3286" y="1108"/>
                    <a:pt x="3262" y="1227"/>
                    <a:pt x="3215" y="1310"/>
                  </a:cubicBezTo>
                  <a:lnTo>
                    <a:pt x="3143" y="1477"/>
                  </a:lnTo>
                  <a:cubicBezTo>
                    <a:pt x="3119" y="1501"/>
                    <a:pt x="3119" y="1524"/>
                    <a:pt x="3119" y="1548"/>
                  </a:cubicBezTo>
                  <a:lnTo>
                    <a:pt x="3119" y="1893"/>
                  </a:lnTo>
                  <a:cubicBezTo>
                    <a:pt x="3119" y="2132"/>
                    <a:pt x="3036" y="2358"/>
                    <a:pt x="2858" y="2524"/>
                  </a:cubicBezTo>
                  <a:cubicBezTo>
                    <a:pt x="2691" y="2679"/>
                    <a:pt x="2453" y="2775"/>
                    <a:pt x="2215" y="2775"/>
                  </a:cubicBezTo>
                  <a:cubicBezTo>
                    <a:pt x="1774" y="2763"/>
                    <a:pt x="1381" y="2346"/>
                    <a:pt x="1381" y="1846"/>
                  </a:cubicBezTo>
                  <a:lnTo>
                    <a:pt x="1381" y="1548"/>
                  </a:lnTo>
                  <a:cubicBezTo>
                    <a:pt x="1381" y="1524"/>
                    <a:pt x="1381" y="1501"/>
                    <a:pt x="1369" y="1477"/>
                  </a:cubicBezTo>
                  <a:lnTo>
                    <a:pt x="1262" y="1286"/>
                  </a:lnTo>
                  <a:cubicBezTo>
                    <a:pt x="1238" y="1203"/>
                    <a:pt x="1203" y="1131"/>
                    <a:pt x="1203" y="1048"/>
                  </a:cubicBezTo>
                  <a:lnTo>
                    <a:pt x="1203" y="1024"/>
                  </a:lnTo>
                  <a:cubicBezTo>
                    <a:pt x="1203" y="643"/>
                    <a:pt x="1524" y="334"/>
                    <a:pt x="1905" y="334"/>
                  </a:cubicBezTo>
                  <a:close/>
                  <a:moveTo>
                    <a:pt x="2608" y="3025"/>
                  </a:moveTo>
                  <a:cubicBezTo>
                    <a:pt x="2619" y="3084"/>
                    <a:pt x="2631" y="3132"/>
                    <a:pt x="2655" y="3179"/>
                  </a:cubicBezTo>
                  <a:lnTo>
                    <a:pt x="2512" y="3310"/>
                  </a:lnTo>
                  <a:cubicBezTo>
                    <a:pt x="2441" y="3382"/>
                    <a:pt x="2357" y="3417"/>
                    <a:pt x="2262" y="3417"/>
                  </a:cubicBezTo>
                  <a:cubicBezTo>
                    <a:pt x="2179" y="3417"/>
                    <a:pt x="2084" y="3382"/>
                    <a:pt x="2012" y="3310"/>
                  </a:cubicBezTo>
                  <a:lnTo>
                    <a:pt x="1881" y="3179"/>
                  </a:lnTo>
                  <a:cubicBezTo>
                    <a:pt x="1893" y="3132"/>
                    <a:pt x="1905" y="3084"/>
                    <a:pt x="1905" y="3025"/>
                  </a:cubicBezTo>
                  <a:cubicBezTo>
                    <a:pt x="2012" y="3060"/>
                    <a:pt x="2119" y="3084"/>
                    <a:pt x="2215" y="3084"/>
                  </a:cubicBezTo>
                  <a:lnTo>
                    <a:pt x="2250" y="3084"/>
                  </a:lnTo>
                  <a:cubicBezTo>
                    <a:pt x="2369" y="3084"/>
                    <a:pt x="2488" y="3072"/>
                    <a:pt x="2608" y="3025"/>
                  </a:cubicBezTo>
                  <a:close/>
                  <a:moveTo>
                    <a:pt x="2810" y="3441"/>
                  </a:moveTo>
                  <a:cubicBezTo>
                    <a:pt x="2858" y="3477"/>
                    <a:pt x="2905" y="3489"/>
                    <a:pt x="2941" y="3501"/>
                  </a:cubicBezTo>
                  <a:lnTo>
                    <a:pt x="3524" y="3667"/>
                  </a:lnTo>
                  <a:cubicBezTo>
                    <a:pt x="3679" y="3715"/>
                    <a:pt x="3774" y="3846"/>
                    <a:pt x="3774" y="4013"/>
                  </a:cubicBezTo>
                  <a:lnTo>
                    <a:pt x="3774" y="5108"/>
                  </a:lnTo>
                  <a:lnTo>
                    <a:pt x="3822" y="5108"/>
                  </a:lnTo>
                  <a:cubicBezTo>
                    <a:pt x="3703" y="5180"/>
                    <a:pt x="3584" y="5239"/>
                    <a:pt x="3453" y="5287"/>
                  </a:cubicBezTo>
                  <a:lnTo>
                    <a:pt x="3453" y="4310"/>
                  </a:lnTo>
                  <a:cubicBezTo>
                    <a:pt x="3453" y="4215"/>
                    <a:pt x="3381" y="4144"/>
                    <a:pt x="3286" y="4144"/>
                  </a:cubicBezTo>
                  <a:cubicBezTo>
                    <a:pt x="3203" y="4144"/>
                    <a:pt x="3119" y="4215"/>
                    <a:pt x="3119" y="4310"/>
                  </a:cubicBezTo>
                  <a:lnTo>
                    <a:pt x="3119" y="5394"/>
                  </a:lnTo>
                  <a:cubicBezTo>
                    <a:pt x="2881" y="5465"/>
                    <a:pt x="2655" y="5501"/>
                    <a:pt x="2405" y="5513"/>
                  </a:cubicBezTo>
                  <a:lnTo>
                    <a:pt x="2262" y="5513"/>
                  </a:lnTo>
                  <a:cubicBezTo>
                    <a:pt x="1965" y="5513"/>
                    <a:pt x="1667" y="5465"/>
                    <a:pt x="1381" y="5394"/>
                  </a:cubicBezTo>
                  <a:lnTo>
                    <a:pt x="1381" y="4310"/>
                  </a:lnTo>
                  <a:cubicBezTo>
                    <a:pt x="1381" y="4215"/>
                    <a:pt x="1310" y="4144"/>
                    <a:pt x="1214" y="4144"/>
                  </a:cubicBezTo>
                  <a:cubicBezTo>
                    <a:pt x="1131" y="4144"/>
                    <a:pt x="1060" y="4215"/>
                    <a:pt x="1060" y="4310"/>
                  </a:cubicBezTo>
                  <a:lnTo>
                    <a:pt x="1060" y="5287"/>
                  </a:lnTo>
                  <a:cubicBezTo>
                    <a:pt x="941" y="5227"/>
                    <a:pt x="798" y="5168"/>
                    <a:pt x="679" y="5108"/>
                  </a:cubicBezTo>
                  <a:lnTo>
                    <a:pt x="679" y="4013"/>
                  </a:lnTo>
                  <a:cubicBezTo>
                    <a:pt x="679" y="3846"/>
                    <a:pt x="786" y="3715"/>
                    <a:pt x="941" y="3667"/>
                  </a:cubicBezTo>
                  <a:lnTo>
                    <a:pt x="1512" y="3501"/>
                  </a:lnTo>
                  <a:cubicBezTo>
                    <a:pt x="1560" y="3489"/>
                    <a:pt x="1619" y="3477"/>
                    <a:pt x="1655" y="3441"/>
                  </a:cubicBezTo>
                  <a:lnTo>
                    <a:pt x="1750" y="3548"/>
                  </a:lnTo>
                  <a:cubicBezTo>
                    <a:pt x="1893" y="3679"/>
                    <a:pt x="2072" y="3739"/>
                    <a:pt x="2227" y="3739"/>
                  </a:cubicBezTo>
                  <a:cubicBezTo>
                    <a:pt x="2393" y="3739"/>
                    <a:pt x="2572" y="3679"/>
                    <a:pt x="2703" y="3548"/>
                  </a:cubicBezTo>
                  <a:lnTo>
                    <a:pt x="2810" y="3441"/>
                  </a:lnTo>
                  <a:close/>
                  <a:moveTo>
                    <a:pt x="1893" y="0"/>
                  </a:moveTo>
                  <a:cubicBezTo>
                    <a:pt x="1322" y="0"/>
                    <a:pt x="869" y="465"/>
                    <a:pt x="869" y="1024"/>
                  </a:cubicBezTo>
                  <a:lnTo>
                    <a:pt x="869" y="1048"/>
                  </a:lnTo>
                  <a:cubicBezTo>
                    <a:pt x="869" y="1179"/>
                    <a:pt x="893" y="1310"/>
                    <a:pt x="953" y="1429"/>
                  </a:cubicBezTo>
                  <a:lnTo>
                    <a:pt x="1048" y="1596"/>
                  </a:lnTo>
                  <a:lnTo>
                    <a:pt x="1048" y="1870"/>
                  </a:lnTo>
                  <a:cubicBezTo>
                    <a:pt x="1048" y="2286"/>
                    <a:pt x="1250" y="2655"/>
                    <a:pt x="1560" y="2882"/>
                  </a:cubicBezTo>
                  <a:lnTo>
                    <a:pt x="1560" y="3025"/>
                  </a:lnTo>
                  <a:cubicBezTo>
                    <a:pt x="1560" y="3096"/>
                    <a:pt x="1500" y="3179"/>
                    <a:pt x="1429" y="3203"/>
                  </a:cubicBezTo>
                  <a:lnTo>
                    <a:pt x="845" y="3370"/>
                  </a:lnTo>
                  <a:cubicBezTo>
                    <a:pt x="572" y="3453"/>
                    <a:pt x="357" y="3727"/>
                    <a:pt x="357" y="4025"/>
                  </a:cubicBezTo>
                  <a:lnTo>
                    <a:pt x="357" y="4906"/>
                  </a:lnTo>
                  <a:cubicBezTo>
                    <a:pt x="333" y="4882"/>
                    <a:pt x="310" y="4858"/>
                    <a:pt x="286" y="4846"/>
                  </a:cubicBezTo>
                  <a:cubicBezTo>
                    <a:pt x="255" y="4820"/>
                    <a:pt x="220" y="4808"/>
                    <a:pt x="185" y="4808"/>
                  </a:cubicBezTo>
                  <a:cubicBezTo>
                    <a:pt x="139" y="4808"/>
                    <a:pt x="93" y="4829"/>
                    <a:pt x="60" y="4870"/>
                  </a:cubicBezTo>
                  <a:cubicBezTo>
                    <a:pt x="0" y="4941"/>
                    <a:pt x="12" y="5037"/>
                    <a:pt x="95" y="5096"/>
                  </a:cubicBezTo>
                  <a:cubicBezTo>
                    <a:pt x="703" y="5584"/>
                    <a:pt x="1465" y="5858"/>
                    <a:pt x="2250" y="5858"/>
                  </a:cubicBezTo>
                  <a:lnTo>
                    <a:pt x="2417" y="5858"/>
                  </a:lnTo>
                  <a:cubicBezTo>
                    <a:pt x="3262" y="5811"/>
                    <a:pt x="4060" y="5453"/>
                    <a:pt x="4679" y="4858"/>
                  </a:cubicBezTo>
                  <a:cubicBezTo>
                    <a:pt x="5286" y="4251"/>
                    <a:pt x="5632" y="3453"/>
                    <a:pt x="5667" y="2596"/>
                  </a:cubicBezTo>
                  <a:cubicBezTo>
                    <a:pt x="5727" y="1727"/>
                    <a:pt x="5465" y="905"/>
                    <a:pt x="4929" y="262"/>
                  </a:cubicBezTo>
                  <a:cubicBezTo>
                    <a:pt x="4895" y="215"/>
                    <a:pt x="4846" y="194"/>
                    <a:pt x="4799" y="194"/>
                  </a:cubicBezTo>
                  <a:cubicBezTo>
                    <a:pt x="4763" y="194"/>
                    <a:pt x="4729" y="206"/>
                    <a:pt x="4703" y="227"/>
                  </a:cubicBezTo>
                  <a:cubicBezTo>
                    <a:pt x="4632" y="286"/>
                    <a:pt x="4632" y="393"/>
                    <a:pt x="4679" y="453"/>
                  </a:cubicBezTo>
                  <a:cubicBezTo>
                    <a:pt x="5155" y="1048"/>
                    <a:pt x="5405" y="1786"/>
                    <a:pt x="5358" y="2560"/>
                  </a:cubicBezTo>
                  <a:cubicBezTo>
                    <a:pt x="5310" y="3334"/>
                    <a:pt x="5001" y="4072"/>
                    <a:pt x="4453" y="4608"/>
                  </a:cubicBezTo>
                  <a:cubicBezTo>
                    <a:pt x="4346" y="4703"/>
                    <a:pt x="4239" y="4799"/>
                    <a:pt x="4143" y="4882"/>
                  </a:cubicBezTo>
                  <a:lnTo>
                    <a:pt x="4143" y="4013"/>
                  </a:lnTo>
                  <a:cubicBezTo>
                    <a:pt x="4143" y="3715"/>
                    <a:pt x="3929" y="3441"/>
                    <a:pt x="3643" y="3358"/>
                  </a:cubicBezTo>
                  <a:lnTo>
                    <a:pt x="3072" y="3191"/>
                  </a:lnTo>
                  <a:cubicBezTo>
                    <a:pt x="2989" y="3156"/>
                    <a:pt x="2929" y="3096"/>
                    <a:pt x="2929" y="3013"/>
                  </a:cubicBezTo>
                  <a:lnTo>
                    <a:pt x="2929" y="2882"/>
                  </a:lnTo>
                  <a:cubicBezTo>
                    <a:pt x="2989" y="2834"/>
                    <a:pt x="3036" y="2798"/>
                    <a:pt x="3084" y="2763"/>
                  </a:cubicBezTo>
                  <a:cubicBezTo>
                    <a:pt x="3322" y="2536"/>
                    <a:pt x="3441" y="2227"/>
                    <a:pt x="3441" y="1893"/>
                  </a:cubicBezTo>
                  <a:lnTo>
                    <a:pt x="3441" y="1596"/>
                  </a:lnTo>
                  <a:lnTo>
                    <a:pt x="3500" y="1465"/>
                  </a:lnTo>
                  <a:cubicBezTo>
                    <a:pt x="3572" y="1334"/>
                    <a:pt x="3596" y="1167"/>
                    <a:pt x="3596" y="1000"/>
                  </a:cubicBezTo>
                  <a:lnTo>
                    <a:pt x="3596" y="167"/>
                  </a:lnTo>
                  <a:cubicBezTo>
                    <a:pt x="3596" y="72"/>
                    <a:pt x="3524" y="0"/>
                    <a:pt x="3441" y="0"/>
                  </a:cubicBezTo>
                  <a:close/>
                </a:path>
              </a:pathLst>
            </a:custGeom>
            <a:solidFill>
              <a:schemeClr val="bg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 name="Google Shape;11326;p83">
              <a:extLst>
                <a:ext uri="{FF2B5EF4-FFF2-40B4-BE49-F238E27FC236}">
                  <a16:creationId xmlns:a16="http://schemas.microsoft.com/office/drawing/2014/main" xmlns="" id="{4E5936B4-A7CD-41D4-A23D-B4DDB0D10D0D}"/>
                </a:ext>
              </a:extLst>
            </p:cNvPr>
            <p:cNvSpPr/>
            <p:nvPr/>
          </p:nvSpPr>
          <p:spPr>
            <a:xfrm>
              <a:off x="6884943" y="1880357"/>
              <a:ext cx="43986" cy="15564"/>
            </a:xfrm>
            <a:custGeom>
              <a:avLst/>
              <a:gdLst/>
              <a:ahLst/>
              <a:cxnLst/>
              <a:rect l="l" t="t" r="r" b="b"/>
              <a:pathLst>
                <a:path w="1382" h="489" extrusionOk="0">
                  <a:moveTo>
                    <a:pt x="155" y="1"/>
                  </a:moveTo>
                  <a:cubicBezTo>
                    <a:pt x="72" y="1"/>
                    <a:pt x="1" y="72"/>
                    <a:pt x="1" y="167"/>
                  </a:cubicBezTo>
                  <a:cubicBezTo>
                    <a:pt x="1" y="251"/>
                    <a:pt x="72" y="322"/>
                    <a:pt x="155" y="322"/>
                  </a:cubicBezTo>
                  <a:cubicBezTo>
                    <a:pt x="334" y="322"/>
                    <a:pt x="858" y="358"/>
                    <a:pt x="1132" y="477"/>
                  </a:cubicBezTo>
                  <a:cubicBezTo>
                    <a:pt x="1155" y="489"/>
                    <a:pt x="1167" y="489"/>
                    <a:pt x="1203" y="489"/>
                  </a:cubicBezTo>
                  <a:cubicBezTo>
                    <a:pt x="1263" y="489"/>
                    <a:pt x="1322" y="465"/>
                    <a:pt x="1346" y="405"/>
                  </a:cubicBezTo>
                  <a:cubicBezTo>
                    <a:pt x="1382" y="322"/>
                    <a:pt x="1346" y="239"/>
                    <a:pt x="1263" y="191"/>
                  </a:cubicBezTo>
                  <a:cubicBezTo>
                    <a:pt x="894" y="1"/>
                    <a:pt x="191" y="1"/>
                    <a:pt x="155" y="1"/>
                  </a:cubicBezTo>
                  <a:close/>
                </a:path>
              </a:pathLst>
            </a:custGeom>
            <a:solidFill>
              <a:schemeClr val="bg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60" name="组合 59">
            <a:extLst>
              <a:ext uri="{FF2B5EF4-FFF2-40B4-BE49-F238E27FC236}">
                <a16:creationId xmlns:a16="http://schemas.microsoft.com/office/drawing/2014/main" xmlns="" id="{CC49CB64-B196-4FD5-9C28-2BB5FC4E7F3A}"/>
              </a:ext>
            </a:extLst>
          </p:cNvPr>
          <p:cNvGrpSpPr/>
          <p:nvPr/>
        </p:nvGrpSpPr>
        <p:grpSpPr>
          <a:xfrm>
            <a:off x="4279980" y="1408605"/>
            <a:ext cx="584039" cy="584039"/>
            <a:chOff x="4399001" y="1603129"/>
            <a:chExt cx="345997" cy="345997"/>
          </a:xfrm>
        </p:grpSpPr>
        <p:sp>
          <p:nvSpPr>
            <p:cNvPr id="42" name="Google Shape;11328;p83">
              <a:extLst>
                <a:ext uri="{FF2B5EF4-FFF2-40B4-BE49-F238E27FC236}">
                  <a16:creationId xmlns:a16="http://schemas.microsoft.com/office/drawing/2014/main" xmlns="" id="{7EB5EED7-D0ED-4E8A-B015-16025BA0661E}"/>
                </a:ext>
              </a:extLst>
            </p:cNvPr>
            <p:cNvSpPr/>
            <p:nvPr/>
          </p:nvSpPr>
          <p:spPr>
            <a:xfrm>
              <a:off x="4399001" y="1603129"/>
              <a:ext cx="345997" cy="345997"/>
            </a:xfrm>
            <a:custGeom>
              <a:avLst/>
              <a:gdLst/>
              <a:ahLst/>
              <a:cxnLst/>
              <a:rect l="l" t="t" r="r" b="b"/>
              <a:pathLst>
                <a:path w="10871" h="10871" extrusionOk="0">
                  <a:moveTo>
                    <a:pt x="5442" y="0"/>
                  </a:moveTo>
                  <a:cubicBezTo>
                    <a:pt x="3977" y="0"/>
                    <a:pt x="2620" y="572"/>
                    <a:pt x="1596" y="1596"/>
                  </a:cubicBezTo>
                  <a:cubicBezTo>
                    <a:pt x="572" y="2620"/>
                    <a:pt x="1" y="3989"/>
                    <a:pt x="1" y="5441"/>
                  </a:cubicBezTo>
                  <a:cubicBezTo>
                    <a:pt x="1" y="6882"/>
                    <a:pt x="572" y="8251"/>
                    <a:pt x="1596" y="9275"/>
                  </a:cubicBezTo>
                  <a:cubicBezTo>
                    <a:pt x="2620" y="10299"/>
                    <a:pt x="3989" y="10871"/>
                    <a:pt x="5442" y="10871"/>
                  </a:cubicBezTo>
                  <a:cubicBezTo>
                    <a:pt x="6882" y="10871"/>
                    <a:pt x="8252" y="10299"/>
                    <a:pt x="9276" y="9275"/>
                  </a:cubicBezTo>
                  <a:cubicBezTo>
                    <a:pt x="10299" y="8251"/>
                    <a:pt x="10871" y="6882"/>
                    <a:pt x="10871" y="5441"/>
                  </a:cubicBezTo>
                  <a:cubicBezTo>
                    <a:pt x="10871" y="5346"/>
                    <a:pt x="10871" y="5263"/>
                    <a:pt x="10859" y="5156"/>
                  </a:cubicBezTo>
                  <a:cubicBezTo>
                    <a:pt x="10859" y="5060"/>
                    <a:pt x="10788" y="5001"/>
                    <a:pt x="10692" y="5001"/>
                  </a:cubicBezTo>
                  <a:cubicBezTo>
                    <a:pt x="10609" y="5001"/>
                    <a:pt x="10549" y="5084"/>
                    <a:pt x="10549" y="5168"/>
                  </a:cubicBezTo>
                  <a:lnTo>
                    <a:pt x="10549" y="5441"/>
                  </a:lnTo>
                  <a:cubicBezTo>
                    <a:pt x="10549" y="6811"/>
                    <a:pt x="10014" y="8085"/>
                    <a:pt x="9037" y="9049"/>
                  </a:cubicBezTo>
                  <a:cubicBezTo>
                    <a:pt x="8073" y="10025"/>
                    <a:pt x="6787" y="10561"/>
                    <a:pt x="5418" y="10561"/>
                  </a:cubicBezTo>
                  <a:cubicBezTo>
                    <a:pt x="4061" y="10561"/>
                    <a:pt x="2775" y="10025"/>
                    <a:pt x="1810" y="9049"/>
                  </a:cubicBezTo>
                  <a:cubicBezTo>
                    <a:pt x="834" y="8085"/>
                    <a:pt x="298" y="6811"/>
                    <a:pt x="298" y="5441"/>
                  </a:cubicBezTo>
                  <a:cubicBezTo>
                    <a:pt x="298" y="4072"/>
                    <a:pt x="834" y="2786"/>
                    <a:pt x="1810" y="1822"/>
                  </a:cubicBezTo>
                  <a:cubicBezTo>
                    <a:pt x="2775" y="858"/>
                    <a:pt x="4061" y="322"/>
                    <a:pt x="5418" y="322"/>
                  </a:cubicBezTo>
                  <a:cubicBezTo>
                    <a:pt x="6632" y="322"/>
                    <a:pt x="7799" y="750"/>
                    <a:pt x="8728" y="1524"/>
                  </a:cubicBezTo>
                  <a:cubicBezTo>
                    <a:pt x="9633" y="2298"/>
                    <a:pt x="10264" y="3358"/>
                    <a:pt x="10466" y="4513"/>
                  </a:cubicBezTo>
                  <a:cubicBezTo>
                    <a:pt x="10476" y="4594"/>
                    <a:pt x="10547" y="4649"/>
                    <a:pt x="10612" y="4649"/>
                  </a:cubicBezTo>
                  <a:cubicBezTo>
                    <a:pt x="10623" y="4649"/>
                    <a:pt x="10634" y="4647"/>
                    <a:pt x="10645" y="4644"/>
                  </a:cubicBezTo>
                  <a:cubicBezTo>
                    <a:pt x="10740" y="4632"/>
                    <a:pt x="10800" y="4548"/>
                    <a:pt x="10776" y="4465"/>
                  </a:cubicBezTo>
                  <a:cubicBezTo>
                    <a:pt x="10561" y="3239"/>
                    <a:pt x="9907" y="2108"/>
                    <a:pt x="8930" y="1286"/>
                  </a:cubicBezTo>
                  <a:cubicBezTo>
                    <a:pt x="7954" y="465"/>
                    <a:pt x="6716" y="0"/>
                    <a:pt x="5442" y="0"/>
                  </a:cubicBezTo>
                  <a:close/>
                </a:path>
              </a:pathLst>
            </a:custGeom>
            <a:solidFill>
              <a:schemeClr val="bg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 name="Google Shape;11329;p83">
              <a:extLst>
                <a:ext uri="{FF2B5EF4-FFF2-40B4-BE49-F238E27FC236}">
                  <a16:creationId xmlns:a16="http://schemas.microsoft.com/office/drawing/2014/main" xmlns="" id="{A279E59E-E687-4D0C-907D-2D3986DB63F2}"/>
                </a:ext>
              </a:extLst>
            </p:cNvPr>
            <p:cNvSpPr/>
            <p:nvPr/>
          </p:nvSpPr>
          <p:spPr>
            <a:xfrm>
              <a:off x="4424017" y="1628878"/>
              <a:ext cx="295614" cy="295614"/>
            </a:xfrm>
            <a:custGeom>
              <a:avLst/>
              <a:gdLst/>
              <a:ahLst/>
              <a:cxnLst/>
              <a:rect l="l" t="t" r="r" b="b"/>
              <a:pathLst>
                <a:path w="9288" h="9288" extrusionOk="0">
                  <a:moveTo>
                    <a:pt x="4644" y="1"/>
                  </a:moveTo>
                  <a:cubicBezTo>
                    <a:pt x="3989" y="1"/>
                    <a:pt x="3346" y="132"/>
                    <a:pt x="2751" y="406"/>
                  </a:cubicBezTo>
                  <a:cubicBezTo>
                    <a:pt x="2167" y="656"/>
                    <a:pt x="1667" y="1025"/>
                    <a:pt x="1227" y="1489"/>
                  </a:cubicBezTo>
                  <a:cubicBezTo>
                    <a:pt x="1167" y="1549"/>
                    <a:pt x="1167" y="1656"/>
                    <a:pt x="1251" y="1715"/>
                  </a:cubicBezTo>
                  <a:cubicBezTo>
                    <a:pt x="1278" y="1743"/>
                    <a:pt x="1313" y="1757"/>
                    <a:pt x="1348" y="1757"/>
                  </a:cubicBezTo>
                  <a:cubicBezTo>
                    <a:pt x="1390" y="1757"/>
                    <a:pt x="1433" y="1737"/>
                    <a:pt x="1465" y="1692"/>
                  </a:cubicBezTo>
                  <a:cubicBezTo>
                    <a:pt x="1870" y="1263"/>
                    <a:pt x="2346" y="918"/>
                    <a:pt x="2882" y="680"/>
                  </a:cubicBezTo>
                  <a:cubicBezTo>
                    <a:pt x="3429" y="430"/>
                    <a:pt x="4025" y="310"/>
                    <a:pt x="4644" y="310"/>
                  </a:cubicBezTo>
                  <a:cubicBezTo>
                    <a:pt x="7025" y="310"/>
                    <a:pt x="8966" y="2239"/>
                    <a:pt x="8966" y="4644"/>
                  </a:cubicBezTo>
                  <a:cubicBezTo>
                    <a:pt x="8966" y="7037"/>
                    <a:pt x="7037" y="8978"/>
                    <a:pt x="4644" y="8978"/>
                  </a:cubicBezTo>
                  <a:cubicBezTo>
                    <a:pt x="2263" y="8978"/>
                    <a:pt x="310" y="7037"/>
                    <a:pt x="310" y="4644"/>
                  </a:cubicBezTo>
                  <a:cubicBezTo>
                    <a:pt x="310" y="3799"/>
                    <a:pt x="560" y="2966"/>
                    <a:pt x="1024" y="2263"/>
                  </a:cubicBezTo>
                  <a:cubicBezTo>
                    <a:pt x="1084" y="2192"/>
                    <a:pt x="1072" y="2084"/>
                    <a:pt x="989" y="2037"/>
                  </a:cubicBezTo>
                  <a:cubicBezTo>
                    <a:pt x="963" y="2020"/>
                    <a:pt x="933" y="2012"/>
                    <a:pt x="904" y="2012"/>
                  </a:cubicBezTo>
                  <a:cubicBezTo>
                    <a:pt x="850" y="2012"/>
                    <a:pt x="797" y="2038"/>
                    <a:pt x="774" y="2084"/>
                  </a:cubicBezTo>
                  <a:cubicBezTo>
                    <a:pt x="262" y="2846"/>
                    <a:pt x="0" y="3716"/>
                    <a:pt x="0" y="4644"/>
                  </a:cubicBezTo>
                  <a:cubicBezTo>
                    <a:pt x="0" y="5883"/>
                    <a:pt x="477" y="7049"/>
                    <a:pt x="1346" y="7930"/>
                  </a:cubicBezTo>
                  <a:cubicBezTo>
                    <a:pt x="2227" y="8811"/>
                    <a:pt x="3394" y="9288"/>
                    <a:pt x="4644" y="9288"/>
                  </a:cubicBezTo>
                  <a:cubicBezTo>
                    <a:pt x="5894" y="9288"/>
                    <a:pt x="7049" y="8811"/>
                    <a:pt x="7930" y="7930"/>
                  </a:cubicBezTo>
                  <a:cubicBezTo>
                    <a:pt x="8811" y="7049"/>
                    <a:pt x="9287" y="5894"/>
                    <a:pt x="9287" y="4644"/>
                  </a:cubicBezTo>
                  <a:cubicBezTo>
                    <a:pt x="9287" y="3394"/>
                    <a:pt x="8811" y="2227"/>
                    <a:pt x="7930" y="1346"/>
                  </a:cubicBezTo>
                  <a:cubicBezTo>
                    <a:pt x="7049" y="477"/>
                    <a:pt x="5894" y="1"/>
                    <a:pt x="4644" y="1"/>
                  </a:cubicBezTo>
                  <a:close/>
                </a:path>
              </a:pathLst>
            </a:custGeom>
            <a:solidFill>
              <a:schemeClr val="bg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 name="Google Shape;11330;p83">
              <a:extLst>
                <a:ext uri="{FF2B5EF4-FFF2-40B4-BE49-F238E27FC236}">
                  <a16:creationId xmlns:a16="http://schemas.microsoft.com/office/drawing/2014/main" xmlns="" id="{99FCECD0-D34D-4DC2-9B4D-D85F59EFB7AA}"/>
                </a:ext>
              </a:extLst>
            </p:cNvPr>
            <p:cNvSpPr/>
            <p:nvPr/>
          </p:nvSpPr>
          <p:spPr>
            <a:xfrm>
              <a:off x="4449034" y="1771370"/>
              <a:ext cx="17441" cy="10630"/>
            </a:xfrm>
            <a:custGeom>
              <a:avLst/>
              <a:gdLst/>
              <a:ahLst/>
              <a:cxnLst/>
              <a:rect l="l" t="t" r="r" b="b"/>
              <a:pathLst>
                <a:path w="548" h="334" extrusionOk="0">
                  <a:moveTo>
                    <a:pt x="167" y="1"/>
                  </a:moveTo>
                  <a:cubicBezTo>
                    <a:pt x="72" y="1"/>
                    <a:pt x="0" y="72"/>
                    <a:pt x="0" y="167"/>
                  </a:cubicBezTo>
                  <a:cubicBezTo>
                    <a:pt x="0" y="251"/>
                    <a:pt x="72" y="334"/>
                    <a:pt x="167" y="334"/>
                  </a:cubicBezTo>
                  <a:lnTo>
                    <a:pt x="381" y="334"/>
                  </a:lnTo>
                  <a:cubicBezTo>
                    <a:pt x="476" y="334"/>
                    <a:pt x="548" y="251"/>
                    <a:pt x="548" y="167"/>
                  </a:cubicBezTo>
                  <a:cubicBezTo>
                    <a:pt x="548" y="72"/>
                    <a:pt x="476" y="1"/>
                    <a:pt x="381" y="1"/>
                  </a:cubicBezTo>
                  <a:close/>
                </a:path>
              </a:pathLst>
            </a:custGeom>
            <a:solidFill>
              <a:schemeClr val="bg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 name="Google Shape;11331;p83">
              <a:extLst>
                <a:ext uri="{FF2B5EF4-FFF2-40B4-BE49-F238E27FC236}">
                  <a16:creationId xmlns:a16="http://schemas.microsoft.com/office/drawing/2014/main" xmlns="" id="{06F47ED8-91D3-41FB-A685-581AFFF8F56D}"/>
                </a:ext>
              </a:extLst>
            </p:cNvPr>
            <p:cNvSpPr/>
            <p:nvPr/>
          </p:nvSpPr>
          <p:spPr>
            <a:xfrm>
              <a:off x="4566509" y="1653512"/>
              <a:ext cx="128106" cy="128488"/>
            </a:xfrm>
            <a:custGeom>
              <a:avLst/>
              <a:gdLst/>
              <a:ahLst/>
              <a:cxnLst/>
              <a:rect l="l" t="t" r="r" b="b"/>
              <a:pathLst>
                <a:path w="4025" h="4037" extrusionOk="0">
                  <a:moveTo>
                    <a:pt x="155" y="1"/>
                  </a:moveTo>
                  <a:cubicBezTo>
                    <a:pt x="72" y="1"/>
                    <a:pt x="0" y="72"/>
                    <a:pt x="0" y="167"/>
                  </a:cubicBezTo>
                  <a:lnTo>
                    <a:pt x="0" y="3870"/>
                  </a:lnTo>
                  <a:cubicBezTo>
                    <a:pt x="0" y="3954"/>
                    <a:pt x="72" y="4037"/>
                    <a:pt x="155" y="4037"/>
                  </a:cubicBezTo>
                  <a:lnTo>
                    <a:pt x="3870" y="4037"/>
                  </a:lnTo>
                  <a:cubicBezTo>
                    <a:pt x="3953" y="4037"/>
                    <a:pt x="4024" y="3954"/>
                    <a:pt x="4024" y="3870"/>
                  </a:cubicBezTo>
                  <a:cubicBezTo>
                    <a:pt x="4024" y="3775"/>
                    <a:pt x="3953" y="3704"/>
                    <a:pt x="3870" y="3704"/>
                  </a:cubicBezTo>
                  <a:lnTo>
                    <a:pt x="322" y="3704"/>
                  </a:lnTo>
                  <a:lnTo>
                    <a:pt x="322" y="167"/>
                  </a:lnTo>
                  <a:cubicBezTo>
                    <a:pt x="322" y="72"/>
                    <a:pt x="250" y="1"/>
                    <a:pt x="155" y="1"/>
                  </a:cubicBezTo>
                  <a:close/>
                </a:path>
              </a:pathLst>
            </a:custGeom>
            <a:solidFill>
              <a:schemeClr val="bg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 name="Google Shape;11332;p83">
              <a:extLst>
                <a:ext uri="{FF2B5EF4-FFF2-40B4-BE49-F238E27FC236}">
                  <a16:creationId xmlns:a16="http://schemas.microsoft.com/office/drawing/2014/main" xmlns="" id="{AB7EE1AE-590C-4454-BEEE-557D162F98C2}"/>
                </a:ext>
              </a:extLst>
            </p:cNvPr>
            <p:cNvSpPr/>
            <p:nvPr/>
          </p:nvSpPr>
          <p:spPr>
            <a:xfrm>
              <a:off x="4566891" y="1882034"/>
              <a:ext cx="10630" cy="17823"/>
            </a:xfrm>
            <a:custGeom>
              <a:avLst/>
              <a:gdLst/>
              <a:ahLst/>
              <a:cxnLst/>
              <a:rect l="l" t="t" r="r" b="b"/>
              <a:pathLst>
                <a:path w="334" h="560" extrusionOk="0">
                  <a:moveTo>
                    <a:pt x="167" y="0"/>
                  </a:moveTo>
                  <a:cubicBezTo>
                    <a:pt x="71" y="0"/>
                    <a:pt x="0" y="84"/>
                    <a:pt x="0" y="167"/>
                  </a:cubicBezTo>
                  <a:lnTo>
                    <a:pt x="0" y="393"/>
                  </a:lnTo>
                  <a:cubicBezTo>
                    <a:pt x="0" y="488"/>
                    <a:pt x="71" y="560"/>
                    <a:pt x="167" y="560"/>
                  </a:cubicBezTo>
                  <a:cubicBezTo>
                    <a:pt x="250" y="560"/>
                    <a:pt x="333" y="488"/>
                    <a:pt x="333" y="393"/>
                  </a:cubicBezTo>
                  <a:lnTo>
                    <a:pt x="333" y="167"/>
                  </a:lnTo>
                  <a:cubicBezTo>
                    <a:pt x="333" y="84"/>
                    <a:pt x="250" y="0"/>
                    <a:pt x="167" y="0"/>
                  </a:cubicBezTo>
                  <a:close/>
                </a:path>
              </a:pathLst>
            </a:custGeom>
            <a:solidFill>
              <a:schemeClr val="bg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 name="Google Shape;11333;p83">
              <a:extLst>
                <a:ext uri="{FF2B5EF4-FFF2-40B4-BE49-F238E27FC236}">
                  <a16:creationId xmlns:a16="http://schemas.microsoft.com/office/drawing/2014/main" xmlns="" id="{50B06168-AB0B-424E-B02F-1A13C0397FA8}"/>
                </a:ext>
              </a:extLst>
            </p:cNvPr>
            <p:cNvSpPr/>
            <p:nvPr/>
          </p:nvSpPr>
          <p:spPr>
            <a:xfrm>
              <a:off x="4483503" y="1688109"/>
              <a:ext cx="16328" cy="15086"/>
            </a:xfrm>
            <a:custGeom>
              <a:avLst/>
              <a:gdLst/>
              <a:ahLst/>
              <a:cxnLst/>
              <a:rect l="l" t="t" r="r" b="b"/>
              <a:pathLst>
                <a:path w="513" h="474" extrusionOk="0">
                  <a:moveTo>
                    <a:pt x="173" y="0"/>
                  </a:moveTo>
                  <a:cubicBezTo>
                    <a:pt x="132" y="0"/>
                    <a:pt x="90" y="15"/>
                    <a:pt x="60" y="45"/>
                  </a:cubicBezTo>
                  <a:cubicBezTo>
                    <a:pt x="1" y="104"/>
                    <a:pt x="1" y="212"/>
                    <a:pt x="60" y="259"/>
                  </a:cubicBezTo>
                  <a:lnTo>
                    <a:pt x="215" y="426"/>
                  </a:lnTo>
                  <a:cubicBezTo>
                    <a:pt x="239" y="462"/>
                    <a:pt x="286" y="474"/>
                    <a:pt x="334" y="474"/>
                  </a:cubicBezTo>
                  <a:cubicBezTo>
                    <a:pt x="370" y="474"/>
                    <a:pt x="405" y="462"/>
                    <a:pt x="453" y="426"/>
                  </a:cubicBezTo>
                  <a:cubicBezTo>
                    <a:pt x="513" y="366"/>
                    <a:pt x="513" y="259"/>
                    <a:pt x="453" y="212"/>
                  </a:cubicBezTo>
                  <a:lnTo>
                    <a:pt x="286" y="45"/>
                  </a:lnTo>
                  <a:cubicBezTo>
                    <a:pt x="257" y="15"/>
                    <a:pt x="215" y="0"/>
                    <a:pt x="173" y="0"/>
                  </a:cubicBezTo>
                  <a:close/>
                </a:path>
              </a:pathLst>
            </a:custGeom>
            <a:solidFill>
              <a:schemeClr val="bg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 name="Google Shape;11334;p83">
              <a:extLst>
                <a:ext uri="{FF2B5EF4-FFF2-40B4-BE49-F238E27FC236}">
                  <a16:creationId xmlns:a16="http://schemas.microsoft.com/office/drawing/2014/main" xmlns="" id="{06ACB6C9-7066-48BF-A1FE-9A94454BE230}"/>
                </a:ext>
              </a:extLst>
            </p:cNvPr>
            <p:cNvSpPr/>
            <p:nvPr/>
          </p:nvSpPr>
          <p:spPr>
            <a:xfrm>
              <a:off x="4644550" y="1849633"/>
              <a:ext cx="16709" cy="15755"/>
            </a:xfrm>
            <a:custGeom>
              <a:avLst/>
              <a:gdLst/>
              <a:ahLst/>
              <a:cxnLst/>
              <a:rect l="l" t="t" r="r" b="b"/>
              <a:pathLst>
                <a:path w="525" h="495" extrusionOk="0">
                  <a:moveTo>
                    <a:pt x="175" y="0"/>
                  </a:moveTo>
                  <a:cubicBezTo>
                    <a:pt x="132" y="0"/>
                    <a:pt x="90" y="18"/>
                    <a:pt x="60" y="54"/>
                  </a:cubicBezTo>
                  <a:cubicBezTo>
                    <a:pt x="1" y="113"/>
                    <a:pt x="1" y="221"/>
                    <a:pt x="60" y="280"/>
                  </a:cubicBezTo>
                  <a:lnTo>
                    <a:pt x="227" y="447"/>
                  </a:lnTo>
                  <a:cubicBezTo>
                    <a:pt x="251" y="471"/>
                    <a:pt x="298" y="494"/>
                    <a:pt x="346" y="494"/>
                  </a:cubicBezTo>
                  <a:cubicBezTo>
                    <a:pt x="394" y="494"/>
                    <a:pt x="418" y="471"/>
                    <a:pt x="465" y="447"/>
                  </a:cubicBezTo>
                  <a:cubicBezTo>
                    <a:pt x="525" y="387"/>
                    <a:pt x="525" y="280"/>
                    <a:pt x="465" y="221"/>
                  </a:cubicBezTo>
                  <a:lnTo>
                    <a:pt x="298" y="54"/>
                  </a:lnTo>
                  <a:cubicBezTo>
                    <a:pt x="263" y="18"/>
                    <a:pt x="218" y="0"/>
                    <a:pt x="175" y="0"/>
                  </a:cubicBezTo>
                  <a:close/>
                </a:path>
              </a:pathLst>
            </a:custGeom>
            <a:solidFill>
              <a:schemeClr val="bg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 name="Google Shape;11335;p83">
              <a:extLst>
                <a:ext uri="{FF2B5EF4-FFF2-40B4-BE49-F238E27FC236}">
                  <a16:creationId xmlns:a16="http://schemas.microsoft.com/office/drawing/2014/main" xmlns="" id="{D4B5E360-12DE-4922-8415-EFE7E56581D8}"/>
                </a:ext>
              </a:extLst>
            </p:cNvPr>
            <p:cNvSpPr/>
            <p:nvPr/>
          </p:nvSpPr>
          <p:spPr>
            <a:xfrm>
              <a:off x="4644550" y="1688109"/>
              <a:ext cx="16328" cy="15086"/>
            </a:xfrm>
            <a:custGeom>
              <a:avLst/>
              <a:gdLst/>
              <a:ahLst/>
              <a:cxnLst/>
              <a:rect l="l" t="t" r="r" b="b"/>
              <a:pathLst>
                <a:path w="513" h="474" extrusionOk="0">
                  <a:moveTo>
                    <a:pt x="340" y="0"/>
                  </a:moveTo>
                  <a:cubicBezTo>
                    <a:pt x="298" y="0"/>
                    <a:pt x="257" y="15"/>
                    <a:pt x="227" y="45"/>
                  </a:cubicBezTo>
                  <a:lnTo>
                    <a:pt x="60" y="212"/>
                  </a:lnTo>
                  <a:cubicBezTo>
                    <a:pt x="1" y="259"/>
                    <a:pt x="1" y="366"/>
                    <a:pt x="60" y="426"/>
                  </a:cubicBezTo>
                  <a:cubicBezTo>
                    <a:pt x="96" y="462"/>
                    <a:pt x="132" y="474"/>
                    <a:pt x="179" y="474"/>
                  </a:cubicBezTo>
                  <a:cubicBezTo>
                    <a:pt x="227" y="474"/>
                    <a:pt x="251" y="462"/>
                    <a:pt x="287" y="426"/>
                  </a:cubicBezTo>
                  <a:lnTo>
                    <a:pt x="453" y="259"/>
                  </a:lnTo>
                  <a:cubicBezTo>
                    <a:pt x="513" y="212"/>
                    <a:pt x="513" y="104"/>
                    <a:pt x="453" y="45"/>
                  </a:cubicBezTo>
                  <a:cubicBezTo>
                    <a:pt x="423" y="15"/>
                    <a:pt x="382" y="0"/>
                    <a:pt x="340" y="0"/>
                  </a:cubicBezTo>
                  <a:close/>
                </a:path>
              </a:pathLst>
            </a:custGeom>
            <a:solidFill>
              <a:schemeClr val="bg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 name="Google Shape;11336;p83">
              <a:extLst>
                <a:ext uri="{FF2B5EF4-FFF2-40B4-BE49-F238E27FC236}">
                  <a16:creationId xmlns:a16="http://schemas.microsoft.com/office/drawing/2014/main" xmlns="" id="{9DCBC81D-0025-4B68-8127-613B19BDA2AC}"/>
                </a:ext>
              </a:extLst>
            </p:cNvPr>
            <p:cNvSpPr/>
            <p:nvPr/>
          </p:nvSpPr>
          <p:spPr>
            <a:xfrm>
              <a:off x="4483121" y="1849920"/>
              <a:ext cx="16709" cy="15468"/>
            </a:xfrm>
            <a:custGeom>
              <a:avLst/>
              <a:gdLst/>
              <a:ahLst/>
              <a:cxnLst/>
              <a:rect l="l" t="t" r="r" b="b"/>
              <a:pathLst>
                <a:path w="525" h="486" extrusionOk="0">
                  <a:moveTo>
                    <a:pt x="352" y="0"/>
                  </a:moveTo>
                  <a:cubicBezTo>
                    <a:pt x="310" y="0"/>
                    <a:pt x="269" y="15"/>
                    <a:pt x="239" y="45"/>
                  </a:cubicBezTo>
                  <a:lnTo>
                    <a:pt x="72" y="212"/>
                  </a:lnTo>
                  <a:cubicBezTo>
                    <a:pt x="1" y="271"/>
                    <a:pt x="1" y="354"/>
                    <a:pt x="60" y="438"/>
                  </a:cubicBezTo>
                  <a:cubicBezTo>
                    <a:pt x="84" y="462"/>
                    <a:pt x="132" y="485"/>
                    <a:pt x="179" y="485"/>
                  </a:cubicBezTo>
                  <a:cubicBezTo>
                    <a:pt x="227" y="485"/>
                    <a:pt x="251" y="462"/>
                    <a:pt x="298" y="438"/>
                  </a:cubicBezTo>
                  <a:lnTo>
                    <a:pt x="465" y="271"/>
                  </a:lnTo>
                  <a:cubicBezTo>
                    <a:pt x="525" y="212"/>
                    <a:pt x="525" y="104"/>
                    <a:pt x="465" y="45"/>
                  </a:cubicBezTo>
                  <a:cubicBezTo>
                    <a:pt x="435" y="15"/>
                    <a:pt x="394" y="0"/>
                    <a:pt x="352" y="0"/>
                  </a:cubicBezTo>
                  <a:close/>
                </a:path>
              </a:pathLst>
            </a:custGeom>
            <a:solidFill>
              <a:schemeClr val="bg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 name="Google Shape;11337;p83">
              <a:extLst>
                <a:ext uri="{FF2B5EF4-FFF2-40B4-BE49-F238E27FC236}">
                  <a16:creationId xmlns:a16="http://schemas.microsoft.com/office/drawing/2014/main" xmlns="" id="{B343EB7B-401F-476F-924A-14CA2517D63B}"/>
                </a:ext>
              </a:extLst>
            </p:cNvPr>
            <p:cNvSpPr/>
            <p:nvPr/>
          </p:nvSpPr>
          <p:spPr>
            <a:xfrm>
              <a:off x="4458105" y="1725474"/>
              <a:ext cx="17855" cy="13336"/>
            </a:xfrm>
            <a:custGeom>
              <a:avLst/>
              <a:gdLst/>
              <a:ahLst/>
              <a:cxnLst/>
              <a:rect l="l" t="t" r="r" b="b"/>
              <a:pathLst>
                <a:path w="561" h="419" extrusionOk="0">
                  <a:moveTo>
                    <a:pt x="173" y="0"/>
                  </a:moveTo>
                  <a:cubicBezTo>
                    <a:pt x="110" y="0"/>
                    <a:pt x="51" y="36"/>
                    <a:pt x="25" y="97"/>
                  </a:cubicBezTo>
                  <a:cubicBezTo>
                    <a:pt x="1" y="181"/>
                    <a:pt x="25" y="276"/>
                    <a:pt x="120" y="312"/>
                  </a:cubicBezTo>
                  <a:lnTo>
                    <a:pt x="322" y="395"/>
                  </a:lnTo>
                  <a:cubicBezTo>
                    <a:pt x="334" y="419"/>
                    <a:pt x="370" y="419"/>
                    <a:pt x="382" y="419"/>
                  </a:cubicBezTo>
                  <a:cubicBezTo>
                    <a:pt x="441" y="419"/>
                    <a:pt x="501" y="383"/>
                    <a:pt x="537" y="312"/>
                  </a:cubicBezTo>
                  <a:cubicBezTo>
                    <a:pt x="561" y="228"/>
                    <a:pt x="513" y="133"/>
                    <a:pt x="441" y="97"/>
                  </a:cubicBezTo>
                  <a:lnTo>
                    <a:pt x="239" y="14"/>
                  </a:lnTo>
                  <a:cubicBezTo>
                    <a:pt x="217" y="5"/>
                    <a:pt x="195" y="0"/>
                    <a:pt x="173" y="0"/>
                  </a:cubicBezTo>
                  <a:close/>
                </a:path>
              </a:pathLst>
            </a:custGeom>
            <a:solidFill>
              <a:schemeClr val="bg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 name="Google Shape;11338;p83">
              <a:extLst>
                <a:ext uri="{FF2B5EF4-FFF2-40B4-BE49-F238E27FC236}">
                  <a16:creationId xmlns:a16="http://schemas.microsoft.com/office/drawing/2014/main" xmlns="" id="{19A60EB1-FB8C-42DC-A169-4E1485029668}"/>
                </a:ext>
              </a:extLst>
            </p:cNvPr>
            <p:cNvSpPr/>
            <p:nvPr/>
          </p:nvSpPr>
          <p:spPr>
            <a:xfrm>
              <a:off x="4668421" y="1814687"/>
              <a:ext cx="17855" cy="13177"/>
            </a:xfrm>
            <a:custGeom>
              <a:avLst/>
              <a:gdLst/>
              <a:ahLst/>
              <a:cxnLst/>
              <a:rect l="l" t="t" r="r" b="b"/>
              <a:pathLst>
                <a:path w="561" h="414" extrusionOk="0">
                  <a:moveTo>
                    <a:pt x="179" y="0"/>
                  </a:moveTo>
                  <a:cubicBezTo>
                    <a:pt x="114" y="0"/>
                    <a:pt x="52" y="31"/>
                    <a:pt x="25" y="104"/>
                  </a:cubicBezTo>
                  <a:cubicBezTo>
                    <a:pt x="1" y="176"/>
                    <a:pt x="25" y="283"/>
                    <a:pt x="120" y="307"/>
                  </a:cubicBezTo>
                  <a:lnTo>
                    <a:pt x="322" y="402"/>
                  </a:lnTo>
                  <a:cubicBezTo>
                    <a:pt x="334" y="414"/>
                    <a:pt x="370" y="414"/>
                    <a:pt x="382" y="414"/>
                  </a:cubicBezTo>
                  <a:cubicBezTo>
                    <a:pt x="441" y="414"/>
                    <a:pt x="501" y="378"/>
                    <a:pt x="537" y="307"/>
                  </a:cubicBezTo>
                  <a:cubicBezTo>
                    <a:pt x="560" y="235"/>
                    <a:pt x="537" y="128"/>
                    <a:pt x="441" y="104"/>
                  </a:cubicBezTo>
                  <a:lnTo>
                    <a:pt x="239" y="9"/>
                  </a:lnTo>
                  <a:cubicBezTo>
                    <a:pt x="219" y="3"/>
                    <a:pt x="199" y="0"/>
                    <a:pt x="179" y="0"/>
                  </a:cubicBezTo>
                  <a:close/>
                </a:path>
              </a:pathLst>
            </a:custGeom>
            <a:solidFill>
              <a:schemeClr val="bg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 name="Google Shape;11339;p83">
              <a:extLst>
                <a:ext uri="{FF2B5EF4-FFF2-40B4-BE49-F238E27FC236}">
                  <a16:creationId xmlns:a16="http://schemas.microsoft.com/office/drawing/2014/main" xmlns="" id="{D7289F57-8EEB-4765-A8FF-9ED5EE2107B2}"/>
                </a:ext>
              </a:extLst>
            </p:cNvPr>
            <p:cNvSpPr/>
            <p:nvPr/>
          </p:nvSpPr>
          <p:spPr>
            <a:xfrm>
              <a:off x="4609699" y="1663092"/>
              <a:ext cx="14036" cy="16996"/>
            </a:xfrm>
            <a:custGeom>
              <a:avLst/>
              <a:gdLst/>
              <a:ahLst/>
              <a:cxnLst/>
              <a:rect l="l" t="t" r="r" b="b"/>
              <a:pathLst>
                <a:path w="441" h="534" extrusionOk="0">
                  <a:moveTo>
                    <a:pt x="267" y="1"/>
                  </a:moveTo>
                  <a:cubicBezTo>
                    <a:pt x="204" y="1"/>
                    <a:pt x="138" y="32"/>
                    <a:pt x="119" y="105"/>
                  </a:cubicBezTo>
                  <a:lnTo>
                    <a:pt x="24" y="307"/>
                  </a:lnTo>
                  <a:cubicBezTo>
                    <a:pt x="0" y="378"/>
                    <a:pt x="24" y="486"/>
                    <a:pt x="119" y="521"/>
                  </a:cubicBezTo>
                  <a:cubicBezTo>
                    <a:pt x="131" y="521"/>
                    <a:pt x="155" y="533"/>
                    <a:pt x="179" y="533"/>
                  </a:cubicBezTo>
                  <a:cubicBezTo>
                    <a:pt x="239" y="533"/>
                    <a:pt x="298" y="498"/>
                    <a:pt x="322" y="426"/>
                  </a:cubicBezTo>
                  <a:lnTo>
                    <a:pt x="417" y="224"/>
                  </a:lnTo>
                  <a:cubicBezTo>
                    <a:pt x="441" y="140"/>
                    <a:pt x="417" y="45"/>
                    <a:pt x="322" y="9"/>
                  </a:cubicBezTo>
                  <a:cubicBezTo>
                    <a:pt x="305" y="4"/>
                    <a:pt x="286" y="1"/>
                    <a:pt x="267" y="1"/>
                  </a:cubicBezTo>
                  <a:close/>
                </a:path>
              </a:pathLst>
            </a:custGeom>
            <a:solidFill>
              <a:schemeClr val="bg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 name="Google Shape;11340;p83">
              <a:extLst>
                <a:ext uri="{FF2B5EF4-FFF2-40B4-BE49-F238E27FC236}">
                  <a16:creationId xmlns:a16="http://schemas.microsoft.com/office/drawing/2014/main" xmlns="" id="{AFA5C627-A0D0-4EF5-BEE2-EF7BFFB652BA}"/>
                </a:ext>
              </a:extLst>
            </p:cNvPr>
            <p:cNvSpPr/>
            <p:nvPr/>
          </p:nvSpPr>
          <p:spPr>
            <a:xfrm>
              <a:off x="4519882" y="1873409"/>
              <a:ext cx="14450" cy="16996"/>
            </a:xfrm>
            <a:custGeom>
              <a:avLst/>
              <a:gdLst/>
              <a:ahLst/>
              <a:cxnLst/>
              <a:rect l="l" t="t" r="r" b="b"/>
              <a:pathLst>
                <a:path w="454" h="534" extrusionOk="0">
                  <a:moveTo>
                    <a:pt x="279" y="1"/>
                  </a:moveTo>
                  <a:cubicBezTo>
                    <a:pt x="216" y="1"/>
                    <a:pt x="147" y="32"/>
                    <a:pt x="120" y="105"/>
                  </a:cubicBezTo>
                  <a:lnTo>
                    <a:pt x="36" y="307"/>
                  </a:lnTo>
                  <a:cubicBezTo>
                    <a:pt x="1" y="378"/>
                    <a:pt x="48" y="486"/>
                    <a:pt x="120" y="509"/>
                  </a:cubicBezTo>
                  <a:cubicBezTo>
                    <a:pt x="144" y="533"/>
                    <a:pt x="167" y="533"/>
                    <a:pt x="179" y="533"/>
                  </a:cubicBezTo>
                  <a:cubicBezTo>
                    <a:pt x="239" y="533"/>
                    <a:pt x="298" y="497"/>
                    <a:pt x="334" y="426"/>
                  </a:cubicBezTo>
                  <a:lnTo>
                    <a:pt x="417" y="224"/>
                  </a:lnTo>
                  <a:cubicBezTo>
                    <a:pt x="453" y="140"/>
                    <a:pt x="417" y="45"/>
                    <a:pt x="334" y="9"/>
                  </a:cubicBezTo>
                  <a:cubicBezTo>
                    <a:pt x="317" y="4"/>
                    <a:pt x="298" y="1"/>
                    <a:pt x="279" y="1"/>
                  </a:cubicBezTo>
                  <a:close/>
                </a:path>
              </a:pathLst>
            </a:custGeom>
            <a:solidFill>
              <a:schemeClr val="bg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 name="Google Shape;11341;p83">
              <a:extLst>
                <a:ext uri="{FF2B5EF4-FFF2-40B4-BE49-F238E27FC236}">
                  <a16:creationId xmlns:a16="http://schemas.microsoft.com/office/drawing/2014/main" xmlns="" id="{F46F580B-331D-4B49-845C-7CD1AF394C0D}"/>
                </a:ext>
              </a:extLst>
            </p:cNvPr>
            <p:cNvSpPr/>
            <p:nvPr/>
          </p:nvSpPr>
          <p:spPr>
            <a:xfrm>
              <a:off x="4521791" y="1662042"/>
              <a:ext cx="14418" cy="16900"/>
            </a:xfrm>
            <a:custGeom>
              <a:avLst/>
              <a:gdLst/>
              <a:ahLst/>
              <a:cxnLst/>
              <a:rect l="l" t="t" r="r" b="b"/>
              <a:pathLst>
                <a:path w="453" h="531" extrusionOk="0">
                  <a:moveTo>
                    <a:pt x="169" y="0"/>
                  </a:moveTo>
                  <a:cubicBezTo>
                    <a:pt x="153" y="0"/>
                    <a:pt x="136" y="2"/>
                    <a:pt x="119" y="7"/>
                  </a:cubicBezTo>
                  <a:cubicBezTo>
                    <a:pt x="48" y="42"/>
                    <a:pt x="0" y="138"/>
                    <a:pt x="36" y="221"/>
                  </a:cubicBezTo>
                  <a:lnTo>
                    <a:pt x="119" y="423"/>
                  </a:lnTo>
                  <a:cubicBezTo>
                    <a:pt x="155" y="495"/>
                    <a:pt x="214" y="531"/>
                    <a:pt x="274" y="531"/>
                  </a:cubicBezTo>
                  <a:cubicBezTo>
                    <a:pt x="286" y="531"/>
                    <a:pt x="322" y="531"/>
                    <a:pt x="334" y="519"/>
                  </a:cubicBezTo>
                  <a:cubicBezTo>
                    <a:pt x="405" y="483"/>
                    <a:pt x="453" y="400"/>
                    <a:pt x="417" y="304"/>
                  </a:cubicBezTo>
                  <a:lnTo>
                    <a:pt x="334" y="102"/>
                  </a:lnTo>
                  <a:cubicBezTo>
                    <a:pt x="304" y="43"/>
                    <a:pt x="243" y="0"/>
                    <a:pt x="169" y="0"/>
                  </a:cubicBezTo>
                  <a:close/>
                </a:path>
              </a:pathLst>
            </a:custGeom>
            <a:solidFill>
              <a:schemeClr val="bg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 name="Google Shape;11342;p83">
              <a:extLst>
                <a:ext uri="{FF2B5EF4-FFF2-40B4-BE49-F238E27FC236}">
                  <a16:creationId xmlns:a16="http://schemas.microsoft.com/office/drawing/2014/main" xmlns="" id="{B51B1A6F-3C14-4F49-9053-6134F063B3F4}"/>
                </a:ext>
              </a:extLst>
            </p:cNvPr>
            <p:cNvSpPr/>
            <p:nvPr/>
          </p:nvSpPr>
          <p:spPr>
            <a:xfrm>
              <a:off x="4607789" y="1874236"/>
              <a:ext cx="14068" cy="16900"/>
            </a:xfrm>
            <a:custGeom>
              <a:avLst/>
              <a:gdLst/>
              <a:ahLst/>
              <a:cxnLst/>
              <a:rect l="l" t="t" r="r" b="b"/>
              <a:pathLst>
                <a:path w="442" h="531" extrusionOk="0">
                  <a:moveTo>
                    <a:pt x="189" y="0"/>
                  </a:moveTo>
                  <a:cubicBezTo>
                    <a:pt x="166" y="0"/>
                    <a:pt x="143" y="6"/>
                    <a:pt x="120" y="19"/>
                  </a:cubicBezTo>
                  <a:cubicBezTo>
                    <a:pt x="37" y="43"/>
                    <a:pt x="1" y="138"/>
                    <a:pt x="25" y="221"/>
                  </a:cubicBezTo>
                  <a:lnTo>
                    <a:pt x="120" y="424"/>
                  </a:lnTo>
                  <a:cubicBezTo>
                    <a:pt x="144" y="483"/>
                    <a:pt x="203" y="531"/>
                    <a:pt x="263" y="531"/>
                  </a:cubicBezTo>
                  <a:cubicBezTo>
                    <a:pt x="275" y="531"/>
                    <a:pt x="310" y="531"/>
                    <a:pt x="322" y="519"/>
                  </a:cubicBezTo>
                  <a:cubicBezTo>
                    <a:pt x="394" y="483"/>
                    <a:pt x="441" y="400"/>
                    <a:pt x="418" y="305"/>
                  </a:cubicBezTo>
                  <a:lnTo>
                    <a:pt x="322" y="102"/>
                  </a:lnTo>
                  <a:cubicBezTo>
                    <a:pt x="305" y="42"/>
                    <a:pt x="250" y="0"/>
                    <a:pt x="189" y="0"/>
                  </a:cubicBezTo>
                  <a:close/>
                </a:path>
              </a:pathLst>
            </a:custGeom>
            <a:solidFill>
              <a:schemeClr val="bg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 name="Google Shape;11343;p83">
              <a:extLst>
                <a:ext uri="{FF2B5EF4-FFF2-40B4-BE49-F238E27FC236}">
                  <a16:creationId xmlns:a16="http://schemas.microsoft.com/office/drawing/2014/main" xmlns="" id="{194A38D6-79E3-49A0-B266-69F27CFF2846}"/>
                </a:ext>
              </a:extLst>
            </p:cNvPr>
            <p:cNvSpPr/>
            <p:nvPr/>
          </p:nvSpPr>
          <p:spPr>
            <a:xfrm>
              <a:off x="4668803" y="1727034"/>
              <a:ext cx="17855" cy="13304"/>
            </a:xfrm>
            <a:custGeom>
              <a:avLst/>
              <a:gdLst/>
              <a:ahLst/>
              <a:cxnLst/>
              <a:rect l="l" t="t" r="r" b="b"/>
              <a:pathLst>
                <a:path w="561" h="418" extrusionOk="0">
                  <a:moveTo>
                    <a:pt x="387" y="0"/>
                  </a:moveTo>
                  <a:cubicBezTo>
                    <a:pt x="366" y="0"/>
                    <a:pt x="345" y="4"/>
                    <a:pt x="322" y="13"/>
                  </a:cubicBezTo>
                  <a:lnTo>
                    <a:pt x="120" y="96"/>
                  </a:lnTo>
                  <a:cubicBezTo>
                    <a:pt x="48" y="132"/>
                    <a:pt x="1" y="215"/>
                    <a:pt x="25" y="310"/>
                  </a:cubicBezTo>
                  <a:cubicBezTo>
                    <a:pt x="60" y="382"/>
                    <a:pt x="120" y="417"/>
                    <a:pt x="179" y="417"/>
                  </a:cubicBezTo>
                  <a:cubicBezTo>
                    <a:pt x="191" y="417"/>
                    <a:pt x="227" y="417"/>
                    <a:pt x="239" y="394"/>
                  </a:cubicBezTo>
                  <a:lnTo>
                    <a:pt x="441" y="310"/>
                  </a:lnTo>
                  <a:cubicBezTo>
                    <a:pt x="513" y="274"/>
                    <a:pt x="560" y="191"/>
                    <a:pt x="537" y="96"/>
                  </a:cubicBezTo>
                  <a:cubicBezTo>
                    <a:pt x="509" y="41"/>
                    <a:pt x="454" y="0"/>
                    <a:pt x="387" y="0"/>
                  </a:cubicBezTo>
                  <a:close/>
                </a:path>
              </a:pathLst>
            </a:custGeom>
            <a:solidFill>
              <a:schemeClr val="bg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 name="Google Shape;11344;p83">
              <a:extLst>
                <a:ext uri="{FF2B5EF4-FFF2-40B4-BE49-F238E27FC236}">
                  <a16:creationId xmlns:a16="http://schemas.microsoft.com/office/drawing/2014/main" xmlns="" id="{796C1EDB-7293-4E16-A4B8-36027C5D30C3}"/>
                </a:ext>
              </a:extLst>
            </p:cNvPr>
            <p:cNvSpPr/>
            <p:nvPr/>
          </p:nvSpPr>
          <p:spPr>
            <a:xfrm>
              <a:off x="4456991" y="1812809"/>
              <a:ext cx="18205" cy="13177"/>
            </a:xfrm>
            <a:custGeom>
              <a:avLst/>
              <a:gdLst/>
              <a:ahLst/>
              <a:cxnLst/>
              <a:rect l="l" t="t" r="r" b="b"/>
              <a:pathLst>
                <a:path w="572" h="414" extrusionOk="0">
                  <a:moveTo>
                    <a:pt x="382" y="1"/>
                  </a:moveTo>
                  <a:cubicBezTo>
                    <a:pt x="365" y="1"/>
                    <a:pt x="348" y="3"/>
                    <a:pt x="334" y="8"/>
                  </a:cubicBezTo>
                  <a:lnTo>
                    <a:pt x="119" y="104"/>
                  </a:lnTo>
                  <a:cubicBezTo>
                    <a:pt x="48" y="127"/>
                    <a:pt x="0" y="223"/>
                    <a:pt x="36" y="306"/>
                  </a:cubicBezTo>
                  <a:cubicBezTo>
                    <a:pt x="60" y="366"/>
                    <a:pt x="119" y="413"/>
                    <a:pt x="179" y="413"/>
                  </a:cubicBezTo>
                  <a:cubicBezTo>
                    <a:pt x="191" y="413"/>
                    <a:pt x="226" y="413"/>
                    <a:pt x="238" y="389"/>
                  </a:cubicBezTo>
                  <a:lnTo>
                    <a:pt x="453" y="306"/>
                  </a:lnTo>
                  <a:cubicBezTo>
                    <a:pt x="524" y="270"/>
                    <a:pt x="572" y="187"/>
                    <a:pt x="536" y="92"/>
                  </a:cubicBezTo>
                  <a:cubicBezTo>
                    <a:pt x="517" y="35"/>
                    <a:pt x="446" y="1"/>
                    <a:pt x="382" y="1"/>
                  </a:cubicBezTo>
                  <a:close/>
                </a:path>
              </a:pathLst>
            </a:custGeom>
            <a:solidFill>
              <a:schemeClr val="bg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ustDataLst>
      <p:tags r:id="rId1"/>
    </p:custDataLst>
    <p:extLst>
      <p:ext uri="{BB962C8B-B14F-4D97-AF65-F5344CB8AC3E}">
        <p14:creationId xmlns:p14="http://schemas.microsoft.com/office/powerpoint/2010/main" val="155220838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a:extLst>
              <a:ext uri="{FF2B5EF4-FFF2-40B4-BE49-F238E27FC236}">
                <a16:creationId xmlns:a16="http://schemas.microsoft.com/office/drawing/2014/main" xmlns="" id="{8265011A-48E7-40EB-9950-FD073079EC16}"/>
              </a:ext>
            </a:extLst>
          </p:cNvPr>
          <p:cNvSpPr>
            <a:spLocks noGrp="1"/>
          </p:cNvSpPr>
          <p:nvPr>
            <p:ph type="title"/>
          </p:nvPr>
        </p:nvSpPr>
        <p:spPr/>
        <p:txBody>
          <a:bodyPr>
            <a:normAutofit fontScale="90000"/>
          </a:bodyPr>
          <a:lstStyle/>
          <a:p>
            <a:r>
              <a:rPr lang="zh-CN" altLang="en-US" dirty="0"/>
              <a:t>年度工作概述</a:t>
            </a:r>
          </a:p>
        </p:txBody>
      </p:sp>
      <p:cxnSp>
        <p:nvCxnSpPr>
          <p:cNvPr id="6" name="直接连接符 5">
            <a:extLst>
              <a:ext uri="{FF2B5EF4-FFF2-40B4-BE49-F238E27FC236}">
                <a16:creationId xmlns:a16="http://schemas.microsoft.com/office/drawing/2014/main" xmlns="" id="{00CA79C4-D5F6-4E48-9732-647144F6A3FA}"/>
              </a:ext>
            </a:extLst>
          </p:cNvPr>
          <p:cNvCxnSpPr>
            <a:cxnSpLocks/>
          </p:cNvCxnSpPr>
          <p:nvPr/>
        </p:nvCxnSpPr>
        <p:spPr>
          <a:xfrm>
            <a:off x="4572000" y="1472649"/>
            <a:ext cx="0" cy="241851"/>
          </a:xfrm>
          <a:prstGeom prst="line">
            <a:avLst/>
          </a:prstGeom>
          <a:ln w="19050">
            <a:solidFill>
              <a:schemeClr val="bg2">
                <a:lumMod val="90000"/>
              </a:schemeClr>
            </a:solidFill>
          </a:ln>
        </p:spPr>
        <p:style>
          <a:lnRef idx="1">
            <a:schemeClr val="accent1"/>
          </a:lnRef>
          <a:fillRef idx="0">
            <a:schemeClr val="accent1"/>
          </a:fillRef>
          <a:effectRef idx="0">
            <a:schemeClr val="accent1"/>
          </a:effectRef>
          <a:fontRef idx="minor">
            <a:schemeClr val="tx1"/>
          </a:fontRef>
        </p:style>
      </p:cxnSp>
      <p:sp>
        <p:nvSpPr>
          <p:cNvPr id="8" name="矩形 7">
            <a:extLst>
              <a:ext uri="{FF2B5EF4-FFF2-40B4-BE49-F238E27FC236}">
                <a16:creationId xmlns:a16="http://schemas.microsoft.com/office/drawing/2014/main" xmlns="" id="{6E6040A6-76A7-4726-B13C-0EA9A501255B}"/>
              </a:ext>
            </a:extLst>
          </p:cNvPr>
          <p:cNvSpPr/>
          <p:nvPr/>
        </p:nvSpPr>
        <p:spPr>
          <a:xfrm>
            <a:off x="5039360" y="1472649"/>
            <a:ext cx="3276595" cy="1120430"/>
          </a:xfrm>
          <a:prstGeom prst="rect">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 name="矩形 8">
            <a:extLst>
              <a:ext uri="{FF2B5EF4-FFF2-40B4-BE49-F238E27FC236}">
                <a16:creationId xmlns:a16="http://schemas.microsoft.com/office/drawing/2014/main" xmlns="" id="{E468408E-D929-4F5A-8734-2BD706534938}"/>
              </a:ext>
            </a:extLst>
          </p:cNvPr>
          <p:cNvSpPr/>
          <p:nvPr/>
        </p:nvSpPr>
        <p:spPr>
          <a:xfrm>
            <a:off x="5039360" y="2593079"/>
            <a:ext cx="3276595" cy="1038569"/>
          </a:xfrm>
          <a:prstGeom prst="rect">
            <a:avLst/>
          </a:prstGeom>
          <a:blipFill>
            <a:blip r:embed="rId2"/>
            <a:srcRect/>
            <a:stretch>
              <a:fillRect t="-55000" b="-55000"/>
            </a:stretch>
          </a:blip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 name="文本框 6">
            <a:extLst>
              <a:ext uri="{FF2B5EF4-FFF2-40B4-BE49-F238E27FC236}">
                <a16:creationId xmlns:a16="http://schemas.microsoft.com/office/drawing/2014/main" xmlns="" id="{A7902961-1F29-4ED8-A1C2-1E648459742E}"/>
              </a:ext>
            </a:extLst>
          </p:cNvPr>
          <p:cNvSpPr txBox="1"/>
          <p:nvPr/>
        </p:nvSpPr>
        <p:spPr>
          <a:xfrm>
            <a:off x="5286374" y="1624783"/>
            <a:ext cx="3027231" cy="333553"/>
          </a:xfrm>
          <a:prstGeom prst="rect">
            <a:avLst/>
          </a:prstGeom>
          <a:noFill/>
        </p:spPr>
        <p:txBody>
          <a:bodyPr wrap="square" rtlCol="0">
            <a:spAutoFit/>
          </a:bodyPr>
          <a:lstStyle/>
          <a:p>
            <a:pPr algn="l">
              <a:lnSpc>
                <a:spcPct val="120000"/>
              </a:lnSpc>
            </a:pPr>
            <a:r>
              <a:rPr lang="zh-CN" altLang="en-US" sz="1400" dirty="0">
                <a:latin typeface="+mj-ea"/>
                <a:ea typeface="+mj-ea"/>
              </a:rPr>
              <a:t>我是标题</a:t>
            </a:r>
          </a:p>
        </p:txBody>
      </p:sp>
      <p:sp>
        <p:nvSpPr>
          <p:cNvPr id="11" name="文本框 10">
            <a:extLst>
              <a:ext uri="{FF2B5EF4-FFF2-40B4-BE49-F238E27FC236}">
                <a16:creationId xmlns:a16="http://schemas.microsoft.com/office/drawing/2014/main" xmlns="" id="{AF3525BF-6F4D-4AE0-BC63-03DAD5037F28}"/>
              </a:ext>
            </a:extLst>
          </p:cNvPr>
          <p:cNvSpPr txBox="1"/>
          <p:nvPr/>
        </p:nvSpPr>
        <p:spPr>
          <a:xfrm>
            <a:off x="5286374" y="1958336"/>
            <a:ext cx="2812597" cy="520720"/>
          </a:xfrm>
          <a:prstGeom prst="rect">
            <a:avLst/>
          </a:prstGeom>
          <a:noFill/>
        </p:spPr>
        <p:txBody>
          <a:bodyPr wrap="square" rtlCol="0">
            <a:spAutoFit/>
          </a:bodyPr>
          <a:lstStyle/>
          <a:p>
            <a:pPr>
              <a:lnSpc>
                <a:spcPct val="120000"/>
              </a:lnSpc>
            </a:pPr>
            <a:r>
              <a:rPr lang="zh-CN" altLang="en-US" sz="1200" dirty="0"/>
              <a:t>我是一堆无情的占位文字我是一堆无情的占位文字我是一堆无情的占位文字</a:t>
            </a:r>
          </a:p>
        </p:txBody>
      </p:sp>
      <p:sp>
        <p:nvSpPr>
          <p:cNvPr id="12" name="矩形 11">
            <a:extLst>
              <a:ext uri="{FF2B5EF4-FFF2-40B4-BE49-F238E27FC236}">
                <a16:creationId xmlns:a16="http://schemas.microsoft.com/office/drawing/2014/main" xmlns="" id="{490C8B0E-6A2F-41E1-B041-3D32FEA1B474}"/>
              </a:ext>
            </a:extLst>
          </p:cNvPr>
          <p:cNvSpPr/>
          <p:nvPr/>
        </p:nvSpPr>
        <p:spPr>
          <a:xfrm>
            <a:off x="7753350" y="1472650"/>
            <a:ext cx="562605" cy="24185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a:t>2013</a:t>
            </a:r>
            <a:endParaRPr lang="zh-CN" altLang="en-US" sz="1200" dirty="0"/>
          </a:p>
        </p:txBody>
      </p:sp>
      <p:sp>
        <p:nvSpPr>
          <p:cNvPr id="13" name="椭圆 12">
            <a:extLst>
              <a:ext uri="{FF2B5EF4-FFF2-40B4-BE49-F238E27FC236}">
                <a16:creationId xmlns:a16="http://schemas.microsoft.com/office/drawing/2014/main" xmlns="" id="{8FB4C367-5AFD-4E77-8DD1-194AC20A4731}"/>
              </a:ext>
            </a:extLst>
          </p:cNvPr>
          <p:cNvSpPr/>
          <p:nvPr/>
        </p:nvSpPr>
        <p:spPr>
          <a:xfrm>
            <a:off x="4439078" y="1791559"/>
            <a:ext cx="265841" cy="265841"/>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等腰三角形 13">
            <a:extLst>
              <a:ext uri="{FF2B5EF4-FFF2-40B4-BE49-F238E27FC236}">
                <a16:creationId xmlns:a16="http://schemas.microsoft.com/office/drawing/2014/main" xmlns="" id="{4762BB7E-07F3-45FF-AF49-F8298B01B4DC}"/>
              </a:ext>
            </a:extLst>
          </p:cNvPr>
          <p:cNvSpPr/>
          <p:nvPr/>
        </p:nvSpPr>
        <p:spPr>
          <a:xfrm rot="5400000">
            <a:off x="4777054" y="1843516"/>
            <a:ext cx="187833" cy="161925"/>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a:extLst>
              <a:ext uri="{FF2B5EF4-FFF2-40B4-BE49-F238E27FC236}">
                <a16:creationId xmlns:a16="http://schemas.microsoft.com/office/drawing/2014/main" xmlns="" id="{7D80FCAD-DBB9-4888-898C-F910531FCBCC}"/>
              </a:ext>
            </a:extLst>
          </p:cNvPr>
          <p:cNvSpPr/>
          <p:nvPr/>
        </p:nvSpPr>
        <p:spPr>
          <a:xfrm>
            <a:off x="828046" y="2511853"/>
            <a:ext cx="3276595" cy="1283126"/>
          </a:xfrm>
          <a:prstGeom prst="rect">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6" name="矩形 15">
            <a:extLst>
              <a:ext uri="{FF2B5EF4-FFF2-40B4-BE49-F238E27FC236}">
                <a16:creationId xmlns:a16="http://schemas.microsoft.com/office/drawing/2014/main" xmlns="" id="{4DD86A7D-86E3-4E2E-9EF1-7E3BA81E3D2E}"/>
              </a:ext>
            </a:extLst>
          </p:cNvPr>
          <p:cNvSpPr/>
          <p:nvPr/>
        </p:nvSpPr>
        <p:spPr>
          <a:xfrm>
            <a:off x="828047" y="3800901"/>
            <a:ext cx="1635754" cy="869951"/>
          </a:xfrm>
          <a:prstGeom prst="rect">
            <a:avLst/>
          </a:prstGeom>
          <a:blipFill>
            <a:blip r:embed="rId2"/>
            <a:srcRect/>
            <a:stretch>
              <a:fillRect t="-12578" b="-12578"/>
            </a:stretch>
          </a:blip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9" name="矩形 18">
            <a:extLst>
              <a:ext uri="{FF2B5EF4-FFF2-40B4-BE49-F238E27FC236}">
                <a16:creationId xmlns:a16="http://schemas.microsoft.com/office/drawing/2014/main" xmlns="" id="{2485936E-3D34-4DA6-B8D6-20A03052EBE4}"/>
              </a:ext>
            </a:extLst>
          </p:cNvPr>
          <p:cNvSpPr/>
          <p:nvPr/>
        </p:nvSpPr>
        <p:spPr>
          <a:xfrm>
            <a:off x="3542036" y="2511853"/>
            <a:ext cx="562605" cy="24185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a:t>2014</a:t>
            </a:r>
            <a:endParaRPr lang="zh-CN" altLang="en-US" sz="1200" dirty="0"/>
          </a:p>
        </p:txBody>
      </p:sp>
      <p:sp>
        <p:nvSpPr>
          <p:cNvPr id="20" name="椭圆 19">
            <a:extLst>
              <a:ext uri="{FF2B5EF4-FFF2-40B4-BE49-F238E27FC236}">
                <a16:creationId xmlns:a16="http://schemas.microsoft.com/office/drawing/2014/main" xmlns="" id="{4DB251B7-2501-400A-BBDC-D2FD23382800}"/>
              </a:ext>
            </a:extLst>
          </p:cNvPr>
          <p:cNvSpPr/>
          <p:nvPr/>
        </p:nvSpPr>
        <p:spPr>
          <a:xfrm>
            <a:off x="4446652" y="3592647"/>
            <a:ext cx="265841" cy="265841"/>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等腰三角形 20">
            <a:extLst>
              <a:ext uri="{FF2B5EF4-FFF2-40B4-BE49-F238E27FC236}">
                <a16:creationId xmlns:a16="http://schemas.microsoft.com/office/drawing/2014/main" xmlns="" id="{32B6389C-97A8-42FC-BE11-FC21115AA2A8}"/>
              </a:ext>
            </a:extLst>
          </p:cNvPr>
          <p:cNvSpPr/>
          <p:nvPr/>
        </p:nvSpPr>
        <p:spPr>
          <a:xfrm rot="16200000" flipH="1">
            <a:off x="4163441" y="3644604"/>
            <a:ext cx="187833" cy="161925"/>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a:extLst>
              <a:ext uri="{FF2B5EF4-FFF2-40B4-BE49-F238E27FC236}">
                <a16:creationId xmlns:a16="http://schemas.microsoft.com/office/drawing/2014/main" xmlns="" id="{A61923FB-0C70-4CD1-AEF8-0C6474D8DEDF}"/>
              </a:ext>
            </a:extLst>
          </p:cNvPr>
          <p:cNvSpPr/>
          <p:nvPr/>
        </p:nvSpPr>
        <p:spPr>
          <a:xfrm>
            <a:off x="2468887" y="3806823"/>
            <a:ext cx="1635754" cy="869951"/>
          </a:xfrm>
          <a:prstGeom prst="rect">
            <a:avLst/>
          </a:prstGeom>
          <a:blipFill>
            <a:blip r:embed="rId2"/>
            <a:srcRect/>
            <a:stretch>
              <a:fillRect t="-12578" b="-12578"/>
            </a:stretch>
          </a:blip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3" name="文本框 22">
            <a:extLst>
              <a:ext uri="{FF2B5EF4-FFF2-40B4-BE49-F238E27FC236}">
                <a16:creationId xmlns:a16="http://schemas.microsoft.com/office/drawing/2014/main" xmlns="" id="{EFE1414E-1621-4142-A916-23CF25661A06}"/>
              </a:ext>
            </a:extLst>
          </p:cNvPr>
          <p:cNvSpPr txBox="1"/>
          <p:nvPr/>
        </p:nvSpPr>
        <p:spPr>
          <a:xfrm>
            <a:off x="1007706" y="2761484"/>
            <a:ext cx="3094386" cy="333553"/>
          </a:xfrm>
          <a:prstGeom prst="rect">
            <a:avLst/>
          </a:prstGeom>
          <a:noFill/>
        </p:spPr>
        <p:txBody>
          <a:bodyPr wrap="square" rtlCol="0">
            <a:spAutoFit/>
          </a:bodyPr>
          <a:lstStyle/>
          <a:p>
            <a:pPr algn="l">
              <a:lnSpc>
                <a:spcPct val="120000"/>
              </a:lnSpc>
            </a:pPr>
            <a:r>
              <a:rPr lang="zh-CN" altLang="en-US" sz="1400" dirty="0">
                <a:latin typeface="+mj-ea"/>
                <a:ea typeface="+mj-ea"/>
              </a:rPr>
              <a:t>我是标题</a:t>
            </a:r>
          </a:p>
        </p:txBody>
      </p:sp>
      <p:sp>
        <p:nvSpPr>
          <p:cNvPr id="24" name="文本框 23">
            <a:extLst>
              <a:ext uri="{FF2B5EF4-FFF2-40B4-BE49-F238E27FC236}">
                <a16:creationId xmlns:a16="http://schemas.microsoft.com/office/drawing/2014/main" xmlns="" id="{386EFFB0-1D7A-4A33-8852-4ABC554A0DAC}"/>
              </a:ext>
            </a:extLst>
          </p:cNvPr>
          <p:cNvSpPr txBox="1"/>
          <p:nvPr/>
        </p:nvSpPr>
        <p:spPr>
          <a:xfrm>
            <a:off x="1007837" y="3095037"/>
            <a:ext cx="2883029" cy="520720"/>
          </a:xfrm>
          <a:prstGeom prst="rect">
            <a:avLst/>
          </a:prstGeom>
          <a:noFill/>
        </p:spPr>
        <p:txBody>
          <a:bodyPr wrap="square" rtlCol="0">
            <a:spAutoFit/>
          </a:bodyPr>
          <a:lstStyle/>
          <a:p>
            <a:pPr>
              <a:lnSpc>
                <a:spcPct val="120000"/>
              </a:lnSpc>
            </a:pPr>
            <a:r>
              <a:rPr lang="zh-CN" altLang="en-US" sz="1200" dirty="0"/>
              <a:t>我是一堆无情的占位文字我是一堆无情的占位文字我是一堆无情的占位文字</a:t>
            </a:r>
          </a:p>
        </p:txBody>
      </p:sp>
      <p:cxnSp>
        <p:nvCxnSpPr>
          <p:cNvPr id="27" name="直接连接符 26">
            <a:extLst>
              <a:ext uri="{FF2B5EF4-FFF2-40B4-BE49-F238E27FC236}">
                <a16:creationId xmlns:a16="http://schemas.microsoft.com/office/drawing/2014/main" xmlns="" id="{C04A4939-D6A1-40A5-B39F-AA8961F7F7C5}"/>
              </a:ext>
            </a:extLst>
          </p:cNvPr>
          <p:cNvCxnSpPr>
            <a:cxnSpLocks/>
          </p:cNvCxnSpPr>
          <p:nvPr/>
        </p:nvCxnSpPr>
        <p:spPr>
          <a:xfrm>
            <a:off x="4572000" y="2141955"/>
            <a:ext cx="0" cy="1363245"/>
          </a:xfrm>
          <a:prstGeom prst="line">
            <a:avLst/>
          </a:prstGeom>
          <a:ln w="19050">
            <a:solidFill>
              <a:schemeClr val="bg2">
                <a:lumMod val="90000"/>
              </a:schemeClr>
            </a:solidFill>
          </a:ln>
        </p:spPr>
        <p:style>
          <a:lnRef idx="1">
            <a:schemeClr val="accent1"/>
          </a:lnRef>
          <a:fillRef idx="0">
            <a:schemeClr val="accent1"/>
          </a:fillRef>
          <a:effectRef idx="0">
            <a:schemeClr val="accent1"/>
          </a:effectRef>
          <a:fontRef idx="minor">
            <a:schemeClr val="tx1"/>
          </a:fontRef>
        </p:style>
      </p:cxnSp>
      <p:cxnSp>
        <p:nvCxnSpPr>
          <p:cNvPr id="29" name="直接连接符 28">
            <a:extLst>
              <a:ext uri="{FF2B5EF4-FFF2-40B4-BE49-F238E27FC236}">
                <a16:creationId xmlns:a16="http://schemas.microsoft.com/office/drawing/2014/main" xmlns="" id="{172086C9-F2AC-4C04-9049-6CCBE32CE437}"/>
              </a:ext>
            </a:extLst>
          </p:cNvPr>
          <p:cNvCxnSpPr>
            <a:cxnSpLocks/>
          </p:cNvCxnSpPr>
          <p:nvPr/>
        </p:nvCxnSpPr>
        <p:spPr>
          <a:xfrm>
            <a:off x="4572000" y="3995152"/>
            <a:ext cx="0" cy="1363245"/>
          </a:xfrm>
          <a:prstGeom prst="line">
            <a:avLst/>
          </a:prstGeom>
          <a:ln w="19050">
            <a:solidFill>
              <a:schemeClr val="bg2">
                <a:lumMod val="90000"/>
              </a:schemeClr>
            </a:solidFill>
          </a:ln>
        </p:spPr>
        <p:style>
          <a:lnRef idx="1">
            <a:schemeClr val="accent1"/>
          </a:lnRef>
          <a:fillRef idx="0">
            <a:schemeClr val="accent1"/>
          </a:fillRef>
          <a:effectRef idx="0">
            <a:schemeClr val="accent1"/>
          </a:effectRef>
          <a:fontRef idx="minor">
            <a:schemeClr val="tx1"/>
          </a:fontRef>
        </p:style>
      </p:cxnSp>
      <p:grpSp>
        <p:nvGrpSpPr>
          <p:cNvPr id="40" name="组合 39">
            <a:extLst>
              <a:ext uri="{FF2B5EF4-FFF2-40B4-BE49-F238E27FC236}">
                <a16:creationId xmlns:a16="http://schemas.microsoft.com/office/drawing/2014/main" xmlns="" id="{94EEACC3-7194-490D-B7CB-8ED8980437DC}"/>
              </a:ext>
            </a:extLst>
          </p:cNvPr>
          <p:cNvGrpSpPr/>
          <p:nvPr/>
        </p:nvGrpSpPr>
        <p:grpSpPr>
          <a:xfrm>
            <a:off x="4374557" y="1050396"/>
            <a:ext cx="396324" cy="396324"/>
            <a:chOff x="4374557" y="1050396"/>
            <a:chExt cx="396324" cy="396324"/>
          </a:xfrm>
        </p:grpSpPr>
        <p:sp>
          <p:nvSpPr>
            <p:cNvPr id="34" name="圆: 空心 33">
              <a:extLst>
                <a:ext uri="{FF2B5EF4-FFF2-40B4-BE49-F238E27FC236}">
                  <a16:creationId xmlns:a16="http://schemas.microsoft.com/office/drawing/2014/main" xmlns="" id="{68A45A65-918E-4D53-AD6D-C6A5B18CE0D4}"/>
                </a:ext>
              </a:extLst>
            </p:cNvPr>
            <p:cNvSpPr/>
            <p:nvPr/>
          </p:nvSpPr>
          <p:spPr>
            <a:xfrm>
              <a:off x="4374557" y="1050396"/>
              <a:ext cx="396324" cy="396324"/>
            </a:xfrm>
            <a:prstGeom prst="donut">
              <a:avLst>
                <a:gd name="adj" fmla="val 8596"/>
              </a:avLst>
            </a:pr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tx1"/>
                </a:solidFill>
              </a:endParaRPr>
            </a:p>
          </p:txBody>
        </p:sp>
        <p:cxnSp>
          <p:nvCxnSpPr>
            <p:cNvPr id="36" name="直接连接符 35">
              <a:extLst>
                <a:ext uri="{FF2B5EF4-FFF2-40B4-BE49-F238E27FC236}">
                  <a16:creationId xmlns:a16="http://schemas.microsoft.com/office/drawing/2014/main" xmlns="" id="{3DD69C47-208D-4F17-88F4-A721C12EB317}"/>
                </a:ext>
              </a:extLst>
            </p:cNvPr>
            <p:cNvCxnSpPr>
              <a:cxnSpLocks/>
            </p:cNvCxnSpPr>
            <p:nvPr/>
          </p:nvCxnSpPr>
          <p:spPr>
            <a:xfrm>
              <a:off x="4572000" y="1248558"/>
              <a:ext cx="132919"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7" name="直接连接符 36">
              <a:extLst>
                <a:ext uri="{FF2B5EF4-FFF2-40B4-BE49-F238E27FC236}">
                  <a16:creationId xmlns:a16="http://schemas.microsoft.com/office/drawing/2014/main" xmlns="" id="{A929C0DC-C794-4374-A5E4-ED090DE251C9}"/>
                </a:ext>
              </a:extLst>
            </p:cNvPr>
            <p:cNvCxnSpPr>
              <a:cxnSpLocks/>
            </p:cNvCxnSpPr>
            <p:nvPr/>
          </p:nvCxnSpPr>
          <p:spPr>
            <a:xfrm flipV="1">
              <a:off x="4572000" y="1121569"/>
              <a:ext cx="0" cy="126990"/>
            </a:xfrm>
            <a:prstGeom prst="line">
              <a:avLst/>
            </a:prstGeom>
            <a:ln w="6350"/>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10097033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 name="直接连接符 5">
            <a:extLst>
              <a:ext uri="{FF2B5EF4-FFF2-40B4-BE49-F238E27FC236}">
                <a16:creationId xmlns:a16="http://schemas.microsoft.com/office/drawing/2014/main" xmlns="" id="{00CA79C4-D5F6-4E48-9732-647144F6A3FA}"/>
              </a:ext>
            </a:extLst>
          </p:cNvPr>
          <p:cNvCxnSpPr>
            <a:cxnSpLocks/>
          </p:cNvCxnSpPr>
          <p:nvPr/>
        </p:nvCxnSpPr>
        <p:spPr>
          <a:xfrm>
            <a:off x="4572000" y="0"/>
            <a:ext cx="0" cy="1472649"/>
          </a:xfrm>
          <a:prstGeom prst="line">
            <a:avLst/>
          </a:prstGeom>
          <a:ln w="19050">
            <a:solidFill>
              <a:schemeClr val="bg2">
                <a:lumMod val="90000"/>
              </a:schemeClr>
            </a:solidFill>
          </a:ln>
        </p:spPr>
        <p:style>
          <a:lnRef idx="1">
            <a:schemeClr val="accent1"/>
          </a:lnRef>
          <a:fillRef idx="0">
            <a:schemeClr val="accent1"/>
          </a:fillRef>
          <a:effectRef idx="0">
            <a:schemeClr val="accent1"/>
          </a:effectRef>
          <a:fontRef idx="minor">
            <a:schemeClr val="tx1"/>
          </a:fontRef>
        </p:style>
      </p:cxnSp>
      <p:sp>
        <p:nvSpPr>
          <p:cNvPr id="8" name="矩形 7">
            <a:extLst>
              <a:ext uri="{FF2B5EF4-FFF2-40B4-BE49-F238E27FC236}">
                <a16:creationId xmlns:a16="http://schemas.microsoft.com/office/drawing/2014/main" xmlns="" id="{6E6040A6-76A7-4726-B13C-0EA9A501255B}"/>
              </a:ext>
            </a:extLst>
          </p:cNvPr>
          <p:cNvSpPr/>
          <p:nvPr/>
        </p:nvSpPr>
        <p:spPr>
          <a:xfrm>
            <a:off x="5039360" y="1472649"/>
            <a:ext cx="3276595" cy="1120430"/>
          </a:xfrm>
          <a:prstGeom prst="rect">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 name="矩形 8">
            <a:extLst>
              <a:ext uri="{FF2B5EF4-FFF2-40B4-BE49-F238E27FC236}">
                <a16:creationId xmlns:a16="http://schemas.microsoft.com/office/drawing/2014/main" xmlns="" id="{E468408E-D929-4F5A-8734-2BD706534938}"/>
              </a:ext>
            </a:extLst>
          </p:cNvPr>
          <p:cNvSpPr/>
          <p:nvPr/>
        </p:nvSpPr>
        <p:spPr>
          <a:xfrm>
            <a:off x="5039360" y="2593079"/>
            <a:ext cx="3276595" cy="1038569"/>
          </a:xfrm>
          <a:prstGeom prst="rect">
            <a:avLst/>
          </a:prstGeom>
          <a:blipFill>
            <a:blip r:embed="rId2"/>
            <a:srcRect/>
            <a:stretch>
              <a:fillRect t="-55000" b="-55000"/>
            </a:stretch>
          </a:blip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 name="文本框 6">
            <a:extLst>
              <a:ext uri="{FF2B5EF4-FFF2-40B4-BE49-F238E27FC236}">
                <a16:creationId xmlns:a16="http://schemas.microsoft.com/office/drawing/2014/main" xmlns="" id="{A7902961-1F29-4ED8-A1C2-1E648459742E}"/>
              </a:ext>
            </a:extLst>
          </p:cNvPr>
          <p:cNvSpPr txBox="1"/>
          <p:nvPr/>
        </p:nvSpPr>
        <p:spPr>
          <a:xfrm>
            <a:off x="5228550" y="1624783"/>
            <a:ext cx="3085055" cy="333553"/>
          </a:xfrm>
          <a:prstGeom prst="rect">
            <a:avLst/>
          </a:prstGeom>
          <a:noFill/>
        </p:spPr>
        <p:txBody>
          <a:bodyPr wrap="square" rtlCol="0">
            <a:spAutoFit/>
          </a:bodyPr>
          <a:lstStyle/>
          <a:p>
            <a:pPr algn="l">
              <a:lnSpc>
                <a:spcPct val="120000"/>
              </a:lnSpc>
            </a:pPr>
            <a:r>
              <a:rPr lang="zh-CN" altLang="en-US" sz="1400" dirty="0">
                <a:latin typeface="+mj-ea"/>
                <a:ea typeface="+mj-ea"/>
              </a:rPr>
              <a:t>我是标题</a:t>
            </a:r>
          </a:p>
        </p:txBody>
      </p:sp>
      <p:sp>
        <p:nvSpPr>
          <p:cNvPr id="11" name="文本框 10">
            <a:extLst>
              <a:ext uri="{FF2B5EF4-FFF2-40B4-BE49-F238E27FC236}">
                <a16:creationId xmlns:a16="http://schemas.microsoft.com/office/drawing/2014/main" xmlns="" id="{AF3525BF-6F4D-4AE0-BC63-03DAD5037F28}"/>
              </a:ext>
            </a:extLst>
          </p:cNvPr>
          <p:cNvSpPr txBox="1"/>
          <p:nvPr/>
        </p:nvSpPr>
        <p:spPr>
          <a:xfrm>
            <a:off x="5228687" y="1958336"/>
            <a:ext cx="2886613" cy="520720"/>
          </a:xfrm>
          <a:prstGeom prst="rect">
            <a:avLst/>
          </a:prstGeom>
          <a:noFill/>
        </p:spPr>
        <p:txBody>
          <a:bodyPr wrap="square" rtlCol="0">
            <a:spAutoFit/>
          </a:bodyPr>
          <a:lstStyle/>
          <a:p>
            <a:pPr>
              <a:lnSpc>
                <a:spcPct val="120000"/>
              </a:lnSpc>
            </a:pPr>
            <a:r>
              <a:rPr lang="zh-CN" altLang="en-US" sz="1200" dirty="0"/>
              <a:t>我是一堆无情的占位文字我是一堆无情的占位文字我是一堆无情的占位文字</a:t>
            </a:r>
          </a:p>
        </p:txBody>
      </p:sp>
      <p:sp>
        <p:nvSpPr>
          <p:cNvPr id="12" name="矩形 11">
            <a:extLst>
              <a:ext uri="{FF2B5EF4-FFF2-40B4-BE49-F238E27FC236}">
                <a16:creationId xmlns:a16="http://schemas.microsoft.com/office/drawing/2014/main" xmlns="" id="{490C8B0E-6A2F-41E1-B041-3D32FEA1B474}"/>
              </a:ext>
            </a:extLst>
          </p:cNvPr>
          <p:cNvSpPr/>
          <p:nvPr/>
        </p:nvSpPr>
        <p:spPr>
          <a:xfrm>
            <a:off x="7753350" y="1472650"/>
            <a:ext cx="562605" cy="24185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a:t>2013</a:t>
            </a:r>
            <a:endParaRPr lang="zh-CN" altLang="en-US" sz="1200" dirty="0"/>
          </a:p>
        </p:txBody>
      </p:sp>
      <p:sp>
        <p:nvSpPr>
          <p:cNvPr id="13" name="椭圆 12">
            <a:extLst>
              <a:ext uri="{FF2B5EF4-FFF2-40B4-BE49-F238E27FC236}">
                <a16:creationId xmlns:a16="http://schemas.microsoft.com/office/drawing/2014/main" xmlns="" id="{8FB4C367-5AFD-4E77-8DD1-194AC20A4731}"/>
              </a:ext>
            </a:extLst>
          </p:cNvPr>
          <p:cNvSpPr/>
          <p:nvPr/>
        </p:nvSpPr>
        <p:spPr>
          <a:xfrm>
            <a:off x="4439078" y="2609950"/>
            <a:ext cx="265841" cy="265841"/>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等腰三角形 13">
            <a:extLst>
              <a:ext uri="{FF2B5EF4-FFF2-40B4-BE49-F238E27FC236}">
                <a16:creationId xmlns:a16="http://schemas.microsoft.com/office/drawing/2014/main" xmlns="" id="{4762BB7E-07F3-45FF-AF49-F8298B01B4DC}"/>
              </a:ext>
            </a:extLst>
          </p:cNvPr>
          <p:cNvSpPr/>
          <p:nvPr/>
        </p:nvSpPr>
        <p:spPr>
          <a:xfrm rot="5400000">
            <a:off x="4777054" y="2660110"/>
            <a:ext cx="187833" cy="161925"/>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a:extLst>
              <a:ext uri="{FF2B5EF4-FFF2-40B4-BE49-F238E27FC236}">
                <a16:creationId xmlns:a16="http://schemas.microsoft.com/office/drawing/2014/main" xmlns="" id="{7D80FCAD-DBB9-4888-898C-F910531FCBCC}"/>
              </a:ext>
            </a:extLst>
          </p:cNvPr>
          <p:cNvSpPr/>
          <p:nvPr/>
        </p:nvSpPr>
        <p:spPr>
          <a:xfrm>
            <a:off x="828046" y="3106881"/>
            <a:ext cx="3276595" cy="1033495"/>
          </a:xfrm>
          <a:prstGeom prst="rect">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6" name="矩形 15">
            <a:extLst>
              <a:ext uri="{FF2B5EF4-FFF2-40B4-BE49-F238E27FC236}">
                <a16:creationId xmlns:a16="http://schemas.microsoft.com/office/drawing/2014/main" xmlns="" id="{4DD86A7D-86E3-4E2E-9EF1-7E3BA81E3D2E}"/>
              </a:ext>
            </a:extLst>
          </p:cNvPr>
          <p:cNvSpPr/>
          <p:nvPr/>
        </p:nvSpPr>
        <p:spPr>
          <a:xfrm>
            <a:off x="828046" y="4140375"/>
            <a:ext cx="3274037" cy="530477"/>
          </a:xfrm>
          <a:prstGeom prst="rect">
            <a:avLst/>
          </a:prstGeom>
          <a:blipFill>
            <a:blip r:embed="rId2"/>
            <a:srcRect/>
            <a:stretch>
              <a:fillRect t="-155407" b="-155407"/>
            </a:stretch>
          </a:blip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9" name="矩形 18">
            <a:extLst>
              <a:ext uri="{FF2B5EF4-FFF2-40B4-BE49-F238E27FC236}">
                <a16:creationId xmlns:a16="http://schemas.microsoft.com/office/drawing/2014/main" xmlns="" id="{2485936E-3D34-4DA6-B8D6-20A03052EBE4}"/>
              </a:ext>
            </a:extLst>
          </p:cNvPr>
          <p:cNvSpPr/>
          <p:nvPr/>
        </p:nvSpPr>
        <p:spPr>
          <a:xfrm>
            <a:off x="3542036" y="3102661"/>
            <a:ext cx="562605" cy="24185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a:t>2014</a:t>
            </a:r>
            <a:endParaRPr lang="zh-CN" altLang="en-US" sz="1200" dirty="0"/>
          </a:p>
        </p:txBody>
      </p:sp>
      <p:sp>
        <p:nvSpPr>
          <p:cNvPr id="20" name="椭圆 19">
            <a:extLst>
              <a:ext uri="{FF2B5EF4-FFF2-40B4-BE49-F238E27FC236}">
                <a16:creationId xmlns:a16="http://schemas.microsoft.com/office/drawing/2014/main" xmlns="" id="{4DB251B7-2501-400A-BBDC-D2FD23382800}"/>
              </a:ext>
            </a:extLst>
          </p:cNvPr>
          <p:cNvSpPr/>
          <p:nvPr/>
        </p:nvSpPr>
        <p:spPr>
          <a:xfrm>
            <a:off x="4446652" y="3592647"/>
            <a:ext cx="265841" cy="265841"/>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等腰三角形 20">
            <a:extLst>
              <a:ext uri="{FF2B5EF4-FFF2-40B4-BE49-F238E27FC236}">
                <a16:creationId xmlns:a16="http://schemas.microsoft.com/office/drawing/2014/main" xmlns="" id="{32B6389C-97A8-42FC-BE11-FC21115AA2A8}"/>
              </a:ext>
            </a:extLst>
          </p:cNvPr>
          <p:cNvSpPr/>
          <p:nvPr/>
        </p:nvSpPr>
        <p:spPr>
          <a:xfrm rot="16200000" flipH="1">
            <a:off x="4163441" y="3644604"/>
            <a:ext cx="187833" cy="161925"/>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文本框 22">
            <a:extLst>
              <a:ext uri="{FF2B5EF4-FFF2-40B4-BE49-F238E27FC236}">
                <a16:creationId xmlns:a16="http://schemas.microsoft.com/office/drawing/2014/main" xmlns="" id="{EFE1414E-1621-4142-A916-23CF25661A06}"/>
              </a:ext>
            </a:extLst>
          </p:cNvPr>
          <p:cNvSpPr txBox="1"/>
          <p:nvPr/>
        </p:nvSpPr>
        <p:spPr>
          <a:xfrm>
            <a:off x="1017037" y="3212988"/>
            <a:ext cx="3085055" cy="333553"/>
          </a:xfrm>
          <a:prstGeom prst="rect">
            <a:avLst/>
          </a:prstGeom>
          <a:noFill/>
        </p:spPr>
        <p:txBody>
          <a:bodyPr wrap="square" rtlCol="0">
            <a:spAutoFit/>
          </a:bodyPr>
          <a:lstStyle/>
          <a:p>
            <a:pPr algn="l">
              <a:lnSpc>
                <a:spcPct val="120000"/>
              </a:lnSpc>
            </a:pPr>
            <a:r>
              <a:rPr lang="zh-CN" altLang="en-US" sz="1400" dirty="0">
                <a:latin typeface="+mj-ea"/>
                <a:ea typeface="+mj-ea"/>
              </a:rPr>
              <a:t>我是标题</a:t>
            </a:r>
          </a:p>
        </p:txBody>
      </p:sp>
      <p:sp>
        <p:nvSpPr>
          <p:cNvPr id="24" name="文本框 23">
            <a:extLst>
              <a:ext uri="{FF2B5EF4-FFF2-40B4-BE49-F238E27FC236}">
                <a16:creationId xmlns:a16="http://schemas.microsoft.com/office/drawing/2014/main" xmlns="" id="{386EFFB0-1D7A-4A33-8852-4ABC554A0DAC}"/>
              </a:ext>
            </a:extLst>
          </p:cNvPr>
          <p:cNvSpPr txBox="1"/>
          <p:nvPr/>
        </p:nvSpPr>
        <p:spPr>
          <a:xfrm>
            <a:off x="1017174" y="3546541"/>
            <a:ext cx="2886613" cy="520720"/>
          </a:xfrm>
          <a:prstGeom prst="rect">
            <a:avLst/>
          </a:prstGeom>
          <a:noFill/>
        </p:spPr>
        <p:txBody>
          <a:bodyPr wrap="square" rtlCol="0">
            <a:spAutoFit/>
          </a:bodyPr>
          <a:lstStyle/>
          <a:p>
            <a:pPr>
              <a:lnSpc>
                <a:spcPct val="120000"/>
              </a:lnSpc>
            </a:pPr>
            <a:r>
              <a:rPr lang="zh-CN" altLang="en-US" sz="1200" dirty="0"/>
              <a:t>我是一堆无情的占位文字我是一堆无情的占位文字我是一堆无情的占位文字</a:t>
            </a:r>
          </a:p>
        </p:txBody>
      </p:sp>
      <p:sp>
        <p:nvSpPr>
          <p:cNvPr id="26" name="矩形 25">
            <a:extLst>
              <a:ext uri="{FF2B5EF4-FFF2-40B4-BE49-F238E27FC236}">
                <a16:creationId xmlns:a16="http://schemas.microsoft.com/office/drawing/2014/main" xmlns="" id="{08E84BD8-2655-4074-BF87-46EBEBAF762F}"/>
              </a:ext>
            </a:extLst>
          </p:cNvPr>
          <p:cNvSpPr/>
          <p:nvPr/>
        </p:nvSpPr>
        <p:spPr>
          <a:xfrm>
            <a:off x="828046" y="753493"/>
            <a:ext cx="3276595" cy="1139601"/>
          </a:xfrm>
          <a:prstGeom prst="rect">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7" name="矩形 26">
            <a:extLst>
              <a:ext uri="{FF2B5EF4-FFF2-40B4-BE49-F238E27FC236}">
                <a16:creationId xmlns:a16="http://schemas.microsoft.com/office/drawing/2014/main" xmlns="" id="{335468E3-12B8-4DEA-98D7-2F9EDA163859}"/>
              </a:ext>
            </a:extLst>
          </p:cNvPr>
          <p:cNvSpPr/>
          <p:nvPr/>
        </p:nvSpPr>
        <p:spPr>
          <a:xfrm>
            <a:off x="828047" y="1893235"/>
            <a:ext cx="1635754" cy="869951"/>
          </a:xfrm>
          <a:prstGeom prst="rect">
            <a:avLst/>
          </a:prstGeom>
          <a:blipFill>
            <a:blip r:embed="rId2"/>
            <a:srcRect/>
            <a:stretch>
              <a:fillRect t="-12578" b="-12578"/>
            </a:stretch>
          </a:blip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8" name="矩形 27">
            <a:extLst>
              <a:ext uri="{FF2B5EF4-FFF2-40B4-BE49-F238E27FC236}">
                <a16:creationId xmlns:a16="http://schemas.microsoft.com/office/drawing/2014/main" xmlns="" id="{B1B1957B-0BD1-465F-B4DE-88F63933E50E}"/>
              </a:ext>
            </a:extLst>
          </p:cNvPr>
          <p:cNvSpPr/>
          <p:nvPr/>
        </p:nvSpPr>
        <p:spPr>
          <a:xfrm>
            <a:off x="3542036" y="753493"/>
            <a:ext cx="562605" cy="24185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a:t>2014</a:t>
            </a:r>
            <a:endParaRPr lang="zh-CN" altLang="en-US" sz="1200" dirty="0"/>
          </a:p>
        </p:txBody>
      </p:sp>
      <p:sp>
        <p:nvSpPr>
          <p:cNvPr id="29" name="矩形 28">
            <a:extLst>
              <a:ext uri="{FF2B5EF4-FFF2-40B4-BE49-F238E27FC236}">
                <a16:creationId xmlns:a16="http://schemas.microsoft.com/office/drawing/2014/main" xmlns="" id="{C844454D-A481-4FE5-A3B8-CACD90B02B94}"/>
              </a:ext>
            </a:extLst>
          </p:cNvPr>
          <p:cNvSpPr/>
          <p:nvPr/>
        </p:nvSpPr>
        <p:spPr>
          <a:xfrm>
            <a:off x="2468887" y="1899157"/>
            <a:ext cx="1635754" cy="869951"/>
          </a:xfrm>
          <a:prstGeom prst="rect">
            <a:avLst/>
          </a:prstGeom>
          <a:blipFill>
            <a:blip r:embed="rId2"/>
            <a:srcRect/>
            <a:stretch>
              <a:fillRect t="-12578" b="-12578"/>
            </a:stretch>
          </a:blip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0" name="文本框 29">
            <a:extLst>
              <a:ext uri="{FF2B5EF4-FFF2-40B4-BE49-F238E27FC236}">
                <a16:creationId xmlns:a16="http://schemas.microsoft.com/office/drawing/2014/main" xmlns="" id="{2AA42610-07A8-4BBC-B601-CF82A7641A1F}"/>
              </a:ext>
            </a:extLst>
          </p:cNvPr>
          <p:cNvSpPr txBox="1"/>
          <p:nvPr/>
        </p:nvSpPr>
        <p:spPr>
          <a:xfrm>
            <a:off x="1017037" y="1003124"/>
            <a:ext cx="3085055" cy="333553"/>
          </a:xfrm>
          <a:prstGeom prst="rect">
            <a:avLst/>
          </a:prstGeom>
          <a:noFill/>
        </p:spPr>
        <p:txBody>
          <a:bodyPr wrap="square" rtlCol="0">
            <a:spAutoFit/>
          </a:bodyPr>
          <a:lstStyle/>
          <a:p>
            <a:pPr algn="l">
              <a:lnSpc>
                <a:spcPct val="120000"/>
              </a:lnSpc>
            </a:pPr>
            <a:r>
              <a:rPr lang="zh-CN" altLang="en-US" sz="1400" dirty="0">
                <a:latin typeface="+mj-ea"/>
                <a:ea typeface="+mj-ea"/>
              </a:rPr>
              <a:t>我是标题</a:t>
            </a:r>
          </a:p>
        </p:txBody>
      </p:sp>
      <p:sp>
        <p:nvSpPr>
          <p:cNvPr id="31" name="文本框 30">
            <a:extLst>
              <a:ext uri="{FF2B5EF4-FFF2-40B4-BE49-F238E27FC236}">
                <a16:creationId xmlns:a16="http://schemas.microsoft.com/office/drawing/2014/main" xmlns="" id="{D70E29BE-5E9E-4625-92FE-49ADF4A09A23}"/>
              </a:ext>
            </a:extLst>
          </p:cNvPr>
          <p:cNvSpPr txBox="1"/>
          <p:nvPr/>
        </p:nvSpPr>
        <p:spPr>
          <a:xfrm>
            <a:off x="1017174" y="1336677"/>
            <a:ext cx="2886613" cy="520720"/>
          </a:xfrm>
          <a:prstGeom prst="rect">
            <a:avLst/>
          </a:prstGeom>
          <a:noFill/>
        </p:spPr>
        <p:txBody>
          <a:bodyPr wrap="square" rtlCol="0">
            <a:spAutoFit/>
          </a:bodyPr>
          <a:lstStyle/>
          <a:p>
            <a:pPr>
              <a:lnSpc>
                <a:spcPct val="120000"/>
              </a:lnSpc>
            </a:pPr>
            <a:r>
              <a:rPr lang="zh-CN" altLang="en-US" sz="1200" dirty="0"/>
              <a:t>我是一堆无情的占位文字我是一堆无情的占位文字我是一堆无情的占位文字</a:t>
            </a:r>
          </a:p>
        </p:txBody>
      </p:sp>
      <p:sp>
        <p:nvSpPr>
          <p:cNvPr id="34" name="椭圆 33">
            <a:extLst>
              <a:ext uri="{FF2B5EF4-FFF2-40B4-BE49-F238E27FC236}">
                <a16:creationId xmlns:a16="http://schemas.microsoft.com/office/drawing/2014/main" xmlns="" id="{1142B1EF-FBCB-466C-A052-ABA6EE0A4EFA}"/>
              </a:ext>
            </a:extLst>
          </p:cNvPr>
          <p:cNvSpPr/>
          <p:nvPr/>
        </p:nvSpPr>
        <p:spPr>
          <a:xfrm>
            <a:off x="4436698" y="1627253"/>
            <a:ext cx="265841" cy="265841"/>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等腰三角形 34">
            <a:extLst>
              <a:ext uri="{FF2B5EF4-FFF2-40B4-BE49-F238E27FC236}">
                <a16:creationId xmlns:a16="http://schemas.microsoft.com/office/drawing/2014/main" xmlns="" id="{FD7A56A0-973F-4D70-93B7-E20250FBB2A0}"/>
              </a:ext>
            </a:extLst>
          </p:cNvPr>
          <p:cNvSpPr/>
          <p:nvPr/>
        </p:nvSpPr>
        <p:spPr>
          <a:xfrm rot="16200000" flipH="1">
            <a:off x="4153487" y="1679210"/>
            <a:ext cx="187833" cy="161925"/>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8" name="直接连接符 17">
            <a:extLst>
              <a:ext uri="{FF2B5EF4-FFF2-40B4-BE49-F238E27FC236}">
                <a16:creationId xmlns:a16="http://schemas.microsoft.com/office/drawing/2014/main" xmlns="" id="{F33722AB-2FEE-4412-BDC4-534911D322B6}"/>
              </a:ext>
            </a:extLst>
          </p:cNvPr>
          <p:cNvCxnSpPr>
            <a:cxnSpLocks/>
          </p:cNvCxnSpPr>
          <p:nvPr/>
        </p:nvCxnSpPr>
        <p:spPr>
          <a:xfrm>
            <a:off x="4147075" y="4848225"/>
            <a:ext cx="849850" cy="0"/>
          </a:xfrm>
          <a:prstGeom prst="line">
            <a:avLst/>
          </a:prstGeom>
          <a:ln w="19050">
            <a:solidFill>
              <a:schemeClr val="bg2">
                <a:lumMod val="90000"/>
              </a:schemeClr>
            </a:solidFill>
          </a:ln>
        </p:spPr>
        <p:style>
          <a:lnRef idx="1">
            <a:schemeClr val="accent1"/>
          </a:lnRef>
          <a:fillRef idx="0">
            <a:schemeClr val="accent1"/>
          </a:fillRef>
          <a:effectRef idx="0">
            <a:schemeClr val="accent1"/>
          </a:effectRef>
          <a:fontRef idx="minor">
            <a:schemeClr val="tx1"/>
          </a:fontRef>
        </p:style>
      </p:cxnSp>
      <p:cxnSp>
        <p:nvCxnSpPr>
          <p:cNvPr id="37" name="直接连接符 36">
            <a:extLst>
              <a:ext uri="{FF2B5EF4-FFF2-40B4-BE49-F238E27FC236}">
                <a16:creationId xmlns:a16="http://schemas.microsoft.com/office/drawing/2014/main" xmlns="" id="{3C1FEC70-A31D-4A7A-9E32-E34D9F188280}"/>
              </a:ext>
            </a:extLst>
          </p:cNvPr>
          <p:cNvCxnSpPr>
            <a:cxnSpLocks/>
          </p:cNvCxnSpPr>
          <p:nvPr/>
        </p:nvCxnSpPr>
        <p:spPr>
          <a:xfrm>
            <a:off x="4572000" y="1987825"/>
            <a:ext cx="0" cy="583925"/>
          </a:xfrm>
          <a:prstGeom prst="line">
            <a:avLst/>
          </a:prstGeom>
          <a:ln w="19050">
            <a:solidFill>
              <a:schemeClr val="bg2">
                <a:lumMod val="90000"/>
              </a:schemeClr>
            </a:solidFill>
          </a:ln>
        </p:spPr>
        <p:style>
          <a:lnRef idx="1">
            <a:schemeClr val="accent1"/>
          </a:lnRef>
          <a:fillRef idx="0">
            <a:schemeClr val="accent1"/>
          </a:fillRef>
          <a:effectRef idx="0">
            <a:schemeClr val="accent1"/>
          </a:effectRef>
          <a:fontRef idx="minor">
            <a:schemeClr val="tx1"/>
          </a:fontRef>
        </p:style>
      </p:cxnSp>
      <p:cxnSp>
        <p:nvCxnSpPr>
          <p:cNvPr id="39" name="直接连接符 38">
            <a:extLst>
              <a:ext uri="{FF2B5EF4-FFF2-40B4-BE49-F238E27FC236}">
                <a16:creationId xmlns:a16="http://schemas.microsoft.com/office/drawing/2014/main" xmlns="" id="{9CB567D1-A02C-40B4-AD9A-CA9130ECA433}"/>
              </a:ext>
            </a:extLst>
          </p:cNvPr>
          <p:cNvCxnSpPr>
            <a:cxnSpLocks/>
          </p:cNvCxnSpPr>
          <p:nvPr/>
        </p:nvCxnSpPr>
        <p:spPr>
          <a:xfrm>
            <a:off x="4572000" y="2962616"/>
            <a:ext cx="0" cy="583925"/>
          </a:xfrm>
          <a:prstGeom prst="line">
            <a:avLst/>
          </a:prstGeom>
          <a:ln w="19050">
            <a:solidFill>
              <a:schemeClr val="bg2">
                <a:lumMod val="90000"/>
              </a:schemeClr>
            </a:solidFill>
          </a:ln>
        </p:spPr>
        <p:style>
          <a:lnRef idx="1">
            <a:schemeClr val="accent1"/>
          </a:lnRef>
          <a:fillRef idx="0">
            <a:schemeClr val="accent1"/>
          </a:fillRef>
          <a:effectRef idx="0">
            <a:schemeClr val="accent1"/>
          </a:effectRef>
          <a:fontRef idx="minor">
            <a:schemeClr val="tx1"/>
          </a:fontRef>
        </p:style>
      </p:cxnSp>
      <p:cxnSp>
        <p:nvCxnSpPr>
          <p:cNvPr id="40" name="直接连接符 39">
            <a:extLst>
              <a:ext uri="{FF2B5EF4-FFF2-40B4-BE49-F238E27FC236}">
                <a16:creationId xmlns:a16="http://schemas.microsoft.com/office/drawing/2014/main" xmlns="" id="{F8AE3458-F313-49CA-9895-C0D3182B9120}"/>
              </a:ext>
            </a:extLst>
          </p:cNvPr>
          <p:cNvCxnSpPr>
            <a:cxnSpLocks/>
          </p:cNvCxnSpPr>
          <p:nvPr/>
        </p:nvCxnSpPr>
        <p:spPr>
          <a:xfrm>
            <a:off x="4572000" y="3937407"/>
            <a:ext cx="0" cy="583925"/>
          </a:xfrm>
          <a:prstGeom prst="line">
            <a:avLst/>
          </a:prstGeom>
          <a:ln w="19050">
            <a:solidFill>
              <a:schemeClr val="bg2">
                <a:lumMod val="9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9011841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标题 9">
            <a:extLst>
              <a:ext uri="{FF2B5EF4-FFF2-40B4-BE49-F238E27FC236}">
                <a16:creationId xmlns:a16="http://schemas.microsoft.com/office/drawing/2014/main" xmlns="" id="{7D2B7EF0-E8BB-40A9-BBC2-C25A2D61E8B4}"/>
              </a:ext>
            </a:extLst>
          </p:cNvPr>
          <p:cNvSpPr>
            <a:spLocks noGrp="1"/>
          </p:cNvSpPr>
          <p:nvPr>
            <p:ph type="title"/>
          </p:nvPr>
        </p:nvSpPr>
        <p:spPr/>
        <p:txBody>
          <a:bodyPr>
            <a:normAutofit fontScale="90000"/>
          </a:bodyPr>
          <a:lstStyle/>
          <a:p>
            <a:r>
              <a:rPr lang="zh-CN" altLang="en-US" dirty="0"/>
              <a:t>年度工作概述</a:t>
            </a:r>
          </a:p>
        </p:txBody>
      </p:sp>
      <p:sp>
        <p:nvSpPr>
          <p:cNvPr id="3" name="矩形 2">
            <a:extLst>
              <a:ext uri="{FF2B5EF4-FFF2-40B4-BE49-F238E27FC236}">
                <a16:creationId xmlns:a16="http://schemas.microsoft.com/office/drawing/2014/main" xmlns="" id="{97027A91-E8BC-424D-93AB-62018632C0B0}"/>
              </a:ext>
            </a:extLst>
          </p:cNvPr>
          <p:cNvSpPr/>
          <p:nvPr/>
        </p:nvSpPr>
        <p:spPr>
          <a:xfrm>
            <a:off x="500063" y="1594884"/>
            <a:ext cx="3710430" cy="2541182"/>
          </a:xfrm>
          <a:prstGeom prst="rect">
            <a:avLst/>
          </a:prstGeom>
          <a:blipFill>
            <a:blip r:embed="rId3"/>
            <a:stretch>
              <a:fillRect l="-3736" r="-371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a:extLst>
              <a:ext uri="{FF2B5EF4-FFF2-40B4-BE49-F238E27FC236}">
                <a16:creationId xmlns:a16="http://schemas.microsoft.com/office/drawing/2014/main" xmlns="" id="{9BFCA08D-9A34-4E99-B657-D17CDA48CB0A}"/>
              </a:ext>
            </a:extLst>
          </p:cNvPr>
          <p:cNvSpPr/>
          <p:nvPr/>
        </p:nvSpPr>
        <p:spPr>
          <a:xfrm>
            <a:off x="4571999" y="2806996"/>
            <a:ext cx="1778848" cy="1339702"/>
          </a:xfrm>
          <a:prstGeom prst="rect">
            <a:avLst/>
          </a:prstGeom>
          <a:blipFill>
            <a:blip r:embed="rId3"/>
            <a:stretch>
              <a:fillRect l="-6529" r="-644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a:extLst>
              <a:ext uri="{FF2B5EF4-FFF2-40B4-BE49-F238E27FC236}">
                <a16:creationId xmlns:a16="http://schemas.microsoft.com/office/drawing/2014/main" xmlns="" id="{59EFFCE3-454D-4198-AFC3-CC018BEEDC76}"/>
              </a:ext>
            </a:extLst>
          </p:cNvPr>
          <p:cNvSpPr/>
          <p:nvPr/>
        </p:nvSpPr>
        <p:spPr>
          <a:xfrm>
            <a:off x="6860327" y="2806996"/>
            <a:ext cx="1778848" cy="1339702"/>
          </a:xfrm>
          <a:prstGeom prst="rect">
            <a:avLst/>
          </a:prstGeom>
          <a:blipFill>
            <a:blip r:embed="rId3"/>
            <a:stretch>
              <a:fillRect l="-6529" r="-644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a:extLst>
              <a:ext uri="{FF2B5EF4-FFF2-40B4-BE49-F238E27FC236}">
                <a16:creationId xmlns:a16="http://schemas.microsoft.com/office/drawing/2014/main" xmlns="" id="{03DB5C77-3B8C-4C0D-86A4-FA336DE7D595}"/>
              </a:ext>
            </a:extLst>
          </p:cNvPr>
          <p:cNvSpPr txBox="1"/>
          <p:nvPr/>
        </p:nvSpPr>
        <p:spPr>
          <a:xfrm>
            <a:off x="4571999" y="1594884"/>
            <a:ext cx="4067176" cy="1109150"/>
          </a:xfrm>
          <a:prstGeom prst="rect">
            <a:avLst/>
          </a:prstGeom>
          <a:noFill/>
        </p:spPr>
        <p:txBody>
          <a:bodyPr wrap="square" rtlCol="0">
            <a:spAutoFit/>
          </a:bodyPr>
          <a:lstStyle/>
          <a:p>
            <a:pPr>
              <a:lnSpc>
                <a:spcPct val="120000"/>
              </a:lnSpc>
            </a:pPr>
            <a:r>
              <a:rPr lang="zh-CN" altLang="en-US" sz="1400" dirty="0"/>
              <a:t>我是一堆无情的占位文字我是一堆无情的占位文字我是一堆无情的占位文字我是一堆无情的占位文字我是一堆无情的占位文字我是一堆无情的占位文字我是一堆无情的占位文字</a:t>
            </a:r>
          </a:p>
        </p:txBody>
      </p:sp>
      <p:sp>
        <p:nvSpPr>
          <p:cNvPr id="7" name="矩形 6">
            <a:extLst>
              <a:ext uri="{FF2B5EF4-FFF2-40B4-BE49-F238E27FC236}">
                <a16:creationId xmlns:a16="http://schemas.microsoft.com/office/drawing/2014/main" xmlns="" id="{1E9E0AEB-29D6-4330-BA69-BE2C0ED25203}"/>
              </a:ext>
            </a:extLst>
          </p:cNvPr>
          <p:cNvSpPr/>
          <p:nvPr/>
        </p:nvSpPr>
        <p:spPr>
          <a:xfrm>
            <a:off x="500061" y="3562184"/>
            <a:ext cx="3710429" cy="573882"/>
          </a:xfrm>
          <a:prstGeom prst="rect">
            <a:avLst/>
          </a:prstGeom>
          <a:gradFill>
            <a:gsLst>
              <a:gs pos="0">
                <a:schemeClr val="accent1">
                  <a:lumMod val="60000"/>
                  <a:lumOff val="40000"/>
                </a:schemeClr>
              </a:gs>
              <a:gs pos="100000">
                <a:schemeClr val="accent1"/>
              </a:gs>
            </a:gsLst>
            <a:lin ang="189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a:extLst>
              <a:ext uri="{FF2B5EF4-FFF2-40B4-BE49-F238E27FC236}">
                <a16:creationId xmlns:a16="http://schemas.microsoft.com/office/drawing/2014/main" xmlns="" id="{2CA2BA14-564A-40F6-AD12-49628C2043F5}"/>
              </a:ext>
            </a:extLst>
          </p:cNvPr>
          <p:cNvSpPr txBox="1"/>
          <p:nvPr/>
        </p:nvSpPr>
        <p:spPr>
          <a:xfrm>
            <a:off x="664977" y="3682348"/>
            <a:ext cx="2434855" cy="333553"/>
          </a:xfrm>
          <a:prstGeom prst="rect">
            <a:avLst/>
          </a:prstGeom>
          <a:noFill/>
        </p:spPr>
        <p:txBody>
          <a:bodyPr wrap="square" rtlCol="0">
            <a:spAutoFit/>
          </a:bodyPr>
          <a:lstStyle/>
          <a:p>
            <a:pPr algn="l">
              <a:lnSpc>
                <a:spcPct val="120000"/>
              </a:lnSpc>
            </a:pPr>
            <a:r>
              <a:rPr lang="en-US" altLang="zh-CN" sz="1400" spc="300" dirty="0">
                <a:solidFill>
                  <a:schemeClr val="bg1"/>
                </a:solidFill>
              </a:rPr>
              <a:t>CREATE CREATIVE</a:t>
            </a:r>
            <a:endParaRPr lang="zh-CN" altLang="en-US" sz="1400" spc="300" dirty="0">
              <a:solidFill>
                <a:schemeClr val="bg1"/>
              </a:solidFill>
            </a:endParaRPr>
          </a:p>
        </p:txBody>
      </p:sp>
      <p:sp>
        <p:nvSpPr>
          <p:cNvPr id="9" name="iconfont-1043-158019">
            <a:extLst>
              <a:ext uri="{FF2B5EF4-FFF2-40B4-BE49-F238E27FC236}">
                <a16:creationId xmlns:a16="http://schemas.microsoft.com/office/drawing/2014/main" xmlns="" id="{06B59185-A87F-42AB-9E08-9B46D9F0BAC9}"/>
              </a:ext>
            </a:extLst>
          </p:cNvPr>
          <p:cNvSpPr>
            <a:spLocks noChangeAspect="1"/>
          </p:cNvSpPr>
          <p:nvPr/>
        </p:nvSpPr>
        <p:spPr bwMode="auto">
          <a:xfrm>
            <a:off x="3704523" y="3737640"/>
            <a:ext cx="213150" cy="212991"/>
          </a:xfrm>
          <a:custGeom>
            <a:avLst/>
            <a:gdLst>
              <a:gd name="T0" fmla="*/ 7276 w 11201"/>
              <a:gd name="T1" fmla="*/ 0 h 11193"/>
              <a:gd name="T2" fmla="*/ 8395 w 11201"/>
              <a:gd name="T3" fmla="*/ 1399 h 11193"/>
              <a:gd name="T4" fmla="*/ 7636 w 11201"/>
              <a:gd name="T5" fmla="*/ 4430 h 11193"/>
              <a:gd name="T6" fmla="*/ 9514 w 11201"/>
              <a:gd name="T7" fmla="*/ 4477 h 11193"/>
              <a:gd name="T8" fmla="*/ 11193 w 11201"/>
              <a:gd name="T9" fmla="*/ 5736 h 11193"/>
              <a:gd name="T10" fmla="*/ 10756 w 11201"/>
              <a:gd name="T11" fmla="*/ 6535 h 11193"/>
              <a:gd name="T12" fmla="*/ 10764 w 11201"/>
              <a:gd name="T13" fmla="*/ 6546 h 11193"/>
              <a:gd name="T14" fmla="*/ 10476 w 11201"/>
              <a:gd name="T15" fmla="*/ 7934 h 11193"/>
              <a:gd name="T16" fmla="*/ 10484 w 11201"/>
              <a:gd name="T17" fmla="*/ 7946 h 11193"/>
              <a:gd name="T18" fmla="*/ 10197 w 11201"/>
              <a:gd name="T19" fmla="*/ 9333 h 11193"/>
              <a:gd name="T20" fmla="*/ 10205 w 11201"/>
              <a:gd name="T21" fmla="*/ 9345 h 11193"/>
              <a:gd name="T22" fmla="*/ 10354 w 11201"/>
              <a:gd name="T23" fmla="*/ 9933 h 11193"/>
              <a:gd name="T24" fmla="*/ 8955 w 11201"/>
              <a:gd name="T25" fmla="*/ 11193 h 11193"/>
              <a:gd name="T26" fmla="*/ 7276 w 11201"/>
              <a:gd name="T27" fmla="*/ 11193 h 11193"/>
              <a:gd name="T28" fmla="*/ 4359 w 11201"/>
              <a:gd name="T29" fmla="*/ 10965 h 11193"/>
              <a:gd name="T30" fmla="*/ 3638 w 11201"/>
              <a:gd name="T31" fmla="*/ 10837 h 11193"/>
              <a:gd name="T32" fmla="*/ 3638 w 11201"/>
              <a:gd name="T33" fmla="*/ 10913 h 11193"/>
              <a:gd name="T34" fmla="*/ 3358 w 11201"/>
              <a:gd name="T35" fmla="*/ 11193 h 11193"/>
              <a:gd name="T36" fmla="*/ 279 w 11201"/>
              <a:gd name="T37" fmla="*/ 11193 h 11193"/>
              <a:gd name="T38" fmla="*/ 0 w 11201"/>
              <a:gd name="T39" fmla="*/ 10913 h 11193"/>
              <a:gd name="T40" fmla="*/ 0 w 11201"/>
              <a:gd name="T41" fmla="*/ 4197 h 11193"/>
              <a:gd name="T42" fmla="*/ 279 w 11201"/>
              <a:gd name="T43" fmla="*/ 3917 h 11193"/>
              <a:gd name="T44" fmla="*/ 3358 w 11201"/>
              <a:gd name="T45" fmla="*/ 3917 h 11193"/>
              <a:gd name="T46" fmla="*/ 3638 w 11201"/>
              <a:gd name="T47" fmla="*/ 4197 h 11193"/>
              <a:gd name="T48" fmla="*/ 3638 w 11201"/>
              <a:gd name="T49" fmla="*/ 4245 h 11193"/>
              <a:gd name="T50" fmla="*/ 5149 w 11201"/>
              <a:gd name="T51" fmla="*/ 2742 h 11193"/>
              <a:gd name="T52" fmla="*/ 5489 w 11201"/>
              <a:gd name="T53" fmla="*/ 2222 h 11193"/>
              <a:gd name="T54" fmla="*/ 6303 w 11201"/>
              <a:gd name="T55" fmla="*/ 667 h 11193"/>
              <a:gd name="T56" fmla="*/ 7276 w 11201"/>
              <a:gd name="T57" fmla="*/ 0 h 11193"/>
              <a:gd name="T58" fmla="*/ 559 w 11201"/>
              <a:gd name="T59" fmla="*/ 4477 h 11193"/>
              <a:gd name="T60" fmla="*/ 559 w 11201"/>
              <a:gd name="T61" fmla="*/ 10633 h 11193"/>
              <a:gd name="T62" fmla="*/ 3078 w 11201"/>
              <a:gd name="T63" fmla="*/ 10633 h 11193"/>
              <a:gd name="T64" fmla="*/ 3078 w 11201"/>
              <a:gd name="T65" fmla="*/ 4477 h 11193"/>
              <a:gd name="T66" fmla="*/ 559 w 11201"/>
              <a:gd name="T67" fmla="*/ 4477 h 11193"/>
              <a:gd name="T68" fmla="*/ 7276 w 11201"/>
              <a:gd name="T69" fmla="*/ 560 h 11193"/>
              <a:gd name="T70" fmla="*/ 5597 w 11201"/>
              <a:gd name="T71" fmla="*/ 3078 h 11193"/>
              <a:gd name="T72" fmla="*/ 3718 w 11201"/>
              <a:gd name="T73" fmla="*/ 4872 h 11193"/>
              <a:gd name="T74" fmla="*/ 3638 w 11201"/>
              <a:gd name="T75" fmla="*/ 4909 h 11193"/>
              <a:gd name="T76" fmla="*/ 3638 w 11201"/>
              <a:gd name="T77" fmla="*/ 10254 h 11193"/>
              <a:gd name="T78" fmla="*/ 7276 w 11201"/>
              <a:gd name="T79" fmla="*/ 10633 h 11193"/>
              <a:gd name="T80" fmla="*/ 8955 w 11201"/>
              <a:gd name="T81" fmla="*/ 10633 h 11193"/>
              <a:gd name="T82" fmla="*/ 9794 w 11201"/>
              <a:gd name="T83" fmla="*/ 9933 h 11193"/>
              <a:gd name="T84" fmla="*/ 9514 w 11201"/>
              <a:gd name="T85" fmla="*/ 9234 h 11193"/>
              <a:gd name="T86" fmla="*/ 10074 w 11201"/>
              <a:gd name="T87" fmla="*/ 8534 h 11193"/>
              <a:gd name="T88" fmla="*/ 9794 w 11201"/>
              <a:gd name="T89" fmla="*/ 7835 h 11193"/>
              <a:gd name="T90" fmla="*/ 10354 w 11201"/>
              <a:gd name="T91" fmla="*/ 7135 h 11193"/>
              <a:gd name="T92" fmla="*/ 10074 w 11201"/>
              <a:gd name="T93" fmla="*/ 6436 h 11193"/>
              <a:gd name="T94" fmla="*/ 10633 w 11201"/>
              <a:gd name="T95" fmla="*/ 5736 h 11193"/>
              <a:gd name="T96" fmla="*/ 9514 w 11201"/>
              <a:gd name="T97" fmla="*/ 5037 h 11193"/>
              <a:gd name="T98" fmla="*/ 6996 w 11201"/>
              <a:gd name="T99" fmla="*/ 4477 h 11193"/>
              <a:gd name="T100" fmla="*/ 7835 w 11201"/>
              <a:gd name="T101" fmla="*/ 1399 h 11193"/>
              <a:gd name="T102" fmla="*/ 7276 w 11201"/>
              <a:gd name="T103" fmla="*/ 560 h 11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1201" h="11193">
                <a:moveTo>
                  <a:pt x="7276" y="0"/>
                </a:moveTo>
                <a:cubicBezTo>
                  <a:pt x="8072" y="0"/>
                  <a:pt x="8395" y="530"/>
                  <a:pt x="8395" y="1399"/>
                </a:cubicBezTo>
                <a:cubicBezTo>
                  <a:pt x="8361" y="2444"/>
                  <a:pt x="8080" y="3485"/>
                  <a:pt x="7636" y="4430"/>
                </a:cubicBezTo>
                <a:cubicBezTo>
                  <a:pt x="8259" y="4490"/>
                  <a:pt x="8888" y="4476"/>
                  <a:pt x="9514" y="4477"/>
                </a:cubicBezTo>
                <a:cubicBezTo>
                  <a:pt x="10569" y="4477"/>
                  <a:pt x="11193" y="4914"/>
                  <a:pt x="11193" y="5736"/>
                </a:cubicBezTo>
                <a:cubicBezTo>
                  <a:pt x="11201" y="6070"/>
                  <a:pt x="11018" y="6343"/>
                  <a:pt x="10756" y="6535"/>
                </a:cubicBezTo>
                <a:lnTo>
                  <a:pt x="10764" y="6546"/>
                </a:lnTo>
                <a:cubicBezTo>
                  <a:pt x="10992" y="7062"/>
                  <a:pt x="10974" y="7569"/>
                  <a:pt x="10476" y="7934"/>
                </a:cubicBezTo>
                <a:lnTo>
                  <a:pt x="10484" y="7946"/>
                </a:lnTo>
                <a:cubicBezTo>
                  <a:pt x="10712" y="8461"/>
                  <a:pt x="10695" y="8968"/>
                  <a:pt x="10197" y="9333"/>
                </a:cubicBezTo>
                <a:lnTo>
                  <a:pt x="10205" y="9345"/>
                </a:lnTo>
                <a:cubicBezTo>
                  <a:pt x="10362" y="9782"/>
                  <a:pt x="10327" y="9583"/>
                  <a:pt x="10354" y="9933"/>
                </a:cubicBezTo>
                <a:cubicBezTo>
                  <a:pt x="10354" y="10697"/>
                  <a:pt x="9788" y="11193"/>
                  <a:pt x="8955" y="11193"/>
                </a:cubicBezTo>
                <a:lnTo>
                  <a:pt x="7276" y="11193"/>
                </a:lnTo>
                <a:cubicBezTo>
                  <a:pt x="6350" y="11193"/>
                  <a:pt x="5294" y="11104"/>
                  <a:pt x="4359" y="10965"/>
                </a:cubicBezTo>
                <a:cubicBezTo>
                  <a:pt x="4118" y="10925"/>
                  <a:pt x="3877" y="10888"/>
                  <a:pt x="3638" y="10837"/>
                </a:cubicBezTo>
                <a:lnTo>
                  <a:pt x="3638" y="10913"/>
                </a:lnTo>
                <a:cubicBezTo>
                  <a:pt x="3638" y="11067"/>
                  <a:pt x="3512" y="11193"/>
                  <a:pt x="3358" y="11193"/>
                </a:cubicBezTo>
                <a:lnTo>
                  <a:pt x="279" y="11193"/>
                </a:lnTo>
                <a:cubicBezTo>
                  <a:pt x="125" y="11193"/>
                  <a:pt x="0" y="11067"/>
                  <a:pt x="0" y="10913"/>
                </a:cubicBezTo>
                <a:lnTo>
                  <a:pt x="0" y="4197"/>
                </a:lnTo>
                <a:cubicBezTo>
                  <a:pt x="0" y="4043"/>
                  <a:pt x="125" y="3917"/>
                  <a:pt x="279" y="3917"/>
                </a:cubicBezTo>
                <a:lnTo>
                  <a:pt x="3358" y="3917"/>
                </a:lnTo>
                <a:cubicBezTo>
                  <a:pt x="3512" y="3917"/>
                  <a:pt x="3638" y="4043"/>
                  <a:pt x="3638" y="4197"/>
                </a:cubicBezTo>
                <a:lnTo>
                  <a:pt x="3638" y="4245"/>
                </a:lnTo>
                <a:cubicBezTo>
                  <a:pt x="4251" y="3875"/>
                  <a:pt x="4700" y="3289"/>
                  <a:pt x="5149" y="2742"/>
                </a:cubicBezTo>
                <a:cubicBezTo>
                  <a:pt x="5266" y="2586"/>
                  <a:pt x="5378" y="2414"/>
                  <a:pt x="5489" y="2222"/>
                </a:cubicBezTo>
                <a:cubicBezTo>
                  <a:pt x="5647" y="1950"/>
                  <a:pt x="6170" y="880"/>
                  <a:pt x="6303" y="667"/>
                </a:cubicBezTo>
                <a:cubicBezTo>
                  <a:pt x="6567" y="246"/>
                  <a:pt x="6854" y="0"/>
                  <a:pt x="7276" y="0"/>
                </a:cubicBezTo>
                <a:close/>
                <a:moveTo>
                  <a:pt x="559" y="4477"/>
                </a:moveTo>
                <a:lnTo>
                  <a:pt x="559" y="10633"/>
                </a:lnTo>
                <a:lnTo>
                  <a:pt x="3078" y="10633"/>
                </a:lnTo>
                <a:lnTo>
                  <a:pt x="3078" y="4477"/>
                </a:lnTo>
                <a:lnTo>
                  <a:pt x="559" y="4477"/>
                </a:lnTo>
                <a:close/>
                <a:moveTo>
                  <a:pt x="7276" y="560"/>
                </a:moveTo>
                <a:cubicBezTo>
                  <a:pt x="6716" y="560"/>
                  <a:pt x="6436" y="1959"/>
                  <a:pt x="5597" y="3078"/>
                </a:cubicBezTo>
                <a:cubicBezTo>
                  <a:pt x="5079" y="3788"/>
                  <a:pt x="4455" y="4392"/>
                  <a:pt x="3718" y="4872"/>
                </a:cubicBezTo>
                <a:lnTo>
                  <a:pt x="3638" y="4909"/>
                </a:lnTo>
                <a:lnTo>
                  <a:pt x="3638" y="10254"/>
                </a:lnTo>
                <a:cubicBezTo>
                  <a:pt x="4826" y="10546"/>
                  <a:pt x="6058" y="10588"/>
                  <a:pt x="7276" y="10633"/>
                </a:cubicBezTo>
                <a:lnTo>
                  <a:pt x="8955" y="10633"/>
                </a:lnTo>
                <a:cubicBezTo>
                  <a:pt x="9514" y="10633"/>
                  <a:pt x="9794" y="10353"/>
                  <a:pt x="9794" y="9933"/>
                </a:cubicBezTo>
                <a:cubicBezTo>
                  <a:pt x="9794" y="9514"/>
                  <a:pt x="9514" y="9514"/>
                  <a:pt x="9514" y="9234"/>
                </a:cubicBezTo>
                <a:cubicBezTo>
                  <a:pt x="9514" y="8954"/>
                  <a:pt x="10074" y="8954"/>
                  <a:pt x="10074" y="8534"/>
                </a:cubicBezTo>
                <a:cubicBezTo>
                  <a:pt x="10074" y="8115"/>
                  <a:pt x="9794" y="8115"/>
                  <a:pt x="9794" y="7835"/>
                </a:cubicBezTo>
                <a:cubicBezTo>
                  <a:pt x="9794" y="7555"/>
                  <a:pt x="10354" y="7555"/>
                  <a:pt x="10354" y="7135"/>
                </a:cubicBezTo>
                <a:cubicBezTo>
                  <a:pt x="10354" y="6716"/>
                  <a:pt x="10074" y="6716"/>
                  <a:pt x="10074" y="6436"/>
                </a:cubicBezTo>
                <a:cubicBezTo>
                  <a:pt x="10074" y="6156"/>
                  <a:pt x="10633" y="6156"/>
                  <a:pt x="10633" y="5736"/>
                </a:cubicBezTo>
                <a:cubicBezTo>
                  <a:pt x="10633" y="5316"/>
                  <a:pt x="10354" y="5037"/>
                  <a:pt x="9514" y="5037"/>
                </a:cubicBezTo>
                <a:cubicBezTo>
                  <a:pt x="7555" y="5037"/>
                  <a:pt x="6716" y="5037"/>
                  <a:pt x="6996" y="4477"/>
                </a:cubicBezTo>
                <a:cubicBezTo>
                  <a:pt x="7301" y="3867"/>
                  <a:pt x="7835" y="2518"/>
                  <a:pt x="7835" y="1399"/>
                </a:cubicBezTo>
                <a:cubicBezTo>
                  <a:pt x="7835" y="839"/>
                  <a:pt x="7714" y="560"/>
                  <a:pt x="7276" y="560"/>
                </a:cubicBezTo>
                <a:close/>
              </a:path>
            </a:pathLst>
          </a:custGeom>
          <a:solidFill>
            <a:schemeClr val="bg1"/>
          </a:solidFill>
          <a:ln>
            <a:noFill/>
          </a:ln>
        </p:spPr>
      </p:sp>
    </p:spTree>
    <p:custDataLst>
      <p:tags r:id="rId1"/>
    </p:custDataLst>
    <p:extLst>
      <p:ext uri="{BB962C8B-B14F-4D97-AF65-F5344CB8AC3E}">
        <p14:creationId xmlns:p14="http://schemas.microsoft.com/office/powerpoint/2010/main" val="1674409735"/>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ISLIDE.GUIDESSETTING" val="{&quot;Id&quot;:null,&quot;Name&quot;:&quot;正常&quot;,&quot;HeaderHeight&quot;:15.0,&quot;FooterHeight&quot;:9.0,&quot;SideMargin&quot;:5.5,&quot;TopMargin&quot;:0.0,&quot;BottomMargin&quot;:0.0,&quot;IntervalMargin&quot;:1.5,&quot;SettingType&quot;:&quot;System&quot;}"/>
</p:tagLst>
</file>

<file path=ppt/tags/tag10.xml><?xml version="1.0" encoding="utf-8"?>
<p:tagLst xmlns:a="http://schemas.openxmlformats.org/drawingml/2006/main" xmlns:r="http://schemas.openxmlformats.org/officeDocument/2006/relationships" xmlns:p="http://schemas.openxmlformats.org/presentationml/2006/main">
  <p:tag name="ISLIDE.PICTURE" val="#223434;"/>
</p:tagLst>
</file>

<file path=ppt/tags/tag2.xml><?xml version="1.0" encoding="utf-8"?>
<p:tagLst xmlns:a="http://schemas.openxmlformats.org/drawingml/2006/main" xmlns:r="http://schemas.openxmlformats.org/officeDocument/2006/relationships" xmlns:p="http://schemas.openxmlformats.org/presentationml/2006/main">
  <p:tag name="ISLIDE.PICTURE" val="#223484;"/>
</p:tagLst>
</file>

<file path=ppt/tags/tag3.xml><?xml version="1.0" encoding="utf-8"?>
<p:tagLst xmlns:a="http://schemas.openxmlformats.org/drawingml/2006/main" xmlns:r="http://schemas.openxmlformats.org/officeDocument/2006/relationships" xmlns:p="http://schemas.openxmlformats.org/presentationml/2006/main">
  <p:tag name="ISLIDE.ICON" val="#394205;#394220;"/>
</p:tagLst>
</file>

<file path=ppt/tags/tag4.xml><?xml version="1.0" encoding="utf-8"?>
<p:tagLst xmlns:a="http://schemas.openxmlformats.org/drawingml/2006/main" xmlns:r="http://schemas.openxmlformats.org/officeDocument/2006/relationships" xmlns:p="http://schemas.openxmlformats.org/presentationml/2006/main">
  <p:tag name="ISLIDE.ICON" val="#373065;"/>
</p:tagLst>
</file>

<file path=ppt/tags/tag5.xml><?xml version="1.0" encoding="utf-8"?>
<p:tagLst xmlns:a="http://schemas.openxmlformats.org/drawingml/2006/main" xmlns:r="http://schemas.openxmlformats.org/officeDocument/2006/relationships" xmlns:p="http://schemas.openxmlformats.org/presentationml/2006/main">
  <p:tag name="ISLIDE.ICON" val="#393958;#394195;#393942;#393963;"/>
</p:tagLst>
</file>

<file path=ppt/tags/tag6.xml><?xml version="1.0" encoding="utf-8"?>
<p:tagLst xmlns:a="http://schemas.openxmlformats.org/drawingml/2006/main" xmlns:r="http://schemas.openxmlformats.org/officeDocument/2006/relationships" xmlns:p="http://schemas.openxmlformats.org/presentationml/2006/main">
  <p:tag name="ISLIDE.ICON" val="#393957;#393945;#394059;"/>
</p:tagLst>
</file>

<file path=ppt/tags/tag7.xml><?xml version="1.0" encoding="utf-8"?>
<p:tagLst xmlns:a="http://schemas.openxmlformats.org/drawingml/2006/main" xmlns:r="http://schemas.openxmlformats.org/officeDocument/2006/relationships" xmlns:p="http://schemas.openxmlformats.org/presentationml/2006/main">
  <p:tag name="ISLIDE.SMARTDIAGRAM" val="#172;"/>
</p:tagLst>
</file>

<file path=ppt/tags/tag8.xml><?xml version="1.0" encoding="utf-8"?>
<p:tagLst xmlns:a="http://schemas.openxmlformats.org/drawingml/2006/main" xmlns:r="http://schemas.openxmlformats.org/officeDocument/2006/relationships" xmlns:p="http://schemas.openxmlformats.org/presentationml/2006/main">
  <p:tag name="ISLIDE.DIAGRAM" val="#392749;"/>
</p:tagLst>
</file>

<file path=ppt/tags/tag9.xml><?xml version="1.0" encoding="utf-8"?>
<p:tagLst xmlns:a="http://schemas.openxmlformats.org/drawingml/2006/main" xmlns:r="http://schemas.openxmlformats.org/officeDocument/2006/relationships" xmlns:p="http://schemas.openxmlformats.org/presentationml/2006/main">
  <p:tag name="ISLIDE.DIAGRAM" val="#392749"/>
</p:tagLst>
</file>

<file path=ppt/theme/theme1.xml><?xml version="1.0" encoding="utf-8"?>
<a:theme xmlns:a="http://schemas.openxmlformats.org/drawingml/2006/main" name="Office 主题​​">
  <a:themeElements>
    <a:clrScheme name="自定义 2">
      <a:dk1>
        <a:srgbClr val="000000"/>
      </a:dk1>
      <a:lt1>
        <a:srgbClr val="FFFFFF"/>
      </a:lt1>
      <a:dk2>
        <a:srgbClr val="595959"/>
      </a:dk2>
      <a:lt2>
        <a:srgbClr val="EEEEEE"/>
      </a:lt2>
      <a:accent1>
        <a:srgbClr val="E1A101"/>
      </a:accent1>
      <a:accent2>
        <a:srgbClr val="E2DACC"/>
      </a:accent2>
      <a:accent3>
        <a:srgbClr val="434343"/>
      </a:accent3>
      <a:accent4>
        <a:srgbClr val="EFE9DE"/>
      </a:accent4>
      <a:accent5>
        <a:srgbClr val="FFAB40"/>
      </a:accent5>
      <a:accent6>
        <a:srgbClr val="A29680"/>
      </a:accent6>
      <a:hlink>
        <a:srgbClr val="434343"/>
      </a:hlink>
      <a:folHlink>
        <a:srgbClr val="0097A7"/>
      </a:folHlink>
    </a:clrScheme>
    <a:fontScheme name="自定义 1">
      <a:majorFont>
        <a:latin typeface="思源黑体 CN Bold"/>
        <a:ea typeface="思源黑体 CN Bold"/>
        <a:cs typeface=""/>
      </a:majorFont>
      <a:minorFont>
        <a:latin typeface="思源黑体 CN Normal"/>
        <a:ea typeface="思源黑体 CN Light"/>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rtlCol="0">
        <a:spAutoFit/>
      </a:bodyPr>
      <a:lstStyle>
        <a:defPPr algn="l">
          <a:lnSpc>
            <a:spcPct val="120000"/>
          </a:lnSpc>
          <a:defRPr sz="1400" dirty="0" smtClean="0"/>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733</TotalTime>
  <Words>2060</Words>
  <Application>Microsoft Office PowerPoint</Application>
  <PresentationFormat>全屏显示(16:9)</PresentationFormat>
  <Paragraphs>201</Paragraphs>
  <Slides>30</Slides>
  <Notes>0</Notes>
  <HiddenSlides>0</HiddenSlides>
  <MMClips>0</MMClips>
  <ScaleCrop>false</ScaleCrop>
  <HeadingPairs>
    <vt:vector size="6" baseType="variant">
      <vt:variant>
        <vt:lpstr>已用的字体</vt:lpstr>
      </vt:variant>
      <vt:variant>
        <vt:i4>14</vt:i4>
      </vt:variant>
      <vt:variant>
        <vt:lpstr>主题</vt:lpstr>
      </vt:variant>
      <vt:variant>
        <vt:i4>1</vt:i4>
      </vt:variant>
      <vt:variant>
        <vt:lpstr>幻灯片标题</vt:lpstr>
      </vt:variant>
      <vt:variant>
        <vt:i4>30</vt:i4>
      </vt:variant>
    </vt:vector>
  </HeadingPairs>
  <TitlesOfParts>
    <vt:vector size="45" baseType="lpstr">
      <vt:lpstr>Fira Sans Condensed</vt:lpstr>
      <vt:lpstr>阿里巴巴普惠体 B</vt:lpstr>
      <vt:lpstr>阿里巴巴普惠体 L</vt:lpstr>
      <vt:lpstr>阿里巴巴普惠体 R</vt:lpstr>
      <vt:lpstr>等线</vt:lpstr>
      <vt:lpstr>汉仪雅酷黑 45W</vt:lpstr>
      <vt:lpstr>思源黑体 CN Bold</vt:lpstr>
      <vt:lpstr>思源黑体 CN Light</vt:lpstr>
      <vt:lpstr>思源黑体 CN Normal</vt:lpstr>
      <vt:lpstr>微软雅黑</vt:lpstr>
      <vt:lpstr>微软雅黑 Light</vt:lpstr>
      <vt:lpstr>问藏书房</vt:lpstr>
      <vt:lpstr>Arial</vt:lpstr>
      <vt:lpstr>Calibri</vt:lpstr>
      <vt:lpstr>Office 主题​​</vt:lpstr>
      <vt:lpstr>工作汇报PPT模板</vt:lpstr>
      <vt:lpstr>PowerPoint 演示文稿</vt:lpstr>
      <vt:lpstr>年度工作概述</vt:lpstr>
      <vt:lpstr>年度工作概述</vt:lpstr>
      <vt:lpstr>团队成员介绍</vt:lpstr>
      <vt:lpstr>年度工作概述</vt:lpstr>
      <vt:lpstr>年度工作概述</vt:lpstr>
      <vt:lpstr>PowerPoint 演示文稿</vt:lpstr>
      <vt:lpstr>年度工作概述</vt:lpstr>
      <vt:lpstr>年度工作概述</vt:lpstr>
      <vt:lpstr>工作完成情况</vt:lpstr>
      <vt:lpstr>工作完成情况</vt:lpstr>
      <vt:lpstr>工作完成情况</vt:lpstr>
      <vt:lpstr>工作完成情况</vt:lpstr>
      <vt:lpstr>PowerPoint 演示文稿</vt:lpstr>
      <vt:lpstr>PowerPoint 演示文稿</vt:lpstr>
      <vt:lpstr>亮点工作展示</vt:lpstr>
      <vt:lpstr>亮点工作展示</vt:lpstr>
      <vt:lpstr>亮点工作展示</vt:lpstr>
      <vt:lpstr>亮点工作展示</vt:lpstr>
      <vt:lpstr>亮点工作展示</vt:lpstr>
      <vt:lpstr>下一步工作计划</vt:lpstr>
      <vt:lpstr>下一步工作计划</vt:lpstr>
      <vt:lpstr>下一步工作计划</vt:lpstr>
      <vt:lpstr>PowerPoint 演示文稿</vt:lpstr>
      <vt:lpstr>PowerPoint 演示文稿</vt:lpstr>
      <vt:lpstr>PPT模板使用手册</vt:lpstr>
      <vt:lpstr>作者简介</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P界达人</dc:title>
  <dc:creator>孔孔</dc:creator>
  <cp:keywords>51PPT模板网</cp:keywords>
  <dc:description>www.51pptmoban.com</dc:description>
  <cp:lastModifiedBy>阳光 男孩</cp:lastModifiedBy>
  <cp:revision>57</cp:revision>
  <dcterms:created xsi:type="dcterms:W3CDTF">2020-04-08T17:10:23Z</dcterms:created>
  <dcterms:modified xsi:type="dcterms:W3CDTF">2020-04-13T11:55:11Z</dcterms:modified>
</cp:coreProperties>
</file>