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57" r:id="rId2"/>
    <p:sldId id="265" r:id="rId3"/>
    <p:sldId id="266" r:id="rId4"/>
    <p:sldId id="272" r:id="rId5"/>
    <p:sldId id="276" r:id="rId6"/>
    <p:sldId id="277" r:id="rId7"/>
    <p:sldId id="267" r:id="rId8"/>
    <p:sldId id="270" r:id="rId9"/>
    <p:sldId id="287" r:id="rId10"/>
    <p:sldId id="285" r:id="rId11"/>
    <p:sldId id="282" r:id="rId12"/>
    <p:sldId id="268" r:id="rId13"/>
    <p:sldId id="271" r:id="rId14"/>
    <p:sldId id="283" r:id="rId15"/>
    <p:sldId id="286" r:id="rId16"/>
    <p:sldId id="269" r:id="rId17"/>
    <p:sldId id="263" r:id="rId18"/>
    <p:sldId id="274" r:id="rId19"/>
    <p:sldId id="275" r:id="rId20"/>
    <p:sldId id="258" r:id="rId21"/>
    <p:sldId id="280" r:id="rId22"/>
    <p:sldId id="288" r:id="rId23"/>
    <p:sldId id="281" r:id="rId24"/>
    <p:sldId id="289" r:id="rId25"/>
    <p:sldId id="29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正式页" id="{E0B7F6FD-9F59-465F-9874-2757F93CA7E6}">
          <p14:sldIdLst>
            <p14:sldId id="257"/>
            <p14:sldId id="265"/>
            <p14:sldId id="266"/>
            <p14:sldId id="272"/>
            <p14:sldId id="276"/>
            <p14:sldId id="277"/>
            <p14:sldId id="267"/>
            <p14:sldId id="270"/>
            <p14:sldId id="287"/>
            <p14:sldId id="285"/>
            <p14:sldId id="282"/>
            <p14:sldId id="268"/>
            <p14:sldId id="271"/>
            <p14:sldId id="283"/>
            <p14:sldId id="286"/>
            <p14:sldId id="269"/>
            <p14:sldId id="263"/>
            <p14:sldId id="274"/>
            <p14:sldId id="275"/>
            <p14:sldId id="258"/>
          </p14:sldIdLst>
        </p14:section>
        <p14:section name="说明" id="{AA22176F-1627-45FC-B334-D9EEB031E81C}">
          <p14:sldIdLst>
            <p14:sldId id="280"/>
            <p14:sldId id="288"/>
            <p14:sldId id="281"/>
            <p14:sldId id="289"/>
            <p14:sldId id="2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F4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29" autoAdjust="0"/>
    <p:restoredTop sz="94660"/>
  </p:normalViewPr>
  <p:slideViewPr>
    <p:cSldViewPr snapToGrid="0">
      <p:cViewPr>
        <p:scale>
          <a:sx n="75" d="100"/>
          <a:sy n="75" d="100"/>
        </p:scale>
        <p:origin x="1368" y="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44" d="100"/>
          <a:sy n="44" d="100"/>
        </p:scale>
        <p:origin x="284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2400" b="1" i="0" u="none" strike="noStrike" kern="1200" spc="0" baseline="0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effectLst/>
                <a:latin typeface="+mj-ea"/>
                <a:ea typeface="+mj-ea"/>
                <a:cs typeface="+mn-cs"/>
              </a:defRPr>
            </a:pPr>
            <a:r>
              <a:rPr lang="zh-CN" altLang="en-US" sz="2400" b="1" dirty="0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effectLst/>
                <a:latin typeface="+mj-ea"/>
                <a:ea typeface="+mj-ea"/>
              </a:rPr>
              <a:t>点击此处添加标题</a:t>
            </a:r>
          </a:p>
        </c:rich>
      </c:tx>
      <c:layout>
        <c:manualLayout>
          <c:xMode val="edge"/>
          <c:yMode val="edge"/>
          <c:x val="0.3192556525768166"/>
          <c:y val="1.74489566840100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2400" b="1" i="0" u="none" strike="noStrike" kern="1200" spc="0" baseline="0">
              <a:gradFill>
                <a:gsLst>
                  <a:gs pos="0">
                    <a:schemeClr val="accent3"/>
                  </a:gs>
                  <a:gs pos="60000">
                    <a:schemeClr val="accent2"/>
                  </a:gs>
                  <a:gs pos="100000">
                    <a:schemeClr val="accent6"/>
                  </a:gs>
                </a:gsLst>
                <a:lin ang="5400000" scaled="1"/>
              </a:gradFill>
              <a:effectLst/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70000"/>
                    <a:lumOff val="30000"/>
                    <a:alpha val="60000"/>
                  </a:schemeClr>
                </a:gs>
                <a:gs pos="100000">
                  <a:schemeClr val="accent3">
                    <a:lumMod val="85000"/>
                    <a:lumOff val="15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77800" dist="38100" dir="5400000" algn="tl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15104</c:v>
                </c:pt>
                <c:pt idx="1">
                  <c:v>17635</c:v>
                </c:pt>
                <c:pt idx="2">
                  <c:v>22108</c:v>
                </c:pt>
                <c:pt idx="3">
                  <c:v>30728</c:v>
                </c:pt>
                <c:pt idx="4">
                  <c:v>33935</c:v>
                </c:pt>
                <c:pt idx="5">
                  <c:v>41942</c:v>
                </c:pt>
                <c:pt idx="6">
                  <c:v>93139</c:v>
                </c:pt>
                <c:pt idx="7">
                  <c:v>101835</c:v>
                </c:pt>
                <c:pt idx="8">
                  <c:v>127181</c:v>
                </c:pt>
                <c:pt idx="9">
                  <c:v>132082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14F-44F6-962A-041B2B2A67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76933984"/>
        <c:axId val="-2076932352"/>
      </c:barChart>
      <c:catAx>
        <c:axId val="-2076933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76932352"/>
        <c:crosses val="autoZero"/>
        <c:auto val="1"/>
        <c:lblAlgn val="ctr"/>
        <c:lblOffset val="100"/>
        <c:noMultiLvlLbl val="0"/>
      </c:catAx>
      <c:valAx>
        <c:axId val="-20769323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076933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2400" b="1" i="0" u="none" strike="noStrike" kern="1200" spc="0" baseline="0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effectLst/>
                <a:latin typeface="+mj-ea"/>
                <a:ea typeface="+mj-ea"/>
                <a:cs typeface="+mn-cs"/>
              </a:defRPr>
            </a:pPr>
            <a:r>
              <a:rPr lang="zh-CN" altLang="en-US" sz="2400" b="1" dirty="0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effectLst/>
                <a:latin typeface="+mj-ea"/>
                <a:ea typeface="+mj-ea"/>
              </a:rPr>
              <a:t>点击此处添加标题</a:t>
            </a:r>
          </a:p>
        </c:rich>
      </c:tx>
      <c:layout>
        <c:manualLayout>
          <c:xMode val="edge"/>
          <c:yMode val="edge"/>
          <c:x val="0.3192556525768166"/>
          <c:y val="1.74489566840100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2400" b="1" i="0" u="none" strike="noStrike" kern="1200" spc="0" baseline="0">
              <a:gradFill>
                <a:gsLst>
                  <a:gs pos="0">
                    <a:schemeClr val="accent3"/>
                  </a:gs>
                  <a:gs pos="60000">
                    <a:schemeClr val="accent2"/>
                  </a:gs>
                  <a:gs pos="100000">
                    <a:schemeClr val="accent6"/>
                  </a:gs>
                </a:gsLst>
                <a:lin ang="5400000" scaled="1"/>
              </a:gradFill>
              <a:effectLst/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70000"/>
                    <a:lumOff val="30000"/>
                    <a:alpha val="60000"/>
                  </a:schemeClr>
                </a:gs>
                <a:gs pos="100000">
                  <a:schemeClr val="accent3">
                    <a:lumMod val="85000"/>
                    <a:lumOff val="15000"/>
                    <a:alpha val="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177800" dist="38100" dir="5400000" algn="tl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15104</c:v>
                </c:pt>
                <c:pt idx="1">
                  <c:v>17635</c:v>
                </c:pt>
                <c:pt idx="2">
                  <c:v>22108</c:v>
                </c:pt>
                <c:pt idx="3">
                  <c:v>30728</c:v>
                </c:pt>
                <c:pt idx="4">
                  <c:v>33935</c:v>
                </c:pt>
                <c:pt idx="5">
                  <c:v>41942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14F-44F6-962A-041B2B2A67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76932896"/>
        <c:axId val="-1857603424"/>
      </c:barChart>
      <c:catAx>
        <c:axId val="-20769328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1857603424"/>
        <c:crosses val="autoZero"/>
        <c:auto val="1"/>
        <c:lblAlgn val="ctr"/>
        <c:lblOffset val="100"/>
        <c:noMultiLvlLbl val="0"/>
      </c:catAx>
      <c:valAx>
        <c:axId val="-18576034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076932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2400" b="1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+mn-cs"/>
              </a:defRPr>
            </a:pPr>
            <a:r>
              <a:rPr lang="zh-CN" altLang="en-US" sz="24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</a:rPr>
              <a:t>点击此处添加标题</a:t>
            </a:r>
          </a:p>
        </c:rich>
      </c:tx>
      <c:layout>
        <c:manualLayout>
          <c:xMode val="edge"/>
          <c:yMode val="edge"/>
          <c:x val="0.21864455770341176"/>
          <c:y val="2.02414230056568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2400" b="1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effectLst>
              <a:outerShdw blurRad="177800" dist="38100" dir="5400000" algn="tl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</c:spPr>
          <c:dPt>
            <c:idx val="0"/>
            <c:bubble3D val="0"/>
            <c:spPr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77800" dist="38100" dir="5400000" algn="tl" rotWithShape="0">
                  <a:schemeClr val="accent1">
                    <a:lumMod val="60000"/>
                    <a:lumOff val="40000"/>
                    <a:alpha val="2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C1D-47F2-9381-7FC6559D4BC2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77800" dist="38100" dir="5400000" algn="tl" rotWithShape="0">
                  <a:schemeClr val="accent1">
                    <a:lumMod val="60000"/>
                    <a:lumOff val="40000"/>
                    <a:alpha val="2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EC1D-47F2-9381-7FC6559D4BC2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alpha val="4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177800" dist="38100" dir="5400000" algn="tl" rotWithShape="0">
                  <a:schemeClr val="accent1">
                    <a:lumMod val="60000"/>
                    <a:lumOff val="40000"/>
                    <a:alpha val="2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C1D-47F2-9381-7FC6559D4BC2}"/>
              </c:ext>
            </c:extLst>
          </c:dPt>
          <c:dPt>
            <c:idx val="3"/>
            <c:bubble3D val="0"/>
            <c:spPr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100000">
                    <a:schemeClr val="tx2">
                      <a:lumMod val="40000"/>
                      <a:lumOff val="60000"/>
                      <a:alpha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77800" dist="38100" dir="5400000" algn="tl" rotWithShape="0">
                  <a:schemeClr val="accent1">
                    <a:lumMod val="60000"/>
                    <a:lumOff val="40000"/>
                    <a:alpha val="2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C1D-47F2-9381-7FC6559D4BC2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15104</c:v>
                </c:pt>
                <c:pt idx="1">
                  <c:v>17635</c:v>
                </c:pt>
                <c:pt idx="2">
                  <c:v>22108</c:v>
                </c:pt>
                <c:pt idx="3">
                  <c:v>30728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14F-44F6-962A-041B2B2A67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2400" b="1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+mn-cs"/>
              </a:defRPr>
            </a:pPr>
            <a:r>
              <a:rPr lang="zh-CN" altLang="en-US" sz="24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</a:rPr>
              <a:t>点击此处添加标题</a:t>
            </a:r>
          </a:p>
        </c:rich>
      </c:tx>
      <c:layout>
        <c:manualLayout>
          <c:xMode val="edge"/>
          <c:yMode val="edge"/>
          <c:x val="0.21864455770341176"/>
          <c:y val="2.02414230056568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2400" b="1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effectLst>
              <a:outerShdw blurRad="177800" dist="38100" dir="5400000" algn="tl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</c:spPr>
          <c:dPt>
            <c:idx val="0"/>
            <c:bubble3D val="0"/>
            <c:spPr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77800" dist="38100" dir="5400000" algn="tl" rotWithShape="0">
                  <a:schemeClr val="accent1">
                    <a:lumMod val="60000"/>
                    <a:lumOff val="40000"/>
                    <a:alpha val="2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C1D-47F2-9381-7FC6559D4BC2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77800" dist="38100" dir="5400000" algn="tl" rotWithShape="0">
                  <a:schemeClr val="accent1">
                    <a:lumMod val="60000"/>
                    <a:lumOff val="40000"/>
                    <a:alpha val="2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EC1D-47F2-9381-7FC6559D4BC2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alpha val="4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177800" dist="38100" dir="5400000" algn="tl" rotWithShape="0">
                  <a:schemeClr val="accent1">
                    <a:lumMod val="60000"/>
                    <a:lumOff val="40000"/>
                    <a:alpha val="2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C1D-47F2-9381-7FC6559D4BC2}"/>
              </c:ext>
            </c:extLst>
          </c:dPt>
          <c:dPt>
            <c:idx val="3"/>
            <c:bubble3D val="0"/>
            <c:spPr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100000">
                    <a:schemeClr val="tx2">
                      <a:lumMod val="40000"/>
                      <a:lumOff val="60000"/>
                      <a:alpha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77800" dist="38100" dir="5400000" algn="tl" rotWithShape="0">
                  <a:schemeClr val="accent1">
                    <a:lumMod val="60000"/>
                    <a:lumOff val="40000"/>
                    <a:alpha val="2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C1D-47F2-9381-7FC6559D4BC2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15104</c:v>
                </c:pt>
                <c:pt idx="1">
                  <c:v>17635</c:v>
                </c:pt>
                <c:pt idx="2">
                  <c:v>22108</c:v>
                </c:pt>
                <c:pt idx="3">
                  <c:v>30728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14F-44F6-962A-041B2B2A67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4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E1AC6624-22F2-4495-8204-73BE316FBA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D2694D6-8A9A-4EC5-8625-3513C73E03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2F6F12-2400-43C2-9B83-95B6E00B3797}" type="datetimeFigureOut">
              <a:rPr lang="zh-CN" altLang="en-US" smtClean="0"/>
              <a:t>2020/4/12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4C0A7D7-4BCB-40A9-8D99-A8AB53A083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5FD2417-B0F7-4D61-89D6-266813EA1C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D6D11-4C74-4107-8A38-265E21D681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8656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gradFill>
          <a:gsLst>
            <a:gs pos="0">
              <a:schemeClr val="accent2">
                <a:lumMod val="20000"/>
                <a:lumOff val="80000"/>
                <a:alpha val="30000"/>
              </a:schemeClr>
            </a:gs>
            <a:gs pos="50000">
              <a:schemeClr val="accent2">
                <a:lumMod val="20000"/>
                <a:lumOff val="80000"/>
                <a:alpha val="40000"/>
              </a:schemeClr>
            </a:gs>
            <a:gs pos="100000">
              <a:schemeClr val="accent2">
                <a:lumMod val="20000"/>
                <a:lumOff val="80000"/>
                <a:alpha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00D5806-2141-4525-B81F-12DE3FB9EF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29" y="-41003"/>
            <a:ext cx="12193057" cy="6980525"/>
          </a:xfrm>
          <a:prstGeom prst="rect">
            <a:avLst/>
          </a:prstGeom>
        </p:spPr>
      </p:pic>
      <p:sp>
        <p:nvSpPr>
          <p:cNvPr id="14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141543F3-7721-4C59-9957-51275F046BF8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898048" y="-3399269"/>
            <a:ext cx="13988096" cy="13988096"/>
          </a:xfrm>
          <a:prstGeom prst="ellipse">
            <a:avLst/>
          </a:prstGeom>
          <a:gradFill flip="none" rotWithShape="1">
            <a:gsLst>
              <a:gs pos="78000">
                <a:schemeClr val="bg1">
                  <a:alpha val="60000"/>
                  <a:lumMod val="99000"/>
                </a:schemeClr>
              </a:gs>
              <a:gs pos="6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gradFill flip="none" rotWithShape="1">
              <a:gsLst>
                <a:gs pos="0">
                  <a:schemeClr val="accent2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9001D889-68BE-47CD-B15D-6160B3F4731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848646" y="-1652575"/>
            <a:ext cx="10494708" cy="10494708"/>
          </a:xfrm>
          <a:prstGeom prst="ellipse">
            <a:avLst/>
          </a:prstGeom>
          <a:gradFill flip="none" rotWithShape="1">
            <a:gsLst>
              <a:gs pos="78000">
                <a:schemeClr val="bg1">
                  <a:alpha val="60000"/>
                </a:schemeClr>
              </a:gs>
              <a:gs pos="6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椭圆 15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BDCD19FC-11A9-4551-843B-71A0BA68AB2E}"/>
              </a:ext>
            </a:extLst>
          </p:cNvPr>
          <p:cNvSpPr/>
          <p:nvPr userDrawn="1"/>
        </p:nvSpPr>
        <p:spPr bwMode="auto">
          <a:xfrm>
            <a:off x="3133958" y="632738"/>
            <a:ext cx="5924084" cy="5924083"/>
          </a:xfrm>
          <a:prstGeom prst="ellipse">
            <a:avLst/>
          </a:prstGeom>
          <a:gradFill flip="none" rotWithShape="1">
            <a:gsLst>
              <a:gs pos="78000">
                <a:schemeClr val="bg1">
                  <a:alpha val="60000"/>
                </a:schemeClr>
              </a:gs>
              <a:gs pos="6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0000">
                  <a:schemeClr val="accent2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BAFAC7FC-A79D-4138-8408-3B84DECA96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37854" y="2107274"/>
            <a:ext cx="9116290" cy="132172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8000" b="1" spc="600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effectLst>
                  <a:outerShdw blurRad="190500" dist="114300" dir="5400000" algn="tl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 dirty="0"/>
              <a:t>XX</a:t>
            </a:r>
            <a:r>
              <a:rPr lang="zh-CN" altLang="en-US" dirty="0"/>
              <a:t>公司年终总结</a:t>
            </a:r>
          </a:p>
        </p:txBody>
      </p:sp>
    </p:spTree>
    <p:extLst>
      <p:ext uri="{BB962C8B-B14F-4D97-AF65-F5344CB8AC3E}">
        <p14:creationId xmlns:p14="http://schemas.microsoft.com/office/powerpoint/2010/main" val="2101562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4">
    <p:bg>
      <p:bgPr>
        <a:gradFill>
          <a:gsLst>
            <a:gs pos="0">
              <a:schemeClr val="accent2">
                <a:lumMod val="20000"/>
                <a:lumOff val="80000"/>
                <a:alpha val="30000"/>
              </a:schemeClr>
            </a:gs>
            <a:gs pos="50000">
              <a:schemeClr val="accent2">
                <a:lumMod val="20000"/>
                <a:lumOff val="80000"/>
                <a:alpha val="40000"/>
              </a:schemeClr>
            </a:gs>
            <a:gs pos="100000">
              <a:schemeClr val="accent2">
                <a:lumMod val="20000"/>
                <a:lumOff val="80000"/>
                <a:alpha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46AA632D-95A6-4C94-8693-F1863811505C}"/>
              </a:ext>
            </a:extLst>
          </p:cNvPr>
          <p:cNvSpPr/>
          <p:nvPr userDrawn="1"/>
        </p:nvSpPr>
        <p:spPr>
          <a:xfrm>
            <a:off x="-1121" y="330200"/>
            <a:ext cx="699620" cy="788303"/>
          </a:xfrm>
          <a:custGeom>
            <a:avLst/>
            <a:gdLst>
              <a:gd name="connsiteX0" fmla="*/ 229002 w 699620"/>
              <a:gd name="connsiteY0" fmla="*/ 0 h 788303"/>
              <a:gd name="connsiteX1" fmla="*/ 699620 w 699620"/>
              <a:gd name="connsiteY1" fmla="*/ 0 h 788303"/>
              <a:gd name="connsiteX2" fmla="*/ 699620 w 699620"/>
              <a:gd name="connsiteY2" fmla="*/ 788303 h 788303"/>
              <a:gd name="connsiteX3" fmla="*/ 229002 w 699620"/>
              <a:gd name="connsiteY3" fmla="*/ 788303 h 788303"/>
              <a:gd name="connsiteX4" fmla="*/ 73012 w 699620"/>
              <a:gd name="connsiteY4" fmla="*/ 0 h 788303"/>
              <a:gd name="connsiteX5" fmla="*/ 198119 w 699620"/>
              <a:gd name="connsiteY5" fmla="*/ 0 h 788303"/>
              <a:gd name="connsiteX6" fmla="*/ 198119 w 699620"/>
              <a:gd name="connsiteY6" fmla="*/ 788303 h 788303"/>
              <a:gd name="connsiteX7" fmla="*/ 73012 w 699620"/>
              <a:gd name="connsiteY7" fmla="*/ 788303 h 788303"/>
              <a:gd name="connsiteX8" fmla="*/ 0 w 699620"/>
              <a:gd name="connsiteY8" fmla="*/ 0 h 788303"/>
              <a:gd name="connsiteX9" fmla="*/ 45719 w 699620"/>
              <a:gd name="connsiteY9" fmla="*/ 0 h 788303"/>
              <a:gd name="connsiteX10" fmla="*/ 45719 w 699620"/>
              <a:gd name="connsiteY10" fmla="*/ 788303 h 788303"/>
              <a:gd name="connsiteX11" fmla="*/ 0 w 699620"/>
              <a:gd name="connsiteY11" fmla="*/ 788303 h 788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9620" h="788303">
                <a:moveTo>
                  <a:pt x="229002" y="0"/>
                </a:moveTo>
                <a:lnTo>
                  <a:pt x="699620" y="0"/>
                </a:lnTo>
                <a:lnTo>
                  <a:pt x="699620" y="788303"/>
                </a:lnTo>
                <a:lnTo>
                  <a:pt x="229002" y="788303"/>
                </a:lnTo>
                <a:close/>
                <a:moveTo>
                  <a:pt x="73012" y="0"/>
                </a:moveTo>
                <a:lnTo>
                  <a:pt x="198119" y="0"/>
                </a:lnTo>
                <a:lnTo>
                  <a:pt x="198119" y="788303"/>
                </a:lnTo>
                <a:lnTo>
                  <a:pt x="73012" y="788303"/>
                </a:lnTo>
                <a:close/>
                <a:moveTo>
                  <a:pt x="0" y="0"/>
                </a:moveTo>
                <a:lnTo>
                  <a:pt x="45719" y="0"/>
                </a:lnTo>
                <a:lnTo>
                  <a:pt x="45719" y="788303"/>
                </a:lnTo>
                <a:lnTo>
                  <a:pt x="0" y="788303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7BAE055-5A82-4F20-8A3B-5F8CB93F8D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1388" y="233947"/>
            <a:ext cx="4487260" cy="78830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875F8CC-705E-425C-A392-BDE4132645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2525" y="913813"/>
            <a:ext cx="4417997" cy="202718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ADD YOUR TEXT HERE</a:t>
            </a:r>
            <a:endParaRPr lang="zh-CN" altLang="en-US" dirty="0"/>
          </a:p>
        </p:txBody>
      </p:sp>
      <p:sp>
        <p:nvSpPr>
          <p:cNvPr id="20" name="图片占位符 51">
            <a:extLst>
              <a:ext uri="{FF2B5EF4-FFF2-40B4-BE49-F238E27FC236}">
                <a16:creationId xmlns:a16="http://schemas.microsoft.com/office/drawing/2014/main" xmlns="" id="{FE3E7108-16EC-42D7-977A-88D335361A39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941388" y="1850373"/>
            <a:ext cx="1407600" cy="1407600"/>
          </a:xfrm>
          <a:custGeom>
            <a:avLst/>
            <a:gdLst>
              <a:gd name="connsiteX0" fmla="*/ 1038600 w 2077200"/>
              <a:gd name="connsiteY0" fmla="*/ 0 h 2077200"/>
              <a:gd name="connsiteX1" fmla="*/ 2077200 w 2077200"/>
              <a:gd name="connsiteY1" fmla="*/ 1038600 h 2077200"/>
              <a:gd name="connsiteX2" fmla="*/ 1038600 w 2077200"/>
              <a:gd name="connsiteY2" fmla="*/ 2077200 h 2077200"/>
              <a:gd name="connsiteX3" fmla="*/ 0 w 2077200"/>
              <a:gd name="connsiteY3" fmla="*/ 1038600 h 2077200"/>
              <a:gd name="connsiteX4" fmla="*/ 1038600 w 2077200"/>
              <a:gd name="connsiteY4" fmla="*/ 0 h 207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7200" h="2077200">
                <a:moveTo>
                  <a:pt x="1038600" y="0"/>
                </a:moveTo>
                <a:cubicBezTo>
                  <a:pt x="1612203" y="0"/>
                  <a:pt x="2077200" y="464997"/>
                  <a:pt x="2077200" y="1038600"/>
                </a:cubicBezTo>
                <a:cubicBezTo>
                  <a:pt x="2077200" y="1612203"/>
                  <a:pt x="1612203" y="2077200"/>
                  <a:pt x="1038600" y="2077200"/>
                </a:cubicBezTo>
                <a:cubicBezTo>
                  <a:pt x="464997" y="2077200"/>
                  <a:pt x="0" y="1612203"/>
                  <a:pt x="0" y="1038600"/>
                </a:cubicBezTo>
                <a:cubicBezTo>
                  <a:pt x="0" y="464997"/>
                  <a:pt x="464997" y="0"/>
                  <a:pt x="1038600" y="0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2700000" scaled="1"/>
              <a:tileRect/>
            </a:gradFill>
            <a:prstDash val="lgDash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zh-CN" altLang="en-US" sz="1400" dirty="0"/>
            </a:lvl1pPr>
          </a:lstStyle>
          <a:p>
            <a:pPr marL="0" lvl="0" algn="ctr"/>
            <a:r>
              <a:rPr lang="zh-CN" altLang="en-US" dirty="0"/>
              <a:t>点击插入图片</a:t>
            </a:r>
          </a:p>
        </p:txBody>
      </p:sp>
      <p:sp>
        <p:nvSpPr>
          <p:cNvPr id="21" name="图片占位符 51">
            <a:extLst>
              <a:ext uri="{FF2B5EF4-FFF2-40B4-BE49-F238E27FC236}">
                <a16:creationId xmlns:a16="http://schemas.microsoft.com/office/drawing/2014/main" xmlns="" id="{657A0BA0-A37F-404D-9401-0790F0C6509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482782" y="1850373"/>
            <a:ext cx="1407600" cy="1407600"/>
          </a:xfrm>
          <a:custGeom>
            <a:avLst/>
            <a:gdLst>
              <a:gd name="connsiteX0" fmla="*/ 1038600 w 2077200"/>
              <a:gd name="connsiteY0" fmla="*/ 0 h 2077200"/>
              <a:gd name="connsiteX1" fmla="*/ 2077200 w 2077200"/>
              <a:gd name="connsiteY1" fmla="*/ 1038600 h 2077200"/>
              <a:gd name="connsiteX2" fmla="*/ 1038600 w 2077200"/>
              <a:gd name="connsiteY2" fmla="*/ 2077200 h 2077200"/>
              <a:gd name="connsiteX3" fmla="*/ 0 w 2077200"/>
              <a:gd name="connsiteY3" fmla="*/ 1038600 h 2077200"/>
              <a:gd name="connsiteX4" fmla="*/ 1038600 w 2077200"/>
              <a:gd name="connsiteY4" fmla="*/ 0 h 207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7200" h="2077200">
                <a:moveTo>
                  <a:pt x="1038600" y="0"/>
                </a:moveTo>
                <a:cubicBezTo>
                  <a:pt x="1612203" y="0"/>
                  <a:pt x="2077200" y="464997"/>
                  <a:pt x="2077200" y="1038600"/>
                </a:cubicBezTo>
                <a:cubicBezTo>
                  <a:pt x="2077200" y="1612203"/>
                  <a:pt x="1612203" y="2077200"/>
                  <a:pt x="1038600" y="2077200"/>
                </a:cubicBezTo>
                <a:cubicBezTo>
                  <a:pt x="464997" y="2077200"/>
                  <a:pt x="0" y="1612203"/>
                  <a:pt x="0" y="1038600"/>
                </a:cubicBezTo>
                <a:cubicBezTo>
                  <a:pt x="0" y="464997"/>
                  <a:pt x="464997" y="0"/>
                  <a:pt x="1038600" y="0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2700000" scaled="1"/>
              <a:tileRect/>
            </a:gradFill>
            <a:prstDash val="lgDash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zh-CN" altLang="en-US" sz="1400" dirty="0"/>
            </a:lvl1pPr>
          </a:lstStyle>
          <a:p>
            <a:pPr marL="0" lvl="0" algn="ctr"/>
            <a:r>
              <a:rPr lang="zh-CN" altLang="en-US" dirty="0"/>
              <a:t>点击插入图片</a:t>
            </a:r>
          </a:p>
        </p:txBody>
      </p:sp>
      <p:sp>
        <p:nvSpPr>
          <p:cNvPr id="22" name="图片占位符 51">
            <a:extLst>
              <a:ext uri="{FF2B5EF4-FFF2-40B4-BE49-F238E27FC236}">
                <a16:creationId xmlns:a16="http://schemas.microsoft.com/office/drawing/2014/main" xmlns="" id="{65529E3A-F218-4E4E-9189-09DFBCAD36BC}"/>
              </a:ext>
            </a:extLst>
          </p:cNvPr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941388" y="3955840"/>
            <a:ext cx="1407600" cy="1407600"/>
          </a:xfrm>
          <a:custGeom>
            <a:avLst/>
            <a:gdLst>
              <a:gd name="connsiteX0" fmla="*/ 1038600 w 2077200"/>
              <a:gd name="connsiteY0" fmla="*/ 0 h 2077200"/>
              <a:gd name="connsiteX1" fmla="*/ 2077200 w 2077200"/>
              <a:gd name="connsiteY1" fmla="*/ 1038600 h 2077200"/>
              <a:gd name="connsiteX2" fmla="*/ 1038600 w 2077200"/>
              <a:gd name="connsiteY2" fmla="*/ 2077200 h 2077200"/>
              <a:gd name="connsiteX3" fmla="*/ 0 w 2077200"/>
              <a:gd name="connsiteY3" fmla="*/ 1038600 h 2077200"/>
              <a:gd name="connsiteX4" fmla="*/ 1038600 w 2077200"/>
              <a:gd name="connsiteY4" fmla="*/ 0 h 207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7200" h="2077200">
                <a:moveTo>
                  <a:pt x="1038600" y="0"/>
                </a:moveTo>
                <a:cubicBezTo>
                  <a:pt x="1612203" y="0"/>
                  <a:pt x="2077200" y="464997"/>
                  <a:pt x="2077200" y="1038600"/>
                </a:cubicBezTo>
                <a:cubicBezTo>
                  <a:pt x="2077200" y="1612203"/>
                  <a:pt x="1612203" y="2077200"/>
                  <a:pt x="1038600" y="2077200"/>
                </a:cubicBezTo>
                <a:cubicBezTo>
                  <a:pt x="464997" y="2077200"/>
                  <a:pt x="0" y="1612203"/>
                  <a:pt x="0" y="1038600"/>
                </a:cubicBezTo>
                <a:cubicBezTo>
                  <a:pt x="0" y="464997"/>
                  <a:pt x="464997" y="0"/>
                  <a:pt x="1038600" y="0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2700000" scaled="1"/>
              <a:tileRect/>
            </a:gradFill>
            <a:prstDash val="lgDash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zh-CN" altLang="en-US" sz="1400" dirty="0"/>
            </a:lvl1pPr>
          </a:lstStyle>
          <a:p>
            <a:pPr marL="0" lvl="0" algn="ctr"/>
            <a:r>
              <a:rPr lang="zh-CN" altLang="en-US" dirty="0"/>
              <a:t>点击插入图片</a:t>
            </a:r>
          </a:p>
        </p:txBody>
      </p:sp>
      <p:sp>
        <p:nvSpPr>
          <p:cNvPr id="23" name="图片占位符 51">
            <a:extLst>
              <a:ext uri="{FF2B5EF4-FFF2-40B4-BE49-F238E27FC236}">
                <a16:creationId xmlns:a16="http://schemas.microsoft.com/office/drawing/2014/main" xmlns="" id="{0DAB758C-DF6E-417B-848A-05C424C73633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6482782" y="3955840"/>
            <a:ext cx="1407600" cy="1407600"/>
          </a:xfrm>
          <a:custGeom>
            <a:avLst/>
            <a:gdLst>
              <a:gd name="connsiteX0" fmla="*/ 1038600 w 2077200"/>
              <a:gd name="connsiteY0" fmla="*/ 0 h 2077200"/>
              <a:gd name="connsiteX1" fmla="*/ 2077200 w 2077200"/>
              <a:gd name="connsiteY1" fmla="*/ 1038600 h 2077200"/>
              <a:gd name="connsiteX2" fmla="*/ 1038600 w 2077200"/>
              <a:gd name="connsiteY2" fmla="*/ 2077200 h 2077200"/>
              <a:gd name="connsiteX3" fmla="*/ 0 w 2077200"/>
              <a:gd name="connsiteY3" fmla="*/ 1038600 h 2077200"/>
              <a:gd name="connsiteX4" fmla="*/ 1038600 w 2077200"/>
              <a:gd name="connsiteY4" fmla="*/ 0 h 207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7200" h="2077200">
                <a:moveTo>
                  <a:pt x="1038600" y="0"/>
                </a:moveTo>
                <a:cubicBezTo>
                  <a:pt x="1612203" y="0"/>
                  <a:pt x="2077200" y="464997"/>
                  <a:pt x="2077200" y="1038600"/>
                </a:cubicBezTo>
                <a:cubicBezTo>
                  <a:pt x="2077200" y="1612203"/>
                  <a:pt x="1612203" y="2077200"/>
                  <a:pt x="1038600" y="2077200"/>
                </a:cubicBezTo>
                <a:cubicBezTo>
                  <a:pt x="464997" y="2077200"/>
                  <a:pt x="0" y="1612203"/>
                  <a:pt x="0" y="1038600"/>
                </a:cubicBezTo>
                <a:cubicBezTo>
                  <a:pt x="0" y="464997"/>
                  <a:pt x="464997" y="0"/>
                  <a:pt x="1038600" y="0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2700000" scaled="1"/>
              <a:tileRect/>
            </a:gradFill>
            <a:prstDash val="lgDash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zh-CN" altLang="en-US" sz="1400" dirty="0"/>
            </a:lvl1pPr>
          </a:lstStyle>
          <a:p>
            <a:pPr marL="0" lvl="0" algn="ctr"/>
            <a:r>
              <a:rPr lang="zh-CN" altLang="en-US" dirty="0"/>
              <a:t>点击插入图片</a:t>
            </a:r>
          </a:p>
        </p:txBody>
      </p:sp>
    </p:spTree>
    <p:extLst>
      <p:ext uri="{BB962C8B-B14F-4D97-AF65-F5344CB8AC3E}">
        <p14:creationId xmlns:p14="http://schemas.microsoft.com/office/powerpoint/2010/main" val="1715589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gradFill>
          <a:gsLst>
            <a:gs pos="0">
              <a:schemeClr val="accent2">
                <a:lumMod val="20000"/>
                <a:lumOff val="80000"/>
                <a:alpha val="30000"/>
              </a:schemeClr>
            </a:gs>
            <a:gs pos="50000">
              <a:schemeClr val="accent2">
                <a:lumMod val="20000"/>
                <a:lumOff val="80000"/>
                <a:alpha val="40000"/>
              </a:schemeClr>
            </a:gs>
            <a:gs pos="100000">
              <a:schemeClr val="accent2">
                <a:lumMod val="20000"/>
                <a:lumOff val="80000"/>
                <a:alpha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42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bg>
      <p:bgPr>
        <a:gradFill>
          <a:gsLst>
            <a:gs pos="0">
              <a:schemeClr val="accent2">
                <a:lumMod val="20000"/>
                <a:lumOff val="80000"/>
                <a:alpha val="30000"/>
              </a:schemeClr>
            </a:gs>
            <a:gs pos="50000">
              <a:schemeClr val="accent2">
                <a:lumMod val="20000"/>
                <a:lumOff val="80000"/>
                <a:alpha val="40000"/>
              </a:schemeClr>
            </a:gs>
            <a:gs pos="100000">
              <a:schemeClr val="accent2">
                <a:lumMod val="20000"/>
                <a:lumOff val="80000"/>
                <a:alpha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4D9481F-BAAC-4FB4-B233-CB0B0E2F45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29" y="-41003"/>
            <a:ext cx="12193057" cy="6980525"/>
          </a:xfrm>
          <a:prstGeom prst="rect">
            <a:avLst/>
          </a:prstGeom>
        </p:spPr>
      </p:pic>
      <p:sp>
        <p:nvSpPr>
          <p:cNvPr id="2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A179719F-2405-4929-A1A3-26D94F0BD327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-898048" y="-3399269"/>
            <a:ext cx="13988096" cy="13988096"/>
          </a:xfrm>
          <a:prstGeom prst="ellipse">
            <a:avLst/>
          </a:prstGeom>
          <a:gradFill flip="none" rotWithShape="1">
            <a:gsLst>
              <a:gs pos="78000">
                <a:schemeClr val="bg1">
                  <a:alpha val="60000"/>
                  <a:lumMod val="99000"/>
                </a:schemeClr>
              </a:gs>
              <a:gs pos="6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gradFill flip="none" rotWithShape="1">
              <a:gsLst>
                <a:gs pos="0">
                  <a:schemeClr val="accent2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DA723518-A771-4EFE-8486-B19B0E07DC6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848646" y="-1652575"/>
            <a:ext cx="10494708" cy="10494708"/>
          </a:xfrm>
          <a:prstGeom prst="ellipse">
            <a:avLst/>
          </a:prstGeom>
          <a:gradFill flip="none" rotWithShape="1">
            <a:gsLst>
              <a:gs pos="78000">
                <a:schemeClr val="bg1">
                  <a:alpha val="60000"/>
                </a:schemeClr>
              </a:gs>
              <a:gs pos="6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椭圆 3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6FC25ED4-0523-4B2F-B157-EA12F6265E3D}"/>
              </a:ext>
            </a:extLst>
          </p:cNvPr>
          <p:cNvSpPr/>
          <p:nvPr userDrawn="1"/>
        </p:nvSpPr>
        <p:spPr bwMode="auto">
          <a:xfrm>
            <a:off x="3133958" y="632738"/>
            <a:ext cx="5924084" cy="5924083"/>
          </a:xfrm>
          <a:prstGeom prst="ellipse">
            <a:avLst/>
          </a:prstGeom>
          <a:gradFill flip="none" rotWithShape="1">
            <a:gsLst>
              <a:gs pos="78000">
                <a:schemeClr val="bg1">
                  <a:alpha val="60000"/>
                </a:schemeClr>
              </a:gs>
              <a:gs pos="6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0000">
                  <a:schemeClr val="accent2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5A77D7F-7E07-4BF0-A1B4-1C68643D3B47}"/>
              </a:ext>
            </a:extLst>
          </p:cNvPr>
          <p:cNvGrpSpPr/>
          <p:nvPr userDrawn="1"/>
        </p:nvGrpSpPr>
        <p:grpSpPr>
          <a:xfrm>
            <a:off x="3714015" y="2687647"/>
            <a:ext cx="4763971" cy="1482706"/>
            <a:chOff x="3714015" y="2178236"/>
            <a:chExt cx="4763971" cy="148270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844A7FDF-ADAE-4E26-A84B-0624945F2027}"/>
                </a:ext>
              </a:extLst>
            </p:cNvPr>
            <p:cNvSpPr txBox="1"/>
            <p:nvPr userDrawn="1"/>
          </p:nvSpPr>
          <p:spPr>
            <a:xfrm>
              <a:off x="3863975" y="3353165"/>
              <a:ext cx="44640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 FOR WATCHING</a:t>
              </a:r>
              <a:endParaRPr lang="zh-CN" altLang="en-US" sz="1400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BAC4F092-AEE6-44D6-B298-B1C3331B9864}"/>
                </a:ext>
              </a:extLst>
            </p:cNvPr>
            <p:cNvSpPr txBox="1"/>
            <p:nvPr userDrawn="1"/>
          </p:nvSpPr>
          <p:spPr>
            <a:xfrm>
              <a:off x="3714015" y="2178236"/>
              <a:ext cx="4763971" cy="1200329"/>
            </a:xfrm>
            <a:prstGeom prst="rect">
              <a:avLst/>
            </a:prstGeom>
          </p:spPr>
          <p:txBody>
            <a:bodyPr anchor="ctr"/>
            <a:lstStyle>
              <a:lvl1pPr lvl="0" indent="0" algn="ctr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8000" b="1" spc="600">
                  <a:gradFill>
                    <a:gsLst>
                      <a:gs pos="0">
                        <a:schemeClr val="accent3"/>
                      </a:gs>
                      <a:gs pos="60000">
                        <a:schemeClr val="accent2"/>
                      </a:gs>
                      <a:gs pos="100000">
                        <a:schemeClr val="accent6"/>
                      </a:gs>
                    </a:gsLst>
                    <a:lin ang="5400000" scaled="1"/>
                  </a:gradFill>
                  <a:effectLst>
                    <a:outerShdw blurRad="190500" dist="114300" dir="5400000" algn="tl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defRPr>
              </a:lvl1pPr>
              <a:lvl2pPr indent="0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400"/>
              </a:lvl2pPr>
              <a:lvl3pPr indent="0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000"/>
              </a:lvl3pPr>
              <a:lvl4pPr indent="0">
                <a:lnSpc>
                  <a:spcPct val="90000"/>
                </a:lnSpc>
                <a:spcBef>
                  <a:spcPts val="500"/>
                </a:spcBef>
                <a:buFontTx/>
                <a:buNone/>
              </a:lvl4pPr>
              <a:lvl5pPr indent="0">
                <a:lnSpc>
                  <a:spcPct val="90000"/>
                </a:lnSpc>
                <a:spcBef>
                  <a:spcPts val="500"/>
                </a:spcBef>
                <a:buFontTx/>
                <a:buNone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lvl="0" algn="dist"/>
              <a:r>
                <a:rPr lang="zh-CN" altLang="en-US" dirty="0"/>
                <a:t>谢谢观赏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395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gradFill>
          <a:gsLst>
            <a:gs pos="0">
              <a:schemeClr val="accent2">
                <a:lumMod val="20000"/>
                <a:lumOff val="80000"/>
                <a:alpha val="30000"/>
              </a:schemeClr>
            </a:gs>
            <a:gs pos="50000">
              <a:schemeClr val="accent2">
                <a:lumMod val="20000"/>
                <a:lumOff val="80000"/>
                <a:alpha val="40000"/>
              </a:schemeClr>
            </a:gs>
            <a:gs pos="100000">
              <a:schemeClr val="accent2">
                <a:lumMod val="20000"/>
                <a:lumOff val="80000"/>
                <a:alpha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0E5E9E8-E691-4E3B-B030-26CECDFD4CAC}"/>
              </a:ext>
            </a:extLst>
          </p:cNvPr>
          <p:cNvSpPr/>
          <p:nvPr userDrawn="1"/>
        </p:nvSpPr>
        <p:spPr>
          <a:xfrm>
            <a:off x="0" y="1"/>
            <a:ext cx="12192000" cy="2074715"/>
          </a:xfrm>
          <a:prstGeom prst="rect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317500" dist="38100" algn="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CDA7E81-FB04-4B76-AE2A-51F61CDC51B1}"/>
              </a:ext>
            </a:extLst>
          </p:cNvPr>
          <p:cNvSpPr txBox="1"/>
          <p:nvPr userDrawn="1"/>
        </p:nvSpPr>
        <p:spPr>
          <a:xfrm>
            <a:off x="535132" y="302442"/>
            <a:ext cx="2277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effectLst>
                  <a:outerShdw blurRad="101600" dist="50800" dir="5400000" algn="t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目录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756E767-C2EF-4E65-BDF3-6815A54CC631}"/>
              </a:ext>
            </a:extLst>
          </p:cNvPr>
          <p:cNvSpPr txBox="1"/>
          <p:nvPr userDrawn="1"/>
        </p:nvSpPr>
        <p:spPr>
          <a:xfrm>
            <a:off x="618261" y="1444333"/>
            <a:ext cx="2111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effectLst>
                  <a:outerShdw blurRad="50800" dist="25400" dir="5400000" algn="t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n-lt"/>
                <a:ea typeface="+mj-ea"/>
              </a:rPr>
              <a:t>CONTENT</a:t>
            </a:r>
            <a:endParaRPr lang="zh-CN" altLang="en-US" sz="1600" b="1" dirty="0">
              <a:solidFill>
                <a:schemeClr val="bg1"/>
              </a:solidFill>
              <a:effectLst>
                <a:outerShdw blurRad="50800" dist="25400" dir="5400000" algn="t" rotWithShape="0">
                  <a:schemeClr val="accent2">
                    <a:lumMod val="50000"/>
                    <a:alpha val="40000"/>
                  </a:schemeClr>
                </a:outerShdw>
              </a:effectLst>
              <a:latin typeface="+mn-lt"/>
              <a:ea typeface="+mj-ea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3D5A20C-6861-4E76-9783-C43A5EF81A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8261" y="3078526"/>
            <a:ext cx="1182830" cy="100482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zh-CN" altLang="en-US" sz="6600" b="1" spc="-150" dirty="0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pPr marL="228600" lvl="0" indent="-228600"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B8D7F9A3-64C6-4FCC-B35E-C3941DE089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5780" y="2926494"/>
            <a:ext cx="2493819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2588F37D-A6A8-4D7A-95C3-59489748666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5780" y="3660781"/>
            <a:ext cx="2493819" cy="2286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PERFORMANCE REVIEW</a:t>
            </a:r>
            <a:endParaRPr lang="zh-CN" altLang="en-US" dirty="0"/>
          </a:p>
        </p:txBody>
      </p:sp>
      <p:sp>
        <p:nvSpPr>
          <p:cNvPr id="16" name="文本占位符 3">
            <a:extLst>
              <a:ext uri="{FF2B5EF4-FFF2-40B4-BE49-F238E27FC236}">
                <a16:creationId xmlns:a16="http://schemas.microsoft.com/office/drawing/2014/main" xmlns="" id="{AF53164E-3F2D-487F-9465-03741B4CE8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078526"/>
            <a:ext cx="1182830" cy="100482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zh-CN" altLang="en-US" sz="6600" b="1" spc="-150" dirty="0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pPr marL="228600" lvl="0" indent="-228600"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7" name="文本占位符 6">
            <a:extLst>
              <a:ext uri="{FF2B5EF4-FFF2-40B4-BE49-F238E27FC236}">
                <a16:creationId xmlns:a16="http://schemas.microsoft.com/office/drawing/2014/main" xmlns="" id="{148BB5CB-B97E-437E-9447-42866E20AB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403519" y="2926494"/>
            <a:ext cx="2493819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亮点分享</a:t>
            </a:r>
          </a:p>
        </p:txBody>
      </p:sp>
      <p:sp>
        <p:nvSpPr>
          <p:cNvPr id="18" name="文本占位符 13">
            <a:extLst>
              <a:ext uri="{FF2B5EF4-FFF2-40B4-BE49-F238E27FC236}">
                <a16:creationId xmlns:a16="http://schemas.microsoft.com/office/drawing/2014/main" xmlns="" id="{33026C29-AD56-4A66-A850-DEC7062990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403519" y="3660781"/>
            <a:ext cx="2493819" cy="2286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POINTS SHARING</a:t>
            </a:r>
            <a:endParaRPr lang="zh-CN" altLang="en-US" dirty="0"/>
          </a:p>
        </p:txBody>
      </p:sp>
      <p:sp>
        <p:nvSpPr>
          <p:cNvPr id="19" name="文本占位符 3">
            <a:extLst>
              <a:ext uri="{FF2B5EF4-FFF2-40B4-BE49-F238E27FC236}">
                <a16:creationId xmlns:a16="http://schemas.microsoft.com/office/drawing/2014/main" xmlns="" id="{A067F1B7-A4E9-4B74-8E70-A265E97CEC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8261" y="4716547"/>
            <a:ext cx="1182830" cy="100482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zh-CN" altLang="en-US" sz="6600" b="1" spc="-150" dirty="0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pPr marL="228600" lvl="0" indent="-228600"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0" name="文本占位符 6">
            <a:extLst>
              <a:ext uri="{FF2B5EF4-FFF2-40B4-BE49-F238E27FC236}">
                <a16:creationId xmlns:a16="http://schemas.microsoft.com/office/drawing/2014/main" xmlns="" id="{48563766-4997-4F3A-BF24-FA8F4251CBC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25780" y="4564515"/>
            <a:ext cx="2493819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经验教训</a:t>
            </a:r>
          </a:p>
        </p:txBody>
      </p:sp>
      <p:sp>
        <p:nvSpPr>
          <p:cNvPr id="21" name="文本占位符 13">
            <a:extLst>
              <a:ext uri="{FF2B5EF4-FFF2-40B4-BE49-F238E27FC236}">
                <a16:creationId xmlns:a16="http://schemas.microsoft.com/office/drawing/2014/main" xmlns="" id="{655581B0-6EB1-4E33-989A-BC0290F892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780" y="5298802"/>
            <a:ext cx="2493819" cy="2286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WORK EXPERIENCE</a:t>
            </a:r>
          </a:p>
        </p:txBody>
      </p:sp>
      <p:sp>
        <p:nvSpPr>
          <p:cNvPr id="22" name="文本占位符 3">
            <a:extLst>
              <a:ext uri="{FF2B5EF4-FFF2-40B4-BE49-F238E27FC236}">
                <a16:creationId xmlns:a16="http://schemas.microsoft.com/office/drawing/2014/main" xmlns="" id="{DFFCD7F0-C2C0-4433-B9AA-187D2A6F6AE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6000" y="4716547"/>
            <a:ext cx="1182830" cy="100482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zh-CN" altLang="en-US" sz="6600" b="1" spc="-150" dirty="0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pPr marL="228600" lvl="0" indent="-228600"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3" name="文本占位符 6">
            <a:extLst>
              <a:ext uri="{FF2B5EF4-FFF2-40B4-BE49-F238E27FC236}">
                <a16:creationId xmlns:a16="http://schemas.microsoft.com/office/drawing/2014/main" xmlns="" id="{21EA3FA6-F3EF-4ACA-A98E-C118F45C158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03519" y="4564515"/>
            <a:ext cx="2493819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新年计划</a:t>
            </a:r>
          </a:p>
        </p:txBody>
      </p:sp>
      <p:sp>
        <p:nvSpPr>
          <p:cNvPr id="24" name="文本占位符 13">
            <a:extLst>
              <a:ext uri="{FF2B5EF4-FFF2-40B4-BE49-F238E27FC236}">
                <a16:creationId xmlns:a16="http://schemas.microsoft.com/office/drawing/2014/main" xmlns="" id="{D4E5486B-8704-45B7-BFE2-42C017089E4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03519" y="5298802"/>
            <a:ext cx="2493819" cy="2286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NEW YEAR PLAN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40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632" userDrawn="1">
          <p15:clr>
            <a:srgbClr val="FBAE40"/>
          </p15:clr>
        </p15:guide>
        <p15:guide id="4" pos="381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1">
    <p:bg>
      <p:bgPr>
        <a:gradFill>
          <a:gsLst>
            <a:gs pos="0">
              <a:schemeClr val="accent2">
                <a:lumMod val="20000"/>
                <a:lumOff val="80000"/>
                <a:alpha val="30000"/>
              </a:schemeClr>
            </a:gs>
            <a:gs pos="50000">
              <a:schemeClr val="accent2">
                <a:lumMod val="20000"/>
                <a:lumOff val="80000"/>
                <a:alpha val="40000"/>
              </a:schemeClr>
            </a:gs>
            <a:gs pos="100000">
              <a:schemeClr val="accent2">
                <a:lumMod val="20000"/>
                <a:lumOff val="80000"/>
                <a:alpha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2C5AFB29-439A-45DC-A0FF-22AAFE172A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28" y="-594"/>
            <a:ext cx="12193057" cy="6858594"/>
          </a:xfrm>
          <a:prstGeom prst="rect">
            <a:avLst/>
          </a:prstGeom>
        </p:spPr>
      </p:pic>
      <p:sp>
        <p:nvSpPr>
          <p:cNvPr id="50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2ACA3A73-B57A-4656-89B5-EBDB422E6BAE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848646" y="-1652575"/>
            <a:ext cx="10494708" cy="10494708"/>
          </a:xfrm>
          <a:prstGeom prst="ellipse">
            <a:avLst/>
          </a:prstGeom>
          <a:gradFill flip="none" rotWithShape="1">
            <a:gsLst>
              <a:gs pos="78000">
                <a:schemeClr val="bg1">
                  <a:alpha val="60000"/>
                </a:schemeClr>
              </a:gs>
              <a:gs pos="6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5267125C-3066-426C-83F6-DC0748226A18}"/>
              </a:ext>
            </a:extLst>
          </p:cNvPr>
          <p:cNvSpPr/>
          <p:nvPr userDrawn="1"/>
        </p:nvSpPr>
        <p:spPr>
          <a:xfrm>
            <a:off x="9943644" y="5024096"/>
            <a:ext cx="3965253" cy="3965253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85285DCE-C60F-4845-8101-A07A131DE75C}"/>
              </a:ext>
            </a:extLst>
          </p:cNvPr>
          <p:cNvSpPr/>
          <p:nvPr userDrawn="1"/>
        </p:nvSpPr>
        <p:spPr>
          <a:xfrm>
            <a:off x="11260554" y="315607"/>
            <a:ext cx="1862892" cy="1862892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2B47CC00-141C-474F-B769-2FC9F63881E2}"/>
              </a:ext>
            </a:extLst>
          </p:cNvPr>
          <p:cNvSpPr/>
          <p:nvPr userDrawn="1"/>
        </p:nvSpPr>
        <p:spPr>
          <a:xfrm>
            <a:off x="-1245815" y="1827770"/>
            <a:ext cx="2628671" cy="2628671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59FA5199-B5AC-45D7-9DA0-7CF846C5BB50}"/>
              </a:ext>
            </a:extLst>
          </p:cNvPr>
          <p:cNvSpPr/>
          <p:nvPr userDrawn="1"/>
        </p:nvSpPr>
        <p:spPr>
          <a:xfrm>
            <a:off x="-1226360" y="5999936"/>
            <a:ext cx="1862892" cy="1862892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9" name="文本占位符 6">
            <a:extLst>
              <a:ext uri="{FF2B5EF4-FFF2-40B4-BE49-F238E27FC236}">
                <a16:creationId xmlns:a16="http://schemas.microsoft.com/office/drawing/2014/main" xmlns="" id="{427A3190-4FCC-4864-ABAD-3262C6AC42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36341" y="1164196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solidFill>
                  <a:schemeClr val="bg1"/>
                </a:solidFill>
                <a:effectLst>
                  <a:outerShdw blurRad="101600" dist="50800" dir="5400000" algn="t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13" name="文本占位符 6">
            <a:extLst>
              <a:ext uri="{FF2B5EF4-FFF2-40B4-BE49-F238E27FC236}">
                <a16:creationId xmlns:a16="http://schemas.microsoft.com/office/drawing/2014/main" xmlns="" id="{27E1680D-631E-46F8-9098-CA48DE4224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36341" y="2332459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Font typeface="Arial" panose="020B0604020202020204" pitchFamily="34" charset="0"/>
              <a:buNone/>
              <a:defRPr sz="3600" b="1">
                <a:solidFill>
                  <a:schemeClr val="accent2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亮点分享</a:t>
            </a:r>
          </a:p>
        </p:txBody>
      </p:sp>
      <p:sp>
        <p:nvSpPr>
          <p:cNvPr id="33" name="文本占位符 6">
            <a:extLst>
              <a:ext uri="{FF2B5EF4-FFF2-40B4-BE49-F238E27FC236}">
                <a16:creationId xmlns:a16="http://schemas.microsoft.com/office/drawing/2014/main" xmlns="" id="{4B6B6CA0-210A-4DB6-AD31-24B1C861F8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6341" y="3500859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solidFill>
                  <a:schemeClr val="accent2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经验教训</a:t>
            </a:r>
          </a:p>
        </p:txBody>
      </p:sp>
      <p:sp>
        <p:nvSpPr>
          <p:cNvPr id="37" name="文本占位符 6">
            <a:extLst>
              <a:ext uri="{FF2B5EF4-FFF2-40B4-BE49-F238E27FC236}">
                <a16:creationId xmlns:a16="http://schemas.microsoft.com/office/drawing/2014/main" xmlns="" id="{8591A6A4-FFEF-4BFF-9641-3386E4FAC4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36341" y="4649190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solidFill>
                  <a:schemeClr val="accent2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新年计划</a:t>
            </a:r>
          </a:p>
        </p:txBody>
      </p:sp>
      <p:sp>
        <p:nvSpPr>
          <p:cNvPr id="39" name="文本占位符 13">
            <a:extLst>
              <a:ext uri="{FF2B5EF4-FFF2-40B4-BE49-F238E27FC236}">
                <a16:creationId xmlns:a16="http://schemas.microsoft.com/office/drawing/2014/main" xmlns="" id="{6D480B21-9F2A-4991-A245-77A3930355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36341" y="1863166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PERFORMANCE REVIEW</a:t>
            </a:r>
            <a:endParaRPr lang="zh-CN" altLang="en-US" dirty="0"/>
          </a:p>
        </p:txBody>
      </p:sp>
      <p:sp>
        <p:nvSpPr>
          <p:cNvPr id="40" name="文本占位符 13">
            <a:extLst>
              <a:ext uri="{FF2B5EF4-FFF2-40B4-BE49-F238E27FC236}">
                <a16:creationId xmlns:a16="http://schemas.microsoft.com/office/drawing/2014/main" xmlns="" id="{A2728A2D-969A-4643-A962-70C864AAAF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36341" y="3038836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Font typeface="Arial" panose="020B0604020202020204" pitchFamily="34" charset="0"/>
              <a:buNone/>
              <a:defRPr sz="9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POINTS SHARING</a:t>
            </a:r>
          </a:p>
        </p:txBody>
      </p:sp>
      <p:sp>
        <p:nvSpPr>
          <p:cNvPr id="45" name="文本占位符 13">
            <a:extLst>
              <a:ext uri="{FF2B5EF4-FFF2-40B4-BE49-F238E27FC236}">
                <a16:creationId xmlns:a16="http://schemas.microsoft.com/office/drawing/2014/main" xmlns="" id="{EED8F2E4-030E-43EE-BA6A-7A73B85583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36341" y="4209149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WORK EXPERIENCE</a:t>
            </a:r>
          </a:p>
        </p:txBody>
      </p:sp>
      <p:sp>
        <p:nvSpPr>
          <p:cNvPr id="46" name="文本占位符 13">
            <a:extLst>
              <a:ext uri="{FF2B5EF4-FFF2-40B4-BE49-F238E27FC236}">
                <a16:creationId xmlns:a16="http://schemas.microsoft.com/office/drawing/2014/main" xmlns="" id="{E456C75D-F022-40CB-99D9-AA7E4AD9AC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36341" y="5360720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NEW YEAR PLAN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FAC9F5A-70B5-4AE8-B636-7A9C389888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42023" y="1365962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bg1"/>
                </a:solidFill>
                <a:effectLst>
                  <a:outerShdw blurRad="101600" dist="50800" dir="5400000" algn="t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7" name="文本占位符 3">
            <a:extLst>
              <a:ext uri="{FF2B5EF4-FFF2-40B4-BE49-F238E27FC236}">
                <a16:creationId xmlns:a16="http://schemas.microsoft.com/office/drawing/2014/main" xmlns="" id="{A0621857-5A46-49C5-9527-2CFBA76A806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42023" y="2545128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8" name="文本占位符 3">
            <a:extLst>
              <a:ext uri="{FF2B5EF4-FFF2-40B4-BE49-F238E27FC236}">
                <a16:creationId xmlns:a16="http://schemas.microsoft.com/office/drawing/2014/main" xmlns="" id="{07785DE5-19B0-46BE-8089-D1D0FFB873D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42023" y="3712662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9" name="文本占位符 3">
            <a:extLst>
              <a:ext uri="{FF2B5EF4-FFF2-40B4-BE49-F238E27FC236}">
                <a16:creationId xmlns:a16="http://schemas.microsoft.com/office/drawing/2014/main" xmlns="" id="{A6EC6ACA-087D-4562-94F7-9E3BE87D03B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42023" y="4837919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4409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2">
    <p:bg>
      <p:bgPr>
        <a:gradFill>
          <a:gsLst>
            <a:gs pos="0">
              <a:schemeClr val="accent2">
                <a:lumMod val="20000"/>
                <a:lumOff val="80000"/>
                <a:alpha val="30000"/>
              </a:schemeClr>
            </a:gs>
            <a:gs pos="50000">
              <a:schemeClr val="accent2">
                <a:lumMod val="20000"/>
                <a:lumOff val="80000"/>
                <a:alpha val="40000"/>
              </a:schemeClr>
            </a:gs>
            <a:gs pos="100000">
              <a:schemeClr val="accent2">
                <a:lumMod val="20000"/>
                <a:lumOff val="80000"/>
                <a:alpha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C59F57F5-457A-4E45-BC98-2F32035760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28" y="-594"/>
            <a:ext cx="12193057" cy="6858594"/>
          </a:xfrm>
          <a:prstGeom prst="rect">
            <a:avLst/>
          </a:prstGeom>
        </p:spPr>
      </p:pic>
      <p:sp>
        <p:nvSpPr>
          <p:cNvPr id="35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7D12E11D-F49E-4736-836C-70A1B16A02CE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848646" y="-1652575"/>
            <a:ext cx="10494708" cy="10494708"/>
          </a:xfrm>
          <a:prstGeom prst="ellipse">
            <a:avLst/>
          </a:prstGeom>
          <a:gradFill flip="none" rotWithShape="1">
            <a:gsLst>
              <a:gs pos="78000">
                <a:schemeClr val="bg1">
                  <a:alpha val="60000"/>
                </a:schemeClr>
              </a:gs>
              <a:gs pos="6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" name="文本占位符 6">
            <a:extLst>
              <a:ext uri="{FF2B5EF4-FFF2-40B4-BE49-F238E27FC236}">
                <a16:creationId xmlns:a16="http://schemas.microsoft.com/office/drawing/2014/main" xmlns="" id="{427A3190-4FCC-4864-ABAD-3262C6AC42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36341" y="1164196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13" name="文本占位符 6">
            <a:extLst>
              <a:ext uri="{FF2B5EF4-FFF2-40B4-BE49-F238E27FC236}">
                <a16:creationId xmlns:a16="http://schemas.microsoft.com/office/drawing/2014/main" xmlns="" id="{27E1680D-631E-46F8-9098-CA48DE4224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36341" y="2332459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Font typeface="Arial" panose="020B0604020202020204" pitchFamily="34" charset="0"/>
              <a:buNone/>
              <a:defRPr sz="3600" b="1">
                <a:solidFill>
                  <a:schemeClr val="bg1"/>
                </a:solidFill>
                <a:effectLst>
                  <a:outerShdw blurRad="101600" dist="50800" dir="5400000" algn="t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亮点分享</a:t>
            </a:r>
          </a:p>
        </p:txBody>
      </p:sp>
      <p:sp>
        <p:nvSpPr>
          <p:cNvPr id="33" name="文本占位符 6">
            <a:extLst>
              <a:ext uri="{FF2B5EF4-FFF2-40B4-BE49-F238E27FC236}">
                <a16:creationId xmlns:a16="http://schemas.microsoft.com/office/drawing/2014/main" xmlns="" id="{4B6B6CA0-210A-4DB6-AD31-24B1C861F8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6341" y="3500859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solidFill>
                  <a:schemeClr val="accent2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经验教训</a:t>
            </a:r>
          </a:p>
        </p:txBody>
      </p:sp>
      <p:sp>
        <p:nvSpPr>
          <p:cNvPr id="37" name="文本占位符 6">
            <a:extLst>
              <a:ext uri="{FF2B5EF4-FFF2-40B4-BE49-F238E27FC236}">
                <a16:creationId xmlns:a16="http://schemas.microsoft.com/office/drawing/2014/main" xmlns="" id="{8591A6A4-FFEF-4BFF-9641-3386E4FAC4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36341" y="4649190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solidFill>
                  <a:schemeClr val="accent2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新年计划</a:t>
            </a:r>
          </a:p>
        </p:txBody>
      </p:sp>
      <p:sp>
        <p:nvSpPr>
          <p:cNvPr id="39" name="文本占位符 13">
            <a:extLst>
              <a:ext uri="{FF2B5EF4-FFF2-40B4-BE49-F238E27FC236}">
                <a16:creationId xmlns:a16="http://schemas.microsoft.com/office/drawing/2014/main" xmlns="" id="{6D480B21-9F2A-4991-A245-77A3930355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36341" y="1863166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PERFORMANCE REVIEW</a:t>
            </a:r>
            <a:endParaRPr lang="zh-CN" altLang="en-US" dirty="0"/>
          </a:p>
        </p:txBody>
      </p:sp>
      <p:sp>
        <p:nvSpPr>
          <p:cNvPr id="40" name="文本占位符 13">
            <a:extLst>
              <a:ext uri="{FF2B5EF4-FFF2-40B4-BE49-F238E27FC236}">
                <a16:creationId xmlns:a16="http://schemas.microsoft.com/office/drawing/2014/main" xmlns="" id="{A2728A2D-969A-4643-A962-70C864AAAF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36341" y="3038836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POINTS SHARING</a:t>
            </a:r>
          </a:p>
        </p:txBody>
      </p:sp>
      <p:sp>
        <p:nvSpPr>
          <p:cNvPr id="45" name="文本占位符 13">
            <a:extLst>
              <a:ext uri="{FF2B5EF4-FFF2-40B4-BE49-F238E27FC236}">
                <a16:creationId xmlns:a16="http://schemas.microsoft.com/office/drawing/2014/main" xmlns="" id="{EED8F2E4-030E-43EE-BA6A-7A73B85583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36341" y="4209149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WORK EXPERIENCE</a:t>
            </a:r>
          </a:p>
        </p:txBody>
      </p:sp>
      <p:sp>
        <p:nvSpPr>
          <p:cNvPr id="46" name="文本占位符 13">
            <a:extLst>
              <a:ext uri="{FF2B5EF4-FFF2-40B4-BE49-F238E27FC236}">
                <a16:creationId xmlns:a16="http://schemas.microsoft.com/office/drawing/2014/main" xmlns="" id="{E456C75D-F022-40CB-99D9-AA7E4AD9AC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36341" y="5360720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NEW YEAR PLAN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FAC9F5A-70B5-4AE8-B636-7A9C389888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42023" y="1379817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7" name="文本占位符 3">
            <a:extLst>
              <a:ext uri="{FF2B5EF4-FFF2-40B4-BE49-F238E27FC236}">
                <a16:creationId xmlns:a16="http://schemas.microsoft.com/office/drawing/2014/main" xmlns="" id="{A0621857-5A46-49C5-9527-2CFBA76A806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42023" y="2545128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bg1"/>
                </a:solidFill>
                <a:effectLst>
                  <a:outerShdw blurRad="101600" dist="50800" dir="5400000" algn="t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8" name="文本占位符 3">
            <a:extLst>
              <a:ext uri="{FF2B5EF4-FFF2-40B4-BE49-F238E27FC236}">
                <a16:creationId xmlns:a16="http://schemas.microsoft.com/office/drawing/2014/main" xmlns="" id="{07785DE5-19B0-46BE-8089-D1D0FFB873D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42023" y="3712662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9" name="文本占位符 3">
            <a:extLst>
              <a:ext uri="{FF2B5EF4-FFF2-40B4-BE49-F238E27FC236}">
                <a16:creationId xmlns:a16="http://schemas.microsoft.com/office/drawing/2014/main" xmlns="" id="{A6EC6ACA-087D-4562-94F7-9E3BE87D03B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42023" y="4837919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B735D42B-6878-4998-B63D-794A87999267}"/>
              </a:ext>
            </a:extLst>
          </p:cNvPr>
          <p:cNvSpPr/>
          <p:nvPr userDrawn="1"/>
        </p:nvSpPr>
        <p:spPr>
          <a:xfrm>
            <a:off x="10720752" y="1247053"/>
            <a:ext cx="2628671" cy="2628671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AF466D98-78FA-41F1-A7C6-561869F82B9A}"/>
              </a:ext>
            </a:extLst>
          </p:cNvPr>
          <p:cNvSpPr/>
          <p:nvPr userDrawn="1"/>
        </p:nvSpPr>
        <p:spPr>
          <a:xfrm>
            <a:off x="11486531" y="5999936"/>
            <a:ext cx="1862892" cy="1862892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5837634A-E1D0-48D2-A486-E646E015A634}"/>
              </a:ext>
            </a:extLst>
          </p:cNvPr>
          <p:cNvSpPr/>
          <p:nvPr userDrawn="1"/>
        </p:nvSpPr>
        <p:spPr>
          <a:xfrm>
            <a:off x="-1440100" y="5024096"/>
            <a:ext cx="3965253" cy="3965253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4F283590-A3EA-4240-8576-A2DE9EC4D872}"/>
              </a:ext>
            </a:extLst>
          </p:cNvPr>
          <p:cNvSpPr/>
          <p:nvPr userDrawn="1"/>
        </p:nvSpPr>
        <p:spPr>
          <a:xfrm>
            <a:off x="-1015552" y="315607"/>
            <a:ext cx="1862892" cy="1862892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76610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3">
    <p:bg>
      <p:bgPr>
        <a:gradFill>
          <a:gsLst>
            <a:gs pos="0">
              <a:schemeClr val="accent2">
                <a:lumMod val="20000"/>
                <a:lumOff val="80000"/>
                <a:alpha val="30000"/>
              </a:schemeClr>
            </a:gs>
            <a:gs pos="50000">
              <a:schemeClr val="accent2">
                <a:lumMod val="20000"/>
                <a:lumOff val="80000"/>
                <a:alpha val="40000"/>
              </a:schemeClr>
            </a:gs>
            <a:gs pos="100000">
              <a:schemeClr val="accent2">
                <a:lumMod val="20000"/>
                <a:lumOff val="80000"/>
                <a:alpha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CB16E51-4EDA-4A7A-BF7B-D091F758B0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28" y="-594"/>
            <a:ext cx="12193057" cy="6858594"/>
          </a:xfrm>
          <a:prstGeom prst="rect">
            <a:avLst/>
          </a:prstGeom>
        </p:spPr>
      </p:pic>
      <p:sp>
        <p:nvSpPr>
          <p:cNvPr id="26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B2D89793-455E-4B11-9E5E-A989A9B750EF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848646" y="-1652575"/>
            <a:ext cx="10494708" cy="10494708"/>
          </a:xfrm>
          <a:prstGeom prst="ellipse">
            <a:avLst/>
          </a:prstGeom>
          <a:gradFill flip="none" rotWithShape="1">
            <a:gsLst>
              <a:gs pos="78000">
                <a:schemeClr val="bg1">
                  <a:alpha val="60000"/>
                </a:schemeClr>
              </a:gs>
              <a:gs pos="6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" name="文本占位符 6">
            <a:extLst>
              <a:ext uri="{FF2B5EF4-FFF2-40B4-BE49-F238E27FC236}">
                <a16:creationId xmlns:a16="http://schemas.microsoft.com/office/drawing/2014/main" xmlns="" id="{427A3190-4FCC-4864-ABAD-3262C6AC42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36341" y="1164196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13" name="文本占位符 6">
            <a:extLst>
              <a:ext uri="{FF2B5EF4-FFF2-40B4-BE49-F238E27FC236}">
                <a16:creationId xmlns:a16="http://schemas.microsoft.com/office/drawing/2014/main" xmlns="" id="{27E1680D-631E-46F8-9098-CA48DE4224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36341" y="2332459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Font typeface="Arial" panose="020B0604020202020204" pitchFamily="34" charset="0"/>
              <a:buNone/>
              <a:defRPr sz="3600" b="1">
                <a:solidFill>
                  <a:schemeClr val="accent2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亮点分享</a:t>
            </a:r>
          </a:p>
        </p:txBody>
      </p:sp>
      <p:sp>
        <p:nvSpPr>
          <p:cNvPr id="33" name="文本占位符 6">
            <a:extLst>
              <a:ext uri="{FF2B5EF4-FFF2-40B4-BE49-F238E27FC236}">
                <a16:creationId xmlns:a16="http://schemas.microsoft.com/office/drawing/2014/main" xmlns="" id="{4B6B6CA0-210A-4DB6-AD31-24B1C861F8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6341" y="3500859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solidFill>
                  <a:schemeClr val="bg1"/>
                </a:solidFill>
                <a:effectLst>
                  <a:outerShdw blurRad="101600" dist="50800" dir="5400000" algn="t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经验教训</a:t>
            </a:r>
          </a:p>
        </p:txBody>
      </p:sp>
      <p:sp>
        <p:nvSpPr>
          <p:cNvPr id="37" name="文本占位符 6">
            <a:extLst>
              <a:ext uri="{FF2B5EF4-FFF2-40B4-BE49-F238E27FC236}">
                <a16:creationId xmlns:a16="http://schemas.microsoft.com/office/drawing/2014/main" xmlns="" id="{8591A6A4-FFEF-4BFF-9641-3386E4FAC4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36341" y="4649190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solidFill>
                  <a:schemeClr val="accent2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新年计划</a:t>
            </a:r>
          </a:p>
        </p:txBody>
      </p:sp>
      <p:sp>
        <p:nvSpPr>
          <p:cNvPr id="39" name="文本占位符 13">
            <a:extLst>
              <a:ext uri="{FF2B5EF4-FFF2-40B4-BE49-F238E27FC236}">
                <a16:creationId xmlns:a16="http://schemas.microsoft.com/office/drawing/2014/main" xmlns="" id="{6D480B21-9F2A-4991-A245-77A3930355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36341" y="1863166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PERFORMANCE REVIEW</a:t>
            </a:r>
            <a:endParaRPr lang="zh-CN" altLang="en-US" dirty="0"/>
          </a:p>
        </p:txBody>
      </p:sp>
      <p:sp>
        <p:nvSpPr>
          <p:cNvPr id="40" name="文本占位符 13">
            <a:extLst>
              <a:ext uri="{FF2B5EF4-FFF2-40B4-BE49-F238E27FC236}">
                <a16:creationId xmlns:a16="http://schemas.microsoft.com/office/drawing/2014/main" xmlns="" id="{A2728A2D-969A-4643-A962-70C864AAAF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36341" y="3038836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Font typeface="Arial" panose="020B0604020202020204" pitchFamily="34" charset="0"/>
              <a:buNone/>
              <a:defRPr sz="9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POINTS SHARING</a:t>
            </a:r>
          </a:p>
        </p:txBody>
      </p:sp>
      <p:sp>
        <p:nvSpPr>
          <p:cNvPr id="45" name="文本占位符 13">
            <a:extLst>
              <a:ext uri="{FF2B5EF4-FFF2-40B4-BE49-F238E27FC236}">
                <a16:creationId xmlns:a16="http://schemas.microsoft.com/office/drawing/2014/main" xmlns="" id="{EED8F2E4-030E-43EE-BA6A-7A73B85583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36341" y="4209149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WORK EXPERIENCE</a:t>
            </a:r>
          </a:p>
        </p:txBody>
      </p:sp>
      <p:sp>
        <p:nvSpPr>
          <p:cNvPr id="46" name="文本占位符 13">
            <a:extLst>
              <a:ext uri="{FF2B5EF4-FFF2-40B4-BE49-F238E27FC236}">
                <a16:creationId xmlns:a16="http://schemas.microsoft.com/office/drawing/2014/main" xmlns="" id="{E456C75D-F022-40CB-99D9-AA7E4AD9AC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36341" y="5360720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NEW YEAR PLAN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FAC9F5A-70B5-4AE8-B636-7A9C389888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42023" y="1365962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7" name="文本占位符 3">
            <a:extLst>
              <a:ext uri="{FF2B5EF4-FFF2-40B4-BE49-F238E27FC236}">
                <a16:creationId xmlns:a16="http://schemas.microsoft.com/office/drawing/2014/main" xmlns="" id="{A0621857-5A46-49C5-9527-2CFBA76A806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42023" y="2545128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8" name="文本占位符 3">
            <a:extLst>
              <a:ext uri="{FF2B5EF4-FFF2-40B4-BE49-F238E27FC236}">
                <a16:creationId xmlns:a16="http://schemas.microsoft.com/office/drawing/2014/main" xmlns="" id="{07785DE5-19B0-46BE-8089-D1D0FFB873D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42023" y="3712662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bg1"/>
                </a:solidFill>
                <a:effectLst>
                  <a:outerShdw blurRad="101600" dist="50800" dir="5400000" algn="t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9" name="文本占位符 3">
            <a:extLst>
              <a:ext uri="{FF2B5EF4-FFF2-40B4-BE49-F238E27FC236}">
                <a16:creationId xmlns:a16="http://schemas.microsoft.com/office/drawing/2014/main" xmlns="" id="{A6EC6ACA-087D-4562-94F7-9E3BE87D03B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42023" y="4837919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1432D546-039C-4F91-AD2A-8CBD4D55CE67}"/>
              </a:ext>
            </a:extLst>
          </p:cNvPr>
          <p:cNvSpPr/>
          <p:nvPr userDrawn="1"/>
        </p:nvSpPr>
        <p:spPr>
          <a:xfrm>
            <a:off x="9943644" y="5024096"/>
            <a:ext cx="3965253" cy="3965253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CDDF0D20-6D22-4FE9-B492-FB00F5AE8959}"/>
              </a:ext>
            </a:extLst>
          </p:cNvPr>
          <p:cNvSpPr/>
          <p:nvPr userDrawn="1"/>
        </p:nvSpPr>
        <p:spPr>
          <a:xfrm>
            <a:off x="11260554" y="315607"/>
            <a:ext cx="1862892" cy="1862892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69A86968-02AD-4508-92FF-55017BB63C4D}"/>
              </a:ext>
            </a:extLst>
          </p:cNvPr>
          <p:cNvSpPr/>
          <p:nvPr userDrawn="1"/>
        </p:nvSpPr>
        <p:spPr>
          <a:xfrm>
            <a:off x="-1245815" y="1827770"/>
            <a:ext cx="2628671" cy="2628671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B4FEB978-102D-4566-B6A3-FE8F008EAD73}"/>
              </a:ext>
            </a:extLst>
          </p:cNvPr>
          <p:cNvSpPr/>
          <p:nvPr userDrawn="1"/>
        </p:nvSpPr>
        <p:spPr>
          <a:xfrm>
            <a:off x="-1226360" y="5999936"/>
            <a:ext cx="1862892" cy="1862892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827003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4">
    <p:bg>
      <p:bgPr>
        <a:gradFill>
          <a:gsLst>
            <a:gs pos="0">
              <a:schemeClr val="accent2">
                <a:lumMod val="20000"/>
                <a:lumOff val="80000"/>
                <a:alpha val="30000"/>
              </a:schemeClr>
            </a:gs>
            <a:gs pos="50000">
              <a:schemeClr val="accent2">
                <a:lumMod val="20000"/>
                <a:lumOff val="80000"/>
                <a:alpha val="40000"/>
              </a:schemeClr>
            </a:gs>
            <a:gs pos="100000">
              <a:schemeClr val="accent2">
                <a:lumMod val="20000"/>
                <a:lumOff val="80000"/>
                <a:alpha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47A45B47-9A4A-4745-AB0D-379666D283E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28" y="-594"/>
            <a:ext cx="12193057" cy="6858594"/>
          </a:xfrm>
          <a:prstGeom prst="rect">
            <a:avLst/>
          </a:prstGeom>
        </p:spPr>
      </p:pic>
      <p:sp>
        <p:nvSpPr>
          <p:cNvPr id="26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C575836C-AAC6-488D-A076-701827239FFE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848646" y="-1652575"/>
            <a:ext cx="10494708" cy="10494708"/>
          </a:xfrm>
          <a:prstGeom prst="ellipse">
            <a:avLst/>
          </a:prstGeom>
          <a:gradFill flip="none" rotWithShape="1">
            <a:gsLst>
              <a:gs pos="78000">
                <a:schemeClr val="bg1">
                  <a:alpha val="60000"/>
                </a:schemeClr>
              </a:gs>
              <a:gs pos="6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" name="文本占位符 6">
            <a:extLst>
              <a:ext uri="{FF2B5EF4-FFF2-40B4-BE49-F238E27FC236}">
                <a16:creationId xmlns:a16="http://schemas.microsoft.com/office/drawing/2014/main" xmlns="" id="{427A3190-4FCC-4864-ABAD-3262C6AC42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36341" y="1164196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13" name="文本占位符 6">
            <a:extLst>
              <a:ext uri="{FF2B5EF4-FFF2-40B4-BE49-F238E27FC236}">
                <a16:creationId xmlns:a16="http://schemas.microsoft.com/office/drawing/2014/main" xmlns="" id="{27E1680D-631E-46F8-9098-CA48DE4224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36341" y="2332459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Font typeface="Arial" panose="020B0604020202020204" pitchFamily="34" charset="0"/>
              <a:buNone/>
              <a:defRPr sz="3600" b="1">
                <a:solidFill>
                  <a:schemeClr val="accent2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亮点分享</a:t>
            </a:r>
          </a:p>
        </p:txBody>
      </p:sp>
      <p:sp>
        <p:nvSpPr>
          <p:cNvPr id="33" name="文本占位符 6">
            <a:extLst>
              <a:ext uri="{FF2B5EF4-FFF2-40B4-BE49-F238E27FC236}">
                <a16:creationId xmlns:a16="http://schemas.microsoft.com/office/drawing/2014/main" xmlns="" id="{4B6B6CA0-210A-4DB6-AD31-24B1C861F8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6341" y="3500859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经验教训</a:t>
            </a:r>
          </a:p>
        </p:txBody>
      </p:sp>
      <p:sp>
        <p:nvSpPr>
          <p:cNvPr id="37" name="文本占位符 6">
            <a:extLst>
              <a:ext uri="{FF2B5EF4-FFF2-40B4-BE49-F238E27FC236}">
                <a16:creationId xmlns:a16="http://schemas.microsoft.com/office/drawing/2014/main" xmlns="" id="{8591A6A4-FFEF-4BFF-9641-3386E4FAC4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36341" y="4649190"/>
            <a:ext cx="3746500" cy="914400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solidFill>
                  <a:schemeClr val="bg1"/>
                </a:solidFill>
                <a:effectLst>
                  <a:outerShdw blurRad="101600" dist="50800" dir="5400000" algn="t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新年计划</a:t>
            </a:r>
          </a:p>
        </p:txBody>
      </p:sp>
      <p:sp>
        <p:nvSpPr>
          <p:cNvPr id="39" name="文本占位符 13">
            <a:extLst>
              <a:ext uri="{FF2B5EF4-FFF2-40B4-BE49-F238E27FC236}">
                <a16:creationId xmlns:a16="http://schemas.microsoft.com/office/drawing/2014/main" xmlns="" id="{6D480B21-9F2A-4991-A245-77A3930355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36341" y="1863166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PERFORMANCE REVIEW</a:t>
            </a:r>
            <a:endParaRPr lang="zh-CN" altLang="en-US" dirty="0"/>
          </a:p>
        </p:txBody>
      </p:sp>
      <p:sp>
        <p:nvSpPr>
          <p:cNvPr id="40" name="文本占位符 13">
            <a:extLst>
              <a:ext uri="{FF2B5EF4-FFF2-40B4-BE49-F238E27FC236}">
                <a16:creationId xmlns:a16="http://schemas.microsoft.com/office/drawing/2014/main" xmlns="" id="{A2728A2D-969A-4643-A962-70C864AAAF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36341" y="3038836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Font typeface="Arial" panose="020B0604020202020204" pitchFamily="34" charset="0"/>
              <a:buNone/>
              <a:defRPr sz="9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POINTS SHARING</a:t>
            </a:r>
          </a:p>
        </p:txBody>
      </p:sp>
      <p:sp>
        <p:nvSpPr>
          <p:cNvPr id="45" name="文本占位符 13">
            <a:extLst>
              <a:ext uri="{FF2B5EF4-FFF2-40B4-BE49-F238E27FC236}">
                <a16:creationId xmlns:a16="http://schemas.microsoft.com/office/drawing/2014/main" xmlns="" id="{EED8F2E4-030E-43EE-BA6A-7A73B85583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36341" y="4209149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WORK EXPERIENCE</a:t>
            </a:r>
          </a:p>
        </p:txBody>
      </p:sp>
      <p:sp>
        <p:nvSpPr>
          <p:cNvPr id="46" name="文本占位符 13">
            <a:extLst>
              <a:ext uri="{FF2B5EF4-FFF2-40B4-BE49-F238E27FC236}">
                <a16:creationId xmlns:a16="http://schemas.microsoft.com/office/drawing/2014/main" xmlns="" id="{E456C75D-F022-40CB-99D9-AA7E4AD9AC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36341" y="5360720"/>
            <a:ext cx="3629630" cy="23925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9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NEW YEAR PLAN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FAC9F5A-70B5-4AE8-B636-7A9C389888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42023" y="1365962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7" name="文本占位符 3">
            <a:extLst>
              <a:ext uri="{FF2B5EF4-FFF2-40B4-BE49-F238E27FC236}">
                <a16:creationId xmlns:a16="http://schemas.microsoft.com/office/drawing/2014/main" xmlns="" id="{A0621857-5A46-49C5-9527-2CFBA76A806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42023" y="2545128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8" name="文本占位符 3">
            <a:extLst>
              <a:ext uri="{FF2B5EF4-FFF2-40B4-BE49-F238E27FC236}">
                <a16:creationId xmlns:a16="http://schemas.microsoft.com/office/drawing/2014/main" xmlns="" id="{07785DE5-19B0-46BE-8089-D1D0FFB873D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42023" y="3712662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9" name="文本占位符 3">
            <a:extLst>
              <a:ext uri="{FF2B5EF4-FFF2-40B4-BE49-F238E27FC236}">
                <a16:creationId xmlns:a16="http://schemas.microsoft.com/office/drawing/2014/main" xmlns="" id="{A6EC6ACA-087D-4562-94F7-9E3BE87D03B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42023" y="4837919"/>
            <a:ext cx="914400" cy="7017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4400" b="1" spc="-150" dirty="0">
                <a:solidFill>
                  <a:schemeClr val="bg1"/>
                </a:solidFill>
                <a:effectLst>
                  <a:outerShdw blurRad="101600" dist="50800" dir="5400000" algn="t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700A4397-1FE7-41A9-B7F5-DB76F7C77FCE}"/>
              </a:ext>
            </a:extLst>
          </p:cNvPr>
          <p:cNvSpPr/>
          <p:nvPr userDrawn="1"/>
        </p:nvSpPr>
        <p:spPr>
          <a:xfrm>
            <a:off x="10720752" y="1247053"/>
            <a:ext cx="2628671" cy="2628671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912B681B-B884-482A-B33F-D47207F479AC}"/>
              </a:ext>
            </a:extLst>
          </p:cNvPr>
          <p:cNvSpPr/>
          <p:nvPr userDrawn="1"/>
        </p:nvSpPr>
        <p:spPr>
          <a:xfrm>
            <a:off x="11486531" y="5999936"/>
            <a:ext cx="1862892" cy="1862892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34BBC266-1387-4BAD-A90A-6DF14B7AB0CB}"/>
              </a:ext>
            </a:extLst>
          </p:cNvPr>
          <p:cNvSpPr/>
          <p:nvPr userDrawn="1"/>
        </p:nvSpPr>
        <p:spPr>
          <a:xfrm>
            <a:off x="-1440100" y="5024096"/>
            <a:ext cx="3965253" cy="3965253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A663791E-0E73-43F3-9F55-7942D85A293E}"/>
              </a:ext>
            </a:extLst>
          </p:cNvPr>
          <p:cNvSpPr/>
          <p:nvPr userDrawn="1"/>
        </p:nvSpPr>
        <p:spPr>
          <a:xfrm>
            <a:off x="-1015552" y="315607"/>
            <a:ext cx="1862892" cy="1862892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  <a:effectLst>
            <a:outerShdw blurRad="215900" dist="12700" dir="5400000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30619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gradFill>
          <a:gsLst>
            <a:gs pos="0">
              <a:schemeClr val="accent2">
                <a:lumMod val="20000"/>
                <a:lumOff val="80000"/>
                <a:alpha val="30000"/>
              </a:schemeClr>
            </a:gs>
            <a:gs pos="50000">
              <a:schemeClr val="accent2">
                <a:lumMod val="20000"/>
                <a:lumOff val="80000"/>
                <a:alpha val="40000"/>
              </a:schemeClr>
            </a:gs>
            <a:gs pos="100000">
              <a:schemeClr val="accent2">
                <a:lumMod val="20000"/>
                <a:lumOff val="80000"/>
                <a:alpha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46AA632D-95A6-4C94-8693-F1863811505C}"/>
              </a:ext>
            </a:extLst>
          </p:cNvPr>
          <p:cNvSpPr/>
          <p:nvPr userDrawn="1"/>
        </p:nvSpPr>
        <p:spPr>
          <a:xfrm>
            <a:off x="-1121" y="330200"/>
            <a:ext cx="699620" cy="788303"/>
          </a:xfrm>
          <a:custGeom>
            <a:avLst/>
            <a:gdLst>
              <a:gd name="connsiteX0" fmla="*/ 229002 w 699620"/>
              <a:gd name="connsiteY0" fmla="*/ 0 h 788303"/>
              <a:gd name="connsiteX1" fmla="*/ 699620 w 699620"/>
              <a:gd name="connsiteY1" fmla="*/ 0 h 788303"/>
              <a:gd name="connsiteX2" fmla="*/ 699620 w 699620"/>
              <a:gd name="connsiteY2" fmla="*/ 788303 h 788303"/>
              <a:gd name="connsiteX3" fmla="*/ 229002 w 699620"/>
              <a:gd name="connsiteY3" fmla="*/ 788303 h 788303"/>
              <a:gd name="connsiteX4" fmla="*/ 73012 w 699620"/>
              <a:gd name="connsiteY4" fmla="*/ 0 h 788303"/>
              <a:gd name="connsiteX5" fmla="*/ 198119 w 699620"/>
              <a:gd name="connsiteY5" fmla="*/ 0 h 788303"/>
              <a:gd name="connsiteX6" fmla="*/ 198119 w 699620"/>
              <a:gd name="connsiteY6" fmla="*/ 788303 h 788303"/>
              <a:gd name="connsiteX7" fmla="*/ 73012 w 699620"/>
              <a:gd name="connsiteY7" fmla="*/ 788303 h 788303"/>
              <a:gd name="connsiteX8" fmla="*/ 0 w 699620"/>
              <a:gd name="connsiteY8" fmla="*/ 0 h 788303"/>
              <a:gd name="connsiteX9" fmla="*/ 45719 w 699620"/>
              <a:gd name="connsiteY9" fmla="*/ 0 h 788303"/>
              <a:gd name="connsiteX10" fmla="*/ 45719 w 699620"/>
              <a:gd name="connsiteY10" fmla="*/ 788303 h 788303"/>
              <a:gd name="connsiteX11" fmla="*/ 0 w 699620"/>
              <a:gd name="connsiteY11" fmla="*/ 788303 h 788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9620" h="788303">
                <a:moveTo>
                  <a:pt x="229002" y="0"/>
                </a:moveTo>
                <a:lnTo>
                  <a:pt x="699620" y="0"/>
                </a:lnTo>
                <a:lnTo>
                  <a:pt x="699620" y="788303"/>
                </a:lnTo>
                <a:lnTo>
                  <a:pt x="229002" y="788303"/>
                </a:lnTo>
                <a:close/>
                <a:moveTo>
                  <a:pt x="73012" y="0"/>
                </a:moveTo>
                <a:lnTo>
                  <a:pt x="198119" y="0"/>
                </a:lnTo>
                <a:lnTo>
                  <a:pt x="198119" y="788303"/>
                </a:lnTo>
                <a:lnTo>
                  <a:pt x="73012" y="788303"/>
                </a:lnTo>
                <a:close/>
                <a:moveTo>
                  <a:pt x="0" y="0"/>
                </a:moveTo>
                <a:lnTo>
                  <a:pt x="45719" y="0"/>
                </a:lnTo>
                <a:lnTo>
                  <a:pt x="45719" y="788303"/>
                </a:lnTo>
                <a:lnTo>
                  <a:pt x="0" y="788303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7BAE055-5A82-4F20-8A3B-5F8CB93F8D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1388" y="233947"/>
            <a:ext cx="4487260" cy="78830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875F8CC-705E-425C-A392-BDE4132645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2525" y="913813"/>
            <a:ext cx="4417997" cy="202718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ADD YOUR TEXT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7395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bg>
      <p:bgPr>
        <a:gradFill>
          <a:gsLst>
            <a:gs pos="0">
              <a:schemeClr val="accent2">
                <a:lumMod val="20000"/>
                <a:lumOff val="80000"/>
                <a:alpha val="30000"/>
              </a:schemeClr>
            </a:gs>
            <a:gs pos="50000">
              <a:schemeClr val="accent2">
                <a:lumMod val="20000"/>
                <a:lumOff val="80000"/>
                <a:alpha val="40000"/>
              </a:schemeClr>
            </a:gs>
            <a:gs pos="100000">
              <a:schemeClr val="accent2">
                <a:lumMod val="20000"/>
                <a:lumOff val="80000"/>
                <a:alpha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46AA632D-95A6-4C94-8693-F1863811505C}"/>
              </a:ext>
            </a:extLst>
          </p:cNvPr>
          <p:cNvSpPr/>
          <p:nvPr userDrawn="1"/>
        </p:nvSpPr>
        <p:spPr>
          <a:xfrm>
            <a:off x="-1121" y="330200"/>
            <a:ext cx="699620" cy="788303"/>
          </a:xfrm>
          <a:custGeom>
            <a:avLst/>
            <a:gdLst>
              <a:gd name="connsiteX0" fmla="*/ 229002 w 699620"/>
              <a:gd name="connsiteY0" fmla="*/ 0 h 788303"/>
              <a:gd name="connsiteX1" fmla="*/ 699620 w 699620"/>
              <a:gd name="connsiteY1" fmla="*/ 0 h 788303"/>
              <a:gd name="connsiteX2" fmla="*/ 699620 w 699620"/>
              <a:gd name="connsiteY2" fmla="*/ 788303 h 788303"/>
              <a:gd name="connsiteX3" fmla="*/ 229002 w 699620"/>
              <a:gd name="connsiteY3" fmla="*/ 788303 h 788303"/>
              <a:gd name="connsiteX4" fmla="*/ 73012 w 699620"/>
              <a:gd name="connsiteY4" fmla="*/ 0 h 788303"/>
              <a:gd name="connsiteX5" fmla="*/ 198119 w 699620"/>
              <a:gd name="connsiteY5" fmla="*/ 0 h 788303"/>
              <a:gd name="connsiteX6" fmla="*/ 198119 w 699620"/>
              <a:gd name="connsiteY6" fmla="*/ 788303 h 788303"/>
              <a:gd name="connsiteX7" fmla="*/ 73012 w 699620"/>
              <a:gd name="connsiteY7" fmla="*/ 788303 h 788303"/>
              <a:gd name="connsiteX8" fmla="*/ 0 w 699620"/>
              <a:gd name="connsiteY8" fmla="*/ 0 h 788303"/>
              <a:gd name="connsiteX9" fmla="*/ 45719 w 699620"/>
              <a:gd name="connsiteY9" fmla="*/ 0 h 788303"/>
              <a:gd name="connsiteX10" fmla="*/ 45719 w 699620"/>
              <a:gd name="connsiteY10" fmla="*/ 788303 h 788303"/>
              <a:gd name="connsiteX11" fmla="*/ 0 w 699620"/>
              <a:gd name="connsiteY11" fmla="*/ 788303 h 788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9620" h="788303">
                <a:moveTo>
                  <a:pt x="229002" y="0"/>
                </a:moveTo>
                <a:lnTo>
                  <a:pt x="699620" y="0"/>
                </a:lnTo>
                <a:lnTo>
                  <a:pt x="699620" y="788303"/>
                </a:lnTo>
                <a:lnTo>
                  <a:pt x="229002" y="788303"/>
                </a:lnTo>
                <a:close/>
                <a:moveTo>
                  <a:pt x="73012" y="0"/>
                </a:moveTo>
                <a:lnTo>
                  <a:pt x="198119" y="0"/>
                </a:lnTo>
                <a:lnTo>
                  <a:pt x="198119" y="788303"/>
                </a:lnTo>
                <a:lnTo>
                  <a:pt x="73012" y="788303"/>
                </a:lnTo>
                <a:close/>
                <a:moveTo>
                  <a:pt x="0" y="0"/>
                </a:moveTo>
                <a:lnTo>
                  <a:pt x="45719" y="0"/>
                </a:lnTo>
                <a:lnTo>
                  <a:pt x="45719" y="788303"/>
                </a:lnTo>
                <a:lnTo>
                  <a:pt x="0" y="788303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7BAE055-5A82-4F20-8A3B-5F8CB93F8D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1388" y="233947"/>
            <a:ext cx="4487260" cy="78830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875F8CC-705E-425C-A392-BDE4132645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2525" y="913813"/>
            <a:ext cx="4417997" cy="202718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ADD YOUR TEXT HERE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73D5362-8116-434D-8F82-B78C624C6F5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039" y="1551425"/>
            <a:ext cx="6883390" cy="491382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130060F-A0DB-4D63-BC8F-37107F8BD6BA}"/>
              </a:ext>
            </a:extLst>
          </p:cNvPr>
          <p:cNvSpPr/>
          <p:nvPr/>
        </p:nvSpPr>
        <p:spPr>
          <a:xfrm>
            <a:off x="1145540" y="2629258"/>
            <a:ext cx="4369707" cy="2760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6C52793F-F700-4A9B-B710-871A1CC2AA53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1132137" y="2629258"/>
            <a:ext cx="4383109" cy="27606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20638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bg>
      <p:bgPr>
        <a:gradFill>
          <a:gsLst>
            <a:gs pos="0">
              <a:schemeClr val="accent2">
                <a:lumMod val="20000"/>
                <a:lumOff val="80000"/>
                <a:alpha val="30000"/>
              </a:schemeClr>
            </a:gs>
            <a:gs pos="50000">
              <a:schemeClr val="accent2">
                <a:lumMod val="20000"/>
                <a:lumOff val="80000"/>
                <a:alpha val="40000"/>
              </a:schemeClr>
            </a:gs>
            <a:gs pos="100000">
              <a:schemeClr val="accent2">
                <a:lumMod val="20000"/>
                <a:lumOff val="80000"/>
                <a:alpha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46AA632D-95A6-4C94-8693-F1863811505C}"/>
              </a:ext>
            </a:extLst>
          </p:cNvPr>
          <p:cNvSpPr/>
          <p:nvPr userDrawn="1"/>
        </p:nvSpPr>
        <p:spPr>
          <a:xfrm>
            <a:off x="-1121" y="330200"/>
            <a:ext cx="699620" cy="788303"/>
          </a:xfrm>
          <a:custGeom>
            <a:avLst/>
            <a:gdLst>
              <a:gd name="connsiteX0" fmla="*/ 229002 w 699620"/>
              <a:gd name="connsiteY0" fmla="*/ 0 h 788303"/>
              <a:gd name="connsiteX1" fmla="*/ 699620 w 699620"/>
              <a:gd name="connsiteY1" fmla="*/ 0 h 788303"/>
              <a:gd name="connsiteX2" fmla="*/ 699620 w 699620"/>
              <a:gd name="connsiteY2" fmla="*/ 788303 h 788303"/>
              <a:gd name="connsiteX3" fmla="*/ 229002 w 699620"/>
              <a:gd name="connsiteY3" fmla="*/ 788303 h 788303"/>
              <a:gd name="connsiteX4" fmla="*/ 73012 w 699620"/>
              <a:gd name="connsiteY4" fmla="*/ 0 h 788303"/>
              <a:gd name="connsiteX5" fmla="*/ 198119 w 699620"/>
              <a:gd name="connsiteY5" fmla="*/ 0 h 788303"/>
              <a:gd name="connsiteX6" fmla="*/ 198119 w 699620"/>
              <a:gd name="connsiteY6" fmla="*/ 788303 h 788303"/>
              <a:gd name="connsiteX7" fmla="*/ 73012 w 699620"/>
              <a:gd name="connsiteY7" fmla="*/ 788303 h 788303"/>
              <a:gd name="connsiteX8" fmla="*/ 0 w 699620"/>
              <a:gd name="connsiteY8" fmla="*/ 0 h 788303"/>
              <a:gd name="connsiteX9" fmla="*/ 45719 w 699620"/>
              <a:gd name="connsiteY9" fmla="*/ 0 h 788303"/>
              <a:gd name="connsiteX10" fmla="*/ 45719 w 699620"/>
              <a:gd name="connsiteY10" fmla="*/ 788303 h 788303"/>
              <a:gd name="connsiteX11" fmla="*/ 0 w 699620"/>
              <a:gd name="connsiteY11" fmla="*/ 788303 h 788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9620" h="788303">
                <a:moveTo>
                  <a:pt x="229002" y="0"/>
                </a:moveTo>
                <a:lnTo>
                  <a:pt x="699620" y="0"/>
                </a:lnTo>
                <a:lnTo>
                  <a:pt x="699620" y="788303"/>
                </a:lnTo>
                <a:lnTo>
                  <a:pt x="229002" y="788303"/>
                </a:lnTo>
                <a:close/>
                <a:moveTo>
                  <a:pt x="73012" y="0"/>
                </a:moveTo>
                <a:lnTo>
                  <a:pt x="198119" y="0"/>
                </a:lnTo>
                <a:lnTo>
                  <a:pt x="198119" y="788303"/>
                </a:lnTo>
                <a:lnTo>
                  <a:pt x="73012" y="788303"/>
                </a:lnTo>
                <a:close/>
                <a:moveTo>
                  <a:pt x="0" y="0"/>
                </a:moveTo>
                <a:lnTo>
                  <a:pt x="45719" y="0"/>
                </a:lnTo>
                <a:lnTo>
                  <a:pt x="45719" y="788303"/>
                </a:lnTo>
                <a:lnTo>
                  <a:pt x="0" y="788303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7BAE055-5A82-4F20-8A3B-5F8CB93F8D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1388" y="233947"/>
            <a:ext cx="4487260" cy="788303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 b="1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875F8CC-705E-425C-A392-BDE4132645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2525" y="913813"/>
            <a:ext cx="4417997" cy="202718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ADD YOUR TEXT HERE</a:t>
            </a:r>
            <a:endParaRPr lang="zh-CN" altLang="en-US" dirty="0"/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6C52793F-F700-4A9B-B710-871A1CC2AA53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1287037" y="1579285"/>
            <a:ext cx="2306815" cy="2306630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2700000" scaled="1"/>
              <a:tileRect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en-US" altLang="zh-CN" sz="18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algn="ctr"/>
            <a:endParaRPr lang="en-US" altLang="zh-CN" dirty="0"/>
          </a:p>
        </p:txBody>
      </p:sp>
      <p:sp>
        <p:nvSpPr>
          <p:cNvPr id="13" name="图片占位符 3">
            <a:extLst>
              <a:ext uri="{FF2B5EF4-FFF2-40B4-BE49-F238E27FC236}">
                <a16:creationId xmlns:a16="http://schemas.microsoft.com/office/drawing/2014/main" xmlns="" id="{C582B26C-3EE1-4119-B6EB-AC55BA345E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04849" y="1579285"/>
            <a:ext cx="2306815" cy="2306630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2700000" scaled="1"/>
              <a:tileRect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en-US" altLang="zh-CN" sz="18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algn="ctr"/>
            <a:endParaRPr lang="en-US" altLang="zh-CN" dirty="0"/>
          </a:p>
        </p:txBody>
      </p:sp>
      <p:sp>
        <p:nvSpPr>
          <p:cNvPr id="14" name="图片占位符 3">
            <a:extLst>
              <a:ext uri="{FF2B5EF4-FFF2-40B4-BE49-F238E27FC236}">
                <a16:creationId xmlns:a16="http://schemas.microsoft.com/office/drawing/2014/main" xmlns="" id="{782B6FDF-82E9-46F4-9554-70547487E5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22661" y="1579285"/>
            <a:ext cx="2306815" cy="2306630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2700000" scaled="1"/>
              <a:tileRect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en-US" altLang="zh-CN" sz="18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algn="ctr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77867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044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6" r:id="rId3"/>
    <p:sldLayoutId id="2147483658" r:id="rId4"/>
    <p:sldLayoutId id="2147483659" r:id="rId5"/>
    <p:sldLayoutId id="2147483660" r:id="rId6"/>
    <p:sldLayoutId id="2147483661" r:id="rId7"/>
    <p:sldLayoutId id="2147483663" r:id="rId8"/>
    <p:sldLayoutId id="2147483664" r:id="rId9"/>
    <p:sldLayoutId id="2147483665" r:id="rId10"/>
    <p:sldLayoutId id="2147483662" r:id="rId11"/>
    <p:sldLayoutId id="214748365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54ABD8C-4DFA-48A9-970F-D110C48EC4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XX</a:t>
            </a:r>
            <a:r>
              <a:rPr lang="zh-CN" altLang="en-US" dirty="0"/>
              <a:t>公司年终总结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4912883-BC12-45CD-B8DF-418E464EE2F8}"/>
              </a:ext>
            </a:extLst>
          </p:cNvPr>
          <p:cNvSpPr txBox="1"/>
          <p:nvPr/>
        </p:nvSpPr>
        <p:spPr>
          <a:xfrm>
            <a:off x="5029199" y="6059747"/>
            <a:ext cx="2133602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solidFill>
                  <a:schemeClr val="accent2"/>
                </a:solidFill>
                <a:ea typeface="微软雅黑" panose="020B0503020204020204" pitchFamily="34" charset="-122"/>
              </a:rPr>
              <a:t>2020-03-01</a:t>
            </a:r>
            <a:endParaRPr lang="zh-CN" altLang="en-US" sz="800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C947115-D723-4A8E-B034-8DC37552474A}"/>
              </a:ext>
            </a:extLst>
          </p:cNvPr>
          <p:cNvGrpSpPr/>
          <p:nvPr/>
        </p:nvGrpSpPr>
        <p:grpSpPr>
          <a:xfrm>
            <a:off x="5029199" y="4291086"/>
            <a:ext cx="2133602" cy="459640"/>
            <a:chOff x="5029199" y="4092041"/>
            <a:chExt cx="2133602" cy="45964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1A7ACAE3-5F28-47CC-95D0-C81E73D0C311}"/>
                </a:ext>
              </a:extLst>
            </p:cNvPr>
            <p:cNvSpPr/>
            <p:nvPr/>
          </p:nvSpPr>
          <p:spPr>
            <a:xfrm>
              <a:off x="5029199" y="4092041"/>
              <a:ext cx="2133602" cy="4596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90500" dist="63500" dir="5400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标题 1">
              <a:extLst>
                <a:ext uri="{FF2B5EF4-FFF2-40B4-BE49-F238E27FC236}">
                  <a16:creationId xmlns:a16="http://schemas.microsoft.com/office/drawing/2014/main" xmlns="" id="{F935DB11-8D89-4C3E-A516-34C6B7DFB56F}"/>
                </a:ext>
              </a:extLst>
            </p:cNvPr>
            <p:cNvSpPr txBox="1"/>
            <p:nvPr/>
          </p:nvSpPr>
          <p:spPr>
            <a:xfrm>
              <a:off x="5130150" y="4134321"/>
              <a:ext cx="19317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2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>
                    <a:outerShdw blurRad="254000" dist="38100" dir="5400000" algn="t" rotWithShape="0">
                      <a:srgbClr val="09363D">
                        <a:alpha val="40000"/>
                      </a:srgbClr>
                    </a:out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254000" dist="38100" dir="5400000" algn="t" rotWithShape="0">
                      <a:schemeClr val="tx2">
                        <a:lumMod val="50000"/>
                        <a:alpha val="40000"/>
                      </a:scheme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汇报人：鱼酱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09DE2ED-0D05-45C9-B528-C93D0821BBD1}"/>
              </a:ext>
            </a:extLst>
          </p:cNvPr>
          <p:cNvSpPr txBox="1"/>
          <p:nvPr/>
        </p:nvSpPr>
        <p:spPr>
          <a:xfrm>
            <a:off x="1960416" y="3353165"/>
            <a:ext cx="8160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YEAR-END SUMMARY REPORT OF XX COMPANY</a:t>
            </a:r>
            <a:endParaRPr lang="zh-CN" altLang="en-US" sz="1400" dirty="0"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9212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41A7C496-A04F-488F-87D7-1FC2B204D4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逻辑文字呈现页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5297E48D-09BA-4CFE-ABA6-59E822CE6C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TEXT HERE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76B67EE-8265-4E7B-B049-1EDBA4F1D256}"/>
              </a:ext>
            </a:extLst>
          </p:cNvPr>
          <p:cNvSpPr/>
          <p:nvPr/>
        </p:nvSpPr>
        <p:spPr>
          <a:xfrm>
            <a:off x="4051" y="3878809"/>
            <a:ext cx="12192000" cy="609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grpSp>
        <p:nvGrpSpPr>
          <p:cNvPr id="11" name="组 6">
            <a:extLst>
              <a:ext uri="{FF2B5EF4-FFF2-40B4-BE49-F238E27FC236}">
                <a16:creationId xmlns:a16="http://schemas.microsoft.com/office/drawing/2014/main" xmlns="" id="{1D1C779A-78CF-46D9-9F9D-763E935333ED}"/>
              </a:ext>
            </a:extLst>
          </p:cNvPr>
          <p:cNvGrpSpPr/>
          <p:nvPr/>
        </p:nvGrpSpPr>
        <p:grpSpPr>
          <a:xfrm>
            <a:off x="907721" y="1610726"/>
            <a:ext cx="2604580" cy="2378920"/>
            <a:chOff x="919303" y="1335286"/>
            <a:chExt cx="2604580" cy="237892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6CFF3A2F-F0BD-4681-9D1E-70C4E471B1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09942" y="3492533"/>
              <a:ext cx="221673" cy="221673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38100" dir="5400000" algn="t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grpSp>
          <p:nvGrpSpPr>
            <p:cNvPr id="14" name="组 3">
              <a:extLst>
                <a:ext uri="{FF2B5EF4-FFF2-40B4-BE49-F238E27FC236}">
                  <a16:creationId xmlns:a16="http://schemas.microsoft.com/office/drawing/2014/main" xmlns="" id="{3F6BE9E1-0DE2-4DF9-9923-4C495F5F0877}"/>
                </a:ext>
              </a:extLst>
            </p:cNvPr>
            <p:cNvGrpSpPr/>
            <p:nvPr/>
          </p:nvGrpSpPr>
          <p:grpSpPr>
            <a:xfrm>
              <a:off x="919303" y="1335286"/>
              <a:ext cx="2604580" cy="1815145"/>
              <a:chOff x="919303" y="1335286"/>
              <a:chExt cx="2604580" cy="1815145"/>
            </a:xfrm>
          </p:grpSpPr>
          <p:sp>
            <p:nvSpPr>
              <p:cNvPr id="16" name="任意形状 37">
                <a:extLst>
                  <a:ext uri="{FF2B5EF4-FFF2-40B4-BE49-F238E27FC236}">
                    <a16:creationId xmlns:a16="http://schemas.microsoft.com/office/drawing/2014/main" xmlns="" id="{F71C4641-7FAD-47D5-A530-E5B010E8FF46}"/>
                  </a:ext>
                </a:extLst>
              </p:cNvPr>
              <p:cNvSpPr/>
              <p:nvPr/>
            </p:nvSpPr>
            <p:spPr>
              <a:xfrm flipV="1">
                <a:off x="919303" y="1335286"/>
                <a:ext cx="2604580" cy="1815145"/>
              </a:xfrm>
              <a:custGeom>
                <a:avLst/>
                <a:gdLst>
                  <a:gd name="connsiteX0" fmla="*/ 0 w 1953435"/>
                  <a:gd name="connsiteY0" fmla="*/ 1361359 h 1361359"/>
                  <a:gd name="connsiteX1" fmla="*/ 1953435 w 1953435"/>
                  <a:gd name="connsiteY1" fmla="*/ 1361359 h 1361359"/>
                  <a:gd name="connsiteX2" fmla="*/ 1953435 w 1953435"/>
                  <a:gd name="connsiteY2" fmla="*/ 145918 h 1361359"/>
                  <a:gd name="connsiteX3" fmla="*/ 472409 w 1953435"/>
                  <a:gd name="connsiteY3" fmla="*/ 145918 h 1361359"/>
                  <a:gd name="connsiteX4" fmla="*/ 376106 w 1953435"/>
                  <a:gd name="connsiteY4" fmla="*/ 0 h 1361359"/>
                  <a:gd name="connsiteX5" fmla="*/ 279802 w 1953435"/>
                  <a:gd name="connsiteY5" fmla="*/ 145918 h 1361359"/>
                  <a:gd name="connsiteX6" fmla="*/ 0 w 1953435"/>
                  <a:gd name="connsiteY6" fmla="*/ 145918 h 1361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3435" h="1361359">
                    <a:moveTo>
                      <a:pt x="0" y="1361359"/>
                    </a:moveTo>
                    <a:lnTo>
                      <a:pt x="1953435" y="1361359"/>
                    </a:lnTo>
                    <a:lnTo>
                      <a:pt x="1953435" y="145918"/>
                    </a:lnTo>
                    <a:lnTo>
                      <a:pt x="472409" y="145918"/>
                    </a:lnTo>
                    <a:lnTo>
                      <a:pt x="376106" y="0"/>
                    </a:lnTo>
                    <a:lnTo>
                      <a:pt x="279802" y="145918"/>
                    </a:lnTo>
                    <a:lnTo>
                      <a:pt x="0" y="1459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905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文本框 8">
                <a:extLst>
                  <a:ext uri="{FF2B5EF4-FFF2-40B4-BE49-F238E27FC236}">
                    <a16:creationId xmlns:a16="http://schemas.microsoft.com/office/drawing/2014/main" xmlns="" id="{CB41A1DA-346E-4ED6-B375-8E4D4D8FDF53}"/>
                  </a:ext>
                </a:extLst>
              </p:cNvPr>
              <p:cNvSpPr txBox="1"/>
              <p:nvPr/>
            </p:nvSpPr>
            <p:spPr>
              <a:xfrm>
                <a:off x="1031383" y="1829147"/>
                <a:ext cx="2408275" cy="905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09585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charset="0"/>
                    <a:ea typeface="微软雅黑" charset="0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63B4BFAD-2158-449A-88FC-94AEAF8B082A}"/>
                  </a:ext>
                </a:extLst>
              </p:cNvPr>
              <p:cNvSpPr/>
              <p:nvPr/>
            </p:nvSpPr>
            <p:spPr>
              <a:xfrm>
                <a:off x="1031383" y="1467497"/>
                <a:ext cx="1994862" cy="400110"/>
              </a:xfrm>
              <a:prstGeom prst="rect">
                <a:avLst/>
              </a:prstGeom>
            </p:spPr>
            <p:txBody>
              <a:bodyPr anchor="ctr"/>
              <a:lstStyle/>
              <a:p>
                <a:pPr>
                  <a:spcBef>
                    <a:spcPts val="1000"/>
                  </a:spcBef>
                </a:pPr>
                <a:r>
                  <a:rPr lang="zh-CN" altLang="en-US" sz="2000" b="1" spc="300" dirty="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点击添加标题</a:t>
                </a:r>
              </a:p>
            </p:txBody>
          </p:sp>
        </p:grpSp>
        <p:cxnSp>
          <p:nvCxnSpPr>
            <p:cNvPr id="15" name="直线连接符 8">
              <a:extLst>
                <a:ext uri="{FF2B5EF4-FFF2-40B4-BE49-F238E27FC236}">
                  <a16:creationId xmlns:a16="http://schemas.microsoft.com/office/drawing/2014/main" xmlns="" id="{F92BFEF3-CF0E-4A82-AEC8-94E8FCDAA12E}"/>
                </a:ext>
              </a:extLst>
            </p:cNvPr>
            <p:cNvCxnSpPr>
              <a:stCxn id="16" idx="4"/>
              <a:endCxn id="13" idx="0"/>
            </p:cNvCxnSpPr>
            <p:nvPr/>
          </p:nvCxnSpPr>
          <p:spPr>
            <a:xfrm>
              <a:off x="1420778" y="3150431"/>
              <a:ext cx="1" cy="342101"/>
            </a:xfrm>
            <a:prstGeom prst="line">
              <a:avLst/>
            </a:prstGeom>
            <a:ln w="1270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 7">
            <a:extLst>
              <a:ext uri="{FF2B5EF4-FFF2-40B4-BE49-F238E27FC236}">
                <a16:creationId xmlns:a16="http://schemas.microsoft.com/office/drawing/2014/main" xmlns="" id="{F4E4E1C1-8A4C-4932-A928-92C118FAE7C9}"/>
              </a:ext>
            </a:extLst>
          </p:cNvPr>
          <p:cNvGrpSpPr/>
          <p:nvPr/>
        </p:nvGrpSpPr>
        <p:grpSpPr>
          <a:xfrm>
            <a:off x="3471546" y="3767973"/>
            <a:ext cx="2604580" cy="2386340"/>
            <a:chOff x="3483128" y="3492533"/>
            <a:chExt cx="2604580" cy="238634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FAEA0EEF-49BC-4269-B21E-BADBDB728430}"/>
                </a:ext>
              </a:extLst>
            </p:cNvPr>
            <p:cNvSpPr/>
            <p:nvPr/>
          </p:nvSpPr>
          <p:spPr>
            <a:xfrm>
              <a:off x="3869698" y="3492533"/>
              <a:ext cx="221673" cy="221673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38100" dir="5400000" algn="t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任意形状 40">
              <a:extLst>
                <a:ext uri="{FF2B5EF4-FFF2-40B4-BE49-F238E27FC236}">
                  <a16:creationId xmlns:a16="http://schemas.microsoft.com/office/drawing/2014/main" xmlns="" id="{5FA30451-4E7F-4655-96DC-63EC8D85E4A0}"/>
                </a:ext>
              </a:extLst>
            </p:cNvPr>
            <p:cNvSpPr/>
            <p:nvPr/>
          </p:nvSpPr>
          <p:spPr>
            <a:xfrm>
              <a:off x="3483128" y="4063728"/>
              <a:ext cx="2604580" cy="1815145"/>
            </a:xfrm>
            <a:custGeom>
              <a:avLst/>
              <a:gdLst>
                <a:gd name="connsiteX0" fmla="*/ 0 w 1953435"/>
                <a:gd name="connsiteY0" fmla="*/ 1361359 h 1361359"/>
                <a:gd name="connsiteX1" fmla="*/ 1953435 w 1953435"/>
                <a:gd name="connsiteY1" fmla="*/ 1361359 h 1361359"/>
                <a:gd name="connsiteX2" fmla="*/ 1953435 w 1953435"/>
                <a:gd name="connsiteY2" fmla="*/ 145918 h 1361359"/>
                <a:gd name="connsiteX3" fmla="*/ 472409 w 1953435"/>
                <a:gd name="connsiteY3" fmla="*/ 145918 h 1361359"/>
                <a:gd name="connsiteX4" fmla="*/ 376106 w 1953435"/>
                <a:gd name="connsiteY4" fmla="*/ 0 h 1361359"/>
                <a:gd name="connsiteX5" fmla="*/ 279802 w 1953435"/>
                <a:gd name="connsiteY5" fmla="*/ 145918 h 1361359"/>
                <a:gd name="connsiteX6" fmla="*/ 0 w 1953435"/>
                <a:gd name="connsiteY6" fmla="*/ 145918 h 136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3435" h="1361359">
                  <a:moveTo>
                    <a:pt x="0" y="1361359"/>
                  </a:moveTo>
                  <a:lnTo>
                    <a:pt x="1953435" y="1361359"/>
                  </a:lnTo>
                  <a:lnTo>
                    <a:pt x="1953435" y="145918"/>
                  </a:lnTo>
                  <a:lnTo>
                    <a:pt x="472409" y="145918"/>
                  </a:lnTo>
                  <a:lnTo>
                    <a:pt x="376106" y="0"/>
                  </a:lnTo>
                  <a:lnTo>
                    <a:pt x="279802" y="145918"/>
                  </a:lnTo>
                  <a:lnTo>
                    <a:pt x="0" y="1459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8">
              <a:extLst>
                <a:ext uri="{FF2B5EF4-FFF2-40B4-BE49-F238E27FC236}">
                  <a16:creationId xmlns:a16="http://schemas.microsoft.com/office/drawing/2014/main" xmlns="" id="{5EE31557-0347-4460-B452-54AD57307423}"/>
                </a:ext>
              </a:extLst>
            </p:cNvPr>
            <p:cNvSpPr txBox="1"/>
            <p:nvPr/>
          </p:nvSpPr>
          <p:spPr>
            <a:xfrm>
              <a:off x="3570189" y="4862573"/>
              <a:ext cx="2408275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C6C35DAF-2874-4D4D-AF8F-152E76EE9781}"/>
                </a:ext>
              </a:extLst>
            </p:cNvPr>
            <p:cNvSpPr/>
            <p:nvPr/>
          </p:nvSpPr>
          <p:spPr>
            <a:xfrm>
              <a:off x="3570188" y="4500923"/>
              <a:ext cx="2127819" cy="361649"/>
            </a:xfrm>
            <a:prstGeom prst="rect">
              <a:avLst/>
            </a:prstGeom>
          </p:spPr>
          <p:txBody>
            <a:bodyPr anchor="ctr"/>
            <a:lstStyle/>
            <a:p>
              <a:pPr>
                <a:spcBef>
                  <a:spcPts val="1000"/>
                </a:spcBef>
              </a:pPr>
              <a:r>
                <a:rPr lang="zh-CN" altLang="en-US" sz="2000" b="1" spc="300" dirty="0">
                  <a:gradFill>
                    <a:gsLst>
                      <a:gs pos="0">
                        <a:schemeClr val="accent3"/>
                      </a:gs>
                      <a:gs pos="60000">
                        <a:schemeClr val="accent2"/>
                      </a:gs>
                      <a:gs pos="100000">
                        <a:schemeClr val="accent6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点击添加标题</a:t>
              </a:r>
            </a:p>
          </p:txBody>
        </p:sp>
        <p:cxnSp>
          <p:nvCxnSpPr>
            <p:cNvPr id="26" name="直线连接符 74">
              <a:extLst>
                <a:ext uri="{FF2B5EF4-FFF2-40B4-BE49-F238E27FC236}">
                  <a16:creationId xmlns:a16="http://schemas.microsoft.com/office/drawing/2014/main" xmlns="" id="{8A0EB7CE-540C-4C4D-97AB-A32042AE2DCD}"/>
                </a:ext>
              </a:extLst>
            </p:cNvPr>
            <p:cNvCxnSpPr>
              <a:stCxn id="22" idx="4"/>
              <a:endCxn id="23" idx="4"/>
            </p:cNvCxnSpPr>
            <p:nvPr/>
          </p:nvCxnSpPr>
          <p:spPr>
            <a:xfrm>
              <a:off x="3980535" y="3714206"/>
              <a:ext cx="4068" cy="349521"/>
            </a:xfrm>
            <a:prstGeom prst="line">
              <a:avLst/>
            </a:prstGeom>
            <a:ln w="12700">
              <a:gradFill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/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 5">
            <a:extLst>
              <a:ext uri="{FF2B5EF4-FFF2-40B4-BE49-F238E27FC236}">
                <a16:creationId xmlns:a16="http://schemas.microsoft.com/office/drawing/2014/main" xmlns="" id="{80D8C490-47A7-434D-AE56-5DEC524EC307}"/>
              </a:ext>
            </a:extLst>
          </p:cNvPr>
          <p:cNvGrpSpPr/>
          <p:nvPr/>
        </p:nvGrpSpPr>
        <p:grpSpPr>
          <a:xfrm>
            <a:off x="6021589" y="1610726"/>
            <a:ext cx="2604580" cy="2378920"/>
            <a:chOff x="6033171" y="1335286"/>
            <a:chExt cx="2604580" cy="237892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6139CA5C-981A-445C-A543-D0AEC542022C}"/>
                </a:ext>
              </a:extLst>
            </p:cNvPr>
            <p:cNvSpPr/>
            <p:nvPr/>
          </p:nvSpPr>
          <p:spPr>
            <a:xfrm>
              <a:off x="6429454" y="3492533"/>
              <a:ext cx="221673" cy="221673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38100" dir="5400000" algn="t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grpSp>
          <p:nvGrpSpPr>
            <p:cNvPr id="31" name="组 4">
              <a:extLst>
                <a:ext uri="{FF2B5EF4-FFF2-40B4-BE49-F238E27FC236}">
                  <a16:creationId xmlns:a16="http://schemas.microsoft.com/office/drawing/2014/main" xmlns="" id="{A1FF18B7-DD55-42C9-B8FA-EF6C2C4FA3DC}"/>
                </a:ext>
              </a:extLst>
            </p:cNvPr>
            <p:cNvGrpSpPr/>
            <p:nvPr/>
          </p:nvGrpSpPr>
          <p:grpSpPr>
            <a:xfrm>
              <a:off x="6033171" y="1335286"/>
              <a:ext cx="2604580" cy="1815145"/>
              <a:chOff x="6033171" y="1335286"/>
              <a:chExt cx="2604580" cy="1815145"/>
            </a:xfrm>
          </p:grpSpPr>
          <p:sp>
            <p:nvSpPr>
              <p:cNvPr id="33" name="任意形状 39">
                <a:extLst>
                  <a:ext uri="{FF2B5EF4-FFF2-40B4-BE49-F238E27FC236}">
                    <a16:creationId xmlns:a16="http://schemas.microsoft.com/office/drawing/2014/main" xmlns="" id="{2178AFDB-B25A-44B0-90DA-489FA88FF91B}"/>
                  </a:ext>
                </a:extLst>
              </p:cNvPr>
              <p:cNvSpPr/>
              <p:nvPr/>
            </p:nvSpPr>
            <p:spPr>
              <a:xfrm flipV="1">
                <a:off x="6033171" y="1335286"/>
                <a:ext cx="2604580" cy="1815145"/>
              </a:xfrm>
              <a:custGeom>
                <a:avLst/>
                <a:gdLst>
                  <a:gd name="connsiteX0" fmla="*/ 0 w 1953435"/>
                  <a:gd name="connsiteY0" fmla="*/ 1361359 h 1361359"/>
                  <a:gd name="connsiteX1" fmla="*/ 1953435 w 1953435"/>
                  <a:gd name="connsiteY1" fmla="*/ 1361359 h 1361359"/>
                  <a:gd name="connsiteX2" fmla="*/ 1953435 w 1953435"/>
                  <a:gd name="connsiteY2" fmla="*/ 145918 h 1361359"/>
                  <a:gd name="connsiteX3" fmla="*/ 472409 w 1953435"/>
                  <a:gd name="connsiteY3" fmla="*/ 145918 h 1361359"/>
                  <a:gd name="connsiteX4" fmla="*/ 376106 w 1953435"/>
                  <a:gd name="connsiteY4" fmla="*/ 0 h 1361359"/>
                  <a:gd name="connsiteX5" fmla="*/ 279802 w 1953435"/>
                  <a:gd name="connsiteY5" fmla="*/ 145918 h 1361359"/>
                  <a:gd name="connsiteX6" fmla="*/ 0 w 1953435"/>
                  <a:gd name="connsiteY6" fmla="*/ 145918 h 1361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3435" h="1361359">
                    <a:moveTo>
                      <a:pt x="0" y="1361359"/>
                    </a:moveTo>
                    <a:lnTo>
                      <a:pt x="1953435" y="1361359"/>
                    </a:lnTo>
                    <a:lnTo>
                      <a:pt x="1953435" y="145918"/>
                    </a:lnTo>
                    <a:lnTo>
                      <a:pt x="472409" y="145918"/>
                    </a:lnTo>
                    <a:lnTo>
                      <a:pt x="376106" y="0"/>
                    </a:lnTo>
                    <a:lnTo>
                      <a:pt x="279802" y="145918"/>
                    </a:lnTo>
                    <a:lnTo>
                      <a:pt x="0" y="1459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905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文本框 8">
                <a:extLst>
                  <a:ext uri="{FF2B5EF4-FFF2-40B4-BE49-F238E27FC236}">
                    <a16:creationId xmlns:a16="http://schemas.microsoft.com/office/drawing/2014/main" xmlns="" id="{7F9C5DBD-A8BE-41DB-B14D-F21F57DABC20}"/>
                  </a:ext>
                </a:extLst>
              </p:cNvPr>
              <p:cNvSpPr txBox="1"/>
              <p:nvPr/>
            </p:nvSpPr>
            <p:spPr>
              <a:xfrm>
                <a:off x="6100051" y="1829147"/>
                <a:ext cx="2408275" cy="905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09585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charset="0"/>
                    <a:ea typeface="微软雅黑" charset="0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F86000D2-7381-41A6-9BE5-9F4744B1B7FD}"/>
                  </a:ext>
                </a:extLst>
              </p:cNvPr>
              <p:cNvSpPr/>
              <p:nvPr/>
            </p:nvSpPr>
            <p:spPr>
              <a:xfrm>
                <a:off x="6100051" y="1467497"/>
                <a:ext cx="2055406" cy="400110"/>
              </a:xfrm>
              <a:prstGeom prst="rect">
                <a:avLst/>
              </a:prstGeom>
            </p:spPr>
            <p:txBody>
              <a:bodyPr anchor="ctr"/>
              <a:lstStyle/>
              <a:p>
                <a:pPr>
                  <a:spcBef>
                    <a:spcPts val="1000"/>
                  </a:spcBef>
                </a:pPr>
                <a:r>
                  <a:rPr lang="zh-CN" altLang="en-US" sz="2000" b="1" spc="300" dirty="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点击添加标题</a:t>
                </a:r>
              </a:p>
            </p:txBody>
          </p:sp>
        </p:grpSp>
        <p:cxnSp>
          <p:nvCxnSpPr>
            <p:cNvPr id="32" name="直线连接符 75">
              <a:extLst>
                <a:ext uri="{FF2B5EF4-FFF2-40B4-BE49-F238E27FC236}">
                  <a16:creationId xmlns:a16="http://schemas.microsoft.com/office/drawing/2014/main" xmlns="" id="{3F7167FC-84A6-458B-9F2A-4EC968861FC7}"/>
                </a:ext>
              </a:extLst>
            </p:cNvPr>
            <p:cNvCxnSpPr>
              <a:stCxn id="33" idx="4"/>
              <a:endCxn id="30" idx="0"/>
            </p:cNvCxnSpPr>
            <p:nvPr/>
          </p:nvCxnSpPr>
          <p:spPr>
            <a:xfrm>
              <a:off x="6534645" y="3150431"/>
              <a:ext cx="5645" cy="342101"/>
            </a:xfrm>
            <a:prstGeom prst="line">
              <a:avLst/>
            </a:prstGeom>
            <a:ln w="1270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 9">
            <a:extLst>
              <a:ext uri="{FF2B5EF4-FFF2-40B4-BE49-F238E27FC236}">
                <a16:creationId xmlns:a16="http://schemas.microsoft.com/office/drawing/2014/main" xmlns="" id="{0775C3D8-E45D-420D-9E3A-74C470011213}"/>
              </a:ext>
            </a:extLst>
          </p:cNvPr>
          <p:cNvGrpSpPr/>
          <p:nvPr/>
        </p:nvGrpSpPr>
        <p:grpSpPr>
          <a:xfrm>
            <a:off x="8592301" y="3767973"/>
            <a:ext cx="2604580" cy="2433114"/>
            <a:chOff x="8603883" y="3492533"/>
            <a:chExt cx="2604580" cy="2433114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69D18DAA-25FB-4CCD-A78C-6765844BC61F}"/>
                </a:ext>
              </a:extLst>
            </p:cNvPr>
            <p:cNvSpPr/>
            <p:nvPr/>
          </p:nvSpPr>
          <p:spPr>
            <a:xfrm>
              <a:off x="8989210" y="3492533"/>
              <a:ext cx="221673" cy="221673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38100" dir="5400000" algn="t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任意形状 44">
              <a:extLst>
                <a:ext uri="{FF2B5EF4-FFF2-40B4-BE49-F238E27FC236}">
                  <a16:creationId xmlns:a16="http://schemas.microsoft.com/office/drawing/2014/main" xmlns="" id="{F2BF0AD5-910C-4E35-8E1D-4D660C5B4863}"/>
                </a:ext>
              </a:extLst>
            </p:cNvPr>
            <p:cNvSpPr/>
            <p:nvPr/>
          </p:nvSpPr>
          <p:spPr>
            <a:xfrm>
              <a:off x="8603883" y="4110502"/>
              <a:ext cx="2604580" cy="1815145"/>
            </a:xfrm>
            <a:custGeom>
              <a:avLst/>
              <a:gdLst>
                <a:gd name="connsiteX0" fmla="*/ 0 w 1953435"/>
                <a:gd name="connsiteY0" fmla="*/ 1361359 h 1361359"/>
                <a:gd name="connsiteX1" fmla="*/ 1953435 w 1953435"/>
                <a:gd name="connsiteY1" fmla="*/ 1361359 h 1361359"/>
                <a:gd name="connsiteX2" fmla="*/ 1953435 w 1953435"/>
                <a:gd name="connsiteY2" fmla="*/ 145918 h 1361359"/>
                <a:gd name="connsiteX3" fmla="*/ 472409 w 1953435"/>
                <a:gd name="connsiteY3" fmla="*/ 145918 h 1361359"/>
                <a:gd name="connsiteX4" fmla="*/ 376106 w 1953435"/>
                <a:gd name="connsiteY4" fmla="*/ 0 h 1361359"/>
                <a:gd name="connsiteX5" fmla="*/ 279802 w 1953435"/>
                <a:gd name="connsiteY5" fmla="*/ 145918 h 1361359"/>
                <a:gd name="connsiteX6" fmla="*/ 0 w 1953435"/>
                <a:gd name="connsiteY6" fmla="*/ 145918 h 136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3435" h="1361359">
                  <a:moveTo>
                    <a:pt x="0" y="1361359"/>
                  </a:moveTo>
                  <a:lnTo>
                    <a:pt x="1953435" y="1361359"/>
                  </a:lnTo>
                  <a:lnTo>
                    <a:pt x="1953435" y="145918"/>
                  </a:lnTo>
                  <a:lnTo>
                    <a:pt x="472409" y="145918"/>
                  </a:lnTo>
                  <a:lnTo>
                    <a:pt x="376106" y="0"/>
                  </a:lnTo>
                  <a:lnTo>
                    <a:pt x="279802" y="145918"/>
                  </a:lnTo>
                  <a:lnTo>
                    <a:pt x="0" y="1459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8">
              <a:extLst>
                <a:ext uri="{FF2B5EF4-FFF2-40B4-BE49-F238E27FC236}">
                  <a16:creationId xmlns:a16="http://schemas.microsoft.com/office/drawing/2014/main" xmlns="" id="{EF194384-280E-4029-BF48-7548AEDAB5C0}"/>
                </a:ext>
              </a:extLst>
            </p:cNvPr>
            <p:cNvSpPr txBox="1"/>
            <p:nvPr/>
          </p:nvSpPr>
          <p:spPr>
            <a:xfrm>
              <a:off x="8709555" y="4862573"/>
              <a:ext cx="2408275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958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4DA63720-B08E-4FBA-9226-835B498CADAE}"/>
                </a:ext>
              </a:extLst>
            </p:cNvPr>
            <p:cNvSpPr/>
            <p:nvPr/>
          </p:nvSpPr>
          <p:spPr>
            <a:xfrm>
              <a:off x="8709555" y="4500923"/>
              <a:ext cx="2160527" cy="361649"/>
            </a:xfrm>
            <a:prstGeom prst="rect">
              <a:avLst/>
            </a:prstGeom>
          </p:spPr>
          <p:txBody>
            <a:bodyPr anchor="ctr"/>
            <a:lstStyle/>
            <a:p>
              <a:pPr>
                <a:spcBef>
                  <a:spcPts val="1000"/>
                </a:spcBef>
              </a:pPr>
              <a:r>
                <a:rPr lang="zh-CN" altLang="en-US" sz="2000" b="1" spc="300" dirty="0">
                  <a:gradFill>
                    <a:gsLst>
                      <a:gs pos="0">
                        <a:schemeClr val="accent3"/>
                      </a:gs>
                      <a:gs pos="60000">
                        <a:schemeClr val="accent2"/>
                      </a:gs>
                      <a:gs pos="100000">
                        <a:schemeClr val="accent6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点击添加标题</a:t>
              </a:r>
            </a:p>
          </p:txBody>
        </p:sp>
        <p:cxnSp>
          <p:nvCxnSpPr>
            <p:cNvPr id="43" name="直线连接符 76">
              <a:extLst>
                <a:ext uri="{FF2B5EF4-FFF2-40B4-BE49-F238E27FC236}">
                  <a16:creationId xmlns:a16="http://schemas.microsoft.com/office/drawing/2014/main" xmlns="" id="{19CF054B-D1D1-4A79-B252-6DD58AE34AA8}"/>
                </a:ext>
              </a:extLst>
            </p:cNvPr>
            <p:cNvCxnSpPr>
              <a:stCxn id="40" idx="4"/>
              <a:endCxn id="39" idx="4"/>
            </p:cNvCxnSpPr>
            <p:nvPr/>
          </p:nvCxnSpPr>
          <p:spPr>
            <a:xfrm flipH="1" flipV="1">
              <a:off x="9100047" y="3714205"/>
              <a:ext cx="5311" cy="396296"/>
            </a:xfrm>
            <a:prstGeom prst="line">
              <a:avLst/>
            </a:prstGeom>
            <a:ln w="1270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77164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062D1B34-F14F-4685-B06C-287EF38F60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逻辑文字呈现页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3BB2ECDA-8189-46D5-AB71-778879B455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TEXT HERE</a:t>
            </a:r>
            <a:endParaRPr lang="zh-CN" altLang="en-US" dirty="0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A1350087-1AB0-427B-BAD9-2F8F1B18046D}"/>
              </a:ext>
            </a:extLst>
          </p:cNvPr>
          <p:cNvGrpSpPr/>
          <p:nvPr/>
        </p:nvGrpSpPr>
        <p:grpSpPr>
          <a:xfrm>
            <a:off x="330200" y="2873330"/>
            <a:ext cx="11531600" cy="3541276"/>
            <a:chOff x="330200" y="2962230"/>
            <a:chExt cx="11531600" cy="354127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0D4DAF53-2D28-4E3E-B097-44C1739A1F5A}"/>
                </a:ext>
              </a:extLst>
            </p:cNvPr>
            <p:cNvGrpSpPr/>
            <p:nvPr/>
          </p:nvGrpSpPr>
          <p:grpSpPr>
            <a:xfrm>
              <a:off x="330200" y="3911419"/>
              <a:ext cx="11531600" cy="1551071"/>
              <a:chOff x="330200" y="3911419"/>
              <a:chExt cx="11531600" cy="1551071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xmlns="" id="{0A2150A5-2369-43B2-B76E-65A4CE29291D}"/>
                  </a:ext>
                </a:extLst>
              </p:cNvPr>
              <p:cNvSpPr/>
              <p:nvPr/>
            </p:nvSpPr>
            <p:spPr>
              <a:xfrm>
                <a:off x="469900" y="4431846"/>
                <a:ext cx="10858500" cy="864054"/>
              </a:xfrm>
              <a:custGeom>
                <a:avLst/>
                <a:gdLst>
                  <a:gd name="connsiteX0" fmla="*/ 0 w 10858500"/>
                  <a:gd name="connsiteY0" fmla="*/ 864054 h 864054"/>
                  <a:gd name="connsiteX1" fmla="*/ 2616200 w 10858500"/>
                  <a:gd name="connsiteY1" fmla="*/ 102054 h 864054"/>
                  <a:gd name="connsiteX2" fmla="*/ 5524500 w 10858500"/>
                  <a:gd name="connsiteY2" fmla="*/ 584654 h 864054"/>
                  <a:gd name="connsiteX3" fmla="*/ 8128000 w 10858500"/>
                  <a:gd name="connsiteY3" fmla="*/ 454 h 864054"/>
                  <a:gd name="connsiteX4" fmla="*/ 10858500 w 10858500"/>
                  <a:gd name="connsiteY4" fmla="*/ 698954 h 864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500" h="864054">
                    <a:moveTo>
                      <a:pt x="0" y="864054"/>
                    </a:moveTo>
                    <a:cubicBezTo>
                      <a:pt x="847725" y="506337"/>
                      <a:pt x="1695450" y="148621"/>
                      <a:pt x="2616200" y="102054"/>
                    </a:cubicBezTo>
                    <a:cubicBezTo>
                      <a:pt x="3536950" y="55487"/>
                      <a:pt x="4605867" y="601587"/>
                      <a:pt x="5524500" y="584654"/>
                    </a:cubicBezTo>
                    <a:cubicBezTo>
                      <a:pt x="6443133" y="567721"/>
                      <a:pt x="7239000" y="-18596"/>
                      <a:pt x="8128000" y="454"/>
                    </a:cubicBezTo>
                    <a:cubicBezTo>
                      <a:pt x="9017000" y="19504"/>
                      <a:pt x="10458450" y="506337"/>
                      <a:pt x="10858500" y="698954"/>
                    </a:cubicBezTo>
                  </a:path>
                </a:pathLst>
              </a:custGeom>
              <a:ln w="19050" cap="rnd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30000">
                      <a:schemeClr val="accent2">
                        <a:alpha val="70000"/>
                      </a:schemeClr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</a:ln>
              <a:effectLst>
                <a:outerShdw blurRad="63500" dist="38100" dir="16200000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xmlns="" id="{704FA72E-4A0B-405C-B496-1C7F8A3FE004}"/>
                  </a:ext>
                </a:extLst>
              </p:cNvPr>
              <p:cNvSpPr/>
              <p:nvPr/>
            </p:nvSpPr>
            <p:spPr>
              <a:xfrm>
                <a:off x="330200" y="4381446"/>
                <a:ext cx="11531600" cy="559298"/>
              </a:xfrm>
              <a:custGeom>
                <a:avLst/>
                <a:gdLst>
                  <a:gd name="connsiteX0" fmla="*/ 0 w 11531600"/>
                  <a:gd name="connsiteY0" fmla="*/ 76254 h 559298"/>
                  <a:gd name="connsiteX1" fmla="*/ 2209800 w 11531600"/>
                  <a:gd name="connsiteY1" fmla="*/ 546154 h 559298"/>
                  <a:gd name="connsiteX2" fmla="*/ 5321300 w 11531600"/>
                  <a:gd name="connsiteY2" fmla="*/ 101654 h 559298"/>
                  <a:gd name="connsiteX3" fmla="*/ 8420100 w 11531600"/>
                  <a:gd name="connsiteY3" fmla="*/ 558854 h 559298"/>
                  <a:gd name="connsiteX4" fmla="*/ 11531600 w 11531600"/>
                  <a:gd name="connsiteY4" fmla="*/ 54 h 559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31600" h="559298">
                    <a:moveTo>
                      <a:pt x="0" y="76254"/>
                    </a:moveTo>
                    <a:cubicBezTo>
                      <a:pt x="661458" y="309087"/>
                      <a:pt x="1322917" y="541921"/>
                      <a:pt x="2209800" y="546154"/>
                    </a:cubicBezTo>
                    <a:cubicBezTo>
                      <a:pt x="3096683" y="550387"/>
                      <a:pt x="4286250" y="99537"/>
                      <a:pt x="5321300" y="101654"/>
                    </a:cubicBezTo>
                    <a:cubicBezTo>
                      <a:pt x="6356350" y="103771"/>
                      <a:pt x="7385050" y="575787"/>
                      <a:pt x="8420100" y="558854"/>
                    </a:cubicBezTo>
                    <a:cubicBezTo>
                      <a:pt x="9455150" y="541921"/>
                      <a:pt x="11116733" y="-6296"/>
                      <a:pt x="11531600" y="54"/>
                    </a:cubicBezTo>
                  </a:path>
                </a:pathLst>
              </a:custGeom>
              <a:ln w="19050" cap="rnd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70000">
                      <a:schemeClr val="accent2">
                        <a:alpha val="70000"/>
                      </a:schemeClr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</a:ln>
              <a:effectLst>
                <a:outerShdw blurRad="63500" dist="38100" dir="5400000" algn="t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3BFE4D28-9AB7-470C-957F-65FD3562842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27707" y="4755873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15875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ang="2700000" scaled="1"/>
                  <a:tileRect/>
                </a:gra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02C16092-792A-4795-A621-D01BFB859ACF}"/>
                  </a:ext>
                </a:extLst>
              </p:cNvPr>
              <p:cNvGrpSpPr/>
              <p:nvPr/>
            </p:nvGrpSpPr>
            <p:grpSpPr>
              <a:xfrm>
                <a:off x="2726267" y="4887537"/>
                <a:ext cx="72000" cy="574953"/>
                <a:chOff x="2726268" y="4887537"/>
                <a:chExt cx="72000" cy="574953"/>
              </a:xfrm>
            </p:grpSpPr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xmlns="" id="{554FD28E-6CEF-4834-B6B1-DB870B84F09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726268" y="4887537"/>
                  <a:ext cx="72000" cy="72000"/>
                </a:xfrm>
                <a:prstGeom prst="ellipse">
                  <a:avLst/>
                </a:prstGeom>
                <a:solidFill>
                  <a:schemeClr val="bg1"/>
                </a:solidFill>
                <a:ln w="15875" cap="rnd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4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prstClr val="black"/>
                    </a:solidFill>
                    <a:latin typeface="+mj-ea"/>
                    <a:ea typeface="+mj-ea"/>
                  </a:endParaRPr>
                </a:p>
              </p:txBody>
            </p: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xmlns="" id="{2AF02766-A869-4C9F-BD8A-2FAB69E363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64385" y="4966144"/>
                  <a:ext cx="0" cy="496346"/>
                </a:xfrm>
                <a:prstGeom prst="line">
                  <a:avLst/>
                </a:prstGeom>
                <a:ln w="12700" cap="rnd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17D73DDB-5344-4CA9-A617-5A6EBDB4E82F}"/>
                  </a:ext>
                </a:extLst>
              </p:cNvPr>
              <p:cNvGrpSpPr/>
              <p:nvPr/>
            </p:nvGrpSpPr>
            <p:grpSpPr>
              <a:xfrm>
                <a:off x="4797533" y="4816817"/>
                <a:ext cx="72000" cy="574953"/>
                <a:chOff x="2726268" y="4887537"/>
                <a:chExt cx="72000" cy="574953"/>
              </a:xfrm>
            </p:grpSpPr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xmlns="" id="{D56B8FD9-4D38-4EC4-A8DA-36C3DF77430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726268" y="4887537"/>
                  <a:ext cx="72000" cy="72000"/>
                </a:xfrm>
                <a:prstGeom prst="ellipse">
                  <a:avLst/>
                </a:prstGeom>
                <a:solidFill>
                  <a:schemeClr val="bg1"/>
                </a:solidFill>
                <a:ln w="15875" cap="rnd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4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prstClr val="black"/>
                    </a:solidFill>
                    <a:latin typeface="+mj-ea"/>
                    <a:ea typeface="+mj-ea"/>
                  </a:endParaRPr>
                </a:p>
              </p:txBody>
            </p: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DBAE6DF2-1C0D-43FB-A754-D7AB179107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64385" y="4966144"/>
                  <a:ext cx="0" cy="496346"/>
                </a:xfrm>
                <a:prstGeom prst="line">
                  <a:avLst/>
                </a:prstGeom>
                <a:ln w="12700" cap="rnd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DBCF497B-2AB1-48C3-8D81-B0CC38B11213}"/>
                  </a:ext>
                </a:extLst>
              </p:cNvPr>
              <p:cNvGrpSpPr/>
              <p:nvPr/>
            </p:nvGrpSpPr>
            <p:grpSpPr>
              <a:xfrm>
                <a:off x="7853228" y="4835818"/>
                <a:ext cx="72000" cy="574953"/>
                <a:chOff x="2726268" y="4887537"/>
                <a:chExt cx="72000" cy="574953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100B7B84-8882-464F-AC5C-E3ACA76B8AF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726268" y="4887537"/>
                  <a:ext cx="72000" cy="72000"/>
                </a:xfrm>
                <a:prstGeom prst="ellipse">
                  <a:avLst/>
                </a:prstGeom>
                <a:solidFill>
                  <a:schemeClr val="bg1"/>
                </a:solidFill>
                <a:ln w="15875" cap="rnd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4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prstClr val="black"/>
                    </a:solidFill>
                    <a:latin typeface="+mj-ea"/>
                    <a:ea typeface="+mj-ea"/>
                  </a:endParaRPr>
                </a:p>
              </p:txBody>
            </p: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xmlns="" id="{E52CD5F9-ADA2-4580-88E9-90F3FD11D0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64385" y="4966144"/>
                  <a:ext cx="0" cy="496346"/>
                </a:xfrm>
                <a:prstGeom prst="line">
                  <a:avLst/>
                </a:prstGeom>
                <a:ln w="12700" cap="rnd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xmlns="" id="{8EDA7530-57C7-46D5-B18A-3873E0BE8046}"/>
                  </a:ext>
                </a:extLst>
              </p:cNvPr>
              <p:cNvGrpSpPr/>
              <p:nvPr/>
            </p:nvGrpSpPr>
            <p:grpSpPr>
              <a:xfrm>
                <a:off x="10352743" y="4751611"/>
                <a:ext cx="72000" cy="574953"/>
                <a:chOff x="2726268" y="4887537"/>
                <a:chExt cx="72000" cy="574953"/>
              </a:xfrm>
            </p:grpSpPr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xmlns="" id="{3AA53EA0-4242-4A41-84CA-334623FFDA8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726268" y="4887537"/>
                  <a:ext cx="72000" cy="72000"/>
                </a:xfrm>
                <a:prstGeom prst="ellipse">
                  <a:avLst/>
                </a:prstGeom>
                <a:solidFill>
                  <a:schemeClr val="bg1"/>
                </a:solidFill>
                <a:ln w="15875" cap="rnd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4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prstClr val="black"/>
                    </a:solidFill>
                    <a:latin typeface="+mj-ea"/>
                    <a:ea typeface="+mj-ea"/>
                  </a:endParaRPr>
                </a:p>
              </p:txBody>
            </p: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xmlns="" id="{F39F8698-4269-4BB4-A107-2A2DEC3D84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64385" y="4966144"/>
                  <a:ext cx="0" cy="496346"/>
                </a:xfrm>
                <a:prstGeom prst="line">
                  <a:avLst/>
                </a:prstGeom>
                <a:ln w="12700" cap="rnd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76753CDB-0D1F-460C-AD31-693CDD1F20C3}"/>
                  </a:ext>
                </a:extLst>
              </p:cNvPr>
              <p:cNvGrpSpPr/>
              <p:nvPr/>
            </p:nvGrpSpPr>
            <p:grpSpPr>
              <a:xfrm>
                <a:off x="6470939" y="4017343"/>
                <a:ext cx="72000" cy="579402"/>
                <a:chOff x="3811044" y="4056833"/>
                <a:chExt cx="72000" cy="579402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xmlns="" id="{1E8327B3-4E9C-4272-96C8-C13BC44C4CC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811044" y="4564235"/>
                  <a:ext cx="72000" cy="72000"/>
                </a:xfrm>
                <a:prstGeom prst="ellipse">
                  <a:avLst/>
                </a:prstGeom>
                <a:solidFill>
                  <a:schemeClr val="bg1"/>
                </a:solidFill>
                <a:ln w="15875" cap="rnd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4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prstClr val="black"/>
                    </a:solidFill>
                    <a:latin typeface="+mj-ea"/>
                    <a:ea typeface="+mj-ea"/>
                  </a:endParaRPr>
                </a:p>
              </p:txBody>
            </p: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xmlns="" id="{217718CE-96D7-4A15-A4A5-5A1CF395C0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845968" y="4056833"/>
                  <a:ext cx="0" cy="496346"/>
                </a:xfrm>
                <a:prstGeom prst="line">
                  <a:avLst/>
                </a:prstGeom>
                <a:ln w="12700" cap="rnd">
                  <a:gradFill flip="none" rotWithShape="1">
                    <a:gsLst>
                      <a:gs pos="100000">
                        <a:schemeClr val="accent2"/>
                      </a:gs>
                      <a:gs pos="0">
                        <a:schemeClr val="accent4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32275EF0-A611-4C74-AD47-6143CC5EA71B}"/>
                  </a:ext>
                </a:extLst>
              </p:cNvPr>
              <p:cNvGrpSpPr/>
              <p:nvPr/>
            </p:nvGrpSpPr>
            <p:grpSpPr>
              <a:xfrm>
                <a:off x="9012658" y="3911419"/>
                <a:ext cx="72000" cy="579402"/>
                <a:chOff x="3811044" y="4056833"/>
                <a:chExt cx="72000" cy="579402"/>
              </a:xfrm>
            </p:grpSpPr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xmlns="" id="{7BDB7B9C-A8C7-4D08-9909-163045E0507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811044" y="4564235"/>
                  <a:ext cx="72000" cy="72000"/>
                </a:xfrm>
                <a:prstGeom prst="ellipse">
                  <a:avLst/>
                </a:prstGeom>
                <a:solidFill>
                  <a:schemeClr val="bg1"/>
                </a:solidFill>
                <a:ln w="15875" cap="rnd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4">
                          <a:alpha val="50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prstClr val="black"/>
                    </a:solidFill>
                    <a:latin typeface="+mj-ea"/>
                    <a:ea typeface="+mj-ea"/>
                  </a:endParaRPr>
                </a:p>
              </p:txBody>
            </p: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xmlns="" id="{CA899751-CFF4-4B88-A306-B3479F8F69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845968" y="4056833"/>
                  <a:ext cx="0" cy="496346"/>
                </a:xfrm>
                <a:prstGeom prst="line">
                  <a:avLst/>
                </a:prstGeom>
                <a:ln w="12700" cap="rnd">
                  <a:gradFill flip="none" rotWithShape="1">
                    <a:gsLst>
                      <a:gs pos="100000">
                        <a:schemeClr val="accent2"/>
                      </a:gs>
                      <a:gs pos="0">
                        <a:schemeClr val="accent4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1DA23E3B-C577-4413-BE17-0B6C0AB0D129}"/>
                </a:ext>
              </a:extLst>
            </p:cNvPr>
            <p:cNvSpPr txBox="1"/>
            <p:nvPr/>
          </p:nvSpPr>
          <p:spPr>
            <a:xfrm>
              <a:off x="8621847" y="2962230"/>
              <a:ext cx="8514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7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672B35B9-24D9-4105-AB28-71CF118715B3}"/>
                </a:ext>
              </a:extLst>
            </p:cNvPr>
            <p:cNvSpPr txBox="1"/>
            <p:nvPr/>
          </p:nvSpPr>
          <p:spPr>
            <a:xfrm>
              <a:off x="3454817" y="3073305"/>
              <a:ext cx="8514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3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D087D10-9CA6-4785-88C7-A13D388F67AF}"/>
                </a:ext>
              </a:extLst>
            </p:cNvPr>
            <p:cNvSpPr txBox="1"/>
            <p:nvPr/>
          </p:nvSpPr>
          <p:spPr>
            <a:xfrm>
              <a:off x="7463494" y="5617681"/>
              <a:ext cx="8514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6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6C5B5D62-0121-45A2-8268-BD5D784EB2A5}"/>
                </a:ext>
              </a:extLst>
            </p:cNvPr>
            <p:cNvSpPr txBox="1"/>
            <p:nvPr/>
          </p:nvSpPr>
          <p:spPr>
            <a:xfrm>
              <a:off x="9963009" y="5550771"/>
              <a:ext cx="8514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8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CC7B15F-E239-4601-A182-080DF9C416D7}"/>
                </a:ext>
              </a:extLst>
            </p:cNvPr>
            <p:cNvSpPr txBox="1"/>
            <p:nvPr/>
          </p:nvSpPr>
          <p:spPr>
            <a:xfrm>
              <a:off x="1337973" y="3331396"/>
              <a:ext cx="8514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1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C19E4F3-3362-4BBF-AC07-586F4EFEB6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63707" y="4248471"/>
              <a:ext cx="0" cy="496346"/>
            </a:xfrm>
            <a:prstGeom prst="line">
              <a:avLst/>
            </a:prstGeom>
            <a:ln w="12700" cap="rnd">
              <a:gradFill flip="none" rotWithShape="1">
                <a:gsLst>
                  <a:gs pos="100000">
                    <a:schemeClr val="accent2"/>
                  </a:gs>
                  <a:gs pos="0">
                    <a:schemeClr val="accent4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8DDA58C2-2362-46BB-BFE8-BFA466485E03}"/>
                </a:ext>
              </a:extLst>
            </p:cNvPr>
            <p:cNvGrpSpPr/>
            <p:nvPr/>
          </p:nvGrpSpPr>
          <p:grpSpPr>
            <a:xfrm>
              <a:off x="3844551" y="4056833"/>
              <a:ext cx="72000" cy="579402"/>
              <a:chOff x="3811044" y="4056833"/>
              <a:chExt cx="72000" cy="579402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2C6A23A5-8172-4911-87DD-99D7B3824C1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11044" y="4564235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15875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ang="2700000" scaled="1"/>
                  <a:tileRect/>
                </a:gra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6EAB8640-3F59-4C2C-A0BC-FABB2A76C57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845968" y="4056833"/>
                <a:ext cx="0" cy="496346"/>
              </a:xfrm>
              <a:prstGeom prst="line">
                <a:avLst/>
              </a:prstGeom>
              <a:ln w="12700" cap="rnd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4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E923DD5C-B226-43FF-A60D-29168B1BA9B6}"/>
                </a:ext>
              </a:extLst>
            </p:cNvPr>
            <p:cNvSpPr/>
            <p:nvPr/>
          </p:nvSpPr>
          <p:spPr>
            <a:xfrm>
              <a:off x="9830445" y="5303998"/>
              <a:ext cx="111659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标题文字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EB87C040-FBAD-4726-8520-3CE64017A014}"/>
                </a:ext>
              </a:extLst>
            </p:cNvPr>
            <p:cNvSpPr/>
            <p:nvPr/>
          </p:nvSpPr>
          <p:spPr>
            <a:xfrm>
              <a:off x="7330930" y="5355346"/>
              <a:ext cx="111659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标题文字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1FD0C626-A94A-4C26-B5CB-1DDAE4586E05}"/>
                </a:ext>
              </a:extLst>
            </p:cNvPr>
            <p:cNvSpPr/>
            <p:nvPr/>
          </p:nvSpPr>
          <p:spPr>
            <a:xfrm>
              <a:off x="4275235" y="5391770"/>
              <a:ext cx="111659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标题文字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CC5AD7BF-BDB6-469C-8C7E-4E4CDB2EF93A}"/>
                </a:ext>
              </a:extLst>
            </p:cNvPr>
            <p:cNvSpPr/>
            <p:nvPr/>
          </p:nvSpPr>
          <p:spPr>
            <a:xfrm>
              <a:off x="2203969" y="5391770"/>
              <a:ext cx="111659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标题文字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E91AD981-54B7-48AE-AB16-FD771C3E36C0}"/>
                </a:ext>
              </a:extLst>
            </p:cNvPr>
            <p:cNvSpPr txBox="1"/>
            <p:nvPr/>
          </p:nvSpPr>
          <p:spPr>
            <a:xfrm>
              <a:off x="6117204" y="2984744"/>
              <a:ext cx="8514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5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95C346DC-F9C1-41E5-947F-043AE3D559BE}"/>
                </a:ext>
              </a:extLst>
            </p:cNvPr>
            <p:cNvSpPr txBox="1"/>
            <p:nvPr/>
          </p:nvSpPr>
          <p:spPr>
            <a:xfrm>
              <a:off x="2336533" y="5672509"/>
              <a:ext cx="8514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2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BE0692B6-C0A8-4798-B174-AE60684D69C4}"/>
                </a:ext>
              </a:extLst>
            </p:cNvPr>
            <p:cNvSpPr txBox="1"/>
            <p:nvPr/>
          </p:nvSpPr>
          <p:spPr>
            <a:xfrm>
              <a:off x="4407799" y="5665999"/>
              <a:ext cx="8514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4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F974C75B-4C33-4160-94F8-284BE02456FC}"/>
                </a:ext>
              </a:extLst>
            </p:cNvPr>
            <p:cNvSpPr/>
            <p:nvPr/>
          </p:nvSpPr>
          <p:spPr>
            <a:xfrm>
              <a:off x="1205409" y="3990315"/>
              <a:ext cx="111659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标题文字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B244351D-C0F7-4E4B-B10D-5E6A2B6C8F24}"/>
                </a:ext>
              </a:extLst>
            </p:cNvPr>
            <p:cNvSpPr/>
            <p:nvPr/>
          </p:nvSpPr>
          <p:spPr>
            <a:xfrm>
              <a:off x="3322253" y="3767163"/>
              <a:ext cx="111659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标题文字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ABBA0E78-C194-4ABF-9C2C-A0F5A4C7D1DD}"/>
                </a:ext>
              </a:extLst>
            </p:cNvPr>
            <p:cNvSpPr/>
            <p:nvPr/>
          </p:nvSpPr>
          <p:spPr>
            <a:xfrm>
              <a:off x="5984640" y="3708344"/>
              <a:ext cx="111659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标题文字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A4B2B7DB-90B0-4FDD-936B-585D1AC1C7D4}"/>
                </a:ext>
              </a:extLst>
            </p:cNvPr>
            <p:cNvSpPr/>
            <p:nvPr/>
          </p:nvSpPr>
          <p:spPr>
            <a:xfrm>
              <a:off x="8493197" y="3648756"/>
              <a:ext cx="110876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标题文字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2B862D08-B3B3-4CD9-9DE8-E33449DCE225}"/>
              </a:ext>
            </a:extLst>
          </p:cNvPr>
          <p:cNvGrpSpPr/>
          <p:nvPr/>
        </p:nvGrpSpPr>
        <p:grpSpPr>
          <a:xfrm>
            <a:off x="892175" y="1466230"/>
            <a:ext cx="10436225" cy="1073580"/>
            <a:chOff x="892175" y="1466230"/>
            <a:chExt cx="10436225" cy="1073580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3D23FEDA-5FB2-4D79-A67E-A8CA5F877B26}"/>
                </a:ext>
              </a:extLst>
            </p:cNvPr>
            <p:cNvGrpSpPr/>
            <p:nvPr/>
          </p:nvGrpSpPr>
          <p:grpSpPr>
            <a:xfrm>
              <a:off x="892175" y="1466230"/>
              <a:ext cx="10436225" cy="1073580"/>
              <a:chOff x="892175" y="1466230"/>
              <a:chExt cx="10436225" cy="1073580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07D9BFCF-0F93-4E93-9C43-8D4BB383BB5E}"/>
                  </a:ext>
                </a:extLst>
              </p:cNvPr>
              <p:cNvSpPr/>
              <p:nvPr userDrawn="1"/>
            </p:nvSpPr>
            <p:spPr>
              <a:xfrm>
                <a:off x="962526" y="1466230"/>
                <a:ext cx="10365874" cy="10735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DE248F32-C8C8-4A08-9B94-8372048B16F9}"/>
                  </a:ext>
                </a:extLst>
              </p:cNvPr>
              <p:cNvSpPr/>
              <p:nvPr/>
            </p:nvSpPr>
            <p:spPr>
              <a:xfrm rot="16200000">
                <a:off x="390561" y="1967844"/>
                <a:ext cx="1073579" cy="70351"/>
              </a:xfrm>
              <a:custGeom>
                <a:avLst/>
                <a:gdLst>
                  <a:gd name="connsiteX0" fmla="*/ 42741 w 4540896"/>
                  <a:gd name="connsiteY0" fmla="*/ 0 h 87538"/>
                  <a:gd name="connsiteX1" fmla="*/ 4498155 w 4540896"/>
                  <a:gd name="connsiteY1" fmla="*/ 0 h 87538"/>
                  <a:gd name="connsiteX2" fmla="*/ 4540896 w 4540896"/>
                  <a:gd name="connsiteY2" fmla="*/ 42741 h 87538"/>
                  <a:gd name="connsiteX3" fmla="*/ 4540896 w 4540896"/>
                  <a:gd name="connsiteY3" fmla="*/ 87538 h 87538"/>
                  <a:gd name="connsiteX4" fmla="*/ 0 w 4540896"/>
                  <a:gd name="connsiteY4" fmla="*/ 87538 h 87538"/>
                  <a:gd name="connsiteX5" fmla="*/ 0 w 4540896"/>
                  <a:gd name="connsiteY5" fmla="*/ 42741 h 87538"/>
                  <a:gd name="connsiteX6" fmla="*/ 42741 w 4540896"/>
                  <a:gd name="connsiteY6" fmla="*/ 0 h 8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0896" h="87538">
                    <a:moveTo>
                      <a:pt x="42741" y="0"/>
                    </a:moveTo>
                    <a:lnTo>
                      <a:pt x="4498155" y="0"/>
                    </a:lnTo>
                    <a:cubicBezTo>
                      <a:pt x="4521760" y="0"/>
                      <a:pt x="4540896" y="19136"/>
                      <a:pt x="4540896" y="42741"/>
                    </a:cubicBezTo>
                    <a:lnTo>
                      <a:pt x="4540896" y="87538"/>
                    </a:lnTo>
                    <a:lnTo>
                      <a:pt x="0" y="87538"/>
                    </a:lnTo>
                    <a:lnTo>
                      <a:pt x="0" y="42741"/>
                    </a:lnTo>
                    <a:cubicBezTo>
                      <a:pt x="0" y="19136"/>
                      <a:pt x="19136" y="0"/>
                      <a:pt x="42741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/>
                  </a:gs>
                  <a:gs pos="0">
                    <a:schemeClr val="accent2"/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68DE3C2D-D629-4454-B0BC-943B6ABBF325}"/>
                </a:ext>
              </a:extLst>
            </p:cNvPr>
            <p:cNvSpPr txBox="1"/>
            <p:nvPr/>
          </p:nvSpPr>
          <p:spPr>
            <a:xfrm>
              <a:off x="1051571" y="1505188"/>
              <a:ext cx="9695158" cy="8905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1854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DACC0438-41F4-4181-BE95-C0972F8E6921}"/>
              </a:ext>
            </a:extLst>
          </p:cNvPr>
          <p:cNvSpPr/>
          <p:nvPr/>
        </p:nvSpPr>
        <p:spPr>
          <a:xfrm>
            <a:off x="2642023" y="2414173"/>
            <a:ext cx="913976" cy="9143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36C2EBF2-521A-4C87-9177-534851241AC5}"/>
              </a:ext>
            </a:extLst>
          </p:cNvPr>
          <p:cNvSpPr/>
          <p:nvPr/>
        </p:nvSpPr>
        <p:spPr>
          <a:xfrm>
            <a:off x="3960301" y="1245773"/>
            <a:ext cx="4698579" cy="914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F8804CEE-C59A-4389-9DFC-2D212D874191}"/>
              </a:ext>
            </a:extLst>
          </p:cNvPr>
          <p:cNvSpPr/>
          <p:nvPr/>
        </p:nvSpPr>
        <p:spPr>
          <a:xfrm>
            <a:off x="2642235" y="1245773"/>
            <a:ext cx="913976" cy="9143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969065C1-888E-42EC-9E57-FC72F2CC0475}"/>
              </a:ext>
            </a:extLst>
          </p:cNvPr>
          <p:cNvSpPr/>
          <p:nvPr/>
        </p:nvSpPr>
        <p:spPr>
          <a:xfrm>
            <a:off x="3960301" y="2414173"/>
            <a:ext cx="4698579" cy="914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000A83AA-55D2-4189-BA3C-E305C66816E6}"/>
              </a:ext>
            </a:extLst>
          </p:cNvPr>
          <p:cNvSpPr/>
          <p:nvPr/>
        </p:nvSpPr>
        <p:spPr>
          <a:xfrm>
            <a:off x="3960301" y="3572473"/>
            <a:ext cx="4698579" cy="9144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AFF99266-9B1F-454D-8EAC-221F10375091}"/>
              </a:ext>
            </a:extLst>
          </p:cNvPr>
          <p:cNvSpPr/>
          <p:nvPr/>
        </p:nvSpPr>
        <p:spPr>
          <a:xfrm>
            <a:off x="2642023" y="3572473"/>
            <a:ext cx="913976" cy="914399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623EF402-72B7-4ABC-943B-7AD294452E1A}"/>
              </a:ext>
            </a:extLst>
          </p:cNvPr>
          <p:cNvSpPr/>
          <p:nvPr/>
        </p:nvSpPr>
        <p:spPr>
          <a:xfrm>
            <a:off x="3960301" y="4721961"/>
            <a:ext cx="4698579" cy="914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D53D049C-50F8-463B-91B7-7EA0680AC75D}"/>
              </a:ext>
            </a:extLst>
          </p:cNvPr>
          <p:cNvSpPr/>
          <p:nvPr/>
        </p:nvSpPr>
        <p:spPr>
          <a:xfrm>
            <a:off x="2642023" y="4721961"/>
            <a:ext cx="913976" cy="9143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7E4B54C8-73EE-4F29-BA90-922620F495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工作回顾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A6ABE1CD-3651-4A8C-94E1-A7D61A645C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亮点分享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48F3116A-0289-49E2-BFA7-3198A047F9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经验教训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E5C92D6F-8D0D-455E-8FCC-9FB2567969A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新年计划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BC31B132-1134-41C8-910C-99546D1FF29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PERFORMANCE REVIEW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3F6CDE43-2535-4172-BDFC-EA01F63D25B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POINTS SHARING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B7C1C483-1D57-4014-829D-2D97092CD5F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WORK EXPERIENCE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39EC6781-9A14-4CBC-96F6-6E37382CFE8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NEW YEAR PLAN</a:t>
            </a: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2120CB83-8599-4FC4-83DF-19BC0FA4570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xmlns="" id="{FAE941FB-AEDF-4FB5-A47C-F48F0FA4BD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xmlns="" id="{96D41746-3E29-467A-9BB3-08EC443CF48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xmlns="" id="{EB48D1EB-F778-4BA7-930E-D33D5C118C8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262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55014074-3E67-4380-9C72-F0AC79EF77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图片文字呈现页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F2C27EF-3FCC-4FCA-9C92-2FB357EEDC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TEXT HERE</a:t>
            </a:r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DD09D2D-1A26-47B6-9755-4AF7A51B17D6}"/>
              </a:ext>
            </a:extLst>
          </p:cNvPr>
          <p:cNvGrpSpPr/>
          <p:nvPr/>
        </p:nvGrpSpPr>
        <p:grpSpPr>
          <a:xfrm>
            <a:off x="6654475" y="1581151"/>
            <a:ext cx="4547773" cy="1897782"/>
            <a:chOff x="6476675" y="1581151"/>
            <a:chExt cx="4547773" cy="189778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DB2A9CAB-D077-43B5-A4D9-DA8E9B3C597C}"/>
                </a:ext>
              </a:extLst>
            </p:cNvPr>
            <p:cNvGrpSpPr/>
            <p:nvPr/>
          </p:nvGrpSpPr>
          <p:grpSpPr>
            <a:xfrm>
              <a:off x="6476675" y="1581151"/>
              <a:ext cx="4547773" cy="1897782"/>
              <a:chOff x="6476675" y="1581151"/>
              <a:chExt cx="4547773" cy="1897782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878560A7-AE7B-46DE-99F5-7992839D46E4}"/>
                  </a:ext>
                </a:extLst>
              </p:cNvPr>
              <p:cNvSpPr/>
              <p:nvPr userDrawn="1"/>
            </p:nvSpPr>
            <p:spPr>
              <a:xfrm>
                <a:off x="6476675" y="1675039"/>
                <a:ext cx="4547773" cy="180389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xmlns="" id="{EF020E9A-C81D-4ECB-9B2D-93EB5CCEBFF2}"/>
                  </a:ext>
                </a:extLst>
              </p:cNvPr>
              <p:cNvSpPr/>
              <p:nvPr userDrawn="1"/>
            </p:nvSpPr>
            <p:spPr>
              <a:xfrm>
                <a:off x="6482318" y="1581151"/>
                <a:ext cx="4540896" cy="87538"/>
              </a:xfrm>
              <a:custGeom>
                <a:avLst/>
                <a:gdLst>
                  <a:gd name="connsiteX0" fmla="*/ 42741 w 4540896"/>
                  <a:gd name="connsiteY0" fmla="*/ 0 h 87538"/>
                  <a:gd name="connsiteX1" fmla="*/ 4498155 w 4540896"/>
                  <a:gd name="connsiteY1" fmla="*/ 0 h 87538"/>
                  <a:gd name="connsiteX2" fmla="*/ 4540896 w 4540896"/>
                  <a:gd name="connsiteY2" fmla="*/ 42741 h 87538"/>
                  <a:gd name="connsiteX3" fmla="*/ 4540896 w 4540896"/>
                  <a:gd name="connsiteY3" fmla="*/ 87538 h 87538"/>
                  <a:gd name="connsiteX4" fmla="*/ 0 w 4540896"/>
                  <a:gd name="connsiteY4" fmla="*/ 87538 h 87538"/>
                  <a:gd name="connsiteX5" fmla="*/ 0 w 4540896"/>
                  <a:gd name="connsiteY5" fmla="*/ 42741 h 87538"/>
                  <a:gd name="connsiteX6" fmla="*/ 42741 w 4540896"/>
                  <a:gd name="connsiteY6" fmla="*/ 0 h 8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0896" h="87538">
                    <a:moveTo>
                      <a:pt x="42741" y="0"/>
                    </a:moveTo>
                    <a:lnTo>
                      <a:pt x="4498155" y="0"/>
                    </a:lnTo>
                    <a:cubicBezTo>
                      <a:pt x="4521760" y="0"/>
                      <a:pt x="4540896" y="19136"/>
                      <a:pt x="4540896" y="42741"/>
                    </a:cubicBezTo>
                    <a:lnTo>
                      <a:pt x="4540896" y="87538"/>
                    </a:lnTo>
                    <a:lnTo>
                      <a:pt x="0" y="87538"/>
                    </a:lnTo>
                    <a:lnTo>
                      <a:pt x="0" y="42741"/>
                    </a:lnTo>
                    <a:cubicBezTo>
                      <a:pt x="0" y="19136"/>
                      <a:pt x="19136" y="0"/>
                      <a:pt x="4274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3F1129BA-E8B4-47C9-9CF0-A3824CD64BE0}"/>
                </a:ext>
              </a:extLst>
            </p:cNvPr>
            <p:cNvGrpSpPr/>
            <p:nvPr/>
          </p:nvGrpSpPr>
          <p:grpSpPr>
            <a:xfrm>
              <a:off x="6612179" y="1819158"/>
              <a:ext cx="4293695" cy="1468775"/>
              <a:chOff x="6612179" y="1819158"/>
              <a:chExt cx="4293695" cy="1468775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A7B5EF7B-DA22-42BD-A443-89134DBB05CA}"/>
                  </a:ext>
                </a:extLst>
              </p:cNvPr>
              <p:cNvSpPr txBox="1"/>
              <p:nvPr/>
            </p:nvSpPr>
            <p:spPr>
              <a:xfrm>
                <a:off x="6612179" y="2263037"/>
                <a:ext cx="4293695" cy="1024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标题数字等都可以通过点击和重新输入进行更改，顶部“开始”面板中可以对字体、字号、颜色、行距等进行修改。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CEF83063-A456-46A9-8BC9-BB0C0C39F3AA}"/>
                  </a:ext>
                </a:extLst>
              </p:cNvPr>
              <p:cNvSpPr txBox="1"/>
              <p:nvPr/>
            </p:nvSpPr>
            <p:spPr>
              <a:xfrm>
                <a:off x="7522990" y="1819158"/>
                <a:ext cx="2478796" cy="400110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点击此处添加标题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C8973771-C04B-4B92-887C-0589911605F1}"/>
              </a:ext>
            </a:extLst>
          </p:cNvPr>
          <p:cNvGrpSpPr/>
          <p:nvPr/>
        </p:nvGrpSpPr>
        <p:grpSpPr>
          <a:xfrm>
            <a:off x="6654475" y="3867151"/>
            <a:ext cx="4547773" cy="1897782"/>
            <a:chOff x="6476675" y="3867151"/>
            <a:chExt cx="4547773" cy="1897782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C8590363-25B2-463E-AD39-680242A90668}"/>
                </a:ext>
              </a:extLst>
            </p:cNvPr>
            <p:cNvGrpSpPr/>
            <p:nvPr/>
          </p:nvGrpSpPr>
          <p:grpSpPr>
            <a:xfrm>
              <a:off x="6476675" y="3867151"/>
              <a:ext cx="4547773" cy="1897782"/>
              <a:chOff x="6476675" y="1581151"/>
              <a:chExt cx="4547773" cy="1897782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A3F327DA-F6DD-4252-9639-6385509EBE0D}"/>
                  </a:ext>
                </a:extLst>
              </p:cNvPr>
              <p:cNvSpPr/>
              <p:nvPr userDrawn="1"/>
            </p:nvSpPr>
            <p:spPr>
              <a:xfrm>
                <a:off x="6476675" y="1675039"/>
                <a:ext cx="4547773" cy="180389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5275FCF9-4F63-4627-8F94-ECE72C503A2B}"/>
                  </a:ext>
                </a:extLst>
              </p:cNvPr>
              <p:cNvSpPr/>
              <p:nvPr userDrawn="1"/>
            </p:nvSpPr>
            <p:spPr>
              <a:xfrm>
                <a:off x="6482318" y="1581151"/>
                <a:ext cx="4540896" cy="87538"/>
              </a:xfrm>
              <a:custGeom>
                <a:avLst/>
                <a:gdLst>
                  <a:gd name="connsiteX0" fmla="*/ 42741 w 4540896"/>
                  <a:gd name="connsiteY0" fmla="*/ 0 h 87538"/>
                  <a:gd name="connsiteX1" fmla="*/ 4498155 w 4540896"/>
                  <a:gd name="connsiteY1" fmla="*/ 0 h 87538"/>
                  <a:gd name="connsiteX2" fmla="*/ 4540896 w 4540896"/>
                  <a:gd name="connsiteY2" fmla="*/ 42741 h 87538"/>
                  <a:gd name="connsiteX3" fmla="*/ 4540896 w 4540896"/>
                  <a:gd name="connsiteY3" fmla="*/ 87538 h 87538"/>
                  <a:gd name="connsiteX4" fmla="*/ 0 w 4540896"/>
                  <a:gd name="connsiteY4" fmla="*/ 87538 h 87538"/>
                  <a:gd name="connsiteX5" fmla="*/ 0 w 4540896"/>
                  <a:gd name="connsiteY5" fmla="*/ 42741 h 87538"/>
                  <a:gd name="connsiteX6" fmla="*/ 42741 w 4540896"/>
                  <a:gd name="connsiteY6" fmla="*/ 0 h 8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0896" h="87538">
                    <a:moveTo>
                      <a:pt x="42741" y="0"/>
                    </a:moveTo>
                    <a:lnTo>
                      <a:pt x="4498155" y="0"/>
                    </a:lnTo>
                    <a:cubicBezTo>
                      <a:pt x="4521760" y="0"/>
                      <a:pt x="4540896" y="19136"/>
                      <a:pt x="4540896" y="42741"/>
                    </a:cubicBezTo>
                    <a:lnTo>
                      <a:pt x="4540896" y="87538"/>
                    </a:lnTo>
                    <a:lnTo>
                      <a:pt x="0" y="87538"/>
                    </a:lnTo>
                    <a:lnTo>
                      <a:pt x="0" y="42741"/>
                    </a:lnTo>
                    <a:cubicBezTo>
                      <a:pt x="0" y="19136"/>
                      <a:pt x="19136" y="0"/>
                      <a:pt x="4274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20284D8F-124B-4057-AB2C-7E456FDE56BC}"/>
                </a:ext>
              </a:extLst>
            </p:cNvPr>
            <p:cNvGrpSpPr/>
            <p:nvPr/>
          </p:nvGrpSpPr>
          <p:grpSpPr>
            <a:xfrm>
              <a:off x="6612179" y="4105157"/>
              <a:ext cx="4293695" cy="1468776"/>
              <a:chOff x="6612179" y="1819157"/>
              <a:chExt cx="4293695" cy="1468776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9FBE2B81-3C3A-467B-A96C-8878CF65D8C8}"/>
                  </a:ext>
                </a:extLst>
              </p:cNvPr>
              <p:cNvSpPr txBox="1"/>
              <p:nvPr/>
            </p:nvSpPr>
            <p:spPr>
              <a:xfrm>
                <a:off x="6612179" y="2263037"/>
                <a:ext cx="4293695" cy="1024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标题数字等都可以通过点击和重新输入进行更改，顶部“开始”面板中可以对字体、字号、颜色、行距等进行修改。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A7729BB9-B8EA-44C3-B9EB-D86BABF1B1EB}"/>
                  </a:ext>
                </a:extLst>
              </p:cNvPr>
              <p:cNvSpPr txBox="1"/>
              <p:nvPr/>
            </p:nvSpPr>
            <p:spPr>
              <a:xfrm>
                <a:off x="7522989" y="1819157"/>
                <a:ext cx="2478797" cy="400110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点击此处添加标题</a:t>
                </a:r>
              </a:p>
            </p:txBody>
          </p:sp>
        </p:grpSp>
      </p:grpSp>
      <p:sp>
        <p:nvSpPr>
          <p:cNvPr id="47" name="图片占位符 46">
            <a:extLst>
              <a:ext uri="{FF2B5EF4-FFF2-40B4-BE49-F238E27FC236}">
                <a16:creationId xmlns:a16="http://schemas.microsoft.com/office/drawing/2014/main" xmlns="" id="{B2891222-F27F-4C42-B6DC-3A1B96B4704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4700222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55014074-3E67-4380-9C72-F0AC79EF77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图片文字呈现页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F2C27EF-3FCC-4FCA-9C92-2FB357EEDC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TEXT HERE</a:t>
            </a:r>
            <a:endParaRPr lang="zh-CN" altLang="en-US" dirty="0"/>
          </a:p>
        </p:txBody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xmlns="" id="{CA3A2F6E-7A56-4B4A-875B-EF68351AD77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1" name="图片占位符 60">
            <a:extLst>
              <a:ext uri="{FF2B5EF4-FFF2-40B4-BE49-F238E27FC236}">
                <a16:creationId xmlns:a16="http://schemas.microsoft.com/office/drawing/2014/main" xmlns="" id="{59DA5138-D30A-41AE-9CCB-47C263CF79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2" name="图片占位符 61">
            <a:extLst>
              <a:ext uri="{FF2B5EF4-FFF2-40B4-BE49-F238E27FC236}">
                <a16:creationId xmlns:a16="http://schemas.microsoft.com/office/drawing/2014/main" xmlns="" id="{C63D817E-2EBD-42E7-99A2-610A11511C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671EDDE-AD27-4F95-B434-C3D3AA9B57BF}"/>
              </a:ext>
            </a:extLst>
          </p:cNvPr>
          <p:cNvGrpSpPr/>
          <p:nvPr/>
        </p:nvGrpSpPr>
        <p:grpSpPr>
          <a:xfrm>
            <a:off x="962525" y="4167217"/>
            <a:ext cx="2955839" cy="2026719"/>
            <a:chOff x="982485" y="4455526"/>
            <a:chExt cx="2955839" cy="202671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61530590-6EB7-4AE7-A64D-840FF4D115C1}"/>
                </a:ext>
              </a:extLst>
            </p:cNvPr>
            <p:cNvGrpSpPr/>
            <p:nvPr/>
          </p:nvGrpSpPr>
          <p:grpSpPr>
            <a:xfrm>
              <a:off x="982485" y="4878699"/>
              <a:ext cx="2955839" cy="1603546"/>
              <a:chOff x="982485" y="4878699"/>
              <a:chExt cx="2955839" cy="1603546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xmlns="" id="{C973599E-80D1-4F6F-B3DC-F518CF5136CB}"/>
                  </a:ext>
                </a:extLst>
              </p:cNvPr>
              <p:cNvSpPr/>
              <p:nvPr/>
            </p:nvSpPr>
            <p:spPr>
              <a:xfrm>
                <a:off x="982485" y="4878699"/>
                <a:ext cx="2955839" cy="160354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8" name="文本框 8">
                <a:extLst>
                  <a:ext uri="{FF2B5EF4-FFF2-40B4-BE49-F238E27FC236}">
                    <a16:creationId xmlns:a16="http://schemas.microsoft.com/office/drawing/2014/main" xmlns="" id="{8A101252-DCC2-4475-8029-FA4812051046}"/>
                  </a:ext>
                </a:extLst>
              </p:cNvPr>
              <p:cNvSpPr txBox="1"/>
              <p:nvPr/>
            </p:nvSpPr>
            <p:spPr>
              <a:xfrm>
                <a:off x="1075658" y="5087072"/>
                <a:ext cx="2769492" cy="11868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点击图片占位符，可选择并插入本地图片。顶部“开始”面板中可以对字体、字号、颜色、行距等进行修改。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F9503369-A437-42E3-A44E-31CB29E859C2}"/>
                </a:ext>
              </a:extLst>
            </p:cNvPr>
            <p:cNvGrpSpPr/>
            <p:nvPr/>
          </p:nvGrpSpPr>
          <p:grpSpPr>
            <a:xfrm>
              <a:off x="982485" y="4455526"/>
              <a:ext cx="2955838" cy="415497"/>
              <a:chOff x="982485" y="4455526"/>
              <a:chExt cx="2955838" cy="415497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AFF5EBC6-7627-4AD2-AD2F-C7402777E572}"/>
                  </a:ext>
                </a:extLst>
              </p:cNvPr>
              <p:cNvSpPr/>
              <p:nvPr/>
            </p:nvSpPr>
            <p:spPr>
              <a:xfrm>
                <a:off x="982485" y="4455526"/>
                <a:ext cx="2955838" cy="41549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altLang="zh-CN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D2F7D6FF-631E-4468-BA34-59EEB100E429}"/>
                  </a:ext>
                </a:extLst>
              </p:cNvPr>
              <p:cNvSpPr txBox="1"/>
              <p:nvPr/>
            </p:nvSpPr>
            <p:spPr>
              <a:xfrm>
                <a:off x="1130680" y="4455526"/>
                <a:ext cx="265944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 defTabSz="914377"/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8E030098-821A-4BE5-8176-A2D5DF29A156}"/>
              </a:ext>
            </a:extLst>
          </p:cNvPr>
          <p:cNvGrpSpPr/>
          <p:nvPr/>
        </p:nvGrpSpPr>
        <p:grpSpPr>
          <a:xfrm>
            <a:off x="4780338" y="4167217"/>
            <a:ext cx="2955839" cy="2026719"/>
            <a:chOff x="982485" y="4455526"/>
            <a:chExt cx="2955839" cy="2026719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63F7C966-9733-4691-B98E-500215E45F9E}"/>
                </a:ext>
              </a:extLst>
            </p:cNvPr>
            <p:cNvGrpSpPr/>
            <p:nvPr/>
          </p:nvGrpSpPr>
          <p:grpSpPr>
            <a:xfrm>
              <a:off x="982485" y="4878699"/>
              <a:ext cx="2955839" cy="1603546"/>
              <a:chOff x="982485" y="4878699"/>
              <a:chExt cx="2955839" cy="1603546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3099D876-A3F4-4618-A661-10E950897F72}"/>
                  </a:ext>
                </a:extLst>
              </p:cNvPr>
              <p:cNvSpPr/>
              <p:nvPr/>
            </p:nvSpPr>
            <p:spPr>
              <a:xfrm>
                <a:off x="982485" y="4878699"/>
                <a:ext cx="2955839" cy="160354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1" name="文本框 8">
                <a:extLst>
                  <a:ext uri="{FF2B5EF4-FFF2-40B4-BE49-F238E27FC236}">
                    <a16:creationId xmlns:a16="http://schemas.microsoft.com/office/drawing/2014/main" xmlns="" id="{52CAA5B5-0268-4717-8091-A394F7543512}"/>
                  </a:ext>
                </a:extLst>
              </p:cNvPr>
              <p:cNvSpPr txBox="1"/>
              <p:nvPr/>
            </p:nvSpPr>
            <p:spPr>
              <a:xfrm>
                <a:off x="1075658" y="5087072"/>
                <a:ext cx="2769492" cy="11868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点击图片占位符，可选择并插入本地图片。顶部“开始”面板中可以对字体、字号、颜色、行距等进行修改。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8EA04BDC-EAF3-402F-A024-DC71240F6F22}"/>
                </a:ext>
              </a:extLst>
            </p:cNvPr>
            <p:cNvGrpSpPr/>
            <p:nvPr/>
          </p:nvGrpSpPr>
          <p:grpSpPr>
            <a:xfrm>
              <a:off x="982485" y="4455526"/>
              <a:ext cx="2955838" cy="415497"/>
              <a:chOff x="982485" y="4455526"/>
              <a:chExt cx="2955838" cy="415497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A0326057-2AFC-4F84-8B71-25946F536B99}"/>
                  </a:ext>
                </a:extLst>
              </p:cNvPr>
              <p:cNvSpPr/>
              <p:nvPr/>
            </p:nvSpPr>
            <p:spPr>
              <a:xfrm>
                <a:off x="982485" y="4455526"/>
                <a:ext cx="2955838" cy="41549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altLang="zh-CN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xmlns="" id="{7E0513A8-A3EA-4C18-B5E7-BB3AAD42BAAD}"/>
                  </a:ext>
                </a:extLst>
              </p:cNvPr>
              <p:cNvSpPr txBox="1"/>
              <p:nvPr/>
            </p:nvSpPr>
            <p:spPr>
              <a:xfrm>
                <a:off x="1130680" y="4455526"/>
                <a:ext cx="265944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 defTabSz="914377"/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</a:t>
                </a: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DB4C881E-AA6C-42CD-BF97-2E25C648C378}"/>
              </a:ext>
            </a:extLst>
          </p:cNvPr>
          <p:cNvGrpSpPr/>
          <p:nvPr/>
        </p:nvGrpSpPr>
        <p:grpSpPr>
          <a:xfrm>
            <a:off x="8598150" y="4167217"/>
            <a:ext cx="2955839" cy="2026719"/>
            <a:chOff x="982485" y="4455526"/>
            <a:chExt cx="2955839" cy="2026719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E68C9DC0-70B3-47F3-BC78-BCFAE19F0DC3}"/>
                </a:ext>
              </a:extLst>
            </p:cNvPr>
            <p:cNvGrpSpPr/>
            <p:nvPr/>
          </p:nvGrpSpPr>
          <p:grpSpPr>
            <a:xfrm>
              <a:off x="982485" y="4878699"/>
              <a:ext cx="2955839" cy="1603546"/>
              <a:chOff x="982485" y="4878699"/>
              <a:chExt cx="2955839" cy="1603546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xmlns="" id="{22F7E9FB-3440-4992-97CE-FB40339A79A8}"/>
                  </a:ext>
                </a:extLst>
              </p:cNvPr>
              <p:cNvSpPr/>
              <p:nvPr/>
            </p:nvSpPr>
            <p:spPr>
              <a:xfrm>
                <a:off x="982485" y="4878699"/>
                <a:ext cx="2955839" cy="160354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9" name="文本框 8">
                <a:extLst>
                  <a:ext uri="{FF2B5EF4-FFF2-40B4-BE49-F238E27FC236}">
                    <a16:creationId xmlns:a16="http://schemas.microsoft.com/office/drawing/2014/main" xmlns="" id="{043E7C09-CCE1-4D0D-8557-746B091FA454}"/>
                  </a:ext>
                </a:extLst>
              </p:cNvPr>
              <p:cNvSpPr txBox="1"/>
              <p:nvPr/>
            </p:nvSpPr>
            <p:spPr>
              <a:xfrm>
                <a:off x="1075658" y="5087072"/>
                <a:ext cx="2769492" cy="11868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点击图片占位符，可选择并插入本地图片。顶部“开始”面板中可以对字体、字号、颜色、行距等进行修改。</a:t>
                </a: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CB6C3E13-4E48-4003-BA5B-EFE7CF116D4C}"/>
                </a:ext>
              </a:extLst>
            </p:cNvPr>
            <p:cNvGrpSpPr/>
            <p:nvPr/>
          </p:nvGrpSpPr>
          <p:grpSpPr>
            <a:xfrm>
              <a:off x="982485" y="4455526"/>
              <a:ext cx="2955838" cy="415497"/>
              <a:chOff x="982485" y="4455526"/>
              <a:chExt cx="2955838" cy="415497"/>
            </a:xfrm>
          </p:grpSpPr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xmlns="" id="{93333C7F-5E56-4F75-81AF-9E96548842BB}"/>
                  </a:ext>
                </a:extLst>
              </p:cNvPr>
              <p:cNvSpPr/>
              <p:nvPr/>
            </p:nvSpPr>
            <p:spPr>
              <a:xfrm>
                <a:off x="982485" y="4455526"/>
                <a:ext cx="2955838" cy="41549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altLang="zh-CN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48620748-4EE5-457F-A229-5B80412BD5D0}"/>
                  </a:ext>
                </a:extLst>
              </p:cNvPr>
              <p:cNvSpPr txBox="1"/>
              <p:nvPr/>
            </p:nvSpPr>
            <p:spPr>
              <a:xfrm>
                <a:off x="1130680" y="4455526"/>
                <a:ext cx="265944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 defTabSz="914377"/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20336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062D1B34-F14F-4685-B06C-287EF38F60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图片文字呈现页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3BB2ECDA-8189-46D5-AB71-778879B455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TEXT HERE</a:t>
            </a:r>
            <a:endParaRPr lang="zh-CN" altLang="en-US" dirty="0"/>
          </a:p>
        </p:txBody>
      </p:sp>
      <p:sp>
        <p:nvSpPr>
          <p:cNvPr id="73" name="图片占位符 72">
            <a:extLst>
              <a:ext uri="{FF2B5EF4-FFF2-40B4-BE49-F238E27FC236}">
                <a16:creationId xmlns:a16="http://schemas.microsoft.com/office/drawing/2014/main" xmlns="" id="{85227420-8C71-499A-B34B-93C5C620618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4" name="图片占位符 73">
            <a:extLst>
              <a:ext uri="{FF2B5EF4-FFF2-40B4-BE49-F238E27FC236}">
                <a16:creationId xmlns:a16="http://schemas.microsoft.com/office/drawing/2014/main" xmlns="" id="{8D91E7B0-BCE8-47B6-AE3D-329524395C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5" name="图片占位符 74">
            <a:extLst>
              <a:ext uri="{FF2B5EF4-FFF2-40B4-BE49-F238E27FC236}">
                <a16:creationId xmlns:a16="http://schemas.microsoft.com/office/drawing/2014/main" xmlns="" id="{A43A1785-D41B-4985-BABF-84D0B6BE62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6" name="图片占位符 75">
            <a:extLst>
              <a:ext uri="{FF2B5EF4-FFF2-40B4-BE49-F238E27FC236}">
                <a16:creationId xmlns:a16="http://schemas.microsoft.com/office/drawing/2014/main" xmlns="" id="{1E23D5BE-39F8-4CB0-9CBE-E2B5628E858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6" name="文本框 8">
            <a:extLst>
              <a:ext uri="{FF2B5EF4-FFF2-40B4-BE49-F238E27FC236}">
                <a16:creationId xmlns:a16="http://schemas.microsoft.com/office/drawing/2014/main" xmlns="" id="{3E9FC4F7-10BB-4DE1-919C-1EFBBA0D713E}"/>
              </a:ext>
            </a:extLst>
          </p:cNvPr>
          <p:cNvSpPr txBox="1"/>
          <p:nvPr/>
        </p:nvSpPr>
        <p:spPr>
          <a:xfrm>
            <a:off x="2673776" y="2353899"/>
            <a:ext cx="2531921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点击此处修改文字。顶部“开始”面板中可以对字体、字号、颜色、行距等进行修改。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FE60B174-943E-4B0D-90D9-1814C8D3A42C}"/>
              </a:ext>
            </a:extLst>
          </p:cNvPr>
          <p:cNvSpPr/>
          <p:nvPr/>
        </p:nvSpPr>
        <p:spPr>
          <a:xfrm>
            <a:off x="2673776" y="1850372"/>
            <a:ext cx="1994862" cy="400110"/>
          </a:xfrm>
          <a:prstGeom prst="rect">
            <a:avLst/>
          </a:prstGeom>
        </p:spPr>
        <p:txBody>
          <a:bodyPr anchor="ctr"/>
          <a:lstStyle/>
          <a:p>
            <a:pPr>
              <a:spcBef>
                <a:spcPts val="1000"/>
              </a:spcBef>
            </a:pPr>
            <a:r>
              <a:rPr lang="zh-CN" altLang="en-US" sz="2000" b="1" spc="300" dirty="0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j-ea"/>
                <a:ea typeface="+mj-ea"/>
              </a:rPr>
              <a:t>点击添加标题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D4CDBAE3-8456-4B16-8BDB-A07A95326917}"/>
              </a:ext>
            </a:extLst>
          </p:cNvPr>
          <p:cNvCxnSpPr/>
          <p:nvPr/>
        </p:nvCxnSpPr>
        <p:spPr>
          <a:xfrm>
            <a:off x="2771575" y="2250482"/>
            <a:ext cx="183600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8">
            <a:extLst>
              <a:ext uri="{FF2B5EF4-FFF2-40B4-BE49-F238E27FC236}">
                <a16:creationId xmlns:a16="http://schemas.microsoft.com/office/drawing/2014/main" xmlns="" id="{7FF4DB1C-9747-4C5C-8966-F24E34E10F9F}"/>
              </a:ext>
            </a:extLst>
          </p:cNvPr>
          <p:cNvSpPr txBox="1"/>
          <p:nvPr/>
        </p:nvSpPr>
        <p:spPr>
          <a:xfrm>
            <a:off x="8215594" y="2353899"/>
            <a:ext cx="2531921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点击此处修改文字。顶部“开始”面板中可以对字体、字号、颜色、行距等进行修改。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D7C5A5F4-1AC0-4274-B4A0-8A6515C45BE5}"/>
              </a:ext>
            </a:extLst>
          </p:cNvPr>
          <p:cNvSpPr/>
          <p:nvPr/>
        </p:nvSpPr>
        <p:spPr>
          <a:xfrm>
            <a:off x="8215594" y="1850372"/>
            <a:ext cx="1994862" cy="400110"/>
          </a:xfrm>
          <a:prstGeom prst="rect">
            <a:avLst/>
          </a:prstGeom>
        </p:spPr>
        <p:txBody>
          <a:bodyPr anchor="ctr"/>
          <a:lstStyle/>
          <a:p>
            <a:pPr>
              <a:spcBef>
                <a:spcPts val="1000"/>
              </a:spcBef>
            </a:pPr>
            <a:r>
              <a:rPr lang="zh-CN" altLang="en-US" sz="2000" b="1" spc="300" dirty="0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j-ea"/>
                <a:ea typeface="+mj-ea"/>
              </a:rPr>
              <a:t>点击添加标题</a:t>
            </a: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8D7034C4-7102-4671-9381-5ECF86E1E62C}"/>
              </a:ext>
            </a:extLst>
          </p:cNvPr>
          <p:cNvCxnSpPr/>
          <p:nvPr/>
        </p:nvCxnSpPr>
        <p:spPr>
          <a:xfrm>
            <a:off x="8313393" y="2250482"/>
            <a:ext cx="183600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8">
            <a:extLst>
              <a:ext uri="{FF2B5EF4-FFF2-40B4-BE49-F238E27FC236}">
                <a16:creationId xmlns:a16="http://schemas.microsoft.com/office/drawing/2014/main" xmlns="" id="{2CD55EE1-A3C2-4FB7-8E80-82A216F45B10}"/>
              </a:ext>
            </a:extLst>
          </p:cNvPr>
          <p:cNvSpPr txBox="1"/>
          <p:nvPr/>
        </p:nvSpPr>
        <p:spPr>
          <a:xfrm>
            <a:off x="2673776" y="4459790"/>
            <a:ext cx="2531921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点击此处修改文字。顶部“开始”面板中可以对字体、字号、颜色、行距等进行修改。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2F4E944F-5D68-4486-9F5D-469A3B788911}"/>
              </a:ext>
            </a:extLst>
          </p:cNvPr>
          <p:cNvSpPr/>
          <p:nvPr/>
        </p:nvSpPr>
        <p:spPr>
          <a:xfrm>
            <a:off x="2673776" y="3956263"/>
            <a:ext cx="1994862" cy="400110"/>
          </a:xfrm>
          <a:prstGeom prst="rect">
            <a:avLst/>
          </a:prstGeom>
        </p:spPr>
        <p:txBody>
          <a:bodyPr anchor="ctr"/>
          <a:lstStyle/>
          <a:p>
            <a:pPr>
              <a:spcBef>
                <a:spcPts val="1000"/>
              </a:spcBef>
            </a:pPr>
            <a:r>
              <a:rPr lang="zh-CN" altLang="en-US" sz="2000" b="1" spc="300" dirty="0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j-ea"/>
                <a:ea typeface="+mj-ea"/>
              </a:rPr>
              <a:t>点击添加标题</a:t>
            </a: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397750B5-7F56-432D-9848-1F21277667CC}"/>
              </a:ext>
            </a:extLst>
          </p:cNvPr>
          <p:cNvCxnSpPr/>
          <p:nvPr/>
        </p:nvCxnSpPr>
        <p:spPr>
          <a:xfrm>
            <a:off x="2771575" y="4356373"/>
            <a:ext cx="183600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8">
            <a:extLst>
              <a:ext uri="{FF2B5EF4-FFF2-40B4-BE49-F238E27FC236}">
                <a16:creationId xmlns:a16="http://schemas.microsoft.com/office/drawing/2014/main" xmlns="" id="{DBDE28AA-3995-4C62-A318-F85C3AF0BBEB}"/>
              </a:ext>
            </a:extLst>
          </p:cNvPr>
          <p:cNvSpPr txBox="1"/>
          <p:nvPr/>
        </p:nvSpPr>
        <p:spPr>
          <a:xfrm>
            <a:off x="8215594" y="4459790"/>
            <a:ext cx="2531921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点击此处修改文字。顶部“开始”面板中可以对字体、字号、颜色、行距等进行修改。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081EB312-507B-4EFD-B6C9-FE66989892EF}"/>
              </a:ext>
            </a:extLst>
          </p:cNvPr>
          <p:cNvSpPr/>
          <p:nvPr/>
        </p:nvSpPr>
        <p:spPr>
          <a:xfrm>
            <a:off x="8215594" y="3956263"/>
            <a:ext cx="1994862" cy="400110"/>
          </a:xfrm>
          <a:prstGeom prst="rect">
            <a:avLst/>
          </a:prstGeom>
        </p:spPr>
        <p:txBody>
          <a:bodyPr anchor="ctr"/>
          <a:lstStyle/>
          <a:p>
            <a:pPr>
              <a:spcBef>
                <a:spcPts val="1000"/>
              </a:spcBef>
            </a:pPr>
            <a:r>
              <a:rPr lang="zh-CN" altLang="en-US" sz="2000" b="1" spc="300" dirty="0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j-ea"/>
                <a:ea typeface="+mj-ea"/>
              </a:rPr>
              <a:t>点击添加标题</a:t>
            </a: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89C30606-569D-4ADB-A1E4-DD36F9277D14}"/>
              </a:ext>
            </a:extLst>
          </p:cNvPr>
          <p:cNvCxnSpPr/>
          <p:nvPr/>
        </p:nvCxnSpPr>
        <p:spPr>
          <a:xfrm>
            <a:off x="8313393" y="4356373"/>
            <a:ext cx="183600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999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FBFBC4A8-06F5-4021-8A12-3E6F62056BAD}"/>
              </a:ext>
            </a:extLst>
          </p:cNvPr>
          <p:cNvSpPr/>
          <p:nvPr/>
        </p:nvSpPr>
        <p:spPr>
          <a:xfrm>
            <a:off x="2642023" y="2414173"/>
            <a:ext cx="913976" cy="9143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27E58072-E46F-45E1-AF0F-61A31F144F80}"/>
              </a:ext>
            </a:extLst>
          </p:cNvPr>
          <p:cNvSpPr/>
          <p:nvPr/>
        </p:nvSpPr>
        <p:spPr>
          <a:xfrm>
            <a:off x="3960301" y="1245773"/>
            <a:ext cx="4698579" cy="914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3B953629-D04E-496A-9F01-B1DA7286CFDD}"/>
              </a:ext>
            </a:extLst>
          </p:cNvPr>
          <p:cNvSpPr/>
          <p:nvPr/>
        </p:nvSpPr>
        <p:spPr>
          <a:xfrm>
            <a:off x="2642235" y="1245773"/>
            <a:ext cx="913976" cy="9143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AD0199DD-5A98-4570-A79B-39FDCEA9B27A}"/>
              </a:ext>
            </a:extLst>
          </p:cNvPr>
          <p:cNvSpPr/>
          <p:nvPr/>
        </p:nvSpPr>
        <p:spPr>
          <a:xfrm>
            <a:off x="3960301" y="2414173"/>
            <a:ext cx="4698579" cy="914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EADA798E-D3A9-44D1-B08D-2882F739416B}"/>
              </a:ext>
            </a:extLst>
          </p:cNvPr>
          <p:cNvSpPr/>
          <p:nvPr/>
        </p:nvSpPr>
        <p:spPr>
          <a:xfrm>
            <a:off x="3960301" y="3572473"/>
            <a:ext cx="4698579" cy="914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26FFADBF-BD6B-41F4-BA28-CAB2FCF06D47}"/>
              </a:ext>
            </a:extLst>
          </p:cNvPr>
          <p:cNvSpPr/>
          <p:nvPr/>
        </p:nvSpPr>
        <p:spPr>
          <a:xfrm>
            <a:off x="2642023" y="3572473"/>
            <a:ext cx="913976" cy="9143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370BD4B4-A75F-4976-BE2C-633D9B0384E1}"/>
              </a:ext>
            </a:extLst>
          </p:cNvPr>
          <p:cNvSpPr/>
          <p:nvPr/>
        </p:nvSpPr>
        <p:spPr>
          <a:xfrm>
            <a:off x="3960301" y="4721961"/>
            <a:ext cx="4698579" cy="9144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60F4DF21-3A2A-4787-9235-5E6DAF49CDAB}"/>
              </a:ext>
            </a:extLst>
          </p:cNvPr>
          <p:cNvSpPr/>
          <p:nvPr/>
        </p:nvSpPr>
        <p:spPr>
          <a:xfrm>
            <a:off x="2642023" y="4721961"/>
            <a:ext cx="913976" cy="914399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7E4B54C8-73EE-4F29-BA90-922620F495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工作回顾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A6ABE1CD-3651-4A8C-94E1-A7D61A645C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亮点分享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48F3116A-0289-49E2-BFA7-3198A047F9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经验教训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E5C92D6F-8D0D-455E-8FCC-9FB2567969A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新年计划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BC31B132-1134-41C8-910C-99546D1FF29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PERFORMANCE REVIEW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3F6CDE43-2535-4172-BDFC-EA01F63D25B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POINTS SHARING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B7C1C483-1D57-4014-829D-2D97092CD5F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WORK EXPERIENCE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39EC6781-9A14-4CBC-96F6-6E37382CFE8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NEW YEAR PLAN</a:t>
            </a: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2120CB83-8599-4FC4-83DF-19BC0FA4570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xmlns="" id="{FAE941FB-AEDF-4FB5-A47C-F48F0FA4BD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xmlns="" id="{96D41746-3E29-467A-9BB3-08EC443CF48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xmlns="" id="{EB48D1EB-F778-4BA7-930E-D33D5C118C8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9310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" name="图表 90">
            <a:extLst>
              <a:ext uri="{FF2B5EF4-FFF2-40B4-BE49-F238E27FC236}">
                <a16:creationId xmlns:a16="http://schemas.microsoft.com/office/drawing/2014/main" xmlns="" id="{CE698B64-145D-45F2-854F-70851C0D34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2694993"/>
              </p:ext>
            </p:extLst>
          </p:nvPr>
        </p:nvGraphicFramePr>
        <p:xfrm>
          <a:off x="3760530" y="1702116"/>
          <a:ext cx="8080474" cy="4547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D44F733-E842-4E61-806C-FF70F2FB6AE0}"/>
              </a:ext>
            </a:extLst>
          </p:cNvPr>
          <p:cNvGrpSpPr/>
          <p:nvPr/>
        </p:nvGrpSpPr>
        <p:grpSpPr>
          <a:xfrm>
            <a:off x="5394592" y="4389213"/>
            <a:ext cx="821897" cy="457975"/>
            <a:chOff x="5063851" y="3995197"/>
            <a:chExt cx="821897" cy="45797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2A429484-13C4-4A96-909E-572A00BBAD70}"/>
                </a:ext>
              </a:extLst>
            </p:cNvPr>
            <p:cNvSpPr/>
            <p:nvPr/>
          </p:nvSpPr>
          <p:spPr>
            <a:xfrm>
              <a:off x="5160108" y="4045030"/>
              <a:ext cx="629384" cy="408142"/>
            </a:xfrm>
            <a:custGeom>
              <a:avLst/>
              <a:gdLst>
                <a:gd name="connsiteX0" fmla="*/ 0 w 629384"/>
                <a:gd name="connsiteY0" fmla="*/ 152135 h 408142"/>
                <a:gd name="connsiteX1" fmla="*/ 0 w 629384"/>
                <a:gd name="connsiteY1" fmla="*/ 152136 h 408142"/>
                <a:gd name="connsiteX2" fmla="*/ 0 w 629384"/>
                <a:gd name="connsiteY2" fmla="*/ 152136 h 408142"/>
                <a:gd name="connsiteX3" fmla="*/ 152136 w 629384"/>
                <a:gd name="connsiteY3" fmla="*/ 0 h 408142"/>
                <a:gd name="connsiteX4" fmla="*/ 477248 w 629384"/>
                <a:gd name="connsiteY4" fmla="*/ 0 h 408142"/>
                <a:gd name="connsiteX5" fmla="*/ 629384 w 629384"/>
                <a:gd name="connsiteY5" fmla="*/ 152136 h 408142"/>
                <a:gd name="connsiteX6" fmla="*/ 629383 w 629384"/>
                <a:gd name="connsiteY6" fmla="*/ 152136 h 408142"/>
                <a:gd name="connsiteX7" fmla="*/ 477247 w 629384"/>
                <a:gd name="connsiteY7" fmla="*/ 304272 h 408142"/>
                <a:gd name="connsiteX8" fmla="*/ 360182 w 629384"/>
                <a:gd name="connsiteY8" fmla="*/ 304272 h 408142"/>
                <a:gd name="connsiteX9" fmla="*/ 314690 w 629384"/>
                <a:gd name="connsiteY9" fmla="*/ 408142 h 408142"/>
                <a:gd name="connsiteX10" fmla="*/ 269198 w 629384"/>
                <a:gd name="connsiteY10" fmla="*/ 304271 h 408142"/>
                <a:gd name="connsiteX11" fmla="*/ 152136 w 629384"/>
                <a:gd name="connsiteY11" fmla="*/ 304271 h 408142"/>
                <a:gd name="connsiteX12" fmla="*/ 11956 w 629384"/>
                <a:gd name="connsiteY12" fmla="*/ 211353 h 408142"/>
                <a:gd name="connsiteX13" fmla="*/ 0 w 629384"/>
                <a:gd name="connsiteY13" fmla="*/ 152136 h 408142"/>
                <a:gd name="connsiteX14" fmla="*/ 11956 w 629384"/>
                <a:gd name="connsiteY14" fmla="*/ 92918 h 408142"/>
                <a:gd name="connsiteX15" fmla="*/ 152136 w 629384"/>
                <a:gd name="connsiteY15" fmla="*/ 0 h 40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9384" h="408142">
                  <a:moveTo>
                    <a:pt x="0" y="152135"/>
                  </a:moveTo>
                  <a:lnTo>
                    <a:pt x="0" y="152136"/>
                  </a:lnTo>
                  <a:lnTo>
                    <a:pt x="0" y="152136"/>
                  </a:lnTo>
                  <a:close/>
                  <a:moveTo>
                    <a:pt x="152136" y="0"/>
                  </a:moveTo>
                  <a:lnTo>
                    <a:pt x="477248" y="0"/>
                  </a:lnTo>
                  <a:cubicBezTo>
                    <a:pt x="561270" y="0"/>
                    <a:pt x="629384" y="68114"/>
                    <a:pt x="629384" y="152136"/>
                  </a:cubicBezTo>
                  <a:lnTo>
                    <a:pt x="629383" y="152136"/>
                  </a:lnTo>
                  <a:cubicBezTo>
                    <a:pt x="629383" y="236158"/>
                    <a:pt x="561269" y="304272"/>
                    <a:pt x="477247" y="304272"/>
                  </a:cubicBezTo>
                  <a:lnTo>
                    <a:pt x="360182" y="304272"/>
                  </a:lnTo>
                  <a:lnTo>
                    <a:pt x="314690" y="408142"/>
                  </a:lnTo>
                  <a:lnTo>
                    <a:pt x="269198" y="304271"/>
                  </a:lnTo>
                  <a:lnTo>
                    <a:pt x="152136" y="304271"/>
                  </a:lnTo>
                  <a:cubicBezTo>
                    <a:pt x="89120" y="304271"/>
                    <a:pt x="35051" y="265957"/>
                    <a:pt x="11956" y="211353"/>
                  </a:cubicBezTo>
                  <a:lnTo>
                    <a:pt x="0" y="152136"/>
                  </a:lnTo>
                  <a:lnTo>
                    <a:pt x="11956" y="92918"/>
                  </a:lnTo>
                  <a:cubicBezTo>
                    <a:pt x="35051" y="38314"/>
                    <a:pt x="89120" y="0"/>
                    <a:pt x="152136" y="0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8100000" scaled="1"/>
            </a:gradFill>
            <a:ln>
              <a:noFill/>
            </a:ln>
            <a:effectLst>
              <a:outerShdw blurRad="127000" dist="38100" algn="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" name="Text Box 154">
              <a:extLst>
                <a:ext uri="{FF2B5EF4-FFF2-40B4-BE49-F238E27FC236}">
                  <a16:creationId xmlns:a16="http://schemas.microsoft.com/office/drawing/2014/main" xmlns="" id="{0ACC5399-B8E1-4E50-9E6E-86D25A45B7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3851" y="3995197"/>
              <a:ext cx="821897" cy="34060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127000" dist="38100" dir="5400000" algn="t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说明</a:t>
              </a:r>
            </a:p>
          </p:txBody>
        </p:sp>
      </p:grp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619373B-614C-4006-B13E-7BE2068335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图表数据页</a:t>
            </a:r>
            <a:r>
              <a:rPr lang="en-US" altLang="zh-CN" dirty="0"/>
              <a:t>-</a:t>
            </a:r>
            <a:r>
              <a:rPr lang="zh-CN" altLang="en-US" dirty="0"/>
              <a:t>柱形图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54E139D3-2373-41B0-9B14-D8BAE2AF83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TEXT HERE</a:t>
            </a:r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159FF52-FD20-41B0-A98D-7E0C23636F1F}"/>
              </a:ext>
            </a:extLst>
          </p:cNvPr>
          <p:cNvGrpSpPr/>
          <p:nvPr/>
        </p:nvGrpSpPr>
        <p:grpSpPr>
          <a:xfrm>
            <a:off x="764939" y="1629324"/>
            <a:ext cx="2888997" cy="4601101"/>
            <a:chOff x="764939" y="1629324"/>
            <a:chExt cx="2888997" cy="4601101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28329C93-FD7D-4D23-A8C6-790D50A76B7B}"/>
                </a:ext>
              </a:extLst>
            </p:cNvPr>
            <p:cNvGrpSpPr/>
            <p:nvPr/>
          </p:nvGrpSpPr>
          <p:grpSpPr>
            <a:xfrm>
              <a:off x="764939" y="1629324"/>
              <a:ext cx="2888997" cy="4601101"/>
              <a:chOff x="764939" y="1629324"/>
              <a:chExt cx="2888997" cy="4601101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61A9A381-B883-4444-8007-30236B6D75D0}"/>
                  </a:ext>
                </a:extLst>
              </p:cNvPr>
              <p:cNvSpPr/>
              <p:nvPr/>
            </p:nvSpPr>
            <p:spPr>
              <a:xfrm>
                <a:off x="764939" y="1702116"/>
                <a:ext cx="2888997" cy="45283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FE8C063F-F02B-4000-8D96-D97651C93180}"/>
                  </a:ext>
                </a:extLst>
              </p:cNvPr>
              <p:cNvSpPr/>
              <p:nvPr/>
            </p:nvSpPr>
            <p:spPr>
              <a:xfrm>
                <a:off x="764939" y="1629324"/>
                <a:ext cx="2888997" cy="72792"/>
              </a:xfrm>
              <a:custGeom>
                <a:avLst/>
                <a:gdLst>
                  <a:gd name="connsiteX0" fmla="*/ 42741 w 4540896"/>
                  <a:gd name="connsiteY0" fmla="*/ 0 h 87538"/>
                  <a:gd name="connsiteX1" fmla="*/ 4498155 w 4540896"/>
                  <a:gd name="connsiteY1" fmla="*/ 0 h 87538"/>
                  <a:gd name="connsiteX2" fmla="*/ 4540896 w 4540896"/>
                  <a:gd name="connsiteY2" fmla="*/ 42741 h 87538"/>
                  <a:gd name="connsiteX3" fmla="*/ 4540896 w 4540896"/>
                  <a:gd name="connsiteY3" fmla="*/ 87538 h 87538"/>
                  <a:gd name="connsiteX4" fmla="*/ 0 w 4540896"/>
                  <a:gd name="connsiteY4" fmla="*/ 87538 h 87538"/>
                  <a:gd name="connsiteX5" fmla="*/ 0 w 4540896"/>
                  <a:gd name="connsiteY5" fmla="*/ 42741 h 87538"/>
                  <a:gd name="connsiteX6" fmla="*/ 42741 w 4540896"/>
                  <a:gd name="connsiteY6" fmla="*/ 0 h 8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0896" h="87538">
                    <a:moveTo>
                      <a:pt x="42741" y="0"/>
                    </a:moveTo>
                    <a:lnTo>
                      <a:pt x="4498155" y="0"/>
                    </a:lnTo>
                    <a:cubicBezTo>
                      <a:pt x="4521760" y="0"/>
                      <a:pt x="4540896" y="19136"/>
                      <a:pt x="4540896" y="42741"/>
                    </a:cubicBezTo>
                    <a:lnTo>
                      <a:pt x="4540896" y="87538"/>
                    </a:lnTo>
                    <a:lnTo>
                      <a:pt x="0" y="87538"/>
                    </a:lnTo>
                    <a:lnTo>
                      <a:pt x="0" y="42741"/>
                    </a:lnTo>
                    <a:cubicBezTo>
                      <a:pt x="0" y="19136"/>
                      <a:pt x="19136" y="0"/>
                      <a:pt x="4274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65F216BB-DF78-4F7D-80F9-AF67641D0963}"/>
                </a:ext>
              </a:extLst>
            </p:cNvPr>
            <p:cNvGrpSpPr/>
            <p:nvPr/>
          </p:nvGrpSpPr>
          <p:grpSpPr>
            <a:xfrm>
              <a:off x="941387" y="2023844"/>
              <a:ext cx="2536103" cy="3903057"/>
              <a:chOff x="941387" y="2023844"/>
              <a:chExt cx="2536103" cy="3903057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ABE9A196-2F2F-4F3D-9FF3-220E1BF484A3}"/>
                  </a:ext>
                </a:extLst>
              </p:cNvPr>
              <p:cNvSpPr txBox="1"/>
              <p:nvPr/>
            </p:nvSpPr>
            <p:spPr>
              <a:xfrm>
                <a:off x="941387" y="2717986"/>
                <a:ext cx="2536103" cy="1348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标题数字等都可以通过点击和重新输入进行更改，顶部“开始”面板中可以对字体、字号、颜色、行距等进行修改。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568D9FF5-BC11-4AAE-B467-FB7D534393F7}"/>
                  </a:ext>
                </a:extLst>
              </p:cNvPr>
              <p:cNvSpPr txBox="1"/>
              <p:nvPr/>
            </p:nvSpPr>
            <p:spPr>
              <a:xfrm>
                <a:off x="941387" y="4578840"/>
                <a:ext cx="2536103" cy="1348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标题数字等都可以通过点击和重新输入进行更改，顶部“开始”面板中可以对字体、字号、颜色、行距等进行修改。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671D7617-C6D9-4DBD-BEAC-D69E1A5BB3C5}"/>
                  </a:ext>
                </a:extLst>
              </p:cNvPr>
              <p:cNvSpPr txBox="1"/>
              <p:nvPr/>
            </p:nvSpPr>
            <p:spPr>
              <a:xfrm>
                <a:off x="962525" y="2023844"/>
                <a:ext cx="2514965" cy="400110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数据总结与分析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13244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" name="图表 90">
            <a:extLst>
              <a:ext uri="{FF2B5EF4-FFF2-40B4-BE49-F238E27FC236}">
                <a16:creationId xmlns:a16="http://schemas.microsoft.com/office/drawing/2014/main" xmlns="" id="{CE698B64-145D-45F2-854F-70851C0D34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3763908"/>
              </p:ext>
            </p:extLst>
          </p:nvPr>
        </p:nvGraphicFramePr>
        <p:xfrm>
          <a:off x="3760530" y="1702116"/>
          <a:ext cx="8080474" cy="4547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619373B-614C-4006-B13E-7BE2068335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图表数据页</a:t>
            </a:r>
            <a:r>
              <a:rPr lang="en-US" altLang="zh-CN" dirty="0"/>
              <a:t>-</a:t>
            </a:r>
            <a:r>
              <a:rPr lang="zh-CN" altLang="en-US" dirty="0"/>
              <a:t>条形图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54E139D3-2373-41B0-9B14-D8BAE2AF83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TEXT HERE</a:t>
            </a:r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159FF52-FD20-41B0-A98D-7E0C23636F1F}"/>
              </a:ext>
            </a:extLst>
          </p:cNvPr>
          <p:cNvGrpSpPr/>
          <p:nvPr/>
        </p:nvGrpSpPr>
        <p:grpSpPr>
          <a:xfrm>
            <a:off x="764939" y="1629324"/>
            <a:ext cx="2888997" cy="4601101"/>
            <a:chOff x="764939" y="1629324"/>
            <a:chExt cx="2888997" cy="4601101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28329C93-FD7D-4D23-A8C6-790D50A76B7B}"/>
                </a:ext>
              </a:extLst>
            </p:cNvPr>
            <p:cNvGrpSpPr/>
            <p:nvPr/>
          </p:nvGrpSpPr>
          <p:grpSpPr>
            <a:xfrm>
              <a:off x="764939" y="1629324"/>
              <a:ext cx="2888997" cy="4601101"/>
              <a:chOff x="764939" y="1629324"/>
              <a:chExt cx="2888997" cy="4601101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61A9A381-B883-4444-8007-30236B6D75D0}"/>
                  </a:ext>
                </a:extLst>
              </p:cNvPr>
              <p:cNvSpPr/>
              <p:nvPr/>
            </p:nvSpPr>
            <p:spPr>
              <a:xfrm>
                <a:off x="764939" y="1702116"/>
                <a:ext cx="2888997" cy="45283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FE8C063F-F02B-4000-8D96-D97651C93180}"/>
                  </a:ext>
                </a:extLst>
              </p:cNvPr>
              <p:cNvSpPr/>
              <p:nvPr/>
            </p:nvSpPr>
            <p:spPr>
              <a:xfrm>
                <a:off x="764939" y="1629324"/>
                <a:ext cx="2888997" cy="72792"/>
              </a:xfrm>
              <a:custGeom>
                <a:avLst/>
                <a:gdLst>
                  <a:gd name="connsiteX0" fmla="*/ 42741 w 4540896"/>
                  <a:gd name="connsiteY0" fmla="*/ 0 h 87538"/>
                  <a:gd name="connsiteX1" fmla="*/ 4498155 w 4540896"/>
                  <a:gd name="connsiteY1" fmla="*/ 0 h 87538"/>
                  <a:gd name="connsiteX2" fmla="*/ 4540896 w 4540896"/>
                  <a:gd name="connsiteY2" fmla="*/ 42741 h 87538"/>
                  <a:gd name="connsiteX3" fmla="*/ 4540896 w 4540896"/>
                  <a:gd name="connsiteY3" fmla="*/ 87538 h 87538"/>
                  <a:gd name="connsiteX4" fmla="*/ 0 w 4540896"/>
                  <a:gd name="connsiteY4" fmla="*/ 87538 h 87538"/>
                  <a:gd name="connsiteX5" fmla="*/ 0 w 4540896"/>
                  <a:gd name="connsiteY5" fmla="*/ 42741 h 87538"/>
                  <a:gd name="connsiteX6" fmla="*/ 42741 w 4540896"/>
                  <a:gd name="connsiteY6" fmla="*/ 0 h 8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0896" h="87538">
                    <a:moveTo>
                      <a:pt x="42741" y="0"/>
                    </a:moveTo>
                    <a:lnTo>
                      <a:pt x="4498155" y="0"/>
                    </a:lnTo>
                    <a:cubicBezTo>
                      <a:pt x="4521760" y="0"/>
                      <a:pt x="4540896" y="19136"/>
                      <a:pt x="4540896" y="42741"/>
                    </a:cubicBezTo>
                    <a:lnTo>
                      <a:pt x="4540896" y="87538"/>
                    </a:lnTo>
                    <a:lnTo>
                      <a:pt x="0" y="87538"/>
                    </a:lnTo>
                    <a:lnTo>
                      <a:pt x="0" y="42741"/>
                    </a:lnTo>
                    <a:cubicBezTo>
                      <a:pt x="0" y="19136"/>
                      <a:pt x="19136" y="0"/>
                      <a:pt x="4274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65F216BB-DF78-4F7D-80F9-AF67641D0963}"/>
                </a:ext>
              </a:extLst>
            </p:cNvPr>
            <p:cNvGrpSpPr/>
            <p:nvPr/>
          </p:nvGrpSpPr>
          <p:grpSpPr>
            <a:xfrm>
              <a:off x="941387" y="2023844"/>
              <a:ext cx="2536103" cy="3903057"/>
              <a:chOff x="941387" y="2023844"/>
              <a:chExt cx="2536103" cy="3903057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ABE9A196-2F2F-4F3D-9FF3-220E1BF484A3}"/>
                  </a:ext>
                </a:extLst>
              </p:cNvPr>
              <p:cNvSpPr txBox="1"/>
              <p:nvPr/>
            </p:nvSpPr>
            <p:spPr>
              <a:xfrm>
                <a:off x="941387" y="2717986"/>
                <a:ext cx="2536103" cy="1348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标题数字等都可以通过点击和重新输入进行更改，顶部“开始”面板中可以对字体、字号、颜色、行距等进行修改。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568D9FF5-BC11-4AAE-B467-FB7D534393F7}"/>
                  </a:ext>
                </a:extLst>
              </p:cNvPr>
              <p:cNvSpPr txBox="1"/>
              <p:nvPr/>
            </p:nvSpPr>
            <p:spPr>
              <a:xfrm>
                <a:off x="941387" y="4578840"/>
                <a:ext cx="2536103" cy="1348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标题数字等都可以通过点击和重新输入进行更改，顶部“开始”面板中可以对字体、字号、颜色、行距等进行修改。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671D7617-C6D9-4DBD-BEAC-D69E1A5BB3C5}"/>
                  </a:ext>
                </a:extLst>
              </p:cNvPr>
              <p:cNvSpPr txBox="1"/>
              <p:nvPr/>
            </p:nvSpPr>
            <p:spPr>
              <a:xfrm>
                <a:off x="962525" y="2023844"/>
                <a:ext cx="2514965" cy="400110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数据总结与分析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83346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" name="图表 90">
            <a:extLst>
              <a:ext uri="{FF2B5EF4-FFF2-40B4-BE49-F238E27FC236}">
                <a16:creationId xmlns:a16="http://schemas.microsoft.com/office/drawing/2014/main" xmlns="" id="{CE698B64-145D-45F2-854F-70851C0D34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0659163"/>
              </p:ext>
            </p:extLst>
          </p:nvPr>
        </p:nvGraphicFramePr>
        <p:xfrm>
          <a:off x="3760530" y="1702116"/>
          <a:ext cx="4417997" cy="4547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619373B-614C-4006-B13E-7BE2068335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图表数据页</a:t>
            </a:r>
            <a:r>
              <a:rPr lang="en-US" altLang="zh-CN" dirty="0"/>
              <a:t>-</a:t>
            </a:r>
            <a:r>
              <a:rPr lang="zh-CN" altLang="en-US" dirty="0"/>
              <a:t>环形图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54E139D3-2373-41B0-9B14-D8BAE2AF83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TEXT HERE</a:t>
            </a:r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28329C93-FD7D-4D23-A8C6-790D50A76B7B}"/>
              </a:ext>
            </a:extLst>
          </p:cNvPr>
          <p:cNvGrpSpPr/>
          <p:nvPr/>
        </p:nvGrpSpPr>
        <p:grpSpPr>
          <a:xfrm>
            <a:off x="764939" y="1629324"/>
            <a:ext cx="2888997" cy="4601101"/>
            <a:chOff x="764939" y="1629324"/>
            <a:chExt cx="2888997" cy="460110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61A9A381-B883-4444-8007-30236B6D75D0}"/>
                </a:ext>
              </a:extLst>
            </p:cNvPr>
            <p:cNvSpPr/>
            <p:nvPr/>
          </p:nvSpPr>
          <p:spPr>
            <a:xfrm>
              <a:off x="764939" y="1702116"/>
              <a:ext cx="2888997" cy="4528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FE8C063F-F02B-4000-8D96-D97651C93180}"/>
                </a:ext>
              </a:extLst>
            </p:cNvPr>
            <p:cNvSpPr/>
            <p:nvPr/>
          </p:nvSpPr>
          <p:spPr>
            <a:xfrm>
              <a:off x="764939" y="1629324"/>
              <a:ext cx="2888997" cy="72792"/>
            </a:xfrm>
            <a:custGeom>
              <a:avLst/>
              <a:gdLst>
                <a:gd name="connsiteX0" fmla="*/ 42741 w 4540896"/>
                <a:gd name="connsiteY0" fmla="*/ 0 h 87538"/>
                <a:gd name="connsiteX1" fmla="*/ 4498155 w 4540896"/>
                <a:gd name="connsiteY1" fmla="*/ 0 h 87538"/>
                <a:gd name="connsiteX2" fmla="*/ 4540896 w 4540896"/>
                <a:gd name="connsiteY2" fmla="*/ 42741 h 87538"/>
                <a:gd name="connsiteX3" fmla="*/ 4540896 w 4540896"/>
                <a:gd name="connsiteY3" fmla="*/ 87538 h 87538"/>
                <a:gd name="connsiteX4" fmla="*/ 0 w 4540896"/>
                <a:gd name="connsiteY4" fmla="*/ 87538 h 87538"/>
                <a:gd name="connsiteX5" fmla="*/ 0 w 4540896"/>
                <a:gd name="connsiteY5" fmla="*/ 42741 h 87538"/>
                <a:gd name="connsiteX6" fmla="*/ 42741 w 4540896"/>
                <a:gd name="connsiteY6" fmla="*/ 0 h 8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0896" h="87538">
                  <a:moveTo>
                    <a:pt x="42741" y="0"/>
                  </a:moveTo>
                  <a:lnTo>
                    <a:pt x="4498155" y="0"/>
                  </a:lnTo>
                  <a:cubicBezTo>
                    <a:pt x="4521760" y="0"/>
                    <a:pt x="4540896" y="19136"/>
                    <a:pt x="4540896" y="42741"/>
                  </a:cubicBezTo>
                  <a:lnTo>
                    <a:pt x="4540896" y="87538"/>
                  </a:lnTo>
                  <a:lnTo>
                    <a:pt x="0" y="87538"/>
                  </a:lnTo>
                  <a:lnTo>
                    <a:pt x="0" y="42741"/>
                  </a:lnTo>
                  <a:cubicBezTo>
                    <a:pt x="0" y="19136"/>
                    <a:pt x="19136" y="0"/>
                    <a:pt x="4274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BE9A196-2F2F-4F3D-9FF3-220E1BF484A3}"/>
              </a:ext>
            </a:extLst>
          </p:cNvPr>
          <p:cNvSpPr txBox="1"/>
          <p:nvPr/>
        </p:nvSpPr>
        <p:spPr>
          <a:xfrm>
            <a:off x="941387" y="2717986"/>
            <a:ext cx="2536103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68D9FF5-BC11-4AAE-B467-FB7D534393F7}"/>
              </a:ext>
            </a:extLst>
          </p:cNvPr>
          <p:cNvSpPr txBox="1"/>
          <p:nvPr/>
        </p:nvSpPr>
        <p:spPr>
          <a:xfrm>
            <a:off x="941387" y="4578840"/>
            <a:ext cx="2536103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71D7617-C6D9-4DBD-BEAC-D69E1A5BB3C5}"/>
              </a:ext>
            </a:extLst>
          </p:cNvPr>
          <p:cNvSpPr txBox="1"/>
          <p:nvPr/>
        </p:nvSpPr>
        <p:spPr>
          <a:xfrm>
            <a:off x="962525" y="2023844"/>
            <a:ext cx="2514965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数据总结与分析</a:t>
            </a: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xmlns="" id="{EA5C6E6F-37F3-419D-8509-27FA767685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3846087"/>
              </p:ext>
            </p:extLst>
          </p:nvPr>
        </p:nvGraphicFramePr>
        <p:xfrm>
          <a:off x="7521086" y="1702116"/>
          <a:ext cx="4417997" cy="4547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1194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60FFE4C4-2C95-4678-8130-1ADBBAAF36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D215D8B1-1DAE-4647-883A-6980E10E3F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工作回顾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C152926D-FDDC-493C-AB08-57D2FEA2A3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PERFORMANCE REVIEW</a:t>
            </a:r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49D41F2F-5AC5-48CF-8394-70116C5D02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115D6637-C94E-4BA7-9B4F-7D46F67FB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亮点分享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EEFB525A-3B68-486A-A9FA-3E8D6D9FD3B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POINTS SHARING</a:t>
            </a:r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ECD954A5-8A4A-43C7-9428-667AE78777E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C3B6C75F-37B0-4FA3-A879-AAF67E78CB1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经验教训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43EF1B1F-C144-485B-A4CE-2497B669159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WORK Experience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C44DE697-0BC9-4E0E-8D6F-389C43037FB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F2F40406-7676-4A29-B855-F96DCDB34C5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新年计划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0DD5A48B-7639-4397-923D-B5339732E04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NEW YEAR PLAN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52731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23438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C03DC38-1451-4E68-98D1-D71C5679E824}"/>
              </a:ext>
            </a:extLst>
          </p:cNvPr>
          <p:cNvGrpSpPr/>
          <p:nvPr/>
        </p:nvGrpSpPr>
        <p:grpSpPr>
          <a:xfrm>
            <a:off x="778599" y="474599"/>
            <a:ext cx="2300766" cy="5821264"/>
            <a:chOff x="778599" y="474599"/>
            <a:chExt cx="2300766" cy="5821264"/>
          </a:xfrm>
        </p:grpSpPr>
        <p:sp>
          <p:nvSpPr>
            <p:cNvPr id="3" name="流程图: 过程 2">
              <a:extLst>
                <a:ext uri="{FF2B5EF4-FFF2-40B4-BE49-F238E27FC236}">
                  <a16:creationId xmlns:a16="http://schemas.microsoft.com/office/drawing/2014/main" xmlns="" id="{25CCC334-074A-45F7-B69C-85D673114A9F}"/>
                </a:ext>
              </a:extLst>
            </p:cNvPr>
            <p:cNvSpPr/>
            <p:nvPr/>
          </p:nvSpPr>
          <p:spPr>
            <a:xfrm>
              <a:off x="778599" y="562137"/>
              <a:ext cx="2300766" cy="5733726"/>
            </a:xfrm>
            <a:prstGeom prst="flowChartProcess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31320B10-9018-4B59-AFE0-F404B9F5DBF4}"/>
                </a:ext>
              </a:extLst>
            </p:cNvPr>
            <p:cNvSpPr/>
            <p:nvPr/>
          </p:nvSpPr>
          <p:spPr>
            <a:xfrm>
              <a:off x="778599" y="474599"/>
              <a:ext cx="2300766" cy="87538"/>
            </a:xfrm>
            <a:custGeom>
              <a:avLst/>
              <a:gdLst>
                <a:gd name="connsiteX0" fmla="*/ 42741 w 4540896"/>
                <a:gd name="connsiteY0" fmla="*/ 0 h 87538"/>
                <a:gd name="connsiteX1" fmla="*/ 4498155 w 4540896"/>
                <a:gd name="connsiteY1" fmla="*/ 0 h 87538"/>
                <a:gd name="connsiteX2" fmla="*/ 4540896 w 4540896"/>
                <a:gd name="connsiteY2" fmla="*/ 42741 h 87538"/>
                <a:gd name="connsiteX3" fmla="*/ 4540896 w 4540896"/>
                <a:gd name="connsiteY3" fmla="*/ 87538 h 87538"/>
                <a:gd name="connsiteX4" fmla="*/ 0 w 4540896"/>
                <a:gd name="connsiteY4" fmla="*/ 87538 h 87538"/>
                <a:gd name="connsiteX5" fmla="*/ 0 w 4540896"/>
                <a:gd name="connsiteY5" fmla="*/ 42741 h 87538"/>
                <a:gd name="connsiteX6" fmla="*/ 42741 w 4540896"/>
                <a:gd name="connsiteY6" fmla="*/ 0 h 8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0896" h="87538">
                  <a:moveTo>
                    <a:pt x="42741" y="0"/>
                  </a:moveTo>
                  <a:lnTo>
                    <a:pt x="4498155" y="0"/>
                  </a:lnTo>
                  <a:cubicBezTo>
                    <a:pt x="4521760" y="0"/>
                    <a:pt x="4540896" y="19136"/>
                    <a:pt x="4540896" y="42741"/>
                  </a:cubicBezTo>
                  <a:lnTo>
                    <a:pt x="4540896" y="87538"/>
                  </a:lnTo>
                  <a:lnTo>
                    <a:pt x="0" y="87538"/>
                  </a:lnTo>
                  <a:lnTo>
                    <a:pt x="0" y="42741"/>
                  </a:lnTo>
                  <a:cubicBezTo>
                    <a:pt x="0" y="19136"/>
                    <a:pt x="19136" y="0"/>
                    <a:pt x="4274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4000"/>
                    <a:lumOff val="26000"/>
                  </a:schemeClr>
                </a:gs>
                <a:gs pos="100000">
                  <a:schemeClr val="accent3">
                    <a:lumMod val="85000"/>
                    <a:lumOff val="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357F643-3A55-4923-A410-4A71D9878E1C}"/>
              </a:ext>
            </a:extLst>
          </p:cNvPr>
          <p:cNvSpPr txBox="1"/>
          <p:nvPr/>
        </p:nvSpPr>
        <p:spPr>
          <a:xfrm>
            <a:off x="903611" y="1733048"/>
            <a:ext cx="2050741" cy="3610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如何切换版式？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在</a:t>
            </a:r>
            <a:r>
              <a:rPr lang="en-US" altLang="zh-CN" dirty="0"/>
              <a:t>PPT</a:t>
            </a:r>
            <a:r>
              <a:rPr lang="zh-CN" altLang="en-US" dirty="0"/>
              <a:t>列表上的具体页面，鼠标右键后从“版式”中进行选择，可以一键切换你想要转换的页面类型哦</a:t>
            </a:r>
            <a:r>
              <a:rPr lang="en-US" altLang="zh-CN" dirty="0"/>
              <a:t>~</a:t>
            </a:r>
          </a:p>
          <a:p>
            <a:endParaRPr lang="en-US" altLang="zh-CN" dirty="0"/>
          </a:p>
          <a:p>
            <a:r>
              <a:rPr lang="zh-CN" altLang="en-US" dirty="0"/>
              <a:t>内容页有多种基础版式，可根据您的实际需要进行切换。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6DC9524-CD5C-4FDC-877B-163CC94EFEE2}"/>
              </a:ext>
            </a:extLst>
          </p:cNvPr>
          <p:cNvSpPr txBox="1"/>
          <p:nvPr/>
        </p:nvSpPr>
        <p:spPr>
          <a:xfrm>
            <a:off x="903611" y="1054541"/>
            <a:ext cx="205074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zh-CN" altLang="en-US" sz="2000" dirty="0">
                <a:latin typeface="+mj-ea"/>
                <a:ea typeface="+mj-ea"/>
              </a:rPr>
              <a:t>使用小</a:t>
            </a:r>
            <a:r>
              <a:rPr lang="en-US" altLang="zh-CN" sz="2000" dirty="0">
                <a:latin typeface="+mj-ea"/>
                <a:ea typeface="+mj-ea"/>
              </a:rPr>
              <a:t>Tip </a:t>
            </a:r>
            <a:r>
              <a:rPr lang="zh-CN" altLang="en-US" sz="2000" dirty="0">
                <a:latin typeface="+mj-ea"/>
                <a:ea typeface="+mj-ea"/>
              </a:rPr>
              <a:t>①</a:t>
            </a:r>
            <a:endParaRPr lang="en-US" altLang="zh-CN" sz="2000" dirty="0">
              <a:latin typeface="+mj-ea"/>
              <a:ea typeface="+mj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BEDC7C5-1F14-47FE-98F6-D0F6503F44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438"/>
          <a:stretch/>
        </p:blipFill>
        <p:spPr>
          <a:xfrm>
            <a:off x="3547403" y="474599"/>
            <a:ext cx="7865998" cy="58212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29887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C03DC38-1451-4E68-98D1-D71C5679E824}"/>
              </a:ext>
            </a:extLst>
          </p:cNvPr>
          <p:cNvGrpSpPr/>
          <p:nvPr/>
        </p:nvGrpSpPr>
        <p:grpSpPr>
          <a:xfrm>
            <a:off x="778599" y="474599"/>
            <a:ext cx="2300766" cy="5821264"/>
            <a:chOff x="778599" y="474599"/>
            <a:chExt cx="2300766" cy="5821264"/>
          </a:xfrm>
        </p:grpSpPr>
        <p:sp>
          <p:nvSpPr>
            <p:cNvPr id="3" name="流程图: 过程 2">
              <a:extLst>
                <a:ext uri="{FF2B5EF4-FFF2-40B4-BE49-F238E27FC236}">
                  <a16:creationId xmlns:a16="http://schemas.microsoft.com/office/drawing/2014/main" xmlns="" id="{25CCC334-074A-45F7-B69C-85D673114A9F}"/>
                </a:ext>
              </a:extLst>
            </p:cNvPr>
            <p:cNvSpPr/>
            <p:nvPr/>
          </p:nvSpPr>
          <p:spPr>
            <a:xfrm>
              <a:off x="778599" y="562137"/>
              <a:ext cx="2300766" cy="5733726"/>
            </a:xfrm>
            <a:prstGeom prst="flowChartProcess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31320B10-9018-4B59-AFE0-F404B9F5DBF4}"/>
                </a:ext>
              </a:extLst>
            </p:cNvPr>
            <p:cNvSpPr/>
            <p:nvPr/>
          </p:nvSpPr>
          <p:spPr>
            <a:xfrm>
              <a:off x="778599" y="474599"/>
              <a:ext cx="2300766" cy="87538"/>
            </a:xfrm>
            <a:custGeom>
              <a:avLst/>
              <a:gdLst>
                <a:gd name="connsiteX0" fmla="*/ 42741 w 4540896"/>
                <a:gd name="connsiteY0" fmla="*/ 0 h 87538"/>
                <a:gd name="connsiteX1" fmla="*/ 4498155 w 4540896"/>
                <a:gd name="connsiteY1" fmla="*/ 0 h 87538"/>
                <a:gd name="connsiteX2" fmla="*/ 4540896 w 4540896"/>
                <a:gd name="connsiteY2" fmla="*/ 42741 h 87538"/>
                <a:gd name="connsiteX3" fmla="*/ 4540896 w 4540896"/>
                <a:gd name="connsiteY3" fmla="*/ 87538 h 87538"/>
                <a:gd name="connsiteX4" fmla="*/ 0 w 4540896"/>
                <a:gd name="connsiteY4" fmla="*/ 87538 h 87538"/>
                <a:gd name="connsiteX5" fmla="*/ 0 w 4540896"/>
                <a:gd name="connsiteY5" fmla="*/ 42741 h 87538"/>
                <a:gd name="connsiteX6" fmla="*/ 42741 w 4540896"/>
                <a:gd name="connsiteY6" fmla="*/ 0 h 8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0896" h="87538">
                  <a:moveTo>
                    <a:pt x="42741" y="0"/>
                  </a:moveTo>
                  <a:lnTo>
                    <a:pt x="4498155" y="0"/>
                  </a:lnTo>
                  <a:cubicBezTo>
                    <a:pt x="4521760" y="0"/>
                    <a:pt x="4540896" y="19136"/>
                    <a:pt x="4540896" y="42741"/>
                  </a:cubicBezTo>
                  <a:lnTo>
                    <a:pt x="4540896" y="87538"/>
                  </a:lnTo>
                  <a:lnTo>
                    <a:pt x="0" y="87538"/>
                  </a:lnTo>
                  <a:lnTo>
                    <a:pt x="0" y="42741"/>
                  </a:lnTo>
                  <a:cubicBezTo>
                    <a:pt x="0" y="19136"/>
                    <a:pt x="19136" y="0"/>
                    <a:pt x="4274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4000"/>
                    <a:lumOff val="26000"/>
                  </a:schemeClr>
                </a:gs>
                <a:gs pos="100000">
                  <a:schemeClr val="accent3">
                    <a:lumMod val="85000"/>
                    <a:lumOff val="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357F643-3A55-4923-A410-4A71D9878E1C}"/>
              </a:ext>
            </a:extLst>
          </p:cNvPr>
          <p:cNvSpPr txBox="1"/>
          <p:nvPr/>
        </p:nvSpPr>
        <p:spPr>
          <a:xfrm>
            <a:off x="903611" y="1733048"/>
            <a:ext cx="2050741" cy="2964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颜色可一键切换哦！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如果您不需要原版配色，希望调整颜色，在菜单栏选择“视图”</a:t>
            </a:r>
            <a:r>
              <a:rPr lang="en-US" altLang="zh-CN" dirty="0"/>
              <a:t>---</a:t>
            </a:r>
            <a:r>
              <a:rPr lang="zh-CN" altLang="en-US" dirty="0"/>
              <a:t>“幻灯片母版”</a:t>
            </a:r>
            <a:r>
              <a:rPr lang="en-US" altLang="zh-CN" dirty="0"/>
              <a:t>---</a:t>
            </a:r>
            <a:r>
              <a:rPr lang="zh-CN" altLang="en-US" dirty="0"/>
              <a:t>“颜色”中，选择其他主题配色，可直接统一切换整张幻灯片的颜色</a:t>
            </a:r>
            <a:r>
              <a:rPr lang="en-US" altLang="zh-CN" dirty="0"/>
              <a:t>~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6DC9524-CD5C-4FDC-877B-163CC94EFEE2}"/>
              </a:ext>
            </a:extLst>
          </p:cNvPr>
          <p:cNvSpPr txBox="1"/>
          <p:nvPr/>
        </p:nvSpPr>
        <p:spPr>
          <a:xfrm>
            <a:off x="903611" y="1054541"/>
            <a:ext cx="205074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accent3"/>
                    </a:gs>
                    <a:gs pos="60000">
                      <a:schemeClr val="accent2"/>
                    </a:gs>
                    <a:gs pos="100000">
                      <a:schemeClr val="accent6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r>
              <a:rPr lang="zh-CN" altLang="en-US" sz="2000" dirty="0">
                <a:latin typeface="+mj-ea"/>
                <a:ea typeface="+mj-ea"/>
              </a:rPr>
              <a:t>使用小</a:t>
            </a:r>
            <a:r>
              <a:rPr lang="en-US" altLang="zh-CN" sz="2000" dirty="0">
                <a:latin typeface="+mj-ea"/>
                <a:ea typeface="+mj-ea"/>
              </a:rPr>
              <a:t>Tip</a:t>
            </a:r>
            <a:r>
              <a:rPr lang="zh-CN" altLang="en-US" sz="2000" dirty="0">
                <a:latin typeface="+mj-ea"/>
                <a:ea typeface="+mj-ea"/>
              </a:rPr>
              <a:t> ②</a:t>
            </a:r>
            <a:endParaRPr lang="en-US" altLang="zh-CN" sz="2000" dirty="0">
              <a:latin typeface="+mj-ea"/>
              <a:ea typeface="+mj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EA51475-C73E-46FF-BB52-AD58BF33CF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656"/>
          <a:stretch/>
        </p:blipFill>
        <p:spPr>
          <a:xfrm>
            <a:off x="3547404" y="474599"/>
            <a:ext cx="7865998" cy="58212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92934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05502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47866AD-0E2F-4FDF-9387-239006E37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456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4627" y="3153883"/>
            <a:ext cx="3002745" cy="717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6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鱼</a:t>
            </a:r>
            <a:r>
              <a:rPr lang="zh-CN" altLang="en-US" sz="1016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酱   作</a:t>
            </a:r>
            <a:r>
              <a:rPr lang="zh-CN" altLang="en-US" sz="1016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016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016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016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016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016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63" y="2779256"/>
            <a:ext cx="1179395" cy="27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60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B05ED27D-415F-4BE2-A2D4-82781ADEC0C0}"/>
              </a:ext>
            </a:extLst>
          </p:cNvPr>
          <p:cNvSpPr/>
          <p:nvPr/>
        </p:nvSpPr>
        <p:spPr>
          <a:xfrm>
            <a:off x="2642023" y="2414173"/>
            <a:ext cx="913976" cy="9143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F3B8C37E-F84E-4F4C-A5DF-FE870DA4695A}"/>
              </a:ext>
            </a:extLst>
          </p:cNvPr>
          <p:cNvSpPr/>
          <p:nvPr/>
        </p:nvSpPr>
        <p:spPr>
          <a:xfrm>
            <a:off x="3960301" y="1245773"/>
            <a:ext cx="4698579" cy="9144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0340FBC9-8801-4572-A75D-81A70D3590CB}"/>
              </a:ext>
            </a:extLst>
          </p:cNvPr>
          <p:cNvSpPr/>
          <p:nvPr/>
        </p:nvSpPr>
        <p:spPr>
          <a:xfrm>
            <a:off x="2642235" y="1245773"/>
            <a:ext cx="913976" cy="914399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FB3D2BEB-C299-477B-B239-10E73F4980F4}"/>
              </a:ext>
            </a:extLst>
          </p:cNvPr>
          <p:cNvSpPr/>
          <p:nvPr/>
        </p:nvSpPr>
        <p:spPr>
          <a:xfrm>
            <a:off x="3960301" y="2414173"/>
            <a:ext cx="4698579" cy="914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6419E1E8-999B-44DA-A170-D3DD010ECDC8}"/>
              </a:ext>
            </a:extLst>
          </p:cNvPr>
          <p:cNvSpPr/>
          <p:nvPr/>
        </p:nvSpPr>
        <p:spPr>
          <a:xfrm>
            <a:off x="3960301" y="3572473"/>
            <a:ext cx="4698579" cy="914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3E174D3-F750-494C-B3FF-37FC69B83613}"/>
              </a:ext>
            </a:extLst>
          </p:cNvPr>
          <p:cNvSpPr/>
          <p:nvPr/>
        </p:nvSpPr>
        <p:spPr>
          <a:xfrm>
            <a:off x="2642023" y="3572473"/>
            <a:ext cx="913976" cy="9143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BA55E337-C9D8-4F54-A28D-6F461BC1CF1B}"/>
              </a:ext>
            </a:extLst>
          </p:cNvPr>
          <p:cNvSpPr/>
          <p:nvPr/>
        </p:nvSpPr>
        <p:spPr>
          <a:xfrm>
            <a:off x="3960301" y="4721961"/>
            <a:ext cx="4698579" cy="914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8E75BD0E-9199-4180-A75E-01537DE1FB27}"/>
              </a:ext>
            </a:extLst>
          </p:cNvPr>
          <p:cNvSpPr/>
          <p:nvPr/>
        </p:nvSpPr>
        <p:spPr>
          <a:xfrm>
            <a:off x="2642023" y="4721961"/>
            <a:ext cx="913976" cy="9143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7E4B54C8-73EE-4F29-BA90-922620F495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工作回顾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A6ABE1CD-3651-4A8C-94E1-A7D61A645C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亮点分享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48F3116A-0289-49E2-BFA7-3198A047F9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经验教训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E5C92D6F-8D0D-455E-8FCC-9FB2567969A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新年计划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BC31B132-1134-41C8-910C-99546D1FF29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PERFORMANCE REVIEW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3F6CDE43-2535-4172-BDFC-EA01F63D25B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POINTS SHARING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B7C1C483-1D57-4014-829D-2D97092CD5F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WORK Experience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39EC6781-9A14-4CBC-96F6-6E37382CFE8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NEW YEAR PLAN</a:t>
            </a: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2120CB83-8599-4FC4-83DF-19BC0FA4570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xmlns="" id="{FAE941FB-AEDF-4FB5-A47C-F48F0FA4BD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xmlns="" id="{96D41746-3E29-467A-9BB3-08EC443CF48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xmlns="" id="{EB48D1EB-F778-4BA7-930E-D33D5C118C8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0967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062D1B34-F14F-4685-B06C-287EF38F60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观点内容呈现页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3BB2ECDA-8189-46D5-AB71-778879B455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TEXT HERE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82E856A-14B7-4E90-871E-A340DD392923}"/>
              </a:ext>
            </a:extLst>
          </p:cNvPr>
          <p:cNvGrpSpPr/>
          <p:nvPr/>
        </p:nvGrpSpPr>
        <p:grpSpPr>
          <a:xfrm>
            <a:off x="962526" y="1625703"/>
            <a:ext cx="2889628" cy="4318483"/>
            <a:chOff x="962526" y="1625703"/>
            <a:chExt cx="2889628" cy="4318483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1D49723-8624-4E09-B1FF-015E6BF41C0A}"/>
                </a:ext>
              </a:extLst>
            </p:cNvPr>
            <p:cNvSpPr/>
            <p:nvPr userDrawn="1"/>
          </p:nvSpPr>
          <p:spPr>
            <a:xfrm>
              <a:off x="962526" y="2064145"/>
              <a:ext cx="2889628" cy="38800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9205D2B5-90D6-4648-A9FC-BEE60A0C7E62}"/>
                </a:ext>
              </a:extLst>
            </p:cNvPr>
            <p:cNvSpPr txBox="1"/>
            <p:nvPr/>
          </p:nvSpPr>
          <p:spPr>
            <a:xfrm>
              <a:off x="1145780" y="2656943"/>
              <a:ext cx="2523119" cy="296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just">
                <a:lnSpc>
                  <a:spcPct val="150000"/>
                </a:lnSpc>
              </a:pP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670BF278-CEFA-496E-B28C-6B5337E4B428}"/>
                </a:ext>
              </a:extLst>
            </p:cNvPr>
            <p:cNvSpPr/>
            <p:nvPr/>
          </p:nvSpPr>
          <p:spPr>
            <a:xfrm>
              <a:off x="1363956" y="1625703"/>
              <a:ext cx="2086769" cy="7078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38100" dir="5400000" algn="t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4658CAC-65D4-4A88-B345-3B22BB21ACA0}"/>
                </a:ext>
              </a:extLst>
            </p:cNvPr>
            <p:cNvSpPr txBox="1"/>
            <p:nvPr/>
          </p:nvSpPr>
          <p:spPr>
            <a:xfrm>
              <a:off x="1498570" y="1739581"/>
              <a:ext cx="1817540" cy="4801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lvl1pPr indent="0" algn="ct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400" b="1" spc="-150" dirty="0">
                  <a:solidFill>
                    <a:schemeClr val="bg1"/>
                  </a:solidFill>
                  <a:effectLst>
                    <a:outerShdw blurRad="101600" dist="50800" dir="5400000" algn="t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2800" spc="300" dirty="0"/>
                <a:t>这是标题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FB409BE-0C87-4DB0-A554-F64FDB5EC3CF}"/>
              </a:ext>
            </a:extLst>
          </p:cNvPr>
          <p:cNvGrpSpPr/>
          <p:nvPr/>
        </p:nvGrpSpPr>
        <p:grpSpPr>
          <a:xfrm>
            <a:off x="4651186" y="1625703"/>
            <a:ext cx="2889628" cy="4318483"/>
            <a:chOff x="962526" y="1625703"/>
            <a:chExt cx="2889628" cy="4318483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0EE5040E-79E4-48AA-9FBF-5B0EB7DEF066}"/>
                </a:ext>
              </a:extLst>
            </p:cNvPr>
            <p:cNvSpPr/>
            <p:nvPr userDrawn="1"/>
          </p:nvSpPr>
          <p:spPr>
            <a:xfrm>
              <a:off x="962526" y="2064145"/>
              <a:ext cx="2889628" cy="38800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CACE8426-C196-4F9A-ADBA-D0FCDAD75E96}"/>
                </a:ext>
              </a:extLst>
            </p:cNvPr>
            <p:cNvSpPr txBox="1"/>
            <p:nvPr/>
          </p:nvSpPr>
          <p:spPr>
            <a:xfrm>
              <a:off x="1145780" y="2656943"/>
              <a:ext cx="2523119" cy="296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just">
                <a:lnSpc>
                  <a:spcPct val="150000"/>
                </a:lnSpc>
              </a:pP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2F634204-5626-439B-8692-85CC1E5481DE}"/>
                </a:ext>
              </a:extLst>
            </p:cNvPr>
            <p:cNvSpPr/>
            <p:nvPr/>
          </p:nvSpPr>
          <p:spPr>
            <a:xfrm>
              <a:off x="1363956" y="1625703"/>
              <a:ext cx="2086769" cy="7078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38100" dir="5400000" algn="t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0142019-B7A2-4651-A50C-0F6CD5E06406}"/>
                </a:ext>
              </a:extLst>
            </p:cNvPr>
            <p:cNvSpPr txBox="1"/>
            <p:nvPr/>
          </p:nvSpPr>
          <p:spPr>
            <a:xfrm>
              <a:off x="1498570" y="1739581"/>
              <a:ext cx="1817540" cy="4801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lvl1pPr indent="0" algn="ct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400" b="1" spc="-150" dirty="0">
                  <a:solidFill>
                    <a:schemeClr val="bg1"/>
                  </a:solidFill>
                  <a:effectLst>
                    <a:outerShdw blurRad="101600" dist="50800" dir="5400000" algn="t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2800" spc="300" dirty="0"/>
                <a:t>这是标题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5543524-57E2-4122-88AE-7E79971D6426}"/>
              </a:ext>
            </a:extLst>
          </p:cNvPr>
          <p:cNvGrpSpPr/>
          <p:nvPr/>
        </p:nvGrpSpPr>
        <p:grpSpPr>
          <a:xfrm>
            <a:off x="8339846" y="1625703"/>
            <a:ext cx="2889628" cy="4318483"/>
            <a:chOff x="962526" y="1625703"/>
            <a:chExt cx="2889628" cy="4318483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5975785F-3D24-451C-8623-296AD86BCB0D}"/>
                </a:ext>
              </a:extLst>
            </p:cNvPr>
            <p:cNvSpPr/>
            <p:nvPr userDrawn="1"/>
          </p:nvSpPr>
          <p:spPr>
            <a:xfrm>
              <a:off x="962526" y="2064145"/>
              <a:ext cx="2889628" cy="38800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44EFAA7-2514-4164-A1F8-8F7CD759CB36}"/>
                </a:ext>
              </a:extLst>
            </p:cNvPr>
            <p:cNvSpPr txBox="1"/>
            <p:nvPr/>
          </p:nvSpPr>
          <p:spPr>
            <a:xfrm>
              <a:off x="1145780" y="2656943"/>
              <a:ext cx="2523119" cy="296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just">
                <a:lnSpc>
                  <a:spcPct val="150000"/>
                </a:lnSpc>
              </a:pP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6BD8BCC5-F289-47D9-88DE-B335BFEC3ED5}"/>
                </a:ext>
              </a:extLst>
            </p:cNvPr>
            <p:cNvSpPr/>
            <p:nvPr/>
          </p:nvSpPr>
          <p:spPr>
            <a:xfrm>
              <a:off x="1363956" y="1625703"/>
              <a:ext cx="2086769" cy="7078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38100" dir="5400000" algn="t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71774937-98A6-42FA-B0DC-AFD9E3E08D96}"/>
                </a:ext>
              </a:extLst>
            </p:cNvPr>
            <p:cNvSpPr txBox="1"/>
            <p:nvPr/>
          </p:nvSpPr>
          <p:spPr>
            <a:xfrm>
              <a:off x="1498570" y="1739581"/>
              <a:ext cx="1817540" cy="4801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lvl1pPr indent="0" algn="ct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400" b="1" spc="-150" dirty="0">
                  <a:solidFill>
                    <a:schemeClr val="bg1"/>
                  </a:solidFill>
                  <a:effectLst>
                    <a:outerShdw blurRad="101600" dist="50800" dir="5400000" algn="t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2800" spc="300" dirty="0"/>
                <a:t>这是标题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7454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062D1B34-F14F-4685-B06C-287EF38F60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观点内容呈现页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3BB2ECDA-8189-46D5-AB71-778879B455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TEXT HERE</a:t>
            </a:r>
            <a:endParaRPr lang="zh-CN" altLang="en-US" dirty="0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9B4D11A0-E02D-4DE7-B164-963FB5B565F3}"/>
              </a:ext>
            </a:extLst>
          </p:cNvPr>
          <p:cNvGrpSpPr/>
          <p:nvPr/>
        </p:nvGrpSpPr>
        <p:grpSpPr>
          <a:xfrm>
            <a:off x="962525" y="1676841"/>
            <a:ext cx="9819206" cy="4438158"/>
            <a:chOff x="962525" y="1676841"/>
            <a:chExt cx="9819206" cy="4438158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7C41A2CC-ED90-4D57-973C-4974D994580D}"/>
                </a:ext>
              </a:extLst>
            </p:cNvPr>
            <p:cNvGrpSpPr/>
            <p:nvPr/>
          </p:nvGrpSpPr>
          <p:grpSpPr>
            <a:xfrm>
              <a:off x="962525" y="1676841"/>
              <a:ext cx="9819206" cy="762534"/>
              <a:chOff x="962525" y="1676841"/>
              <a:chExt cx="9819206" cy="762534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xmlns="" id="{4D667C85-C8E5-4102-853D-9D2CCF0D859E}"/>
                  </a:ext>
                </a:extLst>
              </p:cNvPr>
              <p:cNvGrpSpPr/>
              <p:nvPr/>
            </p:nvGrpSpPr>
            <p:grpSpPr>
              <a:xfrm>
                <a:off x="2205157" y="1676841"/>
                <a:ext cx="8576574" cy="762533"/>
                <a:chOff x="2205157" y="1676841"/>
                <a:chExt cx="8576574" cy="762533"/>
              </a:xfrm>
            </p:grpSpPr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xmlns="" id="{11D49723-8624-4E09-B1FF-015E6BF41C0A}"/>
                    </a:ext>
                  </a:extLst>
                </p:cNvPr>
                <p:cNvSpPr/>
                <p:nvPr userDrawn="1"/>
              </p:nvSpPr>
              <p:spPr>
                <a:xfrm>
                  <a:off x="2205157" y="1676841"/>
                  <a:ext cx="8576574" cy="7625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905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xmlns="" id="{9205D2B5-90D6-4648-A9FC-BEE60A0C7E62}"/>
                    </a:ext>
                  </a:extLst>
                </p:cNvPr>
                <p:cNvSpPr txBox="1"/>
                <p:nvPr/>
              </p:nvSpPr>
              <p:spPr>
                <a:xfrm>
                  <a:off x="2336091" y="1745081"/>
                  <a:ext cx="8309163" cy="626646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>
                  <a:defPPr>
                    <a:defRPr lang="zh-CN"/>
                  </a:defPPr>
                  <a:lvl1pPr algn="just" eaLnBrk="0" fontAlgn="base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标题数字等都可以通过点击和重新输入进行更改，顶部“开始”面板中可以对字体、字号、颜色、行距等进行修改，在此处输入您的具体内容。</a:t>
                  </a:r>
                  <a:endPara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xmlns="" id="{BC590D12-A91E-4312-9F88-1D27F9162318}"/>
                  </a:ext>
                </a:extLst>
              </p:cNvPr>
              <p:cNvGrpSpPr/>
              <p:nvPr/>
            </p:nvGrpSpPr>
            <p:grpSpPr>
              <a:xfrm>
                <a:off x="962525" y="1676842"/>
                <a:ext cx="762533" cy="762533"/>
                <a:chOff x="962525" y="1676842"/>
                <a:chExt cx="762533" cy="762533"/>
              </a:xfrm>
            </p:grpSpPr>
            <p:sp>
              <p:nvSpPr>
                <p:cNvPr id="3" name="椭圆 2">
                  <a:extLst>
                    <a:ext uri="{FF2B5EF4-FFF2-40B4-BE49-F238E27FC236}">
                      <a16:creationId xmlns:a16="http://schemas.microsoft.com/office/drawing/2014/main" xmlns="" id="{94996581-EF46-4D4E-95A6-5E9C961D9139}"/>
                    </a:ext>
                  </a:extLst>
                </p:cNvPr>
                <p:cNvSpPr/>
                <p:nvPr/>
              </p:nvSpPr>
              <p:spPr>
                <a:xfrm>
                  <a:off x="962525" y="1676842"/>
                  <a:ext cx="762533" cy="76253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38100" dir="5400000" algn="t" rotWithShape="0">
                    <a:schemeClr val="accent2">
                      <a:lumMod val="50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analysis_312140">
                  <a:extLst>
                    <a:ext uri="{FF2B5EF4-FFF2-40B4-BE49-F238E27FC236}">
                      <a16:creationId xmlns:a16="http://schemas.microsoft.com/office/drawing/2014/main" xmlns="" id="{DD985F3D-03E0-45D6-AC6A-D0A2EF3CDC5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144141" y="1848406"/>
                  <a:ext cx="399301" cy="419405"/>
                </a:xfrm>
                <a:custGeom>
                  <a:avLst/>
                  <a:gdLst>
                    <a:gd name="connsiteX0" fmla="*/ 18780 w 577648"/>
                    <a:gd name="connsiteY0" fmla="*/ 414868 h 606732"/>
                    <a:gd name="connsiteX1" fmla="*/ 18780 w 577648"/>
                    <a:gd name="connsiteY1" fmla="*/ 436020 h 606732"/>
                    <a:gd name="connsiteX2" fmla="*/ 558957 w 577648"/>
                    <a:gd name="connsiteY2" fmla="*/ 436020 h 606732"/>
                    <a:gd name="connsiteX3" fmla="*/ 558957 w 577648"/>
                    <a:gd name="connsiteY3" fmla="*/ 414868 h 606732"/>
                    <a:gd name="connsiteX4" fmla="*/ 226861 w 577648"/>
                    <a:gd name="connsiteY4" fmla="*/ 325201 h 606732"/>
                    <a:gd name="connsiteX5" fmla="*/ 226861 w 577648"/>
                    <a:gd name="connsiteY5" fmla="*/ 366267 h 606732"/>
                    <a:gd name="connsiteX6" fmla="*/ 243061 w 577648"/>
                    <a:gd name="connsiteY6" fmla="*/ 366267 h 606732"/>
                    <a:gd name="connsiteX7" fmla="*/ 243061 w 577648"/>
                    <a:gd name="connsiteY7" fmla="*/ 325201 h 606732"/>
                    <a:gd name="connsiteX8" fmla="*/ 120405 w 577648"/>
                    <a:gd name="connsiteY8" fmla="*/ 300223 h 606732"/>
                    <a:gd name="connsiteX9" fmla="*/ 120405 w 577648"/>
                    <a:gd name="connsiteY9" fmla="*/ 366267 h 606732"/>
                    <a:gd name="connsiteX10" fmla="*/ 136605 w 577648"/>
                    <a:gd name="connsiteY10" fmla="*/ 366267 h 606732"/>
                    <a:gd name="connsiteX11" fmla="*/ 136605 w 577648"/>
                    <a:gd name="connsiteY11" fmla="*/ 300223 h 606732"/>
                    <a:gd name="connsiteX12" fmla="*/ 333318 w 577648"/>
                    <a:gd name="connsiteY12" fmla="*/ 240400 h 606732"/>
                    <a:gd name="connsiteX13" fmla="*/ 333318 w 577648"/>
                    <a:gd name="connsiteY13" fmla="*/ 366267 h 606732"/>
                    <a:gd name="connsiteX14" fmla="*/ 349607 w 577648"/>
                    <a:gd name="connsiteY14" fmla="*/ 366267 h 606732"/>
                    <a:gd name="connsiteX15" fmla="*/ 349607 w 577648"/>
                    <a:gd name="connsiteY15" fmla="*/ 240400 h 606732"/>
                    <a:gd name="connsiteX16" fmla="*/ 235880 w 577648"/>
                    <a:gd name="connsiteY16" fmla="*/ 237936 h 606732"/>
                    <a:gd name="connsiteX17" fmla="*/ 217723 w 577648"/>
                    <a:gd name="connsiteY17" fmla="*/ 256067 h 606732"/>
                    <a:gd name="connsiteX18" fmla="*/ 235880 w 577648"/>
                    <a:gd name="connsiteY18" fmla="*/ 274110 h 606732"/>
                    <a:gd name="connsiteX19" fmla="*/ 253948 w 577648"/>
                    <a:gd name="connsiteY19" fmla="*/ 256067 h 606732"/>
                    <a:gd name="connsiteX20" fmla="*/ 235880 w 577648"/>
                    <a:gd name="connsiteY20" fmla="*/ 237936 h 606732"/>
                    <a:gd name="connsiteX21" fmla="*/ 439775 w 577648"/>
                    <a:gd name="connsiteY21" fmla="*/ 210534 h 606732"/>
                    <a:gd name="connsiteX22" fmla="*/ 439775 w 577648"/>
                    <a:gd name="connsiteY22" fmla="*/ 366267 h 606732"/>
                    <a:gd name="connsiteX23" fmla="*/ 456063 w 577648"/>
                    <a:gd name="connsiteY23" fmla="*/ 366267 h 606732"/>
                    <a:gd name="connsiteX24" fmla="*/ 456063 w 577648"/>
                    <a:gd name="connsiteY24" fmla="*/ 210534 h 606732"/>
                    <a:gd name="connsiteX25" fmla="*/ 131034 w 577648"/>
                    <a:gd name="connsiteY25" fmla="*/ 195629 h 606732"/>
                    <a:gd name="connsiteX26" fmla="*/ 112966 w 577648"/>
                    <a:gd name="connsiteY26" fmla="*/ 213672 h 606732"/>
                    <a:gd name="connsiteX27" fmla="*/ 131034 w 577648"/>
                    <a:gd name="connsiteY27" fmla="*/ 231714 h 606732"/>
                    <a:gd name="connsiteX28" fmla="*/ 149101 w 577648"/>
                    <a:gd name="connsiteY28" fmla="*/ 213672 h 606732"/>
                    <a:gd name="connsiteX29" fmla="*/ 131034 w 577648"/>
                    <a:gd name="connsiteY29" fmla="*/ 195629 h 606732"/>
                    <a:gd name="connsiteX30" fmla="*/ 430428 w 577648"/>
                    <a:gd name="connsiteY30" fmla="*/ 191867 h 606732"/>
                    <a:gd name="connsiteX31" fmla="*/ 465410 w 577648"/>
                    <a:gd name="connsiteY31" fmla="*/ 191867 h 606732"/>
                    <a:gd name="connsiteX32" fmla="*/ 474756 w 577648"/>
                    <a:gd name="connsiteY32" fmla="*/ 201200 h 606732"/>
                    <a:gd name="connsiteX33" fmla="*/ 474756 w 577648"/>
                    <a:gd name="connsiteY33" fmla="*/ 366267 h 606732"/>
                    <a:gd name="connsiteX34" fmla="*/ 501548 w 577648"/>
                    <a:gd name="connsiteY34" fmla="*/ 366267 h 606732"/>
                    <a:gd name="connsiteX35" fmla="*/ 510894 w 577648"/>
                    <a:gd name="connsiteY35" fmla="*/ 375601 h 606732"/>
                    <a:gd name="connsiteX36" fmla="*/ 501548 w 577648"/>
                    <a:gd name="connsiteY36" fmla="*/ 384934 h 606732"/>
                    <a:gd name="connsiteX37" fmla="*/ 74831 w 577648"/>
                    <a:gd name="connsiteY37" fmla="*/ 384934 h 606732"/>
                    <a:gd name="connsiteX38" fmla="*/ 65485 w 577648"/>
                    <a:gd name="connsiteY38" fmla="*/ 375601 h 606732"/>
                    <a:gd name="connsiteX39" fmla="*/ 74831 w 577648"/>
                    <a:gd name="connsiteY39" fmla="*/ 366267 h 606732"/>
                    <a:gd name="connsiteX40" fmla="*/ 101712 w 577648"/>
                    <a:gd name="connsiteY40" fmla="*/ 366267 h 606732"/>
                    <a:gd name="connsiteX41" fmla="*/ 101712 w 577648"/>
                    <a:gd name="connsiteY41" fmla="*/ 290889 h 606732"/>
                    <a:gd name="connsiteX42" fmla="*/ 111058 w 577648"/>
                    <a:gd name="connsiteY42" fmla="*/ 281556 h 606732"/>
                    <a:gd name="connsiteX43" fmla="*/ 145951 w 577648"/>
                    <a:gd name="connsiteY43" fmla="*/ 281556 h 606732"/>
                    <a:gd name="connsiteX44" fmla="*/ 155297 w 577648"/>
                    <a:gd name="connsiteY44" fmla="*/ 290889 h 606732"/>
                    <a:gd name="connsiteX45" fmla="*/ 155297 w 577648"/>
                    <a:gd name="connsiteY45" fmla="*/ 366267 h 606732"/>
                    <a:gd name="connsiteX46" fmla="*/ 208169 w 577648"/>
                    <a:gd name="connsiteY46" fmla="*/ 366267 h 606732"/>
                    <a:gd name="connsiteX47" fmla="*/ 208169 w 577648"/>
                    <a:gd name="connsiteY47" fmla="*/ 315778 h 606732"/>
                    <a:gd name="connsiteX48" fmla="*/ 217515 w 577648"/>
                    <a:gd name="connsiteY48" fmla="*/ 306445 h 606732"/>
                    <a:gd name="connsiteX49" fmla="*/ 252407 w 577648"/>
                    <a:gd name="connsiteY49" fmla="*/ 306445 h 606732"/>
                    <a:gd name="connsiteX50" fmla="*/ 261842 w 577648"/>
                    <a:gd name="connsiteY50" fmla="*/ 315778 h 606732"/>
                    <a:gd name="connsiteX51" fmla="*/ 261842 w 577648"/>
                    <a:gd name="connsiteY51" fmla="*/ 366267 h 606732"/>
                    <a:gd name="connsiteX52" fmla="*/ 314626 w 577648"/>
                    <a:gd name="connsiteY52" fmla="*/ 366267 h 606732"/>
                    <a:gd name="connsiteX53" fmla="*/ 314626 w 577648"/>
                    <a:gd name="connsiteY53" fmla="*/ 231067 h 606732"/>
                    <a:gd name="connsiteX54" fmla="*/ 323972 w 577648"/>
                    <a:gd name="connsiteY54" fmla="*/ 221734 h 606732"/>
                    <a:gd name="connsiteX55" fmla="*/ 358953 w 577648"/>
                    <a:gd name="connsiteY55" fmla="*/ 221734 h 606732"/>
                    <a:gd name="connsiteX56" fmla="*/ 368299 w 577648"/>
                    <a:gd name="connsiteY56" fmla="*/ 231067 h 606732"/>
                    <a:gd name="connsiteX57" fmla="*/ 368299 w 577648"/>
                    <a:gd name="connsiteY57" fmla="*/ 366267 h 606732"/>
                    <a:gd name="connsiteX58" fmla="*/ 421082 w 577648"/>
                    <a:gd name="connsiteY58" fmla="*/ 366267 h 606732"/>
                    <a:gd name="connsiteX59" fmla="*/ 421082 w 577648"/>
                    <a:gd name="connsiteY59" fmla="*/ 201200 h 606732"/>
                    <a:gd name="connsiteX60" fmla="*/ 430428 w 577648"/>
                    <a:gd name="connsiteY60" fmla="*/ 191867 h 606732"/>
                    <a:gd name="connsiteX61" fmla="*/ 340638 w 577648"/>
                    <a:gd name="connsiteY61" fmla="*/ 143278 h 606732"/>
                    <a:gd name="connsiteX62" fmla="*/ 322570 w 577648"/>
                    <a:gd name="connsiteY62" fmla="*/ 161321 h 606732"/>
                    <a:gd name="connsiteX63" fmla="*/ 340638 w 577648"/>
                    <a:gd name="connsiteY63" fmla="*/ 179364 h 606732"/>
                    <a:gd name="connsiteX64" fmla="*/ 358706 w 577648"/>
                    <a:gd name="connsiteY64" fmla="*/ 161321 h 606732"/>
                    <a:gd name="connsiteX65" fmla="*/ 340638 w 577648"/>
                    <a:gd name="connsiteY65" fmla="*/ 143278 h 606732"/>
                    <a:gd name="connsiteX66" fmla="*/ 445484 w 577648"/>
                    <a:gd name="connsiteY66" fmla="*/ 118392 h 606732"/>
                    <a:gd name="connsiteX67" fmla="*/ 427328 w 577648"/>
                    <a:gd name="connsiteY67" fmla="*/ 136434 h 606732"/>
                    <a:gd name="connsiteX68" fmla="*/ 445484 w 577648"/>
                    <a:gd name="connsiteY68" fmla="*/ 154477 h 606732"/>
                    <a:gd name="connsiteX69" fmla="*/ 463552 w 577648"/>
                    <a:gd name="connsiteY69" fmla="*/ 136434 h 606732"/>
                    <a:gd name="connsiteX70" fmla="*/ 445484 w 577648"/>
                    <a:gd name="connsiteY70" fmla="*/ 118392 h 606732"/>
                    <a:gd name="connsiteX71" fmla="*/ 445484 w 577648"/>
                    <a:gd name="connsiteY71" fmla="*/ 99638 h 606732"/>
                    <a:gd name="connsiteX72" fmla="*/ 482243 w 577648"/>
                    <a:gd name="connsiteY72" fmla="*/ 136434 h 606732"/>
                    <a:gd name="connsiteX73" fmla="*/ 445484 w 577648"/>
                    <a:gd name="connsiteY73" fmla="*/ 173142 h 606732"/>
                    <a:gd name="connsiteX74" fmla="*/ 410328 w 577648"/>
                    <a:gd name="connsiteY74" fmla="*/ 147367 h 606732"/>
                    <a:gd name="connsiteX75" fmla="*/ 377040 w 577648"/>
                    <a:gd name="connsiteY75" fmla="*/ 155633 h 606732"/>
                    <a:gd name="connsiteX76" fmla="*/ 377485 w 577648"/>
                    <a:gd name="connsiteY76" fmla="*/ 161321 h 606732"/>
                    <a:gd name="connsiteX77" fmla="*/ 340638 w 577648"/>
                    <a:gd name="connsiteY77" fmla="*/ 198117 h 606732"/>
                    <a:gd name="connsiteX78" fmla="*/ 317675 w 577648"/>
                    <a:gd name="connsiteY78" fmla="*/ 190029 h 606732"/>
                    <a:gd name="connsiteX79" fmla="*/ 268545 w 577648"/>
                    <a:gd name="connsiteY79" fmla="*/ 239091 h 606732"/>
                    <a:gd name="connsiteX80" fmla="*/ 272639 w 577648"/>
                    <a:gd name="connsiteY80" fmla="*/ 256067 h 606732"/>
                    <a:gd name="connsiteX81" fmla="*/ 235880 w 577648"/>
                    <a:gd name="connsiteY81" fmla="*/ 292775 h 606732"/>
                    <a:gd name="connsiteX82" fmla="*/ 199033 w 577648"/>
                    <a:gd name="connsiteY82" fmla="*/ 256334 h 606732"/>
                    <a:gd name="connsiteX83" fmla="*/ 161740 w 577648"/>
                    <a:gd name="connsiteY83" fmla="*/ 233936 h 606732"/>
                    <a:gd name="connsiteX84" fmla="*/ 131034 w 577648"/>
                    <a:gd name="connsiteY84" fmla="*/ 250379 h 606732"/>
                    <a:gd name="connsiteX85" fmla="*/ 94275 w 577648"/>
                    <a:gd name="connsiteY85" fmla="*/ 213672 h 606732"/>
                    <a:gd name="connsiteX86" fmla="*/ 131034 w 577648"/>
                    <a:gd name="connsiteY86" fmla="*/ 176875 h 606732"/>
                    <a:gd name="connsiteX87" fmla="*/ 167881 w 577648"/>
                    <a:gd name="connsiteY87" fmla="*/ 213672 h 606732"/>
                    <a:gd name="connsiteX88" fmla="*/ 167792 w 577648"/>
                    <a:gd name="connsiteY88" fmla="*/ 215805 h 606732"/>
                    <a:gd name="connsiteX89" fmla="*/ 204017 w 577648"/>
                    <a:gd name="connsiteY89" fmla="*/ 237580 h 606732"/>
                    <a:gd name="connsiteX90" fmla="*/ 235880 w 577648"/>
                    <a:gd name="connsiteY90" fmla="*/ 219271 h 606732"/>
                    <a:gd name="connsiteX91" fmla="*/ 255906 w 577648"/>
                    <a:gd name="connsiteY91" fmla="*/ 225226 h 606732"/>
                    <a:gd name="connsiteX92" fmla="*/ 306460 w 577648"/>
                    <a:gd name="connsiteY92" fmla="*/ 174831 h 606732"/>
                    <a:gd name="connsiteX93" fmla="*/ 303879 w 577648"/>
                    <a:gd name="connsiteY93" fmla="*/ 161321 h 606732"/>
                    <a:gd name="connsiteX94" fmla="*/ 340638 w 577648"/>
                    <a:gd name="connsiteY94" fmla="*/ 124613 h 606732"/>
                    <a:gd name="connsiteX95" fmla="*/ 369297 w 577648"/>
                    <a:gd name="connsiteY95" fmla="*/ 138301 h 606732"/>
                    <a:gd name="connsiteX96" fmla="*/ 409527 w 577648"/>
                    <a:gd name="connsiteY96" fmla="*/ 128257 h 606732"/>
                    <a:gd name="connsiteX97" fmla="*/ 445484 w 577648"/>
                    <a:gd name="connsiteY97" fmla="*/ 99638 h 606732"/>
                    <a:gd name="connsiteX98" fmla="*/ 76723 w 577648"/>
                    <a:gd name="connsiteY98" fmla="*/ 0 h 606732"/>
                    <a:gd name="connsiteX99" fmla="*/ 500925 w 577648"/>
                    <a:gd name="connsiteY99" fmla="*/ 0 h 606732"/>
                    <a:gd name="connsiteX100" fmla="*/ 547742 w 577648"/>
                    <a:gd name="connsiteY100" fmla="*/ 46748 h 606732"/>
                    <a:gd name="connsiteX101" fmla="*/ 547742 w 577648"/>
                    <a:gd name="connsiteY101" fmla="*/ 396204 h 606732"/>
                    <a:gd name="connsiteX102" fmla="*/ 568302 w 577648"/>
                    <a:gd name="connsiteY102" fmla="*/ 396204 h 606732"/>
                    <a:gd name="connsiteX103" fmla="*/ 577648 w 577648"/>
                    <a:gd name="connsiteY103" fmla="*/ 405536 h 606732"/>
                    <a:gd name="connsiteX104" fmla="*/ 577648 w 577648"/>
                    <a:gd name="connsiteY104" fmla="*/ 445352 h 606732"/>
                    <a:gd name="connsiteX105" fmla="*/ 568302 w 577648"/>
                    <a:gd name="connsiteY105" fmla="*/ 454684 h 606732"/>
                    <a:gd name="connsiteX106" fmla="*/ 298170 w 577648"/>
                    <a:gd name="connsiteY106" fmla="*/ 454684 h 606732"/>
                    <a:gd name="connsiteX107" fmla="*/ 298170 w 577648"/>
                    <a:gd name="connsiteY107" fmla="*/ 518407 h 606732"/>
                    <a:gd name="connsiteX108" fmla="*/ 377474 w 577648"/>
                    <a:gd name="connsiteY108" fmla="*/ 590485 h 606732"/>
                    <a:gd name="connsiteX109" fmla="*/ 364924 w 577648"/>
                    <a:gd name="connsiteY109" fmla="*/ 604261 h 606732"/>
                    <a:gd name="connsiteX110" fmla="*/ 298170 w 577648"/>
                    <a:gd name="connsiteY110" fmla="*/ 543648 h 606732"/>
                    <a:gd name="connsiteX111" fmla="*/ 298170 w 577648"/>
                    <a:gd name="connsiteY111" fmla="*/ 592351 h 606732"/>
                    <a:gd name="connsiteX112" fmla="*/ 288824 w 577648"/>
                    <a:gd name="connsiteY112" fmla="*/ 601683 h 606732"/>
                    <a:gd name="connsiteX113" fmla="*/ 279478 w 577648"/>
                    <a:gd name="connsiteY113" fmla="*/ 592351 h 606732"/>
                    <a:gd name="connsiteX114" fmla="*/ 279478 w 577648"/>
                    <a:gd name="connsiteY114" fmla="*/ 541781 h 606732"/>
                    <a:gd name="connsiteX115" fmla="*/ 212902 w 577648"/>
                    <a:gd name="connsiteY115" fmla="*/ 604172 h 606732"/>
                    <a:gd name="connsiteX116" fmla="*/ 200085 w 577648"/>
                    <a:gd name="connsiteY116" fmla="*/ 590574 h 606732"/>
                    <a:gd name="connsiteX117" fmla="*/ 279478 w 577648"/>
                    <a:gd name="connsiteY117" fmla="*/ 516185 h 606732"/>
                    <a:gd name="connsiteX118" fmla="*/ 279478 w 577648"/>
                    <a:gd name="connsiteY118" fmla="*/ 454684 h 606732"/>
                    <a:gd name="connsiteX119" fmla="*/ 9346 w 577648"/>
                    <a:gd name="connsiteY119" fmla="*/ 454684 h 606732"/>
                    <a:gd name="connsiteX120" fmla="*/ 0 w 577648"/>
                    <a:gd name="connsiteY120" fmla="*/ 445352 h 606732"/>
                    <a:gd name="connsiteX121" fmla="*/ 0 w 577648"/>
                    <a:gd name="connsiteY121" fmla="*/ 405536 h 606732"/>
                    <a:gd name="connsiteX122" fmla="*/ 9346 w 577648"/>
                    <a:gd name="connsiteY122" fmla="*/ 396204 h 606732"/>
                    <a:gd name="connsiteX123" fmla="*/ 29995 w 577648"/>
                    <a:gd name="connsiteY123" fmla="*/ 396204 h 606732"/>
                    <a:gd name="connsiteX124" fmla="*/ 29995 w 577648"/>
                    <a:gd name="connsiteY124" fmla="*/ 332037 h 606732"/>
                    <a:gd name="connsiteX125" fmla="*/ 39341 w 577648"/>
                    <a:gd name="connsiteY125" fmla="*/ 322616 h 606732"/>
                    <a:gd name="connsiteX126" fmla="*/ 48686 w 577648"/>
                    <a:gd name="connsiteY126" fmla="*/ 332037 h 606732"/>
                    <a:gd name="connsiteX127" fmla="*/ 48686 w 577648"/>
                    <a:gd name="connsiteY127" fmla="*/ 396204 h 606732"/>
                    <a:gd name="connsiteX128" fmla="*/ 529051 w 577648"/>
                    <a:gd name="connsiteY128" fmla="*/ 396204 h 606732"/>
                    <a:gd name="connsiteX129" fmla="*/ 529051 w 577648"/>
                    <a:gd name="connsiteY129" fmla="*/ 86386 h 606732"/>
                    <a:gd name="connsiteX130" fmla="*/ 480988 w 577648"/>
                    <a:gd name="connsiteY130" fmla="*/ 86386 h 606732"/>
                    <a:gd name="connsiteX131" fmla="*/ 471642 w 577648"/>
                    <a:gd name="connsiteY131" fmla="*/ 77055 h 606732"/>
                    <a:gd name="connsiteX132" fmla="*/ 480988 w 577648"/>
                    <a:gd name="connsiteY132" fmla="*/ 67723 h 606732"/>
                    <a:gd name="connsiteX133" fmla="*/ 529051 w 577648"/>
                    <a:gd name="connsiteY133" fmla="*/ 67723 h 606732"/>
                    <a:gd name="connsiteX134" fmla="*/ 529051 w 577648"/>
                    <a:gd name="connsiteY134" fmla="*/ 46748 h 606732"/>
                    <a:gd name="connsiteX135" fmla="*/ 500925 w 577648"/>
                    <a:gd name="connsiteY135" fmla="*/ 18664 h 606732"/>
                    <a:gd name="connsiteX136" fmla="*/ 76723 w 577648"/>
                    <a:gd name="connsiteY136" fmla="*/ 18664 h 606732"/>
                    <a:gd name="connsiteX137" fmla="*/ 48686 w 577648"/>
                    <a:gd name="connsiteY137" fmla="*/ 46748 h 606732"/>
                    <a:gd name="connsiteX138" fmla="*/ 48686 w 577648"/>
                    <a:gd name="connsiteY138" fmla="*/ 67723 h 606732"/>
                    <a:gd name="connsiteX139" fmla="*/ 431055 w 577648"/>
                    <a:gd name="connsiteY139" fmla="*/ 67723 h 606732"/>
                    <a:gd name="connsiteX140" fmla="*/ 440401 w 577648"/>
                    <a:gd name="connsiteY140" fmla="*/ 77055 h 606732"/>
                    <a:gd name="connsiteX141" fmla="*/ 431055 w 577648"/>
                    <a:gd name="connsiteY141" fmla="*/ 86386 h 606732"/>
                    <a:gd name="connsiteX142" fmla="*/ 48686 w 577648"/>
                    <a:gd name="connsiteY142" fmla="*/ 86386 h 606732"/>
                    <a:gd name="connsiteX143" fmla="*/ 48686 w 577648"/>
                    <a:gd name="connsiteY143" fmla="*/ 288399 h 606732"/>
                    <a:gd name="connsiteX144" fmla="*/ 39341 w 577648"/>
                    <a:gd name="connsiteY144" fmla="*/ 297731 h 606732"/>
                    <a:gd name="connsiteX145" fmla="*/ 29995 w 577648"/>
                    <a:gd name="connsiteY145" fmla="*/ 288399 h 606732"/>
                    <a:gd name="connsiteX146" fmla="*/ 29995 w 577648"/>
                    <a:gd name="connsiteY146" fmla="*/ 46748 h 606732"/>
                    <a:gd name="connsiteX147" fmla="*/ 76723 w 577648"/>
                    <a:gd name="connsiteY147" fmla="*/ 0 h 606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577648" h="606732">
                      <a:moveTo>
                        <a:pt x="18780" y="414868"/>
                      </a:moveTo>
                      <a:lnTo>
                        <a:pt x="18780" y="436020"/>
                      </a:lnTo>
                      <a:lnTo>
                        <a:pt x="558957" y="436020"/>
                      </a:lnTo>
                      <a:lnTo>
                        <a:pt x="558957" y="414868"/>
                      </a:lnTo>
                      <a:close/>
                      <a:moveTo>
                        <a:pt x="226861" y="325201"/>
                      </a:moveTo>
                      <a:lnTo>
                        <a:pt x="226861" y="366267"/>
                      </a:lnTo>
                      <a:lnTo>
                        <a:pt x="243061" y="366267"/>
                      </a:lnTo>
                      <a:lnTo>
                        <a:pt x="243061" y="325201"/>
                      </a:lnTo>
                      <a:close/>
                      <a:moveTo>
                        <a:pt x="120405" y="300223"/>
                      </a:moveTo>
                      <a:lnTo>
                        <a:pt x="120405" y="366267"/>
                      </a:lnTo>
                      <a:lnTo>
                        <a:pt x="136605" y="366267"/>
                      </a:lnTo>
                      <a:lnTo>
                        <a:pt x="136605" y="300223"/>
                      </a:lnTo>
                      <a:close/>
                      <a:moveTo>
                        <a:pt x="333318" y="240400"/>
                      </a:moveTo>
                      <a:lnTo>
                        <a:pt x="333318" y="366267"/>
                      </a:lnTo>
                      <a:lnTo>
                        <a:pt x="349607" y="366267"/>
                      </a:lnTo>
                      <a:lnTo>
                        <a:pt x="349607" y="240400"/>
                      </a:lnTo>
                      <a:close/>
                      <a:moveTo>
                        <a:pt x="235880" y="237936"/>
                      </a:moveTo>
                      <a:cubicBezTo>
                        <a:pt x="225912" y="237936"/>
                        <a:pt x="217723" y="246024"/>
                        <a:pt x="217723" y="256067"/>
                      </a:cubicBezTo>
                      <a:cubicBezTo>
                        <a:pt x="217723" y="266022"/>
                        <a:pt x="225912" y="274110"/>
                        <a:pt x="235880" y="274110"/>
                      </a:cubicBezTo>
                      <a:cubicBezTo>
                        <a:pt x="245849" y="274110"/>
                        <a:pt x="253948" y="266022"/>
                        <a:pt x="253948" y="256067"/>
                      </a:cubicBezTo>
                      <a:cubicBezTo>
                        <a:pt x="253948" y="246024"/>
                        <a:pt x="245849" y="237936"/>
                        <a:pt x="235880" y="237936"/>
                      </a:cubicBezTo>
                      <a:close/>
                      <a:moveTo>
                        <a:pt x="439775" y="210534"/>
                      </a:moveTo>
                      <a:lnTo>
                        <a:pt x="439775" y="366267"/>
                      </a:lnTo>
                      <a:lnTo>
                        <a:pt x="456063" y="366267"/>
                      </a:lnTo>
                      <a:lnTo>
                        <a:pt x="456063" y="210534"/>
                      </a:lnTo>
                      <a:close/>
                      <a:moveTo>
                        <a:pt x="131034" y="195629"/>
                      </a:moveTo>
                      <a:cubicBezTo>
                        <a:pt x="121065" y="195629"/>
                        <a:pt x="112966" y="203717"/>
                        <a:pt x="112966" y="213672"/>
                      </a:cubicBezTo>
                      <a:cubicBezTo>
                        <a:pt x="112966" y="223626"/>
                        <a:pt x="121065" y="231714"/>
                        <a:pt x="131034" y="231714"/>
                      </a:cubicBezTo>
                      <a:cubicBezTo>
                        <a:pt x="141002" y="231714"/>
                        <a:pt x="149101" y="223626"/>
                        <a:pt x="149101" y="213672"/>
                      </a:cubicBezTo>
                      <a:cubicBezTo>
                        <a:pt x="149101" y="203717"/>
                        <a:pt x="141002" y="195629"/>
                        <a:pt x="131034" y="195629"/>
                      </a:cubicBezTo>
                      <a:close/>
                      <a:moveTo>
                        <a:pt x="430428" y="191867"/>
                      </a:moveTo>
                      <a:lnTo>
                        <a:pt x="465410" y="191867"/>
                      </a:lnTo>
                      <a:cubicBezTo>
                        <a:pt x="470572" y="191867"/>
                        <a:pt x="474756" y="196045"/>
                        <a:pt x="474756" y="201200"/>
                      </a:cubicBezTo>
                      <a:lnTo>
                        <a:pt x="474756" y="366267"/>
                      </a:lnTo>
                      <a:lnTo>
                        <a:pt x="501548" y="366267"/>
                      </a:lnTo>
                      <a:cubicBezTo>
                        <a:pt x="506711" y="366267"/>
                        <a:pt x="510894" y="370445"/>
                        <a:pt x="510894" y="375601"/>
                      </a:cubicBezTo>
                      <a:cubicBezTo>
                        <a:pt x="510894" y="380756"/>
                        <a:pt x="506711" y="384934"/>
                        <a:pt x="501548" y="384934"/>
                      </a:cubicBezTo>
                      <a:lnTo>
                        <a:pt x="74831" y="384934"/>
                      </a:lnTo>
                      <a:cubicBezTo>
                        <a:pt x="69669" y="384934"/>
                        <a:pt x="65485" y="380756"/>
                        <a:pt x="65485" y="375601"/>
                      </a:cubicBezTo>
                      <a:cubicBezTo>
                        <a:pt x="65485" y="370445"/>
                        <a:pt x="69669" y="366267"/>
                        <a:pt x="74831" y="366267"/>
                      </a:cubicBezTo>
                      <a:lnTo>
                        <a:pt x="101712" y="366267"/>
                      </a:lnTo>
                      <a:lnTo>
                        <a:pt x="101712" y="290889"/>
                      </a:lnTo>
                      <a:cubicBezTo>
                        <a:pt x="101712" y="285734"/>
                        <a:pt x="105896" y="281556"/>
                        <a:pt x="111058" y="281556"/>
                      </a:cubicBezTo>
                      <a:lnTo>
                        <a:pt x="145951" y="281556"/>
                      </a:lnTo>
                      <a:cubicBezTo>
                        <a:pt x="151113" y="281556"/>
                        <a:pt x="155297" y="285734"/>
                        <a:pt x="155297" y="290889"/>
                      </a:cubicBezTo>
                      <a:lnTo>
                        <a:pt x="155297" y="366267"/>
                      </a:lnTo>
                      <a:lnTo>
                        <a:pt x="208169" y="366267"/>
                      </a:lnTo>
                      <a:lnTo>
                        <a:pt x="208169" y="315778"/>
                      </a:lnTo>
                      <a:cubicBezTo>
                        <a:pt x="208169" y="310623"/>
                        <a:pt x="212352" y="306445"/>
                        <a:pt x="217515" y="306445"/>
                      </a:cubicBezTo>
                      <a:lnTo>
                        <a:pt x="252407" y="306445"/>
                      </a:lnTo>
                      <a:cubicBezTo>
                        <a:pt x="257659" y="306445"/>
                        <a:pt x="261842" y="310623"/>
                        <a:pt x="261842" y="315778"/>
                      </a:cubicBezTo>
                      <a:lnTo>
                        <a:pt x="261842" y="366267"/>
                      </a:lnTo>
                      <a:lnTo>
                        <a:pt x="314626" y="366267"/>
                      </a:lnTo>
                      <a:lnTo>
                        <a:pt x="314626" y="231067"/>
                      </a:lnTo>
                      <a:cubicBezTo>
                        <a:pt x="314626" y="225912"/>
                        <a:pt x="318809" y="221734"/>
                        <a:pt x="323972" y="221734"/>
                      </a:cubicBezTo>
                      <a:lnTo>
                        <a:pt x="358953" y="221734"/>
                      </a:lnTo>
                      <a:cubicBezTo>
                        <a:pt x="364116" y="221734"/>
                        <a:pt x="368299" y="225912"/>
                        <a:pt x="368299" y="231067"/>
                      </a:cubicBezTo>
                      <a:lnTo>
                        <a:pt x="368299" y="366267"/>
                      </a:lnTo>
                      <a:lnTo>
                        <a:pt x="421082" y="366267"/>
                      </a:lnTo>
                      <a:lnTo>
                        <a:pt x="421082" y="201200"/>
                      </a:lnTo>
                      <a:cubicBezTo>
                        <a:pt x="421082" y="196045"/>
                        <a:pt x="425266" y="191867"/>
                        <a:pt x="430428" y="191867"/>
                      </a:cubicBezTo>
                      <a:close/>
                      <a:moveTo>
                        <a:pt x="340638" y="143278"/>
                      </a:moveTo>
                      <a:cubicBezTo>
                        <a:pt x="330669" y="143278"/>
                        <a:pt x="322570" y="151366"/>
                        <a:pt x="322570" y="161321"/>
                      </a:cubicBezTo>
                      <a:cubicBezTo>
                        <a:pt x="322570" y="171276"/>
                        <a:pt x="330669" y="179364"/>
                        <a:pt x="340638" y="179364"/>
                      </a:cubicBezTo>
                      <a:cubicBezTo>
                        <a:pt x="350606" y="179364"/>
                        <a:pt x="358706" y="171276"/>
                        <a:pt x="358706" y="161321"/>
                      </a:cubicBezTo>
                      <a:cubicBezTo>
                        <a:pt x="358706" y="151366"/>
                        <a:pt x="350606" y="143278"/>
                        <a:pt x="340638" y="143278"/>
                      </a:cubicBezTo>
                      <a:close/>
                      <a:moveTo>
                        <a:pt x="445484" y="118392"/>
                      </a:moveTo>
                      <a:cubicBezTo>
                        <a:pt x="435427" y="118392"/>
                        <a:pt x="427328" y="126480"/>
                        <a:pt x="427328" y="136434"/>
                      </a:cubicBezTo>
                      <a:cubicBezTo>
                        <a:pt x="427328" y="146389"/>
                        <a:pt x="435427" y="154477"/>
                        <a:pt x="445484" y="154477"/>
                      </a:cubicBezTo>
                      <a:cubicBezTo>
                        <a:pt x="455453" y="154477"/>
                        <a:pt x="463552" y="146389"/>
                        <a:pt x="463552" y="136434"/>
                      </a:cubicBezTo>
                      <a:cubicBezTo>
                        <a:pt x="463552" y="126480"/>
                        <a:pt x="455453" y="118392"/>
                        <a:pt x="445484" y="118392"/>
                      </a:cubicBezTo>
                      <a:close/>
                      <a:moveTo>
                        <a:pt x="445484" y="99638"/>
                      </a:moveTo>
                      <a:cubicBezTo>
                        <a:pt x="465777" y="99638"/>
                        <a:pt x="482243" y="116170"/>
                        <a:pt x="482243" y="136434"/>
                      </a:cubicBezTo>
                      <a:cubicBezTo>
                        <a:pt x="482243" y="156699"/>
                        <a:pt x="465777" y="173142"/>
                        <a:pt x="445484" y="173142"/>
                      </a:cubicBezTo>
                      <a:cubicBezTo>
                        <a:pt x="428930" y="173142"/>
                        <a:pt x="414956" y="162299"/>
                        <a:pt x="410328" y="147367"/>
                      </a:cubicBezTo>
                      <a:lnTo>
                        <a:pt x="377040" y="155633"/>
                      </a:lnTo>
                      <a:cubicBezTo>
                        <a:pt x="377307" y="157499"/>
                        <a:pt x="377485" y="159454"/>
                        <a:pt x="377485" y="161321"/>
                      </a:cubicBezTo>
                      <a:cubicBezTo>
                        <a:pt x="377485" y="181586"/>
                        <a:pt x="360931" y="198117"/>
                        <a:pt x="340638" y="198117"/>
                      </a:cubicBezTo>
                      <a:cubicBezTo>
                        <a:pt x="331915" y="198117"/>
                        <a:pt x="323994" y="195096"/>
                        <a:pt x="317675" y="190029"/>
                      </a:cubicBezTo>
                      <a:lnTo>
                        <a:pt x="268545" y="239091"/>
                      </a:lnTo>
                      <a:cubicBezTo>
                        <a:pt x="271126" y="244157"/>
                        <a:pt x="272639" y="249935"/>
                        <a:pt x="272639" y="256067"/>
                      </a:cubicBezTo>
                      <a:cubicBezTo>
                        <a:pt x="272639" y="276332"/>
                        <a:pt x="256173" y="292775"/>
                        <a:pt x="235880" y="292775"/>
                      </a:cubicBezTo>
                      <a:cubicBezTo>
                        <a:pt x="215676" y="292775"/>
                        <a:pt x="199211" y="276421"/>
                        <a:pt x="199033" y="256334"/>
                      </a:cubicBezTo>
                      <a:lnTo>
                        <a:pt x="161740" y="233936"/>
                      </a:lnTo>
                      <a:cubicBezTo>
                        <a:pt x="155154" y="243891"/>
                        <a:pt x="143850" y="250379"/>
                        <a:pt x="131034" y="250379"/>
                      </a:cubicBezTo>
                      <a:cubicBezTo>
                        <a:pt x="110741" y="250379"/>
                        <a:pt x="94275" y="233936"/>
                        <a:pt x="94275" y="213672"/>
                      </a:cubicBezTo>
                      <a:cubicBezTo>
                        <a:pt x="94275" y="193407"/>
                        <a:pt x="110741" y="176875"/>
                        <a:pt x="131034" y="176875"/>
                      </a:cubicBezTo>
                      <a:cubicBezTo>
                        <a:pt x="151327" y="176875"/>
                        <a:pt x="167881" y="193407"/>
                        <a:pt x="167881" y="213672"/>
                      </a:cubicBezTo>
                      <a:cubicBezTo>
                        <a:pt x="167881" y="214383"/>
                        <a:pt x="167792" y="215094"/>
                        <a:pt x="167792" y="215805"/>
                      </a:cubicBezTo>
                      <a:lnTo>
                        <a:pt x="204017" y="237580"/>
                      </a:lnTo>
                      <a:cubicBezTo>
                        <a:pt x="210425" y="226648"/>
                        <a:pt x="222263" y="219271"/>
                        <a:pt x="235880" y="219271"/>
                      </a:cubicBezTo>
                      <a:cubicBezTo>
                        <a:pt x="243268" y="219271"/>
                        <a:pt x="250121" y="221493"/>
                        <a:pt x="255906" y="225226"/>
                      </a:cubicBezTo>
                      <a:lnTo>
                        <a:pt x="306460" y="174831"/>
                      </a:lnTo>
                      <a:cubicBezTo>
                        <a:pt x="304769" y="170653"/>
                        <a:pt x="303879" y="166121"/>
                        <a:pt x="303879" y="161321"/>
                      </a:cubicBezTo>
                      <a:cubicBezTo>
                        <a:pt x="303879" y="141056"/>
                        <a:pt x="320345" y="124613"/>
                        <a:pt x="340638" y="124613"/>
                      </a:cubicBezTo>
                      <a:cubicBezTo>
                        <a:pt x="352208" y="124613"/>
                        <a:pt x="362533" y="129946"/>
                        <a:pt x="369297" y="138301"/>
                      </a:cubicBezTo>
                      <a:lnTo>
                        <a:pt x="409527" y="128257"/>
                      </a:lnTo>
                      <a:cubicBezTo>
                        <a:pt x="413265" y="111903"/>
                        <a:pt x="427951" y="99638"/>
                        <a:pt x="445484" y="99638"/>
                      </a:cubicBezTo>
                      <a:close/>
                      <a:moveTo>
                        <a:pt x="76723" y="0"/>
                      </a:moveTo>
                      <a:lnTo>
                        <a:pt x="500925" y="0"/>
                      </a:lnTo>
                      <a:cubicBezTo>
                        <a:pt x="526737" y="0"/>
                        <a:pt x="547742" y="20974"/>
                        <a:pt x="547742" y="46748"/>
                      </a:cubicBezTo>
                      <a:lnTo>
                        <a:pt x="547742" y="396204"/>
                      </a:lnTo>
                      <a:lnTo>
                        <a:pt x="568302" y="396204"/>
                      </a:lnTo>
                      <a:cubicBezTo>
                        <a:pt x="573465" y="396204"/>
                        <a:pt x="577648" y="400381"/>
                        <a:pt x="577648" y="405536"/>
                      </a:cubicBezTo>
                      <a:lnTo>
                        <a:pt x="577648" y="445352"/>
                      </a:lnTo>
                      <a:cubicBezTo>
                        <a:pt x="577648" y="450507"/>
                        <a:pt x="573465" y="454684"/>
                        <a:pt x="568302" y="454684"/>
                      </a:cubicBezTo>
                      <a:lnTo>
                        <a:pt x="298170" y="454684"/>
                      </a:lnTo>
                      <a:lnTo>
                        <a:pt x="298170" y="518407"/>
                      </a:lnTo>
                      <a:lnTo>
                        <a:pt x="377474" y="590485"/>
                      </a:lnTo>
                      <a:cubicBezTo>
                        <a:pt x="386463" y="598573"/>
                        <a:pt x="373736" y="612348"/>
                        <a:pt x="364924" y="604261"/>
                      </a:cubicBezTo>
                      <a:lnTo>
                        <a:pt x="298170" y="543648"/>
                      </a:lnTo>
                      <a:lnTo>
                        <a:pt x="298170" y="592351"/>
                      </a:lnTo>
                      <a:cubicBezTo>
                        <a:pt x="298170" y="597506"/>
                        <a:pt x="293986" y="601683"/>
                        <a:pt x="288824" y="601683"/>
                      </a:cubicBezTo>
                      <a:cubicBezTo>
                        <a:pt x="283662" y="601683"/>
                        <a:pt x="279478" y="597506"/>
                        <a:pt x="279478" y="592351"/>
                      </a:cubicBezTo>
                      <a:lnTo>
                        <a:pt x="279478" y="541781"/>
                      </a:lnTo>
                      <a:lnTo>
                        <a:pt x="212902" y="604172"/>
                      </a:lnTo>
                      <a:cubicBezTo>
                        <a:pt x="204090" y="612437"/>
                        <a:pt x="191363" y="598750"/>
                        <a:pt x="200085" y="590574"/>
                      </a:cubicBezTo>
                      <a:lnTo>
                        <a:pt x="279478" y="516185"/>
                      </a:lnTo>
                      <a:lnTo>
                        <a:pt x="279478" y="454684"/>
                      </a:lnTo>
                      <a:lnTo>
                        <a:pt x="9346" y="454684"/>
                      </a:lnTo>
                      <a:cubicBezTo>
                        <a:pt x="4183" y="454684"/>
                        <a:pt x="0" y="450507"/>
                        <a:pt x="0" y="445352"/>
                      </a:cubicBezTo>
                      <a:lnTo>
                        <a:pt x="0" y="405536"/>
                      </a:lnTo>
                      <a:cubicBezTo>
                        <a:pt x="0" y="400381"/>
                        <a:pt x="4183" y="396204"/>
                        <a:pt x="9346" y="396204"/>
                      </a:cubicBezTo>
                      <a:lnTo>
                        <a:pt x="29995" y="396204"/>
                      </a:lnTo>
                      <a:lnTo>
                        <a:pt x="29995" y="332037"/>
                      </a:lnTo>
                      <a:cubicBezTo>
                        <a:pt x="29995" y="326882"/>
                        <a:pt x="34178" y="322616"/>
                        <a:pt x="39341" y="322616"/>
                      </a:cubicBezTo>
                      <a:cubicBezTo>
                        <a:pt x="44503" y="322616"/>
                        <a:pt x="48686" y="326882"/>
                        <a:pt x="48686" y="332037"/>
                      </a:cubicBezTo>
                      <a:lnTo>
                        <a:pt x="48686" y="396204"/>
                      </a:lnTo>
                      <a:lnTo>
                        <a:pt x="529051" y="396204"/>
                      </a:lnTo>
                      <a:lnTo>
                        <a:pt x="529051" y="86386"/>
                      </a:lnTo>
                      <a:lnTo>
                        <a:pt x="480988" y="86386"/>
                      </a:lnTo>
                      <a:cubicBezTo>
                        <a:pt x="475825" y="86386"/>
                        <a:pt x="471642" y="82209"/>
                        <a:pt x="471642" y="77055"/>
                      </a:cubicBezTo>
                      <a:cubicBezTo>
                        <a:pt x="471642" y="71900"/>
                        <a:pt x="475825" y="67723"/>
                        <a:pt x="480988" y="67723"/>
                      </a:cubicBezTo>
                      <a:lnTo>
                        <a:pt x="529051" y="67723"/>
                      </a:lnTo>
                      <a:lnTo>
                        <a:pt x="529051" y="46748"/>
                      </a:lnTo>
                      <a:cubicBezTo>
                        <a:pt x="529051" y="31284"/>
                        <a:pt x="516412" y="18664"/>
                        <a:pt x="500925" y="18664"/>
                      </a:cubicBezTo>
                      <a:lnTo>
                        <a:pt x="76723" y="18664"/>
                      </a:lnTo>
                      <a:cubicBezTo>
                        <a:pt x="61236" y="18664"/>
                        <a:pt x="48686" y="31284"/>
                        <a:pt x="48686" y="46748"/>
                      </a:cubicBezTo>
                      <a:lnTo>
                        <a:pt x="48686" y="67723"/>
                      </a:lnTo>
                      <a:lnTo>
                        <a:pt x="431055" y="67723"/>
                      </a:lnTo>
                      <a:cubicBezTo>
                        <a:pt x="436218" y="67723"/>
                        <a:pt x="440401" y="71900"/>
                        <a:pt x="440401" y="77055"/>
                      </a:cubicBezTo>
                      <a:cubicBezTo>
                        <a:pt x="440401" y="82209"/>
                        <a:pt x="436218" y="86386"/>
                        <a:pt x="431055" y="86386"/>
                      </a:cubicBezTo>
                      <a:lnTo>
                        <a:pt x="48686" y="86386"/>
                      </a:lnTo>
                      <a:lnTo>
                        <a:pt x="48686" y="288399"/>
                      </a:lnTo>
                      <a:cubicBezTo>
                        <a:pt x="48686" y="293554"/>
                        <a:pt x="44503" y="297731"/>
                        <a:pt x="39341" y="297731"/>
                      </a:cubicBezTo>
                      <a:cubicBezTo>
                        <a:pt x="34178" y="297731"/>
                        <a:pt x="29995" y="293554"/>
                        <a:pt x="29995" y="288399"/>
                      </a:cubicBezTo>
                      <a:lnTo>
                        <a:pt x="29995" y="46748"/>
                      </a:lnTo>
                      <a:cubicBezTo>
                        <a:pt x="29995" y="20974"/>
                        <a:pt x="51000" y="0"/>
                        <a:pt x="7672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sp>
          </p:grp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3E7E0478-BBA8-4A20-8A29-4C5EFA8D3B2F}"/>
                </a:ext>
              </a:extLst>
            </p:cNvPr>
            <p:cNvGrpSpPr/>
            <p:nvPr/>
          </p:nvGrpSpPr>
          <p:grpSpPr>
            <a:xfrm>
              <a:off x="962525" y="2902049"/>
              <a:ext cx="9819206" cy="762534"/>
              <a:chOff x="962525" y="2902049"/>
              <a:chExt cx="9819206" cy="762534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xmlns="" id="{6BF04CA5-E3F2-4E4B-A595-F944CB30EA9E}"/>
                  </a:ext>
                </a:extLst>
              </p:cNvPr>
              <p:cNvGrpSpPr/>
              <p:nvPr/>
            </p:nvGrpSpPr>
            <p:grpSpPr>
              <a:xfrm>
                <a:off x="2205157" y="2902049"/>
                <a:ext cx="8576574" cy="762533"/>
                <a:chOff x="2205157" y="2902049"/>
                <a:chExt cx="8576574" cy="762533"/>
              </a:xfrm>
            </p:grpSpPr>
            <p:sp>
              <p:nvSpPr>
                <p:cNvPr id="31" name="矩形 30">
                  <a:extLst>
                    <a:ext uri="{FF2B5EF4-FFF2-40B4-BE49-F238E27FC236}">
                      <a16:creationId xmlns:a16="http://schemas.microsoft.com/office/drawing/2014/main" xmlns="" id="{D96974BA-CB7F-44D0-9015-D838AF9E8B55}"/>
                    </a:ext>
                  </a:extLst>
                </p:cNvPr>
                <p:cNvSpPr/>
                <p:nvPr userDrawn="1"/>
              </p:nvSpPr>
              <p:spPr>
                <a:xfrm>
                  <a:off x="2205157" y="2902049"/>
                  <a:ext cx="8576574" cy="7625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905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xmlns="" id="{E839E5CE-BA2E-4690-9D79-939A7EC2C5F9}"/>
                    </a:ext>
                  </a:extLst>
                </p:cNvPr>
                <p:cNvSpPr txBox="1"/>
                <p:nvPr/>
              </p:nvSpPr>
              <p:spPr>
                <a:xfrm>
                  <a:off x="2336091" y="2970289"/>
                  <a:ext cx="8309163" cy="626646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>
                  <a:defPPr>
                    <a:defRPr lang="zh-CN"/>
                  </a:defPPr>
                  <a:lvl1pPr algn="just" eaLnBrk="0" fontAlgn="base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标题数字等都可以通过点击和重新输入进行更改，顶部“开始”面板中可以对字体、字号、颜色、行距等进行修改，在此处输入您的具体</a:t>
                  </a:r>
                  <a:r>
                    <a: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内容。</a:t>
                  </a:r>
                  <a:endPara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77CB2AFC-5A52-4AF1-86CF-BFA611319E9B}"/>
                  </a:ext>
                </a:extLst>
              </p:cNvPr>
              <p:cNvGrpSpPr/>
              <p:nvPr/>
            </p:nvGrpSpPr>
            <p:grpSpPr>
              <a:xfrm>
                <a:off x="962525" y="2902050"/>
                <a:ext cx="762533" cy="762533"/>
                <a:chOff x="962525" y="2883776"/>
                <a:chExt cx="762533" cy="762533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xmlns="" id="{869285E0-5BF3-458B-A364-F446C6804461}"/>
                    </a:ext>
                  </a:extLst>
                </p:cNvPr>
                <p:cNvSpPr/>
                <p:nvPr/>
              </p:nvSpPr>
              <p:spPr>
                <a:xfrm>
                  <a:off x="962525" y="2883776"/>
                  <a:ext cx="762533" cy="76253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38100" dir="5400000" algn="t" rotWithShape="0">
                    <a:schemeClr val="accent2">
                      <a:lumMod val="50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6" name="triangular-warning-signal_73414">
                  <a:extLst>
                    <a:ext uri="{FF2B5EF4-FFF2-40B4-BE49-F238E27FC236}">
                      <a16:creationId xmlns:a16="http://schemas.microsoft.com/office/drawing/2014/main" xmlns="" id="{59ECE82B-7F86-4801-B6C3-AC642F75FB8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144141" y="3072476"/>
                  <a:ext cx="399301" cy="340680"/>
                </a:xfrm>
                <a:custGeom>
                  <a:avLst/>
                  <a:gdLst>
                    <a:gd name="connsiteX0" fmla="*/ 304584 w 609061"/>
                    <a:gd name="connsiteY0" fmla="*/ 378584 h 519644"/>
                    <a:gd name="connsiteX1" fmla="*/ 326026 w 609061"/>
                    <a:gd name="connsiteY1" fmla="*/ 399996 h 519644"/>
                    <a:gd name="connsiteX2" fmla="*/ 326026 w 609061"/>
                    <a:gd name="connsiteY2" fmla="*/ 410782 h 519644"/>
                    <a:gd name="connsiteX3" fmla="*/ 304584 w 609061"/>
                    <a:gd name="connsiteY3" fmla="*/ 432355 h 519644"/>
                    <a:gd name="connsiteX4" fmla="*/ 282981 w 609061"/>
                    <a:gd name="connsiteY4" fmla="*/ 410782 h 519644"/>
                    <a:gd name="connsiteX5" fmla="*/ 282981 w 609061"/>
                    <a:gd name="connsiteY5" fmla="*/ 399996 h 519644"/>
                    <a:gd name="connsiteX6" fmla="*/ 304584 w 609061"/>
                    <a:gd name="connsiteY6" fmla="*/ 378584 h 519644"/>
                    <a:gd name="connsiteX7" fmla="*/ 304584 w 609061"/>
                    <a:gd name="connsiteY7" fmla="*/ 166746 h 519644"/>
                    <a:gd name="connsiteX8" fmla="*/ 326026 w 609061"/>
                    <a:gd name="connsiteY8" fmla="*/ 188170 h 519644"/>
                    <a:gd name="connsiteX9" fmla="*/ 326026 w 609061"/>
                    <a:gd name="connsiteY9" fmla="*/ 325899 h 519644"/>
                    <a:gd name="connsiteX10" fmla="*/ 304584 w 609061"/>
                    <a:gd name="connsiteY10" fmla="*/ 347323 h 519644"/>
                    <a:gd name="connsiteX11" fmla="*/ 282981 w 609061"/>
                    <a:gd name="connsiteY11" fmla="*/ 325899 h 519644"/>
                    <a:gd name="connsiteX12" fmla="*/ 282981 w 609061"/>
                    <a:gd name="connsiteY12" fmla="*/ 188170 h 519644"/>
                    <a:gd name="connsiteX13" fmla="*/ 304584 w 609061"/>
                    <a:gd name="connsiteY13" fmla="*/ 166746 h 519644"/>
                    <a:gd name="connsiteX14" fmla="*/ 304584 w 609061"/>
                    <a:gd name="connsiteY14" fmla="*/ 36726 h 519644"/>
                    <a:gd name="connsiteX15" fmla="*/ 36141 w 609061"/>
                    <a:gd name="connsiteY15" fmla="*/ 487428 h 519644"/>
                    <a:gd name="connsiteX16" fmla="*/ 572866 w 609061"/>
                    <a:gd name="connsiteY16" fmla="*/ 487428 h 519644"/>
                    <a:gd name="connsiteX17" fmla="*/ 304584 w 609061"/>
                    <a:gd name="connsiteY17" fmla="*/ 0 h 519644"/>
                    <a:gd name="connsiteX18" fmla="*/ 329428 w 609061"/>
                    <a:gd name="connsiteY18" fmla="*/ 15464 h 519644"/>
                    <a:gd name="connsiteX19" fmla="*/ 604163 w 609061"/>
                    <a:gd name="connsiteY19" fmla="*/ 476797 h 519644"/>
                    <a:gd name="connsiteX20" fmla="*/ 605776 w 609061"/>
                    <a:gd name="connsiteY20" fmla="*/ 505952 h 519644"/>
                    <a:gd name="connsiteX21" fmla="*/ 579803 w 609061"/>
                    <a:gd name="connsiteY21" fmla="*/ 519644 h 519644"/>
                    <a:gd name="connsiteX22" fmla="*/ 29365 w 609061"/>
                    <a:gd name="connsiteY22" fmla="*/ 519644 h 519644"/>
                    <a:gd name="connsiteX23" fmla="*/ 3230 w 609061"/>
                    <a:gd name="connsiteY23" fmla="*/ 505952 h 519644"/>
                    <a:gd name="connsiteX24" fmla="*/ 4844 w 609061"/>
                    <a:gd name="connsiteY24" fmla="*/ 476797 h 519644"/>
                    <a:gd name="connsiteX25" fmla="*/ 279740 w 609061"/>
                    <a:gd name="connsiteY25" fmla="*/ 15464 h 519644"/>
                    <a:gd name="connsiteX26" fmla="*/ 304584 w 609061"/>
                    <a:gd name="connsiteY26" fmla="*/ 0 h 519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609061" h="519644">
                      <a:moveTo>
                        <a:pt x="304584" y="378584"/>
                      </a:moveTo>
                      <a:cubicBezTo>
                        <a:pt x="316353" y="378584"/>
                        <a:pt x="326026" y="388244"/>
                        <a:pt x="326026" y="399996"/>
                      </a:cubicBezTo>
                      <a:lnTo>
                        <a:pt x="326026" y="410782"/>
                      </a:lnTo>
                      <a:cubicBezTo>
                        <a:pt x="326026" y="422696"/>
                        <a:pt x="316353" y="432355"/>
                        <a:pt x="304584" y="432355"/>
                      </a:cubicBezTo>
                      <a:cubicBezTo>
                        <a:pt x="292654" y="432355"/>
                        <a:pt x="282981" y="422696"/>
                        <a:pt x="282981" y="410782"/>
                      </a:cubicBezTo>
                      <a:lnTo>
                        <a:pt x="282981" y="399996"/>
                      </a:lnTo>
                      <a:cubicBezTo>
                        <a:pt x="282981" y="388244"/>
                        <a:pt x="292654" y="378584"/>
                        <a:pt x="304584" y="378584"/>
                      </a:cubicBezTo>
                      <a:close/>
                      <a:moveTo>
                        <a:pt x="304584" y="166746"/>
                      </a:moveTo>
                      <a:cubicBezTo>
                        <a:pt x="316353" y="166746"/>
                        <a:pt x="326026" y="176411"/>
                        <a:pt x="326026" y="188170"/>
                      </a:cubicBezTo>
                      <a:lnTo>
                        <a:pt x="326026" y="325899"/>
                      </a:lnTo>
                      <a:cubicBezTo>
                        <a:pt x="326026" y="337819"/>
                        <a:pt x="316353" y="347323"/>
                        <a:pt x="304584" y="347323"/>
                      </a:cubicBezTo>
                      <a:cubicBezTo>
                        <a:pt x="292654" y="347323"/>
                        <a:pt x="282981" y="337819"/>
                        <a:pt x="282981" y="325899"/>
                      </a:cubicBezTo>
                      <a:lnTo>
                        <a:pt x="282981" y="188170"/>
                      </a:lnTo>
                      <a:cubicBezTo>
                        <a:pt x="282981" y="176411"/>
                        <a:pt x="292654" y="166746"/>
                        <a:pt x="304584" y="166746"/>
                      </a:cubicBezTo>
                      <a:close/>
                      <a:moveTo>
                        <a:pt x="304584" y="36726"/>
                      </a:moveTo>
                      <a:lnTo>
                        <a:pt x="36141" y="487428"/>
                      </a:lnTo>
                      <a:lnTo>
                        <a:pt x="572866" y="487428"/>
                      </a:lnTo>
                      <a:close/>
                      <a:moveTo>
                        <a:pt x="304584" y="0"/>
                      </a:moveTo>
                      <a:cubicBezTo>
                        <a:pt x="314425" y="0"/>
                        <a:pt x="323459" y="5638"/>
                        <a:pt x="329428" y="15464"/>
                      </a:cubicBezTo>
                      <a:lnTo>
                        <a:pt x="604163" y="476797"/>
                      </a:lnTo>
                      <a:cubicBezTo>
                        <a:pt x="610132" y="486784"/>
                        <a:pt x="610616" y="497415"/>
                        <a:pt x="605776" y="505952"/>
                      </a:cubicBezTo>
                      <a:cubicBezTo>
                        <a:pt x="600775" y="514651"/>
                        <a:pt x="591419" y="519644"/>
                        <a:pt x="579803" y="519644"/>
                      </a:cubicBezTo>
                      <a:lnTo>
                        <a:pt x="29365" y="519644"/>
                      </a:lnTo>
                      <a:cubicBezTo>
                        <a:pt x="17750" y="519644"/>
                        <a:pt x="8232" y="514651"/>
                        <a:pt x="3230" y="505952"/>
                      </a:cubicBezTo>
                      <a:cubicBezTo>
                        <a:pt x="-1609" y="497415"/>
                        <a:pt x="-964" y="486784"/>
                        <a:pt x="4844" y="476797"/>
                      </a:cubicBezTo>
                      <a:lnTo>
                        <a:pt x="279740" y="15464"/>
                      </a:lnTo>
                      <a:cubicBezTo>
                        <a:pt x="285548" y="5638"/>
                        <a:pt x="294582" y="0"/>
                        <a:pt x="30458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sp>
          </p:grp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FB890E32-24BF-4B14-8472-7096E06735A2}"/>
                </a:ext>
              </a:extLst>
            </p:cNvPr>
            <p:cNvGrpSpPr/>
            <p:nvPr/>
          </p:nvGrpSpPr>
          <p:grpSpPr>
            <a:xfrm>
              <a:off x="962525" y="4127257"/>
              <a:ext cx="9819204" cy="762534"/>
              <a:chOff x="962525" y="4127257"/>
              <a:chExt cx="9819204" cy="762534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xmlns="" id="{DE577657-8FEF-4A61-BEF5-43D83074B34C}"/>
                  </a:ext>
                </a:extLst>
              </p:cNvPr>
              <p:cNvGrpSpPr/>
              <p:nvPr/>
            </p:nvGrpSpPr>
            <p:grpSpPr>
              <a:xfrm>
                <a:off x="2205156" y="4127257"/>
                <a:ext cx="8576573" cy="762533"/>
                <a:chOff x="2205156" y="4127257"/>
                <a:chExt cx="8576573" cy="762533"/>
              </a:xfrm>
            </p:grpSpPr>
            <p:sp>
              <p:nvSpPr>
                <p:cNvPr id="36" name="矩形 35">
                  <a:extLst>
                    <a:ext uri="{FF2B5EF4-FFF2-40B4-BE49-F238E27FC236}">
                      <a16:creationId xmlns:a16="http://schemas.microsoft.com/office/drawing/2014/main" xmlns="" id="{B5095D2C-6F23-40A2-A7E1-5A93EA6B2C2B}"/>
                    </a:ext>
                  </a:extLst>
                </p:cNvPr>
                <p:cNvSpPr/>
                <p:nvPr userDrawn="1"/>
              </p:nvSpPr>
              <p:spPr>
                <a:xfrm>
                  <a:off x="2205156" y="4127257"/>
                  <a:ext cx="8576573" cy="7625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905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xmlns="" id="{46E221F1-45E4-45F0-BD48-C8FE62C52755}"/>
                    </a:ext>
                  </a:extLst>
                </p:cNvPr>
                <p:cNvSpPr txBox="1"/>
                <p:nvPr/>
              </p:nvSpPr>
              <p:spPr>
                <a:xfrm>
                  <a:off x="2336090" y="4195497"/>
                  <a:ext cx="8309163" cy="626646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>
                  <a:defPPr>
                    <a:defRPr lang="zh-CN"/>
                  </a:defPPr>
                  <a:lvl1pPr algn="just" eaLnBrk="0" fontAlgn="base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标题数字等都可以通过点击和重新输入进行更改，顶部“开始”面板中可以对字体、字号、颜色、行距等进行修改，在此处输入您的具体</a:t>
                  </a:r>
                  <a:r>
                    <a: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内容。</a:t>
                  </a:r>
                  <a:endPara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28C83DB2-AC34-4CCE-9338-EC0E3C17F23B}"/>
                  </a:ext>
                </a:extLst>
              </p:cNvPr>
              <p:cNvGrpSpPr/>
              <p:nvPr/>
            </p:nvGrpSpPr>
            <p:grpSpPr>
              <a:xfrm>
                <a:off x="962525" y="4127258"/>
                <a:ext cx="762533" cy="762533"/>
                <a:chOff x="962525" y="4127430"/>
                <a:chExt cx="762533" cy="762533"/>
              </a:xfrm>
            </p:grpSpPr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xmlns="" id="{B95C0008-3AE1-4EDA-925F-6190C198F524}"/>
                    </a:ext>
                  </a:extLst>
                </p:cNvPr>
                <p:cNvSpPr/>
                <p:nvPr/>
              </p:nvSpPr>
              <p:spPr>
                <a:xfrm>
                  <a:off x="962525" y="4127430"/>
                  <a:ext cx="762533" cy="76253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38100" dir="5400000" algn="t" rotWithShape="0">
                    <a:schemeClr val="accent2">
                      <a:lumMod val="50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7" name="managers_115932">
                  <a:extLst>
                    <a:ext uri="{FF2B5EF4-FFF2-40B4-BE49-F238E27FC236}">
                      <a16:creationId xmlns:a16="http://schemas.microsoft.com/office/drawing/2014/main" xmlns="" id="{3AD9D650-837C-4769-A31A-3BBBADEC45A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144141" y="4304272"/>
                  <a:ext cx="399301" cy="408846"/>
                </a:xfrm>
                <a:custGeom>
                  <a:avLst/>
                  <a:gdLst>
                    <a:gd name="connsiteX0" fmla="*/ 192333 w 593384"/>
                    <a:gd name="connsiteY0" fmla="*/ 522714 h 607568"/>
                    <a:gd name="connsiteX1" fmla="*/ 225987 w 593384"/>
                    <a:gd name="connsiteY1" fmla="*/ 522714 h 607568"/>
                    <a:gd name="connsiteX2" fmla="*/ 241201 w 593384"/>
                    <a:gd name="connsiteY2" fmla="*/ 537905 h 607568"/>
                    <a:gd name="connsiteX3" fmla="*/ 230444 w 593384"/>
                    <a:gd name="connsiteY3" fmla="*/ 552482 h 607568"/>
                    <a:gd name="connsiteX4" fmla="*/ 302824 w 593384"/>
                    <a:gd name="connsiteY4" fmla="*/ 577033 h 607568"/>
                    <a:gd name="connsiteX5" fmla="*/ 397640 w 593384"/>
                    <a:gd name="connsiteY5" fmla="*/ 530233 h 607568"/>
                    <a:gd name="connsiteX6" fmla="*/ 419000 w 593384"/>
                    <a:gd name="connsiteY6" fmla="*/ 527318 h 607568"/>
                    <a:gd name="connsiteX7" fmla="*/ 421920 w 593384"/>
                    <a:gd name="connsiteY7" fmla="*/ 548646 h 607568"/>
                    <a:gd name="connsiteX8" fmla="*/ 302824 w 593384"/>
                    <a:gd name="connsiteY8" fmla="*/ 607568 h 607568"/>
                    <a:gd name="connsiteX9" fmla="*/ 207546 w 593384"/>
                    <a:gd name="connsiteY9" fmla="*/ 573350 h 607568"/>
                    <a:gd name="connsiteX10" fmla="*/ 192333 w 593384"/>
                    <a:gd name="connsiteY10" fmla="*/ 586700 h 607568"/>
                    <a:gd name="connsiteX11" fmla="*/ 177119 w 593384"/>
                    <a:gd name="connsiteY11" fmla="*/ 571509 h 607568"/>
                    <a:gd name="connsiteX12" fmla="*/ 177119 w 593384"/>
                    <a:gd name="connsiteY12" fmla="*/ 537905 h 607568"/>
                    <a:gd name="connsiteX13" fmla="*/ 192333 w 593384"/>
                    <a:gd name="connsiteY13" fmla="*/ 522714 h 607568"/>
                    <a:gd name="connsiteX14" fmla="*/ 524234 w 593384"/>
                    <a:gd name="connsiteY14" fmla="*/ 310216 h 607568"/>
                    <a:gd name="connsiteX15" fmla="*/ 471988 w 593384"/>
                    <a:gd name="connsiteY15" fmla="*/ 453511 h 607568"/>
                    <a:gd name="connsiteX16" fmla="*/ 558656 w 593384"/>
                    <a:gd name="connsiteY16" fmla="*/ 453511 h 607568"/>
                    <a:gd name="connsiteX17" fmla="*/ 558656 w 593384"/>
                    <a:gd name="connsiteY17" fmla="*/ 352253 h 607568"/>
                    <a:gd name="connsiteX18" fmla="*/ 529766 w 593384"/>
                    <a:gd name="connsiteY18" fmla="*/ 311904 h 607568"/>
                    <a:gd name="connsiteX19" fmla="*/ 384859 w 593384"/>
                    <a:gd name="connsiteY19" fmla="*/ 310216 h 607568"/>
                    <a:gd name="connsiteX20" fmla="*/ 379327 w 593384"/>
                    <a:gd name="connsiteY20" fmla="*/ 311904 h 607568"/>
                    <a:gd name="connsiteX21" fmla="*/ 350438 w 593384"/>
                    <a:gd name="connsiteY21" fmla="*/ 352253 h 607568"/>
                    <a:gd name="connsiteX22" fmla="*/ 350438 w 593384"/>
                    <a:gd name="connsiteY22" fmla="*/ 453511 h 607568"/>
                    <a:gd name="connsiteX23" fmla="*/ 437259 w 593384"/>
                    <a:gd name="connsiteY23" fmla="*/ 453511 h 607568"/>
                    <a:gd name="connsiteX24" fmla="*/ 208472 w 593384"/>
                    <a:gd name="connsiteY24" fmla="*/ 310216 h 607568"/>
                    <a:gd name="connsiteX25" fmla="*/ 156085 w 593384"/>
                    <a:gd name="connsiteY25" fmla="*/ 453511 h 607568"/>
                    <a:gd name="connsiteX26" fmla="*/ 242885 w 593384"/>
                    <a:gd name="connsiteY26" fmla="*/ 453511 h 607568"/>
                    <a:gd name="connsiteX27" fmla="*/ 242885 w 593384"/>
                    <a:gd name="connsiteY27" fmla="*/ 352253 h 607568"/>
                    <a:gd name="connsiteX28" fmla="*/ 214003 w 593384"/>
                    <a:gd name="connsiteY28" fmla="*/ 311904 h 607568"/>
                    <a:gd name="connsiteX29" fmla="*/ 69132 w 593384"/>
                    <a:gd name="connsiteY29" fmla="*/ 310216 h 607568"/>
                    <a:gd name="connsiteX30" fmla="*/ 63601 w 593384"/>
                    <a:gd name="connsiteY30" fmla="*/ 311904 h 607568"/>
                    <a:gd name="connsiteX31" fmla="*/ 34719 w 593384"/>
                    <a:gd name="connsiteY31" fmla="*/ 352253 h 607568"/>
                    <a:gd name="connsiteX32" fmla="*/ 34719 w 593384"/>
                    <a:gd name="connsiteY32" fmla="*/ 453511 h 607568"/>
                    <a:gd name="connsiteX33" fmla="*/ 121365 w 593384"/>
                    <a:gd name="connsiteY33" fmla="*/ 453511 h 607568"/>
                    <a:gd name="connsiteX34" fmla="*/ 439718 w 593384"/>
                    <a:gd name="connsiteY34" fmla="*/ 269867 h 607568"/>
                    <a:gd name="connsiteX35" fmla="*/ 469376 w 593384"/>
                    <a:gd name="connsiteY35" fmla="*/ 269867 h 607568"/>
                    <a:gd name="connsiteX36" fmla="*/ 479057 w 593384"/>
                    <a:gd name="connsiteY36" fmla="*/ 275543 h 607568"/>
                    <a:gd name="connsiteX37" fmla="*/ 479057 w 593384"/>
                    <a:gd name="connsiteY37" fmla="*/ 286590 h 607568"/>
                    <a:gd name="connsiteX38" fmla="*/ 464766 w 593384"/>
                    <a:gd name="connsiteY38" fmla="*/ 311444 h 607568"/>
                    <a:gd name="connsiteX39" fmla="*/ 473371 w 593384"/>
                    <a:gd name="connsiteY39" fmla="*/ 348571 h 607568"/>
                    <a:gd name="connsiteX40" fmla="*/ 497343 w 593384"/>
                    <a:gd name="connsiteY40" fmla="*/ 282908 h 607568"/>
                    <a:gd name="connsiteX41" fmla="*/ 518702 w 593384"/>
                    <a:gd name="connsiteY41" fmla="*/ 272322 h 607568"/>
                    <a:gd name="connsiteX42" fmla="*/ 540523 w 593384"/>
                    <a:gd name="connsiteY42" fmla="*/ 279072 h 607568"/>
                    <a:gd name="connsiteX43" fmla="*/ 593384 w 593384"/>
                    <a:gd name="connsiteY43" fmla="*/ 352253 h 607568"/>
                    <a:gd name="connsiteX44" fmla="*/ 593384 w 593384"/>
                    <a:gd name="connsiteY44" fmla="*/ 470847 h 607568"/>
                    <a:gd name="connsiteX45" fmla="*/ 576020 w 593384"/>
                    <a:gd name="connsiteY45" fmla="*/ 488030 h 607568"/>
                    <a:gd name="connsiteX46" fmla="*/ 333074 w 593384"/>
                    <a:gd name="connsiteY46" fmla="*/ 488030 h 607568"/>
                    <a:gd name="connsiteX47" fmla="*/ 315709 w 593384"/>
                    <a:gd name="connsiteY47" fmla="*/ 470847 h 607568"/>
                    <a:gd name="connsiteX48" fmla="*/ 315709 w 593384"/>
                    <a:gd name="connsiteY48" fmla="*/ 352253 h 607568"/>
                    <a:gd name="connsiteX49" fmla="*/ 368570 w 593384"/>
                    <a:gd name="connsiteY49" fmla="*/ 279072 h 607568"/>
                    <a:gd name="connsiteX50" fmla="*/ 390391 w 593384"/>
                    <a:gd name="connsiteY50" fmla="*/ 272322 h 607568"/>
                    <a:gd name="connsiteX51" fmla="*/ 411751 w 593384"/>
                    <a:gd name="connsiteY51" fmla="*/ 282908 h 607568"/>
                    <a:gd name="connsiteX52" fmla="*/ 435723 w 593384"/>
                    <a:gd name="connsiteY52" fmla="*/ 348571 h 607568"/>
                    <a:gd name="connsiteX53" fmla="*/ 444328 w 593384"/>
                    <a:gd name="connsiteY53" fmla="*/ 311444 h 607568"/>
                    <a:gd name="connsiteX54" fmla="*/ 430037 w 593384"/>
                    <a:gd name="connsiteY54" fmla="*/ 286590 h 607568"/>
                    <a:gd name="connsiteX55" fmla="*/ 430037 w 593384"/>
                    <a:gd name="connsiteY55" fmla="*/ 275543 h 607568"/>
                    <a:gd name="connsiteX56" fmla="*/ 439718 w 593384"/>
                    <a:gd name="connsiteY56" fmla="*/ 269867 h 607568"/>
                    <a:gd name="connsiteX57" fmla="*/ 123977 w 593384"/>
                    <a:gd name="connsiteY57" fmla="*/ 269867 h 607568"/>
                    <a:gd name="connsiteX58" fmla="*/ 153627 w 593384"/>
                    <a:gd name="connsiteY58" fmla="*/ 269867 h 607568"/>
                    <a:gd name="connsiteX59" fmla="*/ 163305 w 593384"/>
                    <a:gd name="connsiteY59" fmla="*/ 275543 h 607568"/>
                    <a:gd name="connsiteX60" fmla="*/ 163305 w 593384"/>
                    <a:gd name="connsiteY60" fmla="*/ 286590 h 607568"/>
                    <a:gd name="connsiteX61" fmla="*/ 149018 w 593384"/>
                    <a:gd name="connsiteY61" fmla="*/ 311444 h 607568"/>
                    <a:gd name="connsiteX62" fmla="*/ 157621 w 593384"/>
                    <a:gd name="connsiteY62" fmla="*/ 348571 h 607568"/>
                    <a:gd name="connsiteX63" fmla="*/ 181587 w 593384"/>
                    <a:gd name="connsiteY63" fmla="*/ 282908 h 607568"/>
                    <a:gd name="connsiteX64" fmla="*/ 202942 w 593384"/>
                    <a:gd name="connsiteY64" fmla="*/ 272322 h 607568"/>
                    <a:gd name="connsiteX65" fmla="*/ 224757 w 593384"/>
                    <a:gd name="connsiteY65" fmla="*/ 279072 h 607568"/>
                    <a:gd name="connsiteX66" fmla="*/ 277604 w 593384"/>
                    <a:gd name="connsiteY66" fmla="*/ 352253 h 607568"/>
                    <a:gd name="connsiteX67" fmla="*/ 277604 w 593384"/>
                    <a:gd name="connsiteY67" fmla="*/ 470847 h 607568"/>
                    <a:gd name="connsiteX68" fmla="*/ 260244 w 593384"/>
                    <a:gd name="connsiteY68" fmla="*/ 488030 h 607568"/>
                    <a:gd name="connsiteX69" fmla="*/ 17360 w 593384"/>
                    <a:gd name="connsiteY69" fmla="*/ 488030 h 607568"/>
                    <a:gd name="connsiteX70" fmla="*/ 0 w 593384"/>
                    <a:gd name="connsiteY70" fmla="*/ 470847 h 607568"/>
                    <a:gd name="connsiteX71" fmla="*/ 0 w 593384"/>
                    <a:gd name="connsiteY71" fmla="*/ 352253 h 607568"/>
                    <a:gd name="connsiteX72" fmla="*/ 52847 w 593384"/>
                    <a:gd name="connsiteY72" fmla="*/ 279072 h 607568"/>
                    <a:gd name="connsiteX73" fmla="*/ 74662 w 593384"/>
                    <a:gd name="connsiteY73" fmla="*/ 272322 h 607568"/>
                    <a:gd name="connsiteX74" fmla="*/ 96017 w 593384"/>
                    <a:gd name="connsiteY74" fmla="*/ 282908 h 607568"/>
                    <a:gd name="connsiteX75" fmla="*/ 119982 w 593384"/>
                    <a:gd name="connsiteY75" fmla="*/ 348571 h 607568"/>
                    <a:gd name="connsiteX76" fmla="*/ 128586 w 593384"/>
                    <a:gd name="connsiteY76" fmla="*/ 311444 h 607568"/>
                    <a:gd name="connsiteX77" fmla="*/ 114145 w 593384"/>
                    <a:gd name="connsiteY77" fmla="*/ 286590 h 607568"/>
                    <a:gd name="connsiteX78" fmla="*/ 114145 w 593384"/>
                    <a:gd name="connsiteY78" fmla="*/ 275543 h 607568"/>
                    <a:gd name="connsiteX79" fmla="*/ 123977 w 593384"/>
                    <a:gd name="connsiteY79" fmla="*/ 269867 h 607568"/>
                    <a:gd name="connsiteX80" fmla="*/ 454589 w 593384"/>
                    <a:gd name="connsiteY80" fmla="*/ 134383 h 607568"/>
                    <a:gd name="connsiteX81" fmla="*/ 411107 w 593384"/>
                    <a:gd name="connsiteY81" fmla="*/ 177648 h 607568"/>
                    <a:gd name="connsiteX82" fmla="*/ 454589 w 593384"/>
                    <a:gd name="connsiteY82" fmla="*/ 221068 h 607568"/>
                    <a:gd name="connsiteX83" fmla="*/ 497916 w 593384"/>
                    <a:gd name="connsiteY83" fmla="*/ 177648 h 607568"/>
                    <a:gd name="connsiteX84" fmla="*/ 454589 w 593384"/>
                    <a:gd name="connsiteY84" fmla="*/ 134383 h 607568"/>
                    <a:gd name="connsiteX85" fmla="*/ 138724 w 593384"/>
                    <a:gd name="connsiteY85" fmla="*/ 134383 h 607568"/>
                    <a:gd name="connsiteX86" fmla="*/ 95397 w 593384"/>
                    <a:gd name="connsiteY86" fmla="*/ 177648 h 607568"/>
                    <a:gd name="connsiteX87" fmla="*/ 138724 w 593384"/>
                    <a:gd name="connsiteY87" fmla="*/ 221068 h 607568"/>
                    <a:gd name="connsiteX88" fmla="*/ 182206 w 593384"/>
                    <a:gd name="connsiteY88" fmla="*/ 177648 h 607568"/>
                    <a:gd name="connsiteX89" fmla="*/ 138724 w 593384"/>
                    <a:gd name="connsiteY89" fmla="*/ 134383 h 607568"/>
                    <a:gd name="connsiteX90" fmla="*/ 454589 w 593384"/>
                    <a:gd name="connsiteY90" fmla="*/ 99709 h 607568"/>
                    <a:gd name="connsiteX91" fmla="*/ 532486 w 593384"/>
                    <a:gd name="connsiteY91" fmla="*/ 177648 h 607568"/>
                    <a:gd name="connsiteX92" fmla="*/ 454589 w 593384"/>
                    <a:gd name="connsiteY92" fmla="*/ 255588 h 607568"/>
                    <a:gd name="connsiteX93" fmla="*/ 376537 w 593384"/>
                    <a:gd name="connsiteY93" fmla="*/ 177648 h 607568"/>
                    <a:gd name="connsiteX94" fmla="*/ 454589 w 593384"/>
                    <a:gd name="connsiteY94" fmla="*/ 99709 h 607568"/>
                    <a:gd name="connsiteX95" fmla="*/ 138724 w 593384"/>
                    <a:gd name="connsiteY95" fmla="*/ 99709 h 607568"/>
                    <a:gd name="connsiteX96" fmla="*/ 216776 w 593384"/>
                    <a:gd name="connsiteY96" fmla="*/ 177648 h 607568"/>
                    <a:gd name="connsiteX97" fmla="*/ 138724 w 593384"/>
                    <a:gd name="connsiteY97" fmla="*/ 255588 h 607568"/>
                    <a:gd name="connsiteX98" fmla="*/ 60827 w 593384"/>
                    <a:gd name="connsiteY98" fmla="*/ 177648 h 607568"/>
                    <a:gd name="connsiteX99" fmla="*/ 138724 w 593384"/>
                    <a:gd name="connsiteY99" fmla="*/ 99709 h 607568"/>
                    <a:gd name="connsiteX100" fmla="*/ 299276 w 593384"/>
                    <a:gd name="connsiteY100" fmla="*/ 0 h 607568"/>
                    <a:gd name="connsiteX101" fmla="*/ 394526 w 593384"/>
                    <a:gd name="connsiteY101" fmla="*/ 34218 h 607568"/>
                    <a:gd name="connsiteX102" fmla="*/ 409735 w 593384"/>
                    <a:gd name="connsiteY102" fmla="*/ 20868 h 607568"/>
                    <a:gd name="connsiteX103" fmla="*/ 424944 w 593384"/>
                    <a:gd name="connsiteY103" fmla="*/ 36059 h 607568"/>
                    <a:gd name="connsiteX104" fmla="*/ 424944 w 593384"/>
                    <a:gd name="connsiteY104" fmla="*/ 69663 h 607568"/>
                    <a:gd name="connsiteX105" fmla="*/ 409735 w 593384"/>
                    <a:gd name="connsiteY105" fmla="*/ 84854 h 607568"/>
                    <a:gd name="connsiteX106" fmla="*/ 376090 w 593384"/>
                    <a:gd name="connsiteY106" fmla="*/ 84854 h 607568"/>
                    <a:gd name="connsiteX107" fmla="*/ 360881 w 593384"/>
                    <a:gd name="connsiteY107" fmla="*/ 69663 h 607568"/>
                    <a:gd name="connsiteX108" fmla="*/ 371789 w 593384"/>
                    <a:gd name="connsiteY108" fmla="*/ 55086 h 607568"/>
                    <a:gd name="connsiteX109" fmla="*/ 299276 w 593384"/>
                    <a:gd name="connsiteY109" fmla="*/ 30535 h 607568"/>
                    <a:gd name="connsiteX110" fmla="*/ 204486 w 593384"/>
                    <a:gd name="connsiteY110" fmla="*/ 77335 h 607568"/>
                    <a:gd name="connsiteX111" fmla="*/ 183132 w 593384"/>
                    <a:gd name="connsiteY111" fmla="*/ 80250 h 607568"/>
                    <a:gd name="connsiteX112" fmla="*/ 180213 w 593384"/>
                    <a:gd name="connsiteY112" fmla="*/ 58922 h 607568"/>
                    <a:gd name="connsiteX113" fmla="*/ 299276 w 593384"/>
                    <a:gd name="connsiteY113" fmla="*/ 0 h 60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</a:cxnLst>
                  <a:rect l="l" t="t" r="r" b="b"/>
                  <a:pathLst>
                    <a:path w="593384" h="607568">
                      <a:moveTo>
                        <a:pt x="192333" y="522714"/>
                      </a:moveTo>
                      <a:lnTo>
                        <a:pt x="225987" y="522714"/>
                      </a:lnTo>
                      <a:cubicBezTo>
                        <a:pt x="234439" y="522714"/>
                        <a:pt x="241201" y="529466"/>
                        <a:pt x="241201" y="537905"/>
                      </a:cubicBezTo>
                      <a:cubicBezTo>
                        <a:pt x="241201" y="544810"/>
                        <a:pt x="236591" y="550641"/>
                        <a:pt x="230444" y="552482"/>
                      </a:cubicBezTo>
                      <a:cubicBezTo>
                        <a:pt x="250882" y="568287"/>
                        <a:pt x="276085" y="577033"/>
                        <a:pt x="302824" y="577033"/>
                      </a:cubicBezTo>
                      <a:cubicBezTo>
                        <a:pt x="340320" y="577033"/>
                        <a:pt x="374896" y="560001"/>
                        <a:pt x="397640" y="530233"/>
                      </a:cubicBezTo>
                      <a:cubicBezTo>
                        <a:pt x="402711" y="523482"/>
                        <a:pt x="412392" y="522254"/>
                        <a:pt x="419000" y="527318"/>
                      </a:cubicBezTo>
                      <a:cubicBezTo>
                        <a:pt x="425762" y="532381"/>
                        <a:pt x="426991" y="542048"/>
                        <a:pt x="421920" y="548646"/>
                      </a:cubicBezTo>
                      <a:cubicBezTo>
                        <a:pt x="393337" y="586086"/>
                        <a:pt x="349847" y="607568"/>
                        <a:pt x="302824" y="607568"/>
                      </a:cubicBezTo>
                      <a:cubicBezTo>
                        <a:pt x="267479" y="607568"/>
                        <a:pt x="233978" y="595446"/>
                        <a:pt x="207546" y="573350"/>
                      </a:cubicBezTo>
                      <a:cubicBezTo>
                        <a:pt x="206624" y="580869"/>
                        <a:pt x="200170" y="586700"/>
                        <a:pt x="192333" y="586700"/>
                      </a:cubicBezTo>
                      <a:cubicBezTo>
                        <a:pt x="183881" y="586700"/>
                        <a:pt x="177119" y="579948"/>
                        <a:pt x="177119" y="571509"/>
                      </a:cubicBezTo>
                      <a:lnTo>
                        <a:pt x="177119" y="537905"/>
                      </a:lnTo>
                      <a:cubicBezTo>
                        <a:pt x="177119" y="529466"/>
                        <a:pt x="183881" y="522714"/>
                        <a:pt x="192333" y="522714"/>
                      </a:cubicBezTo>
                      <a:close/>
                      <a:moveTo>
                        <a:pt x="524234" y="310216"/>
                      </a:moveTo>
                      <a:lnTo>
                        <a:pt x="471988" y="453511"/>
                      </a:lnTo>
                      <a:lnTo>
                        <a:pt x="558656" y="453511"/>
                      </a:lnTo>
                      <a:lnTo>
                        <a:pt x="558656" y="352253"/>
                      </a:lnTo>
                      <a:cubicBezTo>
                        <a:pt x="558656" y="333996"/>
                        <a:pt x="547131" y="317734"/>
                        <a:pt x="529766" y="311904"/>
                      </a:cubicBezTo>
                      <a:close/>
                      <a:moveTo>
                        <a:pt x="384859" y="310216"/>
                      </a:moveTo>
                      <a:lnTo>
                        <a:pt x="379327" y="311904"/>
                      </a:lnTo>
                      <a:cubicBezTo>
                        <a:pt x="362116" y="317734"/>
                        <a:pt x="350438" y="333996"/>
                        <a:pt x="350438" y="352253"/>
                      </a:cubicBezTo>
                      <a:lnTo>
                        <a:pt x="350438" y="453511"/>
                      </a:lnTo>
                      <a:lnTo>
                        <a:pt x="437259" y="453511"/>
                      </a:lnTo>
                      <a:close/>
                      <a:moveTo>
                        <a:pt x="208472" y="310216"/>
                      </a:moveTo>
                      <a:lnTo>
                        <a:pt x="156085" y="453511"/>
                      </a:lnTo>
                      <a:lnTo>
                        <a:pt x="242885" y="453511"/>
                      </a:lnTo>
                      <a:lnTo>
                        <a:pt x="242885" y="352253"/>
                      </a:lnTo>
                      <a:cubicBezTo>
                        <a:pt x="242885" y="333996"/>
                        <a:pt x="231209" y="317734"/>
                        <a:pt x="214003" y="311904"/>
                      </a:cubicBezTo>
                      <a:close/>
                      <a:moveTo>
                        <a:pt x="69132" y="310216"/>
                      </a:moveTo>
                      <a:lnTo>
                        <a:pt x="63601" y="311904"/>
                      </a:lnTo>
                      <a:cubicBezTo>
                        <a:pt x="46241" y="317734"/>
                        <a:pt x="34719" y="333996"/>
                        <a:pt x="34719" y="352253"/>
                      </a:cubicBezTo>
                      <a:lnTo>
                        <a:pt x="34719" y="453511"/>
                      </a:lnTo>
                      <a:lnTo>
                        <a:pt x="121365" y="453511"/>
                      </a:lnTo>
                      <a:close/>
                      <a:moveTo>
                        <a:pt x="439718" y="269867"/>
                      </a:moveTo>
                      <a:lnTo>
                        <a:pt x="469376" y="269867"/>
                      </a:lnTo>
                      <a:cubicBezTo>
                        <a:pt x="473371" y="269867"/>
                        <a:pt x="477059" y="272015"/>
                        <a:pt x="479057" y="275543"/>
                      </a:cubicBezTo>
                      <a:cubicBezTo>
                        <a:pt x="481208" y="278919"/>
                        <a:pt x="481208" y="283214"/>
                        <a:pt x="479057" y="286590"/>
                      </a:cubicBezTo>
                      <a:lnTo>
                        <a:pt x="464766" y="311444"/>
                      </a:lnTo>
                      <a:cubicBezTo>
                        <a:pt x="465073" y="312057"/>
                        <a:pt x="473371" y="348571"/>
                        <a:pt x="473371" y="348571"/>
                      </a:cubicBezTo>
                      <a:lnTo>
                        <a:pt x="497343" y="282908"/>
                      </a:lnTo>
                      <a:cubicBezTo>
                        <a:pt x="500416" y="274316"/>
                        <a:pt x="509790" y="269713"/>
                        <a:pt x="518702" y="272322"/>
                      </a:cubicBezTo>
                      <a:cubicBezTo>
                        <a:pt x="518702" y="272322"/>
                        <a:pt x="540369" y="278919"/>
                        <a:pt x="540523" y="279072"/>
                      </a:cubicBezTo>
                      <a:cubicBezTo>
                        <a:pt x="572178" y="289505"/>
                        <a:pt x="593384" y="318961"/>
                        <a:pt x="593384" y="352253"/>
                      </a:cubicBezTo>
                      <a:lnTo>
                        <a:pt x="593384" y="470847"/>
                      </a:lnTo>
                      <a:cubicBezTo>
                        <a:pt x="593384" y="480359"/>
                        <a:pt x="585547" y="488030"/>
                        <a:pt x="576020" y="488030"/>
                      </a:cubicBezTo>
                      <a:lnTo>
                        <a:pt x="333074" y="488030"/>
                      </a:lnTo>
                      <a:cubicBezTo>
                        <a:pt x="323546" y="488030"/>
                        <a:pt x="315709" y="480359"/>
                        <a:pt x="315709" y="470847"/>
                      </a:cubicBezTo>
                      <a:lnTo>
                        <a:pt x="315709" y="352253"/>
                      </a:lnTo>
                      <a:cubicBezTo>
                        <a:pt x="315709" y="318961"/>
                        <a:pt x="337069" y="289505"/>
                        <a:pt x="368570" y="279072"/>
                      </a:cubicBezTo>
                      <a:cubicBezTo>
                        <a:pt x="368724" y="278919"/>
                        <a:pt x="390391" y="272322"/>
                        <a:pt x="390391" y="272322"/>
                      </a:cubicBezTo>
                      <a:cubicBezTo>
                        <a:pt x="399304" y="269560"/>
                        <a:pt x="408677" y="274316"/>
                        <a:pt x="411751" y="282908"/>
                      </a:cubicBezTo>
                      <a:lnTo>
                        <a:pt x="435723" y="348571"/>
                      </a:lnTo>
                      <a:cubicBezTo>
                        <a:pt x="435723" y="348571"/>
                        <a:pt x="444021" y="312057"/>
                        <a:pt x="444328" y="311444"/>
                      </a:cubicBezTo>
                      <a:lnTo>
                        <a:pt x="430037" y="286590"/>
                      </a:lnTo>
                      <a:cubicBezTo>
                        <a:pt x="428039" y="283214"/>
                        <a:pt x="428039" y="278919"/>
                        <a:pt x="430037" y="275543"/>
                      </a:cubicBezTo>
                      <a:cubicBezTo>
                        <a:pt x="432035" y="272015"/>
                        <a:pt x="435723" y="269867"/>
                        <a:pt x="439718" y="269867"/>
                      </a:cubicBezTo>
                      <a:close/>
                      <a:moveTo>
                        <a:pt x="123977" y="269867"/>
                      </a:moveTo>
                      <a:lnTo>
                        <a:pt x="153627" y="269867"/>
                      </a:lnTo>
                      <a:cubicBezTo>
                        <a:pt x="157621" y="269867"/>
                        <a:pt x="161308" y="272015"/>
                        <a:pt x="163305" y="275543"/>
                      </a:cubicBezTo>
                      <a:cubicBezTo>
                        <a:pt x="165302" y="278919"/>
                        <a:pt x="165302" y="283214"/>
                        <a:pt x="163305" y="286590"/>
                      </a:cubicBezTo>
                      <a:lnTo>
                        <a:pt x="149018" y="311444"/>
                      </a:lnTo>
                      <a:cubicBezTo>
                        <a:pt x="149325" y="312057"/>
                        <a:pt x="157621" y="348571"/>
                        <a:pt x="157621" y="348571"/>
                      </a:cubicBezTo>
                      <a:lnTo>
                        <a:pt x="181587" y="282908"/>
                      </a:lnTo>
                      <a:cubicBezTo>
                        <a:pt x="184660" y="274316"/>
                        <a:pt x="194031" y="269713"/>
                        <a:pt x="202942" y="272322"/>
                      </a:cubicBezTo>
                      <a:cubicBezTo>
                        <a:pt x="202942" y="272322"/>
                        <a:pt x="224603" y="278919"/>
                        <a:pt x="224757" y="279072"/>
                      </a:cubicBezTo>
                      <a:cubicBezTo>
                        <a:pt x="256250" y="289505"/>
                        <a:pt x="277604" y="318961"/>
                        <a:pt x="277604" y="352253"/>
                      </a:cubicBezTo>
                      <a:lnTo>
                        <a:pt x="277604" y="470847"/>
                      </a:lnTo>
                      <a:cubicBezTo>
                        <a:pt x="277604" y="480359"/>
                        <a:pt x="269769" y="488030"/>
                        <a:pt x="260244" y="488030"/>
                      </a:cubicBezTo>
                      <a:lnTo>
                        <a:pt x="17360" y="488030"/>
                      </a:lnTo>
                      <a:cubicBezTo>
                        <a:pt x="7835" y="488030"/>
                        <a:pt x="0" y="480359"/>
                        <a:pt x="0" y="470847"/>
                      </a:cubicBezTo>
                      <a:lnTo>
                        <a:pt x="0" y="352253"/>
                      </a:lnTo>
                      <a:cubicBezTo>
                        <a:pt x="0" y="318961"/>
                        <a:pt x="21200" y="289505"/>
                        <a:pt x="52847" y="279072"/>
                      </a:cubicBezTo>
                      <a:cubicBezTo>
                        <a:pt x="53001" y="278919"/>
                        <a:pt x="74662" y="272322"/>
                        <a:pt x="74662" y="272322"/>
                      </a:cubicBezTo>
                      <a:cubicBezTo>
                        <a:pt x="83573" y="269560"/>
                        <a:pt x="92944" y="274316"/>
                        <a:pt x="96017" y="282908"/>
                      </a:cubicBezTo>
                      <a:lnTo>
                        <a:pt x="119982" y="348571"/>
                      </a:lnTo>
                      <a:cubicBezTo>
                        <a:pt x="119982" y="348571"/>
                        <a:pt x="128278" y="312057"/>
                        <a:pt x="128586" y="311444"/>
                      </a:cubicBezTo>
                      <a:lnTo>
                        <a:pt x="114145" y="286590"/>
                      </a:lnTo>
                      <a:cubicBezTo>
                        <a:pt x="112147" y="283214"/>
                        <a:pt x="112147" y="278919"/>
                        <a:pt x="114145" y="275543"/>
                      </a:cubicBezTo>
                      <a:cubicBezTo>
                        <a:pt x="116295" y="272015"/>
                        <a:pt x="119982" y="269867"/>
                        <a:pt x="123977" y="269867"/>
                      </a:cubicBezTo>
                      <a:close/>
                      <a:moveTo>
                        <a:pt x="454589" y="134383"/>
                      </a:moveTo>
                      <a:cubicBezTo>
                        <a:pt x="430620" y="134383"/>
                        <a:pt x="411107" y="153714"/>
                        <a:pt x="411107" y="177648"/>
                      </a:cubicBezTo>
                      <a:cubicBezTo>
                        <a:pt x="411107" y="201583"/>
                        <a:pt x="430620" y="221068"/>
                        <a:pt x="454589" y="221068"/>
                      </a:cubicBezTo>
                      <a:cubicBezTo>
                        <a:pt x="478403" y="221068"/>
                        <a:pt x="497916" y="201583"/>
                        <a:pt x="497916" y="177648"/>
                      </a:cubicBezTo>
                      <a:cubicBezTo>
                        <a:pt x="497916" y="153714"/>
                        <a:pt x="478403" y="134383"/>
                        <a:pt x="454589" y="134383"/>
                      </a:cubicBezTo>
                      <a:close/>
                      <a:moveTo>
                        <a:pt x="138724" y="134383"/>
                      </a:moveTo>
                      <a:cubicBezTo>
                        <a:pt x="114910" y="134383"/>
                        <a:pt x="95397" y="153714"/>
                        <a:pt x="95397" y="177648"/>
                      </a:cubicBezTo>
                      <a:cubicBezTo>
                        <a:pt x="95397" y="201583"/>
                        <a:pt x="114910" y="221068"/>
                        <a:pt x="138724" y="221068"/>
                      </a:cubicBezTo>
                      <a:cubicBezTo>
                        <a:pt x="162693" y="221068"/>
                        <a:pt x="182206" y="201583"/>
                        <a:pt x="182206" y="177648"/>
                      </a:cubicBezTo>
                      <a:cubicBezTo>
                        <a:pt x="182206" y="153714"/>
                        <a:pt x="162693" y="134383"/>
                        <a:pt x="138724" y="134383"/>
                      </a:cubicBezTo>
                      <a:close/>
                      <a:moveTo>
                        <a:pt x="454589" y="99709"/>
                      </a:moveTo>
                      <a:cubicBezTo>
                        <a:pt x="497609" y="99709"/>
                        <a:pt x="532486" y="134690"/>
                        <a:pt x="532486" y="177648"/>
                      </a:cubicBezTo>
                      <a:cubicBezTo>
                        <a:pt x="532486" y="220607"/>
                        <a:pt x="497609" y="255588"/>
                        <a:pt x="454589" y="255588"/>
                      </a:cubicBezTo>
                      <a:cubicBezTo>
                        <a:pt x="411568" y="255588"/>
                        <a:pt x="376537" y="220607"/>
                        <a:pt x="376537" y="177648"/>
                      </a:cubicBezTo>
                      <a:cubicBezTo>
                        <a:pt x="376537" y="134690"/>
                        <a:pt x="411568" y="99709"/>
                        <a:pt x="454589" y="99709"/>
                      </a:cubicBezTo>
                      <a:close/>
                      <a:moveTo>
                        <a:pt x="138724" y="99709"/>
                      </a:moveTo>
                      <a:cubicBezTo>
                        <a:pt x="181899" y="99709"/>
                        <a:pt x="216776" y="134690"/>
                        <a:pt x="216776" y="177648"/>
                      </a:cubicBezTo>
                      <a:cubicBezTo>
                        <a:pt x="216776" y="220607"/>
                        <a:pt x="181899" y="255588"/>
                        <a:pt x="138724" y="255588"/>
                      </a:cubicBezTo>
                      <a:cubicBezTo>
                        <a:pt x="95704" y="255588"/>
                        <a:pt x="60827" y="220607"/>
                        <a:pt x="60827" y="177648"/>
                      </a:cubicBezTo>
                      <a:cubicBezTo>
                        <a:pt x="60827" y="134690"/>
                        <a:pt x="95704" y="99709"/>
                        <a:pt x="138724" y="99709"/>
                      </a:cubicBezTo>
                      <a:close/>
                      <a:moveTo>
                        <a:pt x="299276" y="0"/>
                      </a:moveTo>
                      <a:cubicBezTo>
                        <a:pt x="334764" y="0"/>
                        <a:pt x="368101" y="12122"/>
                        <a:pt x="394526" y="34218"/>
                      </a:cubicBezTo>
                      <a:cubicBezTo>
                        <a:pt x="395601" y="26699"/>
                        <a:pt x="401900" y="20868"/>
                        <a:pt x="409735" y="20868"/>
                      </a:cubicBezTo>
                      <a:cubicBezTo>
                        <a:pt x="418185" y="20868"/>
                        <a:pt x="424944" y="27620"/>
                        <a:pt x="424944" y="36059"/>
                      </a:cubicBezTo>
                      <a:lnTo>
                        <a:pt x="424944" y="69663"/>
                      </a:lnTo>
                      <a:cubicBezTo>
                        <a:pt x="424944" y="78102"/>
                        <a:pt x="418185" y="84854"/>
                        <a:pt x="409735" y="84854"/>
                      </a:cubicBezTo>
                      <a:lnTo>
                        <a:pt x="376090" y="84854"/>
                      </a:lnTo>
                      <a:cubicBezTo>
                        <a:pt x="367641" y="84854"/>
                        <a:pt x="360881" y="78102"/>
                        <a:pt x="360881" y="69663"/>
                      </a:cubicBezTo>
                      <a:cubicBezTo>
                        <a:pt x="360881" y="62758"/>
                        <a:pt x="365490" y="56927"/>
                        <a:pt x="371789" y="55086"/>
                      </a:cubicBezTo>
                      <a:cubicBezTo>
                        <a:pt x="351202" y="39281"/>
                        <a:pt x="326007" y="30535"/>
                        <a:pt x="299276" y="30535"/>
                      </a:cubicBezTo>
                      <a:cubicBezTo>
                        <a:pt x="261790" y="30535"/>
                        <a:pt x="227224" y="47567"/>
                        <a:pt x="204486" y="77335"/>
                      </a:cubicBezTo>
                      <a:cubicBezTo>
                        <a:pt x="199417" y="84086"/>
                        <a:pt x="189892" y="85314"/>
                        <a:pt x="183132" y="80250"/>
                      </a:cubicBezTo>
                      <a:cubicBezTo>
                        <a:pt x="176372" y="75187"/>
                        <a:pt x="175143" y="65520"/>
                        <a:pt x="180213" y="58922"/>
                      </a:cubicBezTo>
                      <a:cubicBezTo>
                        <a:pt x="208788" y="21482"/>
                        <a:pt x="252265" y="0"/>
                        <a:pt x="29927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sp>
          </p:grp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C1139F88-C180-4797-B14E-C67558659C71}"/>
                </a:ext>
              </a:extLst>
            </p:cNvPr>
            <p:cNvGrpSpPr/>
            <p:nvPr/>
          </p:nvGrpSpPr>
          <p:grpSpPr>
            <a:xfrm>
              <a:off x="962525" y="5352465"/>
              <a:ext cx="9819204" cy="762534"/>
              <a:chOff x="962525" y="5352465"/>
              <a:chExt cx="9819204" cy="762534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xmlns="" id="{9666AD5B-03FB-4F3E-99FE-12970C586327}"/>
                  </a:ext>
                </a:extLst>
              </p:cNvPr>
              <p:cNvGrpSpPr/>
              <p:nvPr/>
            </p:nvGrpSpPr>
            <p:grpSpPr>
              <a:xfrm>
                <a:off x="2205157" y="5352465"/>
                <a:ext cx="8576572" cy="762533"/>
                <a:chOff x="2205157" y="5352465"/>
                <a:chExt cx="8576572" cy="762533"/>
              </a:xfrm>
            </p:grpSpPr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xmlns="" id="{9D1C6CBF-C78E-4C29-A529-B334B3316125}"/>
                    </a:ext>
                  </a:extLst>
                </p:cNvPr>
                <p:cNvSpPr/>
                <p:nvPr userDrawn="1"/>
              </p:nvSpPr>
              <p:spPr>
                <a:xfrm>
                  <a:off x="2205157" y="5352465"/>
                  <a:ext cx="8576572" cy="7625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905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xmlns="" id="{93D0BDD6-3453-4897-B2FE-23FD6EBECF40}"/>
                    </a:ext>
                  </a:extLst>
                </p:cNvPr>
                <p:cNvSpPr txBox="1"/>
                <p:nvPr/>
              </p:nvSpPr>
              <p:spPr>
                <a:xfrm>
                  <a:off x="2336091" y="5420705"/>
                  <a:ext cx="8309162" cy="626646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>
                  <a:defPPr>
                    <a:defRPr lang="zh-CN"/>
                  </a:defPPr>
                  <a:lvl1pPr algn="just" eaLnBrk="0" fontAlgn="base" hangingPunct="0">
                    <a:lnSpc>
                      <a:spcPct val="13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标题数字等都可以通过点击和重新输入进行更改，顶部“开始”面板中可以对字体、字号、颜色、行距等进行修改，在此处输入您的具体</a:t>
                  </a:r>
                  <a:r>
                    <a:rPr lang="zh-CN" altLang="en-US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内容。</a:t>
                  </a:r>
                  <a:endPara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0613205E-5EBE-467B-A242-8464D43C2BE7}"/>
                  </a:ext>
                </a:extLst>
              </p:cNvPr>
              <p:cNvGrpSpPr/>
              <p:nvPr/>
            </p:nvGrpSpPr>
            <p:grpSpPr>
              <a:xfrm>
                <a:off x="962525" y="5352466"/>
                <a:ext cx="762533" cy="762533"/>
                <a:chOff x="962525" y="5352466"/>
                <a:chExt cx="762533" cy="762533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xmlns="" id="{5A9D9A40-55A3-4BF1-8B82-F20B0DA555CD}"/>
                    </a:ext>
                  </a:extLst>
                </p:cNvPr>
                <p:cNvSpPr/>
                <p:nvPr/>
              </p:nvSpPr>
              <p:spPr>
                <a:xfrm>
                  <a:off x="962525" y="5352466"/>
                  <a:ext cx="762533" cy="76253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38100" dir="5400000" algn="t" rotWithShape="0">
                    <a:schemeClr val="accent2">
                      <a:lumMod val="50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8" name="operator_271189">
                  <a:extLst>
                    <a:ext uri="{FF2B5EF4-FFF2-40B4-BE49-F238E27FC236}">
                      <a16:creationId xmlns:a16="http://schemas.microsoft.com/office/drawing/2014/main" xmlns="" id="{51F54BF4-4E77-44BC-8141-1EEDFA4FBDD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144141" y="5534382"/>
                  <a:ext cx="399301" cy="398697"/>
                </a:xfrm>
                <a:custGeom>
                  <a:avLst/>
                  <a:gdLst>
                    <a:gd name="T0" fmla="*/ 4820 w 6827"/>
                    <a:gd name="T1" fmla="*/ 5029 h 6827"/>
                    <a:gd name="T2" fmla="*/ 4889 w 6827"/>
                    <a:gd name="T3" fmla="*/ 4865 h 6827"/>
                    <a:gd name="T4" fmla="*/ 4893 w 6827"/>
                    <a:gd name="T5" fmla="*/ 4274 h 6827"/>
                    <a:gd name="T6" fmla="*/ 5916 w 6827"/>
                    <a:gd name="T7" fmla="*/ 3157 h 6827"/>
                    <a:gd name="T8" fmla="*/ 5573 w 6827"/>
                    <a:gd name="T9" fmla="*/ 1937 h 6827"/>
                    <a:gd name="T10" fmla="*/ 1254 w 6827"/>
                    <a:gd name="T11" fmla="*/ 1937 h 6827"/>
                    <a:gd name="T12" fmla="*/ 910 w 6827"/>
                    <a:gd name="T13" fmla="*/ 3157 h 6827"/>
                    <a:gd name="T14" fmla="*/ 1451 w 6827"/>
                    <a:gd name="T15" fmla="*/ 3527 h 6827"/>
                    <a:gd name="T16" fmla="*/ 2043 w 6827"/>
                    <a:gd name="T17" fmla="*/ 4442 h 6827"/>
                    <a:gd name="T18" fmla="*/ 1956 w 6827"/>
                    <a:gd name="T19" fmla="*/ 4959 h 6827"/>
                    <a:gd name="T20" fmla="*/ 338 w 6827"/>
                    <a:gd name="T21" fmla="*/ 5666 h 6827"/>
                    <a:gd name="T22" fmla="*/ 0 w 6827"/>
                    <a:gd name="T23" fmla="*/ 6713 h 6827"/>
                    <a:gd name="T24" fmla="*/ 2844 w 6827"/>
                    <a:gd name="T25" fmla="*/ 6827 h 6827"/>
                    <a:gd name="T26" fmla="*/ 2887 w 6827"/>
                    <a:gd name="T27" fmla="*/ 6827 h 6827"/>
                    <a:gd name="T28" fmla="*/ 3934 w 6827"/>
                    <a:gd name="T29" fmla="*/ 6826 h 6827"/>
                    <a:gd name="T30" fmla="*/ 6713 w 6827"/>
                    <a:gd name="T31" fmla="*/ 6827 h 6827"/>
                    <a:gd name="T32" fmla="*/ 6827 w 6827"/>
                    <a:gd name="T33" fmla="*/ 6226 h 6827"/>
                    <a:gd name="T34" fmla="*/ 5050 w 6827"/>
                    <a:gd name="T35" fmla="*/ 3959 h 6827"/>
                    <a:gd name="T36" fmla="*/ 5341 w 6827"/>
                    <a:gd name="T37" fmla="*/ 3524 h 6827"/>
                    <a:gd name="T38" fmla="*/ 1620 w 6827"/>
                    <a:gd name="T39" fmla="*/ 1977 h 6827"/>
                    <a:gd name="T40" fmla="*/ 3413 w 6827"/>
                    <a:gd name="T41" fmla="*/ 228 h 6827"/>
                    <a:gd name="T42" fmla="*/ 5207 w 6827"/>
                    <a:gd name="T43" fmla="*/ 1977 h 6827"/>
                    <a:gd name="T44" fmla="*/ 1620 w 6827"/>
                    <a:gd name="T45" fmla="*/ 1977 h 6827"/>
                    <a:gd name="T46" fmla="*/ 2222 w 6827"/>
                    <a:gd name="T47" fmla="*/ 4664 h 6827"/>
                    <a:gd name="T48" fmla="*/ 3242 w 6827"/>
                    <a:gd name="T49" fmla="*/ 5223 h 6827"/>
                    <a:gd name="T50" fmla="*/ 3191 w 6827"/>
                    <a:gd name="T51" fmla="*/ 5339 h 6827"/>
                    <a:gd name="T52" fmla="*/ 2171 w 6827"/>
                    <a:gd name="T53" fmla="*/ 4868 h 6827"/>
                    <a:gd name="T54" fmla="*/ 3693 w 6827"/>
                    <a:gd name="T55" fmla="*/ 6030 h 6827"/>
                    <a:gd name="T56" fmla="*/ 3413 w 6827"/>
                    <a:gd name="T57" fmla="*/ 5400 h 6827"/>
                    <a:gd name="T58" fmla="*/ 3051 w 6827"/>
                    <a:gd name="T59" fmla="*/ 6258 h 6827"/>
                    <a:gd name="T60" fmla="*/ 3843 w 6827"/>
                    <a:gd name="T61" fmla="*/ 6598 h 6827"/>
                    <a:gd name="T62" fmla="*/ 3892 w 6827"/>
                    <a:gd name="T63" fmla="*/ 5918 h 6827"/>
                    <a:gd name="T64" fmla="*/ 3584 w 6827"/>
                    <a:gd name="T65" fmla="*/ 5223 h 6827"/>
                    <a:gd name="T66" fmla="*/ 4603 w 6827"/>
                    <a:gd name="T67" fmla="*/ 4666 h 6827"/>
                    <a:gd name="T68" fmla="*/ 4655 w 6827"/>
                    <a:gd name="T69" fmla="*/ 4868 h 6827"/>
                    <a:gd name="T70" fmla="*/ 3527 w 6827"/>
                    <a:gd name="T71" fmla="*/ 4210 h 6827"/>
                    <a:gd name="T72" fmla="*/ 3527 w 6827"/>
                    <a:gd name="T73" fmla="*/ 4437 h 6827"/>
                    <a:gd name="T74" fmla="*/ 4557 w 6827"/>
                    <a:gd name="T75" fmla="*/ 4373 h 6827"/>
                    <a:gd name="T76" fmla="*/ 4423 w 6827"/>
                    <a:gd name="T77" fmla="*/ 4526 h 6827"/>
                    <a:gd name="T78" fmla="*/ 4337 w 6827"/>
                    <a:gd name="T79" fmla="*/ 4608 h 6827"/>
                    <a:gd name="T80" fmla="*/ 2489 w 6827"/>
                    <a:gd name="T81" fmla="*/ 4608 h 6827"/>
                    <a:gd name="T82" fmla="*/ 2404 w 6827"/>
                    <a:gd name="T83" fmla="*/ 4526 h 6827"/>
                    <a:gd name="T84" fmla="*/ 2270 w 6827"/>
                    <a:gd name="T85" fmla="*/ 4373 h 6827"/>
                    <a:gd name="T86" fmla="*/ 1820 w 6827"/>
                    <a:gd name="T87" fmla="*/ 2304 h 6827"/>
                    <a:gd name="T88" fmla="*/ 3413 w 6827"/>
                    <a:gd name="T89" fmla="*/ 683 h 6827"/>
                    <a:gd name="T90" fmla="*/ 5006 w 6827"/>
                    <a:gd name="T91" fmla="*/ 2304 h 6827"/>
                    <a:gd name="T92" fmla="*/ 4748 w 6827"/>
                    <a:gd name="T93" fmla="*/ 4085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27" h="6827">
                      <a:moveTo>
                        <a:pt x="6489" y="5666"/>
                      </a:moveTo>
                      <a:cubicBezTo>
                        <a:pt x="5806" y="5307"/>
                        <a:pt x="5284" y="5107"/>
                        <a:pt x="4820" y="5029"/>
                      </a:cubicBezTo>
                      <a:lnTo>
                        <a:pt x="4871" y="4959"/>
                      </a:lnTo>
                      <a:cubicBezTo>
                        <a:pt x="4890" y="4932"/>
                        <a:pt x="4897" y="4897"/>
                        <a:pt x="4889" y="4865"/>
                      </a:cubicBezTo>
                      <a:lnTo>
                        <a:pt x="4783" y="4442"/>
                      </a:lnTo>
                      <a:cubicBezTo>
                        <a:pt x="4822" y="4388"/>
                        <a:pt x="4858" y="4332"/>
                        <a:pt x="4893" y="4274"/>
                      </a:cubicBezTo>
                      <a:cubicBezTo>
                        <a:pt x="5318" y="4130"/>
                        <a:pt x="5533" y="3886"/>
                        <a:pt x="5569" y="3525"/>
                      </a:cubicBezTo>
                      <a:cubicBezTo>
                        <a:pt x="5762" y="3513"/>
                        <a:pt x="5916" y="3354"/>
                        <a:pt x="5916" y="3157"/>
                      </a:cubicBezTo>
                      <a:lnTo>
                        <a:pt x="5916" y="2304"/>
                      </a:lnTo>
                      <a:cubicBezTo>
                        <a:pt x="5916" y="2109"/>
                        <a:pt x="5764" y="1950"/>
                        <a:pt x="5573" y="1937"/>
                      </a:cubicBezTo>
                      <a:cubicBezTo>
                        <a:pt x="5546" y="1276"/>
                        <a:pt x="5255" y="0"/>
                        <a:pt x="3413" y="0"/>
                      </a:cubicBezTo>
                      <a:cubicBezTo>
                        <a:pt x="1571" y="0"/>
                        <a:pt x="1281" y="1276"/>
                        <a:pt x="1254" y="1937"/>
                      </a:cubicBezTo>
                      <a:cubicBezTo>
                        <a:pt x="1062" y="1950"/>
                        <a:pt x="910" y="2109"/>
                        <a:pt x="910" y="2304"/>
                      </a:cubicBezTo>
                      <a:lnTo>
                        <a:pt x="910" y="3157"/>
                      </a:lnTo>
                      <a:cubicBezTo>
                        <a:pt x="910" y="3361"/>
                        <a:pt x="1076" y="3527"/>
                        <a:pt x="1280" y="3527"/>
                      </a:cubicBezTo>
                      <a:lnTo>
                        <a:pt x="1451" y="3527"/>
                      </a:lnTo>
                      <a:cubicBezTo>
                        <a:pt x="1517" y="3527"/>
                        <a:pt x="1578" y="3508"/>
                        <a:pt x="1632" y="3477"/>
                      </a:cubicBezTo>
                      <a:cubicBezTo>
                        <a:pt x="1697" y="3820"/>
                        <a:pt x="1840" y="4156"/>
                        <a:pt x="2043" y="4442"/>
                      </a:cubicBezTo>
                      <a:lnTo>
                        <a:pt x="1938" y="4865"/>
                      </a:lnTo>
                      <a:cubicBezTo>
                        <a:pt x="1929" y="4897"/>
                        <a:pt x="1936" y="4932"/>
                        <a:pt x="1956" y="4959"/>
                      </a:cubicBezTo>
                      <a:lnTo>
                        <a:pt x="2006" y="5029"/>
                      </a:lnTo>
                      <a:cubicBezTo>
                        <a:pt x="1543" y="5107"/>
                        <a:pt x="1021" y="5307"/>
                        <a:pt x="338" y="5666"/>
                      </a:cubicBezTo>
                      <a:cubicBezTo>
                        <a:pt x="129" y="5776"/>
                        <a:pt x="0" y="5991"/>
                        <a:pt x="0" y="6226"/>
                      </a:cubicBezTo>
                      <a:lnTo>
                        <a:pt x="0" y="6713"/>
                      </a:lnTo>
                      <a:cubicBezTo>
                        <a:pt x="0" y="6776"/>
                        <a:pt x="51" y="6827"/>
                        <a:pt x="114" y="6827"/>
                      </a:cubicBezTo>
                      <a:lnTo>
                        <a:pt x="2844" y="6827"/>
                      </a:lnTo>
                      <a:lnTo>
                        <a:pt x="2845" y="6827"/>
                      </a:lnTo>
                      <a:lnTo>
                        <a:pt x="2887" y="6827"/>
                      </a:lnTo>
                      <a:lnTo>
                        <a:pt x="2887" y="6827"/>
                      </a:lnTo>
                      <a:lnTo>
                        <a:pt x="3934" y="6826"/>
                      </a:lnTo>
                      <a:cubicBezTo>
                        <a:pt x="3936" y="6826"/>
                        <a:pt x="3938" y="6827"/>
                        <a:pt x="3940" y="6827"/>
                      </a:cubicBezTo>
                      <a:lnTo>
                        <a:pt x="6713" y="6827"/>
                      </a:lnTo>
                      <a:cubicBezTo>
                        <a:pt x="6776" y="6827"/>
                        <a:pt x="6827" y="6776"/>
                        <a:pt x="6827" y="6713"/>
                      </a:cubicBezTo>
                      <a:lnTo>
                        <a:pt x="6827" y="6226"/>
                      </a:lnTo>
                      <a:cubicBezTo>
                        <a:pt x="6827" y="5991"/>
                        <a:pt x="6697" y="5776"/>
                        <a:pt x="6489" y="5666"/>
                      </a:cubicBezTo>
                      <a:close/>
                      <a:moveTo>
                        <a:pt x="5050" y="3959"/>
                      </a:moveTo>
                      <a:cubicBezTo>
                        <a:pt x="5114" y="3803"/>
                        <a:pt x="5163" y="3641"/>
                        <a:pt x="5194" y="3477"/>
                      </a:cubicBezTo>
                      <a:cubicBezTo>
                        <a:pt x="5239" y="3503"/>
                        <a:pt x="5288" y="3519"/>
                        <a:pt x="5341" y="3524"/>
                      </a:cubicBezTo>
                      <a:cubicBezTo>
                        <a:pt x="5322" y="3686"/>
                        <a:pt x="5249" y="3839"/>
                        <a:pt x="5050" y="3959"/>
                      </a:cubicBezTo>
                      <a:close/>
                      <a:moveTo>
                        <a:pt x="1620" y="1977"/>
                      </a:moveTo>
                      <a:cubicBezTo>
                        <a:pt x="1577" y="1955"/>
                        <a:pt x="1531" y="1942"/>
                        <a:pt x="1481" y="1937"/>
                      </a:cubicBezTo>
                      <a:cubicBezTo>
                        <a:pt x="1509" y="1251"/>
                        <a:pt x="1819" y="228"/>
                        <a:pt x="3413" y="228"/>
                      </a:cubicBezTo>
                      <a:cubicBezTo>
                        <a:pt x="5008" y="228"/>
                        <a:pt x="5317" y="1251"/>
                        <a:pt x="5345" y="1937"/>
                      </a:cubicBezTo>
                      <a:cubicBezTo>
                        <a:pt x="5296" y="1942"/>
                        <a:pt x="5249" y="1955"/>
                        <a:pt x="5207" y="1977"/>
                      </a:cubicBezTo>
                      <a:cubicBezTo>
                        <a:pt x="5064" y="1115"/>
                        <a:pt x="4315" y="455"/>
                        <a:pt x="3413" y="455"/>
                      </a:cubicBezTo>
                      <a:cubicBezTo>
                        <a:pt x="2511" y="455"/>
                        <a:pt x="1763" y="1115"/>
                        <a:pt x="1620" y="1977"/>
                      </a:cubicBezTo>
                      <a:close/>
                      <a:moveTo>
                        <a:pt x="2171" y="4868"/>
                      </a:moveTo>
                      <a:lnTo>
                        <a:pt x="2222" y="4664"/>
                      </a:lnTo>
                      <a:cubicBezTo>
                        <a:pt x="2223" y="4665"/>
                        <a:pt x="2223" y="4665"/>
                        <a:pt x="2224" y="4666"/>
                      </a:cubicBezTo>
                      <a:cubicBezTo>
                        <a:pt x="2499" y="4964"/>
                        <a:pt x="2848" y="5175"/>
                        <a:pt x="3242" y="5223"/>
                      </a:cubicBezTo>
                      <a:cubicBezTo>
                        <a:pt x="3242" y="5223"/>
                        <a:pt x="3243" y="5223"/>
                        <a:pt x="3243" y="5223"/>
                      </a:cubicBezTo>
                      <a:lnTo>
                        <a:pt x="3191" y="5339"/>
                      </a:lnTo>
                      <a:lnTo>
                        <a:pt x="2934" y="5918"/>
                      </a:lnTo>
                      <a:lnTo>
                        <a:pt x="2171" y="4868"/>
                      </a:lnTo>
                      <a:close/>
                      <a:moveTo>
                        <a:pt x="3413" y="5400"/>
                      </a:moveTo>
                      <a:lnTo>
                        <a:pt x="3693" y="6030"/>
                      </a:lnTo>
                      <a:lnTo>
                        <a:pt x="3133" y="6030"/>
                      </a:lnTo>
                      <a:lnTo>
                        <a:pt x="3413" y="5400"/>
                      </a:lnTo>
                      <a:close/>
                      <a:moveTo>
                        <a:pt x="2983" y="6599"/>
                      </a:moveTo>
                      <a:lnTo>
                        <a:pt x="3051" y="6258"/>
                      </a:lnTo>
                      <a:lnTo>
                        <a:pt x="3775" y="6258"/>
                      </a:lnTo>
                      <a:lnTo>
                        <a:pt x="3843" y="6598"/>
                      </a:lnTo>
                      <a:lnTo>
                        <a:pt x="2983" y="6599"/>
                      </a:lnTo>
                      <a:close/>
                      <a:moveTo>
                        <a:pt x="3892" y="5918"/>
                      </a:moveTo>
                      <a:lnTo>
                        <a:pt x="3635" y="5339"/>
                      </a:lnTo>
                      <a:lnTo>
                        <a:pt x="3584" y="5223"/>
                      </a:lnTo>
                      <a:cubicBezTo>
                        <a:pt x="3584" y="5223"/>
                        <a:pt x="3584" y="5223"/>
                        <a:pt x="3584" y="5223"/>
                      </a:cubicBezTo>
                      <a:cubicBezTo>
                        <a:pt x="3978" y="5175"/>
                        <a:pt x="4328" y="4964"/>
                        <a:pt x="4603" y="4666"/>
                      </a:cubicBezTo>
                      <a:cubicBezTo>
                        <a:pt x="4603" y="4665"/>
                        <a:pt x="4604" y="4665"/>
                        <a:pt x="4604" y="4664"/>
                      </a:cubicBezTo>
                      <a:lnTo>
                        <a:pt x="4655" y="4868"/>
                      </a:lnTo>
                      <a:lnTo>
                        <a:pt x="3892" y="5918"/>
                      </a:lnTo>
                      <a:close/>
                      <a:moveTo>
                        <a:pt x="3527" y="4210"/>
                      </a:moveTo>
                      <a:cubicBezTo>
                        <a:pt x="3464" y="4210"/>
                        <a:pt x="3413" y="4261"/>
                        <a:pt x="3413" y="4324"/>
                      </a:cubicBezTo>
                      <a:cubicBezTo>
                        <a:pt x="3413" y="4386"/>
                        <a:pt x="3464" y="4437"/>
                        <a:pt x="3527" y="4437"/>
                      </a:cubicBezTo>
                      <a:cubicBezTo>
                        <a:pt x="3943" y="4437"/>
                        <a:pt x="4287" y="4411"/>
                        <a:pt x="4570" y="4357"/>
                      </a:cubicBezTo>
                      <a:cubicBezTo>
                        <a:pt x="4566" y="4362"/>
                        <a:pt x="4561" y="4368"/>
                        <a:pt x="4557" y="4373"/>
                      </a:cubicBezTo>
                      <a:cubicBezTo>
                        <a:pt x="4553" y="4377"/>
                        <a:pt x="4548" y="4380"/>
                        <a:pt x="4544" y="4384"/>
                      </a:cubicBezTo>
                      <a:cubicBezTo>
                        <a:pt x="4505" y="4434"/>
                        <a:pt x="4465" y="4481"/>
                        <a:pt x="4423" y="4526"/>
                      </a:cubicBezTo>
                      <a:lnTo>
                        <a:pt x="4422" y="4527"/>
                      </a:lnTo>
                      <a:cubicBezTo>
                        <a:pt x="4395" y="4556"/>
                        <a:pt x="4366" y="4582"/>
                        <a:pt x="4337" y="4608"/>
                      </a:cubicBezTo>
                      <a:cubicBezTo>
                        <a:pt x="4059" y="4859"/>
                        <a:pt x="3729" y="5006"/>
                        <a:pt x="3413" y="5006"/>
                      </a:cubicBezTo>
                      <a:cubicBezTo>
                        <a:pt x="3098" y="5006"/>
                        <a:pt x="2767" y="4859"/>
                        <a:pt x="2489" y="4608"/>
                      </a:cubicBezTo>
                      <a:cubicBezTo>
                        <a:pt x="2461" y="4582"/>
                        <a:pt x="2432" y="4556"/>
                        <a:pt x="2405" y="4527"/>
                      </a:cubicBezTo>
                      <a:cubicBezTo>
                        <a:pt x="2404" y="4526"/>
                        <a:pt x="2404" y="4526"/>
                        <a:pt x="2404" y="4526"/>
                      </a:cubicBezTo>
                      <a:cubicBezTo>
                        <a:pt x="2362" y="4481"/>
                        <a:pt x="2322" y="4434"/>
                        <a:pt x="2282" y="4384"/>
                      </a:cubicBezTo>
                      <a:cubicBezTo>
                        <a:pt x="2279" y="4380"/>
                        <a:pt x="2274" y="4377"/>
                        <a:pt x="2270" y="4373"/>
                      </a:cubicBezTo>
                      <a:cubicBezTo>
                        <a:pt x="2002" y="4035"/>
                        <a:pt x="1820" y="3584"/>
                        <a:pt x="1820" y="3072"/>
                      </a:cubicBezTo>
                      <a:lnTo>
                        <a:pt x="1820" y="2304"/>
                      </a:lnTo>
                      <a:lnTo>
                        <a:pt x="1820" y="2276"/>
                      </a:lnTo>
                      <a:cubicBezTo>
                        <a:pt x="1820" y="1397"/>
                        <a:pt x="2535" y="683"/>
                        <a:pt x="3413" y="683"/>
                      </a:cubicBezTo>
                      <a:cubicBezTo>
                        <a:pt x="4292" y="683"/>
                        <a:pt x="5006" y="1397"/>
                        <a:pt x="5006" y="2276"/>
                      </a:cubicBezTo>
                      <a:lnTo>
                        <a:pt x="5006" y="2304"/>
                      </a:lnTo>
                      <a:lnTo>
                        <a:pt x="5006" y="3072"/>
                      </a:lnTo>
                      <a:cubicBezTo>
                        <a:pt x="5006" y="3450"/>
                        <a:pt x="4907" y="3794"/>
                        <a:pt x="4748" y="4085"/>
                      </a:cubicBezTo>
                      <a:cubicBezTo>
                        <a:pt x="4476" y="4163"/>
                        <a:pt x="4086" y="4210"/>
                        <a:pt x="3527" y="42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sp>
          </p:grpSp>
        </p:grpSp>
      </p:grpSp>
    </p:spTree>
    <p:extLst>
      <p:ext uri="{BB962C8B-B14F-4D97-AF65-F5344CB8AC3E}">
        <p14:creationId xmlns:p14="http://schemas.microsoft.com/office/powerpoint/2010/main" val="3890006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062D1B34-F14F-4685-B06C-287EF38F60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观点内容呈现页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3BB2ECDA-8189-46D5-AB71-778879B455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TEXT HERE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="" id="{A18A4F08-472D-4376-832A-8DF5AF83A2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784765"/>
              </p:ext>
            </p:extLst>
          </p:nvPr>
        </p:nvGraphicFramePr>
        <p:xfrm>
          <a:off x="962525" y="2009091"/>
          <a:ext cx="9995036" cy="3856623"/>
        </p:xfrm>
        <a:graphic>
          <a:graphicData uri="http://schemas.openxmlformats.org/drawingml/2006/table">
            <a:tbl>
              <a:tblPr firstRow="1" bandRow="1">
                <a:effectLst>
                  <a:outerShdw blurRad="1270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tableStyleId>{5C22544A-7EE6-4342-B048-85BDC9FD1C3A}</a:tableStyleId>
              </a:tblPr>
              <a:tblGrid>
                <a:gridCol w="3393221">
                  <a:extLst>
                    <a:ext uri="{9D8B030D-6E8A-4147-A177-3AD203B41FA5}">
                      <a16:colId xmlns:a16="http://schemas.microsoft.com/office/drawing/2014/main" xmlns="" val="2451099908"/>
                    </a:ext>
                  </a:extLst>
                </a:gridCol>
                <a:gridCol w="2200605">
                  <a:extLst>
                    <a:ext uri="{9D8B030D-6E8A-4147-A177-3AD203B41FA5}">
                      <a16:colId xmlns:a16="http://schemas.microsoft.com/office/drawing/2014/main" xmlns="" val="1220246460"/>
                    </a:ext>
                  </a:extLst>
                </a:gridCol>
                <a:gridCol w="2200605">
                  <a:extLst>
                    <a:ext uri="{9D8B030D-6E8A-4147-A177-3AD203B41FA5}">
                      <a16:colId xmlns:a16="http://schemas.microsoft.com/office/drawing/2014/main" xmlns="" val="612719074"/>
                    </a:ext>
                  </a:extLst>
                </a:gridCol>
                <a:gridCol w="2200605">
                  <a:extLst>
                    <a:ext uri="{9D8B030D-6E8A-4147-A177-3AD203B41FA5}">
                      <a16:colId xmlns:a16="http://schemas.microsoft.com/office/drawing/2014/main" xmlns="" val="313474775"/>
                    </a:ext>
                  </a:extLst>
                </a:gridCol>
              </a:tblGrid>
              <a:tr h="6960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j-ea"/>
                          <a:ea typeface="+mj-ea"/>
                        </a:rPr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4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4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4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标题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4"/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661334400"/>
                  </a:ext>
                </a:extLst>
              </a:tr>
              <a:tr h="5267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24234850"/>
                  </a:ext>
                </a:extLst>
              </a:tr>
              <a:tr h="5267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9323913"/>
                  </a:ext>
                </a:extLst>
              </a:tr>
              <a:tr h="5267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4116687"/>
                  </a:ext>
                </a:extLst>
              </a:tr>
              <a:tr h="5267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7937157"/>
                  </a:ext>
                </a:extLst>
              </a:tr>
              <a:tr h="5267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3836814"/>
                  </a:ext>
                </a:extLst>
              </a:tr>
              <a:tr h="5267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文字内容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77472542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AF35484-CCC7-4C08-8694-C9C5ACCDE31A}"/>
              </a:ext>
            </a:extLst>
          </p:cNvPr>
          <p:cNvSpPr txBox="1"/>
          <p:nvPr/>
        </p:nvSpPr>
        <p:spPr>
          <a:xfrm>
            <a:off x="962525" y="1336719"/>
            <a:ext cx="9695158" cy="4596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1219598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E65FFE5B-E0EA-4DBD-876B-FB620161177D}"/>
              </a:ext>
            </a:extLst>
          </p:cNvPr>
          <p:cNvSpPr/>
          <p:nvPr/>
        </p:nvSpPr>
        <p:spPr>
          <a:xfrm>
            <a:off x="2642023" y="2414173"/>
            <a:ext cx="913976" cy="914399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EE792455-1749-4C3C-992E-99D9F40E3659}"/>
              </a:ext>
            </a:extLst>
          </p:cNvPr>
          <p:cNvSpPr/>
          <p:nvPr/>
        </p:nvSpPr>
        <p:spPr>
          <a:xfrm>
            <a:off x="3960301" y="1245773"/>
            <a:ext cx="4698579" cy="914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xmlns="" id="{FE46D255-F967-47BF-87E0-3EDE91E624AF}"/>
              </a:ext>
            </a:extLst>
          </p:cNvPr>
          <p:cNvSpPr/>
          <p:nvPr/>
        </p:nvSpPr>
        <p:spPr>
          <a:xfrm>
            <a:off x="2642235" y="1245773"/>
            <a:ext cx="913976" cy="9143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xmlns="" id="{C9893030-F655-40E9-BA44-EA3D9135ADCC}"/>
              </a:ext>
            </a:extLst>
          </p:cNvPr>
          <p:cNvSpPr/>
          <p:nvPr/>
        </p:nvSpPr>
        <p:spPr>
          <a:xfrm>
            <a:off x="3960301" y="2414173"/>
            <a:ext cx="4698579" cy="9144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127000" dist="38100" dir="5400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D403E386-0934-47D5-A5FB-0B0CEC1DD2EC}"/>
              </a:ext>
            </a:extLst>
          </p:cNvPr>
          <p:cNvSpPr/>
          <p:nvPr/>
        </p:nvSpPr>
        <p:spPr>
          <a:xfrm>
            <a:off x="3960301" y="3572473"/>
            <a:ext cx="4698579" cy="914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FF9BF67E-4C7D-4AFF-9839-5D44EDD2C5EB}"/>
              </a:ext>
            </a:extLst>
          </p:cNvPr>
          <p:cNvSpPr/>
          <p:nvPr/>
        </p:nvSpPr>
        <p:spPr>
          <a:xfrm>
            <a:off x="2642023" y="3572473"/>
            <a:ext cx="913976" cy="9143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xmlns="" id="{7880C3BB-58A0-4239-B008-33B8E103A092}"/>
              </a:ext>
            </a:extLst>
          </p:cNvPr>
          <p:cNvSpPr/>
          <p:nvPr/>
        </p:nvSpPr>
        <p:spPr>
          <a:xfrm>
            <a:off x="3960301" y="4721961"/>
            <a:ext cx="4698579" cy="914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xmlns="" id="{768849A8-9504-4060-AA80-3047D3D39CDF}"/>
              </a:ext>
            </a:extLst>
          </p:cNvPr>
          <p:cNvSpPr/>
          <p:nvPr/>
        </p:nvSpPr>
        <p:spPr>
          <a:xfrm>
            <a:off x="2642023" y="4721961"/>
            <a:ext cx="913976" cy="91439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7E4B54C8-73EE-4F29-BA90-922620F495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工作回顾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A6ABE1CD-3651-4A8C-94E1-A7D61A645C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亮点分享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48F3116A-0289-49E2-BFA7-3198A047F9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经验教训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E5C92D6F-8D0D-455E-8FCC-9FB2567969A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新年计划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BC31B132-1134-41C8-910C-99546D1FF29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PERFORMANCE REVIEW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3F6CDE43-2535-4172-BDFC-EA01F63D25B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POINTS SHARING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B7C1C483-1D57-4014-829D-2D97092CD5F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WORK EXPERIENCE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39EC6781-9A14-4CBC-96F6-6E37382CFE8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NEW YEAR PLAN</a:t>
            </a: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2120CB83-8599-4FC4-83DF-19BC0FA4570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xmlns="" id="{FAE941FB-AEDF-4FB5-A47C-F48F0FA4BD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xmlns="" id="{96D41746-3E29-467A-9BB3-08EC443CF48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xmlns="" id="{EB48D1EB-F778-4BA7-930E-D33D5C118C8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7374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062D1B34-F14F-4685-B06C-287EF38F60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逻辑文字呈现页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3BB2ECDA-8189-46D5-AB71-778879B455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TEXT HERE</a:t>
            </a:r>
            <a:endParaRPr lang="zh-CN" altLang="en-US" dirty="0"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FD604148-8118-4730-BE93-23876307E01B}"/>
              </a:ext>
            </a:extLst>
          </p:cNvPr>
          <p:cNvGrpSpPr/>
          <p:nvPr/>
        </p:nvGrpSpPr>
        <p:grpSpPr>
          <a:xfrm>
            <a:off x="936406" y="1338776"/>
            <a:ext cx="10291657" cy="4694149"/>
            <a:chOff x="936406" y="1338776"/>
            <a:chExt cx="10291657" cy="4694149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A41A618A-8A03-489C-A779-F9813E3B9BEB}"/>
                </a:ext>
              </a:extLst>
            </p:cNvPr>
            <p:cNvGrpSpPr/>
            <p:nvPr/>
          </p:nvGrpSpPr>
          <p:grpSpPr>
            <a:xfrm>
              <a:off x="3748925" y="1338776"/>
              <a:ext cx="4694150" cy="4694149"/>
              <a:chOff x="3748925" y="1338776"/>
              <a:chExt cx="4694150" cy="4694149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185D6738-9CA8-4D4E-BF75-E61A876D63F1}"/>
                  </a:ext>
                </a:extLst>
              </p:cNvPr>
              <p:cNvSpPr/>
              <p:nvPr/>
            </p:nvSpPr>
            <p:spPr>
              <a:xfrm>
                <a:off x="4136161" y="1589852"/>
                <a:ext cx="4055838" cy="4055838"/>
              </a:xfrm>
              <a:custGeom>
                <a:avLst/>
                <a:gdLst>
                  <a:gd name="connsiteX0" fmla="*/ 2027919 w 4055838"/>
                  <a:gd name="connsiteY0" fmla="*/ 0 h 4055838"/>
                  <a:gd name="connsiteX1" fmla="*/ 4055838 w 4055838"/>
                  <a:gd name="connsiteY1" fmla="*/ 2027919 h 4055838"/>
                  <a:gd name="connsiteX2" fmla="*/ 2027919 w 4055838"/>
                  <a:gd name="connsiteY2" fmla="*/ 2027919 h 4055838"/>
                  <a:gd name="connsiteX3" fmla="*/ 2027919 w 4055838"/>
                  <a:gd name="connsiteY3" fmla="*/ 0 h 405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5838" h="4055838">
                    <a:moveTo>
                      <a:pt x="2027919" y="0"/>
                    </a:moveTo>
                    <a:cubicBezTo>
                      <a:pt x="3147908" y="0"/>
                      <a:pt x="4055838" y="907930"/>
                      <a:pt x="4055838" y="2027919"/>
                    </a:cubicBezTo>
                    <a:lnTo>
                      <a:pt x="2027919" y="2027919"/>
                    </a:lnTo>
                    <a:lnTo>
                      <a:pt x="2027919" y="0"/>
                    </a:lnTo>
                    <a:close/>
                  </a:path>
                </a:pathLst>
              </a:custGeom>
              <a:solidFill>
                <a:schemeClr val="bg1">
                  <a:alpha val="6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56867" tIns="891420" rIns="2203774" bIns="2155491" numCol="1" spcCol="1270" anchor="ctr" anchorCtr="0">
                <a:noAutofit/>
              </a:bodyPr>
              <a:lstStyle/>
              <a:p>
                <a:pPr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0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35FA525A-8974-4200-B707-CB246F914DB5}"/>
                  </a:ext>
                </a:extLst>
              </p:cNvPr>
              <p:cNvSpPr/>
              <p:nvPr/>
            </p:nvSpPr>
            <p:spPr>
              <a:xfrm>
                <a:off x="4136161" y="1726012"/>
                <a:ext cx="4055838" cy="4055838"/>
              </a:xfrm>
              <a:custGeom>
                <a:avLst/>
                <a:gdLst>
                  <a:gd name="connsiteX0" fmla="*/ 4055838 w 4055838"/>
                  <a:gd name="connsiteY0" fmla="*/ 2027919 h 4055838"/>
                  <a:gd name="connsiteX1" fmla="*/ 2027919 w 4055838"/>
                  <a:gd name="connsiteY1" fmla="*/ 4055838 h 4055838"/>
                  <a:gd name="connsiteX2" fmla="*/ 2027919 w 4055838"/>
                  <a:gd name="connsiteY2" fmla="*/ 2027919 h 4055838"/>
                  <a:gd name="connsiteX3" fmla="*/ 4055838 w 4055838"/>
                  <a:gd name="connsiteY3" fmla="*/ 2027919 h 405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5838" h="4055838">
                    <a:moveTo>
                      <a:pt x="4055838" y="2027919"/>
                    </a:moveTo>
                    <a:cubicBezTo>
                      <a:pt x="4055838" y="3147908"/>
                      <a:pt x="3147908" y="4055838"/>
                      <a:pt x="2027919" y="4055838"/>
                    </a:cubicBezTo>
                    <a:lnTo>
                      <a:pt x="2027919" y="2027919"/>
                    </a:lnTo>
                    <a:lnTo>
                      <a:pt x="4055838" y="2027919"/>
                    </a:lnTo>
                    <a:close/>
                  </a:path>
                </a:pathLst>
              </a:custGeom>
              <a:solidFill>
                <a:schemeClr val="bg1">
                  <a:alpha val="6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56867" tIns="891420" rIns="2203774" bIns="2155491" numCol="1" spcCol="1270" anchor="ctr" anchorCtr="0">
                <a:noAutofit/>
              </a:bodyPr>
              <a:lstStyle/>
              <a:p>
                <a:pPr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0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45DBC4BC-7986-48CA-8492-B7F689E81A3A}"/>
                  </a:ext>
                </a:extLst>
              </p:cNvPr>
              <p:cNvSpPr/>
              <p:nvPr/>
            </p:nvSpPr>
            <p:spPr>
              <a:xfrm>
                <a:off x="4000001" y="1726012"/>
                <a:ext cx="4055838" cy="4055838"/>
              </a:xfrm>
              <a:custGeom>
                <a:avLst/>
                <a:gdLst>
                  <a:gd name="connsiteX0" fmla="*/ 2027919 w 4055838"/>
                  <a:gd name="connsiteY0" fmla="*/ 4055838 h 4055838"/>
                  <a:gd name="connsiteX1" fmla="*/ 0 w 4055838"/>
                  <a:gd name="connsiteY1" fmla="*/ 2027919 h 4055838"/>
                  <a:gd name="connsiteX2" fmla="*/ 2027919 w 4055838"/>
                  <a:gd name="connsiteY2" fmla="*/ 2027919 h 4055838"/>
                  <a:gd name="connsiteX3" fmla="*/ 2027919 w 4055838"/>
                  <a:gd name="connsiteY3" fmla="*/ 4055838 h 405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5838" h="4055838">
                    <a:moveTo>
                      <a:pt x="2027919" y="4055838"/>
                    </a:moveTo>
                    <a:cubicBezTo>
                      <a:pt x="907930" y="4055838"/>
                      <a:pt x="0" y="3147908"/>
                      <a:pt x="0" y="2027919"/>
                    </a:cubicBezTo>
                    <a:lnTo>
                      <a:pt x="2027919" y="2027919"/>
                    </a:lnTo>
                    <a:lnTo>
                      <a:pt x="2027919" y="4055838"/>
                    </a:lnTo>
                    <a:close/>
                  </a:path>
                </a:pathLst>
              </a:custGeom>
              <a:solidFill>
                <a:schemeClr val="bg1">
                  <a:alpha val="6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56867" tIns="891420" rIns="2203774" bIns="2155491" numCol="1" spcCol="1270" anchor="ctr" anchorCtr="0">
                <a:noAutofit/>
              </a:bodyPr>
              <a:lstStyle/>
              <a:p>
                <a:pPr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0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4B8D3EFE-C4A9-4AEE-9F4B-3607E5F9FF2E}"/>
                  </a:ext>
                </a:extLst>
              </p:cNvPr>
              <p:cNvSpPr/>
              <p:nvPr/>
            </p:nvSpPr>
            <p:spPr>
              <a:xfrm>
                <a:off x="4000001" y="1589852"/>
                <a:ext cx="4055838" cy="4055838"/>
              </a:xfrm>
              <a:custGeom>
                <a:avLst/>
                <a:gdLst>
                  <a:gd name="connsiteX0" fmla="*/ 0 w 4055838"/>
                  <a:gd name="connsiteY0" fmla="*/ 2027919 h 4055838"/>
                  <a:gd name="connsiteX1" fmla="*/ 2027919 w 4055838"/>
                  <a:gd name="connsiteY1" fmla="*/ 0 h 4055838"/>
                  <a:gd name="connsiteX2" fmla="*/ 2027919 w 4055838"/>
                  <a:gd name="connsiteY2" fmla="*/ 2027919 h 4055838"/>
                  <a:gd name="connsiteX3" fmla="*/ 0 w 4055838"/>
                  <a:gd name="connsiteY3" fmla="*/ 2027919 h 405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5838" h="4055838">
                    <a:moveTo>
                      <a:pt x="0" y="2027919"/>
                    </a:moveTo>
                    <a:cubicBezTo>
                      <a:pt x="0" y="907930"/>
                      <a:pt x="907930" y="0"/>
                      <a:pt x="2027919" y="0"/>
                    </a:cubicBezTo>
                    <a:lnTo>
                      <a:pt x="2027919" y="2027919"/>
                    </a:lnTo>
                    <a:lnTo>
                      <a:pt x="0" y="2027919"/>
                    </a:lnTo>
                    <a:close/>
                  </a:path>
                </a:pathLst>
              </a:custGeom>
              <a:solidFill>
                <a:schemeClr val="bg1">
                  <a:alpha val="6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56867" tIns="891420" rIns="2203774" bIns="2155491" numCol="1" spcCol="1270" anchor="ctr" anchorCtr="0">
                <a:noAutofit/>
              </a:bodyPr>
              <a:lstStyle/>
              <a:p>
                <a:pPr marL="0" lvl="0" indent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000" b="1" kern="120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箭头: 环形 59">
                <a:extLst>
                  <a:ext uri="{FF2B5EF4-FFF2-40B4-BE49-F238E27FC236}">
                    <a16:creationId xmlns:a16="http://schemas.microsoft.com/office/drawing/2014/main" xmlns="" id="{5DFF244E-E105-45BA-B95F-1BFBCD0C0178}"/>
                  </a:ext>
                </a:extLst>
              </p:cNvPr>
              <p:cNvSpPr/>
              <p:nvPr/>
            </p:nvSpPr>
            <p:spPr>
              <a:xfrm>
                <a:off x="3885086" y="1338776"/>
                <a:ext cx="4557989" cy="4557989"/>
              </a:xfrm>
              <a:prstGeom prst="circularArrow">
                <a:avLst>
                  <a:gd name="adj1" fmla="val 5085"/>
                  <a:gd name="adj2" fmla="val 327528"/>
                  <a:gd name="adj3" fmla="val 21272472"/>
                  <a:gd name="adj4" fmla="val 16200000"/>
                  <a:gd name="adj5" fmla="val 5932"/>
                </a:avLst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127000" dist="38100" dir="5400000" algn="t" rotWithShape="0">
                  <a:schemeClr val="accent2">
                    <a:lumMod val="5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61" name="箭头: 环形 60">
                <a:extLst>
                  <a:ext uri="{FF2B5EF4-FFF2-40B4-BE49-F238E27FC236}">
                    <a16:creationId xmlns:a16="http://schemas.microsoft.com/office/drawing/2014/main" xmlns="" id="{0693081B-B7CE-4EB8-82D5-78ECB883984E}"/>
                  </a:ext>
                </a:extLst>
              </p:cNvPr>
              <p:cNvSpPr/>
              <p:nvPr/>
            </p:nvSpPr>
            <p:spPr>
              <a:xfrm>
                <a:off x="3885086" y="1474936"/>
                <a:ext cx="4557989" cy="4557989"/>
              </a:xfrm>
              <a:prstGeom prst="circularArrow">
                <a:avLst>
                  <a:gd name="adj1" fmla="val 5085"/>
                  <a:gd name="adj2" fmla="val 327528"/>
                  <a:gd name="adj3" fmla="val 5072472"/>
                  <a:gd name="adj4" fmla="val 0"/>
                  <a:gd name="adj5" fmla="val 5932"/>
                </a:avLst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27000" dist="38100" dir="5400000" algn="t" rotWithShape="0">
                  <a:schemeClr val="accent2">
                    <a:lumMod val="5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62" name="箭头: 环形 61">
                <a:extLst>
                  <a:ext uri="{FF2B5EF4-FFF2-40B4-BE49-F238E27FC236}">
                    <a16:creationId xmlns:a16="http://schemas.microsoft.com/office/drawing/2014/main" xmlns="" id="{4A878654-CC74-4272-AB49-0A373C09B919}"/>
                  </a:ext>
                </a:extLst>
              </p:cNvPr>
              <p:cNvSpPr/>
              <p:nvPr/>
            </p:nvSpPr>
            <p:spPr>
              <a:xfrm>
                <a:off x="3748925" y="1474936"/>
                <a:ext cx="4557989" cy="4557989"/>
              </a:xfrm>
              <a:prstGeom prst="circularArrow">
                <a:avLst>
                  <a:gd name="adj1" fmla="val 5085"/>
                  <a:gd name="adj2" fmla="val 327528"/>
                  <a:gd name="adj3" fmla="val 10472472"/>
                  <a:gd name="adj4" fmla="val 5400000"/>
                  <a:gd name="adj5" fmla="val 5932"/>
                </a:avLst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27000" dist="38100" dir="5400000" algn="t" rotWithShape="0">
                  <a:schemeClr val="accent2">
                    <a:lumMod val="5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63" name="箭头: 环形 62">
                <a:extLst>
                  <a:ext uri="{FF2B5EF4-FFF2-40B4-BE49-F238E27FC236}">
                    <a16:creationId xmlns:a16="http://schemas.microsoft.com/office/drawing/2014/main" xmlns="" id="{E3B6F92C-0D0E-4D94-BF56-B2BCBF00E860}"/>
                  </a:ext>
                </a:extLst>
              </p:cNvPr>
              <p:cNvSpPr/>
              <p:nvPr/>
            </p:nvSpPr>
            <p:spPr>
              <a:xfrm>
                <a:off x="3748925" y="1338776"/>
                <a:ext cx="4557989" cy="4557989"/>
              </a:xfrm>
              <a:prstGeom prst="circularArrow">
                <a:avLst>
                  <a:gd name="adj1" fmla="val 5085"/>
                  <a:gd name="adj2" fmla="val 327528"/>
                  <a:gd name="adj3" fmla="val 15872472"/>
                  <a:gd name="adj4" fmla="val 10800000"/>
                  <a:gd name="adj5" fmla="val 5932"/>
                </a:avLst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27000" dist="38100" dir="5400000" algn="t" rotWithShape="0">
                  <a:schemeClr val="accent2">
                    <a:lumMod val="5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02F28E16-CC95-4256-AC94-37EE88439863}"/>
                  </a:ext>
                </a:extLst>
              </p:cNvPr>
              <p:cNvSpPr/>
              <p:nvPr/>
            </p:nvSpPr>
            <p:spPr>
              <a:xfrm>
                <a:off x="4683736" y="2315603"/>
                <a:ext cx="1261343" cy="1089529"/>
              </a:xfrm>
              <a:prstGeom prst="rect">
                <a:avLst/>
              </a:prstGeom>
            </p:spPr>
            <p:txBody>
              <a:bodyPr anchor="ctr"/>
              <a:lstStyle/>
              <a:p>
                <a:pPr algn="ctr">
                  <a:spcBef>
                    <a:spcPts val="1000"/>
                  </a:spcBef>
                </a:pPr>
                <a:r>
                  <a:rPr lang="zh-CN" altLang="en-US" sz="2800" b="1" spc="600" dirty="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CC7FD092-3FFF-441E-A2C3-9583E6E63DC8}"/>
                  </a:ext>
                </a:extLst>
              </p:cNvPr>
              <p:cNvSpPr/>
              <p:nvPr/>
            </p:nvSpPr>
            <p:spPr>
              <a:xfrm>
                <a:off x="6221257" y="2315603"/>
                <a:ext cx="1261343" cy="1077218"/>
              </a:xfrm>
              <a:prstGeom prst="rect">
                <a:avLst/>
              </a:prstGeom>
            </p:spPr>
            <p:txBody>
              <a:bodyPr anchor="ctr"/>
              <a:lstStyle/>
              <a:p>
                <a:pPr algn="ctr">
                  <a:spcBef>
                    <a:spcPts val="1000"/>
                  </a:spcBef>
                </a:pPr>
                <a:r>
                  <a:rPr lang="zh-CN" altLang="en-US" sz="2800" b="1" spc="600" dirty="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A9510C59-1843-43D2-A03B-80E19C09CFB0}"/>
                  </a:ext>
                </a:extLst>
              </p:cNvPr>
              <p:cNvSpPr/>
              <p:nvPr/>
            </p:nvSpPr>
            <p:spPr>
              <a:xfrm>
                <a:off x="4683736" y="4087321"/>
                <a:ext cx="1261343" cy="1077218"/>
              </a:xfrm>
              <a:prstGeom prst="rect">
                <a:avLst/>
              </a:prstGeom>
            </p:spPr>
            <p:txBody>
              <a:bodyPr anchor="ctr"/>
              <a:lstStyle/>
              <a:p>
                <a:pPr algn="ctr">
                  <a:spcBef>
                    <a:spcPts val="1000"/>
                  </a:spcBef>
                </a:pPr>
                <a:r>
                  <a:rPr lang="zh-CN" altLang="en-US" sz="2800" b="1" spc="600" dirty="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5D1F9FB7-247B-4276-A5A8-9895826A5486}"/>
                  </a:ext>
                </a:extLst>
              </p:cNvPr>
              <p:cNvSpPr/>
              <p:nvPr/>
            </p:nvSpPr>
            <p:spPr>
              <a:xfrm>
                <a:off x="6221257" y="4087321"/>
                <a:ext cx="1261343" cy="1077218"/>
              </a:xfrm>
              <a:prstGeom prst="rect">
                <a:avLst/>
              </a:prstGeom>
            </p:spPr>
            <p:txBody>
              <a:bodyPr anchor="ctr"/>
              <a:lstStyle/>
              <a:p>
                <a:pPr algn="ctr">
                  <a:spcBef>
                    <a:spcPts val="1000"/>
                  </a:spcBef>
                </a:pPr>
                <a:r>
                  <a:rPr lang="zh-CN" altLang="en-US" sz="2800" b="1" spc="600" dirty="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5F726502-5F21-4C6C-8415-95FFD6DB3C6F}"/>
                </a:ext>
              </a:extLst>
            </p:cNvPr>
            <p:cNvGrpSpPr/>
            <p:nvPr/>
          </p:nvGrpSpPr>
          <p:grpSpPr>
            <a:xfrm>
              <a:off x="936406" y="1956411"/>
              <a:ext cx="2663974" cy="1586910"/>
              <a:chOff x="570052" y="1956411"/>
              <a:chExt cx="2663974" cy="1586910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xmlns="" id="{F569EC7D-8A88-4193-9F3A-BB3B9C14AA86}"/>
                  </a:ext>
                </a:extLst>
              </p:cNvPr>
              <p:cNvSpPr txBox="1"/>
              <p:nvPr/>
            </p:nvSpPr>
            <p:spPr>
              <a:xfrm>
                <a:off x="622918" y="2356521"/>
                <a:ext cx="2611108" cy="11868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标题数字等都可以通过点击和重新输入进行更改，顶部“开始”面板中可以对字体、字号、颜色、行距等进行修改。</a:t>
                </a:r>
              </a:p>
            </p:txBody>
          </p:sp>
          <p:sp>
            <p:nvSpPr>
              <p:cNvPr id="67" name="文本框 13">
                <a:extLst>
                  <a:ext uri="{FF2B5EF4-FFF2-40B4-BE49-F238E27FC236}">
                    <a16:creationId xmlns:a16="http://schemas.microsoft.com/office/drawing/2014/main" xmlns="" id="{17863D95-13E9-4455-BBBC-FF21C21E86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4195" y="1956411"/>
                <a:ext cx="2284105" cy="400109"/>
              </a:xfrm>
              <a:prstGeom prst="rect">
                <a:avLst/>
              </a:prstGeom>
            </p:spPr>
            <p:txBody>
              <a:bodyPr anchor="ctr"/>
              <a:lstStyle>
                <a:defPPr>
                  <a:defRPr lang="zh-CN"/>
                </a:defPPr>
                <a:lvl1pPr algn="ctr">
                  <a:spcBef>
                    <a:spcPts val="1000"/>
                  </a:spcBef>
                  <a:defRPr sz="2800" b="1" spc="60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</a:defRPr>
                </a:lvl1pPr>
              </a:lstStyle>
              <a:p>
                <a:pPr algn="l"/>
                <a:r>
                  <a:rPr lang="zh-CN" altLang="en-US" sz="2000" dirty="0">
                    <a:latin typeface="+mj-ea"/>
                    <a:ea typeface="+mj-ea"/>
                  </a:rPr>
                  <a:t>点击修改标题</a:t>
                </a:r>
              </a:p>
            </p:txBody>
          </p:sp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xmlns="" id="{9122F1B3-64C8-4327-A877-6A043E2803E6}"/>
                  </a:ext>
                </a:extLst>
              </p:cNvPr>
              <p:cNvSpPr/>
              <p:nvPr/>
            </p:nvSpPr>
            <p:spPr>
              <a:xfrm>
                <a:off x="570052" y="2012466"/>
                <a:ext cx="52866" cy="288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96839684-DE0A-4F8E-9582-988C8AD9D95C}"/>
                </a:ext>
              </a:extLst>
            </p:cNvPr>
            <p:cNvGrpSpPr/>
            <p:nvPr/>
          </p:nvGrpSpPr>
          <p:grpSpPr>
            <a:xfrm flipH="1">
              <a:off x="8579236" y="1956411"/>
              <a:ext cx="2648827" cy="1586910"/>
              <a:chOff x="523718" y="2074783"/>
              <a:chExt cx="2648827" cy="1586910"/>
            </a:xfrm>
          </p:grpSpPr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xmlns="" id="{0D60442B-ED30-4E6A-8077-FC90E5DA9B56}"/>
                  </a:ext>
                </a:extLst>
              </p:cNvPr>
              <p:cNvSpPr txBox="1"/>
              <p:nvPr/>
            </p:nvSpPr>
            <p:spPr>
              <a:xfrm>
                <a:off x="578748" y="2474893"/>
                <a:ext cx="2593797" cy="11868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algn="r"/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标题数字等都可以通过点击和重新输入进行更改，顶部“开始”面板中可以对字体、字号、颜色、行距等进行修改。</a:t>
                </a:r>
              </a:p>
            </p:txBody>
          </p: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xmlns="" id="{6F42F7F5-6A53-4D90-AE0D-05FB6AB887FB}"/>
                  </a:ext>
                </a:extLst>
              </p:cNvPr>
              <p:cNvGrpSpPr/>
              <p:nvPr/>
            </p:nvGrpSpPr>
            <p:grpSpPr>
              <a:xfrm>
                <a:off x="523718" y="2074783"/>
                <a:ext cx="2396340" cy="400109"/>
                <a:chOff x="523718" y="2074783"/>
                <a:chExt cx="2396340" cy="400109"/>
              </a:xfrm>
            </p:grpSpPr>
            <p:sp>
              <p:nvSpPr>
                <p:cNvPr id="77" name="文本框 13">
                  <a:extLst>
                    <a:ext uri="{FF2B5EF4-FFF2-40B4-BE49-F238E27FC236}">
                      <a16:creationId xmlns:a16="http://schemas.microsoft.com/office/drawing/2014/main" xmlns="" id="{8A7300B1-282C-4091-82A2-5C183E828B2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23718" y="2074783"/>
                  <a:ext cx="2396340" cy="400109"/>
                </a:xfrm>
                <a:prstGeom prst="rect">
                  <a:avLst/>
                </a:prstGeom>
              </p:spPr>
              <p:txBody>
                <a:bodyPr anchor="ctr"/>
                <a:lstStyle>
                  <a:defPPr>
                    <a:defRPr lang="zh-CN"/>
                  </a:defPPr>
                  <a:lvl1pPr>
                    <a:spcBef>
                      <a:spcPts val="1000"/>
                    </a:spcBef>
                    <a:defRPr sz="2000" b="1" spc="600">
                      <a:gradFill>
                        <a:gsLst>
                          <a:gs pos="0">
                            <a:schemeClr val="accent3"/>
                          </a:gs>
                          <a:gs pos="60000">
                            <a:schemeClr val="accent2"/>
                          </a:gs>
                          <a:gs pos="100000">
                            <a:schemeClr val="accent6"/>
                          </a:gs>
                        </a:gsLst>
                        <a:lin ang="5400000" scaled="1"/>
                      </a:gradFill>
                    </a:defRPr>
                  </a:lvl1pPr>
                </a:lstStyle>
                <a:p>
                  <a:pPr algn="r"/>
                  <a:r>
                    <a:rPr lang="zh-CN" altLang="en-US" dirty="0">
                      <a:latin typeface="+mj-ea"/>
                      <a:ea typeface="+mj-ea"/>
                    </a:rPr>
                    <a:t>点击修改标题</a:t>
                  </a:r>
                </a:p>
              </p:txBody>
            </p:sp>
            <p:sp>
              <p:nvSpPr>
                <p:cNvPr id="78" name="矩形 77">
                  <a:extLst>
                    <a:ext uri="{FF2B5EF4-FFF2-40B4-BE49-F238E27FC236}">
                      <a16:creationId xmlns:a16="http://schemas.microsoft.com/office/drawing/2014/main" xmlns="" id="{189563A6-BF7A-420A-8E5F-0E03F67E1F1C}"/>
                    </a:ext>
                  </a:extLst>
                </p:cNvPr>
                <p:cNvSpPr/>
                <p:nvPr/>
              </p:nvSpPr>
              <p:spPr>
                <a:xfrm>
                  <a:off x="535382" y="2130838"/>
                  <a:ext cx="52866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81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CB371614-5B09-47DF-8DBC-AF04DC946EB3}"/>
                </a:ext>
              </a:extLst>
            </p:cNvPr>
            <p:cNvGrpSpPr/>
            <p:nvPr/>
          </p:nvGrpSpPr>
          <p:grpSpPr>
            <a:xfrm>
              <a:off x="936406" y="4446015"/>
              <a:ext cx="2663974" cy="1586910"/>
              <a:chOff x="570052" y="1956411"/>
              <a:chExt cx="2663974" cy="1586910"/>
            </a:xfrm>
          </p:grpSpPr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xmlns="" id="{4FD5025B-B294-4FDA-B311-0C363293E219}"/>
                  </a:ext>
                </a:extLst>
              </p:cNvPr>
              <p:cNvSpPr txBox="1"/>
              <p:nvPr/>
            </p:nvSpPr>
            <p:spPr>
              <a:xfrm>
                <a:off x="622918" y="2356521"/>
                <a:ext cx="2611108" cy="11868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标题数字等都可以通过点击和重新输入进行更改，顶部“开始”面板中可以对字体、字号、颜色、行距等进行修改。</a:t>
                </a:r>
              </a:p>
            </p:txBody>
          </p:sp>
          <p:sp>
            <p:nvSpPr>
              <p:cNvPr id="88" name="文本框 13">
                <a:extLst>
                  <a:ext uri="{FF2B5EF4-FFF2-40B4-BE49-F238E27FC236}">
                    <a16:creationId xmlns:a16="http://schemas.microsoft.com/office/drawing/2014/main" xmlns="" id="{1C889DD0-3BF3-45A8-9BE5-08C5847F8C8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4195" y="1956411"/>
                <a:ext cx="2284105" cy="400109"/>
              </a:xfrm>
              <a:prstGeom prst="rect">
                <a:avLst/>
              </a:prstGeom>
            </p:spPr>
            <p:txBody>
              <a:bodyPr anchor="ctr"/>
              <a:lstStyle>
                <a:defPPr>
                  <a:defRPr lang="zh-CN"/>
                </a:defPPr>
                <a:lvl1pPr algn="ctr">
                  <a:spcBef>
                    <a:spcPts val="1000"/>
                  </a:spcBef>
                  <a:defRPr sz="2800" b="1" spc="60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</a:defRPr>
                </a:lvl1pPr>
              </a:lstStyle>
              <a:p>
                <a:pPr algn="l"/>
                <a:r>
                  <a:rPr lang="zh-CN" altLang="en-US" sz="2000" dirty="0">
                    <a:latin typeface="+mj-ea"/>
                    <a:ea typeface="+mj-ea"/>
                  </a:rPr>
                  <a:t>点击修改标题</a:t>
                </a:r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xmlns="" id="{D5F42D03-D179-4BEB-B0AC-D38FB112DDE2}"/>
                  </a:ext>
                </a:extLst>
              </p:cNvPr>
              <p:cNvSpPr/>
              <p:nvPr/>
            </p:nvSpPr>
            <p:spPr>
              <a:xfrm>
                <a:off x="570052" y="2012466"/>
                <a:ext cx="52866" cy="288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xmlns="" id="{F0619039-DC0B-4027-882D-DDEE6D1DDD3C}"/>
                </a:ext>
              </a:extLst>
            </p:cNvPr>
            <p:cNvGrpSpPr/>
            <p:nvPr/>
          </p:nvGrpSpPr>
          <p:grpSpPr>
            <a:xfrm flipH="1">
              <a:off x="8579235" y="4446015"/>
              <a:ext cx="2648828" cy="1586910"/>
              <a:chOff x="523718" y="2074783"/>
              <a:chExt cx="2648828" cy="1586910"/>
            </a:xfrm>
          </p:grpSpPr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xmlns="" id="{84F1F487-2C19-460F-8AA2-C4AD2A28FEB6}"/>
                  </a:ext>
                </a:extLst>
              </p:cNvPr>
              <p:cNvSpPr txBox="1"/>
              <p:nvPr/>
            </p:nvSpPr>
            <p:spPr>
              <a:xfrm>
                <a:off x="578748" y="2474893"/>
                <a:ext cx="2593798" cy="11868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algn="r"/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标题数字等都可以通过点击和重新输入进行更改，顶部“开始”面板中可以对字体、字号、颜色、行距等进行修改。</a:t>
                </a:r>
              </a:p>
            </p:txBody>
          </p: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xmlns="" id="{78078254-AAB3-43E0-963D-E0BAFA05315F}"/>
                  </a:ext>
                </a:extLst>
              </p:cNvPr>
              <p:cNvGrpSpPr/>
              <p:nvPr/>
            </p:nvGrpSpPr>
            <p:grpSpPr>
              <a:xfrm>
                <a:off x="523718" y="2074783"/>
                <a:ext cx="2396340" cy="400109"/>
                <a:chOff x="523718" y="2074783"/>
                <a:chExt cx="2396340" cy="400109"/>
              </a:xfrm>
            </p:grpSpPr>
            <p:sp>
              <p:nvSpPr>
                <p:cNvPr id="93" name="文本框 13">
                  <a:extLst>
                    <a:ext uri="{FF2B5EF4-FFF2-40B4-BE49-F238E27FC236}">
                      <a16:creationId xmlns:a16="http://schemas.microsoft.com/office/drawing/2014/main" xmlns="" id="{C3926BAF-8739-401B-BF4C-1E990ECEF5C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23718" y="2074783"/>
                  <a:ext cx="2396340" cy="400109"/>
                </a:xfrm>
                <a:prstGeom prst="rect">
                  <a:avLst/>
                </a:prstGeom>
              </p:spPr>
              <p:txBody>
                <a:bodyPr anchor="ctr"/>
                <a:lstStyle>
                  <a:defPPr>
                    <a:defRPr lang="zh-CN"/>
                  </a:defPPr>
                  <a:lvl1pPr>
                    <a:spcBef>
                      <a:spcPts val="1000"/>
                    </a:spcBef>
                    <a:defRPr sz="2000" b="1" spc="600">
                      <a:gradFill>
                        <a:gsLst>
                          <a:gs pos="0">
                            <a:schemeClr val="accent3"/>
                          </a:gs>
                          <a:gs pos="60000">
                            <a:schemeClr val="accent2"/>
                          </a:gs>
                          <a:gs pos="100000">
                            <a:schemeClr val="accent6"/>
                          </a:gs>
                        </a:gsLst>
                        <a:lin ang="5400000" scaled="1"/>
                      </a:gradFill>
                    </a:defRPr>
                  </a:lvl1pPr>
                </a:lstStyle>
                <a:p>
                  <a:pPr algn="r"/>
                  <a:r>
                    <a:rPr lang="zh-CN" altLang="en-US" dirty="0">
                      <a:latin typeface="+mj-ea"/>
                      <a:ea typeface="+mj-ea"/>
                    </a:rPr>
                    <a:t>点击修改标题</a:t>
                  </a:r>
                </a:p>
              </p:txBody>
            </p:sp>
            <p:sp>
              <p:nvSpPr>
                <p:cNvPr id="94" name="矩形 93">
                  <a:extLst>
                    <a:ext uri="{FF2B5EF4-FFF2-40B4-BE49-F238E27FC236}">
                      <a16:creationId xmlns:a16="http://schemas.microsoft.com/office/drawing/2014/main" xmlns="" id="{2855DCC4-31B4-4CB5-9F1A-60A13F78B970}"/>
                    </a:ext>
                  </a:extLst>
                </p:cNvPr>
                <p:cNvSpPr/>
                <p:nvPr/>
              </p:nvSpPr>
              <p:spPr>
                <a:xfrm>
                  <a:off x="535382" y="2130838"/>
                  <a:ext cx="52866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81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5479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7C28A077-C54E-4C5E-85F0-40DFE865CAFD}"/>
              </a:ext>
            </a:extLst>
          </p:cNvPr>
          <p:cNvGrpSpPr/>
          <p:nvPr/>
        </p:nvGrpSpPr>
        <p:grpSpPr>
          <a:xfrm>
            <a:off x="5759110" y="4754942"/>
            <a:ext cx="5876488" cy="929771"/>
            <a:chOff x="5759110" y="4754942"/>
            <a:chExt cx="5876488" cy="929771"/>
          </a:xfrm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A4DD856F-0DD6-4721-A80E-D22239AEDAC6}"/>
                </a:ext>
              </a:extLst>
            </p:cNvPr>
            <p:cNvGrpSpPr/>
            <p:nvPr/>
          </p:nvGrpSpPr>
          <p:grpSpPr>
            <a:xfrm>
              <a:off x="5759110" y="5083051"/>
              <a:ext cx="1901737" cy="72000"/>
              <a:chOff x="5759110" y="2226446"/>
              <a:chExt cx="1901737" cy="72000"/>
            </a:xfrm>
          </p:grpSpPr>
          <p:cxnSp>
            <p:nvCxnSpPr>
              <p:cNvPr id="122" name="直线连接符 8">
                <a:extLst>
                  <a:ext uri="{FF2B5EF4-FFF2-40B4-BE49-F238E27FC236}">
                    <a16:creationId xmlns:a16="http://schemas.microsoft.com/office/drawing/2014/main" xmlns="" id="{AF2AA435-C21E-4211-9163-7775481DD1E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59110" y="2262446"/>
                <a:ext cx="1874746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xmlns="" id="{0C8C1DB1-423E-47B2-B9C1-9E55EC6F728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88847" y="222644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15875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ang="2700000" scaled="1"/>
                  <a:tileRect/>
                </a:gra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xmlns="" id="{1192D651-5F9D-4917-B29C-F30CB0147D49}"/>
                </a:ext>
              </a:extLst>
            </p:cNvPr>
            <p:cNvGrpSpPr/>
            <p:nvPr/>
          </p:nvGrpSpPr>
          <p:grpSpPr>
            <a:xfrm>
              <a:off x="7832938" y="4754942"/>
              <a:ext cx="3802660" cy="929771"/>
              <a:chOff x="7793595" y="1683390"/>
              <a:chExt cx="3802660" cy="929771"/>
            </a:xfrm>
          </p:grpSpPr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xmlns="" id="{03AE9F02-755C-40B8-AFF4-855C48BB7C04}"/>
                  </a:ext>
                </a:extLst>
              </p:cNvPr>
              <p:cNvSpPr txBox="1"/>
              <p:nvPr/>
            </p:nvSpPr>
            <p:spPr>
              <a:xfrm>
                <a:off x="7793595" y="1986515"/>
                <a:ext cx="3802660" cy="6266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111" name="文本框 13">
                <a:extLst>
                  <a:ext uri="{FF2B5EF4-FFF2-40B4-BE49-F238E27FC236}">
                    <a16:creationId xmlns:a16="http://schemas.microsoft.com/office/drawing/2014/main" xmlns="" id="{CFCAA573-47F8-4BC4-AA97-E983669E9F5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94872" y="1683390"/>
                <a:ext cx="2284105" cy="400109"/>
              </a:xfrm>
              <a:prstGeom prst="rect">
                <a:avLst/>
              </a:prstGeom>
            </p:spPr>
            <p:txBody>
              <a:bodyPr anchor="ctr"/>
              <a:lstStyle>
                <a:defPPr>
                  <a:defRPr lang="zh-CN"/>
                </a:defPPr>
                <a:lvl1pPr algn="ctr">
                  <a:spcBef>
                    <a:spcPts val="1000"/>
                  </a:spcBef>
                  <a:defRPr sz="2800" b="1" spc="60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</a:defRPr>
                </a:lvl1pPr>
              </a:lstStyle>
              <a:p>
                <a:pPr algn="l"/>
                <a:r>
                  <a:rPr lang="zh-CN" altLang="en-US" sz="2000" dirty="0">
                    <a:latin typeface="+mj-ea"/>
                    <a:ea typeface="+mj-ea"/>
                  </a:rPr>
                  <a:t>点击修改标题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1B41A4B-AC72-473D-8509-CE29146D430D}"/>
              </a:ext>
            </a:extLst>
          </p:cNvPr>
          <p:cNvGrpSpPr/>
          <p:nvPr/>
        </p:nvGrpSpPr>
        <p:grpSpPr>
          <a:xfrm>
            <a:off x="5215467" y="3782863"/>
            <a:ext cx="6420131" cy="929771"/>
            <a:chOff x="5215467" y="3782863"/>
            <a:chExt cx="6420131" cy="929771"/>
          </a:xfrm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xmlns="" id="{3F57B721-07D3-4A3E-8808-D4DEB678F90F}"/>
                </a:ext>
              </a:extLst>
            </p:cNvPr>
            <p:cNvGrpSpPr/>
            <p:nvPr/>
          </p:nvGrpSpPr>
          <p:grpSpPr>
            <a:xfrm>
              <a:off x="5215467" y="4110972"/>
              <a:ext cx="2445380" cy="72000"/>
              <a:chOff x="5215467" y="2226446"/>
              <a:chExt cx="2445380" cy="72000"/>
            </a:xfrm>
          </p:grpSpPr>
          <p:cxnSp>
            <p:nvCxnSpPr>
              <p:cNvPr id="119" name="直线连接符 8">
                <a:extLst>
                  <a:ext uri="{FF2B5EF4-FFF2-40B4-BE49-F238E27FC236}">
                    <a16:creationId xmlns:a16="http://schemas.microsoft.com/office/drawing/2014/main" xmlns="" id="{22C1E73F-8C90-4278-B067-3EA4E40183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215467" y="2262446"/>
                <a:ext cx="2418389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xmlns="" id="{65900E2F-0961-4AC8-A410-B77D1AE7E30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88847" y="222644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15875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ang="2700000" scaled="1"/>
                  <a:tileRect/>
                </a:gra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xmlns="" id="{61E314D4-82A1-4AC2-8FB5-C7C2C468ECAB}"/>
                </a:ext>
              </a:extLst>
            </p:cNvPr>
            <p:cNvGrpSpPr/>
            <p:nvPr/>
          </p:nvGrpSpPr>
          <p:grpSpPr>
            <a:xfrm>
              <a:off x="7832938" y="3782863"/>
              <a:ext cx="3802660" cy="929771"/>
              <a:chOff x="7793595" y="1683390"/>
              <a:chExt cx="3802660" cy="929771"/>
            </a:xfrm>
          </p:grpSpPr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xmlns="" id="{16876370-2ED5-4DB9-862D-4EB6298F83D7}"/>
                  </a:ext>
                </a:extLst>
              </p:cNvPr>
              <p:cNvSpPr txBox="1"/>
              <p:nvPr/>
            </p:nvSpPr>
            <p:spPr>
              <a:xfrm>
                <a:off x="7793595" y="1986515"/>
                <a:ext cx="3802660" cy="6266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108" name="文本框 13">
                <a:extLst>
                  <a:ext uri="{FF2B5EF4-FFF2-40B4-BE49-F238E27FC236}">
                    <a16:creationId xmlns:a16="http://schemas.microsoft.com/office/drawing/2014/main" xmlns="" id="{F654EECC-99EE-4D71-82D5-7FA548D30A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94872" y="1683390"/>
                <a:ext cx="2284105" cy="400109"/>
              </a:xfrm>
              <a:prstGeom prst="rect">
                <a:avLst/>
              </a:prstGeom>
            </p:spPr>
            <p:txBody>
              <a:bodyPr anchor="ctr"/>
              <a:lstStyle>
                <a:defPPr>
                  <a:defRPr lang="zh-CN"/>
                </a:defPPr>
                <a:lvl1pPr algn="ctr">
                  <a:spcBef>
                    <a:spcPts val="1000"/>
                  </a:spcBef>
                  <a:defRPr sz="2800" b="1" spc="60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</a:defRPr>
                </a:lvl1pPr>
              </a:lstStyle>
              <a:p>
                <a:pPr algn="l"/>
                <a:r>
                  <a:rPr lang="zh-CN" altLang="en-US" sz="2000" dirty="0">
                    <a:latin typeface="+mj-ea"/>
                    <a:ea typeface="+mj-ea"/>
                  </a:rPr>
                  <a:t>点击修改标题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7353C9A-440E-4CF6-80BC-C91DEF481FDF}"/>
              </a:ext>
            </a:extLst>
          </p:cNvPr>
          <p:cNvGrpSpPr/>
          <p:nvPr/>
        </p:nvGrpSpPr>
        <p:grpSpPr>
          <a:xfrm>
            <a:off x="4504267" y="2810784"/>
            <a:ext cx="7131331" cy="929771"/>
            <a:chOff x="4504267" y="2810784"/>
            <a:chExt cx="7131331" cy="929771"/>
          </a:xfrm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xmlns="" id="{FC14D8F9-B036-435A-9A26-608B5E715DF2}"/>
                </a:ext>
              </a:extLst>
            </p:cNvPr>
            <p:cNvGrpSpPr/>
            <p:nvPr/>
          </p:nvGrpSpPr>
          <p:grpSpPr>
            <a:xfrm>
              <a:off x="4504267" y="3126460"/>
              <a:ext cx="3156580" cy="72000"/>
              <a:chOff x="4504267" y="2226446"/>
              <a:chExt cx="3156580" cy="72000"/>
            </a:xfrm>
          </p:grpSpPr>
          <p:cxnSp>
            <p:nvCxnSpPr>
              <p:cNvPr id="113" name="直线连接符 8">
                <a:extLst>
                  <a:ext uri="{FF2B5EF4-FFF2-40B4-BE49-F238E27FC236}">
                    <a16:creationId xmlns:a16="http://schemas.microsoft.com/office/drawing/2014/main" xmlns="" id="{858ABE9E-64FD-4154-80B8-73BEE860FBC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04267" y="2262446"/>
                <a:ext cx="3129589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xmlns="" id="{56282D73-A34E-4F37-82AE-15588EE373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88847" y="222644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15875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ang="2700000" scaled="1"/>
                  <a:tileRect/>
                </a:gra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xmlns="" id="{43C3DD66-7486-4759-A357-C5C86B303416}"/>
                </a:ext>
              </a:extLst>
            </p:cNvPr>
            <p:cNvGrpSpPr/>
            <p:nvPr/>
          </p:nvGrpSpPr>
          <p:grpSpPr>
            <a:xfrm>
              <a:off x="7832938" y="2810784"/>
              <a:ext cx="3802660" cy="929771"/>
              <a:chOff x="7793595" y="1683390"/>
              <a:chExt cx="3802660" cy="929771"/>
            </a:xfrm>
          </p:grpSpPr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xmlns="" id="{D09A2527-80A5-4CF1-A06C-4B0C51CDF11B}"/>
                  </a:ext>
                </a:extLst>
              </p:cNvPr>
              <p:cNvSpPr txBox="1"/>
              <p:nvPr/>
            </p:nvSpPr>
            <p:spPr>
              <a:xfrm>
                <a:off x="7793595" y="1986515"/>
                <a:ext cx="3802660" cy="6266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105" name="文本框 13">
                <a:extLst>
                  <a:ext uri="{FF2B5EF4-FFF2-40B4-BE49-F238E27FC236}">
                    <a16:creationId xmlns:a16="http://schemas.microsoft.com/office/drawing/2014/main" xmlns="" id="{B95243B0-0C1A-4AB1-8F76-FDE0405997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94872" y="1683390"/>
                <a:ext cx="2284105" cy="400109"/>
              </a:xfrm>
              <a:prstGeom prst="rect">
                <a:avLst/>
              </a:prstGeom>
            </p:spPr>
            <p:txBody>
              <a:bodyPr anchor="ctr"/>
              <a:lstStyle>
                <a:defPPr>
                  <a:defRPr lang="zh-CN"/>
                </a:defPPr>
                <a:lvl1pPr algn="ctr">
                  <a:spcBef>
                    <a:spcPts val="1000"/>
                  </a:spcBef>
                  <a:defRPr sz="2800" b="1" spc="60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</a:defRPr>
                </a:lvl1pPr>
              </a:lstStyle>
              <a:p>
                <a:pPr algn="l"/>
                <a:r>
                  <a:rPr lang="zh-CN" altLang="en-US" sz="2000" dirty="0">
                    <a:latin typeface="+mj-ea"/>
                    <a:ea typeface="+mj-ea"/>
                  </a:rPr>
                  <a:t>点击修改标题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AA89522-315F-4FE9-98C7-A6525B0487F5}"/>
              </a:ext>
            </a:extLst>
          </p:cNvPr>
          <p:cNvGrpSpPr/>
          <p:nvPr/>
        </p:nvGrpSpPr>
        <p:grpSpPr>
          <a:xfrm>
            <a:off x="3884366" y="1761560"/>
            <a:ext cx="7751232" cy="929771"/>
            <a:chOff x="3884366" y="1761560"/>
            <a:chExt cx="7751232" cy="92977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011AFF00-9C2B-4C0D-86D1-B48947792DEF}"/>
                </a:ext>
              </a:extLst>
            </p:cNvPr>
            <p:cNvGrpSpPr/>
            <p:nvPr/>
          </p:nvGrpSpPr>
          <p:grpSpPr>
            <a:xfrm>
              <a:off x="3884366" y="2127640"/>
              <a:ext cx="3776481" cy="72000"/>
              <a:chOff x="3884366" y="2226446"/>
              <a:chExt cx="3776481" cy="72000"/>
            </a:xfrm>
          </p:grpSpPr>
          <p:cxnSp>
            <p:nvCxnSpPr>
              <p:cNvPr id="45" name="直线连接符 8">
                <a:extLst>
                  <a:ext uri="{FF2B5EF4-FFF2-40B4-BE49-F238E27FC236}">
                    <a16:creationId xmlns:a16="http://schemas.microsoft.com/office/drawing/2014/main" xmlns="" id="{923CAE20-B9AF-4F64-A465-E87451DD4F9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884366" y="2262446"/>
                <a:ext cx="3749489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DCB6D55E-DADF-407A-B7F8-FF5DF0A54A1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88847" y="222644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15875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ang="2700000" scaled="1"/>
                  <a:tileRect/>
                </a:gra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6BCF2AA7-E04E-4367-B5D8-0913B7AF34E9}"/>
                </a:ext>
              </a:extLst>
            </p:cNvPr>
            <p:cNvGrpSpPr/>
            <p:nvPr/>
          </p:nvGrpSpPr>
          <p:grpSpPr>
            <a:xfrm>
              <a:off x="7832938" y="1761560"/>
              <a:ext cx="3802660" cy="929771"/>
              <a:chOff x="7793595" y="1683390"/>
              <a:chExt cx="3802660" cy="929771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xmlns="" id="{43DD5280-3D0F-4F4F-B037-47D019BE11E5}"/>
                  </a:ext>
                </a:extLst>
              </p:cNvPr>
              <p:cNvSpPr txBox="1"/>
              <p:nvPr/>
            </p:nvSpPr>
            <p:spPr>
              <a:xfrm>
                <a:off x="7793595" y="1986515"/>
                <a:ext cx="3802660" cy="6266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顶部“开始”面板中可以对字体、字号、颜色、行距等进行修改。</a:t>
                </a:r>
              </a:p>
            </p:txBody>
          </p:sp>
          <p:sp>
            <p:nvSpPr>
              <p:cNvPr id="69" name="文本框 13">
                <a:extLst>
                  <a:ext uri="{FF2B5EF4-FFF2-40B4-BE49-F238E27FC236}">
                    <a16:creationId xmlns:a16="http://schemas.microsoft.com/office/drawing/2014/main" xmlns="" id="{91113DA4-ADF0-47C7-ADE7-A750966D7D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94872" y="1683390"/>
                <a:ext cx="2284105" cy="400109"/>
              </a:xfrm>
              <a:prstGeom prst="rect">
                <a:avLst/>
              </a:prstGeom>
            </p:spPr>
            <p:txBody>
              <a:bodyPr anchor="ctr"/>
              <a:lstStyle>
                <a:defPPr>
                  <a:defRPr lang="zh-CN"/>
                </a:defPPr>
                <a:lvl1pPr algn="ctr">
                  <a:spcBef>
                    <a:spcPts val="1000"/>
                  </a:spcBef>
                  <a:defRPr sz="2800" b="1" spc="600">
                    <a:gradFill>
                      <a:gsLst>
                        <a:gs pos="0">
                          <a:schemeClr val="accent3"/>
                        </a:gs>
                        <a:gs pos="60000">
                          <a:schemeClr val="accent2"/>
                        </a:gs>
                        <a:gs pos="100000">
                          <a:schemeClr val="accent6"/>
                        </a:gs>
                      </a:gsLst>
                      <a:lin ang="5400000" scaled="1"/>
                    </a:gradFill>
                  </a:defRPr>
                </a:lvl1pPr>
              </a:lstStyle>
              <a:p>
                <a:pPr algn="l"/>
                <a:r>
                  <a:rPr lang="zh-CN" altLang="en-US" sz="2000" dirty="0">
                    <a:latin typeface="+mj-ea"/>
                    <a:ea typeface="+mj-ea"/>
                  </a:rPr>
                  <a:t>点击修改标题</a:t>
                </a:r>
              </a:p>
            </p:txBody>
          </p:sp>
        </p:grpSp>
      </p:grp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062D1B34-F14F-4685-B06C-287EF38F60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逻辑文字呈现页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3BB2ECDA-8189-46D5-AB71-778879B455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TEXT HERE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226D9C2-29F8-4BC2-8FA9-D1443A335B7E}"/>
              </a:ext>
            </a:extLst>
          </p:cNvPr>
          <p:cNvGrpSpPr/>
          <p:nvPr/>
        </p:nvGrpSpPr>
        <p:grpSpPr>
          <a:xfrm>
            <a:off x="941388" y="1796397"/>
            <a:ext cx="5283142" cy="3888316"/>
            <a:chOff x="941388" y="1702116"/>
            <a:chExt cx="5832475" cy="388831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CC9DBA34-804D-484F-9A7D-C6CAF73705A3}"/>
                </a:ext>
              </a:extLst>
            </p:cNvPr>
            <p:cNvSpPr/>
            <p:nvPr/>
          </p:nvSpPr>
          <p:spPr>
            <a:xfrm>
              <a:off x="3128566" y="1702116"/>
              <a:ext cx="1458118" cy="972079"/>
            </a:xfrm>
            <a:custGeom>
              <a:avLst/>
              <a:gdLst>
                <a:gd name="connsiteX0" fmla="*/ 0 w 1458118"/>
                <a:gd name="connsiteY0" fmla="*/ 972079 h 972079"/>
                <a:gd name="connsiteX1" fmla="*/ 729059 w 1458118"/>
                <a:gd name="connsiteY1" fmla="*/ 0 h 972079"/>
                <a:gd name="connsiteX2" fmla="*/ 729059 w 1458118"/>
                <a:gd name="connsiteY2" fmla="*/ 0 h 972079"/>
                <a:gd name="connsiteX3" fmla="*/ 1458118 w 1458118"/>
                <a:gd name="connsiteY3" fmla="*/ 972079 h 972079"/>
                <a:gd name="connsiteX4" fmla="*/ 0 w 1458118"/>
                <a:gd name="connsiteY4" fmla="*/ 972079 h 97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118" h="972079">
                  <a:moveTo>
                    <a:pt x="0" y="972079"/>
                  </a:moveTo>
                  <a:lnTo>
                    <a:pt x="729059" y="0"/>
                  </a:lnTo>
                  <a:lnTo>
                    <a:pt x="729059" y="0"/>
                  </a:lnTo>
                  <a:lnTo>
                    <a:pt x="1458118" y="972079"/>
                  </a:lnTo>
                  <a:lnTo>
                    <a:pt x="0" y="97207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2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lvl="0" indent="0"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800" b="1" kern="1200" dirty="0">
                  <a:solidFill>
                    <a:schemeClr val="bg1"/>
                  </a:solidFill>
                  <a:latin typeface="+mj-ea"/>
                  <a:ea typeface="+mj-ea"/>
                  <a:cs typeface="+mn-cs"/>
                </a:rPr>
                <a:t>文本</a:t>
              </a: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B9DFA518-2042-4FB1-B034-57C748E3DF1C}"/>
                </a:ext>
              </a:extLst>
            </p:cNvPr>
            <p:cNvSpPr/>
            <p:nvPr/>
          </p:nvSpPr>
          <p:spPr>
            <a:xfrm>
              <a:off x="2399506" y="2674195"/>
              <a:ext cx="2916237" cy="972079"/>
            </a:xfrm>
            <a:custGeom>
              <a:avLst/>
              <a:gdLst>
                <a:gd name="connsiteX0" fmla="*/ 0 w 2916237"/>
                <a:gd name="connsiteY0" fmla="*/ 972079 h 972079"/>
                <a:gd name="connsiteX1" fmla="*/ 729059 w 2916237"/>
                <a:gd name="connsiteY1" fmla="*/ 0 h 972079"/>
                <a:gd name="connsiteX2" fmla="*/ 2187178 w 2916237"/>
                <a:gd name="connsiteY2" fmla="*/ 0 h 972079"/>
                <a:gd name="connsiteX3" fmla="*/ 2916237 w 2916237"/>
                <a:gd name="connsiteY3" fmla="*/ 972079 h 972079"/>
                <a:gd name="connsiteX4" fmla="*/ 0 w 2916237"/>
                <a:gd name="connsiteY4" fmla="*/ 972079 h 97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6237" h="972079">
                  <a:moveTo>
                    <a:pt x="0" y="972079"/>
                  </a:moveTo>
                  <a:lnTo>
                    <a:pt x="729059" y="0"/>
                  </a:lnTo>
                  <a:lnTo>
                    <a:pt x="2187178" y="0"/>
                  </a:lnTo>
                  <a:lnTo>
                    <a:pt x="2916237" y="972079"/>
                  </a:lnTo>
                  <a:lnTo>
                    <a:pt x="0" y="97207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文本</a:t>
              </a: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BB0C87A9-B1F9-42F8-9C01-E83B525DCB98}"/>
                </a:ext>
              </a:extLst>
            </p:cNvPr>
            <p:cNvSpPr/>
            <p:nvPr/>
          </p:nvSpPr>
          <p:spPr>
            <a:xfrm>
              <a:off x="1670447" y="3646274"/>
              <a:ext cx="4374356" cy="972079"/>
            </a:xfrm>
            <a:custGeom>
              <a:avLst/>
              <a:gdLst>
                <a:gd name="connsiteX0" fmla="*/ 0 w 4374356"/>
                <a:gd name="connsiteY0" fmla="*/ 972079 h 972079"/>
                <a:gd name="connsiteX1" fmla="*/ 729059 w 4374356"/>
                <a:gd name="connsiteY1" fmla="*/ 0 h 972079"/>
                <a:gd name="connsiteX2" fmla="*/ 3645297 w 4374356"/>
                <a:gd name="connsiteY2" fmla="*/ 0 h 972079"/>
                <a:gd name="connsiteX3" fmla="*/ 4374356 w 4374356"/>
                <a:gd name="connsiteY3" fmla="*/ 972079 h 972079"/>
                <a:gd name="connsiteX4" fmla="*/ 0 w 4374356"/>
                <a:gd name="connsiteY4" fmla="*/ 972079 h 97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4356" h="972079">
                  <a:moveTo>
                    <a:pt x="0" y="972079"/>
                  </a:moveTo>
                  <a:lnTo>
                    <a:pt x="729059" y="0"/>
                  </a:lnTo>
                  <a:lnTo>
                    <a:pt x="3645297" y="0"/>
                  </a:lnTo>
                  <a:lnTo>
                    <a:pt x="4374356" y="972079"/>
                  </a:lnTo>
                  <a:lnTo>
                    <a:pt x="0" y="97207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30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文本</a:t>
              </a: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BC581762-BB30-461E-A719-5C65FF4007B4}"/>
                </a:ext>
              </a:extLst>
            </p:cNvPr>
            <p:cNvSpPr/>
            <p:nvPr/>
          </p:nvSpPr>
          <p:spPr>
            <a:xfrm>
              <a:off x="941388" y="4618353"/>
              <a:ext cx="5832475" cy="972079"/>
            </a:xfrm>
            <a:custGeom>
              <a:avLst/>
              <a:gdLst>
                <a:gd name="connsiteX0" fmla="*/ 0 w 5832475"/>
                <a:gd name="connsiteY0" fmla="*/ 972079 h 972079"/>
                <a:gd name="connsiteX1" fmla="*/ 729059 w 5832475"/>
                <a:gd name="connsiteY1" fmla="*/ 0 h 972079"/>
                <a:gd name="connsiteX2" fmla="*/ 5103416 w 5832475"/>
                <a:gd name="connsiteY2" fmla="*/ 0 h 972079"/>
                <a:gd name="connsiteX3" fmla="*/ 5832475 w 5832475"/>
                <a:gd name="connsiteY3" fmla="*/ 972079 h 972079"/>
                <a:gd name="connsiteX4" fmla="*/ 0 w 5832475"/>
                <a:gd name="connsiteY4" fmla="*/ 972079 h 97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2475" h="972079">
                  <a:moveTo>
                    <a:pt x="0" y="972079"/>
                  </a:moveTo>
                  <a:lnTo>
                    <a:pt x="729059" y="0"/>
                  </a:lnTo>
                  <a:lnTo>
                    <a:pt x="5103416" y="0"/>
                  </a:lnTo>
                  <a:lnTo>
                    <a:pt x="5832475" y="972079"/>
                  </a:lnTo>
                  <a:lnTo>
                    <a:pt x="0" y="97207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3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14885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QY集团商务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0AECA"/>
      </a:accent1>
      <a:accent2>
        <a:srgbClr val="0BA6F3"/>
      </a:accent2>
      <a:accent3>
        <a:srgbClr val="2073C6"/>
      </a:accent3>
      <a:accent4>
        <a:srgbClr val="30C7DC"/>
      </a:accent4>
      <a:accent5>
        <a:srgbClr val="1FBAD4"/>
      </a:accent5>
      <a:accent6>
        <a:srgbClr val="65D7E7"/>
      </a:accent6>
      <a:hlink>
        <a:srgbClr val="FFFFFF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2737</Words>
  <Application>Microsoft Office PowerPoint</Application>
  <PresentationFormat>宽屏</PresentationFormat>
  <Paragraphs>230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汉仪雅酷黑 45W</vt:lpstr>
      <vt:lpstr>微软雅黑</vt:lpstr>
      <vt:lpstr>微软雅黑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鱼 酱</dc:creator>
  <cp:keywords>51PPT模板网</cp:keywords>
  <dc:description>www.51pptmoban.com</dc:description>
  <cp:lastModifiedBy>阳光 男孩</cp:lastModifiedBy>
  <cp:revision>166</cp:revision>
  <dcterms:created xsi:type="dcterms:W3CDTF">2020-04-04T08:46:46Z</dcterms:created>
  <dcterms:modified xsi:type="dcterms:W3CDTF">2020-04-12T14:50:47Z</dcterms:modified>
</cp:coreProperties>
</file>