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78" r:id="rId2"/>
    <p:sldId id="285" r:id="rId3"/>
    <p:sldId id="286" r:id="rId4"/>
    <p:sldId id="302" r:id="rId5"/>
    <p:sldId id="303" r:id="rId6"/>
    <p:sldId id="305" r:id="rId7"/>
    <p:sldId id="287" r:id="rId8"/>
    <p:sldId id="301" r:id="rId9"/>
    <p:sldId id="300" r:id="rId10"/>
    <p:sldId id="304" r:id="rId11"/>
    <p:sldId id="296" r:id="rId12"/>
    <p:sldId id="288" r:id="rId13"/>
    <p:sldId id="297" r:id="rId14"/>
    <p:sldId id="299" r:id="rId15"/>
    <p:sldId id="298" r:id="rId16"/>
    <p:sldId id="293" r:id="rId17"/>
    <p:sldId id="289" r:id="rId18"/>
    <p:sldId id="295" r:id="rId19"/>
    <p:sldId id="294" r:id="rId20"/>
    <p:sldId id="306" r:id="rId21"/>
    <p:sldId id="291" r:id="rId22"/>
    <p:sldId id="307" r:id="rId23"/>
    <p:sldId id="308" r:id="rId24"/>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4" userDrawn="1">
          <p15:clr>
            <a:srgbClr val="A4A3A4"/>
          </p15:clr>
        </p15:guide>
        <p15:guide id="4" orient="horz" pos="576" userDrawn="1">
          <p15:clr>
            <a:srgbClr val="A4A3A4"/>
          </p15:clr>
        </p15:guide>
        <p15:guide id="5" orient="horz" pos="632" userDrawn="1">
          <p15:clr>
            <a:srgbClr val="A4A3A4"/>
          </p15:clr>
        </p15:guide>
        <p15:guide id="6" pos="3840" userDrawn="1">
          <p15:clr>
            <a:srgbClr val="A4A3A4"/>
          </p15:clr>
        </p15:guide>
        <p15:guide id="7" orient="horz"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4AC8B"/>
    <a:srgbClr val="006658"/>
    <a:srgbClr val="00A442"/>
    <a:srgbClr val="008337"/>
    <a:srgbClr val="F7F7F7"/>
    <a:srgbClr val="4DB036"/>
    <a:srgbClr val="9D161C"/>
    <a:srgbClr val="FAA109"/>
    <a:srgbClr val="F8AA0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147" autoAdjust="0"/>
    <p:restoredTop sz="93812" autoAdjust="0"/>
  </p:normalViewPr>
  <p:slideViewPr>
    <p:cSldViewPr snapToGrid="0" showGuides="1">
      <p:cViewPr varScale="1">
        <p:scale>
          <a:sx n="102" d="100"/>
          <a:sy n="102" d="100"/>
        </p:scale>
        <p:origin x="96" y="192"/>
      </p:cViewPr>
      <p:guideLst>
        <p:guide orient="horz" pos="144"/>
        <p:guide orient="horz" pos="576"/>
        <p:guide orient="horz" pos="632"/>
        <p:guide pos="3840"/>
        <p:guide orient="horz" pos="2160"/>
      </p:guideLst>
    </p:cSldViewPr>
  </p:slideViewPr>
  <p:outlineViewPr>
    <p:cViewPr>
      <p:scale>
        <a:sx n="33" d="100"/>
        <a:sy n="33" d="100"/>
      </p:scale>
      <p:origin x="0" y="-3828"/>
    </p:cViewPr>
  </p:outlineViewPr>
  <p:notesTextViewPr>
    <p:cViewPr>
      <p:scale>
        <a:sx n="1" d="1"/>
        <a:sy n="1" d="1"/>
      </p:scale>
      <p:origin x="0" y="0"/>
    </p:cViewPr>
  </p:notesTextViewPr>
  <p:sorterViewPr>
    <p:cViewPr>
      <p:scale>
        <a:sx n="42" d="100"/>
        <a:sy n="42"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28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areaChart>
        <c:grouping val="standard"/>
        <c:varyColors val="0"/>
        <c:ser>
          <c:idx val="1"/>
          <c:order val="1"/>
          <c:tx>
            <c:strRef>
              <c:f>Sheet1!$C$1</c:f>
              <c:strCache>
                <c:ptCount val="1"/>
                <c:pt idx="0">
                  <c:v>系列 2</c:v>
                </c:pt>
              </c:strCache>
            </c:strRef>
          </c:tx>
          <c:spPr>
            <a:gradFill>
              <a:gsLst>
                <a:gs pos="28000">
                  <a:schemeClr val="accent5">
                    <a:lumMod val="50000"/>
                  </a:schemeClr>
                </a:gs>
                <a:gs pos="100000">
                  <a:schemeClr val="accent5">
                    <a:lumMod val="60000"/>
                    <a:lumOff val="40000"/>
                  </a:schemeClr>
                </a:gs>
              </a:gsLst>
              <a:lin ang="5400000" scaled="1"/>
            </a:gradFill>
            <a:ln>
              <a:noFill/>
            </a:ln>
            <a:effectLst/>
          </c:spPr>
          <c:cat>
            <c:strRef>
              <c:f>Sheet1!$A$2:$A$5</c:f>
              <c:strCache>
                <c:ptCount val="4"/>
                <c:pt idx="0">
                  <c:v>类别 1</c:v>
                </c:pt>
                <c:pt idx="1">
                  <c:v>类别 2</c:v>
                </c:pt>
                <c:pt idx="2">
                  <c:v>类别 3</c:v>
                </c:pt>
                <c:pt idx="3">
                  <c:v>类别 4</c:v>
                </c:pt>
              </c:strCache>
            </c:strRef>
          </c:cat>
          <c:val>
            <c:numRef>
              <c:f>Sheet1!$C$2:$C$5</c:f>
              <c:numCache>
                <c:formatCode>General</c:formatCode>
                <c:ptCount val="4"/>
                <c:pt idx="0">
                  <c:v>4.3</c:v>
                </c:pt>
                <c:pt idx="1">
                  <c:v>4</c:v>
                </c:pt>
                <c:pt idx="2">
                  <c:v>3.5</c:v>
                </c:pt>
                <c:pt idx="3">
                  <c:v>2.7</c:v>
                </c:pt>
              </c:numCache>
            </c:numRef>
          </c:val>
          <c:extLst xmlns:c16r2="http://schemas.microsoft.com/office/drawing/2015/06/chart">
            <c:ext xmlns:c16="http://schemas.microsoft.com/office/drawing/2014/chart" uri="{C3380CC4-5D6E-409C-BE32-E72D297353CC}">
              <c16:uniqueId val="{00000001-49D5-40F3-A63B-4FADCE9A7395}"/>
            </c:ext>
          </c:extLst>
        </c:ser>
        <c:dLbls>
          <c:showLegendKey val="0"/>
          <c:showVal val="0"/>
          <c:showCatName val="0"/>
          <c:showSerName val="0"/>
          <c:showPercent val="0"/>
          <c:showBubbleSize val="0"/>
        </c:dLbls>
        <c:axId val="-424035088"/>
        <c:axId val="-424050320"/>
      </c:areaChart>
      <c:lineChart>
        <c:grouping val="standard"/>
        <c:varyColors val="0"/>
        <c:ser>
          <c:idx val="0"/>
          <c:order val="0"/>
          <c:tx>
            <c:strRef>
              <c:f>Sheet1!$B$1</c:f>
              <c:strCache>
                <c:ptCount val="1"/>
                <c:pt idx="0">
                  <c:v>系列 1</c:v>
                </c:pt>
              </c:strCache>
            </c:strRef>
          </c:tx>
          <c:spPr>
            <a:ln w="28575" cap="rnd">
              <a:solidFill>
                <a:schemeClr val="accent5">
                  <a:lumMod val="50000"/>
                </a:schemeClr>
              </a:solidFill>
              <a:round/>
            </a:ln>
            <a:effectLst/>
          </c:spPr>
          <c:marker>
            <c:symbol val="none"/>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4</c:v>
                </c:pt>
                <c:pt idx="2">
                  <c:v>3.5</c:v>
                </c:pt>
                <c:pt idx="3">
                  <c:v>2.7</c:v>
                </c:pt>
              </c:numCache>
            </c:numRef>
          </c:val>
          <c:smooth val="0"/>
          <c:extLst xmlns:c16r2="http://schemas.microsoft.com/office/drawing/2015/06/chart">
            <c:ext xmlns:c16="http://schemas.microsoft.com/office/drawing/2014/chart" uri="{C3380CC4-5D6E-409C-BE32-E72D297353CC}">
              <c16:uniqueId val="{00000000-49D5-40F3-A63B-4FADCE9A7395}"/>
            </c:ext>
          </c:extLst>
        </c:ser>
        <c:dLbls>
          <c:showLegendKey val="0"/>
          <c:showVal val="0"/>
          <c:showCatName val="0"/>
          <c:showSerName val="0"/>
          <c:showPercent val="0"/>
          <c:showBubbleSize val="0"/>
        </c:dLbls>
        <c:marker val="1"/>
        <c:smooth val="0"/>
        <c:axId val="-424035088"/>
        <c:axId val="-424050320"/>
      </c:lineChart>
      <c:catAx>
        <c:axId val="-4240350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24050320"/>
        <c:crosses val="autoZero"/>
        <c:auto val="1"/>
        <c:lblAlgn val="ctr"/>
        <c:lblOffset val="100"/>
        <c:noMultiLvlLbl val="0"/>
      </c:catAx>
      <c:valAx>
        <c:axId val="-424050320"/>
        <c:scaling>
          <c:orientation val="minMax"/>
          <c:max val="4.5"/>
        </c:scaling>
        <c:delete val="0"/>
        <c:axPos val="l"/>
        <c:majorGridlines>
          <c:spPr>
            <a:ln w="9525" cap="flat" cmpd="sng" algn="ctr">
              <a:solidFill>
                <a:schemeClr val="bg1">
                  <a:lumMod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24035088"/>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w="0">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3E2B9D-99F4-4D93-BB1A-B2F067ACD172}" type="datetimeFigureOut">
              <a:rPr lang="zh-CN" altLang="en-US" smtClean="0"/>
              <a:t>2020/4/12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B22FB47-E2CB-40FA-8FD8-9E67F52B4131}" type="slidenum">
              <a:rPr lang="zh-CN" altLang="en-US" smtClean="0"/>
              <a:t>‹#›</a:t>
            </a:fld>
            <a:endParaRPr lang="zh-CN" altLang="en-US"/>
          </a:p>
        </p:txBody>
      </p:sp>
    </p:spTree>
    <p:extLst>
      <p:ext uri="{BB962C8B-B14F-4D97-AF65-F5344CB8AC3E}">
        <p14:creationId xmlns:p14="http://schemas.microsoft.com/office/powerpoint/2010/main" val="19319998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E5FC176-1C71-4A32-8803-0295B3151AD9}"/>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CF90A5C1-20F2-4DDA-98EB-1C0925A547B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DCF4F0A9-00DD-4DAB-8C9D-6C84B4B162D8}"/>
              </a:ext>
            </a:extLst>
          </p:cNvPr>
          <p:cNvSpPr>
            <a:spLocks noGrp="1"/>
          </p:cNvSpPr>
          <p:nvPr>
            <p:ph type="dt" sz="half" idx="10"/>
          </p:nvPr>
        </p:nvSpPr>
        <p:spPr/>
        <p:txBody>
          <a:bodyPr/>
          <a:lstStyle/>
          <a:p>
            <a:fld id="{2F154C85-AF49-46F3-A08B-2EB1B6996128}" type="datetimeFigureOut">
              <a:rPr lang="zh-CN" altLang="en-US" smtClean="0"/>
              <a:t>2020/4/12</a:t>
            </a:fld>
            <a:endParaRPr lang="zh-CN" altLang="en-US"/>
          </a:p>
        </p:txBody>
      </p:sp>
      <p:sp>
        <p:nvSpPr>
          <p:cNvPr id="5" name="页脚占位符 4">
            <a:extLst>
              <a:ext uri="{FF2B5EF4-FFF2-40B4-BE49-F238E27FC236}">
                <a16:creationId xmlns:a16="http://schemas.microsoft.com/office/drawing/2014/main" xmlns="" id="{4A23EFE8-323E-4919-9113-B4A71F7317F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E8E3ECD7-AB28-42E2-9F86-EFCB6CAD8CF5}"/>
              </a:ext>
            </a:extLst>
          </p:cNvPr>
          <p:cNvSpPr>
            <a:spLocks noGrp="1"/>
          </p:cNvSpPr>
          <p:nvPr>
            <p:ph type="sldNum" sz="quarter" idx="12"/>
          </p:nvPr>
        </p:nvSpPr>
        <p:spPr/>
        <p:txBody>
          <a:bodyPr/>
          <a:lstStyle/>
          <a:p>
            <a:fld id="{E5EAA2EE-2C67-481D-9DD9-E084992FCF5D}" type="slidenum">
              <a:rPr lang="zh-CN" altLang="en-US" smtClean="0"/>
              <a:t>‹#›</a:t>
            </a:fld>
            <a:endParaRPr lang="zh-CN" altLang="en-US"/>
          </a:p>
        </p:txBody>
      </p:sp>
    </p:spTree>
    <p:extLst>
      <p:ext uri="{BB962C8B-B14F-4D97-AF65-F5344CB8AC3E}">
        <p14:creationId xmlns:p14="http://schemas.microsoft.com/office/powerpoint/2010/main" val="42680527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8E44597-6503-49E3-BD0A-3CEABDE59255}"/>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C93098BF-2E6A-48CD-934A-6B316394825E}"/>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4F1A2889-E657-4FD1-AEF1-906AE120E6C1}"/>
              </a:ext>
            </a:extLst>
          </p:cNvPr>
          <p:cNvSpPr>
            <a:spLocks noGrp="1"/>
          </p:cNvSpPr>
          <p:nvPr>
            <p:ph type="dt" sz="half" idx="10"/>
          </p:nvPr>
        </p:nvSpPr>
        <p:spPr/>
        <p:txBody>
          <a:bodyPr/>
          <a:lstStyle/>
          <a:p>
            <a:fld id="{2F154C85-AF49-46F3-A08B-2EB1B6996128}" type="datetimeFigureOut">
              <a:rPr lang="zh-CN" altLang="en-US" smtClean="0"/>
              <a:t>2020/4/12</a:t>
            </a:fld>
            <a:endParaRPr lang="zh-CN" altLang="en-US"/>
          </a:p>
        </p:txBody>
      </p:sp>
      <p:sp>
        <p:nvSpPr>
          <p:cNvPr id="5" name="页脚占位符 4">
            <a:extLst>
              <a:ext uri="{FF2B5EF4-FFF2-40B4-BE49-F238E27FC236}">
                <a16:creationId xmlns:a16="http://schemas.microsoft.com/office/drawing/2014/main" xmlns="" id="{80ADF52A-1F56-4163-91E7-27568E7E112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49E03AE9-AA9A-44B4-800A-54A5DBBCE9D1}"/>
              </a:ext>
            </a:extLst>
          </p:cNvPr>
          <p:cNvSpPr>
            <a:spLocks noGrp="1"/>
          </p:cNvSpPr>
          <p:nvPr>
            <p:ph type="sldNum" sz="quarter" idx="12"/>
          </p:nvPr>
        </p:nvSpPr>
        <p:spPr/>
        <p:txBody>
          <a:bodyPr/>
          <a:lstStyle/>
          <a:p>
            <a:fld id="{E5EAA2EE-2C67-481D-9DD9-E084992FCF5D}" type="slidenum">
              <a:rPr lang="zh-CN" altLang="en-US" smtClean="0"/>
              <a:t>‹#›</a:t>
            </a:fld>
            <a:endParaRPr lang="zh-CN" altLang="en-US"/>
          </a:p>
        </p:txBody>
      </p:sp>
    </p:spTree>
    <p:extLst>
      <p:ext uri="{BB962C8B-B14F-4D97-AF65-F5344CB8AC3E}">
        <p14:creationId xmlns:p14="http://schemas.microsoft.com/office/powerpoint/2010/main" val="5832184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77AF1BBE-842D-4127-BFB3-D9F8760244D7}"/>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010E2811-F9D3-4B74-8616-D2665F2CA557}"/>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BEAC246A-74E9-450B-8FFD-ACE7B42D2238}"/>
              </a:ext>
            </a:extLst>
          </p:cNvPr>
          <p:cNvSpPr>
            <a:spLocks noGrp="1"/>
          </p:cNvSpPr>
          <p:nvPr>
            <p:ph type="dt" sz="half" idx="10"/>
          </p:nvPr>
        </p:nvSpPr>
        <p:spPr/>
        <p:txBody>
          <a:bodyPr/>
          <a:lstStyle/>
          <a:p>
            <a:fld id="{2F154C85-AF49-46F3-A08B-2EB1B6996128}" type="datetimeFigureOut">
              <a:rPr lang="zh-CN" altLang="en-US" smtClean="0"/>
              <a:t>2020/4/12</a:t>
            </a:fld>
            <a:endParaRPr lang="zh-CN" altLang="en-US"/>
          </a:p>
        </p:txBody>
      </p:sp>
      <p:sp>
        <p:nvSpPr>
          <p:cNvPr id="5" name="页脚占位符 4">
            <a:extLst>
              <a:ext uri="{FF2B5EF4-FFF2-40B4-BE49-F238E27FC236}">
                <a16:creationId xmlns:a16="http://schemas.microsoft.com/office/drawing/2014/main" xmlns="" id="{FC9F2B39-1C9E-4C84-A1C7-39B1DC8B7ED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1D2C502D-C56D-472C-80EB-AA53A4730429}"/>
              </a:ext>
            </a:extLst>
          </p:cNvPr>
          <p:cNvSpPr>
            <a:spLocks noGrp="1"/>
          </p:cNvSpPr>
          <p:nvPr>
            <p:ph type="sldNum" sz="quarter" idx="12"/>
          </p:nvPr>
        </p:nvSpPr>
        <p:spPr/>
        <p:txBody>
          <a:bodyPr/>
          <a:lstStyle/>
          <a:p>
            <a:fld id="{E5EAA2EE-2C67-481D-9DD9-E084992FCF5D}" type="slidenum">
              <a:rPr lang="zh-CN" altLang="en-US" smtClean="0"/>
              <a:t>‹#›</a:t>
            </a:fld>
            <a:endParaRPr lang="zh-CN" altLang="en-US"/>
          </a:p>
        </p:txBody>
      </p:sp>
    </p:spTree>
    <p:extLst>
      <p:ext uri="{BB962C8B-B14F-4D97-AF65-F5344CB8AC3E}">
        <p14:creationId xmlns:p14="http://schemas.microsoft.com/office/powerpoint/2010/main" val="34630550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1_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8356668-0921-46F3-8594-41E7281A3023}"/>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08E1EB59-E1C9-4A0E-B08B-598B19CA3025}"/>
              </a:ext>
            </a:extLst>
          </p:cNvPr>
          <p:cNvSpPr>
            <a:spLocks noGrp="1"/>
          </p:cNvSpPr>
          <p:nvPr>
            <p:ph type="dt" sz="half" idx="10"/>
          </p:nvPr>
        </p:nvSpPr>
        <p:spPr/>
        <p:txBody>
          <a:bodyPr/>
          <a:lstStyle/>
          <a:p>
            <a:fld id="{2F154C85-AF49-46F3-A08B-2EB1B6996128}" type="datetimeFigureOut">
              <a:rPr lang="zh-CN" altLang="en-US" smtClean="0"/>
              <a:t>2020/4/12</a:t>
            </a:fld>
            <a:endParaRPr lang="zh-CN" altLang="en-US"/>
          </a:p>
        </p:txBody>
      </p:sp>
      <p:sp>
        <p:nvSpPr>
          <p:cNvPr id="4" name="页脚占位符 3">
            <a:extLst>
              <a:ext uri="{FF2B5EF4-FFF2-40B4-BE49-F238E27FC236}">
                <a16:creationId xmlns:a16="http://schemas.microsoft.com/office/drawing/2014/main" xmlns="" id="{BB108834-DEE8-4712-990B-B99233245EE9}"/>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3641BC10-71F2-4AED-A2FD-6FD2D6ED7289}"/>
              </a:ext>
            </a:extLst>
          </p:cNvPr>
          <p:cNvSpPr>
            <a:spLocks noGrp="1"/>
          </p:cNvSpPr>
          <p:nvPr>
            <p:ph type="sldNum" sz="quarter" idx="12"/>
          </p:nvPr>
        </p:nvSpPr>
        <p:spPr/>
        <p:txBody>
          <a:bodyPr/>
          <a:lstStyle/>
          <a:p>
            <a:fld id="{E5EAA2EE-2C67-481D-9DD9-E084992FCF5D}" type="slidenum">
              <a:rPr lang="zh-CN" altLang="en-US" smtClean="0"/>
              <a:t>‹#›</a:t>
            </a:fld>
            <a:endParaRPr lang="zh-CN" altLang="en-US"/>
          </a:p>
        </p:txBody>
      </p:sp>
    </p:spTree>
    <p:extLst>
      <p:ext uri="{BB962C8B-B14F-4D97-AF65-F5344CB8AC3E}">
        <p14:creationId xmlns:p14="http://schemas.microsoft.com/office/powerpoint/2010/main" val="23638404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436CEB7-7A4D-4C79-9B9B-C838C2AA489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67D8BC5C-4027-4968-A80E-6F47ACB86435}"/>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131A9872-15E0-47CA-9BBC-10B2991D9E25}"/>
              </a:ext>
            </a:extLst>
          </p:cNvPr>
          <p:cNvSpPr>
            <a:spLocks noGrp="1"/>
          </p:cNvSpPr>
          <p:nvPr>
            <p:ph type="dt" sz="half" idx="10"/>
          </p:nvPr>
        </p:nvSpPr>
        <p:spPr/>
        <p:txBody>
          <a:bodyPr/>
          <a:lstStyle/>
          <a:p>
            <a:fld id="{2F154C85-AF49-46F3-A08B-2EB1B6996128}" type="datetimeFigureOut">
              <a:rPr lang="zh-CN" altLang="en-US" smtClean="0"/>
              <a:t>2020/4/12</a:t>
            </a:fld>
            <a:endParaRPr lang="zh-CN" altLang="en-US"/>
          </a:p>
        </p:txBody>
      </p:sp>
      <p:sp>
        <p:nvSpPr>
          <p:cNvPr id="5" name="页脚占位符 4">
            <a:extLst>
              <a:ext uri="{FF2B5EF4-FFF2-40B4-BE49-F238E27FC236}">
                <a16:creationId xmlns:a16="http://schemas.microsoft.com/office/drawing/2014/main" xmlns="" id="{CA0B23C8-455D-4425-AFA1-4CCD7EF7C41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C2B6DC19-D00C-45D6-960A-66A8F14B38FC}"/>
              </a:ext>
            </a:extLst>
          </p:cNvPr>
          <p:cNvSpPr>
            <a:spLocks noGrp="1"/>
          </p:cNvSpPr>
          <p:nvPr>
            <p:ph type="sldNum" sz="quarter" idx="12"/>
          </p:nvPr>
        </p:nvSpPr>
        <p:spPr/>
        <p:txBody>
          <a:bodyPr/>
          <a:lstStyle/>
          <a:p>
            <a:fld id="{E5EAA2EE-2C67-481D-9DD9-E084992FCF5D}" type="slidenum">
              <a:rPr lang="zh-CN" altLang="en-US" smtClean="0"/>
              <a:t>‹#›</a:t>
            </a:fld>
            <a:endParaRPr lang="zh-CN" altLang="en-US"/>
          </a:p>
        </p:txBody>
      </p:sp>
    </p:spTree>
    <p:extLst>
      <p:ext uri="{BB962C8B-B14F-4D97-AF65-F5344CB8AC3E}">
        <p14:creationId xmlns:p14="http://schemas.microsoft.com/office/powerpoint/2010/main" val="24670129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0254C93-5440-483F-A44E-6923B4FB85B1}"/>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3E89870B-B8FF-4D2E-9BA4-C69640E7145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7CEB7FC8-568A-4B92-BF29-DDA0C9C39A84}"/>
              </a:ext>
            </a:extLst>
          </p:cNvPr>
          <p:cNvSpPr>
            <a:spLocks noGrp="1"/>
          </p:cNvSpPr>
          <p:nvPr>
            <p:ph type="dt" sz="half" idx="10"/>
          </p:nvPr>
        </p:nvSpPr>
        <p:spPr/>
        <p:txBody>
          <a:bodyPr/>
          <a:lstStyle/>
          <a:p>
            <a:fld id="{2F154C85-AF49-46F3-A08B-2EB1B6996128}" type="datetimeFigureOut">
              <a:rPr lang="zh-CN" altLang="en-US" smtClean="0"/>
              <a:t>2020/4/12</a:t>
            </a:fld>
            <a:endParaRPr lang="zh-CN" altLang="en-US"/>
          </a:p>
        </p:txBody>
      </p:sp>
      <p:sp>
        <p:nvSpPr>
          <p:cNvPr id="5" name="页脚占位符 4">
            <a:extLst>
              <a:ext uri="{FF2B5EF4-FFF2-40B4-BE49-F238E27FC236}">
                <a16:creationId xmlns:a16="http://schemas.microsoft.com/office/drawing/2014/main" xmlns="" id="{45ED3D2E-67F7-462D-AB9C-542B7AD55EF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4503308A-B381-4204-BD09-EC5553A17138}"/>
              </a:ext>
            </a:extLst>
          </p:cNvPr>
          <p:cNvSpPr>
            <a:spLocks noGrp="1"/>
          </p:cNvSpPr>
          <p:nvPr>
            <p:ph type="sldNum" sz="quarter" idx="12"/>
          </p:nvPr>
        </p:nvSpPr>
        <p:spPr/>
        <p:txBody>
          <a:bodyPr/>
          <a:lstStyle/>
          <a:p>
            <a:fld id="{E5EAA2EE-2C67-481D-9DD9-E084992FCF5D}" type="slidenum">
              <a:rPr lang="zh-CN" altLang="en-US" smtClean="0"/>
              <a:t>‹#›</a:t>
            </a:fld>
            <a:endParaRPr lang="zh-CN" altLang="en-US"/>
          </a:p>
        </p:txBody>
      </p:sp>
    </p:spTree>
    <p:extLst>
      <p:ext uri="{BB962C8B-B14F-4D97-AF65-F5344CB8AC3E}">
        <p14:creationId xmlns:p14="http://schemas.microsoft.com/office/powerpoint/2010/main" val="30366419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C10439D-8106-46C6-81BE-9F51B500CAC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917A44D7-B7DA-48AA-9C5E-23B2B71EF5CD}"/>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20CC89D2-FB62-4F1F-A1DE-DCA17EE1F225}"/>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1B1435EB-B2BA-494A-B220-6CF1256B0A7B}"/>
              </a:ext>
            </a:extLst>
          </p:cNvPr>
          <p:cNvSpPr>
            <a:spLocks noGrp="1"/>
          </p:cNvSpPr>
          <p:nvPr>
            <p:ph type="dt" sz="half" idx="10"/>
          </p:nvPr>
        </p:nvSpPr>
        <p:spPr/>
        <p:txBody>
          <a:bodyPr/>
          <a:lstStyle/>
          <a:p>
            <a:fld id="{2F154C85-AF49-46F3-A08B-2EB1B6996128}" type="datetimeFigureOut">
              <a:rPr lang="zh-CN" altLang="en-US" smtClean="0"/>
              <a:t>2020/4/12</a:t>
            </a:fld>
            <a:endParaRPr lang="zh-CN" altLang="en-US"/>
          </a:p>
        </p:txBody>
      </p:sp>
      <p:sp>
        <p:nvSpPr>
          <p:cNvPr id="6" name="页脚占位符 5">
            <a:extLst>
              <a:ext uri="{FF2B5EF4-FFF2-40B4-BE49-F238E27FC236}">
                <a16:creationId xmlns:a16="http://schemas.microsoft.com/office/drawing/2014/main" xmlns="" id="{AF86ECF7-33F4-453D-9004-0E21C1DD12C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090AB138-F592-4C10-8B28-E59F7E301F0A}"/>
              </a:ext>
            </a:extLst>
          </p:cNvPr>
          <p:cNvSpPr>
            <a:spLocks noGrp="1"/>
          </p:cNvSpPr>
          <p:nvPr>
            <p:ph type="sldNum" sz="quarter" idx="12"/>
          </p:nvPr>
        </p:nvSpPr>
        <p:spPr/>
        <p:txBody>
          <a:bodyPr/>
          <a:lstStyle/>
          <a:p>
            <a:fld id="{E5EAA2EE-2C67-481D-9DD9-E084992FCF5D}" type="slidenum">
              <a:rPr lang="zh-CN" altLang="en-US" smtClean="0"/>
              <a:t>‹#›</a:t>
            </a:fld>
            <a:endParaRPr lang="zh-CN" altLang="en-US"/>
          </a:p>
        </p:txBody>
      </p:sp>
    </p:spTree>
    <p:extLst>
      <p:ext uri="{BB962C8B-B14F-4D97-AF65-F5344CB8AC3E}">
        <p14:creationId xmlns:p14="http://schemas.microsoft.com/office/powerpoint/2010/main" val="22326580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8601757-7217-48A0-8BDA-0B75DECC9632}"/>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A16FA329-C0B7-4A36-804F-DF0BF5D7974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FA8C4B73-9C5A-46F0-A454-9BD2F0D3A0FE}"/>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522E4B1B-8ACD-4058-89BB-3C932630112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0F014544-264E-4D6E-8177-A47802294850}"/>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546A180D-B246-401F-B754-AAAA353C7BAB}"/>
              </a:ext>
            </a:extLst>
          </p:cNvPr>
          <p:cNvSpPr>
            <a:spLocks noGrp="1"/>
          </p:cNvSpPr>
          <p:nvPr>
            <p:ph type="dt" sz="half" idx="10"/>
          </p:nvPr>
        </p:nvSpPr>
        <p:spPr/>
        <p:txBody>
          <a:bodyPr/>
          <a:lstStyle/>
          <a:p>
            <a:fld id="{2F154C85-AF49-46F3-A08B-2EB1B6996128}" type="datetimeFigureOut">
              <a:rPr lang="zh-CN" altLang="en-US" smtClean="0"/>
              <a:t>2020/4/12</a:t>
            </a:fld>
            <a:endParaRPr lang="zh-CN" altLang="en-US"/>
          </a:p>
        </p:txBody>
      </p:sp>
      <p:sp>
        <p:nvSpPr>
          <p:cNvPr id="8" name="页脚占位符 7">
            <a:extLst>
              <a:ext uri="{FF2B5EF4-FFF2-40B4-BE49-F238E27FC236}">
                <a16:creationId xmlns:a16="http://schemas.microsoft.com/office/drawing/2014/main" xmlns="" id="{7409F432-D990-490D-B3A1-523A514494CF}"/>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E1214AA8-AB62-450B-8A57-F787E42609B9}"/>
              </a:ext>
            </a:extLst>
          </p:cNvPr>
          <p:cNvSpPr>
            <a:spLocks noGrp="1"/>
          </p:cNvSpPr>
          <p:nvPr>
            <p:ph type="sldNum" sz="quarter" idx="12"/>
          </p:nvPr>
        </p:nvSpPr>
        <p:spPr/>
        <p:txBody>
          <a:bodyPr/>
          <a:lstStyle/>
          <a:p>
            <a:fld id="{E5EAA2EE-2C67-481D-9DD9-E084992FCF5D}" type="slidenum">
              <a:rPr lang="zh-CN" altLang="en-US" smtClean="0"/>
              <a:t>‹#›</a:t>
            </a:fld>
            <a:endParaRPr lang="zh-CN" altLang="en-US"/>
          </a:p>
        </p:txBody>
      </p:sp>
    </p:spTree>
    <p:extLst>
      <p:ext uri="{BB962C8B-B14F-4D97-AF65-F5344CB8AC3E}">
        <p14:creationId xmlns:p14="http://schemas.microsoft.com/office/powerpoint/2010/main" val="19649672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17" name="图片 16" descr="桌子上的电子产品&#10;&#10;描述已自动生成">
            <a:extLst>
              <a:ext uri="{FF2B5EF4-FFF2-40B4-BE49-F238E27FC236}">
                <a16:creationId xmlns:a16="http://schemas.microsoft.com/office/drawing/2014/main" xmlns="" id="{D3FF0926-FB42-4DE0-BD5A-369E1FB3059E}"/>
              </a:ext>
            </a:extLst>
          </p:cNvPr>
          <p:cNvPicPr>
            <a:picLocks noChangeAspect="1"/>
          </p:cNvPicPr>
          <p:nvPr userDrawn="1"/>
        </p:nvPicPr>
        <p:blipFill rotWithShape="1">
          <a:blip r:embed="rId2" cstate="print">
            <a:alphaModFix amt="5000"/>
            <a:extLst>
              <a:ext uri="{28A0092B-C50C-407E-A947-70E740481C1C}">
                <a14:useLocalDpi xmlns:a14="http://schemas.microsoft.com/office/drawing/2010/main" val="0"/>
              </a:ext>
            </a:extLst>
          </a:blip>
          <a:srcRect t="7813" b="7813"/>
          <a:stretch/>
        </p:blipFill>
        <p:spPr>
          <a:xfrm>
            <a:off x="0" y="0"/>
            <a:ext cx="12192000" cy="6858000"/>
          </a:xfrm>
          <a:prstGeom prst="rect">
            <a:avLst/>
          </a:prstGeom>
        </p:spPr>
      </p:pic>
      <p:sp>
        <p:nvSpPr>
          <p:cNvPr id="6" name="矩形 5">
            <a:extLst>
              <a:ext uri="{FF2B5EF4-FFF2-40B4-BE49-F238E27FC236}">
                <a16:creationId xmlns:a16="http://schemas.microsoft.com/office/drawing/2014/main" xmlns="" id="{B204E621-023C-42C9-B0B8-E0339F635D9B}"/>
              </a:ext>
            </a:extLst>
          </p:cNvPr>
          <p:cNvSpPr/>
          <p:nvPr userDrawn="1"/>
        </p:nvSpPr>
        <p:spPr>
          <a:xfrm>
            <a:off x="0" y="230458"/>
            <a:ext cx="176463" cy="6985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A7CDF0CF-3EBA-4E43-ADB1-91FF6C0F6C81}"/>
              </a:ext>
            </a:extLst>
          </p:cNvPr>
          <p:cNvSpPr/>
          <p:nvPr userDrawn="1"/>
        </p:nvSpPr>
        <p:spPr>
          <a:xfrm>
            <a:off x="11534274" y="6311900"/>
            <a:ext cx="314826" cy="889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占位符 3">
            <a:extLst>
              <a:ext uri="{FF2B5EF4-FFF2-40B4-BE49-F238E27FC236}">
                <a16:creationId xmlns:a16="http://schemas.microsoft.com/office/drawing/2014/main" xmlns="" id="{888A985F-8E2E-40FD-8819-9B55F089FA38}"/>
              </a:ext>
            </a:extLst>
          </p:cNvPr>
          <p:cNvSpPr>
            <a:spLocks noGrp="1"/>
          </p:cNvSpPr>
          <p:nvPr>
            <p:ph type="body" sz="quarter" idx="10" hasCustomPrompt="1"/>
          </p:nvPr>
        </p:nvSpPr>
        <p:spPr>
          <a:xfrm>
            <a:off x="168811" y="104629"/>
            <a:ext cx="1195559" cy="1006429"/>
          </a:xfrm>
          <a:noFill/>
        </p:spPr>
        <p:txBody>
          <a:bodyPr wrap="square" rtlCol="0" anchor="ctr" anchorCtr="0">
            <a:spAutoFit/>
          </a:bodyPr>
          <a:lstStyle>
            <a:lvl1pPr marL="0" indent="0">
              <a:buNone/>
              <a:defRPr lang="zh-CN" altLang="en-US" sz="6600" dirty="0" smtClean="0">
                <a:solidFill>
                  <a:schemeClr val="accent5">
                    <a:lumMod val="75000"/>
                  </a:schemeClr>
                </a:solidFill>
                <a:effectLst/>
                <a:latin typeface="Bahnschrift SemiBold" panose="020B0502040204020203" pitchFamily="34" charset="0"/>
              </a:defRPr>
            </a:lvl1pPr>
          </a:lstStyle>
          <a:p>
            <a:pPr marL="0" lvl="0" algn="ctr"/>
            <a:r>
              <a:rPr lang="en-US" altLang="zh-CN" dirty="0"/>
              <a:t>00</a:t>
            </a:r>
            <a:endParaRPr lang="zh-CN" altLang="en-US" dirty="0"/>
          </a:p>
        </p:txBody>
      </p:sp>
      <p:sp>
        <p:nvSpPr>
          <p:cNvPr id="11" name="文本占位符 10">
            <a:extLst>
              <a:ext uri="{FF2B5EF4-FFF2-40B4-BE49-F238E27FC236}">
                <a16:creationId xmlns:a16="http://schemas.microsoft.com/office/drawing/2014/main" xmlns="" id="{936FFC81-5A01-4CC7-A267-16AEBC900354}"/>
              </a:ext>
            </a:extLst>
          </p:cNvPr>
          <p:cNvSpPr>
            <a:spLocks noGrp="1"/>
          </p:cNvSpPr>
          <p:nvPr>
            <p:ph type="body" sz="quarter" idx="11"/>
          </p:nvPr>
        </p:nvSpPr>
        <p:spPr>
          <a:xfrm>
            <a:off x="1276371" y="236563"/>
            <a:ext cx="5105400" cy="480131"/>
          </a:xfrm>
          <a:noFill/>
        </p:spPr>
        <p:txBody>
          <a:bodyPr wrap="square" rtlCol="0">
            <a:spAutoFit/>
          </a:bodyPr>
          <a:lstStyle>
            <a:lvl1pPr marL="0" indent="0">
              <a:buNone/>
              <a:defRPr lang="zh-CN" altLang="en-US" dirty="0" smtClean="0"/>
            </a:lvl1pPr>
          </a:lstStyle>
          <a:p>
            <a:pPr marL="0" lvl="0"/>
            <a:r>
              <a:rPr lang="zh-CN" altLang="en-US" dirty="0"/>
              <a:t>单击此处编辑母版文本样式</a:t>
            </a:r>
          </a:p>
        </p:txBody>
      </p:sp>
      <p:sp>
        <p:nvSpPr>
          <p:cNvPr id="13" name="文本占位符 12">
            <a:extLst>
              <a:ext uri="{FF2B5EF4-FFF2-40B4-BE49-F238E27FC236}">
                <a16:creationId xmlns:a16="http://schemas.microsoft.com/office/drawing/2014/main" xmlns="" id="{8AC7846E-378D-4F7F-A69C-3022B70B1639}"/>
              </a:ext>
            </a:extLst>
          </p:cNvPr>
          <p:cNvSpPr>
            <a:spLocks noGrp="1"/>
          </p:cNvSpPr>
          <p:nvPr>
            <p:ph type="body" sz="quarter" idx="12"/>
          </p:nvPr>
        </p:nvSpPr>
        <p:spPr>
          <a:xfrm>
            <a:off x="1305867" y="677210"/>
            <a:ext cx="4950337" cy="313932"/>
          </a:xfrm>
          <a:noFill/>
        </p:spPr>
        <p:txBody>
          <a:bodyPr wrap="square" rtlCol="0" anchor="ctr" anchorCtr="0">
            <a:spAutoFit/>
          </a:bodyPr>
          <a:lstStyle>
            <a:lvl1pPr marL="0" indent="0">
              <a:buNone/>
              <a:defRPr lang="zh-CN" altLang="en-US" sz="1600" dirty="0" smtClean="0">
                <a:solidFill>
                  <a:schemeClr val="tx1">
                    <a:lumMod val="50000"/>
                    <a:lumOff val="50000"/>
                  </a:schemeClr>
                </a:solidFill>
                <a:latin typeface="思源黑体 CN Light" panose="020B0300000000000000" pitchFamily="34" charset="-122"/>
                <a:ea typeface="思源黑体 CN Light" panose="020B0300000000000000" pitchFamily="34" charset="-122"/>
              </a:defRPr>
            </a:lvl1pPr>
          </a:lstStyle>
          <a:p>
            <a:pPr marL="0" lvl="0"/>
            <a:r>
              <a:rPr lang="zh-CN" altLang="en-US" dirty="0"/>
              <a:t>单击此处编辑母版文本样式</a:t>
            </a:r>
          </a:p>
        </p:txBody>
      </p:sp>
    </p:spTree>
    <p:extLst>
      <p:ext uri="{BB962C8B-B14F-4D97-AF65-F5344CB8AC3E}">
        <p14:creationId xmlns:p14="http://schemas.microsoft.com/office/powerpoint/2010/main" val="5558273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5CE5B401-53ED-4494-8CBB-EBEC0F4A5AF6}"/>
              </a:ext>
            </a:extLst>
          </p:cNvPr>
          <p:cNvSpPr>
            <a:spLocks noGrp="1"/>
          </p:cNvSpPr>
          <p:nvPr>
            <p:ph type="dt" sz="half" idx="10"/>
          </p:nvPr>
        </p:nvSpPr>
        <p:spPr/>
        <p:txBody>
          <a:bodyPr/>
          <a:lstStyle/>
          <a:p>
            <a:fld id="{2F154C85-AF49-46F3-A08B-2EB1B6996128}" type="datetimeFigureOut">
              <a:rPr lang="zh-CN" altLang="en-US" smtClean="0"/>
              <a:t>2020/4/12</a:t>
            </a:fld>
            <a:endParaRPr lang="zh-CN" altLang="en-US"/>
          </a:p>
        </p:txBody>
      </p:sp>
      <p:sp>
        <p:nvSpPr>
          <p:cNvPr id="3" name="页脚占位符 2">
            <a:extLst>
              <a:ext uri="{FF2B5EF4-FFF2-40B4-BE49-F238E27FC236}">
                <a16:creationId xmlns:a16="http://schemas.microsoft.com/office/drawing/2014/main" xmlns="" id="{29BCE4ED-C165-4259-9CA0-314FAD6491DE}"/>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0B059967-AA31-46B8-8132-C4FC3F6271ED}"/>
              </a:ext>
            </a:extLst>
          </p:cNvPr>
          <p:cNvSpPr>
            <a:spLocks noGrp="1"/>
          </p:cNvSpPr>
          <p:nvPr>
            <p:ph type="sldNum" sz="quarter" idx="12"/>
          </p:nvPr>
        </p:nvSpPr>
        <p:spPr/>
        <p:txBody>
          <a:bodyPr/>
          <a:lstStyle/>
          <a:p>
            <a:fld id="{E5EAA2EE-2C67-481D-9DD9-E084992FCF5D}" type="slidenum">
              <a:rPr lang="zh-CN" altLang="en-US" smtClean="0"/>
              <a:t>‹#›</a:t>
            </a:fld>
            <a:endParaRPr lang="zh-CN" altLang="en-US"/>
          </a:p>
        </p:txBody>
      </p:sp>
    </p:spTree>
    <p:extLst>
      <p:ext uri="{BB962C8B-B14F-4D97-AF65-F5344CB8AC3E}">
        <p14:creationId xmlns:p14="http://schemas.microsoft.com/office/powerpoint/2010/main" val="20811027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6C2CE58-2861-4A81-9AB1-647B3F9D220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BA9515DA-FDA5-44A8-9887-0D91BB75EF3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ECC6D464-CD74-4E1D-B633-BADDC7F8FBE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1C9EC19E-23AC-416D-9E65-F8AC4CF3ADC8}"/>
              </a:ext>
            </a:extLst>
          </p:cNvPr>
          <p:cNvSpPr>
            <a:spLocks noGrp="1"/>
          </p:cNvSpPr>
          <p:nvPr>
            <p:ph type="dt" sz="half" idx="10"/>
          </p:nvPr>
        </p:nvSpPr>
        <p:spPr/>
        <p:txBody>
          <a:bodyPr/>
          <a:lstStyle/>
          <a:p>
            <a:fld id="{2F154C85-AF49-46F3-A08B-2EB1B6996128}" type="datetimeFigureOut">
              <a:rPr lang="zh-CN" altLang="en-US" smtClean="0"/>
              <a:t>2020/4/12</a:t>
            </a:fld>
            <a:endParaRPr lang="zh-CN" altLang="en-US"/>
          </a:p>
        </p:txBody>
      </p:sp>
      <p:sp>
        <p:nvSpPr>
          <p:cNvPr id="6" name="页脚占位符 5">
            <a:extLst>
              <a:ext uri="{FF2B5EF4-FFF2-40B4-BE49-F238E27FC236}">
                <a16:creationId xmlns:a16="http://schemas.microsoft.com/office/drawing/2014/main" xmlns="" id="{2E022689-9460-49C9-A884-AE36A92FACF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778CD79B-01BB-46D3-A258-009207ECF5FE}"/>
              </a:ext>
            </a:extLst>
          </p:cNvPr>
          <p:cNvSpPr>
            <a:spLocks noGrp="1"/>
          </p:cNvSpPr>
          <p:nvPr>
            <p:ph type="sldNum" sz="quarter" idx="12"/>
          </p:nvPr>
        </p:nvSpPr>
        <p:spPr/>
        <p:txBody>
          <a:bodyPr/>
          <a:lstStyle/>
          <a:p>
            <a:fld id="{E5EAA2EE-2C67-481D-9DD9-E084992FCF5D}" type="slidenum">
              <a:rPr lang="zh-CN" altLang="en-US" smtClean="0"/>
              <a:t>‹#›</a:t>
            </a:fld>
            <a:endParaRPr lang="zh-CN" altLang="en-US"/>
          </a:p>
        </p:txBody>
      </p:sp>
    </p:spTree>
    <p:extLst>
      <p:ext uri="{BB962C8B-B14F-4D97-AF65-F5344CB8AC3E}">
        <p14:creationId xmlns:p14="http://schemas.microsoft.com/office/powerpoint/2010/main" val="31640410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43391AB-8BAC-460F-BFC6-B31640603CE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B7E0DCF4-1FEB-4296-A72D-953490AC5C7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9D746FE1-954C-48B2-9943-BD2DC106854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0733F1E5-2239-40FE-A04C-931864456878}"/>
              </a:ext>
            </a:extLst>
          </p:cNvPr>
          <p:cNvSpPr>
            <a:spLocks noGrp="1"/>
          </p:cNvSpPr>
          <p:nvPr>
            <p:ph type="dt" sz="half" idx="10"/>
          </p:nvPr>
        </p:nvSpPr>
        <p:spPr/>
        <p:txBody>
          <a:bodyPr/>
          <a:lstStyle/>
          <a:p>
            <a:fld id="{2F154C85-AF49-46F3-A08B-2EB1B6996128}" type="datetimeFigureOut">
              <a:rPr lang="zh-CN" altLang="en-US" smtClean="0"/>
              <a:t>2020/4/12</a:t>
            </a:fld>
            <a:endParaRPr lang="zh-CN" altLang="en-US"/>
          </a:p>
        </p:txBody>
      </p:sp>
      <p:sp>
        <p:nvSpPr>
          <p:cNvPr id="6" name="页脚占位符 5">
            <a:extLst>
              <a:ext uri="{FF2B5EF4-FFF2-40B4-BE49-F238E27FC236}">
                <a16:creationId xmlns:a16="http://schemas.microsoft.com/office/drawing/2014/main" xmlns="" id="{8A8D20FB-EB50-4514-A90F-3921967ECBE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1605CCDE-F0F2-4921-835C-5151B3DAA551}"/>
              </a:ext>
            </a:extLst>
          </p:cNvPr>
          <p:cNvSpPr>
            <a:spLocks noGrp="1"/>
          </p:cNvSpPr>
          <p:nvPr>
            <p:ph type="sldNum" sz="quarter" idx="12"/>
          </p:nvPr>
        </p:nvSpPr>
        <p:spPr/>
        <p:txBody>
          <a:bodyPr/>
          <a:lstStyle/>
          <a:p>
            <a:fld id="{E5EAA2EE-2C67-481D-9DD9-E084992FCF5D}" type="slidenum">
              <a:rPr lang="zh-CN" altLang="en-US" smtClean="0"/>
              <a:t>‹#›</a:t>
            </a:fld>
            <a:endParaRPr lang="zh-CN" altLang="en-US"/>
          </a:p>
        </p:txBody>
      </p:sp>
    </p:spTree>
    <p:extLst>
      <p:ext uri="{BB962C8B-B14F-4D97-AF65-F5344CB8AC3E}">
        <p14:creationId xmlns:p14="http://schemas.microsoft.com/office/powerpoint/2010/main" val="848667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5BB75B89-B51E-44D1-A1DA-4DEC8C44DAE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E484BFE3-FFE2-4CB4-8431-8A23143A114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E7D3EB54-1DA2-45F5-83AD-7195063C6F5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154C85-AF49-46F3-A08B-2EB1B6996128}" type="datetimeFigureOut">
              <a:rPr lang="zh-CN" altLang="en-US" smtClean="0"/>
              <a:t>2020/4/12</a:t>
            </a:fld>
            <a:endParaRPr lang="zh-CN" altLang="en-US"/>
          </a:p>
        </p:txBody>
      </p:sp>
      <p:sp>
        <p:nvSpPr>
          <p:cNvPr id="5" name="页脚占位符 4">
            <a:extLst>
              <a:ext uri="{FF2B5EF4-FFF2-40B4-BE49-F238E27FC236}">
                <a16:creationId xmlns:a16="http://schemas.microsoft.com/office/drawing/2014/main" xmlns="" id="{13753570-E7D6-4A2C-8467-CE95994129C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DEF17512-DEDA-4B93-8629-36A608DBA7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EAA2EE-2C67-481D-9DD9-E084992FCF5D}" type="slidenum">
              <a:rPr lang="zh-CN" altLang="en-US" smtClean="0"/>
              <a:t>‹#›</a:t>
            </a:fld>
            <a:endParaRPr lang="zh-CN" altLang="en-US"/>
          </a:p>
        </p:txBody>
      </p:sp>
    </p:spTree>
    <p:extLst>
      <p:ext uri="{BB962C8B-B14F-4D97-AF65-F5344CB8AC3E}">
        <p14:creationId xmlns:p14="http://schemas.microsoft.com/office/powerpoint/2010/main" val="37254039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44" userDrawn="1">
          <p15:clr>
            <a:srgbClr val="F26B43"/>
          </p15:clr>
        </p15:guide>
        <p15:guide id="2" pos="208" userDrawn="1">
          <p15:clr>
            <a:srgbClr val="F26B43"/>
          </p15:clr>
        </p15:guide>
        <p15:guide id="3" pos="7464" userDrawn="1">
          <p15:clr>
            <a:srgbClr val="F26B43"/>
          </p15:clr>
        </p15:guide>
        <p15:guide id="4" orient="horz" pos="576" userDrawn="1">
          <p15:clr>
            <a:srgbClr val="F26B43"/>
          </p15:clr>
        </p15:guide>
        <p15:guide id="5" orient="horz" pos="632" userDrawn="1">
          <p15:clr>
            <a:srgbClr val="F26B43"/>
          </p15:clr>
        </p15:guide>
        <p15:guide id="6" orient="horz" pos="4032" userDrawn="1">
          <p15:clr>
            <a:srgbClr val="F26B43"/>
          </p15:clr>
        </p15:guide>
        <p15:guide id="7" orient="horz" pos="397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6.xml"/><Relationship Id="rId4" Type="http://schemas.openxmlformats.org/officeDocument/2006/relationships/image" Target="../media/image13.jpeg"/></Relationships>
</file>

<file path=ppt/slides/_rels/slide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slideLayout" Target="../slideLayouts/slideLayout6.xml"/><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77E0C8BA-2C5A-4FAB-A1F1-C3A8655D28FD}"/>
              </a:ext>
            </a:extLst>
          </p:cNvPr>
          <p:cNvSpPr>
            <a:spLocks noChangeAspect="1"/>
          </p:cNvSpPr>
          <p:nvPr/>
        </p:nvSpPr>
        <p:spPr>
          <a:xfrm flipH="1">
            <a:off x="0" y="0"/>
            <a:ext cx="12210864" cy="6858000"/>
          </a:xfrm>
          <a:prstGeom prst="rect">
            <a:avLst/>
          </a:prstGeom>
          <a:blipFill dpi="0" rotWithShape="1">
            <a:blip r:embed="rId2">
              <a:extLst>
                <a:ext uri="{BEBA8EAE-BF5A-486C-A8C5-ECC9F3942E4B}">
                  <a14:imgProps xmlns:a14="http://schemas.microsoft.com/office/drawing/2010/main">
                    <a14:imgLayer r:embed="rId3">
                      <a14:imgEffect>
                        <a14:saturation sat="200000"/>
                      </a14:imgEffect>
                    </a14:imgLayer>
                  </a14:imgProps>
                </a:ext>
              </a:extLst>
            </a:blip>
            <a:srcRect/>
            <a:stretch>
              <a:fillRect t="-11900" b="-11900"/>
            </a:stretch>
          </a:blipFill>
          <a:ln w="25400" cap="flat" cmpd="sng" algn="ctr">
            <a:noFill/>
            <a:prstDash val="solid"/>
          </a:ln>
          <a:effectLst/>
          <a:extLst>
            <a:ext uri="{91240B29-F687-4F45-9708-019B960494DF}">
              <a14:hiddenLine xmlns:a14="http://schemas.microsoft.com/office/drawing/2010/main" w="25400" cap="flat" cmpd="sng" algn="ctr">
                <a:solidFill>
                  <a:schemeClr val="dk1"/>
                </a:solidFill>
                <a:prstDash val="solid"/>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dirty="0"/>
          </a:p>
        </p:txBody>
      </p:sp>
      <p:sp>
        <p:nvSpPr>
          <p:cNvPr id="3" name="矩形 2">
            <a:extLst>
              <a:ext uri="{FF2B5EF4-FFF2-40B4-BE49-F238E27FC236}">
                <a16:creationId xmlns:a16="http://schemas.microsoft.com/office/drawing/2014/main" xmlns="" id="{FC08DF62-2D55-4FA7-93D5-DCCE04E8AA8B}"/>
              </a:ext>
            </a:extLst>
          </p:cNvPr>
          <p:cNvSpPr/>
          <p:nvPr/>
        </p:nvSpPr>
        <p:spPr>
          <a:xfrm>
            <a:off x="0" y="0"/>
            <a:ext cx="12191999" cy="6858000"/>
          </a:xfrm>
          <a:prstGeom prst="rect">
            <a:avLst/>
          </a:prstGeom>
          <a:gradFill flip="none" rotWithShape="1">
            <a:gsLst>
              <a:gs pos="0">
                <a:schemeClr val="accent5">
                  <a:lumMod val="60000"/>
                  <a:lumOff val="40000"/>
                  <a:alpha val="0"/>
                </a:schemeClr>
              </a:gs>
              <a:gs pos="100000">
                <a:schemeClr val="accent6">
                  <a:lumMod val="50000"/>
                  <a:alpha val="58000"/>
                </a:schemeClr>
              </a:gs>
              <a:gs pos="55000">
                <a:schemeClr val="accent6">
                  <a:lumMod val="50000"/>
                  <a:alpha val="44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xmlns="" id="{A335F362-380B-48D2-A1C9-2FB684E74F09}"/>
              </a:ext>
            </a:extLst>
          </p:cNvPr>
          <p:cNvSpPr txBox="1"/>
          <p:nvPr/>
        </p:nvSpPr>
        <p:spPr>
          <a:xfrm>
            <a:off x="759874" y="1982450"/>
            <a:ext cx="6832320" cy="1446550"/>
          </a:xfrm>
          <a:prstGeom prst="rect">
            <a:avLst/>
          </a:prstGeom>
          <a:noFill/>
        </p:spPr>
        <p:txBody>
          <a:bodyPr wrap="none" rtlCol="0">
            <a:spAutoFit/>
          </a:bodyPr>
          <a:lstStyle/>
          <a:p>
            <a:r>
              <a:rPr lang="zh-CN" altLang="en-US" sz="8800" dirty="0">
                <a:solidFill>
                  <a:schemeClr val="bg1"/>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rPr>
              <a:t>项目汇报</a:t>
            </a:r>
            <a:r>
              <a:rPr lang="en-US" altLang="zh-CN" sz="8800" dirty="0">
                <a:solidFill>
                  <a:schemeClr val="bg1"/>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rPr>
              <a:t>PPT</a:t>
            </a:r>
            <a:endParaRPr lang="zh-CN" altLang="en-US" sz="8800" dirty="0">
              <a:solidFill>
                <a:schemeClr val="bg1"/>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endParaRPr>
          </a:p>
        </p:txBody>
      </p:sp>
      <p:sp>
        <p:nvSpPr>
          <p:cNvPr id="5" name="矩形: 圆角 4">
            <a:extLst>
              <a:ext uri="{FF2B5EF4-FFF2-40B4-BE49-F238E27FC236}">
                <a16:creationId xmlns:a16="http://schemas.microsoft.com/office/drawing/2014/main" xmlns="" id="{F68F069C-FAA6-48E1-8097-513E9928DE37}"/>
              </a:ext>
            </a:extLst>
          </p:cNvPr>
          <p:cNvSpPr/>
          <p:nvPr/>
        </p:nvSpPr>
        <p:spPr>
          <a:xfrm>
            <a:off x="790354" y="3769770"/>
            <a:ext cx="2165685" cy="330670"/>
          </a:xfrm>
          <a:prstGeom prst="roundRect">
            <a:avLst>
              <a:gd name="adj" fmla="val 33309"/>
            </a:avLst>
          </a:prstGeom>
          <a:solidFill>
            <a:schemeClr val="bg1">
              <a:lumMod val="95000"/>
            </a:schemeClr>
          </a:solidFill>
          <a:ln>
            <a:noFill/>
          </a:ln>
          <a:effectLst>
            <a:outerShdw blurRad="63500" dist="12700" sx="102000" sy="102000" algn="c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lumMod val="75000"/>
                    <a:lumOff val="25000"/>
                  </a:schemeClr>
                </a:solidFill>
              </a:rPr>
              <a:t>汇报人：</a:t>
            </a:r>
            <a:r>
              <a:rPr lang="en-US" altLang="zh-CN" dirty="0">
                <a:solidFill>
                  <a:schemeClr val="tx1">
                    <a:lumMod val="75000"/>
                    <a:lumOff val="25000"/>
                  </a:schemeClr>
                </a:solidFill>
              </a:rPr>
              <a:t>NAME</a:t>
            </a:r>
            <a:endParaRPr lang="zh-CN" altLang="en-US" dirty="0">
              <a:solidFill>
                <a:schemeClr val="tx1">
                  <a:lumMod val="75000"/>
                  <a:lumOff val="25000"/>
                </a:schemeClr>
              </a:solidFill>
            </a:endParaRPr>
          </a:p>
        </p:txBody>
      </p:sp>
      <p:sp>
        <p:nvSpPr>
          <p:cNvPr id="6" name="文本框 5">
            <a:extLst>
              <a:ext uri="{FF2B5EF4-FFF2-40B4-BE49-F238E27FC236}">
                <a16:creationId xmlns:a16="http://schemas.microsoft.com/office/drawing/2014/main" xmlns="" id="{26FE54A7-8052-47BF-9B8F-68882E44E78D}"/>
              </a:ext>
            </a:extLst>
          </p:cNvPr>
          <p:cNvSpPr txBox="1"/>
          <p:nvPr/>
        </p:nvSpPr>
        <p:spPr>
          <a:xfrm>
            <a:off x="759874" y="3247330"/>
            <a:ext cx="6524846" cy="400110"/>
          </a:xfrm>
          <a:prstGeom prst="rect">
            <a:avLst/>
          </a:prstGeom>
          <a:solidFill>
            <a:schemeClr val="tx1">
              <a:alpha val="41000"/>
            </a:schemeClr>
          </a:solidFill>
        </p:spPr>
        <p:txBody>
          <a:bodyPr wrap="square" rtlCol="0">
            <a:spAutoFit/>
          </a:bodyPr>
          <a:lstStyle/>
          <a:p>
            <a:pPr algn="dist"/>
            <a:r>
              <a:rPr lang="zh-CN" altLang="en-US" sz="20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在此处添加文本在此处添加文本</a:t>
            </a:r>
          </a:p>
        </p:txBody>
      </p:sp>
    </p:spTree>
    <p:extLst>
      <p:ext uri="{BB962C8B-B14F-4D97-AF65-F5344CB8AC3E}">
        <p14:creationId xmlns:p14="http://schemas.microsoft.com/office/powerpoint/2010/main" val="343914074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a:extLst>
              <a:ext uri="{FF2B5EF4-FFF2-40B4-BE49-F238E27FC236}">
                <a16:creationId xmlns:a16="http://schemas.microsoft.com/office/drawing/2014/main" xmlns="" id="{074DD8BD-26F8-44D6-BA24-CDF1FDB70E96}"/>
              </a:ext>
            </a:extLst>
          </p:cNvPr>
          <p:cNvSpPr>
            <a:spLocks noGrp="1"/>
          </p:cNvSpPr>
          <p:nvPr>
            <p:ph type="body" sz="quarter" idx="10"/>
          </p:nvPr>
        </p:nvSpPr>
        <p:spPr/>
        <p:txBody>
          <a:bodyPr/>
          <a:lstStyle/>
          <a:p>
            <a:r>
              <a:rPr lang="en-US" altLang="zh-CN" dirty="0"/>
              <a:t>02</a:t>
            </a:r>
            <a:endParaRPr lang="zh-CN" altLang="en-US" dirty="0"/>
          </a:p>
        </p:txBody>
      </p:sp>
      <p:sp>
        <p:nvSpPr>
          <p:cNvPr id="9" name="文本占位符 8">
            <a:extLst>
              <a:ext uri="{FF2B5EF4-FFF2-40B4-BE49-F238E27FC236}">
                <a16:creationId xmlns:a16="http://schemas.microsoft.com/office/drawing/2014/main" xmlns="" id="{E883EA40-3AFA-41AA-9328-F6CEFF44F0BA}"/>
              </a:ext>
            </a:extLst>
          </p:cNvPr>
          <p:cNvSpPr>
            <a:spLocks noGrp="1"/>
          </p:cNvSpPr>
          <p:nvPr>
            <p:ph type="body" sz="quarter" idx="11"/>
          </p:nvPr>
        </p:nvSpPr>
        <p:spPr/>
        <p:txBody>
          <a:bodyPr/>
          <a:lstStyle/>
          <a:p>
            <a:r>
              <a:rPr lang="zh-CN" altLang="en-US" dirty="0"/>
              <a:t>在此输入标题</a:t>
            </a:r>
          </a:p>
        </p:txBody>
      </p:sp>
      <p:sp>
        <p:nvSpPr>
          <p:cNvPr id="10" name="文本占位符 9">
            <a:extLst>
              <a:ext uri="{FF2B5EF4-FFF2-40B4-BE49-F238E27FC236}">
                <a16:creationId xmlns:a16="http://schemas.microsoft.com/office/drawing/2014/main" xmlns="" id="{5FF6B316-E1A2-4A17-BA78-6A979B2AEE61}"/>
              </a:ext>
            </a:extLst>
          </p:cNvPr>
          <p:cNvSpPr>
            <a:spLocks noGrp="1"/>
          </p:cNvSpPr>
          <p:nvPr>
            <p:ph type="body" sz="quarter" idx="12"/>
          </p:nvPr>
        </p:nvSpPr>
        <p:spPr>
          <a:xfrm>
            <a:off x="1305867" y="677210"/>
            <a:ext cx="4950337" cy="313932"/>
          </a:xfrm>
        </p:spPr>
        <p:txBody>
          <a:bodyPr/>
          <a:lstStyle/>
          <a:p>
            <a:r>
              <a:rPr lang="en-US" altLang="zh-CN" dirty="0"/>
              <a:t>Click here to add a title </a:t>
            </a:r>
          </a:p>
        </p:txBody>
      </p:sp>
      <p:pic>
        <p:nvPicPr>
          <p:cNvPr id="5" name="图片 4" descr="图片包含 游戏机&#10;&#10;描述已自动生成">
            <a:extLst>
              <a:ext uri="{FF2B5EF4-FFF2-40B4-BE49-F238E27FC236}">
                <a16:creationId xmlns:a16="http://schemas.microsoft.com/office/drawing/2014/main" xmlns="" id="{EF6A930A-7E39-4299-B382-EDED3A262C6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6797" r="16797"/>
          <a:stretch/>
        </p:blipFill>
        <p:spPr>
          <a:xfrm>
            <a:off x="1364370" y="1990235"/>
            <a:ext cx="1546860" cy="1546860"/>
          </a:xfrm>
          <a:prstGeom prst="ellipse">
            <a:avLst/>
          </a:prstGeom>
          <a:solidFill>
            <a:schemeClr val="accent5">
              <a:lumMod val="75000"/>
            </a:schemeClr>
          </a:solidFill>
          <a:ln w="28575">
            <a:solidFill>
              <a:schemeClr val="accent5">
                <a:lumMod val="75000"/>
              </a:schemeClr>
            </a:solidFill>
          </a:ln>
        </p:spPr>
      </p:pic>
      <p:pic>
        <p:nvPicPr>
          <p:cNvPr id="6" name="图片 5" descr="图片包含 游戏机&#10;&#10;描述已自动生成">
            <a:extLst>
              <a:ext uri="{FF2B5EF4-FFF2-40B4-BE49-F238E27FC236}">
                <a16:creationId xmlns:a16="http://schemas.microsoft.com/office/drawing/2014/main" xmlns="" id="{DE70BF92-BC6B-4E19-A428-9D38187E661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6797" r="16797"/>
          <a:stretch/>
        </p:blipFill>
        <p:spPr>
          <a:xfrm>
            <a:off x="4031370" y="1990235"/>
            <a:ext cx="1546860" cy="1546860"/>
          </a:xfrm>
          <a:prstGeom prst="ellipse">
            <a:avLst/>
          </a:prstGeom>
          <a:solidFill>
            <a:schemeClr val="accent5">
              <a:lumMod val="75000"/>
            </a:schemeClr>
          </a:solidFill>
          <a:ln w="28575">
            <a:solidFill>
              <a:schemeClr val="accent5">
                <a:lumMod val="75000"/>
              </a:schemeClr>
            </a:solidFill>
          </a:ln>
        </p:spPr>
      </p:pic>
      <p:pic>
        <p:nvPicPr>
          <p:cNvPr id="7" name="图片 6" descr="图片包含 游戏机&#10;&#10;描述已自动生成">
            <a:extLst>
              <a:ext uri="{FF2B5EF4-FFF2-40B4-BE49-F238E27FC236}">
                <a16:creationId xmlns:a16="http://schemas.microsoft.com/office/drawing/2014/main" xmlns="" id="{8415443A-5C92-43AF-B06B-0C1B105464E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6797" r="16797"/>
          <a:stretch/>
        </p:blipFill>
        <p:spPr>
          <a:xfrm>
            <a:off x="6698370" y="1990235"/>
            <a:ext cx="1546860" cy="1546860"/>
          </a:xfrm>
          <a:prstGeom prst="ellipse">
            <a:avLst/>
          </a:prstGeom>
          <a:solidFill>
            <a:schemeClr val="accent5">
              <a:lumMod val="75000"/>
            </a:schemeClr>
          </a:solidFill>
          <a:ln w="28575">
            <a:solidFill>
              <a:schemeClr val="accent5">
                <a:lumMod val="75000"/>
              </a:schemeClr>
            </a:solidFill>
          </a:ln>
        </p:spPr>
      </p:pic>
      <p:pic>
        <p:nvPicPr>
          <p:cNvPr id="11" name="图片 10" descr="图片包含 游戏机&#10;&#10;描述已自动生成">
            <a:extLst>
              <a:ext uri="{FF2B5EF4-FFF2-40B4-BE49-F238E27FC236}">
                <a16:creationId xmlns:a16="http://schemas.microsoft.com/office/drawing/2014/main" xmlns="" id="{61FF0451-18E3-4C2D-8012-617732AF560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6797" r="16797"/>
          <a:stretch/>
        </p:blipFill>
        <p:spPr>
          <a:xfrm>
            <a:off x="9365370" y="1990235"/>
            <a:ext cx="1546860" cy="1546860"/>
          </a:xfrm>
          <a:prstGeom prst="ellipse">
            <a:avLst/>
          </a:prstGeom>
          <a:solidFill>
            <a:schemeClr val="accent5">
              <a:lumMod val="75000"/>
            </a:schemeClr>
          </a:solidFill>
          <a:ln w="28575">
            <a:solidFill>
              <a:schemeClr val="accent5">
                <a:lumMod val="75000"/>
              </a:schemeClr>
            </a:solidFill>
          </a:ln>
        </p:spPr>
      </p:pic>
      <p:sp>
        <p:nvSpPr>
          <p:cNvPr id="12" name="文本框 11">
            <a:extLst>
              <a:ext uri="{FF2B5EF4-FFF2-40B4-BE49-F238E27FC236}">
                <a16:creationId xmlns:a16="http://schemas.microsoft.com/office/drawing/2014/main" xmlns="" id="{447D9578-1CA8-4ADD-8D61-A2C9AAE568B3}"/>
              </a:ext>
            </a:extLst>
          </p:cNvPr>
          <p:cNvSpPr txBox="1"/>
          <p:nvPr/>
        </p:nvSpPr>
        <p:spPr>
          <a:xfrm>
            <a:off x="1115140" y="3749040"/>
            <a:ext cx="2031325" cy="461665"/>
          </a:xfrm>
          <a:prstGeom prst="rect">
            <a:avLst/>
          </a:prstGeom>
          <a:solidFill>
            <a:schemeClr val="accent5">
              <a:lumMod val="60000"/>
              <a:lumOff val="40000"/>
            </a:schemeClr>
          </a:solidFill>
        </p:spPr>
        <p:txBody>
          <a:bodyPr wrap="none" rtlCol="0">
            <a:spAutoFit/>
          </a:bodyPr>
          <a:lstStyle/>
          <a:p>
            <a:r>
              <a:rPr lang="zh-CN" altLang="en-US" sz="2400" dirty="0"/>
              <a:t>在此添加标题</a:t>
            </a:r>
          </a:p>
        </p:txBody>
      </p:sp>
      <p:sp>
        <p:nvSpPr>
          <p:cNvPr id="13" name="文本框 12">
            <a:extLst>
              <a:ext uri="{FF2B5EF4-FFF2-40B4-BE49-F238E27FC236}">
                <a16:creationId xmlns:a16="http://schemas.microsoft.com/office/drawing/2014/main" xmlns="" id="{6ED392DB-E57B-4050-943B-802A6527DF1D}"/>
              </a:ext>
            </a:extLst>
          </p:cNvPr>
          <p:cNvSpPr txBox="1"/>
          <p:nvPr/>
        </p:nvSpPr>
        <p:spPr>
          <a:xfrm>
            <a:off x="3782140" y="3749040"/>
            <a:ext cx="2031325" cy="461665"/>
          </a:xfrm>
          <a:prstGeom prst="rect">
            <a:avLst/>
          </a:prstGeom>
          <a:solidFill>
            <a:schemeClr val="accent5">
              <a:lumMod val="60000"/>
              <a:lumOff val="40000"/>
            </a:schemeClr>
          </a:solidFill>
        </p:spPr>
        <p:txBody>
          <a:bodyPr wrap="none" rtlCol="0">
            <a:spAutoFit/>
          </a:bodyPr>
          <a:lstStyle>
            <a:defPPr>
              <a:defRPr lang="zh-CN"/>
            </a:defPPr>
            <a:lvl1pPr>
              <a:defRPr sz="2400"/>
            </a:lvl1pPr>
          </a:lstStyle>
          <a:p>
            <a:r>
              <a:rPr lang="zh-CN" altLang="en-US" dirty="0"/>
              <a:t>在此添加标题</a:t>
            </a:r>
          </a:p>
        </p:txBody>
      </p:sp>
      <p:sp>
        <p:nvSpPr>
          <p:cNvPr id="14" name="文本框 13">
            <a:extLst>
              <a:ext uri="{FF2B5EF4-FFF2-40B4-BE49-F238E27FC236}">
                <a16:creationId xmlns:a16="http://schemas.microsoft.com/office/drawing/2014/main" xmlns="" id="{1A936EC3-0845-4926-AC1F-8AE071E7745B}"/>
              </a:ext>
            </a:extLst>
          </p:cNvPr>
          <p:cNvSpPr txBox="1"/>
          <p:nvPr/>
        </p:nvSpPr>
        <p:spPr>
          <a:xfrm>
            <a:off x="6449140" y="3749040"/>
            <a:ext cx="2031325" cy="461665"/>
          </a:xfrm>
          <a:prstGeom prst="rect">
            <a:avLst/>
          </a:prstGeom>
          <a:solidFill>
            <a:schemeClr val="accent5">
              <a:lumMod val="60000"/>
              <a:lumOff val="40000"/>
            </a:schemeClr>
          </a:solidFill>
        </p:spPr>
        <p:txBody>
          <a:bodyPr wrap="none" rtlCol="0">
            <a:spAutoFit/>
          </a:bodyPr>
          <a:lstStyle>
            <a:defPPr>
              <a:defRPr lang="zh-CN"/>
            </a:defPPr>
            <a:lvl1pPr>
              <a:defRPr sz="2400"/>
            </a:lvl1pPr>
          </a:lstStyle>
          <a:p>
            <a:r>
              <a:rPr lang="zh-CN" altLang="en-US" dirty="0"/>
              <a:t>在此添加标题</a:t>
            </a:r>
          </a:p>
        </p:txBody>
      </p:sp>
      <p:sp>
        <p:nvSpPr>
          <p:cNvPr id="15" name="文本框 14">
            <a:extLst>
              <a:ext uri="{FF2B5EF4-FFF2-40B4-BE49-F238E27FC236}">
                <a16:creationId xmlns:a16="http://schemas.microsoft.com/office/drawing/2014/main" xmlns="" id="{6E957679-D13F-4463-A0AE-5A0A5F9A70BA}"/>
              </a:ext>
            </a:extLst>
          </p:cNvPr>
          <p:cNvSpPr txBox="1"/>
          <p:nvPr/>
        </p:nvSpPr>
        <p:spPr>
          <a:xfrm>
            <a:off x="9116140" y="3749040"/>
            <a:ext cx="2031325" cy="461665"/>
          </a:xfrm>
          <a:prstGeom prst="rect">
            <a:avLst/>
          </a:prstGeom>
          <a:solidFill>
            <a:schemeClr val="accent5">
              <a:lumMod val="60000"/>
              <a:lumOff val="40000"/>
            </a:schemeClr>
          </a:solidFill>
        </p:spPr>
        <p:txBody>
          <a:bodyPr wrap="none" rtlCol="0">
            <a:spAutoFit/>
          </a:bodyPr>
          <a:lstStyle>
            <a:defPPr>
              <a:defRPr lang="zh-CN"/>
            </a:defPPr>
            <a:lvl1pPr>
              <a:defRPr sz="2400"/>
            </a:lvl1pPr>
          </a:lstStyle>
          <a:p>
            <a:r>
              <a:rPr lang="zh-CN" altLang="en-US" dirty="0"/>
              <a:t>在此添加标题</a:t>
            </a:r>
          </a:p>
        </p:txBody>
      </p:sp>
      <p:sp>
        <p:nvSpPr>
          <p:cNvPr id="16" name="文本框 15">
            <a:extLst>
              <a:ext uri="{FF2B5EF4-FFF2-40B4-BE49-F238E27FC236}">
                <a16:creationId xmlns:a16="http://schemas.microsoft.com/office/drawing/2014/main" xmlns="" id="{EB715983-07F5-47FA-8A06-6B724C7FC519}"/>
              </a:ext>
            </a:extLst>
          </p:cNvPr>
          <p:cNvSpPr txBox="1"/>
          <p:nvPr/>
        </p:nvSpPr>
        <p:spPr>
          <a:xfrm>
            <a:off x="1243476" y="4210705"/>
            <a:ext cx="1723549" cy="1216872"/>
          </a:xfrm>
          <a:prstGeom prst="rect">
            <a:avLst/>
          </a:prstGeom>
          <a:noFill/>
        </p:spPr>
        <p:txBody>
          <a:bodyPr wrap="none" rtlCol="0">
            <a:spAutoFit/>
          </a:bodyPr>
          <a:lstStyle/>
          <a:p>
            <a:pPr>
              <a:lnSpc>
                <a:spcPct val="125000"/>
              </a:lnSpc>
            </a:pPr>
            <a:r>
              <a:rPr lang="zh-CN" altLang="en-US" sz="2000" dirty="0">
                <a:latin typeface="思源黑体 CN Light" panose="020B0300000000000000" pitchFamily="34" charset="-122"/>
                <a:ea typeface="思源黑体 CN Light" panose="020B0300000000000000" pitchFamily="34" charset="-122"/>
              </a:rPr>
              <a:t>在此添加文本</a:t>
            </a:r>
            <a:endParaRPr lang="en-US" altLang="zh-CN" sz="2000" dirty="0">
              <a:latin typeface="思源黑体 CN Light" panose="020B0300000000000000" pitchFamily="34" charset="-122"/>
              <a:ea typeface="思源黑体 CN Light" panose="020B0300000000000000" pitchFamily="34" charset="-122"/>
            </a:endParaRPr>
          </a:p>
          <a:p>
            <a:pPr>
              <a:lnSpc>
                <a:spcPct val="125000"/>
              </a:lnSpc>
            </a:pPr>
            <a:r>
              <a:rPr lang="zh-CN" altLang="en-US" sz="2000" dirty="0">
                <a:latin typeface="思源黑体 CN Light" panose="020B0300000000000000" pitchFamily="34" charset="-122"/>
                <a:ea typeface="思源黑体 CN Light" panose="020B0300000000000000" pitchFamily="34" charset="-122"/>
              </a:rPr>
              <a:t>在此添加文本</a:t>
            </a:r>
          </a:p>
          <a:p>
            <a:pPr>
              <a:lnSpc>
                <a:spcPct val="125000"/>
              </a:lnSpc>
            </a:pPr>
            <a:r>
              <a:rPr lang="zh-CN" altLang="en-US" sz="2000" dirty="0">
                <a:latin typeface="思源黑体 CN Light" panose="020B0300000000000000" pitchFamily="34" charset="-122"/>
                <a:ea typeface="思源黑体 CN Light" panose="020B0300000000000000" pitchFamily="34" charset="-122"/>
              </a:rPr>
              <a:t>在此添加文本</a:t>
            </a:r>
          </a:p>
        </p:txBody>
      </p:sp>
      <p:sp>
        <p:nvSpPr>
          <p:cNvPr id="17" name="文本框 16">
            <a:extLst>
              <a:ext uri="{FF2B5EF4-FFF2-40B4-BE49-F238E27FC236}">
                <a16:creationId xmlns:a16="http://schemas.microsoft.com/office/drawing/2014/main" xmlns="" id="{15C20BED-C672-444F-9C98-AA1690F8C721}"/>
              </a:ext>
            </a:extLst>
          </p:cNvPr>
          <p:cNvSpPr txBox="1"/>
          <p:nvPr/>
        </p:nvSpPr>
        <p:spPr>
          <a:xfrm>
            <a:off x="3933132" y="4210705"/>
            <a:ext cx="1723549" cy="1216872"/>
          </a:xfrm>
          <a:prstGeom prst="rect">
            <a:avLst/>
          </a:prstGeom>
          <a:noFill/>
        </p:spPr>
        <p:txBody>
          <a:bodyPr wrap="none" rtlCol="0">
            <a:spAutoFit/>
          </a:bodyPr>
          <a:lstStyle/>
          <a:p>
            <a:pPr>
              <a:lnSpc>
                <a:spcPct val="125000"/>
              </a:lnSpc>
            </a:pPr>
            <a:r>
              <a:rPr lang="zh-CN" altLang="en-US" sz="2000" dirty="0">
                <a:latin typeface="思源黑体 CN Light" panose="020B0300000000000000" pitchFamily="34" charset="-122"/>
                <a:ea typeface="思源黑体 CN Light" panose="020B0300000000000000" pitchFamily="34" charset="-122"/>
              </a:rPr>
              <a:t>在此添加文本</a:t>
            </a:r>
            <a:endParaRPr lang="en-US" altLang="zh-CN" sz="2000" dirty="0">
              <a:latin typeface="思源黑体 CN Light" panose="020B0300000000000000" pitchFamily="34" charset="-122"/>
              <a:ea typeface="思源黑体 CN Light" panose="020B0300000000000000" pitchFamily="34" charset="-122"/>
            </a:endParaRPr>
          </a:p>
          <a:p>
            <a:pPr>
              <a:lnSpc>
                <a:spcPct val="125000"/>
              </a:lnSpc>
            </a:pPr>
            <a:r>
              <a:rPr lang="zh-CN" altLang="en-US" sz="2000" dirty="0">
                <a:latin typeface="思源黑体 CN Light" panose="020B0300000000000000" pitchFamily="34" charset="-122"/>
                <a:ea typeface="思源黑体 CN Light" panose="020B0300000000000000" pitchFamily="34" charset="-122"/>
              </a:rPr>
              <a:t>在此添加文本</a:t>
            </a:r>
          </a:p>
          <a:p>
            <a:pPr>
              <a:lnSpc>
                <a:spcPct val="125000"/>
              </a:lnSpc>
            </a:pPr>
            <a:r>
              <a:rPr lang="zh-CN" altLang="en-US" sz="2000" dirty="0">
                <a:latin typeface="思源黑体 CN Light" panose="020B0300000000000000" pitchFamily="34" charset="-122"/>
                <a:ea typeface="思源黑体 CN Light" panose="020B0300000000000000" pitchFamily="34" charset="-122"/>
              </a:rPr>
              <a:t>在此添加文本</a:t>
            </a:r>
          </a:p>
        </p:txBody>
      </p:sp>
      <p:sp>
        <p:nvSpPr>
          <p:cNvPr id="18" name="文本框 17">
            <a:extLst>
              <a:ext uri="{FF2B5EF4-FFF2-40B4-BE49-F238E27FC236}">
                <a16:creationId xmlns:a16="http://schemas.microsoft.com/office/drawing/2014/main" xmlns="" id="{0B56E0C5-1901-4D23-BCBC-6F69F068220A}"/>
              </a:ext>
            </a:extLst>
          </p:cNvPr>
          <p:cNvSpPr txBox="1"/>
          <p:nvPr/>
        </p:nvSpPr>
        <p:spPr>
          <a:xfrm>
            <a:off x="6577476" y="4210705"/>
            <a:ext cx="1723549" cy="1216872"/>
          </a:xfrm>
          <a:prstGeom prst="rect">
            <a:avLst/>
          </a:prstGeom>
          <a:noFill/>
        </p:spPr>
        <p:txBody>
          <a:bodyPr wrap="none" rtlCol="0">
            <a:spAutoFit/>
          </a:bodyPr>
          <a:lstStyle/>
          <a:p>
            <a:pPr>
              <a:lnSpc>
                <a:spcPct val="125000"/>
              </a:lnSpc>
            </a:pPr>
            <a:r>
              <a:rPr lang="zh-CN" altLang="en-US" sz="2000" dirty="0">
                <a:latin typeface="思源黑体 CN Light" panose="020B0300000000000000" pitchFamily="34" charset="-122"/>
                <a:ea typeface="思源黑体 CN Light" panose="020B0300000000000000" pitchFamily="34" charset="-122"/>
              </a:rPr>
              <a:t>在此添加文本</a:t>
            </a:r>
            <a:endParaRPr lang="en-US" altLang="zh-CN" sz="2000" dirty="0">
              <a:latin typeface="思源黑体 CN Light" panose="020B0300000000000000" pitchFamily="34" charset="-122"/>
              <a:ea typeface="思源黑体 CN Light" panose="020B0300000000000000" pitchFamily="34" charset="-122"/>
            </a:endParaRPr>
          </a:p>
          <a:p>
            <a:pPr>
              <a:lnSpc>
                <a:spcPct val="125000"/>
              </a:lnSpc>
            </a:pPr>
            <a:r>
              <a:rPr lang="zh-CN" altLang="en-US" sz="2000" dirty="0">
                <a:latin typeface="思源黑体 CN Light" panose="020B0300000000000000" pitchFamily="34" charset="-122"/>
                <a:ea typeface="思源黑体 CN Light" panose="020B0300000000000000" pitchFamily="34" charset="-122"/>
              </a:rPr>
              <a:t>在此添加文本</a:t>
            </a:r>
          </a:p>
          <a:p>
            <a:pPr>
              <a:lnSpc>
                <a:spcPct val="125000"/>
              </a:lnSpc>
            </a:pPr>
            <a:r>
              <a:rPr lang="zh-CN" altLang="en-US" sz="2000" dirty="0">
                <a:latin typeface="思源黑体 CN Light" panose="020B0300000000000000" pitchFamily="34" charset="-122"/>
                <a:ea typeface="思源黑体 CN Light" panose="020B0300000000000000" pitchFamily="34" charset="-122"/>
              </a:rPr>
              <a:t>在此添加文本</a:t>
            </a:r>
          </a:p>
        </p:txBody>
      </p:sp>
      <p:sp>
        <p:nvSpPr>
          <p:cNvPr id="19" name="文本框 18">
            <a:extLst>
              <a:ext uri="{FF2B5EF4-FFF2-40B4-BE49-F238E27FC236}">
                <a16:creationId xmlns:a16="http://schemas.microsoft.com/office/drawing/2014/main" xmlns="" id="{5ADFFC23-57C0-4CAC-99A6-DE9749084B1C}"/>
              </a:ext>
            </a:extLst>
          </p:cNvPr>
          <p:cNvSpPr txBox="1"/>
          <p:nvPr/>
        </p:nvSpPr>
        <p:spPr>
          <a:xfrm>
            <a:off x="9270181" y="4210705"/>
            <a:ext cx="1723549" cy="1216872"/>
          </a:xfrm>
          <a:prstGeom prst="rect">
            <a:avLst/>
          </a:prstGeom>
          <a:noFill/>
        </p:spPr>
        <p:txBody>
          <a:bodyPr wrap="none" rtlCol="0">
            <a:spAutoFit/>
          </a:bodyPr>
          <a:lstStyle/>
          <a:p>
            <a:pPr>
              <a:lnSpc>
                <a:spcPct val="125000"/>
              </a:lnSpc>
            </a:pPr>
            <a:r>
              <a:rPr lang="zh-CN" altLang="en-US" sz="2000" dirty="0">
                <a:latin typeface="思源黑体 CN Light" panose="020B0300000000000000" pitchFamily="34" charset="-122"/>
                <a:ea typeface="思源黑体 CN Light" panose="020B0300000000000000" pitchFamily="34" charset="-122"/>
              </a:rPr>
              <a:t>在此添加文本</a:t>
            </a:r>
            <a:endParaRPr lang="en-US" altLang="zh-CN" sz="2000" dirty="0">
              <a:latin typeface="思源黑体 CN Light" panose="020B0300000000000000" pitchFamily="34" charset="-122"/>
              <a:ea typeface="思源黑体 CN Light" panose="020B0300000000000000" pitchFamily="34" charset="-122"/>
            </a:endParaRPr>
          </a:p>
          <a:p>
            <a:pPr>
              <a:lnSpc>
                <a:spcPct val="125000"/>
              </a:lnSpc>
            </a:pPr>
            <a:r>
              <a:rPr lang="zh-CN" altLang="en-US" sz="2000" dirty="0">
                <a:latin typeface="思源黑体 CN Light" panose="020B0300000000000000" pitchFamily="34" charset="-122"/>
                <a:ea typeface="思源黑体 CN Light" panose="020B0300000000000000" pitchFamily="34" charset="-122"/>
              </a:rPr>
              <a:t>在此添加文本</a:t>
            </a:r>
          </a:p>
          <a:p>
            <a:pPr>
              <a:lnSpc>
                <a:spcPct val="125000"/>
              </a:lnSpc>
            </a:pPr>
            <a:r>
              <a:rPr lang="zh-CN" altLang="en-US" sz="2000" dirty="0">
                <a:latin typeface="思源黑体 CN Light" panose="020B0300000000000000" pitchFamily="34" charset="-122"/>
                <a:ea typeface="思源黑体 CN Light" panose="020B0300000000000000" pitchFamily="34" charset="-122"/>
              </a:rPr>
              <a:t>在此添加文本</a:t>
            </a:r>
          </a:p>
        </p:txBody>
      </p:sp>
    </p:spTree>
    <p:extLst>
      <p:ext uri="{BB962C8B-B14F-4D97-AF65-F5344CB8AC3E}">
        <p14:creationId xmlns:p14="http://schemas.microsoft.com/office/powerpoint/2010/main" val="10203586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a:extLst>
              <a:ext uri="{FF2B5EF4-FFF2-40B4-BE49-F238E27FC236}">
                <a16:creationId xmlns:a16="http://schemas.microsoft.com/office/drawing/2014/main" xmlns="" id="{074DD8BD-26F8-44D6-BA24-CDF1FDB70E96}"/>
              </a:ext>
            </a:extLst>
          </p:cNvPr>
          <p:cNvSpPr>
            <a:spLocks noGrp="1"/>
          </p:cNvSpPr>
          <p:nvPr>
            <p:ph type="body" sz="quarter" idx="10"/>
          </p:nvPr>
        </p:nvSpPr>
        <p:spPr/>
        <p:txBody>
          <a:bodyPr/>
          <a:lstStyle/>
          <a:p>
            <a:r>
              <a:rPr lang="en-US" altLang="zh-CN" dirty="0"/>
              <a:t>02</a:t>
            </a:r>
            <a:endParaRPr lang="zh-CN" altLang="en-US" dirty="0"/>
          </a:p>
        </p:txBody>
      </p:sp>
      <p:sp>
        <p:nvSpPr>
          <p:cNvPr id="9" name="文本占位符 8">
            <a:extLst>
              <a:ext uri="{FF2B5EF4-FFF2-40B4-BE49-F238E27FC236}">
                <a16:creationId xmlns:a16="http://schemas.microsoft.com/office/drawing/2014/main" xmlns="" id="{E883EA40-3AFA-41AA-9328-F6CEFF44F0BA}"/>
              </a:ext>
            </a:extLst>
          </p:cNvPr>
          <p:cNvSpPr>
            <a:spLocks noGrp="1"/>
          </p:cNvSpPr>
          <p:nvPr>
            <p:ph type="body" sz="quarter" idx="11"/>
          </p:nvPr>
        </p:nvSpPr>
        <p:spPr/>
        <p:txBody>
          <a:bodyPr/>
          <a:lstStyle/>
          <a:p>
            <a:r>
              <a:rPr lang="zh-CN" altLang="en-US" dirty="0"/>
              <a:t>在此输入标题</a:t>
            </a:r>
          </a:p>
        </p:txBody>
      </p:sp>
      <p:sp>
        <p:nvSpPr>
          <p:cNvPr id="10" name="文本占位符 9">
            <a:extLst>
              <a:ext uri="{FF2B5EF4-FFF2-40B4-BE49-F238E27FC236}">
                <a16:creationId xmlns:a16="http://schemas.microsoft.com/office/drawing/2014/main" xmlns="" id="{5FF6B316-E1A2-4A17-BA78-6A979B2AEE61}"/>
              </a:ext>
            </a:extLst>
          </p:cNvPr>
          <p:cNvSpPr>
            <a:spLocks noGrp="1"/>
          </p:cNvSpPr>
          <p:nvPr>
            <p:ph type="body" sz="quarter" idx="12"/>
          </p:nvPr>
        </p:nvSpPr>
        <p:spPr>
          <a:xfrm>
            <a:off x="1305867" y="677210"/>
            <a:ext cx="4950337" cy="313932"/>
          </a:xfrm>
        </p:spPr>
        <p:txBody>
          <a:bodyPr/>
          <a:lstStyle/>
          <a:p>
            <a:r>
              <a:rPr lang="en-US" altLang="zh-CN" dirty="0"/>
              <a:t>Click here to add a title </a:t>
            </a:r>
          </a:p>
        </p:txBody>
      </p:sp>
      <p:sp>
        <p:nvSpPr>
          <p:cNvPr id="5" name="泪滴形 4">
            <a:extLst>
              <a:ext uri="{FF2B5EF4-FFF2-40B4-BE49-F238E27FC236}">
                <a16:creationId xmlns:a16="http://schemas.microsoft.com/office/drawing/2014/main" xmlns="" id="{DEAA206D-7BBA-4470-A40A-B21C94216D33}"/>
              </a:ext>
            </a:extLst>
          </p:cNvPr>
          <p:cNvSpPr/>
          <p:nvPr/>
        </p:nvSpPr>
        <p:spPr>
          <a:xfrm rot="5400000">
            <a:off x="4407874" y="1936259"/>
            <a:ext cx="1617786" cy="1617786"/>
          </a:xfrm>
          <a:prstGeom prst="teardrop">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泪滴形 5">
            <a:extLst>
              <a:ext uri="{FF2B5EF4-FFF2-40B4-BE49-F238E27FC236}">
                <a16:creationId xmlns:a16="http://schemas.microsoft.com/office/drawing/2014/main" xmlns="" id="{E40BC275-D88F-4721-A4D4-DEB5325F99DF}"/>
              </a:ext>
            </a:extLst>
          </p:cNvPr>
          <p:cNvSpPr/>
          <p:nvPr/>
        </p:nvSpPr>
        <p:spPr>
          <a:xfrm rot="16200000" flipH="1">
            <a:off x="6167502" y="1936259"/>
            <a:ext cx="1617786" cy="1617786"/>
          </a:xfrm>
          <a:prstGeom prst="teardrop">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泪滴形 6">
            <a:extLst>
              <a:ext uri="{FF2B5EF4-FFF2-40B4-BE49-F238E27FC236}">
                <a16:creationId xmlns:a16="http://schemas.microsoft.com/office/drawing/2014/main" xmlns="" id="{4CF84277-D7FD-4E6A-A4E6-A1118401C500}"/>
              </a:ext>
            </a:extLst>
          </p:cNvPr>
          <p:cNvSpPr/>
          <p:nvPr/>
        </p:nvSpPr>
        <p:spPr>
          <a:xfrm rot="16200000" flipV="1">
            <a:off x="4407874" y="3659555"/>
            <a:ext cx="1617786" cy="1617786"/>
          </a:xfrm>
          <a:prstGeom prst="teardrop">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泪滴形 10">
            <a:extLst>
              <a:ext uri="{FF2B5EF4-FFF2-40B4-BE49-F238E27FC236}">
                <a16:creationId xmlns:a16="http://schemas.microsoft.com/office/drawing/2014/main" xmlns="" id="{7F84420B-0113-48DA-9AB1-C3EAFA6FC6FF}"/>
              </a:ext>
            </a:extLst>
          </p:cNvPr>
          <p:cNvSpPr/>
          <p:nvPr/>
        </p:nvSpPr>
        <p:spPr>
          <a:xfrm rot="5400000" flipH="1" flipV="1">
            <a:off x="6167502" y="3659555"/>
            <a:ext cx="1617786" cy="1617786"/>
          </a:xfrm>
          <a:prstGeom prst="teardrop">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xmlns="" id="{E9EAB422-B05F-484B-AC52-93A2F1271445}"/>
              </a:ext>
            </a:extLst>
          </p:cNvPr>
          <p:cNvSpPr txBox="1"/>
          <p:nvPr/>
        </p:nvSpPr>
        <p:spPr>
          <a:xfrm>
            <a:off x="4592303" y="2523103"/>
            <a:ext cx="1415772" cy="584775"/>
          </a:xfrm>
          <a:prstGeom prst="rect">
            <a:avLst/>
          </a:prstGeom>
          <a:noFill/>
        </p:spPr>
        <p:txBody>
          <a:bodyPr wrap="none" rtlCol="0">
            <a:spAutoFit/>
          </a:bodyPr>
          <a:lstStyle/>
          <a:p>
            <a:r>
              <a:rPr lang="zh-CN" altLang="en-US" sz="3200" dirty="0">
                <a:solidFill>
                  <a:schemeClr val="bg1"/>
                </a:solidFill>
                <a:effectLst>
                  <a:outerShdw blurRad="38100" dist="38100" dir="2700000" algn="tl">
                    <a:srgbClr val="000000">
                      <a:alpha val="43137"/>
                    </a:srgbClr>
                  </a:outerShdw>
                </a:effectLst>
              </a:rPr>
              <a:t>关键词</a:t>
            </a:r>
          </a:p>
        </p:txBody>
      </p:sp>
      <p:sp>
        <p:nvSpPr>
          <p:cNvPr id="13" name="文本框 12">
            <a:extLst>
              <a:ext uri="{FF2B5EF4-FFF2-40B4-BE49-F238E27FC236}">
                <a16:creationId xmlns:a16="http://schemas.microsoft.com/office/drawing/2014/main" xmlns="" id="{2BF843D1-BFDF-4424-B304-A445C71A156B}"/>
              </a:ext>
            </a:extLst>
          </p:cNvPr>
          <p:cNvSpPr txBox="1"/>
          <p:nvPr/>
        </p:nvSpPr>
        <p:spPr>
          <a:xfrm>
            <a:off x="6268509" y="2523103"/>
            <a:ext cx="1415772" cy="584775"/>
          </a:xfrm>
          <a:prstGeom prst="rect">
            <a:avLst/>
          </a:prstGeom>
          <a:noFill/>
        </p:spPr>
        <p:txBody>
          <a:bodyPr wrap="none" rtlCol="0">
            <a:spAutoFit/>
          </a:bodyPr>
          <a:lstStyle/>
          <a:p>
            <a:r>
              <a:rPr lang="zh-CN" altLang="en-US" sz="3200" dirty="0">
                <a:solidFill>
                  <a:schemeClr val="bg1"/>
                </a:solidFill>
                <a:effectLst>
                  <a:outerShdw blurRad="38100" dist="38100" dir="2700000" algn="tl">
                    <a:srgbClr val="000000">
                      <a:alpha val="43137"/>
                    </a:srgbClr>
                  </a:outerShdw>
                </a:effectLst>
              </a:rPr>
              <a:t>关键词</a:t>
            </a:r>
          </a:p>
        </p:txBody>
      </p:sp>
      <p:sp>
        <p:nvSpPr>
          <p:cNvPr id="14" name="文本框 13">
            <a:extLst>
              <a:ext uri="{FF2B5EF4-FFF2-40B4-BE49-F238E27FC236}">
                <a16:creationId xmlns:a16="http://schemas.microsoft.com/office/drawing/2014/main" xmlns="" id="{2F50E223-A187-4A89-AB17-0BE5A4CF74D6}"/>
              </a:ext>
            </a:extLst>
          </p:cNvPr>
          <p:cNvSpPr txBox="1"/>
          <p:nvPr/>
        </p:nvSpPr>
        <p:spPr>
          <a:xfrm>
            <a:off x="6268509" y="4092729"/>
            <a:ext cx="1415772" cy="584775"/>
          </a:xfrm>
          <a:prstGeom prst="rect">
            <a:avLst/>
          </a:prstGeom>
          <a:noFill/>
        </p:spPr>
        <p:txBody>
          <a:bodyPr wrap="none" rtlCol="0">
            <a:spAutoFit/>
          </a:bodyPr>
          <a:lstStyle/>
          <a:p>
            <a:r>
              <a:rPr lang="zh-CN" altLang="en-US" sz="3200" dirty="0">
                <a:solidFill>
                  <a:schemeClr val="bg1"/>
                </a:solidFill>
                <a:effectLst>
                  <a:outerShdw blurRad="38100" dist="38100" dir="2700000" algn="tl">
                    <a:srgbClr val="000000">
                      <a:alpha val="43137"/>
                    </a:srgbClr>
                  </a:outerShdw>
                </a:effectLst>
              </a:rPr>
              <a:t>关键词</a:t>
            </a:r>
          </a:p>
        </p:txBody>
      </p:sp>
      <p:sp>
        <p:nvSpPr>
          <p:cNvPr id="15" name="文本框 14">
            <a:extLst>
              <a:ext uri="{FF2B5EF4-FFF2-40B4-BE49-F238E27FC236}">
                <a16:creationId xmlns:a16="http://schemas.microsoft.com/office/drawing/2014/main" xmlns="" id="{4C6AFC69-341A-49E0-93D1-94357154FED3}"/>
              </a:ext>
            </a:extLst>
          </p:cNvPr>
          <p:cNvSpPr txBox="1"/>
          <p:nvPr/>
        </p:nvSpPr>
        <p:spPr>
          <a:xfrm>
            <a:off x="4568937" y="4092729"/>
            <a:ext cx="1415772" cy="584775"/>
          </a:xfrm>
          <a:prstGeom prst="rect">
            <a:avLst/>
          </a:prstGeom>
          <a:noFill/>
        </p:spPr>
        <p:txBody>
          <a:bodyPr wrap="none" rtlCol="0">
            <a:spAutoFit/>
          </a:bodyPr>
          <a:lstStyle/>
          <a:p>
            <a:r>
              <a:rPr lang="zh-CN" altLang="en-US" sz="3200" dirty="0">
                <a:solidFill>
                  <a:schemeClr val="bg1"/>
                </a:solidFill>
                <a:effectLst>
                  <a:outerShdw blurRad="38100" dist="38100" dir="2700000" algn="tl">
                    <a:srgbClr val="000000">
                      <a:alpha val="43137"/>
                    </a:srgbClr>
                  </a:outerShdw>
                </a:effectLst>
              </a:rPr>
              <a:t>关键词</a:t>
            </a:r>
          </a:p>
        </p:txBody>
      </p:sp>
      <p:sp>
        <p:nvSpPr>
          <p:cNvPr id="16" name="矩形 43">
            <a:extLst>
              <a:ext uri="{FF2B5EF4-FFF2-40B4-BE49-F238E27FC236}">
                <a16:creationId xmlns:a16="http://schemas.microsoft.com/office/drawing/2014/main" xmlns="" id="{53EF13DC-C144-40A6-ADED-5F4659411EF6}"/>
              </a:ext>
            </a:extLst>
          </p:cNvPr>
          <p:cNvSpPr>
            <a:spLocks noChangeArrowheads="1"/>
          </p:cNvSpPr>
          <p:nvPr/>
        </p:nvSpPr>
        <p:spPr bwMode="auto">
          <a:xfrm>
            <a:off x="1860324" y="2523103"/>
            <a:ext cx="2341033" cy="87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285750" indent="-285750" algn="ctr" defTabSz="1219170" fontAlgn="base">
              <a:lnSpc>
                <a:spcPct val="150000"/>
              </a:lnSpc>
              <a:spcBef>
                <a:spcPct val="0"/>
              </a:spcBef>
              <a:spcAft>
                <a:spcPct val="0"/>
              </a:spcAft>
              <a:buFont typeface="Wingdings" panose="05000000000000000000" pitchFamily="2" charset="2"/>
              <a:buChar char="n"/>
            </a:pPr>
            <a:r>
              <a:rPr lang="zh-CN" altLang="en-US" dirty="0">
                <a:solidFill>
                  <a:schemeClr val="tx1">
                    <a:lumMod val="75000"/>
                    <a:lumOff val="25000"/>
                  </a:schemeClr>
                </a:solidFill>
                <a:latin typeface="思源黑体 CN Light" panose="020B0300000000000000" pitchFamily="34" charset="-122"/>
                <a:ea typeface="思源黑体 CN Light" panose="020B0300000000000000" pitchFamily="34" charset="-122"/>
              </a:rPr>
              <a:t>此处应为文本内容</a:t>
            </a:r>
            <a:endParaRPr lang="en-US" altLang="zh-CN"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marL="285750" indent="-285750" algn="ctr" defTabSz="1219170" fontAlgn="base">
              <a:lnSpc>
                <a:spcPct val="150000"/>
              </a:lnSpc>
              <a:spcBef>
                <a:spcPct val="0"/>
              </a:spcBef>
              <a:spcAft>
                <a:spcPct val="0"/>
              </a:spcAft>
              <a:buFont typeface="Wingdings" panose="05000000000000000000" pitchFamily="2" charset="2"/>
              <a:buChar char="n"/>
            </a:pPr>
            <a:r>
              <a:rPr lang="zh-CN" altLang="en-US" dirty="0">
                <a:solidFill>
                  <a:schemeClr val="tx1">
                    <a:lumMod val="75000"/>
                    <a:lumOff val="25000"/>
                  </a:schemeClr>
                </a:solidFill>
                <a:latin typeface="思源黑体 CN Light" panose="020B0300000000000000" pitchFamily="34" charset="-122"/>
                <a:ea typeface="思源黑体 CN Light" panose="020B0300000000000000" pitchFamily="34" charset="-122"/>
              </a:rPr>
              <a:t>此处应为文本内容</a:t>
            </a:r>
            <a:endParaRPr lang="en-US" altLang="zh-CN"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17" name="矩形 43">
            <a:extLst>
              <a:ext uri="{FF2B5EF4-FFF2-40B4-BE49-F238E27FC236}">
                <a16:creationId xmlns:a16="http://schemas.microsoft.com/office/drawing/2014/main" xmlns="" id="{E2FAA8BC-B892-4258-A6B7-057028EB2820}"/>
              </a:ext>
            </a:extLst>
          </p:cNvPr>
          <p:cNvSpPr>
            <a:spLocks noChangeArrowheads="1"/>
          </p:cNvSpPr>
          <p:nvPr/>
        </p:nvSpPr>
        <p:spPr bwMode="auto">
          <a:xfrm>
            <a:off x="1860323" y="2109980"/>
            <a:ext cx="2341033" cy="50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defTabSz="1219170" fontAlgn="base">
              <a:lnSpc>
                <a:spcPct val="150000"/>
              </a:lnSpc>
              <a:spcBef>
                <a:spcPct val="0"/>
              </a:spcBef>
              <a:spcAft>
                <a:spcPct val="0"/>
              </a:spcAft>
            </a:pPr>
            <a:r>
              <a:rPr lang="zh-CN" altLang="en-US" sz="2000" dirty="0">
                <a:solidFill>
                  <a:schemeClr val="tx1">
                    <a:lumMod val="75000"/>
                    <a:lumOff val="25000"/>
                  </a:schemeClr>
                </a:solidFill>
                <a:latin typeface="思源黑体 CN Medium" panose="020B0600000000000000" pitchFamily="34" charset="-122"/>
                <a:ea typeface="思源黑体 CN Medium" panose="020B0600000000000000" pitchFamily="34" charset="-122"/>
              </a:rPr>
              <a:t>此处添加标题</a:t>
            </a:r>
          </a:p>
        </p:txBody>
      </p:sp>
      <p:sp>
        <p:nvSpPr>
          <p:cNvPr id="18" name="矩形 43">
            <a:extLst>
              <a:ext uri="{FF2B5EF4-FFF2-40B4-BE49-F238E27FC236}">
                <a16:creationId xmlns:a16="http://schemas.microsoft.com/office/drawing/2014/main" xmlns="" id="{591095EC-875B-4261-96F1-2F0916D65BD6}"/>
              </a:ext>
            </a:extLst>
          </p:cNvPr>
          <p:cNvSpPr>
            <a:spLocks noChangeArrowheads="1"/>
          </p:cNvSpPr>
          <p:nvPr/>
        </p:nvSpPr>
        <p:spPr bwMode="auto">
          <a:xfrm>
            <a:off x="1860324" y="4231523"/>
            <a:ext cx="2341033" cy="87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285750" indent="-285750" algn="ctr" defTabSz="1219170" fontAlgn="base">
              <a:lnSpc>
                <a:spcPct val="150000"/>
              </a:lnSpc>
              <a:spcBef>
                <a:spcPct val="0"/>
              </a:spcBef>
              <a:spcAft>
                <a:spcPct val="0"/>
              </a:spcAft>
              <a:buFont typeface="Wingdings" panose="05000000000000000000" pitchFamily="2" charset="2"/>
              <a:buChar char="n"/>
            </a:pPr>
            <a:r>
              <a:rPr lang="zh-CN" altLang="en-US" dirty="0">
                <a:solidFill>
                  <a:schemeClr val="tx1">
                    <a:lumMod val="75000"/>
                    <a:lumOff val="25000"/>
                  </a:schemeClr>
                </a:solidFill>
                <a:latin typeface="思源黑体 CN Light" panose="020B0300000000000000" pitchFamily="34" charset="-122"/>
                <a:ea typeface="思源黑体 CN Light" panose="020B0300000000000000" pitchFamily="34" charset="-122"/>
              </a:rPr>
              <a:t>此处应为文本内容</a:t>
            </a:r>
            <a:endParaRPr lang="en-US" altLang="zh-CN"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marL="285750" indent="-285750" algn="ctr" defTabSz="1219170" fontAlgn="base">
              <a:lnSpc>
                <a:spcPct val="150000"/>
              </a:lnSpc>
              <a:spcBef>
                <a:spcPct val="0"/>
              </a:spcBef>
              <a:spcAft>
                <a:spcPct val="0"/>
              </a:spcAft>
              <a:buFont typeface="Wingdings" panose="05000000000000000000" pitchFamily="2" charset="2"/>
              <a:buChar char="n"/>
            </a:pPr>
            <a:r>
              <a:rPr lang="zh-CN" altLang="en-US" dirty="0">
                <a:solidFill>
                  <a:schemeClr val="tx1">
                    <a:lumMod val="75000"/>
                    <a:lumOff val="25000"/>
                  </a:schemeClr>
                </a:solidFill>
                <a:latin typeface="思源黑体 CN Light" panose="020B0300000000000000" pitchFamily="34" charset="-122"/>
                <a:ea typeface="思源黑体 CN Light" panose="020B0300000000000000" pitchFamily="34" charset="-122"/>
              </a:rPr>
              <a:t>此处应为文本内容</a:t>
            </a:r>
            <a:endParaRPr lang="en-US" altLang="zh-CN"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19" name="矩形 43">
            <a:extLst>
              <a:ext uri="{FF2B5EF4-FFF2-40B4-BE49-F238E27FC236}">
                <a16:creationId xmlns:a16="http://schemas.microsoft.com/office/drawing/2014/main" xmlns="" id="{14930966-630F-47F4-93DB-AF0E2B1498F1}"/>
              </a:ext>
            </a:extLst>
          </p:cNvPr>
          <p:cNvSpPr>
            <a:spLocks noChangeArrowheads="1"/>
          </p:cNvSpPr>
          <p:nvPr/>
        </p:nvSpPr>
        <p:spPr bwMode="auto">
          <a:xfrm>
            <a:off x="1860323" y="3818400"/>
            <a:ext cx="2341033" cy="50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defTabSz="1219170" fontAlgn="base">
              <a:lnSpc>
                <a:spcPct val="150000"/>
              </a:lnSpc>
              <a:spcBef>
                <a:spcPct val="0"/>
              </a:spcBef>
              <a:spcAft>
                <a:spcPct val="0"/>
              </a:spcAft>
            </a:pPr>
            <a:r>
              <a:rPr lang="zh-CN" altLang="en-US" sz="2000" dirty="0">
                <a:solidFill>
                  <a:schemeClr val="tx1">
                    <a:lumMod val="75000"/>
                    <a:lumOff val="25000"/>
                  </a:schemeClr>
                </a:solidFill>
                <a:latin typeface="思源黑体 CN Medium" panose="020B0600000000000000" pitchFamily="34" charset="-122"/>
                <a:ea typeface="思源黑体 CN Medium" panose="020B0600000000000000" pitchFamily="34" charset="-122"/>
              </a:rPr>
              <a:t>此处添加标题</a:t>
            </a:r>
          </a:p>
        </p:txBody>
      </p:sp>
      <p:sp>
        <p:nvSpPr>
          <p:cNvPr id="20" name="矩形 43">
            <a:extLst>
              <a:ext uri="{FF2B5EF4-FFF2-40B4-BE49-F238E27FC236}">
                <a16:creationId xmlns:a16="http://schemas.microsoft.com/office/drawing/2014/main" xmlns="" id="{F5150F0E-2FFC-45A4-BCDA-C78439498EE1}"/>
              </a:ext>
            </a:extLst>
          </p:cNvPr>
          <p:cNvSpPr>
            <a:spLocks noChangeArrowheads="1"/>
          </p:cNvSpPr>
          <p:nvPr/>
        </p:nvSpPr>
        <p:spPr bwMode="auto">
          <a:xfrm>
            <a:off x="7990643" y="2523103"/>
            <a:ext cx="2341033" cy="87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285750" indent="-285750" algn="ctr" defTabSz="1219170" fontAlgn="base">
              <a:lnSpc>
                <a:spcPct val="150000"/>
              </a:lnSpc>
              <a:spcBef>
                <a:spcPct val="0"/>
              </a:spcBef>
              <a:spcAft>
                <a:spcPct val="0"/>
              </a:spcAft>
              <a:buFont typeface="Wingdings" panose="05000000000000000000" pitchFamily="2" charset="2"/>
              <a:buChar char="n"/>
            </a:pPr>
            <a:r>
              <a:rPr lang="zh-CN" altLang="en-US" dirty="0">
                <a:solidFill>
                  <a:schemeClr val="tx1">
                    <a:lumMod val="75000"/>
                    <a:lumOff val="25000"/>
                  </a:schemeClr>
                </a:solidFill>
                <a:latin typeface="思源黑体 CN Light" panose="020B0300000000000000" pitchFamily="34" charset="-122"/>
                <a:ea typeface="思源黑体 CN Light" panose="020B0300000000000000" pitchFamily="34" charset="-122"/>
              </a:rPr>
              <a:t>此处应为文本内容</a:t>
            </a:r>
            <a:endParaRPr lang="en-US" altLang="zh-CN"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marL="285750" indent="-285750" algn="ctr" defTabSz="1219170" fontAlgn="base">
              <a:lnSpc>
                <a:spcPct val="150000"/>
              </a:lnSpc>
              <a:spcBef>
                <a:spcPct val="0"/>
              </a:spcBef>
              <a:spcAft>
                <a:spcPct val="0"/>
              </a:spcAft>
              <a:buFont typeface="Wingdings" panose="05000000000000000000" pitchFamily="2" charset="2"/>
              <a:buChar char="n"/>
            </a:pPr>
            <a:r>
              <a:rPr lang="zh-CN" altLang="en-US" dirty="0">
                <a:solidFill>
                  <a:schemeClr val="tx1">
                    <a:lumMod val="75000"/>
                    <a:lumOff val="25000"/>
                  </a:schemeClr>
                </a:solidFill>
                <a:latin typeface="思源黑体 CN Light" panose="020B0300000000000000" pitchFamily="34" charset="-122"/>
                <a:ea typeface="思源黑体 CN Light" panose="020B0300000000000000" pitchFamily="34" charset="-122"/>
              </a:rPr>
              <a:t>此处应为文本内容</a:t>
            </a:r>
            <a:endParaRPr lang="en-US" altLang="zh-CN"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21" name="矩形 43">
            <a:extLst>
              <a:ext uri="{FF2B5EF4-FFF2-40B4-BE49-F238E27FC236}">
                <a16:creationId xmlns:a16="http://schemas.microsoft.com/office/drawing/2014/main" xmlns="" id="{5A7787E4-2E77-47BC-A35C-23D3D678148B}"/>
              </a:ext>
            </a:extLst>
          </p:cNvPr>
          <p:cNvSpPr>
            <a:spLocks noChangeArrowheads="1"/>
          </p:cNvSpPr>
          <p:nvPr/>
        </p:nvSpPr>
        <p:spPr bwMode="auto">
          <a:xfrm>
            <a:off x="8043397" y="2109980"/>
            <a:ext cx="2341033" cy="50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ct val="150000"/>
              </a:lnSpc>
              <a:spcBef>
                <a:spcPct val="0"/>
              </a:spcBef>
              <a:spcAft>
                <a:spcPct val="0"/>
              </a:spcAft>
            </a:pPr>
            <a:r>
              <a:rPr lang="zh-CN" altLang="en-US" sz="2000" dirty="0">
                <a:solidFill>
                  <a:schemeClr val="tx1">
                    <a:lumMod val="75000"/>
                    <a:lumOff val="25000"/>
                  </a:schemeClr>
                </a:solidFill>
                <a:latin typeface="思源黑体 CN Medium" panose="020B0600000000000000" pitchFamily="34" charset="-122"/>
                <a:ea typeface="思源黑体 CN Medium" panose="020B0600000000000000" pitchFamily="34" charset="-122"/>
              </a:rPr>
              <a:t>此处添加标题</a:t>
            </a:r>
          </a:p>
        </p:txBody>
      </p:sp>
      <p:sp>
        <p:nvSpPr>
          <p:cNvPr id="22" name="矩形 43">
            <a:extLst>
              <a:ext uri="{FF2B5EF4-FFF2-40B4-BE49-F238E27FC236}">
                <a16:creationId xmlns:a16="http://schemas.microsoft.com/office/drawing/2014/main" xmlns="" id="{7ABEBE54-39BF-45DD-AB7C-6D804DA43BF2}"/>
              </a:ext>
            </a:extLst>
          </p:cNvPr>
          <p:cNvSpPr>
            <a:spLocks noChangeArrowheads="1"/>
          </p:cNvSpPr>
          <p:nvPr/>
        </p:nvSpPr>
        <p:spPr bwMode="auto">
          <a:xfrm>
            <a:off x="7990643" y="4231523"/>
            <a:ext cx="2341033" cy="87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285750" indent="-285750" algn="ctr" defTabSz="1219170" fontAlgn="base">
              <a:lnSpc>
                <a:spcPct val="150000"/>
              </a:lnSpc>
              <a:spcBef>
                <a:spcPct val="0"/>
              </a:spcBef>
              <a:spcAft>
                <a:spcPct val="0"/>
              </a:spcAft>
              <a:buFont typeface="Wingdings" panose="05000000000000000000" pitchFamily="2" charset="2"/>
              <a:buChar char="n"/>
            </a:pPr>
            <a:r>
              <a:rPr lang="zh-CN" altLang="en-US" dirty="0">
                <a:solidFill>
                  <a:schemeClr val="tx1">
                    <a:lumMod val="75000"/>
                    <a:lumOff val="25000"/>
                  </a:schemeClr>
                </a:solidFill>
                <a:latin typeface="思源黑体 CN Light" panose="020B0300000000000000" pitchFamily="34" charset="-122"/>
                <a:ea typeface="思源黑体 CN Light" panose="020B0300000000000000" pitchFamily="34" charset="-122"/>
              </a:rPr>
              <a:t>此处应为文本内容</a:t>
            </a:r>
            <a:endParaRPr lang="en-US" altLang="zh-CN"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marL="285750" indent="-285750" algn="ctr" defTabSz="1219170" fontAlgn="base">
              <a:lnSpc>
                <a:spcPct val="150000"/>
              </a:lnSpc>
              <a:spcBef>
                <a:spcPct val="0"/>
              </a:spcBef>
              <a:spcAft>
                <a:spcPct val="0"/>
              </a:spcAft>
              <a:buFont typeface="Wingdings" panose="05000000000000000000" pitchFamily="2" charset="2"/>
              <a:buChar char="n"/>
            </a:pPr>
            <a:r>
              <a:rPr lang="zh-CN" altLang="en-US" dirty="0">
                <a:solidFill>
                  <a:schemeClr val="tx1">
                    <a:lumMod val="75000"/>
                    <a:lumOff val="25000"/>
                  </a:schemeClr>
                </a:solidFill>
                <a:latin typeface="思源黑体 CN Light" panose="020B0300000000000000" pitchFamily="34" charset="-122"/>
                <a:ea typeface="思源黑体 CN Light" panose="020B0300000000000000" pitchFamily="34" charset="-122"/>
              </a:rPr>
              <a:t>此处应为文本内容</a:t>
            </a:r>
            <a:endParaRPr lang="en-US" altLang="zh-CN"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23" name="矩形 43">
            <a:extLst>
              <a:ext uri="{FF2B5EF4-FFF2-40B4-BE49-F238E27FC236}">
                <a16:creationId xmlns:a16="http://schemas.microsoft.com/office/drawing/2014/main" xmlns="" id="{B8D4C103-22CB-4082-8AEF-105EDC5F3BB3}"/>
              </a:ext>
            </a:extLst>
          </p:cNvPr>
          <p:cNvSpPr>
            <a:spLocks noChangeArrowheads="1"/>
          </p:cNvSpPr>
          <p:nvPr/>
        </p:nvSpPr>
        <p:spPr bwMode="auto">
          <a:xfrm>
            <a:off x="8043397" y="3818400"/>
            <a:ext cx="2341033" cy="50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ct val="150000"/>
              </a:lnSpc>
              <a:spcBef>
                <a:spcPct val="0"/>
              </a:spcBef>
              <a:spcAft>
                <a:spcPct val="0"/>
              </a:spcAft>
            </a:pPr>
            <a:r>
              <a:rPr lang="zh-CN" altLang="en-US" sz="2000" dirty="0">
                <a:solidFill>
                  <a:schemeClr val="tx1">
                    <a:lumMod val="75000"/>
                    <a:lumOff val="25000"/>
                  </a:schemeClr>
                </a:solidFill>
                <a:latin typeface="思源黑体 CN Medium" panose="020B0600000000000000" pitchFamily="34" charset="-122"/>
                <a:ea typeface="思源黑体 CN Medium" panose="020B0600000000000000" pitchFamily="34" charset="-122"/>
              </a:rPr>
              <a:t>此处添加标题</a:t>
            </a:r>
          </a:p>
        </p:txBody>
      </p:sp>
    </p:spTree>
    <p:extLst>
      <p:ext uri="{BB962C8B-B14F-4D97-AF65-F5344CB8AC3E}">
        <p14:creationId xmlns:p14="http://schemas.microsoft.com/office/powerpoint/2010/main" val="100610372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79A7365C-660F-42A3-98AF-60CE2BA83E8B}"/>
              </a:ext>
            </a:extLst>
          </p:cNvPr>
          <p:cNvSpPr>
            <a:spLocks noChangeAspect="1"/>
          </p:cNvSpPr>
          <p:nvPr/>
        </p:nvSpPr>
        <p:spPr>
          <a:xfrm flipH="1">
            <a:off x="0" y="0"/>
            <a:ext cx="12210864" cy="6858000"/>
          </a:xfrm>
          <a:prstGeom prst="rect">
            <a:avLst/>
          </a:prstGeom>
          <a:blipFill dpi="0" rotWithShape="1">
            <a:blip r:embed="rId2">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Lst>
            </a:blip>
            <a:srcRect/>
            <a:stretch>
              <a:fillRect t="-11900" b="-11900"/>
            </a:stretch>
          </a:blipFill>
          <a:ln w="25400" cap="flat" cmpd="sng" algn="ctr">
            <a:noFill/>
            <a:prstDash val="solid"/>
          </a:ln>
          <a:effectLst/>
          <a:extLst>
            <a:ext uri="{91240B29-F687-4F45-9708-019B960494DF}">
              <a14:hiddenLine xmlns:a14="http://schemas.microsoft.com/office/drawing/2010/main" w="25400" cap="flat" cmpd="sng" algn="ctr">
                <a:solidFill>
                  <a:schemeClr val="dk1"/>
                </a:solidFill>
                <a:prstDash val="solid"/>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dirty="0"/>
          </a:p>
        </p:txBody>
      </p:sp>
      <p:sp>
        <p:nvSpPr>
          <p:cNvPr id="3" name="矩形 2">
            <a:extLst>
              <a:ext uri="{FF2B5EF4-FFF2-40B4-BE49-F238E27FC236}">
                <a16:creationId xmlns:a16="http://schemas.microsoft.com/office/drawing/2014/main" xmlns="" id="{F0259AE9-661D-4185-B39D-0E83232AB732}"/>
              </a:ext>
            </a:extLst>
          </p:cNvPr>
          <p:cNvSpPr/>
          <p:nvPr/>
        </p:nvSpPr>
        <p:spPr>
          <a:xfrm>
            <a:off x="0" y="0"/>
            <a:ext cx="12191999" cy="6858000"/>
          </a:xfrm>
          <a:prstGeom prst="rect">
            <a:avLst/>
          </a:prstGeom>
          <a:solidFill>
            <a:schemeClr val="accent5">
              <a:lumMod val="7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xmlns="" id="{692B9A8F-5454-4840-8D29-2F881CFB1286}"/>
              </a:ext>
            </a:extLst>
          </p:cNvPr>
          <p:cNvSpPr txBox="1"/>
          <p:nvPr/>
        </p:nvSpPr>
        <p:spPr>
          <a:xfrm>
            <a:off x="1008360" y="0"/>
            <a:ext cx="4034390" cy="6858000"/>
          </a:xfrm>
          <a:custGeom>
            <a:avLst/>
            <a:gdLst/>
            <a:ahLst/>
            <a:cxnLst/>
            <a:rect l="l" t="t" r="r" b="b"/>
            <a:pathLst>
              <a:path w="3865327" h="6570612">
                <a:moveTo>
                  <a:pt x="1992437" y="0"/>
                </a:moveTo>
                <a:cubicBezTo>
                  <a:pt x="2556222" y="0"/>
                  <a:pt x="2991607" y="145374"/>
                  <a:pt x="3298589" y="436122"/>
                </a:cubicBezTo>
                <a:cubicBezTo>
                  <a:pt x="3605572" y="726870"/>
                  <a:pt x="3759064" y="1139379"/>
                  <a:pt x="3759064" y="1673646"/>
                </a:cubicBezTo>
                <a:lnTo>
                  <a:pt x="3759064" y="1824186"/>
                </a:lnTo>
                <a:cubicBezTo>
                  <a:pt x="3759064" y="2134121"/>
                  <a:pt x="3677890" y="2404207"/>
                  <a:pt x="3515544" y="2634444"/>
                </a:cubicBezTo>
                <a:cubicBezTo>
                  <a:pt x="3353197" y="2864681"/>
                  <a:pt x="3122960" y="3034407"/>
                  <a:pt x="2824832" y="3143622"/>
                </a:cubicBezTo>
                <a:cubicBezTo>
                  <a:pt x="3155429" y="3217416"/>
                  <a:pt x="3411494" y="3384928"/>
                  <a:pt x="3593027" y="3646159"/>
                </a:cubicBezTo>
                <a:cubicBezTo>
                  <a:pt x="3774561" y="3907389"/>
                  <a:pt x="3865327" y="4240200"/>
                  <a:pt x="3865327" y="4644591"/>
                </a:cubicBezTo>
                <a:lnTo>
                  <a:pt x="3865327" y="4795130"/>
                </a:lnTo>
                <a:cubicBezTo>
                  <a:pt x="3865327" y="5170003"/>
                  <a:pt x="3792271" y="5490269"/>
                  <a:pt x="3646159" y="5755928"/>
                </a:cubicBezTo>
                <a:cubicBezTo>
                  <a:pt x="3500047" y="6021585"/>
                  <a:pt x="3287520" y="6223781"/>
                  <a:pt x="3008579" y="6362514"/>
                </a:cubicBezTo>
                <a:cubicBezTo>
                  <a:pt x="2729638" y="6501246"/>
                  <a:pt x="2392400" y="6570612"/>
                  <a:pt x="1996864" y="6570612"/>
                </a:cubicBezTo>
                <a:cubicBezTo>
                  <a:pt x="1621991" y="6570612"/>
                  <a:pt x="1289918" y="6501984"/>
                  <a:pt x="1000646" y="6364727"/>
                </a:cubicBezTo>
                <a:cubicBezTo>
                  <a:pt x="711374" y="6227471"/>
                  <a:pt x="480399" y="6028965"/>
                  <a:pt x="307721" y="5769210"/>
                </a:cubicBezTo>
                <a:cubicBezTo>
                  <a:pt x="135043" y="5509456"/>
                  <a:pt x="32469" y="5198045"/>
                  <a:pt x="0" y="4834979"/>
                </a:cubicBezTo>
                <a:lnTo>
                  <a:pt x="1089199" y="4834979"/>
                </a:lnTo>
                <a:cubicBezTo>
                  <a:pt x="1109861" y="4991422"/>
                  <a:pt x="1157827" y="5122775"/>
                  <a:pt x="1233097" y="5229039"/>
                </a:cubicBezTo>
                <a:cubicBezTo>
                  <a:pt x="1308367" y="5335302"/>
                  <a:pt x="1404299" y="5415000"/>
                  <a:pt x="1520893" y="5468131"/>
                </a:cubicBezTo>
                <a:cubicBezTo>
                  <a:pt x="1637488" y="5521263"/>
                  <a:pt x="1774007" y="5547829"/>
                  <a:pt x="1930450" y="5547829"/>
                </a:cubicBezTo>
                <a:cubicBezTo>
                  <a:pt x="2196108" y="5547829"/>
                  <a:pt x="2401255" y="5475511"/>
                  <a:pt x="2545891" y="5330874"/>
                </a:cubicBezTo>
                <a:cubicBezTo>
                  <a:pt x="2690527" y="5186238"/>
                  <a:pt x="2762845" y="4984043"/>
                  <a:pt x="2762845" y="4724288"/>
                </a:cubicBezTo>
                <a:lnTo>
                  <a:pt x="2762845" y="4551610"/>
                </a:lnTo>
                <a:cubicBezTo>
                  <a:pt x="2762845" y="4268242"/>
                  <a:pt x="2698645" y="4049074"/>
                  <a:pt x="2570243" y="3894106"/>
                </a:cubicBezTo>
                <a:cubicBezTo>
                  <a:pt x="2441842" y="3739139"/>
                  <a:pt x="2258095" y="3661655"/>
                  <a:pt x="2019002" y="3661655"/>
                </a:cubicBezTo>
                <a:lnTo>
                  <a:pt x="1518680" y="3661655"/>
                </a:lnTo>
                <a:lnTo>
                  <a:pt x="1518680" y="2647727"/>
                </a:lnTo>
                <a:lnTo>
                  <a:pt x="2019002" y="2647727"/>
                </a:lnTo>
                <a:cubicBezTo>
                  <a:pt x="2222674" y="2647727"/>
                  <a:pt x="2379855" y="2581312"/>
                  <a:pt x="2490546" y="2448483"/>
                </a:cubicBezTo>
                <a:cubicBezTo>
                  <a:pt x="2601237" y="2315654"/>
                  <a:pt x="2656582" y="2128217"/>
                  <a:pt x="2656582" y="1886173"/>
                </a:cubicBezTo>
                <a:lnTo>
                  <a:pt x="2656582" y="1731206"/>
                </a:lnTo>
                <a:cubicBezTo>
                  <a:pt x="2656582" y="1503920"/>
                  <a:pt x="2596809" y="1329029"/>
                  <a:pt x="2477263" y="1206531"/>
                </a:cubicBezTo>
                <a:cubicBezTo>
                  <a:pt x="2357717" y="1084033"/>
                  <a:pt x="2188728" y="1022784"/>
                  <a:pt x="1970298" y="1022784"/>
                </a:cubicBezTo>
                <a:cubicBezTo>
                  <a:pt x="1840421" y="1022784"/>
                  <a:pt x="1722351" y="1050826"/>
                  <a:pt x="1616088" y="1106909"/>
                </a:cubicBezTo>
                <a:cubicBezTo>
                  <a:pt x="1509824" y="1162992"/>
                  <a:pt x="1420534" y="1247856"/>
                  <a:pt x="1348216" y="1361498"/>
                </a:cubicBezTo>
                <a:cubicBezTo>
                  <a:pt x="1275897" y="1475140"/>
                  <a:pt x="1223504" y="1614611"/>
                  <a:pt x="1191034" y="1779910"/>
                </a:cubicBezTo>
                <a:lnTo>
                  <a:pt x="106263" y="1779910"/>
                </a:lnTo>
                <a:cubicBezTo>
                  <a:pt x="153491" y="1407988"/>
                  <a:pt x="261969" y="1087722"/>
                  <a:pt x="431695" y="819113"/>
                </a:cubicBezTo>
                <a:cubicBezTo>
                  <a:pt x="601421" y="550503"/>
                  <a:pt x="819851" y="346831"/>
                  <a:pt x="1086985" y="208099"/>
                </a:cubicBezTo>
                <a:cubicBezTo>
                  <a:pt x="1354119" y="69366"/>
                  <a:pt x="1655936" y="0"/>
                  <a:pt x="1992437" y="0"/>
                </a:cubicBezTo>
                <a:close/>
              </a:path>
            </a:pathLst>
          </a:custGeom>
          <a:solidFill>
            <a:schemeClr val="tx1">
              <a:alpha val="3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defRPr sz="71400">
                <a:latin typeface="Bahnschrift SemiBold" panose="020B0502040204020203" pitchFamily="34" charset="0"/>
                <a:cs typeface="Arial" panose="020B0604020202020204" pitchFamily="34" charset="0"/>
              </a:defRPr>
            </a:lvl1pPr>
          </a:lstStyle>
          <a:p>
            <a:endParaRPr lang="zh-CN" altLang="en-US" dirty="0"/>
          </a:p>
        </p:txBody>
      </p:sp>
      <p:sp>
        <p:nvSpPr>
          <p:cNvPr id="13" name="文本框 12">
            <a:extLst>
              <a:ext uri="{FF2B5EF4-FFF2-40B4-BE49-F238E27FC236}">
                <a16:creationId xmlns:a16="http://schemas.microsoft.com/office/drawing/2014/main" xmlns="" id="{4E8D3A67-E04D-40A5-9C01-3F265A484D4D}"/>
              </a:ext>
            </a:extLst>
          </p:cNvPr>
          <p:cNvSpPr txBox="1"/>
          <p:nvPr/>
        </p:nvSpPr>
        <p:spPr>
          <a:xfrm>
            <a:off x="868191" y="2321004"/>
            <a:ext cx="2940228" cy="1107996"/>
          </a:xfrm>
          <a:prstGeom prst="rect">
            <a:avLst/>
          </a:prstGeom>
          <a:noFill/>
        </p:spPr>
        <p:txBody>
          <a:bodyPr wrap="none" rtlCol="0">
            <a:spAutoFit/>
          </a:bodyPr>
          <a:lstStyle/>
          <a:p>
            <a:r>
              <a:rPr lang="en-US" altLang="zh-CN" sz="6600" i="1" dirty="0">
                <a:solidFill>
                  <a:schemeClr val="bg1"/>
                </a:solidFill>
                <a:effectLst>
                  <a:outerShdw blurRad="38100" dist="38100" dir="2700000" algn="tl">
                    <a:srgbClr val="000000">
                      <a:alpha val="43137"/>
                    </a:srgbClr>
                  </a:outerShdw>
                </a:effectLst>
                <a:latin typeface="Bahnschrift SemiBold" panose="020B0502040204020203" pitchFamily="34" charset="0"/>
              </a:rPr>
              <a:t>Part </a:t>
            </a:r>
            <a:r>
              <a:rPr lang="en-US" altLang="zh-CN" sz="6600" i="1" dirty="0">
                <a:solidFill>
                  <a:srgbClr val="FFC000"/>
                </a:solidFill>
                <a:effectLst>
                  <a:outerShdw blurRad="38100" dist="38100" dir="2700000" algn="tl">
                    <a:srgbClr val="000000">
                      <a:alpha val="43137"/>
                    </a:srgbClr>
                  </a:outerShdw>
                </a:effectLst>
                <a:latin typeface="Bahnschrift SemiBold" panose="020B0502040204020203" pitchFamily="34" charset="0"/>
              </a:rPr>
              <a:t>03</a:t>
            </a:r>
            <a:endParaRPr lang="zh-CN" altLang="en-US" sz="6600" i="1" dirty="0">
              <a:solidFill>
                <a:srgbClr val="FFC000"/>
              </a:solidFill>
              <a:effectLst>
                <a:outerShdw blurRad="38100" dist="38100" dir="2700000" algn="tl">
                  <a:srgbClr val="000000">
                    <a:alpha val="43137"/>
                  </a:srgbClr>
                </a:outerShdw>
              </a:effectLst>
              <a:latin typeface="Bahnschrift SemiBold" panose="020B0502040204020203" pitchFamily="34" charset="0"/>
            </a:endParaRPr>
          </a:p>
        </p:txBody>
      </p:sp>
      <p:sp>
        <p:nvSpPr>
          <p:cNvPr id="14" name="文本框 13">
            <a:extLst>
              <a:ext uri="{FF2B5EF4-FFF2-40B4-BE49-F238E27FC236}">
                <a16:creationId xmlns:a16="http://schemas.microsoft.com/office/drawing/2014/main" xmlns="" id="{A77947A7-5CAD-4E49-9003-2DC131D43412}"/>
              </a:ext>
            </a:extLst>
          </p:cNvPr>
          <p:cNvSpPr txBox="1"/>
          <p:nvPr/>
        </p:nvSpPr>
        <p:spPr>
          <a:xfrm>
            <a:off x="833021" y="3429000"/>
            <a:ext cx="5262979" cy="1107996"/>
          </a:xfrm>
          <a:prstGeom prst="rect">
            <a:avLst/>
          </a:prstGeom>
          <a:noFill/>
        </p:spPr>
        <p:txBody>
          <a:bodyPr wrap="none" rtlCol="0">
            <a:spAutoFit/>
          </a:bodyPr>
          <a:lstStyle>
            <a:defPPr>
              <a:defRPr lang="zh-CN"/>
            </a:defPPr>
            <a:lvl1pPr>
              <a:defRPr sz="6600">
                <a:solidFill>
                  <a:schemeClr val="bg1"/>
                </a:solidFill>
                <a:effectLst>
                  <a:outerShdw blurRad="38100" dist="38100" dir="2700000" algn="tl">
                    <a:srgbClr val="000000">
                      <a:alpha val="43137"/>
                    </a:srgbClr>
                  </a:outerShdw>
                </a:effectLst>
                <a:latin typeface="思源黑体 CN Heavy" panose="020B0A00000000000000" pitchFamily="34" charset="-122"/>
                <a:ea typeface="思源黑体 CN Heavy" panose="020B0A00000000000000" pitchFamily="34" charset="-122"/>
              </a:defRPr>
            </a:lvl1pPr>
          </a:lstStyle>
          <a:p>
            <a:r>
              <a:rPr lang="zh-CN" altLang="en-US" dirty="0"/>
              <a:t>在此添加标题</a:t>
            </a:r>
          </a:p>
        </p:txBody>
      </p:sp>
    </p:spTree>
    <p:extLst>
      <p:ext uri="{BB962C8B-B14F-4D97-AF65-F5344CB8AC3E}">
        <p14:creationId xmlns:p14="http://schemas.microsoft.com/office/powerpoint/2010/main" val="2900457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a:extLst>
              <a:ext uri="{FF2B5EF4-FFF2-40B4-BE49-F238E27FC236}">
                <a16:creationId xmlns:a16="http://schemas.microsoft.com/office/drawing/2014/main" xmlns="" id="{074DD8BD-26F8-44D6-BA24-CDF1FDB70E96}"/>
              </a:ext>
            </a:extLst>
          </p:cNvPr>
          <p:cNvSpPr>
            <a:spLocks noGrp="1"/>
          </p:cNvSpPr>
          <p:nvPr>
            <p:ph type="body" sz="quarter" idx="10"/>
          </p:nvPr>
        </p:nvSpPr>
        <p:spPr/>
        <p:txBody>
          <a:bodyPr/>
          <a:lstStyle/>
          <a:p>
            <a:r>
              <a:rPr lang="en-US" altLang="zh-CN" dirty="0"/>
              <a:t>03</a:t>
            </a:r>
            <a:endParaRPr lang="zh-CN" altLang="en-US" dirty="0"/>
          </a:p>
        </p:txBody>
      </p:sp>
      <p:sp>
        <p:nvSpPr>
          <p:cNvPr id="9" name="文本占位符 8">
            <a:extLst>
              <a:ext uri="{FF2B5EF4-FFF2-40B4-BE49-F238E27FC236}">
                <a16:creationId xmlns:a16="http://schemas.microsoft.com/office/drawing/2014/main" xmlns="" id="{E883EA40-3AFA-41AA-9328-F6CEFF44F0BA}"/>
              </a:ext>
            </a:extLst>
          </p:cNvPr>
          <p:cNvSpPr>
            <a:spLocks noGrp="1"/>
          </p:cNvSpPr>
          <p:nvPr>
            <p:ph type="body" sz="quarter" idx="11"/>
          </p:nvPr>
        </p:nvSpPr>
        <p:spPr/>
        <p:txBody>
          <a:bodyPr/>
          <a:lstStyle/>
          <a:p>
            <a:r>
              <a:rPr lang="zh-CN" altLang="en-US" dirty="0"/>
              <a:t>在此输入标题</a:t>
            </a:r>
          </a:p>
        </p:txBody>
      </p:sp>
      <p:sp>
        <p:nvSpPr>
          <p:cNvPr id="10" name="文本占位符 9">
            <a:extLst>
              <a:ext uri="{FF2B5EF4-FFF2-40B4-BE49-F238E27FC236}">
                <a16:creationId xmlns:a16="http://schemas.microsoft.com/office/drawing/2014/main" xmlns="" id="{5FF6B316-E1A2-4A17-BA78-6A979B2AEE61}"/>
              </a:ext>
            </a:extLst>
          </p:cNvPr>
          <p:cNvSpPr>
            <a:spLocks noGrp="1"/>
          </p:cNvSpPr>
          <p:nvPr>
            <p:ph type="body" sz="quarter" idx="12"/>
          </p:nvPr>
        </p:nvSpPr>
        <p:spPr>
          <a:xfrm>
            <a:off x="1305867" y="677210"/>
            <a:ext cx="4950337" cy="313932"/>
          </a:xfrm>
        </p:spPr>
        <p:txBody>
          <a:bodyPr/>
          <a:lstStyle/>
          <a:p>
            <a:r>
              <a:rPr lang="en-US" altLang="zh-CN" dirty="0"/>
              <a:t>Click here to add a title </a:t>
            </a:r>
          </a:p>
        </p:txBody>
      </p:sp>
      <p:sp>
        <p:nvSpPr>
          <p:cNvPr id="5" name="矩形 4">
            <a:extLst>
              <a:ext uri="{FF2B5EF4-FFF2-40B4-BE49-F238E27FC236}">
                <a16:creationId xmlns:a16="http://schemas.microsoft.com/office/drawing/2014/main" xmlns="" id="{3EB40636-BE7B-48DB-BF49-CFC5DF1BBD6E}"/>
              </a:ext>
            </a:extLst>
          </p:cNvPr>
          <p:cNvSpPr/>
          <p:nvPr/>
        </p:nvSpPr>
        <p:spPr>
          <a:xfrm>
            <a:off x="6096000" y="1795540"/>
            <a:ext cx="5533292" cy="369332"/>
          </a:xfrm>
          <a:prstGeom prst="rect">
            <a:avLst/>
          </a:pr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图片包含 男人, 桌子, 白色, 大&#10;&#10;描述已自动生成">
            <a:extLst>
              <a:ext uri="{FF2B5EF4-FFF2-40B4-BE49-F238E27FC236}">
                <a16:creationId xmlns:a16="http://schemas.microsoft.com/office/drawing/2014/main" xmlns="" id="{8FFC32AA-70E5-4888-977B-BF3C1B755B0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194" r="3194"/>
          <a:stretch/>
        </p:blipFill>
        <p:spPr>
          <a:xfrm>
            <a:off x="778206" y="1801775"/>
            <a:ext cx="5102297" cy="3610049"/>
          </a:xfrm>
          <a:prstGeom prst="rect">
            <a:avLst/>
          </a:prstGeom>
        </p:spPr>
      </p:pic>
      <p:sp>
        <p:nvSpPr>
          <p:cNvPr id="7" name="矩形 6">
            <a:extLst>
              <a:ext uri="{FF2B5EF4-FFF2-40B4-BE49-F238E27FC236}">
                <a16:creationId xmlns:a16="http://schemas.microsoft.com/office/drawing/2014/main" xmlns="" id="{C453AF70-5C96-4DF2-8B05-7681B093A3B3}"/>
              </a:ext>
            </a:extLst>
          </p:cNvPr>
          <p:cNvSpPr/>
          <p:nvPr/>
        </p:nvSpPr>
        <p:spPr>
          <a:xfrm>
            <a:off x="562708" y="4132385"/>
            <a:ext cx="703384" cy="1582615"/>
          </a:xfrm>
          <a:prstGeom prst="rect">
            <a:avLst/>
          </a:prstGeom>
          <a:solidFill>
            <a:schemeClr val="accent5">
              <a:lumMod val="7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xmlns="" id="{449A5F8E-F8A2-4CEE-93CA-D5C1B0607BB8}"/>
              </a:ext>
            </a:extLst>
          </p:cNvPr>
          <p:cNvSpPr txBox="1"/>
          <p:nvPr/>
        </p:nvSpPr>
        <p:spPr>
          <a:xfrm>
            <a:off x="6185016" y="2378172"/>
            <a:ext cx="3570208" cy="769441"/>
          </a:xfrm>
          <a:prstGeom prst="rect">
            <a:avLst/>
          </a:prstGeom>
          <a:noFill/>
        </p:spPr>
        <p:txBody>
          <a:bodyPr wrap="none" rtlCol="0">
            <a:spAutoFit/>
          </a:bodyPr>
          <a:lstStyle/>
          <a:p>
            <a:r>
              <a:rPr lang="zh-CN" altLang="en-US" sz="4400" dirty="0"/>
              <a:t>此处添加标题</a:t>
            </a:r>
          </a:p>
        </p:txBody>
      </p:sp>
      <p:sp>
        <p:nvSpPr>
          <p:cNvPr id="12" name="椭圆 11">
            <a:extLst>
              <a:ext uri="{FF2B5EF4-FFF2-40B4-BE49-F238E27FC236}">
                <a16:creationId xmlns:a16="http://schemas.microsoft.com/office/drawing/2014/main" xmlns="" id="{25E0856B-AFC4-411A-9748-72E53831A3AD}"/>
              </a:ext>
            </a:extLst>
          </p:cNvPr>
          <p:cNvSpPr/>
          <p:nvPr/>
        </p:nvSpPr>
        <p:spPr>
          <a:xfrm>
            <a:off x="6611815" y="3741254"/>
            <a:ext cx="1107831" cy="1107831"/>
          </a:xfrm>
          <a:prstGeom prst="ellipse">
            <a:avLst/>
          </a:prstGeom>
          <a:noFill/>
          <a:ln w="190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xmlns="" id="{78647BD1-1353-4538-81E5-AB891883EC80}"/>
              </a:ext>
            </a:extLst>
          </p:cNvPr>
          <p:cNvSpPr/>
          <p:nvPr/>
        </p:nvSpPr>
        <p:spPr>
          <a:xfrm>
            <a:off x="8416479" y="3741254"/>
            <a:ext cx="1107831" cy="1107831"/>
          </a:xfrm>
          <a:prstGeom prst="ellipse">
            <a:avLst/>
          </a:prstGeom>
          <a:noFill/>
          <a:ln w="190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xmlns="" id="{81AA5B7E-0457-4146-AAAF-CD5B0F5EFF6A}"/>
              </a:ext>
            </a:extLst>
          </p:cNvPr>
          <p:cNvSpPr/>
          <p:nvPr/>
        </p:nvSpPr>
        <p:spPr>
          <a:xfrm>
            <a:off x="10221143" y="3741254"/>
            <a:ext cx="1107831" cy="1107831"/>
          </a:xfrm>
          <a:prstGeom prst="ellipse">
            <a:avLst/>
          </a:prstGeom>
          <a:noFill/>
          <a:ln w="190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xmlns="" id="{13533B85-5C70-41DD-8355-7E99BD539554}"/>
              </a:ext>
            </a:extLst>
          </p:cNvPr>
          <p:cNvSpPr txBox="1"/>
          <p:nvPr/>
        </p:nvSpPr>
        <p:spPr>
          <a:xfrm>
            <a:off x="6380900" y="4923645"/>
            <a:ext cx="1569660" cy="369332"/>
          </a:xfrm>
          <a:prstGeom prst="rect">
            <a:avLst/>
          </a:prstGeom>
          <a:noFill/>
        </p:spPr>
        <p:txBody>
          <a:bodyPr wrap="none" rtlCol="0">
            <a:spAutoFit/>
          </a:bodyPr>
          <a:lstStyle/>
          <a:p>
            <a:r>
              <a:rPr lang="zh-CN" altLang="en-US" dirty="0">
                <a:latin typeface="思源黑体 CN Light" panose="020B0300000000000000" pitchFamily="34" charset="-122"/>
                <a:ea typeface="思源黑体 CN Light" panose="020B0300000000000000" pitchFamily="34" charset="-122"/>
              </a:rPr>
              <a:t>此处添加文本</a:t>
            </a:r>
          </a:p>
        </p:txBody>
      </p:sp>
      <p:sp>
        <p:nvSpPr>
          <p:cNvPr id="16" name="文本框 15">
            <a:extLst>
              <a:ext uri="{FF2B5EF4-FFF2-40B4-BE49-F238E27FC236}">
                <a16:creationId xmlns:a16="http://schemas.microsoft.com/office/drawing/2014/main" xmlns="" id="{E16762AE-F40B-4185-A7CE-B90A7F5C94C6}"/>
              </a:ext>
            </a:extLst>
          </p:cNvPr>
          <p:cNvSpPr txBox="1"/>
          <p:nvPr/>
        </p:nvSpPr>
        <p:spPr>
          <a:xfrm>
            <a:off x="8185564" y="4923645"/>
            <a:ext cx="1569660" cy="369332"/>
          </a:xfrm>
          <a:prstGeom prst="rect">
            <a:avLst/>
          </a:prstGeom>
          <a:noFill/>
        </p:spPr>
        <p:txBody>
          <a:bodyPr wrap="none" rtlCol="0">
            <a:spAutoFit/>
          </a:bodyPr>
          <a:lstStyle/>
          <a:p>
            <a:r>
              <a:rPr lang="zh-CN" altLang="en-US" dirty="0">
                <a:latin typeface="思源黑体 CN Light" panose="020B0300000000000000" pitchFamily="34" charset="-122"/>
                <a:ea typeface="思源黑体 CN Light" panose="020B0300000000000000" pitchFamily="34" charset="-122"/>
              </a:rPr>
              <a:t>此处添加文本</a:t>
            </a:r>
          </a:p>
        </p:txBody>
      </p:sp>
      <p:sp>
        <p:nvSpPr>
          <p:cNvPr id="17" name="文本框 16">
            <a:extLst>
              <a:ext uri="{FF2B5EF4-FFF2-40B4-BE49-F238E27FC236}">
                <a16:creationId xmlns:a16="http://schemas.microsoft.com/office/drawing/2014/main" xmlns="" id="{6C3B100B-A647-4736-AF00-CEF4B210B7C0}"/>
              </a:ext>
            </a:extLst>
          </p:cNvPr>
          <p:cNvSpPr txBox="1"/>
          <p:nvPr/>
        </p:nvSpPr>
        <p:spPr>
          <a:xfrm>
            <a:off x="9990228" y="4923645"/>
            <a:ext cx="1569660" cy="369332"/>
          </a:xfrm>
          <a:prstGeom prst="rect">
            <a:avLst/>
          </a:prstGeom>
          <a:noFill/>
        </p:spPr>
        <p:txBody>
          <a:bodyPr wrap="none" rtlCol="0">
            <a:spAutoFit/>
          </a:bodyPr>
          <a:lstStyle/>
          <a:p>
            <a:r>
              <a:rPr lang="zh-CN" altLang="en-US" dirty="0">
                <a:latin typeface="思源黑体 CN Light" panose="020B0300000000000000" pitchFamily="34" charset="-122"/>
                <a:ea typeface="思源黑体 CN Light" panose="020B0300000000000000" pitchFamily="34" charset="-122"/>
              </a:rPr>
              <a:t>此处添加文本</a:t>
            </a:r>
          </a:p>
        </p:txBody>
      </p:sp>
      <p:sp>
        <p:nvSpPr>
          <p:cNvPr id="18" name="iconfont-11265-5328271">
            <a:extLst>
              <a:ext uri="{FF2B5EF4-FFF2-40B4-BE49-F238E27FC236}">
                <a16:creationId xmlns:a16="http://schemas.microsoft.com/office/drawing/2014/main" xmlns="" id="{972CAF6C-DDE4-4A00-9FD6-027E35188057}"/>
              </a:ext>
            </a:extLst>
          </p:cNvPr>
          <p:cNvSpPr>
            <a:spLocks noChangeAspect="1"/>
          </p:cNvSpPr>
          <p:nvPr/>
        </p:nvSpPr>
        <p:spPr bwMode="auto">
          <a:xfrm>
            <a:off x="6860887" y="4026807"/>
            <a:ext cx="609685" cy="533741"/>
          </a:xfrm>
          <a:custGeom>
            <a:avLst/>
            <a:gdLst>
              <a:gd name="connsiteX0" fmla="*/ 287387 w 486117"/>
              <a:gd name="connsiteY0" fmla="*/ 30454 h 425565"/>
              <a:gd name="connsiteX1" fmla="*/ 461442 w 486117"/>
              <a:gd name="connsiteY1" fmla="*/ 30454 h 425565"/>
              <a:gd name="connsiteX2" fmla="*/ 486110 w 486117"/>
              <a:gd name="connsiteY2" fmla="*/ 79508 h 425565"/>
              <a:gd name="connsiteX3" fmla="*/ 486110 w 486117"/>
              <a:gd name="connsiteY3" fmla="*/ 360877 h 425565"/>
              <a:gd name="connsiteX4" fmla="*/ 461109 w 486117"/>
              <a:gd name="connsiteY4" fmla="*/ 408407 h 425565"/>
              <a:gd name="connsiteX5" fmla="*/ 372152 w 486117"/>
              <a:gd name="connsiteY5" fmla="*/ 408407 h 425565"/>
              <a:gd name="connsiteX6" fmla="*/ 394677 w 486117"/>
              <a:gd name="connsiteY6" fmla="*/ 374260 h 425565"/>
              <a:gd name="connsiteX7" fmla="*/ 394677 w 486117"/>
              <a:gd name="connsiteY7" fmla="*/ 366021 h 425565"/>
              <a:gd name="connsiteX8" fmla="*/ 392867 w 486117"/>
              <a:gd name="connsiteY8" fmla="*/ 346828 h 425565"/>
              <a:gd name="connsiteX9" fmla="*/ 423345 w 486117"/>
              <a:gd name="connsiteY9" fmla="*/ 346828 h 425565"/>
              <a:gd name="connsiteX10" fmla="*/ 435822 w 486117"/>
              <a:gd name="connsiteY10" fmla="*/ 331588 h 425565"/>
              <a:gd name="connsiteX11" fmla="*/ 423345 w 486117"/>
              <a:gd name="connsiteY11" fmla="*/ 316348 h 425565"/>
              <a:gd name="connsiteX12" fmla="*/ 386772 w 486117"/>
              <a:gd name="connsiteY12" fmla="*/ 316348 h 425565"/>
              <a:gd name="connsiteX13" fmla="*/ 361771 w 486117"/>
              <a:gd name="connsiteY13" fmla="*/ 271866 h 425565"/>
              <a:gd name="connsiteX14" fmla="*/ 422726 w 486117"/>
              <a:gd name="connsiteY14" fmla="*/ 271866 h 425565"/>
              <a:gd name="connsiteX15" fmla="*/ 435203 w 486117"/>
              <a:gd name="connsiteY15" fmla="*/ 256626 h 425565"/>
              <a:gd name="connsiteX16" fmla="*/ 422726 w 486117"/>
              <a:gd name="connsiteY16" fmla="*/ 241386 h 425565"/>
              <a:gd name="connsiteX17" fmla="*/ 326436 w 486117"/>
              <a:gd name="connsiteY17" fmla="*/ 241386 h 425565"/>
              <a:gd name="connsiteX18" fmla="*/ 259671 w 486117"/>
              <a:gd name="connsiteY18" fmla="*/ 219716 h 425565"/>
              <a:gd name="connsiteX19" fmla="*/ 290149 w 486117"/>
              <a:gd name="connsiteY19" fmla="*/ 196856 h 425565"/>
              <a:gd name="connsiteX20" fmla="*/ 422440 w 486117"/>
              <a:gd name="connsiteY20" fmla="*/ 196856 h 425565"/>
              <a:gd name="connsiteX21" fmla="*/ 434917 w 486117"/>
              <a:gd name="connsiteY21" fmla="*/ 181616 h 425565"/>
              <a:gd name="connsiteX22" fmla="*/ 422440 w 486117"/>
              <a:gd name="connsiteY22" fmla="*/ 166376 h 425565"/>
              <a:gd name="connsiteX23" fmla="*/ 310578 w 486117"/>
              <a:gd name="connsiteY23" fmla="*/ 166376 h 425565"/>
              <a:gd name="connsiteX24" fmla="*/ 321864 w 486117"/>
              <a:gd name="connsiteY24" fmla="*/ 121894 h 425565"/>
              <a:gd name="connsiteX25" fmla="*/ 422440 w 486117"/>
              <a:gd name="connsiteY25" fmla="*/ 121894 h 425565"/>
              <a:gd name="connsiteX26" fmla="*/ 434917 w 486117"/>
              <a:gd name="connsiteY26" fmla="*/ 106654 h 425565"/>
              <a:gd name="connsiteX27" fmla="*/ 422440 w 486117"/>
              <a:gd name="connsiteY27" fmla="*/ 91414 h 425565"/>
              <a:gd name="connsiteX28" fmla="*/ 320340 w 486117"/>
              <a:gd name="connsiteY28" fmla="*/ 91414 h 425565"/>
              <a:gd name="connsiteX29" fmla="*/ 287387 w 486117"/>
              <a:gd name="connsiteY29" fmla="*/ 30454 h 425565"/>
              <a:gd name="connsiteX30" fmla="*/ 177404 w 486117"/>
              <a:gd name="connsiteY30" fmla="*/ 0 h 425565"/>
              <a:gd name="connsiteX31" fmla="*/ 290170 w 486117"/>
              <a:gd name="connsiteY31" fmla="*/ 117044 h 425565"/>
              <a:gd name="connsiteX32" fmla="*/ 227406 w 486117"/>
              <a:gd name="connsiteY32" fmla="*/ 223088 h 425565"/>
              <a:gd name="connsiteX33" fmla="*/ 362697 w 486117"/>
              <a:gd name="connsiteY33" fmla="*/ 369988 h 425565"/>
              <a:gd name="connsiteX34" fmla="*/ 362697 w 486117"/>
              <a:gd name="connsiteY34" fmla="*/ 378178 h 425565"/>
              <a:gd name="connsiteX35" fmla="*/ 221596 w 486117"/>
              <a:gd name="connsiteY35" fmla="*/ 425129 h 425565"/>
              <a:gd name="connsiteX36" fmla="*/ 141117 w 486117"/>
              <a:gd name="connsiteY36" fmla="*/ 425129 h 425565"/>
              <a:gd name="connsiteX37" fmla="*/ 43590 w 486117"/>
              <a:gd name="connsiteY37" fmla="*/ 419938 h 425565"/>
              <a:gd name="connsiteX38" fmla="*/ 17 w 486117"/>
              <a:gd name="connsiteY38" fmla="*/ 378178 h 425565"/>
              <a:gd name="connsiteX39" fmla="*/ 17 w 486117"/>
              <a:gd name="connsiteY39" fmla="*/ 369988 h 425565"/>
              <a:gd name="connsiteX40" fmla="*/ 128355 w 486117"/>
              <a:gd name="connsiteY40" fmla="*/ 223374 h 425565"/>
              <a:gd name="connsiteX41" fmla="*/ 64353 w 486117"/>
              <a:gd name="connsiteY41" fmla="*/ 117044 h 425565"/>
              <a:gd name="connsiteX42" fmla="*/ 177404 w 486117"/>
              <a:gd name="connsiteY42" fmla="*/ 0 h 425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486117" h="425565">
                <a:moveTo>
                  <a:pt x="287387" y="30454"/>
                </a:moveTo>
                <a:lnTo>
                  <a:pt x="461442" y="30454"/>
                </a:lnTo>
                <a:cubicBezTo>
                  <a:pt x="475157" y="30454"/>
                  <a:pt x="486443" y="53314"/>
                  <a:pt x="486110" y="79508"/>
                </a:cubicBezTo>
                <a:lnTo>
                  <a:pt x="486110" y="360877"/>
                </a:lnTo>
                <a:cubicBezTo>
                  <a:pt x="486110" y="387071"/>
                  <a:pt x="475157" y="408407"/>
                  <a:pt x="461109" y="408407"/>
                </a:cubicBezTo>
                <a:lnTo>
                  <a:pt x="372152" y="408407"/>
                </a:lnTo>
                <a:cubicBezTo>
                  <a:pt x="386010" y="402835"/>
                  <a:pt x="395010" y="389214"/>
                  <a:pt x="394677" y="374260"/>
                </a:cubicBezTo>
                <a:lnTo>
                  <a:pt x="394677" y="366021"/>
                </a:lnTo>
                <a:cubicBezTo>
                  <a:pt x="394487" y="359591"/>
                  <a:pt x="393867" y="353209"/>
                  <a:pt x="392867" y="346828"/>
                </a:cubicBezTo>
                <a:lnTo>
                  <a:pt x="423345" y="346828"/>
                </a:lnTo>
                <a:cubicBezTo>
                  <a:pt x="430583" y="345399"/>
                  <a:pt x="435822" y="339017"/>
                  <a:pt x="435822" y="331588"/>
                </a:cubicBezTo>
                <a:cubicBezTo>
                  <a:pt x="435822" y="324206"/>
                  <a:pt x="430583" y="317824"/>
                  <a:pt x="423345" y="316348"/>
                </a:cubicBezTo>
                <a:lnTo>
                  <a:pt x="386772" y="316348"/>
                </a:lnTo>
                <a:cubicBezTo>
                  <a:pt x="381057" y="300203"/>
                  <a:pt x="372628" y="285153"/>
                  <a:pt x="361771" y="271866"/>
                </a:cubicBezTo>
                <a:lnTo>
                  <a:pt x="422726" y="271866"/>
                </a:lnTo>
                <a:cubicBezTo>
                  <a:pt x="429964" y="270389"/>
                  <a:pt x="435203" y="264008"/>
                  <a:pt x="435203" y="256626"/>
                </a:cubicBezTo>
                <a:cubicBezTo>
                  <a:pt x="435203" y="249196"/>
                  <a:pt x="429964" y="242814"/>
                  <a:pt x="422726" y="241386"/>
                </a:cubicBezTo>
                <a:lnTo>
                  <a:pt x="326436" y="241386"/>
                </a:lnTo>
                <a:cubicBezTo>
                  <a:pt x="306435" y="228432"/>
                  <a:pt x="283434" y="220955"/>
                  <a:pt x="259671" y="219716"/>
                </a:cubicBezTo>
                <a:cubicBezTo>
                  <a:pt x="271052" y="213858"/>
                  <a:pt x="281339" y="206143"/>
                  <a:pt x="290149" y="196856"/>
                </a:cubicBezTo>
                <a:lnTo>
                  <a:pt x="422440" y="196856"/>
                </a:lnTo>
                <a:cubicBezTo>
                  <a:pt x="429679" y="195427"/>
                  <a:pt x="434917" y="189046"/>
                  <a:pt x="434917" y="181616"/>
                </a:cubicBezTo>
                <a:cubicBezTo>
                  <a:pt x="434917" y="174234"/>
                  <a:pt x="429679" y="167853"/>
                  <a:pt x="422440" y="166376"/>
                </a:cubicBezTo>
                <a:lnTo>
                  <a:pt x="310578" y="166376"/>
                </a:lnTo>
                <a:cubicBezTo>
                  <a:pt x="317102" y="152422"/>
                  <a:pt x="320959" y="137325"/>
                  <a:pt x="321864" y="121894"/>
                </a:cubicBezTo>
                <a:lnTo>
                  <a:pt x="422440" y="121894"/>
                </a:lnTo>
                <a:cubicBezTo>
                  <a:pt x="429679" y="120418"/>
                  <a:pt x="434917" y="114036"/>
                  <a:pt x="434917" y="106654"/>
                </a:cubicBezTo>
                <a:cubicBezTo>
                  <a:pt x="434917" y="99272"/>
                  <a:pt x="429679" y="92891"/>
                  <a:pt x="422440" y="91414"/>
                </a:cubicBezTo>
                <a:lnTo>
                  <a:pt x="320340" y="91414"/>
                </a:lnTo>
                <a:cubicBezTo>
                  <a:pt x="315626" y="68268"/>
                  <a:pt x="304149" y="47075"/>
                  <a:pt x="287387" y="30454"/>
                </a:cubicBezTo>
                <a:close/>
                <a:moveTo>
                  <a:pt x="177404" y="0"/>
                </a:moveTo>
                <a:cubicBezTo>
                  <a:pt x="240645" y="1667"/>
                  <a:pt x="290837" y="53760"/>
                  <a:pt x="290170" y="117044"/>
                </a:cubicBezTo>
                <a:cubicBezTo>
                  <a:pt x="290646" y="161328"/>
                  <a:pt x="266455" y="202184"/>
                  <a:pt x="227406" y="223088"/>
                </a:cubicBezTo>
                <a:cubicBezTo>
                  <a:pt x="304456" y="228088"/>
                  <a:pt x="364030" y="292752"/>
                  <a:pt x="362697" y="369988"/>
                </a:cubicBezTo>
                <a:lnTo>
                  <a:pt x="362697" y="378178"/>
                </a:lnTo>
                <a:cubicBezTo>
                  <a:pt x="362697" y="425129"/>
                  <a:pt x="297504" y="425129"/>
                  <a:pt x="221596" y="425129"/>
                </a:cubicBezTo>
                <a:lnTo>
                  <a:pt x="141117" y="425129"/>
                </a:lnTo>
                <a:cubicBezTo>
                  <a:pt x="108545" y="426462"/>
                  <a:pt x="75877" y="424748"/>
                  <a:pt x="43590" y="419938"/>
                </a:cubicBezTo>
                <a:cubicBezTo>
                  <a:pt x="14351" y="413558"/>
                  <a:pt x="17" y="400130"/>
                  <a:pt x="17" y="378178"/>
                </a:cubicBezTo>
                <a:lnTo>
                  <a:pt x="17" y="369988"/>
                </a:lnTo>
                <a:cubicBezTo>
                  <a:pt x="-1126" y="295419"/>
                  <a:pt x="54305" y="232135"/>
                  <a:pt x="128355" y="223374"/>
                </a:cubicBezTo>
                <a:cubicBezTo>
                  <a:pt x="88734" y="202755"/>
                  <a:pt x="63972" y="161709"/>
                  <a:pt x="64353" y="117044"/>
                </a:cubicBezTo>
                <a:cubicBezTo>
                  <a:pt x="63638" y="53665"/>
                  <a:pt x="114021" y="1476"/>
                  <a:pt x="177404" y="0"/>
                </a:cubicBezTo>
                <a:close/>
              </a:path>
            </a:pathLst>
          </a:custGeom>
          <a:solidFill>
            <a:schemeClr val="accent5">
              <a:lumMod val="75000"/>
            </a:schemeClr>
          </a:solidFill>
          <a:ln>
            <a:noFill/>
          </a:ln>
        </p:spPr>
      </p:sp>
      <p:sp>
        <p:nvSpPr>
          <p:cNvPr id="19" name="iconfont-11265-5328271">
            <a:extLst>
              <a:ext uri="{FF2B5EF4-FFF2-40B4-BE49-F238E27FC236}">
                <a16:creationId xmlns:a16="http://schemas.microsoft.com/office/drawing/2014/main" xmlns="" id="{D7531E9D-39B2-459E-BC05-A0A45E715F47}"/>
              </a:ext>
            </a:extLst>
          </p:cNvPr>
          <p:cNvSpPr>
            <a:spLocks noChangeAspect="1"/>
          </p:cNvSpPr>
          <p:nvPr/>
        </p:nvSpPr>
        <p:spPr bwMode="auto">
          <a:xfrm>
            <a:off x="8665551" y="4026807"/>
            <a:ext cx="609685" cy="533741"/>
          </a:xfrm>
          <a:custGeom>
            <a:avLst/>
            <a:gdLst>
              <a:gd name="connsiteX0" fmla="*/ 287387 w 486117"/>
              <a:gd name="connsiteY0" fmla="*/ 30454 h 425565"/>
              <a:gd name="connsiteX1" fmla="*/ 461442 w 486117"/>
              <a:gd name="connsiteY1" fmla="*/ 30454 h 425565"/>
              <a:gd name="connsiteX2" fmla="*/ 486110 w 486117"/>
              <a:gd name="connsiteY2" fmla="*/ 79508 h 425565"/>
              <a:gd name="connsiteX3" fmla="*/ 486110 w 486117"/>
              <a:gd name="connsiteY3" fmla="*/ 360877 h 425565"/>
              <a:gd name="connsiteX4" fmla="*/ 461109 w 486117"/>
              <a:gd name="connsiteY4" fmla="*/ 408407 h 425565"/>
              <a:gd name="connsiteX5" fmla="*/ 372152 w 486117"/>
              <a:gd name="connsiteY5" fmla="*/ 408407 h 425565"/>
              <a:gd name="connsiteX6" fmla="*/ 394677 w 486117"/>
              <a:gd name="connsiteY6" fmla="*/ 374260 h 425565"/>
              <a:gd name="connsiteX7" fmla="*/ 394677 w 486117"/>
              <a:gd name="connsiteY7" fmla="*/ 366021 h 425565"/>
              <a:gd name="connsiteX8" fmla="*/ 392867 w 486117"/>
              <a:gd name="connsiteY8" fmla="*/ 346828 h 425565"/>
              <a:gd name="connsiteX9" fmla="*/ 423345 w 486117"/>
              <a:gd name="connsiteY9" fmla="*/ 346828 h 425565"/>
              <a:gd name="connsiteX10" fmla="*/ 435822 w 486117"/>
              <a:gd name="connsiteY10" fmla="*/ 331588 h 425565"/>
              <a:gd name="connsiteX11" fmla="*/ 423345 w 486117"/>
              <a:gd name="connsiteY11" fmla="*/ 316348 h 425565"/>
              <a:gd name="connsiteX12" fmla="*/ 386772 w 486117"/>
              <a:gd name="connsiteY12" fmla="*/ 316348 h 425565"/>
              <a:gd name="connsiteX13" fmla="*/ 361771 w 486117"/>
              <a:gd name="connsiteY13" fmla="*/ 271866 h 425565"/>
              <a:gd name="connsiteX14" fmla="*/ 422726 w 486117"/>
              <a:gd name="connsiteY14" fmla="*/ 271866 h 425565"/>
              <a:gd name="connsiteX15" fmla="*/ 435203 w 486117"/>
              <a:gd name="connsiteY15" fmla="*/ 256626 h 425565"/>
              <a:gd name="connsiteX16" fmla="*/ 422726 w 486117"/>
              <a:gd name="connsiteY16" fmla="*/ 241386 h 425565"/>
              <a:gd name="connsiteX17" fmla="*/ 326436 w 486117"/>
              <a:gd name="connsiteY17" fmla="*/ 241386 h 425565"/>
              <a:gd name="connsiteX18" fmla="*/ 259671 w 486117"/>
              <a:gd name="connsiteY18" fmla="*/ 219716 h 425565"/>
              <a:gd name="connsiteX19" fmla="*/ 290149 w 486117"/>
              <a:gd name="connsiteY19" fmla="*/ 196856 h 425565"/>
              <a:gd name="connsiteX20" fmla="*/ 422440 w 486117"/>
              <a:gd name="connsiteY20" fmla="*/ 196856 h 425565"/>
              <a:gd name="connsiteX21" fmla="*/ 434917 w 486117"/>
              <a:gd name="connsiteY21" fmla="*/ 181616 h 425565"/>
              <a:gd name="connsiteX22" fmla="*/ 422440 w 486117"/>
              <a:gd name="connsiteY22" fmla="*/ 166376 h 425565"/>
              <a:gd name="connsiteX23" fmla="*/ 310578 w 486117"/>
              <a:gd name="connsiteY23" fmla="*/ 166376 h 425565"/>
              <a:gd name="connsiteX24" fmla="*/ 321864 w 486117"/>
              <a:gd name="connsiteY24" fmla="*/ 121894 h 425565"/>
              <a:gd name="connsiteX25" fmla="*/ 422440 w 486117"/>
              <a:gd name="connsiteY25" fmla="*/ 121894 h 425565"/>
              <a:gd name="connsiteX26" fmla="*/ 434917 w 486117"/>
              <a:gd name="connsiteY26" fmla="*/ 106654 h 425565"/>
              <a:gd name="connsiteX27" fmla="*/ 422440 w 486117"/>
              <a:gd name="connsiteY27" fmla="*/ 91414 h 425565"/>
              <a:gd name="connsiteX28" fmla="*/ 320340 w 486117"/>
              <a:gd name="connsiteY28" fmla="*/ 91414 h 425565"/>
              <a:gd name="connsiteX29" fmla="*/ 287387 w 486117"/>
              <a:gd name="connsiteY29" fmla="*/ 30454 h 425565"/>
              <a:gd name="connsiteX30" fmla="*/ 177404 w 486117"/>
              <a:gd name="connsiteY30" fmla="*/ 0 h 425565"/>
              <a:gd name="connsiteX31" fmla="*/ 290170 w 486117"/>
              <a:gd name="connsiteY31" fmla="*/ 117044 h 425565"/>
              <a:gd name="connsiteX32" fmla="*/ 227406 w 486117"/>
              <a:gd name="connsiteY32" fmla="*/ 223088 h 425565"/>
              <a:gd name="connsiteX33" fmla="*/ 362697 w 486117"/>
              <a:gd name="connsiteY33" fmla="*/ 369988 h 425565"/>
              <a:gd name="connsiteX34" fmla="*/ 362697 w 486117"/>
              <a:gd name="connsiteY34" fmla="*/ 378178 h 425565"/>
              <a:gd name="connsiteX35" fmla="*/ 221596 w 486117"/>
              <a:gd name="connsiteY35" fmla="*/ 425129 h 425565"/>
              <a:gd name="connsiteX36" fmla="*/ 141117 w 486117"/>
              <a:gd name="connsiteY36" fmla="*/ 425129 h 425565"/>
              <a:gd name="connsiteX37" fmla="*/ 43590 w 486117"/>
              <a:gd name="connsiteY37" fmla="*/ 419938 h 425565"/>
              <a:gd name="connsiteX38" fmla="*/ 17 w 486117"/>
              <a:gd name="connsiteY38" fmla="*/ 378178 h 425565"/>
              <a:gd name="connsiteX39" fmla="*/ 17 w 486117"/>
              <a:gd name="connsiteY39" fmla="*/ 369988 h 425565"/>
              <a:gd name="connsiteX40" fmla="*/ 128355 w 486117"/>
              <a:gd name="connsiteY40" fmla="*/ 223374 h 425565"/>
              <a:gd name="connsiteX41" fmla="*/ 64353 w 486117"/>
              <a:gd name="connsiteY41" fmla="*/ 117044 h 425565"/>
              <a:gd name="connsiteX42" fmla="*/ 177404 w 486117"/>
              <a:gd name="connsiteY42" fmla="*/ 0 h 425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486117" h="425565">
                <a:moveTo>
                  <a:pt x="287387" y="30454"/>
                </a:moveTo>
                <a:lnTo>
                  <a:pt x="461442" y="30454"/>
                </a:lnTo>
                <a:cubicBezTo>
                  <a:pt x="475157" y="30454"/>
                  <a:pt x="486443" y="53314"/>
                  <a:pt x="486110" y="79508"/>
                </a:cubicBezTo>
                <a:lnTo>
                  <a:pt x="486110" y="360877"/>
                </a:lnTo>
                <a:cubicBezTo>
                  <a:pt x="486110" y="387071"/>
                  <a:pt x="475157" y="408407"/>
                  <a:pt x="461109" y="408407"/>
                </a:cubicBezTo>
                <a:lnTo>
                  <a:pt x="372152" y="408407"/>
                </a:lnTo>
                <a:cubicBezTo>
                  <a:pt x="386010" y="402835"/>
                  <a:pt x="395010" y="389214"/>
                  <a:pt x="394677" y="374260"/>
                </a:cubicBezTo>
                <a:lnTo>
                  <a:pt x="394677" y="366021"/>
                </a:lnTo>
                <a:cubicBezTo>
                  <a:pt x="394487" y="359591"/>
                  <a:pt x="393867" y="353209"/>
                  <a:pt x="392867" y="346828"/>
                </a:cubicBezTo>
                <a:lnTo>
                  <a:pt x="423345" y="346828"/>
                </a:lnTo>
                <a:cubicBezTo>
                  <a:pt x="430583" y="345399"/>
                  <a:pt x="435822" y="339017"/>
                  <a:pt x="435822" y="331588"/>
                </a:cubicBezTo>
                <a:cubicBezTo>
                  <a:pt x="435822" y="324206"/>
                  <a:pt x="430583" y="317824"/>
                  <a:pt x="423345" y="316348"/>
                </a:cubicBezTo>
                <a:lnTo>
                  <a:pt x="386772" y="316348"/>
                </a:lnTo>
                <a:cubicBezTo>
                  <a:pt x="381057" y="300203"/>
                  <a:pt x="372628" y="285153"/>
                  <a:pt x="361771" y="271866"/>
                </a:cubicBezTo>
                <a:lnTo>
                  <a:pt x="422726" y="271866"/>
                </a:lnTo>
                <a:cubicBezTo>
                  <a:pt x="429964" y="270389"/>
                  <a:pt x="435203" y="264008"/>
                  <a:pt x="435203" y="256626"/>
                </a:cubicBezTo>
                <a:cubicBezTo>
                  <a:pt x="435203" y="249196"/>
                  <a:pt x="429964" y="242814"/>
                  <a:pt x="422726" y="241386"/>
                </a:cubicBezTo>
                <a:lnTo>
                  <a:pt x="326436" y="241386"/>
                </a:lnTo>
                <a:cubicBezTo>
                  <a:pt x="306435" y="228432"/>
                  <a:pt x="283434" y="220955"/>
                  <a:pt x="259671" y="219716"/>
                </a:cubicBezTo>
                <a:cubicBezTo>
                  <a:pt x="271052" y="213858"/>
                  <a:pt x="281339" y="206143"/>
                  <a:pt x="290149" y="196856"/>
                </a:cubicBezTo>
                <a:lnTo>
                  <a:pt x="422440" y="196856"/>
                </a:lnTo>
                <a:cubicBezTo>
                  <a:pt x="429679" y="195427"/>
                  <a:pt x="434917" y="189046"/>
                  <a:pt x="434917" y="181616"/>
                </a:cubicBezTo>
                <a:cubicBezTo>
                  <a:pt x="434917" y="174234"/>
                  <a:pt x="429679" y="167853"/>
                  <a:pt x="422440" y="166376"/>
                </a:cubicBezTo>
                <a:lnTo>
                  <a:pt x="310578" y="166376"/>
                </a:lnTo>
                <a:cubicBezTo>
                  <a:pt x="317102" y="152422"/>
                  <a:pt x="320959" y="137325"/>
                  <a:pt x="321864" y="121894"/>
                </a:cubicBezTo>
                <a:lnTo>
                  <a:pt x="422440" y="121894"/>
                </a:lnTo>
                <a:cubicBezTo>
                  <a:pt x="429679" y="120418"/>
                  <a:pt x="434917" y="114036"/>
                  <a:pt x="434917" y="106654"/>
                </a:cubicBezTo>
                <a:cubicBezTo>
                  <a:pt x="434917" y="99272"/>
                  <a:pt x="429679" y="92891"/>
                  <a:pt x="422440" y="91414"/>
                </a:cubicBezTo>
                <a:lnTo>
                  <a:pt x="320340" y="91414"/>
                </a:lnTo>
                <a:cubicBezTo>
                  <a:pt x="315626" y="68268"/>
                  <a:pt x="304149" y="47075"/>
                  <a:pt x="287387" y="30454"/>
                </a:cubicBezTo>
                <a:close/>
                <a:moveTo>
                  <a:pt x="177404" y="0"/>
                </a:moveTo>
                <a:cubicBezTo>
                  <a:pt x="240645" y="1667"/>
                  <a:pt x="290837" y="53760"/>
                  <a:pt x="290170" y="117044"/>
                </a:cubicBezTo>
                <a:cubicBezTo>
                  <a:pt x="290646" y="161328"/>
                  <a:pt x="266455" y="202184"/>
                  <a:pt x="227406" y="223088"/>
                </a:cubicBezTo>
                <a:cubicBezTo>
                  <a:pt x="304456" y="228088"/>
                  <a:pt x="364030" y="292752"/>
                  <a:pt x="362697" y="369988"/>
                </a:cubicBezTo>
                <a:lnTo>
                  <a:pt x="362697" y="378178"/>
                </a:lnTo>
                <a:cubicBezTo>
                  <a:pt x="362697" y="425129"/>
                  <a:pt x="297504" y="425129"/>
                  <a:pt x="221596" y="425129"/>
                </a:cubicBezTo>
                <a:lnTo>
                  <a:pt x="141117" y="425129"/>
                </a:lnTo>
                <a:cubicBezTo>
                  <a:pt x="108545" y="426462"/>
                  <a:pt x="75877" y="424748"/>
                  <a:pt x="43590" y="419938"/>
                </a:cubicBezTo>
                <a:cubicBezTo>
                  <a:pt x="14351" y="413558"/>
                  <a:pt x="17" y="400130"/>
                  <a:pt x="17" y="378178"/>
                </a:cubicBezTo>
                <a:lnTo>
                  <a:pt x="17" y="369988"/>
                </a:lnTo>
                <a:cubicBezTo>
                  <a:pt x="-1126" y="295419"/>
                  <a:pt x="54305" y="232135"/>
                  <a:pt x="128355" y="223374"/>
                </a:cubicBezTo>
                <a:cubicBezTo>
                  <a:pt x="88734" y="202755"/>
                  <a:pt x="63972" y="161709"/>
                  <a:pt x="64353" y="117044"/>
                </a:cubicBezTo>
                <a:cubicBezTo>
                  <a:pt x="63638" y="53665"/>
                  <a:pt x="114021" y="1476"/>
                  <a:pt x="177404" y="0"/>
                </a:cubicBezTo>
                <a:close/>
              </a:path>
            </a:pathLst>
          </a:custGeom>
          <a:solidFill>
            <a:schemeClr val="accent5">
              <a:lumMod val="75000"/>
            </a:schemeClr>
          </a:solidFill>
          <a:ln>
            <a:noFill/>
          </a:ln>
        </p:spPr>
      </p:sp>
      <p:sp>
        <p:nvSpPr>
          <p:cNvPr id="20" name="iconfont-11265-5328271">
            <a:extLst>
              <a:ext uri="{FF2B5EF4-FFF2-40B4-BE49-F238E27FC236}">
                <a16:creationId xmlns:a16="http://schemas.microsoft.com/office/drawing/2014/main" xmlns="" id="{BE779E15-C070-491C-8E9D-8244CA71C261}"/>
              </a:ext>
            </a:extLst>
          </p:cNvPr>
          <p:cNvSpPr>
            <a:spLocks noChangeAspect="1"/>
          </p:cNvSpPr>
          <p:nvPr/>
        </p:nvSpPr>
        <p:spPr bwMode="auto">
          <a:xfrm>
            <a:off x="10470215" y="4026807"/>
            <a:ext cx="609685" cy="533741"/>
          </a:xfrm>
          <a:custGeom>
            <a:avLst/>
            <a:gdLst>
              <a:gd name="connsiteX0" fmla="*/ 287387 w 486117"/>
              <a:gd name="connsiteY0" fmla="*/ 30454 h 425565"/>
              <a:gd name="connsiteX1" fmla="*/ 461442 w 486117"/>
              <a:gd name="connsiteY1" fmla="*/ 30454 h 425565"/>
              <a:gd name="connsiteX2" fmla="*/ 486110 w 486117"/>
              <a:gd name="connsiteY2" fmla="*/ 79508 h 425565"/>
              <a:gd name="connsiteX3" fmla="*/ 486110 w 486117"/>
              <a:gd name="connsiteY3" fmla="*/ 360877 h 425565"/>
              <a:gd name="connsiteX4" fmla="*/ 461109 w 486117"/>
              <a:gd name="connsiteY4" fmla="*/ 408407 h 425565"/>
              <a:gd name="connsiteX5" fmla="*/ 372152 w 486117"/>
              <a:gd name="connsiteY5" fmla="*/ 408407 h 425565"/>
              <a:gd name="connsiteX6" fmla="*/ 394677 w 486117"/>
              <a:gd name="connsiteY6" fmla="*/ 374260 h 425565"/>
              <a:gd name="connsiteX7" fmla="*/ 394677 w 486117"/>
              <a:gd name="connsiteY7" fmla="*/ 366021 h 425565"/>
              <a:gd name="connsiteX8" fmla="*/ 392867 w 486117"/>
              <a:gd name="connsiteY8" fmla="*/ 346828 h 425565"/>
              <a:gd name="connsiteX9" fmla="*/ 423345 w 486117"/>
              <a:gd name="connsiteY9" fmla="*/ 346828 h 425565"/>
              <a:gd name="connsiteX10" fmla="*/ 435822 w 486117"/>
              <a:gd name="connsiteY10" fmla="*/ 331588 h 425565"/>
              <a:gd name="connsiteX11" fmla="*/ 423345 w 486117"/>
              <a:gd name="connsiteY11" fmla="*/ 316348 h 425565"/>
              <a:gd name="connsiteX12" fmla="*/ 386772 w 486117"/>
              <a:gd name="connsiteY12" fmla="*/ 316348 h 425565"/>
              <a:gd name="connsiteX13" fmla="*/ 361771 w 486117"/>
              <a:gd name="connsiteY13" fmla="*/ 271866 h 425565"/>
              <a:gd name="connsiteX14" fmla="*/ 422726 w 486117"/>
              <a:gd name="connsiteY14" fmla="*/ 271866 h 425565"/>
              <a:gd name="connsiteX15" fmla="*/ 435203 w 486117"/>
              <a:gd name="connsiteY15" fmla="*/ 256626 h 425565"/>
              <a:gd name="connsiteX16" fmla="*/ 422726 w 486117"/>
              <a:gd name="connsiteY16" fmla="*/ 241386 h 425565"/>
              <a:gd name="connsiteX17" fmla="*/ 326436 w 486117"/>
              <a:gd name="connsiteY17" fmla="*/ 241386 h 425565"/>
              <a:gd name="connsiteX18" fmla="*/ 259671 w 486117"/>
              <a:gd name="connsiteY18" fmla="*/ 219716 h 425565"/>
              <a:gd name="connsiteX19" fmla="*/ 290149 w 486117"/>
              <a:gd name="connsiteY19" fmla="*/ 196856 h 425565"/>
              <a:gd name="connsiteX20" fmla="*/ 422440 w 486117"/>
              <a:gd name="connsiteY20" fmla="*/ 196856 h 425565"/>
              <a:gd name="connsiteX21" fmla="*/ 434917 w 486117"/>
              <a:gd name="connsiteY21" fmla="*/ 181616 h 425565"/>
              <a:gd name="connsiteX22" fmla="*/ 422440 w 486117"/>
              <a:gd name="connsiteY22" fmla="*/ 166376 h 425565"/>
              <a:gd name="connsiteX23" fmla="*/ 310578 w 486117"/>
              <a:gd name="connsiteY23" fmla="*/ 166376 h 425565"/>
              <a:gd name="connsiteX24" fmla="*/ 321864 w 486117"/>
              <a:gd name="connsiteY24" fmla="*/ 121894 h 425565"/>
              <a:gd name="connsiteX25" fmla="*/ 422440 w 486117"/>
              <a:gd name="connsiteY25" fmla="*/ 121894 h 425565"/>
              <a:gd name="connsiteX26" fmla="*/ 434917 w 486117"/>
              <a:gd name="connsiteY26" fmla="*/ 106654 h 425565"/>
              <a:gd name="connsiteX27" fmla="*/ 422440 w 486117"/>
              <a:gd name="connsiteY27" fmla="*/ 91414 h 425565"/>
              <a:gd name="connsiteX28" fmla="*/ 320340 w 486117"/>
              <a:gd name="connsiteY28" fmla="*/ 91414 h 425565"/>
              <a:gd name="connsiteX29" fmla="*/ 287387 w 486117"/>
              <a:gd name="connsiteY29" fmla="*/ 30454 h 425565"/>
              <a:gd name="connsiteX30" fmla="*/ 177404 w 486117"/>
              <a:gd name="connsiteY30" fmla="*/ 0 h 425565"/>
              <a:gd name="connsiteX31" fmla="*/ 290170 w 486117"/>
              <a:gd name="connsiteY31" fmla="*/ 117044 h 425565"/>
              <a:gd name="connsiteX32" fmla="*/ 227406 w 486117"/>
              <a:gd name="connsiteY32" fmla="*/ 223088 h 425565"/>
              <a:gd name="connsiteX33" fmla="*/ 362697 w 486117"/>
              <a:gd name="connsiteY33" fmla="*/ 369988 h 425565"/>
              <a:gd name="connsiteX34" fmla="*/ 362697 w 486117"/>
              <a:gd name="connsiteY34" fmla="*/ 378178 h 425565"/>
              <a:gd name="connsiteX35" fmla="*/ 221596 w 486117"/>
              <a:gd name="connsiteY35" fmla="*/ 425129 h 425565"/>
              <a:gd name="connsiteX36" fmla="*/ 141117 w 486117"/>
              <a:gd name="connsiteY36" fmla="*/ 425129 h 425565"/>
              <a:gd name="connsiteX37" fmla="*/ 43590 w 486117"/>
              <a:gd name="connsiteY37" fmla="*/ 419938 h 425565"/>
              <a:gd name="connsiteX38" fmla="*/ 17 w 486117"/>
              <a:gd name="connsiteY38" fmla="*/ 378178 h 425565"/>
              <a:gd name="connsiteX39" fmla="*/ 17 w 486117"/>
              <a:gd name="connsiteY39" fmla="*/ 369988 h 425565"/>
              <a:gd name="connsiteX40" fmla="*/ 128355 w 486117"/>
              <a:gd name="connsiteY40" fmla="*/ 223374 h 425565"/>
              <a:gd name="connsiteX41" fmla="*/ 64353 w 486117"/>
              <a:gd name="connsiteY41" fmla="*/ 117044 h 425565"/>
              <a:gd name="connsiteX42" fmla="*/ 177404 w 486117"/>
              <a:gd name="connsiteY42" fmla="*/ 0 h 425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486117" h="425565">
                <a:moveTo>
                  <a:pt x="287387" y="30454"/>
                </a:moveTo>
                <a:lnTo>
                  <a:pt x="461442" y="30454"/>
                </a:lnTo>
                <a:cubicBezTo>
                  <a:pt x="475157" y="30454"/>
                  <a:pt x="486443" y="53314"/>
                  <a:pt x="486110" y="79508"/>
                </a:cubicBezTo>
                <a:lnTo>
                  <a:pt x="486110" y="360877"/>
                </a:lnTo>
                <a:cubicBezTo>
                  <a:pt x="486110" y="387071"/>
                  <a:pt x="475157" y="408407"/>
                  <a:pt x="461109" y="408407"/>
                </a:cubicBezTo>
                <a:lnTo>
                  <a:pt x="372152" y="408407"/>
                </a:lnTo>
                <a:cubicBezTo>
                  <a:pt x="386010" y="402835"/>
                  <a:pt x="395010" y="389214"/>
                  <a:pt x="394677" y="374260"/>
                </a:cubicBezTo>
                <a:lnTo>
                  <a:pt x="394677" y="366021"/>
                </a:lnTo>
                <a:cubicBezTo>
                  <a:pt x="394487" y="359591"/>
                  <a:pt x="393867" y="353209"/>
                  <a:pt x="392867" y="346828"/>
                </a:cubicBezTo>
                <a:lnTo>
                  <a:pt x="423345" y="346828"/>
                </a:lnTo>
                <a:cubicBezTo>
                  <a:pt x="430583" y="345399"/>
                  <a:pt x="435822" y="339017"/>
                  <a:pt x="435822" y="331588"/>
                </a:cubicBezTo>
                <a:cubicBezTo>
                  <a:pt x="435822" y="324206"/>
                  <a:pt x="430583" y="317824"/>
                  <a:pt x="423345" y="316348"/>
                </a:cubicBezTo>
                <a:lnTo>
                  <a:pt x="386772" y="316348"/>
                </a:lnTo>
                <a:cubicBezTo>
                  <a:pt x="381057" y="300203"/>
                  <a:pt x="372628" y="285153"/>
                  <a:pt x="361771" y="271866"/>
                </a:cubicBezTo>
                <a:lnTo>
                  <a:pt x="422726" y="271866"/>
                </a:lnTo>
                <a:cubicBezTo>
                  <a:pt x="429964" y="270389"/>
                  <a:pt x="435203" y="264008"/>
                  <a:pt x="435203" y="256626"/>
                </a:cubicBezTo>
                <a:cubicBezTo>
                  <a:pt x="435203" y="249196"/>
                  <a:pt x="429964" y="242814"/>
                  <a:pt x="422726" y="241386"/>
                </a:cubicBezTo>
                <a:lnTo>
                  <a:pt x="326436" y="241386"/>
                </a:lnTo>
                <a:cubicBezTo>
                  <a:pt x="306435" y="228432"/>
                  <a:pt x="283434" y="220955"/>
                  <a:pt x="259671" y="219716"/>
                </a:cubicBezTo>
                <a:cubicBezTo>
                  <a:pt x="271052" y="213858"/>
                  <a:pt x="281339" y="206143"/>
                  <a:pt x="290149" y="196856"/>
                </a:cubicBezTo>
                <a:lnTo>
                  <a:pt x="422440" y="196856"/>
                </a:lnTo>
                <a:cubicBezTo>
                  <a:pt x="429679" y="195427"/>
                  <a:pt x="434917" y="189046"/>
                  <a:pt x="434917" y="181616"/>
                </a:cubicBezTo>
                <a:cubicBezTo>
                  <a:pt x="434917" y="174234"/>
                  <a:pt x="429679" y="167853"/>
                  <a:pt x="422440" y="166376"/>
                </a:cubicBezTo>
                <a:lnTo>
                  <a:pt x="310578" y="166376"/>
                </a:lnTo>
                <a:cubicBezTo>
                  <a:pt x="317102" y="152422"/>
                  <a:pt x="320959" y="137325"/>
                  <a:pt x="321864" y="121894"/>
                </a:cubicBezTo>
                <a:lnTo>
                  <a:pt x="422440" y="121894"/>
                </a:lnTo>
                <a:cubicBezTo>
                  <a:pt x="429679" y="120418"/>
                  <a:pt x="434917" y="114036"/>
                  <a:pt x="434917" y="106654"/>
                </a:cubicBezTo>
                <a:cubicBezTo>
                  <a:pt x="434917" y="99272"/>
                  <a:pt x="429679" y="92891"/>
                  <a:pt x="422440" y="91414"/>
                </a:cubicBezTo>
                <a:lnTo>
                  <a:pt x="320340" y="91414"/>
                </a:lnTo>
                <a:cubicBezTo>
                  <a:pt x="315626" y="68268"/>
                  <a:pt x="304149" y="47075"/>
                  <a:pt x="287387" y="30454"/>
                </a:cubicBezTo>
                <a:close/>
                <a:moveTo>
                  <a:pt x="177404" y="0"/>
                </a:moveTo>
                <a:cubicBezTo>
                  <a:pt x="240645" y="1667"/>
                  <a:pt x="290837" y="53760"/>
                  <a:pt x="290170" y="117044"/>
                </a:cubicBezTo>
                <a:cubicBezTo>
                  <a:pt x="290646" y="161328"/>
                  <a:pt x="266455" y="202184"/>
                  <a:pt x="227406" y="223088"/>
                </a:cubicBezTo>
                <a:cubicBezTo>
                  <a:pt x="304456" y="228088"/>
                  <a:pt x="364030" y="292752"/>
                  <a:pt x="362697" y="369988"/>
                </a:cubicBezTo>
                <a:lnTo>
                  <a:pt x="362697" y="378178"/>
                </a:lnTo>
                <a:cubicBezTo>
                  <a:pt x="362697" y="425129"/>
                  <a:pt x="297504" y="425129"/>
                  <a:pt x="221596" y="425129"/>
                </a:cubicBezTo>
                <a:lnTo>
                  <a:pt x="141117" y="425129"/>
                </a:lnTo>
                <a:cubicBezTo>
                  <a:pt x="108545" y="426462"/>
                  <a:pt x="75877" y="424748"/>
                  <a:pt x="43590" y="419938"/>
                </a:cubicBezTo>
                <a:cubicBezTo>
                  <a:pt x="14351" y="413558"/>
                  <a:pt x="17" y="400130"/>
                  <a:pt x="17" y="378178"/>
                </a:cubicBezTo>
                <a:lnTo>
                  <a:pt x="17" y="369988"/>
                </a:lnTo>
                <a:cubicBezTo>
                  <a:pt x="-1126" y="295419"/>
                  <a:pt x="54305" y="232135"/>
                  <a:pt x="128355" y="223374"/>
                </a:cubicBezTo>
                <a:cubicBezTo>
                  <a:pt x="88734" y="202755"/>
                  <a:pt x="63972" y="161709"/>
                  <a:pt x="64353" y="117044"/>
                </a:cubicBezTo>
                <a:cubicBezTo>
                  <a:pt x="63638" y="53665"/>
                  <a:pt x="114021" y="1476"/>
                  <a:pt x="177404" y="0"/>
                </a:cubicBezTo>
                <a:close/>
              </a:path>
            </a:pathLst>
          </a:custGeom>
          <a:solidFill>
            <a:schemeClr val="accent5">
              <a:lumMod val="75000"/>
            </a:schemeClr>
          </a:solidFill>
          <a:ln>
            <a:noFill/>
          </a:ln>
        </p:spPr>
      </p:sp>
    </p:spTree>
    <p:extLst>
      <p:ext uri="{BB962C8B-B14F-4D97-AF65-F5344CB8AC3E}">
        <p14:creationId xmlns:p14="http://schemas.microsoft.com/office/powerpoint/2010/main" val="180637910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a:extLst>
              <a:ext uri="{FF2B5EF4-FFF2-40B4-BE49-F238E27FC236}">
                <a16:creationId xmlns:a16="http://schemas.microsoft.com/office/drawing/2014/main" xmlns="" id="{074DD8BD-26F8-44D6-BA24-CDF1FDB70E96}"/>
              </a:ext>
            </a:extLst>
          </p:cNvPr>
          <p:cNvSpPr>
            <a:spLocks noGrp="1"/>
          </p:cNvSpPr>
          <p:nvPr>
            <p:ph type="body" sz="quarter" idx="10"/>
          </p:nvPr>
        </p:nvSpPr>
        <p:spPr/>
        <p:txBody>
          <a:bodyPr/>
          <a:lstStyle/>
          <a:p>
            <a:r>
              <a:rPr lang="en-US" altLang="zh-CN" dirty="0"/>
              <a:t>03</a:t>
            </a:r>
            <a:endParaRPr lang="zh-CN" altLang="en-US" dirty="0"/>
          </a:p>
        </p:txBody>
      </p:sp>
      <p:sp>
        <p:nvSpPr>
          <p:cNvPr id="9" name="文本占位符 8">
            <a:extLst>
              <a:ext uri="{FF2B5EF4-FFF2-40B4-BE49-F238E27FC236}">
                <a16:creationId xmlns:a16="http://schemas.microsoft.com/office/drawing/2014/main" xmlns="" id="{E883EA40-3AFA-41AA-9328-F6CEFF44F0BA}"/>
              </a:ext>
            </a:extLst>
          </p:cNvPr>
          <p:cNvSpPr>
            <a:spLocks noGrp="1"/>
          </p:cNvSpPr>
          <p:nvPr>
            <p:ph type="body" sz="quarter" idx="11"/>
          </p:nvPr>
        </p:nvSpPr>
        <p:spPr/>
        <p:txBody>
          <a:bodyPr/>
          <a:lstStyle/>
          <a:p>
            <a:r>
              <a:rPr lang="zh-CN" altLang="en-US" dirty="0"/>
              <a:t>在此输入标题</a:t>
            </a:r>
          </a:p>
        </p:txBody>
      </p:sp>
      <p:sp>
        <p:nvSpPr>
          <p:cNvPr id="10" name="文本占位符 9">
            <a:extLst>
              <a:ext uri="{FF2B5EF4-FFF2-40B4-BE49-F238E27FC236}">
                <a16:creationId xmlns:a16="http://schemas.microsoft.com/office/drawing/2014/main" xmlns="" id="{5FF6B316-E1A2-4A17-BA78-6A979B2AEE61}"/>
              </a:ext>
            </a:extLst>
          </p:cNvPr>
          <p:cNvSpPr>
            <a:spLocks noGrp="1"/>
          </p:cNvSpPr>
          <p:nvPr>
            <p:ph type="body" sz="quarter" idx="12"/>
          </p:nvPr>
        </p:nvSpPr>
        <p:spPr>
          <a:xfrm>
            <a:off x="1305867" y="677210"/>
            <a:ext cx="4950337" cy="313932"/>
          </a:xfrm>
        </p:spPr>
        <p:txBody>
          <a:bodyPr/>
          <a:lstStyle/>
          <a:p>
            <a:r>
              <a:rPr lang="en-US" altLang="zh-CN" dirty="0"/>
              <a:t>Click here to add a title </a:t>
            </a:r>
          </a:p>
        </p:txBody>
      </p:sp>
      <p:cxnSp>
        <p:nvCxnSpPr>
          <p:cNvPr id="24" name="直接连接符 23">
            <a:extLst>
              <a:ext uri="{FF2B5EF4-FFF2-40B4-BE49-F238E27FC236}">
                <a16:creationId xmlns:a16="http://schemas.microsoft.com/office/drawing/2014/main" xmlns="" id="{21B88D76-6034-4DF5-BB8F-7407C393D44E}"/>
              </a:ext>
            </a:extLst>
          </p:cNvPr>
          <p:cNvCxnSpPr/>
          <p:nvPr/>
        </p:nvCxnSpPr>
        <p:spPr>
          <a:xfrm>
            <a:off x="1174751" y="3779230"/>
            <a:ext cx="978111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5" name="椭圆 24">
            <a:extLst>
              <a:ext uri="{FF2B5EF4-FFF2-40B4-BE49-F238E27FC236}">
                <a16:creationId xmlns:a16="http://schemas.microsoft.com/office/drawing/2014/main" xmlns="" id="{5F449BCF-A49E-467B-9A64-BEC7B682EC7C}"/>
              </a:ext>
            </a:extLst>
          </p:cNvPr>
          <p:cNvSpPr/>
          <p:nvPr/>
        </p:nvSpPr>
        <p:spPr bwMode="auto">
          <a:xfrm>
            <a:off x="1145117" y="3690329"/>
            <a:ext cx="182033" cy="179916"/>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zh-CN" altLang="en-US" sz="2400">
              <a:solidFill>
                <a:prstClr val="white"/>
              </a:solidFill>
              <a:latin typeface="Calibri"/>
              <a:ea typeface="宋体" panose="02010600030101010101" pitchFamily="2" charset="-122"/>
            </a:endParaRPr>
          </a:p>
        </p:txBody>
      </p:sp>
      <p:sp>
        <p:nvSpPr>
          <p:cNvPr id="26" name="泪滴形 25">
            <a:extLst>
              <a:ext uri="{FF2B5EF4-FFF2-40B4-BE49-F238E27FC236}">
                <a16:creationId xmlns:a16="http://schemas.microsoft.com/office/drawing/2014/main" xmlns="" id="{9F7E6C9E-1C01-479C-B418-AF307DF9C7DC}"/>
              </a:ext>
            </a:extLst>
          </p:cNvPr>
          <p:cNvSpPr/>
          <p:nvPr/>
        </p:nvSpPr>
        <p:spPr bwMode="auto">
          <a:xfrm rot="8100000">
            <a:off x="849330" y="2161753"/>
            <a:ext cx="901701" cy="899583"/>
          </a:xfrm>
          <a:prstGeom prst="teardrop">
            <a:avLst/>
          </a:prstGeom>
          <a:no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zh-CN" altLang="en-US" sz="2400">
              <a:solidFill>
                <a:prstClr val="white"/>
              </a:solidFill>
              <a:latin typeface="Calibri"/>
              <a:ea typeface="宋体" panose="02010600030101010101" pitchFamily="2" charset="-122"/>
            </a:endParaRPr>
          </a:p>
        </p:txBody>
      </p:sp>
      <p:sp>
        <p:nvSpPr>
          <p:cNvPr id="27" name="TextBox 31">
            <a:extLst>
              <a:ext uri="{FF2B5EF4-FFF2-40B4-BE49-F238E27FC236}">
                <a16:creationId xmlns:a16="http://schemas.microsoft.com/office/drawing/2014/main" xmlns="" id="{CE9FD415-B833-4B93-8A59-67FBEDC8FF82}"/>
              </a:ext>
            </a:extLst>
          </p:cNvPr>
          <p:cNvSpPr txBox="1">
            <a:spLocks noChangeArrowheads="1"/>
          </p:cNvSpPr>
          <p:nvPr/>
        </p:nvSpPr>
        <p:spPr bwMode="auto">
          <a:xfrm>
            <a:off x="215900" y="3300157"/>
            <a:ext cx="20404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9170" fontAlgn="base">
              <a:spcBef>
                <a:spcPct val="0"/>
              </a:spcBef>
              <a:spcAft>
                <a:spcPct val="0"/>
              </a:spcAft>
            </a:pPr>
            <a:r>
              <a:rPr lang="zh-CN" altLang="en-US" sz="2000" b="1" dirty="0">
                <a:solidFill>
                  <a:schemeClr val="tx1">
                    <a:lumMod val="75000"/>
                    <a:lumOff val="25000"/>
                  </a:schemeClr>
                </a:solidFill>
                <a:latin typeface="思源黑体 CN Medium" panose="020B0600000000000000" pitchFamily="34" charset="-122"/>
                <a:ea typeface="思源黑体 CN Medium" panose="020B0600000000000000" pitchFamily="34" charset="-122"/>
              </a:rPr>
              <a:t>单击添加小标题</a:t>
            </a:r>
          </a:p>
        </p:txBody>
      </p:sp>
      <p:sp>
        <p:nvSpPr>
          <p:cNvPr id="28" name="椭圆 27">
            <a:extLst>
              <a:ext uri="{FF2B5EF4-FFF2-40B4-BE49-F238E27FC236}">
                <a16:creationId xmlns:a16="http://schemas.microsoft.com/office/drawing/2014/main" xmlns="" id="{14A2D0F9-D6B0-43A9-B15E-C69C985FE75B}"/>
              </a:ext>
            </a:extLst>
          </p:cNvPr>
          <p:cNvSpPr/>
          <p:nvPr/>
        </p:nvSpPr>
        <p:spPr bwMode="auto">
          <a:xfrm>
            <a:off x="4364567" y="3690329"/>
            <a:ext cx="182033" cy="179916"/>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zh-CN" altLang="en-US" sz="2400">
              <a:solidFill>
                <a:prstClr val="white"/>
              </a:solidFill>
              <a:latin typeface="Calibri"/>
              <a:ea typeface="宋体" panose="02010600030101010101" pitchFamily="2" charset="-122"/>
            </a:endParaRPr>
          </a:p>
        </p:txBody>
      </p:sp>
      <p:sp>
        <p:nvSpPr>
          <p:cNvPr id="29" name="泪滴形 28">
            <a:extLst>
              <a:ext uri="{FF2B5EF4-FFF2-40B4-BE49-F238E27FC236}">
                <a16:creationId xmlns:a16="http://schemas.microsoft.com/office/drawing/2014/main" xmlns="" id="{7F0AAC73-B011-4812-8439-531DFD166F6C}"/>
              </a:ext>
            </a:extLst>
          </p:cNvPr>
          <p:cNvSpPr/>
          <p:nvPr/>
        </p:nvSpPr>
        <p:spPr bwMode="auto">
          <a:xfrm rot="8100000">
            <a:off x="4004734" y="2159979"/>
            <a:ext cx="901701" cy="899583"/>
          </a:xfrm>
          <a:prstGeom prst="teardrop">
            <a:avLst/>
          </a:prstGeom>
          <a:no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zh-CN" altLang="en-US" sz="2400">
              <a:solidFill>
                <a:prstClr val="white"/>
              </a:solidFill>
              <a:latin typeface="Calibri"/>
              <a:ea typeface="宋体" panose="02010600030101010101" pitchFamily="2" charset="-122"/>
            </a:endParaRPr>
          </a:p>
        </p:txBody>
      </p:sp>
      <p:grpSp>
        <p:nvGrpSpPr>
          <p:cNvPr id="30" name="组合 29">
            <a:extLst>
              <a:ext uri="{FF2B5EF4-FFF2-40B4-BE49-F238E27FC236}">
                <a16:creationId xmlns:a16="http://schemas.microsoft.com/office/drawing/2014/main" xmlns="" id="{8C57BCFC-8B0B-4EAC-8558-31A7F0FC262D}"/>
              </a:ext>
            </a:extLst>
          </p:cNvPr>
          <p:cNvGrpSpPr/>
          <p:nvPr/>
        </p:nvGrpSpPr>
        <p:grpSpPr bwMode="auto">
          <a:xfrm>
            <a:off x="4239139" y="2425372"/>
            <a:ext cx="444552" cy="381017"/>
            <a:chOff x="8937626" y="4622801"/>
            <a:chExt cx="333375" cy="285750"/>
          </a:xfrm>
          <a:solidFill>
            <a:schemeClr val="accent5">
              <a:lumMod val="75000"/>
            </a:schemeClr>
          </a:solidFill>
        </p:grpSpPr>
        <p:sp>
          <p:nvSpPr>
            <p:cNvPr id="31" name="Freeform 890">
              <a:extLst>
                <a:ext uri="{FF2B5EF4-FFF2-40B4-BE49-F238E27FC236}">
                  <a16:creationId xmlns:a16="http://schemas.microsoft.com/office/drawing/2014/main" xmlns="" id="{39EA8234-9E5B-48F3-87C1-695307198345}"/>
                </a:ext>
              </a:extLst>
            </p:cNvPr>
            <p:cNvSpPr>
              <a:spLocks noEditPoints="1"/>
            </p:cNvSpPr>
            <p:nvPr/>
          </p:nvSpPr>
          <p:spPr bwMode="auto">
            <a:xfrm>
              <a:off x="8937626" y="4622801"/>
              <a:ext cx="333375" cy="285750"/>
            </a:xfrm>
            <a:custGeom>
              <a:avLst/>
              <a:gdLst>
                <a:gd name="T0" fmla="*/ 278 w 288"/>
                <a:gd name="T1" fmla="*/ 0 h 246"/>
                <a:gd name="T2" fmla="*/ 52 w 288"/>
                <a:gd name="T3" fmla="*/ 0 h 246"/>
                <a:gd name="T4" fmla="*/ 42 w 288"/>
                <a:gd name="T5" fmla="*/ 10 h 246"/>
                <a:gd name="T6" fmla="*/ 42 w 288"/>
                <a:gd name="T7" fmla="*/ 43 h 246"/>
                <a:gd name="T8" fmla="*/ 10 w 288"/>
                <a:gd name="T9" fmla="*/ 43 h 246"/>
                <a:gd name="T10" fmla="*/ 0 w 288"/>
                <a:gd name="T11" fmla="*/ 53 h 246"/>
                <a:gd name="T12" fmla="*/ 0 w 288"/>
                <a:gd name="T13" fmla="*/ 219 h 246"/>
                <a:gd name="T14" fmla="*/ 27 w 288"/>
                <a:gd name="T15" fmla="*/ 246 h 246"/>
                <a:gd name="T16" fmla="*/ 52 w 288"/>
                <a:gd name="T17" fmla="*/ 246 h 246"/>
                <a:gd name="T18" fmla="*/ 241 w 288"/>
                <a:gd name="T19" fmla="*/ 246 h 246"/>
                <a:gd name="T20" fmla="*/ 278 w 288"/>
                <a:gd name="T21" fmla="*/ 246 h 246"/>
                <a:gd name="T22" fmla="*/ 288 w 288"/>
                <a:gd name="T23" fmla="*/ 236 h 246"/>
                <a:gd name="T24" fmla="*/ 288 w 288"/>
                <a:gd name="T25" fmla="*/ 10 h 246"/>
                <a:gd name="T26" fmla="*/ 278 w 288"/>
                <a:gd name="T27" fmla="*/ 0 h 246"/>
                <a:gd name="T28" fmla="*/ 271 w 288"/>
                <a:gd name="T29" fmla="*/ 229 h 246"/>
                <a:gd name="T30" fmla="*/ 241 w 288"/>
                <a:gd name="T31" fmla="*/ 229 h 246"/>
                <a:gd name="T32" fmla="*/ 52 w 288"/>
                <a:gd name="T33" fmla="*/ 229 h 246"/>
                <a:gd name="T34" fmla="*/ 27 w 288"/>
                <a:gd name="T35" fmla="*/ 229 h 246"/>
                <a:gd name="T36" fmla="*/ 17 w 288"/>
                <a:gd name="T37" fmla="*/ 219 h 246"/>
                <a:gd name="T38" fmla="*/ 17 w 288"/>
                <a:gd name="T39" fmla="*/ 60 h 246"/>
                <a:gd name="T40" fmla="*/ 42 w 288"/>
                <a:gd name="T41" fmla="*/ 60 h 246"/>
                <a:gd name="T42" fmla="*/ 42 w 288"/>
                <a:gd name="T43" fmla="*/ 214 h 246"/>
                <a:gd name="T44" fmla="*/ 59 w 288"/>
                <a:gd name="T45" fmla="*/ 214 h 246"/>
                <a:gd name="T46" fmla="*/ 59 w 288"/>
                <a:gd name="T47" fmla="*/ 60 h 246"/>
                <a:gd name="T48" fmla="*/ 59 w 288"/>
                <a:gd name="T49" fmla="*/ 60 h 246"/>
                <a:gd name="T50" fmla="*/ 59 w 288"/>
                <a:gd name="T51" fmla="*/ 43 h 246"/>
                <a:gd name="T52" fmla="*/ 59 w 288"/>
                <a:gd name="T53" fmla="*/ 17 h 246"/>
                <a:gd name="T54" fmla="*/ 271 w 288"/>
                <a:gd name="T55" fmla="*/ 17 h 246"/>
                <a:gd name="T56" fmla="*/ 271 w 288"/>
                <a:gd name="T57" fmla="*/ 22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246">
                  <a:moveTo>
                    <a:pt x="278" y="0"/>
                  </a:moveTo>
                  <a:cubicBezTo>
                    <a:pt x="52" y="0"/>
                    <a:pt x="52" y="0"/>
                    <a:pt x="52" y="0"/>
                  </a:cubicBezTo>
                  <a:cubicBezTo>
                    <a:pt x="44" y="0"/>
                    <a:pt x="42" y="2"/>
                    <a:pt x="42" y="10"/>
                  </a:cubicBezTo>
                  <a:cubicBezTo>
                    <a:pt x="42" y="43"/>
                    <a:pt x="42" y="43"/>
                    <a:pt x="42" y="43"/>
                  </a:cubicBezTo>
                  <a:cubicBezTo>
                    <a:pt x="10" y="43"/>
                    <a:pt x="10" y="43"/>
                    <a:pt x="10" y="43"/>
                  </a:cubicBezTo>
                  <a:cubicBezTo>
                    <a:pt x="2" y="43"/>
                    <a:pt x="0" y="45"/>
                    <a:pt x="0" y="53"/>
                  </a:cubicBezTo>
                  <a:cubicBezTo>
                    <a:pt x="0" y="219"/>
                    <a:pt x="0" y="219"/>
                    <a:pt x="0" y="219"/>
                  </a:cubicBezTo>
                  <a:cubicBezTo>
                    <a:pt x="0" y="231"/>
                    <a:pt x="14" y="246"/>
                    <a:pt x="27" y="246"/>
                  </a:cubicBezTo>
                  <a:cubicBezTo>
                    <a:pt x="52" y="246"/>
                    <a:pt x="52" y="246"/>
                    <a:pt x="52" y="246"/>
                  </a:cubicBezTo>
                  <a:cubicBezTo>
                    <a:pt x="241" y="246"/>
                    <a:pt x="241" y="246"/>
                    <a:pt x="241" y="246"/>
                  </a:cubicBezTo>
                  <a:cubicBezTo>
                    <a:pt x="278" y="246"/>
                    <a:pt x="278" y="246"/>
                    <a:pt x="278" y="246"/>
                  </a:cubicBezTo>
                  <a:cubicBezTo>
                    <a:pt x="286" y="246"/>
                    <a:pt x="288" y="244"/>
                    <a:pt x="288" y="236"/>
                  </a:cubicBezTo>
                  <a:cubicBezTo>
                    <a:pt x="288" y="10"/>
                    <a:pt x="288" y="10"/>
                    <a:pt x="288" y="10"/>
                  </a:cubicBezTo>
                  <a:cubicBezTo>
                    <a:pt x="288" y="2"/>
                    <a:pt x="286" y="0"/>
                    <a:pt x="278" y="0"/>
                  </a:cubicBezTo>
                  <a:close/>
                  <a:moveTo>
                    <a:pt x="271" y="229"/>
                  </a:moveTo>
                  <a:cubicBezTo>
                    <a:pt x="241" y="229"/>
                    <a:pt x="241" y="229"/>
                    <a:pt x="241" y="229"/>
                  </a:cubicBezTo>
                  <a:cubicBezTo>
                    <a:pt x="52" y="229"/>
                    <a:pt x="52" y="229"/>
                    <a:pt x="52" y="229"/>
                  </a:cubicBezTo>
                  <a:cubicBezTo>
                    <a:pt x="27" y="229"/>
                    <a:pt x="27" y="229"/>
                    <a:pt x="27" y="229"/>
                  </a:cubicBezTo>
                  <a:cubicBezTo>
                    <a:pt x="24" y="229"/>
                    <a:pt x="17" y="222"/>
                    <a:pt x="17" y="219"/>
                  </a:cubicBezTo>
                  <a:cubicBezTo>
                    <a:pt x="17" y="60"/>
                    <a:pt x="17" y="60"/>
                    <a:pt x="17" y="60"/>
                  </a:cubicBezTo>
                  <a:cubicBezTo>
                    <a:pt x="42" y="60"/>
                    <a:pt x="42" y="60"/>
                    <a:pt x="42" y="60"/>
                  </a:cubicBezTo>
                  <a:cubicBezTo>
                    <a:pt x="42" y="214"/>
                    <a:pt x="42" y="214"/>
                    <a:pt x="42" y="214"/>
                  </a:cubicBezTo>
                  <a:cubicBezTo>
                    <a:pt x="59" y="214"/>
                    <a:pt x="59" y="214"/>
                    <a:pt x="59" y="214"/>
                  </a:cubicBezTo>
                  <a:cubicBezTo>
                    <a:pt x="59" y="60"/>
                    <a:pt x="59" y="60"/>
                    <a:pt x="59" y="60"/>
                  </a:cubicBezTo>
                  <a:cubicBezTo>
                    <a:pt x="59" y="60"/>
                    <a:pt x="59" y="60"/>
                    <a:pt x="59" y="60"/>
                  </a:cubicBezTo>
                  <a:cubicBezTo>
                    <a:pt x="59" y="43"/>
                    <a:pt x="59" y="43"/>
                    <a:pt x="59" y="43"/>
                  </a:cubicBezTo>
                  <a:cubicBezTo>
                    <a:pt x="59" y="17"/>
                    <a:pt x="59" y="17"/>
                    <a:pt x="59" y="17"/>
                  </a:cubicBezTo>
                  <a:cubicBezTo>
                    <a:pt x="271" y="17"/>
                    <a:pt x="271" y="17"/>
                    <a:pt x="271" y="17"/>
                  </a:cubicBezTo>
                  <a:lnTo>
                    <a:pt x="271" y="229"/>
                  </a:lnTo>
                  <a:close/>
                </a:path>
              </a:pathLst>
            </a:custGeom>
            <a:grpFill/>
            <a:ln>
              <a:noFill/>
            </a:ln>
          </p:spPr>
          <p:txBody>
            <a:bodyPr/>
            <a:lstStyle/>
            <a:p>
              <a:pPr defTabSz="1219170">
                <a:defRPr/>
              </a:pPr>
              <a:endParaRPr lang="zh-CN" altLang="en-US" sz="2400">
                <a:solidFill>
                  <a:prstClr val="black"/>
                </a:solidFill>
                <a:latin typeface="Calibri"/>
                <a:ea typeface="宋体" panose="02010600030101010101" pitchFamily="2" charset="-122"/>
              </a:endParaRPr>
            </a:p>
          </p:txBody>
        </p:sp>
        <p:sp>
          <p:nvSpPr>
            <p:cNvPr id="32" name="Rectangle 891">
              <a:extLst>
                <a:ext uri="{FF2B5EF4-FFF2-40B4-BE49-F238E27FC236}">
                  <a16:creationId xmlns:a16="http://schemas.microsoft.com/office/drawing/2014/main" xmlns="" id="{0D981B94-559F-4B0C-930C-9CDBAE69EEC8}"/>
                </a:ext>
              </a:extLst>
            </p:cNvPr>
            <p:cNvSpPr>
              <a:spLocks noChangeArrowheads="1"/>
            </p:cNvSpPr>
            <p:nvPr/>
          </p:nvSpPr>
          <p:spPr bwMode="auto">
            <a:xfrm>
              <a:off x="9031288" y="4668838"/>
              <a:ext cx="88900" cy="88900"/>
            </a:xfrm>
            <a:prstGeom prst="rect">
              <a:avLst/>
            </a:prstGeom>
            <a:grpFill/>
            <a:ln>
              <a:noFill/>
            </a:ln>
          </p:spPr>
          <p:txBody>
            <a:bodyPr/>
            <a:lstStyle/>
            <a:p>
              <a:pPr defTabSz="1219170">
                <a:defRPr/>
              </a:pPr>
              <a:endParaRPr lang="zh-CN" altLang="en-US" sz="2400">
                <a:solidFill>
                  <a:prstClr val="black"/>
                </a:solidFill>
                <a:latin typeface="Calibri"/>
                <a:ea typeface="宋体" panose="02010600030101010101" pitchFamily="2" charset="-122"/>
              </a:endParaRPr>
            </a:p>
          </p:txBody>
        </p:sp>
        <p:sp>
          <p:nvSpPr>
            <p:cNvPr id="33" name="Rectangle 892">
              <a:extLst>
                <a:ext uri="{FF2B5EF4-FFF2-40B4-BE49-F238E27FC236}">
                  <a16:creationId xmlns:a16="http://schemas.microsoft.com/office/drawing/2014/main" xmlns="" id="{DDCF40B3-227E-4528-A4C9-33667EA39DAC}"/>
                </a:ext>
              </a:extLst>
            </p:cNvPr>
            <p:cNvSpPr>
              <a:spLocks noChangeArrowheads="1"/>
            </p:cNvSpPr>
            <p:nvPr/>
          </p:nvSpPr>
          <p:spPr bwMode="auto">
            <a:xfrm>
              <a:off x="9148763" y="4681538"/>
              <a:ext cx="73025" cy="14288"/>
            </a:xfrm>
            <a:prstGeom prst="rect">
              <a:avLst/>
            </a:prstGeom>
            <a:grpFill/>
            <a:ln>
              <a:noFill/>
            </a:ln>
          </p:spPr>
          <p:txBody>
            <a:bodyPr/>
            <a:lstStyle/>
            <a:p>
              <a:pPr defTabSz="1219170">
                <a:defRPr/>
              </a:pPr>
              <a:endParaRPr lang="zh-CN" altLang="en-US" sz="2400">
                <a:solidFill>
                  <a:prstClr val="black"/>
                </a:solidFill>
                <a:latin typeface="Calibri"/>
                <a:ea typeface="宋体" panose="02010600030101010101" pitchFamily="2" charset="-122"/>
              </a:endParaRPr>
            </a:p>
          </p:txBody>
        </p:sp>
        <p:sp>
          <p:nvSpPr>
            <p:cNvPr id="34" name="Rectangle 893">
              <a:extLst>
                <a:ext uri="{FF2B5EF4-FFF2-40B4-BE49-F238E27FC236}">
                  <a16:creationId xmlns:a16="http://schemas.microsoft.com/office/drawing/2014/main" xmlns="" id="{9699E718-2B82-4FD6-9F5C-0086D4B0FA1A}"/>
                </a:ext>
              </a:extLst>
            </p:cNvPr>
            <p:cNvSpPr>
              <a:spLocks noChangeArrowheads="1"/>
            </p:cNvSpPr>
            <p:nvPr/>
          </p:nvSpPr>
          <p:spPr bwMode="auto">
            <a:xfrm>
              <a:off x="9148763" y="4725988"/>
              <a:ext cx="73025" cy="15875"/>
            </a:xfrm>
            <a:prstGeom prst="rect">
              <a:avLst/>
            </a:prstGeom>
            <a:grpFill/>
            <a:ln>
              <a:noFill/>
            </a:ln>
          </p:spPr>
          <p:txBody>
            <a:bodyPr/>
            <a:lstStyle/>
            <a:p>
              <a:pPr defTabSz="1219170">
                <a:defRPr/>
              </a:pPr>
              <a:endParaRPr lang="zh-CN" altLang="en-US" sz="2400">
                <a:solidFill>
                  <a:prstClr val="black"/>
                </a:solidFill>
                <a:latin typeface="Calibri"/>
                <a:ea typeface="宋体" panose="02010600030101010101" pitchFamily="2" charset="-122"/>
              </a:endParaRPr>
            </a:p>
          </p:txBody>
        </p:sp>
        <p:sp>
          <p:nvSpPr>
            <p:cNvPr id="35" name="Rectangle 894">
              <a:extLst>
                <a:ext uri="{FF2B5EF4-FFF2-40B4-BE49-F238E27FC236}">
                  <a16:creationId xmlns:a16="http://schemas.microsoft.com/office/drawing/2014/main" xmlns="" id="{AE25C4CA-5C45-46D6-ABBF-19B810A2BA21}"/>
                </a:ext>
              </a:extLst>
            </p:cNvPr>
            <p:cNvSpPr>
              <a:spLocks noChangeArrowheads="1"/>
            </p:cNvSpPr>
            <p:nvPr/>
          </p:nvSpPr>
          <p:spPr bwMode="auto">
            <a:xfrm>
              <a:off x="9031288" y="4787901"/>
              <a:ext cx="190500" cy="14288"/>
            </a:xfrm>
            <a:prstGeom prst="rect">
              <a:avLst/>
            </a:prstGeom>
            <a:grpFill/>
            <a:ln>
              <a:noFill/>
            </a:ln>
          </p:spPr>
          <p:txBody>
            <a:bodyPr/>
            <a:lstStyle/>
            <a:p>
              <a:pPr defTabSz="1219170">
                <a:defRPr/>
              </a:pPr>
              <a:endParaRPr lang="zh-CN" altLang="en-US" sz="2400">
                <a:solidFill>
                  <a:prstClr val="black"/>
                </a:solidFill>
                <a:latin typeface="Calibri"/>
                <a:ea typeface="宋体" panose="02010600030101010101" pitchFamily="2" charset="-122"/>
              </a:endParaRPr>
            </a:p>
          </p:txBody>
        </p:sp>
        <p:sp>
          <p:nvSpPr>
            <p:cNvPr id="36" name="Rectangle 895">
              <a:extLst>
                <a:ext uri="{FF2B5EF4-FFF2-40B4-BE49-F238E27FC236}">
                  <a16:creationId xmlns:a16="http://schemas.microsoft.com/office/drawing/2014/main" xmlns="" id="{5B0C1208-DF93-48BB-9484-D87FFC1B5326}"/>
                </a:ext>
              </a:extLst>
            </p:cNvPr>
            <p:cNvSpPr>
              <a:spLocks noChangeArrowheads="1"/>
            </p:cNvSpPr>
            <p:nvPr/>
          </p:nvSpPr>
          <p:spPr bwMode="auto">
            <a:xfrm>
              <a:off x="9031288" y="4833938"/>
              <a:ext cx="190500" cy="15875"/>
            </a:xfrm>
            <a:prstGeom prst="rect">
              <a:avLst/>
            </a:prstGeom>
            <a:grpFill/>
            <a:ln>
              <a:noFill/>
            </a:ln>
          </p:spPr>
          <p:txBody>
            <a:bodyPr/>
            <a:lstStyle/>
            <a:p>
              <a:pPr defTabSz="1219170">
                <a:defRPr/>
              </a:pPr>
              <a:endParaRPr lang="zh-CN" altLang="en-US" sz="2400">
                <a:solidFill>
                  <a:prstClr val="black"/>
                </a:solidFill>
                <a:latin typeface="Calibri"/>
                <a:ea typeface="宋体" panose="02010600030101010101" pitchFamily="2" charset="-122"/>
              </a:endParaRPr>
            </a:p>
          </p:txBody>
        </p:sp>
      </p:grpSp>
      <p:sp>
        <p:nvSpPr>
          <p:cNvPr id="37" name="TextBox 32">
            <a:extLst>
              <a:ext uri="{FF2B5EF4-FFF2-40B4-BE49-F238E27FC236}">
                <a16:creationId xmlns:a16="http://schemas.microsoft.com/office/drawing/2014/main" xmlns="" id="{DEA2CA7F-D410-48DD-967C-5626EF1BCB4C}"/>
              </a:ext>
            </a:extLst>
          </p:cNvPr>
          <p:cNvSpPr txBox="1">
            <a:spLocks noChangeArrowheads="1"/>
          </p:cNvSpPr>
          <p:nvPr/>
        </p:nvSpPr>
        <p:spPr bwMode="auto">
          <a:xfrm>
            <a:off x="3435351" y="3300157"/>
            <a:ext cx="20404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9170" fontAlgn="base">
              <a:spcBef>
                <a:spcPct val="0"/>
              </a:spcBef>
              <a:spcAft>
                <a:spcPct val="0"/>
              </a:spcAft>
            </a:pPr>
            <a:r>
              <a:rPr lang="zh-CN" altLang="en-US" sz="2000" b="1" dirty="0">
                <a:solidFill>
                  <a:schemeClr val="tx1">
                    <a:lumMod val="75000"/>
                    <a:lumOff val="25000"/>
                  </a:schemeClr>
                </a:solidFill>
                <a:latin typeface="思源黑体 CN Medium" panose="020B0600000000000000" pitchFamily="34" charset="-122"/>
                <a:ea typeface="思源黑体 CN Medium" panose="020B0600000000000000" pitchFamily="34" charset="-122"/>
              </a:rPr>
              <a:t>单击添加小标题</a:t>
            </a:r>
          </a:p>
        </p:txBody>
      </p:sp>
      <p:sp>
        <p:nvSpPr>
          <p:cNvPr id="38" name="椭圆 37">
            <a:extLst>
              <a:ext uri="{FF2B5EF4-FFF2-40B4-BE49-F238E27FC236}">
                <a16:creationId xmlns:a16="http://schemas.microsoft.com/office/drawing/2014/main" xmlns="" id="{CF2C0174-F509-4084-8ED0-8E89B704DF87}"/>
              </a:ext>
            </a:extLst>
          </p:cNvPr>
          <p:cNvSpPr/>
          <p:nvPr/>
        </p:nvSpPr>
        <p:spPr bwMode="auto">
          <a:xfrm>
            <a:off x="7586134" y="3690329"/>
            <a:ext cx="179917" cy="179916"/>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zh-CN" altLang="en-US" sz="2400">
              <a:solidFill>
                <a:prstClr val="white"/>
              </a:solidFill>
              <a:latin typeface="Calibri"/>
              <a:ea typeface="宋体" panose="02010600030101010101" pitchFamily="2" charset="-122"/>
            </a:endParaRPr>
          </a:p>
        </p:txBody>
      </p:sp>
      <p:sp>
        <p:nvSpPr>
          <p:cNvPr id="39" name="泪滴形 38">
            <a:extLst>
              <a:ext uri="{FF2B5EF4-FFF2-40B4-BE49-F238E27FC236}">
                <a16:creationId xmlns:a16="http://schemas.microsoft.com/office/drawing/2014/main" xmlns="" id="{BCFAF5E5-38CC-476F-B306-AE8E4FD54949}"/>
              </a:ext>
            </a:extLst>
          </p:cNvPr>
          <p:cNvSpPr/>
          <p:nvPr/>
        </p:nvSpPr>
        <p:spPr bwMode="auto">
          <a:xfrm rot="8100000">
            <a:off x="7226300" y="2159979"/>
            <a:ext cx="899584" cy="899583"/>
          </a:xfrm>
          <a:prstGeom prst="teardrop">
            <a:avLst/>
          </a:prstGeom>
          <a:no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zh-CN" altLang="en-US" sz="2400">
              <a:solidFill>
                <a:prstClr val="white"/>
              </a:solidFill>
              <a:latin typeface="Calibri"/>
              <a:ea typeface="宋体" panose="02010600030101010101" pitchFamily="2" charset="-122"/>
            </a:endParaRPr>
          </a:p>
        </p:txBody>
      </p:sp>
      <p:sp>
        <p:nvSpPr>
          <p:cNvPr id="40" name="TextBox 33">
            <a:extLst>
              <a:ext uri="{FF2B5EF4-FFF2-40B4-BE49-F238E27FC236}">
                <a16:creationId xmlns:a16="http://schemas.microsoft.com/office/drawing/2014/main" xmlns="" id="{83AA469F-9317-40B9-9716-029A807CF6FE}"/>
              </a:ext>
            </a:extLst>
          </p:cNvPr>
          <p:cNvSpPr txBox="1">
            <a:spLocks noChangeArrowheads="1"/>
          </p:cNvSpPr>
          <p:nvPr/>
        </p:nvSpPr>
        <p:spPr bwMode="auto">
          <a:xfrm>
            <a:off x="6656918" y="3300157"/>
            <a:ext cx="20383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9170" fontAlgn="base">
              <a:spcBef>
                <a:spcPct val="0"/>
              </a:spcBef>
              <a:spcAft>
                <a:spcPct val="0"/>
              </a:spcAft>
            </a:pPr>
            <a:r>
              <a:rPr lang="zh-CN" altLang="en-US" sz="2000" b="1" dirty="0">
                <a:solidFill>
                  <a:schemeClr val="tx1">
                    <a:lumMod val="75000"/>
                    <a:lumOff val="25000"/>
                  </a:schemeClr>
                </a:solidFill>
                <a:latin typeface="思源黑体 CN Medium" panose="020B0600000000000000" pitchFamily="34" charset="-122"/>
                <a:ea typeface="思源黑体 CN Medium" panose="020B0600000000000000" pitchFamily="34" charset="-122"/>
              </a:rPr>
              <a:t>单击添加小标题</a:t>
            </a:r>
          </a:p>
        </p:txBody>
      </p:sp>
      <p:sp>
        <p:nvSpPr>
          <p:cNvPr id="41" name="椭圆 40">
            <a:extLst>
              <a:ext uri="{FF2B5EF4-FFF2-40B4-BE49-F238E27FC236}">
                <a16:creationId xmlns:a16="http://schemas.microsoft.com/office/drawing/2014/main" xmlns="" id="{66DD35AD-518D-40D4-B7BF-1CFE06B319F3}"/>
              </a:ext>
            </a:extLst>
          </p:cNvPr>
          <p:cNvSpPr/>
          <p:nvPr/>
        </p:nvSpPr>
        <p:spPr bwMode="auto">
          <a:xfrm>
            <a:off x="10805584" y="3690329"/>
            <a:ext cx="182033" cy="179916"/>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zh-CN" altLang="en-US" sz="2400">
              <a:solidFill>
                <a:prstClr val="white"/>
              </a:solidFill>
              <a:latin typeface="Calibri"/>
              <a:ea typeface="宋体" panose="02010600030101010101" pitchFamily="2" charset="-122"/>
            </a:endParaRPr>
          </a:p>
        </p:txBody>
      </p:sp>
      <p:sp>
        <p:nvSpPr>
          <p:cNvPr id="42" name="泪滴形 41">
            <a:extLst>
              <a:ext uri="{FF2B5EF4-FFF2-40B4-BE49-F238E27FC236}">
                <a16:creationId xmlns:a16="http://schemas.microsoft.com/office/drawing/2014/main" xmlns="" id="{5CB91DA1-FDE4-46E1-A748-C3F0AB461D1C}"/>
              </a:ext>
            </a:extLst>
          </p:cNvPr>
          <p:cNvSpPr/>
          <p:nvPr/>
        </p:nvSpPr>
        <p:spPr bwMode="auto">
          <a:xfrm rot="8100000">
            <a:off x="10445751" y="2159979"/>
            <a:ext cx="901701" cy="899583"/>
          </a:xfrm>
          <a:prstGeom prst="teardrop">
            <a:avLst/>
          </a:prstGeom>
          <a:no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zh-CN" altLang="en-US" sz="2400">
              <a:solidFill>
                <a:prstClr val="white"/>
              </a:solidFill>
              <a:latin typeface="Calibri"/>
              <a:ea typeface="宋体" panose="02010600030101010101" pitchFamily="2" charset="-122"/>
            </a:endParaRPr>
          </a:p>
        </p:txBody>
      </p:sp>
      <p:sp>
        <p:nvSpPr>
          <p:cNvPr id="43" name="TextBox 34">
            <a:extLst>
              <a:ext uri="{FF2B5EF4-FFF2-40B4-BE49-F238E27FC236}">
                <a16:creationId xmlns:a16="http://schemas.microsoft.com/office/drawing/2014/main" xmlns="" id="{F647625B-510F-4585-AA63-432B254C9E9C}"/>
              </a:ext>
            </a:extLst>
          </p:cNvPr>
          <p:cNvSpPr txBox="1">
            <a:spLocks noChangeArrowheads="1"/>
          </p:cNvSpPr>
          <p:nvPr/>
        </p:nvSpPr>
        <p:spPr bwMode="auto">
          <a:xfrm>
            <a:off x="9876367" y="3300157"/>
            <a:ext cx="20404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9170" fontAlgn="base">
              <a:spcBef>
                <a:spcPct val="0"/>
              </a:spcBef>
              <a:spcAft>
                <a:spcPct val="0"/>
              </a:spcAft>
            </a:pPr>
            <a:r>
              <a:rPr lang="zh-CN" altLang="en-US" sz="2000" b="1" dirty="0">
                <a:solidFill>
                  <a:schemeClr val="tx1">
                    <a:lumMod val="75000"/>
                    <a:lumOff val="25000"/>
                  </a:schemeClr>
                </a:solidFill>
                <a:latin typeface="思源黑体 CN Medium" panose="020B0600000000000000" pitchFamily="34" charset="-122"/>
                <a:ea typeface="思源黑体 CN Medium" panose="020B0600000000000000" pitchFamily="34" charset="-122"/>
              </a:rPr>
              <a:t>单击添加小标题</a:t>
            </a:r>
          </a:p>
        </p:txBody>
      </p:sp>
      <p:sp>
        <p:nvSpPr>
          <p:cNvPr id="44" name="矩形 43">
            <a:extLst>
              <a:ext uri="{FF2B5EF4-FFF2-40B4-BE49-F238E27FC236}">
                <a16:creationId xmlns:a16="http://schemas.microsoft.com/office/drawing/2014/main" xmlns="" id="{1E4D8A04-7C1A-4331-8F4E-298C5781C1BE}"/>
              </a:ext>
            </a:extLst>
          </p:cNvPr>
          <p:cNvSpPr>
            <a:spLocks noChangeArrowheads="1"/>
          </p:cNvSpPr>
          <p:nvPr/>
        </p:nvSpPr>
        <p:spPr bwMode="auto">
          <a:xfrm>
            <a:off x="172109" y="3988779"/>
            <a:ext cx="2341033" cy="1284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9170" fontAlgn="base">
              <a:lnSpc>
                <a:spcPct val="150000"/>
              </a:lnSpc>
              <a:spcBef>
                <a:spcPct val="0"/>
              </a:spcBef>
              <a:spcAft>
                <a:spcPct val="0"/>
              </a:spcAft>
            </a:pPr>
            <a:r>
              <a:rPr lang="zh-CN" altLang="en-US" dirty="0">
                <a:solidFill>
                  <a:schemeClr val="tx1">
                    <a:lumMod val="75000"/>
                    <a:lumOff val="25000"/>
                  </a:schemeClr>
                </a:solidFill>
                <a:latin typeface="思源黑体 CN Light" panose="020B0300000000000000" pitchFamily="34" charset="-122"/>
                <a:ea typeface="思源黑体 CN Light" panose="020B0300000000000000" pitchFamily="34" charset="-122"/>
              </a:rPr>
              <a:t>此处应为文本内容</a:t>
            </a:r>
            <a:endParaRPr lang="en-US" altLang="zh-CN"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gn="ctr" defTabSz="1219170" fontAlgn="base">
              <a:lnSpc>
                <a:spcPct val="150000"/>
              </a:lnSpc>
              <a:spcBef>
                <a:spcPct val="0"/>
              </a:spcBef>
              <a:spcAft>
                <a:spcPct val="0"/>
              </a:spcAft>
            </a:pPr>
            <a:r>
              <a:rPr lang="zh-CN" altLang="en-US" dirty="0">
                <a:solidFill>
                  <a:schemeClr val="tx1">
                    <a:lumMod val="75000"/>
                    <a:lumOff val="25000"/>
                  </a:schemeClr>
                </a:solidFill>
                <a:latin typeface="思源黑体 CN Light" panose="020B0300000000000000" pitchFamily="34" charset="-122"/>
                <a:ea typeface="思源黑体 CN Light" panose="020B0300000000000000" pitchFamily="34" charset="-122"/>
              </a:rPr>
              <a:t>此处应为文本内容</a:t>
            </a:r>
            <a:endParaRPr lang="en-US" altLang="zh-CN"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gn="ctr" defTabSz="1219170" fontAlgn="base">
              <a:lnSpc>
                <a:spcPct val="150000"/>
              </a:lnSpc>
              <a:spcBef>
                <a:spcPct val="0"/>
              </a:spcBef>
              <a:spcAft>
                <a:spcPct val="0"/>
              </a:spcAft>
            </a:pPr>
            <a:r>
              <a:rPr lang="zh-CN" altLang="en-US" dirty="0">
                <a:solidFill>
                  <a:schemeClr val="tx1">
                    <a:lumMod val="75000"/>
                    <a:lumOff val="25000"/>
                  </a:schemeClr>
                </a:solidFill>
                <a:latin typeface="思源黑体 CN Light" panose="020B0300000000000000" pitchFamily="34" charset="-122"/>
                <a:ea typeface="思源黑体 CN Light" panose="020B0300000000000000" pitchFamily="34" charset="-122"/>
              </a:rPr>
              <a:t>此处应为文本内容</a:t>
            </a:r>
          </a:p>
        </p:txBody>
      </p:sp>
      <p:grpSp>
        <p:nvGrpSpPr>
          <p:cNvPr id="45" name="组合 44">
            <a:extLst>
              <a:ext uri="{FF2B5EF4-FFF2-40B4-BE49-F238E27FC236}">
                <a16:creationId xmlns:a16="http://schemas.microsoft.com/office/drawing/2014/main" xmlns="" id="{B8BAEA4A-7F12-4B46-A6CF-B380FDE176CB}"/>
              </a:ext>
            </a:extLst>
          </p:cNvPr>
          <p:cNvGrpSpPr/>
          <p:nvPr/>
        </p:nvGrpSpPr>
        <p:grpSpPr bwMode="auto">
          <a:xfrm>
            <a:off x="1061077" y="2425372"/>
            <a:ext cx="444552" cy="381017"/>
            <a:chOff x="8937626" y="4622801"/>
            <a:chExt cx="333375" cy="285750"/>
          </a:xfrm>
          <a:solidFill>
            <a:schemeClr val="accent5">
              <a:lumMod val="75000"/>
            </a:schemeClr>
          </a:solidFill>
        </p:grpSpPr>
        <p:sp>
          <p:nvSpPr>
            <p:cNvPr id="46" name="Freeform 890">
              <a:extLst>
                <a:ext uri="{FF2B5EF4-FFF2-40B4-BE49-F238E27FC236}">
                  <a16:creationId xmlns:a16="http://schemas.microsoft.com/office/drawing/2014/main" xmlns="" id="{6705B28F-B0B4-42FF-93D5-93645D13332E}"/>
                </a:ext>
              </a:extLst>
            </p:cNvPr>
            <p:cNvSpPr>
              <a:spLocks noEditPoints="1"/>
            </p:cNvSpPr>
            <p:nvPr/>
          </p:nvSpPr>
          <p:spPr bwMode="auto">
            <a:xfrm>
              <a:off x="8937626" y="4622801"/>
              <a:ext cx="333375" cy="285750"/>
            </a:xfrm>
            <a:custGeom>
              <a:avLst/>
              <a:gdLst>
                <a:gd name="T0" fmla="*/ 278 w 288"/>
                <a:gd name="T1" fmla="*/ 0 h 246"/>
                <a:gd name="T2" fmla="*/ 52 w 288"/>
                <a:gd name="T3" fmla="*/ 0 h 246"/>
                <a:gd name="T4" fmla="*/ 42 w 288"/>
                <a:gd name="T5" fmla="*/ 10 h 246"/>
                <a:gd name="T6" fmla="*/ 42 w 288"/>
                <a:gd name="T7" fmla="*/ 43 h 246"/>
                <a:gd name="T8" fmla="*/ 10 w 288"/>
                <a:gd name="T9" fmla="*/ 43 h 246"/>
                <a:gd name="T10" fmla="*/ 0 w 288"/>
                <a:gd name="T11" fmla="*/ 53 h 246"/>
                <a:gd name="T12" fmla="*/ 0 w 288"/>
                <a:gd name="T13" fmla="*/ 219 h 246"/>
                <a:gd name="T14" fmla="*/ 27 w 288"/>
                <a:gd name="T15" fmla="*/ 246 h 246"/>
                <a:gd name="T16" fmla="*/ 52 w 288"/>
                <a:gd name="T17" fmla="*/ 246 h 246"/>
                <a:gd name="T18" fmla="*/ 241 w 288"/>
                <a:gd name="T19" fmla="*/ 246 h 246"/>
                <a:gd name="T20" fmla="*/ 278 w 288"/>
                <a:gd name="T21" fmla="*/ 246 h 246"/>
                <a:gd name="T22" fmla="*/ 288 w 288"/>
                <a:gd name="T23" fmla="*/ 236 h 246"/>
                <a:gd name="T24" fmla="*/ 288 w 288"/>
                <a:gd name="T25" fmla="*/ 10 h 246"/>
                <a:gd name="T26" fmla="*/ 278 w 288"/>
                <a:gd name="T27" fmla="*/ 0 h 246"/>
                <a:gd name="T28" fmla="*/ 271 w 288"/>
                <a:gd name="T29" fmla="*/ 229 h 246"/>
                <a:gd name="T30" fmla="*/ 241 w 288"/>
                <a:gd name="T31" fmla="*/ 229 h 246"/>
                <a:gd name="T32" fmla="*/ 52 w 288"/>
                <a:gd name="T33" fmla="*/ 229 h 246"/>
                <a:gd name="T34" fmla="*/ 27 w 288"/>
                <a:gd name="T35" fmla="*/ 229 h 246"/>
                <a:gd name="T36" fmla="*/ 17 w 288"/>
                <a:gd name="T37" fmla="*/ 219 h 246"/>
                <a:gd name="T38" fmla="*/ 17 w 288"/>
                <a:gd name="T39" fmla="*/ 60 h 246"/>
                <a:gd name="T40" fmla="*/ 42 w 288"/>
                <a:gd name="T41" fmla="*/ 60 h 246"/>
                <a:gd name="T42" fmla="*/ 42 w 288"/>
                <a:gd name="T43" fmla="*/ 214 h 246"/>
                <a:gd name="T44" fmla="*/ 59 w 288"/>
                <a:gd name="T45" fmla="*/ 214 h 246"/>
                <a:gd name="T46" fmla="*/ 59 w 288"/>
                <a:gd name="T47" fmla="*/ 60 h 246"/>
                <a:gd name="T48" fmla="*/ 59 w 288"/>
                <a:gd name="T49" fmla="*/ 60 h 246"/>
                <a:gd name="T50" fmla="*/ 59 w 288"/>
                <a:gd name="T51" fmla="*/ 43 h 246"/>
                <a:gd name="T52" fmla="*/ 59 w 288"/>
                <a:gd name="T53" fmla="*/ 17 h 246"/>
                <a:gd name="T54" fmla="*/ 271 w 288"/>
                <a:gd name="T55" fmla="*/ 17 h 246"/>
                <a:gd name="T56" fmla="*/ 271 w 288"/>
                <a:gd name="T57" fmla="*/ 22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246">
                  <a:moveTo>
                    <a:pt x="278" y="0"/>
                  </a:moveTo>
                  <a:cubicBezTo>
                    <a:pt x="52" y="0"/>
                    <a:pt x="52" y="0"/>
                    <a:pt x="52" y="0"/>
                  </a:cubicBezTo>
                  <a:cubicBezTo>
                    <a:pt x="44" y="0"/>
                    <a:pt x="42" y="2"/>
                    <a:pt x="42" y="10"/>
                  </a:cubicBezTo>
                  <a:cubicBezTo>
                    <a:pt x="42" y="43"/>
                    <a:pt x="42" y="43"/>
                    <a:pt x="42" y="43"/>
                  </a:cubicBezTo>
                  <a:cubicBezTo>
                    <a:pt x="10" y="43"/>
                    <a:pt x="10" y="43"/>
                    <a:pt x="10" y="43"/>
                  </a:cubicBezTo>
                  <a:cubicBezTo>
                    <a:pt x="2" y="43"/>
                    <a:pt x="0" y="45"/>
                    <a:pt x="0" y="53"/>
                  </a:cubicBezTo>
                  <a:cubicBezTo>
                    <a:pt x="0" y="219"/>
                    <a:pt x="0" y="219"/>
                    <a:pt x="0" y="219"/>
                  </a:cubicBezTo>
                  <a:cubicBezTo>
                    <a:pt x="0" y="231"/>
                    <a:pt x="14" y="246"/>
                    <a:pt x="27" y="246"/>
                  </a:cubicBezTo>
                  <a:cubicBezTo>
                    <a:pt x="52" y="246"/>
                    <a:pt x="52" y="246"/>
                    <a:pt x="52" y="246"/>
                  </a:cubicBezTo>
                  <a:cubicBezTo>
                    <a:pt x="241" y="246"/>
                    <a:pt x="241" y="246"/>
                    <a:pt x="241" y="246"/>
                  </a:cubicBezTo>
                  <a:cubicBezTo>
                    <a:pt x="278" y="246"/>
                    <a:pt x="278" y="246"/>
                    <a:pt x="278" y="246"/>
                  </a:cubicBezTo>
                  <a:cubicBezTo>
                    <a:pt x="286" y="246"/>
                    <a:pt x="288" y="244"/>
                    <a:pt x="288" y="236"/>
                  </a:cubicBezTo>
                  <a:cubicBezTo>
                    <a:pt x="288" y="10"/>
                    <a:pt x="288" y="10"/>
                    <a:pt x="288" y="10"/>
                  </a:cubicBezTo>
                  <a:cubicBezTo>
                    <a:pt x="288" y="2"/>
                    <a:pt x="286" y="0"/>
                    <a:pt x="278" y="0"/>
                  </a:cubicBezTo>
                  <a:close/>
                  <a:moveTo>
                    <a:pt x="271" y="229"/>
                  </a:moveTo>
                  <a:cubicBezTo>
                    <a:pt x="241" y="229"/>
                    <a:pt x="241" y="229"/>
                    <a:pt x="241" y="229"/>
                  </a:cubicBezTo>
                  <a:cubicBezTo>
                    <a:pt x="52" y="229"/>
                    <a:pt x="52" y="229"/>
                    <a:pt x="52" y="229"/>
                  </a:cubicBezTo>
                  <a:cubicBezTo>
                    <a:pt x="27" y="229"/>
                    <a:pt x="27" y="229"/>
                    <a:pt x="27" y="229"/>
                  </a:cubicBezTo>
                  <a:cubicBezTo>
                    <a:pt x="24" y="229"/>
                    <a:pt x="17" y="222"/>
                    <a:pt x="17" y="219"/>
                  </a:cubicBezTo>
                  <a:cubicBezTo>
                    <a:pt x="17" y="60"/>
                    <a:pt x="17" y="60"/>
                    <a:pt x="17" y="60"/>
                  </a:cubicBezTo>
                  <a:cubicBezTo>
                    <a:pt x="42" y="60"/>
                    <a:pt x="42" y="60"/>
                    <a:pt x="42" y="60"/>
                  </a:cubicBezTo>
                  <a:cubicBezTo>
                    <a:pt x="42" y="214"/>
                    <a:pt x="42" y="214"/>
                    <a:pt x="42" y="214"/>
                  </a:cubicBezTo>
                  <a:cubicBezTo>
                    <a:pt x="59" y="214"/>
                    <a:pt x="59" y="214"/>
                    <a:pt x="59" y="214"/>
                  </a:cubicBezTo>
                  <a:cubicBezTo>
                    <a:pt x="59" y="60"/>
                    <a:pt x="59" y="60"/>
                    <a:pt x="59" y="60"/>
                  </a:cubicBezTo>
                  <a:cubicBezTo>
                    <a:pt x="59" y="60"/>
                    <a:pt x="59" y="60"/>
                    <a:pt x="59" y="60"/>
                  </a:cubicBezTo>
                  <a:cubicBezTo>
                    <a:pt x="59" y="43"/>
                    <a:pt x="59" y="43"/>
                    <a:pt x="59" y="43"/>
                  </a:cubicBezTo>
                  <a:cubicBezTo>
                    <a:pt x="59" y="17"/>
                    <a:pt x="59" y="17"/>
                    <a:pt x="59" y="17"/>
                  </a:cubicBezTo>
                  <a:cubicBezTo>
                    <a:pt x="271" y="17"/>
                    <a:pt x="271" y="17"/>
                    <a:pt x="271" y="17"/>
                  </a:cubicBezTo>
                  <a:lnTo>
                    <a:pt x="271" y="229"/>
                  </a:lnTo>
                  <a:close/>
                </a:path>
              </a:pathLst>
            </a:custGeom>
            <a:grpFill/>
            <a:ln>
              <a:noFill/>
            </a:ln>
          </p:spPr>
          <p:txBody>
            <a:bodyPr/>
            <a:lstStyle/>
            <a:p>
              <a:pPr defTabSz="1219170">
                <a:defRPr/>
              </a:pPr>
              <a:endParaRPr lang="zh-CN" altLang="en-US" sz="2400">
                <a:solidFill>
                  <a:prstClr val="black"/>
                </a:solidFill>
                <a:latin typeface="Calibri"/>
                <a:ea typeface="宋体" panose="02010600030101010101" pitchFamily="2" charset="-122"/>
              </a:endParaRPr>
            </a:p>
          </p:txBody>
        </p:sp>
        <p:sp>
          <p:nvSpPr>
            <p:cNvPr id="47" name="Rectangle 891">
              <a:extLst>
                <a:ext uri="{FF2B5EF4-FFF2-40B4-BE49-F238E27FC236}">
                  <a16:creationId xmlns:a16="http://schemas.microsoft.com/office/drawing/2014/main" xmlns="" id="{33CBB07D-079A-4FB9-85BA-D7279CB2EB3F}"/>
                </a:ext>
              </a:extLst>
            </p:cNvPr>
            <p:cNvSpPr>
              <a:spLocks noChangeArrowheads="1"/>
            </p:cNvSpPr>
            <p:nvPr/>
          </p:nvSpPr>
          <p:spPr bwMode="auto">
            <a:xfrm>
              <a:off x="9031288" y="4668838"/>
              <a:ext cx="88900" cy="88900"/>
            </a:xfrm>
            <a:prstGeom prst="rect">
              <a:avLst/>
            </a:prstGeom>
            <a:grpFill/>
            <a:ln>
              <a:noFill/>
            </a:ln>
          </p:spPr>
          <p:txBody>
            <a:bodyPr/>
            <a:lstStyle/>
            <a:p>
              <a:pPr defTabSz="1219170">
                <a:defRPr/>
              </a:pPr>
              <a:endParaRPr lang="zh-CN" altLang="en-US" sz="2400">
                <a:solidFill>
                  <a:prstClr val="black"/>
                </a:solidFill>
                <a:latin typeface="Calibri"/>
                <a:ea typeface="宋体" panose="02010600030101010101" pitchFamily="2" charset="-122"/>
              </a:endParaRPr>
            </a:p>
          </p:txBody>
        </p:sp>
        <p:sp>
          <p:nvSpPr>
            <p:cNvPr id="48" name="Rectangle 892">
              <a:extLst>
                <a:ext uri="{FF2B5EF4-FFF2-40B4-BE49-F238E27FC236}">
                  <a16:creationId xmlns:a16="http://schemas.microsoft.com/office/drawing/2014/main" xmlns="" id="{E42B279B-BC4A-45F8-BF2C-B586821592DE}"/>
                </a:ext>
              </a:extLst>
            </p:cNvPr>
            <p:cNvSpPr>
              <a:spLocks noChangeArrowheads="1"/>
            </p:cNvSpPr>
            <p:nvPr/>
          </p:nvSpPr>
          <p:spPr bwMode="auto">
            <a:xfrm>
              <a:off x="9148763" y="4681538"/>
              <a:ext cx="73025" cy="14288"/>
            </a:xfrm>
            <a:prstGeom prst="rect">
              <a:avLst/>
            </a:prstGeom>
            <a:grpFill/>
            <a:ln>
              <a:noFill/>
            </a:ln>
          </p:spPr>
          <p:txBody>
            <a:bodyPr/>
            <a:lstStyle/>
            <a:p>
              <a:pPr defTabSz="1219170">
                <a:defRPr/>
              </a:pPr>
              <a:endParaRPr lang="zh-CN" altLang="en-US" sz="2400">
                <a:solidFill>
                  <a:prstClr val="black"/>
                </a:solidFill>
                <a:latin typeface="Calibri"/>
                <a:ea typeface="宋体" panose="02010600030101010101" pitchFamily="2" charset="-122"/>
              </a:endParaRPr>
            </a:p>
          </p:txBody>
        </p:sp>
        <p:sp>
          <p:nvSpPr>
            <p:cNvPr id="49" name="Rectangle 893">
              <a:extLst>
                <a:ext uri="{FF2B5EF4-FFF2-40B4-BE49-F238E27FC236}">
                  <a16:creationId xmlns:a16="http://schemas.microsoft.com/office/drawing/2014/main" xmlns="" id="{583FAC23-D400-4B03-B4BC-D1A491522092}"/>
                </a:ext>
              </a:extLst>
            </p:cNvPr>
            <p:cNvSpPr>
              <a:spLocks noChangeArrowheads="1"/>
            </p:cNvSpPr>
            <p:nvPr/>
          </p:nvSpPr>
          <p:spPr bwMode="auto">
            <a:xfrm>
              <a:off x="9148763" y="4725988"/>
              <a:ext cx="73025" cy="15875"/>
            </a:xfrm>
            <a:prstGeom prst="rect">
              <a:avLst/>
            </a:prstGeom>
            <a:grpFill/>
            <a:ln>
              <a:noFill/>
            </a:ln>
          </p:spPr>
          <p:txBody>
            <a:bodyPr/>
            <a:lstStyle/>
            <a:p>
              <a:pPr defTabSz="1219170">
                <a:defRPr/>
              </a:pPr>
              <a:endParaRPr lang="zh-CN" altLang="en-US" sz="2400">
                <a:solidFill>
                  <a:prstClr val="black"/>
                </a:solidFill>
                <a:latin typeface="Calibri"/>
                <a:ea typeface="宋体" panose="02010600030101010101" pitchFamily="2" charset="-122"/>
              </a:endParaRPr>
            </a:p>
          </p:txBody>
        </p:sp>
        <p:sp>
          <p:nvSpPr>
            <p:cNvPr id="50" name="Rectangle 894">
              <a:extLst>
                <a:ext uri="{FF2B5EF4-FFF2-40B4-BE49-F238E27FC236}">
                  <a16:creationId xmlns:a16="http://schemas.microsoft.com/office/drawing/2014/main" xmlns="" id="{CD4B3F01-3737-4236-A9A6-8180DF0F2F06}"/>
                </a:ext>
              </a:extLst>
            </p:cNvPr>
            <p:cNvSpPr>
              <a:spLocks noChangeArrowheads="1"/>
            </p:cNvSpPr>
            <p:nvPr/>
          </p:nvSpPr>
          <p:spPr bwMode="auto">
            <a:xfrm>
              <a:off x="9031288" y="4787901"/>
              <a:ext cx="190500" cy="14288"/>
            </a:xfrm>
            <a:prstGeom prst="rect">
              <a:avLst/>
            </a:prstGeom>
            <a:grpFill/>
            <a:ln>
              <a:noFill/>
            </a:ln>
          </p:spPr>
          <p:txBody>
            <a:bodyPr/>
            <a:lstStyle/>
            <a:p>
              <a:pPr defTabSz="1219170">
                <a:defRPr/>
              </a:pPr>
              <a:endParaRPr lang="zh-CN" altLang="en-US" sz="2400">
                <a:solidFill>
                  <a:prstClr val="black"/>
                </a:solidFill>
                <a:latin typeface="Calibri"/>
                <a:ea typeface="宋体" panose="02010600030101010101" pitchFamily="2" charset="-122"/>
              </a:endParaRPr>
            </a:p>
          </p:txBody>
        </p:sp>
        <p:sp>
          <p:nvSpPr>
            <p:cNvPr id="51" name="Rectangle 895">
              <a:extLst>
                <a:ext uri="{FF2B5EF4-FFF2-40B4-BE49-F238E27FC236}">
                  <a16:creationId xmlns:a16="http://schemas.microsoft.com/office/drawing/2014/main" xmlns="" id="{20626FF8-0250-4E35-8B00-5D610AAEF735}"/>
                </a:ext>
              </a:extLst>
            </p:cNvPr>
            <p:cNvSpPr>
              <a:spLocks noChangeArrowheads="1"/>
            </p:cNvSpPr>
            <p:nvPr/>
          </p:nvSpPr>
          <p:spPr bwMode="auto">
            <a:xfrm>
              <a:off x="9031288" y="4833938"/>
              <a:ext cx="190500" cy="15875"/>
            </a:xfrm>
            <a:prstGeom prst="rect">
              <a:avLst/>
            </a:prstGeom>
            <a:grpFill/>
            <a:ln>
              <a:noFill/>
            </a:ln>
          </p:spPr>
          <p:txBody>
            <a:bodyPr/>
            <a:lstStyle/>
            <a:p>
              <a:pPr defTabSz="1219170">
                <a:defRPr/>
              </a:pPr>
              <a:endParaRPr lang="zh-CN" altLang="en-US" sz="2400">
                <a:solidFill>
                  <a:prstClr val="black"/>
                </a:solidFill>
                <a:latin typeface="Calibri"/>
                <a:ea typeface="宋体" panose="02010600030101010101" pitchFamily="2" charset="-122"/>
              </a:endParaRPr>
            </a:p>
          </p:txBody>
        </p:sp>
      </p:grpSp>
      <p:grpSp>
        <p:nvGrpSpPr>
          <p:cNvPr id="52" name="组合 51">
            <a:extLst>
              <a:ext uri="{FF2B5EF4-FFF2-40B4-BE49-F238E27FC236}">
                <a16:creationId xmlns:a16="http://schemas.microsoft.com/office/drawing/2014/main" xmlns="" id="{A6450EF6-35EB-4913-801A-FA3D15E68D90}"/>
              </a:ext>
            </a:extLst>
          </p:cNvPr>
          <p:cNvGrpSpPr/>
          <p:nvPr/>
        </p:nvGrpSpPr>
        <p:grpSpPr bwMode="auto">
          <a:xfrm>
            <a:off x="7462121" y="2425372"/>
            <a:ext cx="444552" cy="381017"/>
            <a:chOff x="8937626" y="4622801"/>
            <a:chExt cx="333375" cy="285750"/>
          </a:xfrm>
          <a:solidFill>
            <a:schemeClr val="accent5">
              <a:lumMod val="75000"/>
            </a:schemeClr>
          </a:solidFill>
        </p:grpSpPr>
        <p:sp>
          <p:nvSpPr>
            <p:cNvPr id="53" name="Freeform 890">
              <a:extLst>
                <a:ext uri="{FF2B5EF4-FFF2-40B4-BE49-F238E27FC236}">
                  <a16:creationId xmlns:a16="http://schemas.microsoft.com/office/drawing/2014/main" xmlns="" id="{B8536F2A-9577-4377-AD4C-FACDEF07CC57}"/>
                </a:ext>
              </a:extLst>
            </p:cNvPr>
            <p:cNvSpPr>
              <a:spLocks noEditPoints="1"/>
            </p:cNvSpPr>
            <p:nvPr/>
          </p:nvSpPr>
          <p:spPr bwMode="auto">
            <a:xfrm>
              <a:off x="8937626" y="4622801"/>
              <a:ext cx="333375" cy="285750"/>
            </a:xfrm>
            <a:custGeom>
              <a:avLst/>
              <a:gdLst>
                <a:gd name="T0" fmla="*/ 278 w 288"/>
                <a:gd name="T1" fmla="*/ 0 h 246"/>
                <a:gd name="T2" fmla="*/ 52 w 288"/>
                <a:gd name="T3" fmla="*/ 0 h 246"/>
                <a:gd name="T4" fmla="*/ 42 w 288"/>
                <a:gd name="T5" fmla="*/ 10 h 246"/>
                <a:gd name="T6" fmla="*/ 42 w 288"/>
                <a:gd name="T7" fmla="*/ 43 h 246"/>
                <a:gd name="T8" fmla="*/ 10 w 288"/>
                <a:gd name="T9" fmla="*/ 43 h 246"/>
                <a:gd name="T10" fmla="*/ 0 w 288"/>
                <a:gd name="T11" fmla="*/ 53 h 246"/>
                <a:gd name="T12" fmla="*/ 0 w 288"/>
                <a:gd name="T13" fmla="*/ 219 h 246"/>
                <a:gd name="T14" fmla="*/ 27 w 288"/>
                <a:gd name="T15" fmla="*/ 246 h 246"/>
                <a:gd name="T16" fmla="*/ 52 w 288"/>
                <a:gd name="T17" fmla="*/ 246 h 246"/>
                <a:gd name="T18" fmla="*/ 241 w 288"/>
                <a:gd name="T19" fmla="*/ 246 h 246"/>
                <a:gd name="T20" fmla="*/ 278 w 288"/>
                <a:gd name="T21" fmla="*/ 246 h 246"/>
                <a:gd name="T22" fmla="*/ 288 w 288"/>
                <a:gd name="T23" fmla="*/ 236 h 246"/>
                <a:gd name="T24" fmla="*/ 288 w 288"/>
                <a:gd name="T25" fmla="*/ 10 h 246"/>
                <a:gd name="T26" fmla="*/ 278 w 288"/>
                <a:gd name="T27" fmla="*/ 0 h 246"/>
                <a:gd name="T28" fmla="*/ 271 w 288"/>
                <a:gd name="T29" fmla="*/ 229 h 246"/>
                <a:gd name="T30" fmla="*/ 241 w 288"/>
                <a:gd name="T31" fmla="*/ 229 h 246"/>
                <a:gd name="T32" fmla="*/ 52 w 288"/>
                <a:gd name="T33" fmla="*/ 229 h 246"/>
                <a:gd name="T34" fmla="*/ 27 w 288"/>
                <a:gd name="T35" fmla="*/ 229 h 246"/>
                <a:gd name="T36" fmla="*/ 17 w 288"/>
                <a:gd name="T37" fmla="*/ 219 h 246"/>
                <a:gd name="T38" fmla="*/ 17 w 288"/>
                <a:gd name="T39" fmla="*/ 60 h 246"/>
                <a:gd name="T40" fmla="*/ 42 w 288"/>
                <a:gd name="T41" fmla="*/ 60 h 246"/>
                <a:gd name="T42" fmla="*/ 42 w 288"/>
                <a:gd name="T43" fmla="*/ 214 h 246"/>
                <a:gd name="T44" fmla="*/ 59 w 288"/>
                <a:gd name="T45" fmla="*/ 214 h 246"/>
                <a:gd name="T46" fmla="*/ 59 w 288"/>
                <a:gd name="T47" fmla="*/ 60 h 246"/>
                <a:gd name="T48" fmla="*/ 59 w 288"/>
                <a:gd name="T49" fmla="*/ 60 h 246"/>
                <a:gd name="T50" fmla="*/ 59 w 288"/>
                <a:gd name="T51" fmla="*/ 43 h 246"/>
                <a:gd name="T52" fmla="*/ 59 w 288"/>
                <a:gd name="T53" fmla="*/ 17 h 246"/>
                <a:gd name="T54" fmla="*/ 271 w 288"/>
                <a:gd name="T55" fmla="*/ 17 h 246"/>
                <a:gd name="T56" fmla="*/ 271 w 288"/>
                <a:gd name="T57" fmla="*/ 22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246">
                  <a:moveTo>
                    <a:pt x="278" y="0"/>
                  </a:moveTo>
                  <a:cubicBezTo>
                    <a:pt x="52" y="0"/>
                    <a:pt x="52" y="0"/>
                    <a:pt x="52" y="0"/>
                  </a:cubicBezTo>
                  <a:cubicBezTo>
                    <a:pt x="44" y="0"/>
                    <a:pt x="42" y="2"/>
                    <a:pt x="42" y="10"/>
                  </a:cubicBezTo>
                  <a:cubicBezTo>
                    <a:pt x="42" y="43"/>
                    <a:pt x="42" y="43"/>
                    <a:pt x="42" y="43"/>
                  </a:cubicBezTo>
                  <a:cubicBezTo>
                    <a:pt x="10" y="43"/>
                    <a:pt x="10" y="43"/>
                    <a:pt x="10" y="43"/>
                  </a:cubicBezTo>
                  <a:cubicBezTo>
                    <a:pt x="2" y="43"/>
                    <a:pt x="0" y="45"/>
                    <a:pt x="0" y="53"/>
                  </a:cubicBezTo>
                  <a:cubicBezTo>
                    <a:pt x="0" y="219"/>
                    <a:pt x="0" y="219"/>
                    <a:pt x="0" y="219"/>
                  </a:cubicBezTo>
                  <a:cubicBezTo>
                    <a:pt x="0" y="231"/>
                    <a:pt x="14" y="246"/>
                    <a:pt x="27" y="246"/>
                  </a:cubicBezTo>
                  <a:cubicBezTo>
                    <a:pt x="52" y="246"/>
                    <a:pt x="52" y="246"/>
                    <a:pt x="52" y="246"/>
                  </a:cubicBezTo>
                  <a:cubicBezTo>
                    <a:pt x="241" y="246"/>
                    <a:pt x="241" y="246"/>
                    <a:pt x="241" y="246"/>
                  </a:cubicBezTo>
                  <a:cubicBezTo>
                    <a:pt x="278" y="246"/>
                    <a:pt x="278" y="246"/>
                    <a:pt x="278" y="246"/>
                  </a:cubicBezTo>
                  <a:cubicBezTo>
                    <a:pt x="286" y="246"/>
                    <a:pt x="288" y="244"/>
                    <a:pt x="288" y="236"/>
                  </a:cubicBezTo>
                  <a:cubicBezTo>
                    <a:pt x="288" y="10"/>
                    <a:pt x="288" y="10"/>
                    <a:pt x="288" y="10"/>
                  </a:cubicBezTo>
                  <a:cubicBezTo>
                    <a:pt x="288" y="2"/>
                    <a:pt x="286" y="0"/>
                    <a:pt x="278" y="0"/>
                  </a:cubicBezTo>
                  <a:close/>
                  <a:moveTo>
                    <a:pt x="271" y="229"/>
                  </a:moveTo>
                  <a:cubicBezTo>
                    <a:pt x="241" y="229"/>
                    <a:pt x="241" y="229"/>
                    <a:pt x="241" y="229"/>
                  </a:cubicBezTo>
                  <a:cubicBezTo>
                    <a:pt x="52" y="229"/>
                    <a:pt x="52" y="229"/>
                    <a:pt x="52" y="229"/>
                  </a:cubicBezTo>
                  <a:cubicBezTo>
                    <a:pt x="27" y="229"/>
                    <a:pt x="27" y="229"/>
                    <a:pt x="27" y="229"/>
                  </a:cubicBezTo>
                  <a:cubicBezTo>
                    <a:pt x="24" y="229"/>
                    <a:pt x="17" y="222"/>
                    <a:pt x="17" y="219"/>
                  </a:cubicBezTo>
                  <a:cubicBezTo>
                    <a:pt x="17" y="60"/>
                    <a:pt x="17" y="60"/>
                    <a:pt x="17" y="60"/>
                  </a:cubicBezTo>
                  <a:cubicBezTo>
                    <a:pt x="42" y="60"/>
                    <a:pt x="42" y="60"/>
                    <a:pt x="42" y="60"/>
                  </a:cubicBezTo>
                  <a:cubicBezTo>
                    <a:pt x="42" y="214"/>
                    <a:pt x="42" y="214"/>
                    <a:pt x="42" y="214"/>
                  </a:cubicBezTo>
                  <a:cubicBezTo>
                    <a:pt x="59" y="214"/>
                    <a:pt x="59" y="214"/>
                    <a:pt x="59" y="214"/>
                  </a:cubicBezTo>
                  <a:cubicBezTo>
                    <a:pt x="59" y="60"/>
                    <a:pt x="59" y="60"/>
                    <a:pt x="59" y="60"/>
                  </a:cubicBezTo>
                  <a:cubicBezTo>
                    <a:pt x="59" y="60"/>
                    <a:pt x="59" y="60"/>
                    <a:pt x="59" y="60"/>
                  </a:cubicBezTo>
                  <a:cubicBezTo>
                    <a:pt x="59" y="43"/>
                    <a:pt x="59" y="43"/>
                    <a:pt x="59" y="43"/>
                  </a:cubicBezTo>
                  <a:cubicBezTo>
                    <a:pt x="59" y="17"/>
                    <a:pt x="59" y="17"/>
                    <a:pt x="59" y="17"/>
                  </a:cubicBezTo>
                  <a:cubicBezTo>
                    <a:pt x="271" y="17"/>
                    <a:pt x="271" y="17"/>
                    <a:pt x="271" y="17"/>
                  </a:cubicBezTo>
                  <a:lnTo>
                    <a:pt x="271" y="229"/>
                  </a:lnTo>
                  <a:close/>
                </a:path>
              </a:pathLst>
            </a:custGeom>
            <a:grpFill/>
            <a:ln>
              <a:noFill/>
            </a:ln>
          </p:spPr>
          <p:txBody>
            <a:bodyPr/>
            <a:lstStyle/>
            <a:p>
              <a:pPr defTabSz="1219170">
                <a:defRPr/>
              </a:pPr>
              <a:endParaRPr lang="zh-CN" altLang="en-US" sz="2400">
                <a:solidFill>
                  <a:prstClr val="black"/>
                </a:solidFill>
                <a:latin typeface="Calibri"/>
                <a:ea typeface="宋体" panose="02010600030101010101" pitchFamily="2" charset="-122"/>
              </a:endParaRPr>
            </a:p>
          </p:txBody>
        </p:sp>
        <p:sp>
          <p:nvSpPr>
            <p:cNvPr id="54" name="Rectangle 891">
              <a:extLst>
                <a:ext uri="{FF2B5EF4-FFF2-40B4-BE49-F238E27FC236}">
                  <a16:creationId xmlns:a16="http://schemas.microsoft.com/office/drawing/2014/main" xmlns="" id="{3F8C54AA-ED61-49C2-B6B7-04B680B2E947}"/>
                </a:ext>
              </a:extLst>
            </p:cNvPr>
            <p:cNvSpPr>
              <a:spLocks noChangeArrowheads="1"/>
            </p:cNvSpPr>
            <p:nvPr/>
          </p:nvSpPr>
          <p:spPr bwMode="auto">
            <a:xfrm>
              <a:off x="9031288" y="4668838"/>
              <a:ext cx="88900" cy="88900"/>
            </a:xfrm>
            <a:prstGeom prst="rect">
              <a:avLst/>
            </a:prstGeom>
            <a:grpFill/>
            <a:ln>
              <a:noFill/>
            </a:ln>
          </p:spPr>
          <p:txBody>
            <a:bodyPr/>
            <a:lstStyle/>
            <a:p>
              <a:pPr defTabSz="1219170">
                <a:defRPr/>
              </a:pPr>
              <a:endParaRPr lang="zh-CN" altLang="en-US" sz="2400">
                <a:solidFill>
                  <a:prstClr val="black"/>
                </a:solidFill>
                <a:latin typeface="Calibri"/>
                <a:ea typeface="宋体" panose="02010600030101010101" pitchFamily="2" charset="-122"/>
              </a:endParaRPr>
            </a:p>
          </p:txBody>
        </p:sp>
        <p:sp>
          <p:nvSpPr>
            <p:cNvPr id="55" name="Rectangle 892">
              <a:extLst>
                <a:ext uri="{FF2B5EF4-FFF2-40B4-BE49-F238E27FC236}">
                  <a16:creationId xmlns:a16="http://schemas.microsoft.com/office/drawing/2014/main" xmlns="" id="{F37AB2C9-0B18-45A5-87D3-6563E1391D2D}"/>
                </a:ext>
              </a:extLst>
            </p:cNvPr>
            <p:cNvSpPr>
              <a:spLocks noChangeArrowheads="1"/>
            </p:cNvSpPr>
            <p:nvPr/>
          </p:nvSpPr>
          <p:spPr bwMode="auto">
            <a:xfrm>
              <a:off x="9148763" y="4681538"/>
              <a:ext cx="73025" cy="14288"/>
            </a:xfrm>
            <a:prstGeom prst="rect">
              <a:avLst/>
            </a:prstGeom>
            <a:grpFill/>
            <a:ln>
              <a:noFill/>
            </a:ln>
          </p:spPr>
          <p:txBody>
            <a:bodyPr/>
            <a:lstStyle/>
            <a:p>
              <a:pPr defTabSz="1219170">
                <a:defRPr/>
              </a:pPr>
              <a:endParaRPr lang="zh-CN" altLang="en-US" sz="2400">
                <a:solidFill>
                  <a:prstClr val="black"/>
                </a:solidFill>
                <a:latin typeface="Calibri"/>
                <a:ea typeface="宋体" panose="02010600030101010101" pitchFamily="2" charset="-122"/>
              </a:endParaRPr>
            </a:p>
          </p:txBody>
        </p:sp>
        <p:sp>
          <p:nvSpPr>
            <p:cNvPr id="56" name="Rectangle 893">
              <a:extLst>
                <a:ext uri="{FF2B5EF4-FFF2-40B4-BE49-F238E27FC236}">
                  <a16:creationId xmlns:a16="http://schemas.microsoft.com/office/drawing/2014/main" xmlns="" id="{D1A8D8C6-330D-4135-8E35-F2FBAE353304}"/>
                </a:ext>
              </a:extLst>
            </p:cNvPr>
            <p:cNvSpPr>
              <a:spLocks noChangeArrowheads="1"/>
            </p:cNvSpPr>
            <p:nvPr/>
          </p:nvSpPr>
          <p:spPr bwMode="auto">
            <a:xfrm>
              <a:off x="9148763" y="4725988"/>
              <a:ext cx="73025" cy="15875"/>
            </a:xfrm>
            <a:prstGeom prst="rect">
              <a:avLst/>
            </a:prstGeom>
            <a:grpFill/>
            <a:ln>
              <a:noFill/>
            </a:ln>
          </p:spPr>
          <p:txBody>
            <a:bodyPr/>
            <a:lstStyle/>
            <a:p>
              <a:pPr defTabSz="1219170">
                <a:defRPr/>
              </a:pPr>
              <a:endParaRPr lang="zh-CN" altLang="en-US" sz="2400">
                <a:solidFill>
                  <a:prstClr val="black"/>
                </a:solidFill>
                <a:latin typeface="Calibri"/>
                <a:ea typeface="宋体" panose="02010600030101010101" pitchFamily="2" charset="-122"/>
              </a:endParaRPr>
            </a:p>
          </p:txBody>
        </p:sp>
        <p:sp>
          <p:nvSpPr>
            <p:cNvPr id="57" name="Rectangle 894">
              <a:extLst>
                <a:ext uri="{FF2B5EF4-FFF2-40B4-BE49-F238E27FC236}">
                  <a16:creationId xmlns:a16="http://schemas.microsoft.com/office/drawing/2014/main" xmlns="" id="{838E4EF0-498F-4FDC-BA7F-6125679C1D89}"/>
                </a:ext>
              </a:extLst>
            </p:cNvPr>
            <p:cNvSpPr>
              <a:spLocks noChangeArrowheads="1"/>
            </p:cNvSpPr>
            <p:nvPr/>
          </p:nvSpPr>
          <p:spPr bwMode="auto">
            <a:xfrm>
              <a:off x="9031288" y="4787901"/>
              <a:ext cx="190500" cy="14288"/>
            </a:xfrm>
            <a:prstGeom prst="rect">
              <a:avLst/>
            </a:prstGeom>
            <a:grpFill/>
            <a:ln>
              <a:noFill/>
            </a:ln>
          </p:spPr>
          <p:txBody>
            <a:bodyPr/>
            <a:lstStyle/>
            <a:p>
              <a:pPr defTabSz="1219170">
                <a:defRPr/>
              </a:pPr>
              <a:endParaRPr lang="zh-CN" altLang="en-US" sz="2400">
                <a:solidFill>
                  <a:prstClr val="black"/>
                </a:solidFill>
                <a:latin typeface="Calibri"/>
                <a:ea typeface="宋体" panose="02010600030101010101" pitchFamily="2" charset="-122"/>
              </a:endParaRPr>
            </a:p>
          </p:txBody>
        </p:sp>
        <p:sp>
          <p:nvSpPr>
            <p:cNvPr id="58" name="Rectangle 895">
              <a:extLst>
                <a:ext uri="{FF2B5EF4-FFF2-40B4-BE49-F238E27FC236}">
                  <a16:creationId xmlns:a16="http://schemas.microsoft.com/office/drawing/2014/main" xmlns="" id="{BEFD7E7C-462B-4F23-8498-3555F716932F}"/>
                </a:ext>
              </a:extLst>
            </p:cNvPr>
            <p:cNvSpPr>
              <a:spLocks noChangeArrowheads="1"/>
            </p:cNvSpPr>
            <p:nvPr/>
          </p:nvSpPr>
          <p:spPr bwMode="auto">
            <a:xfrm>
              <a:off x="9031288" y="4833938"/>
              <a:ext cx="190500" cy="15875"/>
            </a:xfrm>
            <a:prstGeom prst="rect">
              <a:avLst/>
            </a:prstGeom>
            <a:grpFill/>
            <a:ln>
              <a:noFill/>
            </a:ln>
          </p:spPr>
          <p:txBody>
            <a:bodyPr/>
            <a:lstStyle/>
            <a:p>
              <a:pPr defTabSz="1219170">
                <a:defRPr/>
              </a:pPr>
              <a:endParaRPr lang="zh-CN" altLang="en-US" sz="2400">
                <a:solidFill>
                  <a:prstClr val="black"/>
                </a:solidFill>
                <a:latin typeface="Calibri"/>
                <a:ea typeface="宋体" panose="02010600030101010101" pitchFamily="2" charset="-122"/>
              </a:endParaRPr>
            </a:p>
          </p:txBody>
        </p:sp>
      </p:grpSp>
      <p:grpSp>
        <p:nvGrpSpPr>
          <p:cNvPr id="59" name="组合 58">
            <a:extLst>
              <a:ext uri="{FF2B5EF4-FFF2-40B4-BE49-F238E27FC236}">
                <a16:creationId xmlns:a16="http://schemas.microsoft.com/office/drawing/2014/main" xmlns="" id="{2852359D-3441-43F0-949F-941CA23FAD29}"/>
              </a:ext>
            </a:extLst>
          </p:cNvPr>
          <p:cNvGrpSpPr/>
          <p:nvPr/>
        </p:nvGrpSpPr>
        <p:grpSpPr bwMode="auto">
          <a:xfrm>
            <a:off x="10644683" y="2425372"/>
            <a:ext cx="444552" cy="381017"/>
            <a:chOff x="8937626" y="4622801"/>
            <a:chExt cx="333375" cy="285750"/>
          </a:xfrm>
          <a:solidFill>
            <a:schemeClr val="accent5">
              <a:lumMod val="75000"/>
            </a:schemeClr>
          </a:solidFill>
        </p:grpSpPr>
        <p:sp>
          <p:nvSpPr>
            <p:cNvPr id="60" name="Freeform 890">
              <a:extLst>
                <a:ext uri="{FF2B5EF4-FFF2-40B4-BE49-F238E27FC236}">
                  <a16:creationId xmlns:a16="http://schemas.microsoft.com/office/drawing/2014/main" xmlns="" id="{AF53274E-2F5C-405F-8B07-A8876B6B645E}"/>
                </a:ext>
              </a:extLst>
            </p:cNvPr>
            <p:cNvSpPr>
              <a:spLocks noEditPoints="1"/>
            </p:cNvSpPr>
            <p:nvPr/>
          </p:nvSpPr>
          <p:spPr bwMode="auto">
            <a:xfrm>
              <a:off x="8937626" y="4622801"/>
              <a:ext cx="333375" cy="285750"/>
            </a:xfrm>
            <a:custGeom>
              <a:avLst/>
              <a:gdLst>
                <a:gd name="T0" fmla="*/ 278 w 288"/>
                <a:gd name="T1" fmla="*/ 0 h 246"/>
                <a:gd name="T2" fmla="*/ 52 w 288"/>
                <a:gd name="T3" fmla="*/ 0 h 246"/>
                <a:gd name="T4" fmla="*/ 42 w 288"/>
                <a:gd name="T5" fmla="*/ 10 h 246"/>
                <a:gd name="T6" fmla="*/ 42 w 288"/>
                <a:gd name="T7" fmla="*/ 43 h 246"/>
                <a:gd name="T8" fmla="*/ 10 w 288"/>
                <a:gd name="T9" fmla="*/ 43 h 246"/>
                <a:gd name="T10" fmla="*/ 0 w 288"/>
                <a:gd name="T11" fmla="*/ 53 h 246"/>
                <a:gd name="T12" fmla="*/ 0 w 288"/>
                <a:gd name="T13" fmla="*/ 219 h 246"/>
                <a:gd name="T14" fmla="*/ 27 w 288"/>
                <a:gd name="T15" fmla="*/ 246 h 246"/>
                <a:gd name="T16" fmla="*/ 52 w 288"/>
                <a:gd name="T17" fmla="*/ 246 h 246"/>
                <a:gd name="T18" fmla="*/ 241 w 288"/>
                <a:gd name="T19" fmla="*/ 246 h 246"/>
                <a:gd name="T20" fmla="*/ 278 w 288"/>
                <a:gd name="T21" fmla="*/ 246 h 246"/>
                <a:gd name="T22" fmla="*/ 288 w 288"/>
                <a:gd name="T23" fmla="*/ 236 h 246"/>
                <a:gd name="T24" fmla="*/ 288 w 288"/>
                <a:gd name="T25" fmla="*/ 10 h 246"/>
                <a:gd name="T26" fmla="*/ 278 w 288"/>
                <a:gd name="T27" fmla="*/ 0 h 246"/>
                <a:gd name="T28" fmla="*/ 271 w 288"/>
                <a:gd name="T29" fmla="*/ 229 h 246"/>
                <a:gd name="T30" fmla="*/ 241 w 288"/>
                <a:gd name="T31" fmla="*/ 229 h 246"/>
                <a:gd name="T32" fmla="*/ 52 w 288"/>
                <a:gd name="T33" fmla="*/ 229 h 246"/>
                <a:gd name="T34" fmla="*/ 27 w 288"/>
                <a:gd name="T35" fmla="*/ 229 h 246"/>
                <a:gd name="T36" fmla="*/ 17 w 288"/>
                <a:gd name="T37" fmla="*/ 219 h 246"/>
                <a:gd name="T38" fmla="*/ 17 w 288"/>
                <a:gd name="T39" fmla="*/ 60 h 246"/>
                <a:gd name="T40" fmla="*/ 42 w 288"/>
                <a:gd name="T41" fmla="*/ 60 h 246"/>
                <a:gd name="T42" fmla="*/ 42 w 288"/>
                <a:gd name="T43" fmla="*/ 214 h 246"/>
                <a:gd name="T44" fmla="*/ 59 w 288"/>
                <a:gd name="T45" fmla="*/ 214 h 246"/>
                <a:gd name="T46" fmla="*/ 59 w 288"/>
                <a:gd name="T47" fmla="*/ 60 h 246"/>
                <a:gd name="T48" fmla="*/ 59 w 288"/>
                <a:gd name="T49" fmla="*/ 60 h 246"/>
                <a:gd name="T50" fmla="*/ 59 w 288"/>
                <a:gd name="T51" fmla="*/ 43 h 246"/>
                <a:gd name="T52" fmla="*/ 59 w 288"/>
                <a:gd name="T53" fmla="*/ 17 h 246"/>
                <a:gd name="T54" fmla="*/ 271 w 288"/>
                <a:gd name="T55" fmla="*/ 17 h 246"/>
                <a:gd name="T56" fmla="*/ 271 w 288"/>
                <a:gd name="T57" fmla="*/ 22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246">
                  <a:moveTo>
                    <a:pt x="278" y="0"/>
                  </a:moveTo>
                  <a:cubicBezTo>
                    <a:pt x="52" y="0"/>
                    <a:pt x="52" y="0"/>
                    <a:pt x="52" y="0"/>
                  </a:cubicBezTo>
                  <a:cubicBezTo>
                    <a:pt x="44" y="0"/>
                    <a:pt x="42" y="2"/>
                    <a:pt x="42" y="10"/>
                  </a:cubicBezTo>
                  <a:cubicBezTo>
                    <a:pt x="42" y="43"/>
                    <a:pt x="42" y="43"/>
                    <a:pt x="42" y="43"/>
                  </a:cubicBezTo>
                  <a:cubicBezTo>
                    <a:pt x="10" y="43"/>
                    <a:pt x="10" y="43"/>
                    <a:pt x="10" y="43"/>
                  </a:cubicBezTo>
                  <a:cubicBezTo>
                    <a:pt x="2" y="43"/>
                    <a:pt x="0" y="45"/>
                    <a:pt x="0" y="53"/>
                  </a:cubicBezTo>
                  <a:cubicBezTo>
                    <a:pt x="0" y="219"/>
                    <a:pt x="0" y="219"/>
                    <a:pt x="0" y="219"/>
                  </a:cubicBezTo>
                  <a:cubicBezTo>
                    <a:pt x="0" y="231"/>
                    <a:pt x="14" y="246"/>
                    <a:pt x="27" y="246"/>
                  </a:cubicBezTo>
                  <a:cubicBezTo>
                    <a:pt x="52" y="246"/>
                    <a:pt x="52" y="246"/>
                    <a:pt x="52" y="246"/>
                  </a:cubicBezTo>
                  <a:cubicBezTo>
                    <a:pt x="241" y="246"/>
                    <a:pt x="241" y="246"/>
                    <a:pt x="241" y="246"/>
                  </a:cubicBezTo>
                  <a:cubicBezTo>
                    <a:pt x="278" y="246"/>
                    <a:pt x="278" y="246"/>
                    <a:pt x="278" y="246"/>
                  </a:cubicBezTo>
                  <a:cubicBezTo>
                    <a:pt x="286" y="246"/>
                    <a:pt x="288" y="244"/>
                    <a:pt x="288" y="236"/>
                  </a:cubicBezTo>
                  <a:cubicBezTo>
                    <a:pt x="288" y="10"/>
                    <a:pt x="288" y="10"/>
                    <a:pt x="288" y="10"/>
                  </a:cubicBezTo>
                  <a:cubicBezTo>
                    <a:pt x="288" y="2"/>
                    <a:pt x="286" y="0"/>
                    <a:pt x="278" y="0"/>
                  </a:cubicBezTo>
                  <a:close/>
                  <a:moveTo>
                    <a:pt x="271" y="229"/>
                  </a:moveTo>
                  <a:cubicBezTo>
                    <a:pt x="241" y="229"/>
                    <a:pt x="241" y="229"/>
                    <a:pt x="241" y="229"/>
                  </a:cubicBezTo>
                  <a:cubicBezTo>
                    <a:pt x="52" y="229"/>
                    <a:pt x="52" y="229"/>
                    <a:pt x="52" y="229"/>
                  </a:cubicBezTo>
                  <a:cubicBezTo>
                    <a:pt x="27" y="229"/>
                    <a:pt x="27" y="229"/>
                    <a:pt x="27" y="229"/>
                  </a:cubicBezTo>
                  <a:cubicBezTo>
                    <a:pt x="24" y="229"/>
                    <a:pt x="17" y="222"/>
                    <a:pt x="17" y="219"/>
                  </a:cubicBezTo>
                  <a:cubicBezTo>
                    <a:pt x="17" y="60"/>
                    <a:pt x="17" y="60"/>
                    <a:pt x="17" y="60"/>
                  </a:cubicBezTo>
                  <a:cubicBezTo>
                    <a:pt x="42" y="60"/>
                    <a:pt x="42" y="60"/>
                    <a:pt x="42" y="60"/>
                  </a:cubicBezTo>
                  <a:cubicBezTo>
                    <a:pt x="42" y="214"/>
                    <a:pt x="42" y="214"/>
                    <a:pt x="42" y="214"/>
                  </a:cubicBezTo>
                  <a:cubicBezTo>
                    <a:pt x="59" y="214"/>
                    <a:pt x="59" y="214"/>
                    <a:pt x="59" y="214"/>
                  </a:cubicBezTo>
                  <a:cubicBezTo>
                    <a:pt x="59" y="60"/>
                    <a:pt x="59" y="60"/>
                    <a:pt x="59" y="60"/>
                  </a:cubicBezTo>
                  <a:cubicBezTo>
                    <a:pt x="59" y="60"/>
                    <a:pt x="59" y="60"/>
                    <a:pt x="59" y="60"/>
                  </a:cubicBezTo>
                  <a:cubicBezTo>
                    <a:pt x="59" y="43"/>
                    <a:pt x="59" y="43"/>
                    <a:pt x="59" y="43"/>
                  </a:cubicBezTo>
                  <a:cubicBezTo>
                    <a:pt x="59" y="17"/>
                    <a:pt x="59" y="17"/>
                    <a:pt x="59" y="17"/>
                  </a:cubicBezTo>
                  <a:cubicBezTo>
                    <a:pt x="271" y="17"/>
                    <a:pt x="271" y="17"/>
                    <a:pt x="271" y="17"/>
                  </a:cubicBezTo>
                  <a:lnTo>
                    <a:pt x="271" y="229"/>
                  </a:lnTo>
                  <a:close/>
                </a:path>
              </a:pathLst>
            </a:custGeom>
            <a:grpFill/>
            <a:ln>
              <a:noFill/>
            </a:ln>
          </p:spPr>
          <p:txBody>
            <a:bodyPr/>
            <a:lstStyle/>
            <a:p>
              <a:pPr defTabSz="1219170">
                <a:defRPr/>
              </a:pPr>
              <a:endParaRPr lang="zh-CN" altLang="en-US" sz="2400">
                <a:solidFill>
                  <a:prstClr val="black"/>
                </a:solidFill>
                <a:latin typeface="Calibri"/>
                <a:ea typeface="宋体" panose="02010600030101010101" pitchFamily="2" charset="-122"/>
              </a:endParaRPr>
            </a:p>
          </p:txBody>
        </p:sp>
        <p:sp>
          <p:nvSpPr>
            <p:cNvPr id="61" name="Rectangle 891">
              <a:extLst>
                <a:ext uri="{FF2B5EF4-FFF2-40B4-BE49-F238E27FC236}">
                  <a16:creationId xmlns:a16="http://schemas.microsoft.com/office/drawing/2014/main" xmlns="" id="{84662795-7333-4C95-A5A2-C1DAC6B4D849}"/>
                </a:ext>
              </a:extLst>
            </p:cNvPr>
            <p:cNvSpPr>
              <a:spLocks noChangeArrowheads="1"/>
            </p:cNvSpPr>
            <p:nvPr/>
          </p:nvSpPr>
          <p:spPr bwMode="auto">
            <a:xfrm>
              <a:off x="9031288" y="4668838"/>
              <a:ext cx="88900" cy="88900"/>
            </a:xfrm>
            <a:prstGeom prst="rect">
              <a:avLst/>
            </a:prstGeom>
            <a:grpFill/>
            <a:ln>
              <a:noFill/>
            </a:ln>
          </p:spPr>
          <p:txBody>
            <a:bodyPr/>
            <a:lstStyle/>
            <a:p>
              <a:pPr defTabSz="1219170">
                <a:defRPr/>
              </a:pPr>
              <a:endParaRPr lang="zh-CN" altLang="en-US" sz="2400">
                <a:solidFill>
                  <a:prstClr val="black"/>
                </a:solidFill>
                <a:latin typeface="Calibri"/>
                <a:ea typeface="宋体" panose="02010600030101010101" pitchFamily="2" charset="-122"/>
              </a:endParaRPr>
            </a:p>
          </p:txBody>
        </p:sp>
        <p:sp>
          <p:nvSpPr>
            <p:cNvPr id="62" name="Rectangle 892">
              <a:extLst>
                <a:ext uri="{FF2B5EF4-FFF2-40B4-BE49-F238E27FC236}">
                  <a16:creationId xmlns:a16="http://schemas.microsoft.com/office/drawing/2014/main" xmlns="" id="{B9FCF22D-EA30-4BCB-BF84-38E35F8AD4A6}"/>
                </a:ext>
              </a:extLst>
            </p:cNvPr>
            <p:cNvSpPr>
              <a:spLocks noChangeArrowheads="1"/>
            </p:cNvSpPr>
            <p:nvPr/>
          </p:nvSpPr>
          <p:spPr bwMode="auto">
            <a:xfrm>
              <a:off x="9148763" y="4681538"/>
              <a:ext cx="73025" cy="14288"/>
            </a:xfrm>
            <a:prstGeom prst="rect">
              <a:avLst/>
            </a:prstGeom>
            <a:grpFill/>
            <a:ln>
              <a:noFill/>
            </a:ln>
          </p:spPr>
          <p:txBody>
            <a:bodyPr/>
            <a:lstStyle/>
            <a:p>
              <a:pPr defTabSz="1219170">
                <a:defRPr/>
              </a:pPr>
              <a:endParaRPr lang="zh-CN" altLang="en-US" sz="2400">
                <a:solidFill>
                  <a:prstClr val="black"/>
                </a:solidFill>
                <a:latin typeface="Calibri"/>
                <a:ea typeface="宋体" panose="02010600030101010101" pitchFamily="2" charset="-122"/>
              </a:endParaRPr>
            </a:p>
          </p:txBody>
        </p:sp>
        <p:sp>
          <p:nvSpPr>
            <p:cNvPr id="63" name="Rectangle 893">
              <a:extLst>
                <a:ext uri="{FF2B5EF4-FFF2-40B4-BE49-F238E27FC236}">
                  <a16:creationId xmlns:a16="http://schemas.microsoft.com/office/drawing/2014/main" xmlns="" id="{0EB896CB-9C55-4070-88A7-87242F750BAC}"/>
                </a:ext>
              </a:extLst>
            </p:cNvPr>
            <p:cNvSpPr>
              <a:spLocks noChangeArrowheads="1"/>
            </p:cNvSpPr>
            <p:nvPr/>
          </p:nvSpPr>
          <p:spPr bwMode="auto">
            <a:xfrm>
              <a:off x="9148763" y="4725988"/>
              <a:ext cx="73025" cy="15875"/>
            </a:xfrm>
            <a:prstGeom prst="rect">
              <a:avLst/>
            </a:prstGeom>
            <a:grpFill/>
            <a:ln>
              <a:noFill/>
            </a:ln>
          </p:spPr>
          <p:txBody>
            <a:bodyPr/>
            <a:lstStyle/>
            <a:p>
              <a:pPr defTabSz="1219170">
                <a:defRPr/>
              </a:pPr>
              <a:endParaRPr lang="zh-CN" altLang="en-US" sz="2400">
                <a:solidFill>
                  <a:prstClr val="black"/>
                </a:solidFill>
                <a:latin typeface="Calibri"/>
                <a:ea typeface="宋体" panose="02010600030101010101" pitchFamily="2" charset="-122"/>
              </a:endParaRPr>
            </a:p>
          </p:txBody>
        </p:sp>
        <p:sp>
          <p:nvSpPr>
            <p:cNvPr id="64" name="Rectangle 894">
              <a:extLst>
                <a:ext uri="{FF2B5EF4-FFF2-40B4-BE49-F238E27FC236}">
                  <a16:creationId xmlns:a16="http://schemas.microsoft.com/office/drawing/2014/main" xmlns="" id="{1FDB2D22-405F-45CD-8457-DB5FBD4018DA}"/>
                </a:ext>
              </a:extLst>
            </p:cNvPr>
            <p:cNvSpPr>
              <a:spLocks noChangeArrowheads="1"/>
            </p:cNvSpPr>
            <p:nvPr/>
          </p:nvSpPr>
          <p:spPr bwMode="auto">
            <a:xfrm>
              <a:off x="9031288" y="4787901"/>
              <a:ext cx="190500" cy="14288"/>
            </a:xfrm>
            <a:prstGeom prst="rect">
              <a:avLst/>
            </a:prstGeom>
            <a:grpFill/>
            <a:ln>
              <a:noFill/>
            </a:ln>
          </p:spPr>
          <p:txBody>
            <a:bodyPr/>
            <a:lstStyle/>
            <a:p>
              <a:pPr defTabSz="1219170">
                <a:defRPr/>
              </a:pPr>
              <a:endParaRPr lang="zh-CN" altLang="en-US" sz="2400">
                <a:solidFill>
                  <a:prstClr val="black"/>
                </a:solidFill>
                <a:latin typeface="Calibri"/>
                <a:ea typeface="宋体" panose="02010600030101010101" pitchFamily="2" charset="-122"/>
              </a:endParaRPr>
            </a:p>
          </p:txBody>
        </p:sp>
        <p:sp>
          <p:nvSpPr>
            <p:cNvPr id="65" name="Rectangle 895">
              <a:extLst>
                <a:ext uri="{FF2B5EF4-FFF2-40B4-BE49-F238E27FC236}">
                  <a16:creationId xmlns:a16="http://schemas.microsoft.com/office/drawing/2014/main" xmlns="" id="{6B3EFF4F-A71B-4E93-8081-455A09BAF359}"/>
                </a:ext>
              </a:extLst>
            </p:cNvPr>
            <p:cNvSpPr>
              <a:spLocks noChangeArrowheads="1"/>
            </p:cNvSpPr>
            <p:nvPr/>
          </p:nvSpPr>
          <p:spPr bwMode="auto">
            <a:xfrm>
              <a:off x="9031288" y="4833938"/>
              <a:ext cx="190500" cy="15875"/>
            </a:xfrm>
            <a:prstGeom prst="rect">
              <a:avLst/>
            </a:prstGeom>
            <a:grpFill/>
            <a:ln>
              <a:noFill/>
            </a:ln>
          </p:spPr>
          <p:txBody>
            <a:bodyPr/>
            <a:lstStyle/>
            <a:p>
              <a:pPr defTabSz="1219170">
                <a:defRPr/>
              </a:pPr>
              <a:endParaRPr lang="zh-CN" altLang="en-US" sz="2400">
                <a:solidFill>
                  <a:prstClr val="black"/>
                </a:solidFill>
                <a:latin typeface="Calibri"/>
                <a:ea typeface="宋体" panose="02010600030101010101" pitchFamily="2" charset="-122"/>
              </a:endParaRPr>
            </a:p>
          </p:txBody>
        </p:sp>
      </p:grpSp>
      <p:sp>
        <p:nvSpPr>
          <p:cNvPr id="66" name="矩形 43">
            <a:extLst>
              <a:ext uri="{FF2B5EF4-FFF2-40B4-BE49-F238E27FC236}">
                <a16:creationId xmlns:a16="http://schemas.microsoft.com/office/drawing/2014/main" xmlns="" id="{21962E99-9B6B-441E-AE68-F4DBEFD29489}"/>
              </a:ext>
            </a:extLst>
          </p:cNvPr>
          <p:cNvSpPr>
            <a:spLocks noChangeArrowheads="1"/>
          </p:cNvSpPr>
          <p:nvPr/>
        </p:nvSpPr>
        <p:spPr bwMode="auto">
          <a:xfrm>
            <a:off x="3285066" y="3988779"/>
            <a:ext cx="2341033" cy="1284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9170" fontAlgn="base">
              <a:lnSpc>
                <a:spcPct val="150000"/>
              </a:lnSpc>
              <a:spcBef>
                <a:spcPct val="0"/>
              </a:spcBef>
              <a:spcAft>
                <a:spcPct val="0"/>
              </a:spcAft>
            </a:pPr>
            <a:r>
              <a:rPr lang="zh-CN" altLang="en-US" dirty="0">
                <a:solidFill>
                  <a:schemeClr val="tx1">
                    <a:lumMod val="75000"/>
                    <a:lumOff val="25000"/>
                  </a:schemeClr>
                </a:solidFill>
                <a:latin typeface="思源黑体 CN Light" panose="020B0300000000000000" pitchFamily="34" charset="-122"/>
                <a:ea typeface="思源黑体 CN Light" panose="020B0300000000000000" pitchFamily="34" charset="-122"/>
              </a:rPr>
              <a:t>此处应为文本内容</a:t>
            </a:r>
            <a:endParaRPr lang="en-US" altLang="zh-CN"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gn="ctr" defTabSz="1219170" fontAlgn="base">
              <a:lnSpc>
                <a:spcPct val="150000"/>
              </a:lnSpc>
              <a:spcBef>
                <a:spcPct val="0"/>
              </a:spcBef>
              <a:spcAft>
                <a:spcPct val="0"/>
              </a:spcAft>
            </a:pPr>
            <a:r>
              <a:rPr lang="zh-CN" altLang="en-US" dirty="0">
                <a:solidFill>
                  <a:schemeClr val="tx1">
                    <a:lumMod val="75000"/>
                    <a:lumOff val="25000"/>
                  </a:schemeClr>
                </a:solidFill>
                <a:latin typeface="思源黑体 CN Light" panose="020B0300000000000000" pitchFamily="34" charset="-122"/>
                <a:ea typeface="思源黑体 CN Light" panose="020B0300000000000000" pitchFamily="34" charset="-122"/>
              </a:rPr>
              <a:t>此处应为文本内容</a:t>
            </a:r>
            <a:endParaRPr lang="en-US" altLang="zh-CN"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gn="ctr" defTabSz="1219170" fontAlgn="base">
              <a:lnSpc>
                <a:spcPct val="150000"/>
              </a:lnSpc>
              <a:spcBef>
                <a:spcPct val="0"/>
              </a:spcBef>
              <a:spcAft>
                <a:spcPct val="0"/>
              </a:spcAft>
            </a:pPr>
            <a:r>
              <a:rPr lang="zh-CN" altLang="en-US" dirty="0">
                <a:solidFill>
                  <a:schemeClr val="tx1">
                    <a:lumMod val="75000"/>
                    <a:lumOff val="25000"/>
                  </a:schemeClr>
                </a:solidFill>
                <a:latin typeface="思源黑体 CN Light" panose="020B0300000000000000" pitchFamily="34" charset="-122"/>
                <a:ea typeface="思源黑体 CN Light" panose="020B0300000000000000" pitchFamily="34" charset="-122"/>
              </a:rPr>
              <a:t>此处应为文本内容</a:t>
            </a:r>
          </a:p>
        </p:txBody>
      </p:sp>
      <p:sp>
        <p:nvSpPr>
          <p:cNvPr id="67" name="矩形 43">
            <a:extLst>
              <a:ext uri="{FF2B5EF4-FFF2-40B4-BE49-F238E27FC236}">
                <a16:creationId xmlns:a16="http://schemas.microsoft.com/office/drawing/2014/main" xmlns="" id="{52128F61-394D-482A-AA85-2C95AC9B1ECC}"/>
              </a:ext>
            </a:extLst>
          </p:cNvPr>
          <p:cNvSpPr>
            <a:spLocks noChangeArrowheads="1"/>
          </p:cNvSpPr>
          <p:nvPr/>
        </p:nvSpPr>
        <p:spPr bwMode="auto">
          <a:xfrm>
            <a:off x="6513880" y="3988779"/>
            <a:ext cx="2341033" cy="1284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9170" fontAlgn="base">
              <a:lnSpc>
                <a:spcPct val="150000"/>
              </a:lnSpc>
              <a:spcBef>
                <a:spcPct val="0"/>
              </a:spcBef>
              <a:spcAft>
                <a:spcPct val="0"/>
              </a:spcAft>
            </a:pPr>
            <a:r>
              <a:rPr lang="zh-CN" altLang="en-US" dirty="0">
                <a:solidFill>
                  <a:schemeClr val="tx1">
                    <a:lumMod val="75000"/>
                    <a:lumOff val="25000"/>
                  </a:schemeClr>
                </a:solidFill>
                <a:latin typeface="思源黑体 CN Light" panose="020B0300000000000000" pitchFamily="34" charset="-122"/>
                <a:ea typeface="思源黑体 CN Light" panose="020B0300000000000000" pitchFamily="34" charset="-122"/>
              </a:rPr>
              <a:t>此处应为文本内容</a:t>
            </a:r>
            <a:endParaRPr lang="en-US" altLang="zh-CN"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gn="ctr" defTabSz="1219170" fontAlgn="base">
              <a:lnSpc>
                <a:spcPct val="150000"/>
              </a:lnSpc>
              <a:spcBef>
                <a:spcPct val="0"/>
              </a:spcBef>
              <a:spcAft>
                <a:spcPct val="0"/>
              </a:spcAft>
            </a:pPr>
            <a:r>
              <a:rPr lang="zh-CN" altLang="en-US" dirty="0">
                <a:solidFill>
                  <a:schemeClr val="tx1">
                    <a:lumMod val="75000"/>
                    <a:lumOff val="25000"/>
                  </a:schemeClr>
                </a:solidFill>
                <a:latin typeface="思源黑体 CN Light" panose="020B0300000000000000" pitchFamily="34" charset="-122"/>
                <a:ea typeface="思源黑体 CN Light" panose="020B0300000000000000" pitchFamily="34" charset="-122"/>
              </a:rPr>
              <a:t>此处应为文本内容</a:t>
            </a:r>
            <a:endParaRPr lang="en-US" altLang="zh-CN"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gn="ctr" defTabSz="1219170" fontAlgn="base">
              <a:lnSpc>
                <a:spcPct val="150000"/>
              </a:lnSpc>
              <a:spcBef>
                <a:spcPct val="0"/>
              </a:spcBef>
              <a:spcAft>
                <a:spcPct val="0"/>
              </a:spcAft>
            </a:pPr>
            <a:r>
              <a:rPr lang="zh-CN" altLang="en-US" dirty="0">
                <a:solidFill>
                  <a:schemeClr val="tx1">
                    <a:lumMod val="75000"/>
                    <a:lumOff val="25000"/>
                  </a:schemeClr>
                </a:solidFill>
                <a:latin typeface="思源黑体 CN Light" panose="020B0300000000000000" pitchFamily="34" charset="-122"/>
                <a:ea typeface="思源黑体 CN Light" panose="020B0300000000000000" pitchFamily="34" charset="-122"/>
              </a:rPr>
              <a:t>此处应为文本内容</a:t>
            </a:r>
          </a:p>
        </p:txBody>
      </p:sp>
      <p:sp>
        <p:nvSpPr>
          <p:cNvPr id="68" name="矩形 43">
            <a:extLst>
              <a:ext uri="{FF2B5EF4-FFF2-40B4-BE49-F238E27FC236}">
                <a16:creationId xmlns:a16="http://schemas.microsoft.com/office/drawing/2014/main" xmlns="" id="{0DE76054-76B2-4B3D-BBD4-75ACBE4CA294}"/>
              </a:ext>
            </a:extLst>
          </p:cNvPr>
          <p:cNvSpPr>
            <a:spLocks noChangeArrowheads="1"/>
          </p:cNvSpPr>
          <p:nvPr/>
        </p:nvSpPr>
        <p:spPr bwMode="auto">
          <a:xfrm>
            <a:off x="9726078" y="3988779"/>
            <a:ext cx="2341033" cy="1284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9170" fontAlgn="base">
              <a:lnSpc>
                <a:spcPct val="150000"/>
              </a:lnSpc>
              <a:spcBef>
                <a:spcPct val="0"/>
              </a:spcBef>
              <a:spcAft>
                <a:spcPct val="0"/>
              </a:spcAft>
            </a:pPr>
            <a:r>
              <a:rPr lang="zh-CN" altLang="en-US" dirty="0">
                <a:solidFill>
                  <a:schemeClr val="tx1">
                    <a:lumMod val="75000"/>
                    <a:lumOff val="25000"/>
                  </a:schemeClr>
                </a:solidFill>
                <a:latin typeface="思源黑体 CN Light" panose="020B0300000000000000" pitchFamily="34" charset="-122"/>
                <a:ea typeface="思源黑体 CN Light" panose="020B0300000000000000" pitchFamily="34" charset="-122"/>
              </a:rPr>
              <a:t>此处应为文本内容</a:t>
            </a:r>
            <a:endParaRPr lang="en-US" altLang="zh-CN"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gn="ctr" defTabSz="1219170" fontAlgn="base">
              <a:lnSpc>
                <a:spcPct val="150000"/>
              </a:lnSpc>
              <a:spcBef>
                <a:spcPct val="0"/>
              </a:spcBef>
              <a:spcAft>
                <a:spcPct val="0"/>
              </a:spcAft>
            </a:pPr>
            <a:r>
              <a:rPr lang="zh-CN" altLang="en-US" dirty="0">
                <a:solidFill>
                  <a:schemeClr val="tx1">
                    <a:lumMod val="75000"/>
                    <a:lumOff val="25000"/>
                  </a:schemeClr>
                </a:solidFill>
                <a:latin typeface="思源黑体 CN Light" panose="020B0300000000000000" pitchFamily="34" charset="-122"/>
                <a:ea typeface="思源黑体 CN Light" panose="020B0300000000000000" pitchFamily="34" charset="-122"/>
              </a:rPr>
              <a:t>此处应为文本内容</a:t>
            </a:r>
            <a:endParaRPr lang="en-US" altLang="zh-CN"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gn="ctr" defTabSz="1219170" fontAlgn="base">
              <a:lnSpc>
                <a:spcPct val="150000"/>
              </a:lnSpc>
              <a:spcBef>
                <a:spcPct val="0"/>
              </a:spcBef>
              <a:spcAft>
                <a:spcPct val="0"/>
              </a:spcAft>
            </a:pPr>
            <a:r>
              <a:rPr lang="zh-CN" altLang="en-US" dirty="0">
                <a:solidFill>
                  <a:schemeClr val="tx1">
                    <a:lumMod val="75000"/>
                    <a:lumOff val="25000"/>
                  </a:schemeClr>
                </a:solidFill>
                <a:latin typeface="思源黑体 CN Light" panose="020B0300000000000000" pitchFamily="34" charset="-122"/>
                <a:ea typeface="思源黑体 CN Light" panose="020B0300000000000000" pitchFamily="34" charset="-122"/>
              </a:rPr>
              <a:t>此处应为文本内容</a:t>
            </a:r>
          </a:p>
        </p:txBody>
      </p:sp>
    </p:spTree>
    <p:extLst>
      <p:ext uri="{BB962C8B-B14F-4D97-AF65-F5344CB8AC3E}">
        <p14:creationId xmlns:p14="http://schemas.microsoft.com/office/powerpoint/2010/main" val="321665282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a:extLst>
              <a:ext uri="{FF2B5EF4-FFF2-40B4-BE49-F238E27FC236}">
                <a16:creationId xmlns:a16="http://schemas.microsoft.com/office/drawing/2014/main" xmlns="" id="{074DD8BD-26F8-44D6-BA24-CDF1FDB70E96}"/>
              </a:ext>
            </a:extLst>
          </p:cNvPr>
          <p:cNvSpPr>
            <a:spLocks noGrp="1"/>
          </p:cNvSpPr>
          <p:nvPr>
            <p:ph type="body" sz="quarter" idx="10"/>
          </p:nvPr>
        </p:nvSpPr>
        <p:spPr/>
        <p:txBody>
          <a:bodyPr/>
          <a:lstStyle/>
          <a:p>
            <a:r>
              <a:rPr lang="en-US" altLang="zh-CN" dirty="0"/>
              <a:t>03</a:t>
            </a:r>
            <a:endParaRPr lang="zh-CN" altLang="en-US" dirty="0"/>
          </a:p>
        </p:txBody>
      </p:sp>
      <p:sp>
        <p:nvSpPr>
          <p:cNvPr id="9" name="文本占位符 8">
            <a:extLst>
              <a:ext uri="{FF2B5EF4-FFF2-40B4-BE49-F238E27FC236}">
                <a16:creationId xmlns:a16="http://schemas.microsoft.com/office/drawing/2014/main" xmlns="" id="{E883EA40-3AFA-41AA-9328-F6CEFF44F0BA}"/>
              </a:ext>
            </a:extLst>
          </p:cNvPr>
          <p:cNvSpPr>
            <a:spLocks noGrp="1"/>
          </p:cNvSpPr>
          <p:nvPr>
            <p:ph type="body" sz="quarter" idx="11"/>
          </p:nvPr>
        </p:nvSpPr>
        <p:spPr/>
        <p:txBody>
          <a:bodyPr/>
          <a:lstStyle/>
          <a:p>
            <a:r>
              <a:rPr lang="zh-CN" altLang="en-US" dirty="0"/>
              <a:t>在此输入标题</a:t>
            </a:r>
          </a:p>
        </p:txBody>
      </p:sp>
      <p:sp>
        <p:nvSpPr>
          <p:cNvPr id="10" name="文本占位符 9">
            <a:extLst>
              <a:ext uri="{FF2B5EF4-FFF2-40B4-BE49-F238E27FC236}">
                <a16:creationId xmlns:a16="http://schemas.microsoft.com/office/drawing/2014/main" xmlns="" id="{5FF6B316-E1A2-4A17-BA78-6A979B2AEE61}"/>
              </a:ext>
            </a:extLst>
          </p:cNvPr>
          <p:cNvSpPr>
            <a:spLocks noGrp="1"/>
          </p:cNvSpPr>
          <p:nvPr>
            <p:ph type="body" sz="quarter" idx="12"/>
          </p:nvPr>
        </p:nvSpPr>
        <p:spPr>
          <a:xfrm>
            <a:off x="1305867" y="677210"/>
            <a:ext cx="4950337" cy="313932"/>
          </a:xfrm>
        </p:spPr>
        <p:txBody>
          <a:bodyPr/>
          <a:lstStyle/>
          <a:p>
            <a:r>
              <a:rPr lang="en-US" altLang="zh-CN" dirty="0"/>
              <a:t>Click here to add a title </a:t>
            </a:r>
          </a:p>
        </p:txBody>
      </p:sp>
      <p:sp>
        <p:nvSpPr>
          <p:cNvPr id="5" name="平行四边形 4">
            <a:extLst>
              <a:ext uri="{FF2B5EF4-FFF2-40B4-BE49-F238E27FC236}">
                <a16:creationId xmlns:a16="http://schemas.microsoft.com/office/drawing/2014/main" xmlns="" id="{828A6FF0-6D7D-4750-A9D3-E02B5A7A46A0}"/>
              </a:ext>
            </a:extLst>
          </p:cNvPr>
          <p:cNvSpPr/>
          <p:nvPr/>
        </p:nvSpPr>
        <p:spPr>
          <a:xfrm>
            <a:off x="7016262" y="0"/>
            <a:ext cx="4149969" cy="6858000"/>
          </a:xfrm>
          <a:prstGeom prst="parallelogram">
            <a:avLst>
              <a:gd name="adj" fmla="val 37887"/>
            </a:avLst>
          </a:prstGeom>
          <a:solidFill>
            <a:schemeClr val="bg1">
              <a:lumMod val="8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xmlns="" id="{3ACA1D9C-13A3-4AA4-B379-B931F696D5F7}"/>
              </a:ext>
            </a:extLst>
          </p:cNvPr>
          <p:cNvSpPr txBox="1"/>
          <p:nvPr/>
        </p:nvSpPr>
        <p:spPr>
          <a:xfrm>
            <a:off x="786947" y="2237572"/>
            <a:ext cx="2031325" cy="461665"/>
          </a:xfrm>
          <a:prstGeom prst="rect">
            <a:avLst/>
          </a:prstGeom>
          <a:noFill/>
        </p:spPr>
        <p:txBody>
          <a:bodyPr wrap="none" rtlCol="0">
            <a:spAutoFit/>
          </a:bodyPr>
          <a:lstStyle/>
          <a:p>
            <a:r>
              <a:rPr lang="zh-CN" altLang="en-US" sz="2400" dirty="0"/>
              <a:t>在此输入标题</a:t>
            </a:r>
          </a:p>
        </p:txBody>
      </p:sp>
      <p:pic>
        <p:nvPicPr>
          <p:cNvPr id="20" name="图片 19" descr="桌子上的电子产品&#10;&#10;描述已自动生成">
            <a:extLst>
              <a:ext uri="{FF2B5EF4-FFF2-40B4-BE49-F238E27FC236}">
                <a16:creationId xmlns:a16="http://schemas.microsoft.com/office/drawing/2014/main" xmlns="" id="{B4650DCC-662E-48DC-9DD3-453EEEFEFA7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963" b="963"/>
          <a:stretch/>
        </p:blipFill>
        <p:spPr>
          <a:xfrm>
            <a:off x="6659880" y="2118360"/>
            <a:ext cx="4693920" cy="3068999"/>
          </a:xfrm>
          <a:prstGeom prst="rect">
            <a:avLst/>
          </a:prstGeom>
        </p:spPr>
      </p:pic>
      <p:grpSp>
        <p:nvGrpSpPr>
          <p:cNvPr id="4" name="组合 3">
            <a:extLst>
              <a:ext uri="{FF2B5EF4-FFF2-40B4-BE49-F238E27FC236}">
                <a16:creationId xmlns:a16="http://schemas.microsoft.com/office/drawing/2014/main" xmlns="" id="{36F6AEEF-DF4C-47C2-ABC5-0FD52462FA29}"/>
              </a:ext>
            </a:extLst>
          </p:cNvPr>
          <p:cNvGrpSpPr/>
          <p:nvPr/>
        </p:nvGrpSpPr>
        <p:grpSpPr>
          <a:xfrm>
            <a:off x="838200" y="2717798"/>
            <a:ext cx="5166360" cy="400110"/>
            <a:chOff x="838200" y="2717798"/>
            <a:chExt cx="5166360" cy="400110"/>
          </a:xfrm>
        </p:grpSpPr>
        <p:sp>
          <p:nvSpPr>
            <p:cNvPr id="2" name="矩形 1">
              <a:extLst>
                <a:ext uri="{FF2B5EF4-FFF2-40B4-BE49-F238E27FC236}">
                  <a16:creationId xmlns:a16="http://schemas.microsoft.com/office/drawing/2014/main" xmlns="" id="{59CBC8AD-AFAD-4233-A6D0-D31F1AD35BBC}"/>
                </a:ext>
              </a:extLst>
            </p:cNvPr>
            <p:cNvSpPr/>
            <p:nvPr/>
          </p:nvSpPr>
          <p:spPr>
            <a:xfrm>
              <a:off x="838200" y="2717798"/>
              <a:ext cx="5166360" cy="40011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DB2F30F7-7BB3-4427-9D6F-0E14509733DD}"/>
                </a:ext>
              </a:extLst>
            </p:cNvPr>
            <p:cNvSpPr/>
            <p:nvPr/>
          </p:nvSpPr>
          <p:spPr>
            <a:xfrm>
              <a:off x="838200" y="2717798"/>
              <a:ext cx="2804160" cy="40011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a:extLst>
              <a:ext uri="{FF2B5EF4-FFF2-40B4-BE49-F238E27FC236}">
                <a16:creationId xmlns:a16="http://schemas.microsoft.com/office/drawing/2014/main" xmlns="" id="{ABB85FFA-9BB0-49EC-89C7-2ED851734F70}"/>
              </a:ext>
            </a:extLst>
          </p:cNvPr>
          <p:cNvGrpSpPr/>
          <p:nvPr/>
        </p:nvGrpSpPr>
        <p:grpSpPr>
          <a:xfrm>
            <a:off x="838200" y="3752524"/>
            <a:ext cx="5166360" cy="400110"/>
            <a:chOff x="838200" y="3650581"/>
            <a:chExt cx="5166360" cy="400110"/>
          </a:xfrm>
        </p:grpSpPr>
        <p:sp>
          <p:nvSpPr>
            <p:cNvPr id="21" name="矩形 20">
              <a:extLst>
                <a:ext uri="{FF2B5EF4-FFF2-40B4-BE49-F238E27FC236}">
                  <a16:creationId xmlns:a16="http://schemas.microsoft.com/office/drawing/2014/main" xmlns="" id="{36EDC3CB-55A8-4EBF-BF86-EB669A1F783A}"/>
                </a:ext>
              </a:extLst>
            </p:cNvPr>
            <p:cNvSpPr/>
            <p:nvPr/>
          </p:nvSpPr>
          <p:spPr>
            <a:xfrm>
              <a:off x="838200" y="3650581"/>
              <a:ext cx="5166360" cy="40011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xmlns="" id="{FA8F705A-E168-4B7D-A2F1-4DD8E933855B}"/>
                </a:ext>
              </a:extLst>
            </p:cNvPr>
            <p:cNvSpPr/>
            <p:nvPr/>
          </p:nvSpPr>
          <p:spPr>
            <a:xfrm>
              <a:off x="838200" y="3650581"/>
              <a:ext cx="1645920" cy="40011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a:extLst>
              <a:ext uri="{FF2B5EF4-FFF2-40B4-BE49-F238E27FC236}">
                <a16:creationId xmlns:a16="http://schemas.microsoft.com/office/drawing/2014/main" xmlns="" id="{724AB363-C47A-4687-93EB-F9BBEC4052C3}"/>
              </a:ext>
            </a:extLst>
          </p:cNvPr>
          <p:cNvGrpSpPr/>
          <p:nvPr/>
        </p:nvGrpSpPr>
        <p:grpSpPr>
          <a:xfrm>
            <a:off x="838200" y="4787249"/>
            <a:ext cx="5166360" cy="400110"/>
            <a:chOff x="838200" y="4787249"/>
            <a:chExt cx="5166360" cy="400110"/>
          </a:xfrm>
        </p:grpSpPr>
        <p:sp>
          <p:nvSpPr>
            <p:cNvPr id="23" name="矩形 22">
              <a:extLst>
                <a:ext uri="{FF2B5EF4-FFF2-40B4-BE49-F238E27FC236}">
                  <a16:creationId xmlns:a16="http://schemas.microsoft.com/office/drawing/2014/main" xmlns="" id="{BD63BFFF-9BF4-4026-A8A7-AB53FA97E22C}"/>
                </a:ext>
              </a:extLst>
            </p:cNvPr>
            <p:cNvSpPr/>
            <p:nvPr/>
          </p:nvSpPr>
          <p:spPr>
            <a:xfrm>
              <a:off x="838200" y="4787249"/>
              <a:ext cx="5166360" cy="40011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xmlns="" id="{9B1E8E9C-1D47-4B9A-B841-C72CD8AA36A1}"/>
                </a:ext>
              </a:extLst>
            </p:cNvPr>
            <p:cNvSpPr/>
            <p:nvPr/>
          </p:nvSpPr>
          <p:spPr>
            <a:xfrm>
              <a:off x="838200" y="4787249"/>
              <a:ext cx="3794760" cy="40011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文本框 26">
            <a:extLst>
              <a:ext uri="{FF2B5EF4-FFF2-40B4-BE49-F238E27FC236}">
                <a16:creationId xmlns:a16="http://schemas.microsoft.com/office/drawing/2014/main" xmlns="" id="{675BFCE6-CE87-4CA0-9CC8-BE26A33E7214}"/>
              </a:ext>
            </a:extLst>
          </p:cNvPr>
          <p:cNvSpPr txBox="1"/>
          <p:nvPr/>
        </p:nvSpPr>
        <p:spPr>
          <a:xfrm>
            <a:off x="786947" y="3273957"/>
            <a:ext cx="2031325" cy="461665"/>
          </a:xfrm>
          <a:prstGeom prst="rect">
            <a:avLst/>
          </a:prstGeom>
          <a:noFill/>
        </p:spPr>
        <p:txBody>
          <a:bodyPr wrap="none" rtlCol="0">
            <a:spAutoFit/>
          </a:bodyPr>
          <a:lstStyle/>
          <a:p>
            <a:r>
              <a:rPr lang="zh-CN" altLang="en-US" sz="2400" dirty="0"/>
              <a:t>在此输入标题</a:t>
            </a:r>
          </a:p>
        </p:txBody>
      </p:sp>
      <p:sp>
        <p:nvSpPr>
          <p:cNvPr id="28" name="文本框 27">
            <a:extLst>
              <a:ext uri="{FF2B5EF4-FFF2-40B4-BE49-F238E27FC236}">
                <a16:creationId xmlns:a16="http://schemas.microsoft.com/office/drawing/2014/main" xmlns="" id="{181104A6-F71F-44D0-B35D-78041DFA0824}"/>
              </a:ext>
            </a:extLst>
          </p:cNvPr>
          <p:cNvSpPr txBox="1"/>
          <p:nvPr/>
        </p:nvSpPr>
        <p:spPr>
          <a:xfrm>
            <a:off x="786947" y="4322939"/>
            <a:ext cx="2031325" cy="461665"/>
          </a:xfrm>
          <a:prstGeom prst="rect">
            <a:avLst/>
          </a:prstGeom>
          <a:noFill/>
        </p:spPr>
        <p:txBody>
          <a:bodyPr wrap="none" rtlCol="0">
            <a:spAutoFit/>
          </a:bodyPr>
          <a:lstStyle/>
          <a:p>
            <a:r>
              <a:rPr lang="zh-CN" altLang="en-US" sz="2400" dirty="0"/>
              <a:t>在此输入标题</a:t>
            </a:r>
          </a:p>
        </p:txBody>
      </p:sp>
      <p:sp>
        <p:nvSpPr>
          <p:cNvPr id="29" name="文本框 28">
            <a:extLst>
              <a:ext uri="{FF2B5EF4-FFF2-40B4-BE49-F238E27FC236}">
                <a16:creationId xmlns:a16="http://schemas.microsoft.com/office/drawing/2014/main" xmlns="" id="{99FD24B4-3DD2-4C90-BAA0-974A75EF5D60}"/>
              </a:ext>
            </a:extLst>
          </p:cNvPr>
          <p:cNvSpPr txBox="1"/>
          <p:nvPr/>
        </p:nvSpPr>
        <p:spPr>
          <a:xfrm>
            <a:off x="3077467" y="2733187"/>
            <a:ext cx="595035" cy="369332"/>
          </a:xfrm>
          <a:prstGeom prst="rect">
            <a:avLst/>
          </a:prstGeom>
          <a:noFill/>
        </p:spPr>
        <p:txBody>
          <a:bodyPr wrap="none" rtlCol="0">
            <a:spAutoFit/>
          </a:bodyPr>
          <a:lstStyle/>
          <a:p>
            <a:r>
              <a:rPr lang="en-US" altLang="zh-CN" dirty="0">
                <a:solidFill>
                  <a:schemeClr val="bg1"/>
                </a:solidFill>
                <a:effectLst>
                  <a:outerShdw blurRad="38100" dist="38100" dir="2700000" algn="tl">
                    <a:srgbClr val="000000">
                      <a:alpha val="43137"/>
                    </a:srgbClr>
                  </a:outerShdw>
                </a:effectLst>
                <a:latin typeface="Bahnschrift SemiBold" panose="020B0502040204020203" pitchFamily="34" charset="0"/>
              </a:rPr>
              <a:t>50%</a:t>
            </a:r>
            <a:endParaRPr lang="zh-CN" altLang="en-US" dirty="0">
              <a:solidFill>
                <a:schemeClr val="bg1"/>
              </a:solidFill>
              <a:effectLst>
                <a:outerShdw blurRad="38100" dist="38100" dir="2700000" algn="tl">
                  <a:srgbClr val="000000">
                    <a:alpha val="43137"/>
                  </a:srgbClr>
                </a:outerShdw>
              </a:effectLst>
              <a:latin typeface="Bahnschrift SemiBold" panose="020B0502040204020203" pitchFamily="34" charset="0"/>
            </a:endParaRPr>
          </a:p>
        </p:txBody>
      </p:sp>
      <p:sp>
        <p:nvSpPr>
          <p:cNvPr id="30" name="文本框 29">
            <a:extLst>
              <a:ext uri="{FF2B5EF4-FFF2-40B4-BE49-F238E27FC236}">
                <a16:creationId xmlns:a16="http://schemas.microsoft.com/office/drawing/2014/main" xmlns="" id="{F12A3388-B210-4532-B1BA-0591F70A17C9}"/>
              </a:ext>
            </a:extLst>
          </p:cNvPr>
          <p:cNvSpPr txBox="1"/>
          <p:nvPr/>
        </p:nvSpPr>
        <p:spPr>
          <a:xfrm>
            <a:off x="1889085" y="3767913"/>
            <a:ext cx="595035" cy="369332"/>
          </a:xfrm>
          <a:prstGeom prst="rect">
            <a:avLst/>
          </a:prstGeom>
          <a:noFill/>
        </p:spPr>
        <p:txBody>
          <a:bodyPr wrap="none" rtlCol="0">
            <a:spAutoFit/>
          </a:bodyPr>
          <a:lstStyle/>
          <a:p>
            <a:r>
              <a:rPr lang="en-US" altLang="zh-CN" dirty="0">
                <a:solidFill>
                  <a:schemeClr val="bg1"/>
                </a:solidFill>
                <a:effectLst>
                  <a:outerShdw blurRad="38100" dist="38100" dir="2700000" algn="tl">
                    <a:srgbClr val="000000">
                      <a:alpha val="43137"/>
                    </a:srgbClr>
                  </a:outerShdw>
                </a:effectLst>
                <a:latin typeface="Bahnschrift SemiBold" panose="020B0502040204020203" pitchFamily="34" charset="0"/>
              </a:rPr>
              <a:t>30%</a:t>
            </a:r>
            <a:endParaRPr lang="zh-CN" altLang="en-US" dirty="0">
              <a:solidFill>
                <a:schemeClr val="bg1"/>
              </a:solidFill>
              <a:effectLst>
                <a:outerShdw blurRad="38100" dist="38100" dir="2700000" algn="tl">
                  <a:srgbClr val="000000">
                    <a:alpha val="43137"/>
                  </a:srgbClr>
                </a:outerShdw>
              </a:effectLst>
              <a:latin typeface="Bahnschrift SemiBold" panose="020B0502040204020203" pitchFamily="34" charset="0"/>
            </a:endParaRPr>
          </a:p>
        </p:txBody>
      </p:sp>
      <p:sp>
        <p:nvSpPr>
          <p:cNvPr id="31" name="文本框 30">
            <a:extLst>
              <a:ext uri="{FF2B5EF4-FFF2-40B4-BE49-F238E27FC236}">
                <a16:creationId xmlns:a16="http://schemas.microsoft.com/office/drawing/2014/main" xmlns="" id="{99708773-D6E5-45D4-8FDA-FF3EA7CC0B76}"/>
              </a:ext>
            </a:extLst>
          </p:cNvPr>
          <p:cNvSpPr txBox="1"/>
          <p:nvPr/>
        </p:nvSpPr>
        <p:spPr>
          <a:xfrm>
            <a:off x="4007365" y="4804692"/>
            <a:ext cx="595035" cy="369332"/>
          </a:xfrm>
          <a:prstGeom prst="rect">
            <a:avLst/>
          </a:prstGeom>
          <a:noFill/>
        </p:spPr>
        <p:txBody>
          <a:bodyPr wrap="none" rtlCol="0">
            <a:spAutoFit/>
          </a:bodyPr>
          <a:lstStyle/>
          <a:p>
            <a:r>
              <a:rPr lang="en-US" altLang="zh-CN" dirty="0">
                <a:solidFill>
                  <a:schemeClr val="bg1"/>
                </a:solidFill>
                <a:effectLst>
                  <a:outerShdw blurRad="38100" dist="38100" dir="2700000" algn="tl">
                    <a:srgbClr val="000000">
                      <a:alpha val="43137"/>
                    </a:srgbClr>
                  </a:outerShdw>
                </a:effectLst>
                <a:latin typeface="Bahnschrift SemiBold" panose="020B0502040204020203" pitchFamily="34" charset="0"/>
              </a:rPr>
              <a:t>80%</a:t>
            </a:r>
            <a:endParaRPr lang="zh-CN" altLang="en-US" dirty="0">
              <a:solidFill>
                <a:schemeClr val="bg1"/>
              </a:solidFill>
              <a:effectLst>
                <a:outerShdw blurRad="38100" dist="38100" dir="2700000" algn="tl">
                  <a:srgbClr val="000000">
                    <a:alpha val="43137"/>
                  </a:srgbClr>
                </a:outerShdw>
              </a:effectLst>
              <a:latin typeface="Bahnschrift SemiBold" panose="020B0502040204020203" pitchFamily="34" charset="0"/>
            </a:endParaRPr>
          </a:p>
        </p:txBody>
      </p:sp>
    </p:spTree>
    <p:extLst>
      <p:ext uri="{BB962C8B-B14F-4D97-AF65-F5344CB8AC3E}">
        <p14:creationId xmlns:p14="http://schemas.microsoft.com/office/powerpoint/2010/main" val="293580863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a:extLst>
              <a:ext uri="{FF2B5EF4-FFF2-40B4-BE49-F238E27FC236}">
                <a16:creationId xmlns:a16="http://schemas.microsoft.com/office/drawing/2014/main" xmlns="" id="{074DD8BD-26F8-44D6-BA24-CDF1FDB70E96}"/>
              </a:ext>
            </a:extLst>
          </p:cNvPr>
          <p:cNvSpPr>
            <a:spLocks noGrp="1"/>
          </p:cNvSpPr>
          <p:nvPr>
            <p:ph type="body" sz="quarter" idx="10"/>
          </p:nvPr>
        </p:nvSpPr>
        <p:spPr/>
        <p:txBody>
          <a:bodyPr/>
          <a:lstStyle/>
          <a:p>
            <a:r>
              <a:rPr lang="en-US" altLang="zh-CN" dirty="0"/>
              <a:t>04</a:t>
            </a:r>
            <a:endParaRPr lang="zh-CN" altLang="en-US" dirty="0"/>
          </a:p>
        </p:txBody>
      </p:sp>
      <p:sp>
        <p:nvSpPr>
          <p:cNvPr id="9" name="文本占位符 8">
            <a:extLst>
              <a:ext uri="{FF2B5EF4-FFF2-40B4-BE49-F238E27FC236}">
                <a16:creationId xmlns:a16="http://schemas.microsoft.com/office/drawing/2014/main" xmlns="" id="{E883EA40-3AFA-41AA-9328-F6CEFF44F0BA}"/>
              </a:ext>
            </a:extLst>
          </p:cNvPr>
          <p:cNvSpPr>
            <a:spLocks noGrp="1"/>
          </p:cNvSpPr>
          <p:nvPr>
            <p:ph type="body" sz="quarter" idx="11"/>
          </p:nvPr>
        </p:nvSpPr>
        <p:spPr/>
        <p:txBody>
          <a:bodyPr/>
          <a:lstStyle/>
          <a:p>
            <a:r>
              <a:rPr lang="zh-CN" altLang="en-US" dirty="0"/>
              <a:t>在此输入标题</a:t>
            </a:r>
          </a:p>
        </p:txBody>
      </p:sp>
      <p:sp>
        <p:nvSpPr>
          <p:cNvPr id="10" name="文本占位符 9">
            <a:extLst>
              <a:ext uri="{FF2B5EF4-FFF2-40B4-BE49-F238E27FC236}">
                <a16:creationId xmlns:a16="http://schemas.microsoft.com/office/drawing/2014/main" xmlns="" id="{5FF6B316-E1A2-4A17-BA78-6A979B2AEE61}"/>
              </a:ext>
            </a:extLst>
          </p:cNvPr>
          <p:cNvSpPr>
            <a:spLocks noGrp="1"/>
          </p:cNvSpPr>
          <p:nvPr>
            <p:ph type="body" sz="quarter" idx="12"/>
          </p:nvPr>
        </p:nvSpPr>
        <p:spPr>
          <a:xfrm>
            <a:off x="1305867" y="677210"/>
            <a:ext cx="4950337" cy="313932"/>
          </a:xfrm>
        </p:spPr>
        <p:txBody>
          <a:bodyPr/>
          <a:lstStyle/>
          <a:p>
            <a:r>
              <a:rPr lang="en-US" altLang="zh-CN" dirty="0"/>
              <a:t>Click here to add a title </a:t>
            </a:r>
          </a:p>
        </p:txBody>
      </p:sp>
      <p:pic>
        <p:nvPicPr>
          <p:cNvPr id="14" name="图片 13" descr="桌子上的电子产品&#10;&#10;描述已自动生成">
            <a:extLst>
              <a:ext uri="{FF2B5EF4-FFF2-40B4-BE49-F238E27FC236}">
                <a16:creationId xmlns:a16="http://schemas.microsoft.com/office/drawing/2014/main" xmlns="" id="{F1EF269D-4CB2-45CB-9114-D4565411027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02" y="1629000"/>
            <a:ext cx="2700000" cy="1800000"/>
          </a:xfrm>
          <a:prstGeom prst="rect">
            <a:avLst/>
          </a:prstGeom>
        </p:spPr>
      </p:pic>
      <p:pic>
        <p:nvPicPr>
          <p:cNvPr id="16" name="图片 15">
            <a:extLst>
              <a:ext uri="{FF2B5EF4-FFF2-40B4-BE49-F238E27FC236}">
                <a16:creationId xmlns:a16="http://schemas.microsoft.com/office/drawing/2014/main" xmlns="" id="{6CCCF9E5-F1D9-4058-832B-481422E7A09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6000" y="1629000"/>
            <a:ext cx="2700000" cy="1800000"/>
          </a:xfrm>
          <a:prstGeom prst="rect">
            <a:avLst/>
          </a:prstGeom>
        </p:spPr>
      </p:pic>
      <p:pic>
        <p:nvPicPr>
          <p:cNvPr id="18" name="图片 17">
            <a:extLst>
              <a:ext uri="{FF2B5EF4-FFF2-40B4-BE49-F238E27FC236}">
                <a16:creationId xmlns:a16="http://schemas.microsoft.com/office/drawing/2014/main" xmlns="" id="{7D4E0712-6F09-4F6F-917A-B7A97373760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74078" y="3749466"/>
            <a:ext cx="2700000" cy="1800000"/>
          </a:xfrm>
          <a:prstGeom prst="rect">
            <a:avLst/>
          </a:prstGeom>
        </p:spPr>
      </p:pic>
      <p:pic>
        <p:nvPicPr>
          <p:cNvPr id="19" name="图片 18" descr="桌子上的电子产品&#10;&#10;描述已自动生成">
            <a:extLst>
              <a:ext uri="{FF2B5EF4-FFF2-40B4-BE49-F238E27FC236}">
                <a16:creationId xmlns:a16="http://schemas.microsoft.com/office/drawing/2014/main" xmlns="" id="{F4359921-23AF-4C7A-9325-53B054C8A1B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96002" y="3749466"/>
            <a:ext cx="2700000" cy="1800000"/>
          </a:xfrm>
          <a:prstGeom prst="rect">
            <a:avLst/>
          </a:prstGeom>
        </p:spPr>
      </p:pic>
      <p:sp>
        <p:nvSpPr>
          <p:cNvPr id="21" name="矩形 20">
            <a:extLst>
              <a:ext uri="{FF2B5EF4-FFF2-40B4-BE49-F238E27FC236}">
                <a16:creationId xmlns:a16="http://schemas.microsoft.com/office/drawing/2014/main" xmlns="" id="{7EDFB135-3916-4A3B-8B0B-BF3191AB83C5}"/>
              </a:ext>
            </a:extLst>
          </p:cNvPr>
          <p:cNvSpPr/>
          <p:nvPr/>
        </p:nvSpPr>
        <p:spPr>
          <a:xfrm>
            <a:off x="3396000" y="1629000"/>
            <a:ext cx="2578080" cy="1800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a16="http://schemas.microsoft.com/office/drawing/2014/main" xmlns="" id="{67343CB4-18A8-4C55-9947-D2CDFF58F31F}"/>
              </a:ext>
            </a:extLst>
          </p:cNvPr>
          <p:cNvSpPr/>
          <p:nvPr/>
        </p:nvSpPr>
        <p:spPr>
          <a:xfrm>
            <a:off x="8796002" y="1629000"/>
            <a:ext cx="2578080" cy="1800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xmlns="" id="{7FCA9C85-FF8C-4B3F-9676-B63C43F516FC}"/>
              </a:ext>
            </a:extLst>
          </p:cNvPr>
          <p:cNvSpPr/>
          <p:nvPr/>
        </p:nvSpPr>
        <p:spPr>
          <a:xfrm>
            <a:off x="6217922" y="3749466"/>
            <a:ext cx="2578080" cy="1800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xmlns="" id="{88B82020-AB3C-4DE1-B74A-603C61119276}"/>
              </a:ext>
            </a:extLst>
          </p:cNvPr>
          <p:cNvSpPr/>
          <p:nvPr/>
        </p:nvSpPr>
        <p:spPr>
          <a:xfrm>
            <a:off x="695998" y="3749466"/>
            <a:ext cx="2578080" cy="1800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xmlns="" id="{2A778123-4384-4EE5-8A88-B54D0266C189}"/>
              </a:ext>
            </a:extLst>
          </p:cNvPr>
          <p:cNvSpPr txBox="1"/>
          <p:nvPr/>
        </p:nvSpPr>
        <p:spPr>
          <a:xfrm>
            <a:off x="3529563" y="1803673"/>
            <a:ext cx="2432878" cy="1450654"/>
          </a:xfrm>
          <a:prstGeom prst="rect">
            <a:avLst/>
          </a:prstGeom>
          <a:noFill/>
        </p:spPr>
        <p:txBody>
          <a:bodyPr wrap="square" rtlCol="0">
            <a:spAutoFit/>
          </a:bodyPr>
          <a:lstStyle/>
          <a:p>
            <a:pPr marL="285750" indent="-285750">
              <a:lnSpc>
                <a:spcPct val="125000"/>
              </a:lnSpc>
              <a:buFont typeface="Wingdings" panose="05000000000000000000" pitchFamily="2" charset="2"/>
              <a:buChar char="n"/>
            </a:pPr>
            <a:r>
              <a:rPr lang="zh-CN" altLang="en-US" dirty="0">
                <a:latin typeface="思源黑体 CN Light" panose="020B0300000000000000" pitchFamily="34" charset="-122"/>
                <a:ea typeface="思源黑体 CN Light" panose="020B0300000000000000" pitchFamily="34" charset="-122"/>
              </a:rPr>
              <a:t>单击在此输入文本</a:t>
            </a:r>
            <a:endParaRPr lang="en-US" altLang="zh-CN" dirty="0">
              <a:latin typeface="思源黑体 CN Light" panose="020B0300000000000000" pitchFamily="34" charset="-122"/>
              <a:ea typeface="思源黑体 CN Light" panose="020B0300000000000000" pitchFamily="34" charset="-122"/>
            </a:endParaRPr>
          </a:p>
          <a:p>
            <a:pPr marL="285750" indent="-285750">
              <a:lnSpc>
                <a:spcPct val="125000"/>
              </a:lnSpc>
              <a:buFont typeface="Wingdings" panose="05000000000000000000" pitchFamily="2" charset="2"/>
              <a:buChar char="n"/>
            </a:pPr>
            <a:r>
              <a:rPr lang="zh-CN" altLang="en-US" dirty="0">
                <a:latin typeface="思源黑体 CN Light" panose="020B0300000000000000" pitchFamily="34" charset="-122"/>
                <a:ea typeface="思源黑体 CN Light" panose="020B0300000000000000" pitchFamily="34" charset="-122"/>
              </a:rPr>
              <a:t>单击在此输入文本</a:t>
            </a:r>
            <a:endParaRPr lang="en-US" altLang="zh-CN" dirty="0">
              <a:latin typeface="思源黑体 CN Light" panose="020B0300000000000000" pitchFamily="34" charset="-122"/>
              <a:ea typeface="思源黑体 CN Light" panose="020B0300000000000000" pitchFamily="34" charset="-122"/>
            </a:endParaRPr>
          </a:p>
          <a:p>
            <a:pPr marL="285750" indent="-285750">
              <a:lnSpc>
                <a:spcPct val="125000"/>
              </a:lnSpc>
              <a:buFont typeface="Wingdings" panose="05000000000000000000" pitchFamily="2" charset="2"/>
              <a:buChar char="n"/>
            </a:pPr>
            <a:r>
              <a:rPr lang="zh-CN" altLang="en-US" dirty="0">
                <a:latin typeface="思源黑体 CN Light" panose="020B0300000000000000" pitchFamily="34" charset="-122"/>
                <a:ea typeface="思源黑体 CN Light" panose="020B0300000000000000" pitchFamily="34" charset="-122"/>
              </a:rPr>
              <a:t>单击在此输入文本</a:t>
            </a:r>
            <a:endParaRPr lang="en-US" altLang="zh-CN" dirty="0">
              <a:latin typeface="思源黑体 CN Light" panose="020B0300000000000000" pitchFamily="34" charset="-122"/>
              <a:ea typeface="思源黑体 CN Light" panose="020B0300000000000000" pitchFamily="34" charset="-122"/>
            </a:endParaRPr>
          </a:p>
          <a:p>
            <a:pPr marL="285750" indent="-285750">
              <a:lnSpc>
                <a:spcPct val="125000"/>
              </a:lnSpc>
              <a:buFont typeface="Wingdings" panose="05000000000000000000" pitchFamily="2" charset="2"/>
              <a:buChar char="n"/>
            </a:pPr>
            <a:r>
              <a:rPr lang="zh-CN" altLang="en-US" dirty="0">
                <a:latin typeface="思源黑体 CN Light" panose="020B0300000000000000" pitchFamily="34" charset="-122"/>
                <a:ea typeface="思源黑体 CN Light" panose="020B0300000000000000" pitchFamily="34" charset="-122"/>
              </a:rPr>
              <a:t>单击在此输入文本</a:t>
            </a:r>
          </a:p>
        </p:txBody>
      </p:sp>
      <p:sp>
        <p:nvSpPr>
          <p:cNvPr id="27" name="文本框 26">
            <a:extLst>
              <a:ext uri="{FF2B5EF4-FFF2-40B4-BE49-F238E27FC236}">
                <a16:creationId xmlns:a16="http://schemas.microsoft.com/office/drawing/2014/main" xmlns="" id="{70F28515-6D4B-4BA0-82FC-30C0B7DB17F1}"/>
              </a:ext>
            </a:extLst>
          </p:cNvPr>
          <p:cNvSpPr txBox="1"/>
          <p:nvPr/>
        </p:nvSpPr>
        <p:spPr>
          <a:xfrm>
            <a:off x="8868603" y="1803673"/>
            <a:ext cx="2432878" cy="1450654"/>
          </a:xfrm>
          <a:prstGeom prst="rect">
            <a:avLst/>
          </a:prstGeom>
          <a:noFill/>
        </p:spPr>
        <p:txBody>
          <a:bodyPr wrap="square" rtlCol="0">
            <a:spAutoFit/>
          </a:bodyPr>
          <a:lstStyle/>
          <a:p>
            <a:pPr marL="285750" indent="-285750">
              <a:lnSpc>
                <a:spcPct val="125000"/>
              </a:lnSpc>
              <a:buFont typeface="Wingdings" panose="05000000000000000000" pitchFamily="2" charset="2"/>
              <a:buChar char="n"/>
            </a:pPr>
            <a:r>
              <a:rPr lang="zh-CN" altLang="en-US" dirty="0">
                <a:latin typeface="思源黑体 CN Light" panose="020B0300000000000000" pitchFamily="34" charset="-122"/>
                <a:ea typeface="思源黑体 CN Light" panose="020B0300000000000000" pitchFamily="34" charset="-122"/>
              </a:rPr>
              <a:t>单击在此输入文本</a:t>
            </a:r>
            <a:endParaRPr lang="en-US" altLang="zh-CN" dirty="0">
              <a:latin typeface="思源黑体 CN Light" panose="020B0300000000000000" pitchFamily="34" charset="-122"/>
              <a:ea typeface="思源黑体 CN Light" panose="020B0300000000000000" pitchFamily="34" charset="-122"/>
            </a:endParaRPr>
          </a:p>
          <a:p>
            <a:pPr marL="285750" indent="-285750">
              <a:lnSpc>
                <a:spcPct val="125000"/>
              </a:lnSpc>
              <a:buFont typeface="Wingdings" panose="05000000000000000000" pitchFamily="2" charset="2"/>
              <a:buChar char="n"/>
            </a:pPr>
            <a:r>
              <a:rPr lang="zh-CN" altLang="en-US" dirty="0">
                <a:latin typeface="思源黑体 CN Light" panose="020B0300000000000000" pitchFamily="34" charset="-122"/>
                <a:ea typeface="思源黑体 CN Light" panose="020B0300000000000000" pitchFamily="34" charset="-122"/>
              </a:rPr>
              <a:t>单击在此输入文本</a:t>
            </a:r>
            <a:endParaRPr lang="en-US" altLang="zh-CN" dirty="0">
              <a:latin typeface="思源黑体 CN Light" panose="020B0300000000000000" pitchFamily="34" charset="-122"/>
              <a:ea typeface="思源黑体 CN Light" panose="020B0300000000000000" pitchFamily="34" charset="-122"/>
            </a:endParaRPr>
          </a:p>
          <a:p>
            <a:pPr marL="285750" indent="-285750">
              <a:lnSpc>
                <a:spcPct val="125000"/>
              </a:lnSpc>
              <a:buFont typeface="Wingdings" panose="05000000000000000000" pitchFamily="2" charset="2"/>
              <a:buChar char="n"/>
            </a:pPr>
            <a:r>
              <a:rPr lang="zh-CN" altLang="en-US" dirty="0">
                <a:latin typeface="思源黑体 CN Light" panose="020B0300000000000000" pitchFamily="34" charset="-122"/>
                <a:ea typeface="思源黑体 CN Light" panose="020B0300000000000000" pitchFamily="34" charset="-122"/>
              </a:rPr>
              <a:t>单击在此输入文本</a:t>
            </a:r>
            <a:endParaRPr lang="en-US" altLang="zh-CN" dirty="0">
              <a:latin typeface="思源黑体 CN Light" panose="020B0300000000000000" pitchFamily="34" charset="-122"/>
              <a:ea typeface="思源黑体 CN Light" panose="020B0300000000000000" pitchFamily="34" charset="-122"/>
            </a:endParaRPr>
          </a:p>
          <a:p>
            <a:pPr marL="285750" indent="-285750">
              <a:lnSpc>
                <a:spcPct val="125000"/>
              </a:lnSpc>
              <a:buFont typeface="Wingdings" panose="05000000000000000000" pitchFamily="2" charset="2"/>
              <a:buChar char="n"/>
            </a:pPr>
            <a:r>
              <a:rPr lang="zh-CN" altLang="en-US" dirty="0">
                <a:latin typeface="思源黑体 CN Light" panose="020B0300000000000000" pitchFamily="34" charset="-122"/>
                <a:ea typeface="思源黑体 CN Light" panose="020B0300000000000000" pitchFamily="34" charset="-122"/>
              </a:rPr>
              <a:t>单击在此输入文本</a:t>
            </a:r>
          </a:p>
        </p:txBody>
      </p:sp>
      <p:sp>
        <p:nvSpPr>
          <p:cNvPr id="28" name="文本框 27">
            <a:extLst>
              <a:ext uri="{FF2B5EF4-FFF2-40B4-BE49-F238E27FC236}">
                <a16:creationId xmlns:a16="http://schemas.microsoft.com/office/drawing/2014/main" xmlns="" id="{0891AF83-2BDB-469F-8C46-E027198D0191}"/>
              </a:ext>
            </a:extLst>
          </p:cNvPr>
          <p:cNvSpPr txBox="1"/>
          <p:nvPr/>
        </p:nvSpPr>
        <p:spPr>
          <a:xfrm>
            <a:off x="6290523" y="3924139"/>
            <a:ext cx="2432878" cy="1450654"/>
          </a:xfrm>
          <a:prstGeom prst="rect">
            <a:avLst/>
          </a:prstGeom>
          <a:noFill/>
        </p:spPr>
        <p:txBody>
          <a:bodyPr wrap="square" rtlCol="0">
            <a:spAutoFit/>
          </a:bodyPr>
          <a:lstStyle/>
          <a:p>
            <a:pPr marL="285750" indent="-285750">
              <a:lnSpc>
                <a:spcPct val="125000"/>
              </a:lnSpc>
              <a:buFont typeface="Wingdings" panose="05000000000000000000" pitchFamily="2" charset="2"/>
              <a:buChar char="n"/>
            </a:pPr>
            <a:r>
              <a:rPr lang="zh-CN" altLang="en-US" dirty="0">
                <a:latin typeface="思源黑体 CN Light" panose="020B0300000000000000" pitchFamily="34" charset="-122"/>
                <a:ea typeface="思源黑体 CN Light" panose="020B0300000000000000" pitchFamily="34" charset="-122"/>
              </a:rPr>
              <a:t>单击在此输入文本</a:t>
            </a:r>
            <a:endParaRPr lang="en-US" altLang="zh-CN" dirty="0">
              <a:latin typeface="思源黑体 CN Light" panose="020B0300000000000000" pitchFamily="34" charset="-122"/>
              <a:ea typeface="思源黑体 CN Light" panose="020B0300000000000000" pitchFamily="34" charset="-122"/>
            </a:endParaRPr>
          </a:p>
          <a:p>
            <a:pPr marL="285750" indent="-285750">
              <a:lnSpc>
                <a:spcPct val="125000"/>
              </a:lnSpc>
              <a:buFont typeface="Wingdings" panose="05000000000000000000" pitchFamily="2" charset="2"/>
              <a:buChar char="n"/>
            </a:pPr>
            <a:r>
              <a:rPr lang="zh-CN" altLang="en-US" dirty="0">
                <a:latin typeface="思源黑体 CN Light" panose="020B0300000000000000" pitchFamily="34" charset="-122"/>
                <a:ea typeface="思源黑体 CN Light" panose="020B0300000000000000" pitchFamily="34" charset="-122"/>
              </a:rPr>
              <a:t>单击在此输入文本</a:t>
            </a:r>
            <a:endParaRPr lang="en-US" altLang="zh-CN" dirty="0">
              <a:latin typeface="思源黑体 CN Light" panose="020B0300000000000000" pitchFamily="34" charset="-122"/>
              <a:ea typeface="思源黑体 CN Light" panose="020B0300000000000000" pitchFamily="34" charset="-122"/>
            </a:endParaRPr>
          </a:p>
          <a:p>
            <a:pPr marL="285750" indent="-285750">
              <a:lnSpc>
                <a:spcPct val="125000"/>
              </a:lnSpc>
              <a:buFont typeface="Wingdings" panose="05000000000000000000" pitchFamily="2" charset="2"/>
              <a:buChar char="n"/>
            </a:pPr>
            <a:r>
              <a:rPr lang="zh-CN" altLang="en-US" dirty="0">
                <a:latin typeface="思源黑体 CN Light" panose="020B0300000000000000" pitchFamily="34" charset="-122"/>
                <a:ea typeface="思源黑体 CN Light" panose="020B0300000000000000" pitchFamily="34" charset="-122"/>
              </a:rPr>
              <a:t>单击在此输入文本</a:t>
            </a:r>
            <a:endParaRPr lang="en-US" altLang="zh-CN" dirty="0">
              <a:latin typeface="思源黑体 CN Light" panose="020B0300000000000000" pitchFamily="34" charset="-122"/>
              <a:ea typeface="思源黑体 CN Light" panose="020B0300000000000000" pitchFamily="34" charset="-122"/>
            </a:endParaRPr>
          </a:p>
          <a:p>
            <a:pPr marL="285750" indent="-285750">
              <a:lnSpc>
                <a:spcPct val="125000"/>
              </a:lnSpc>
              <a:buFont typeface="Wingdings" panose="05000000000000000000" pitchFamily="2" charset="2"/>
              <a:buChar char="n"/>
            </a:pPr>
            <a:r>
              <a:rPr lang="zh-CN" altLang="en-US" dirty="0">
                <a:latin typeface="思源黑体 CN Light" panose="020B0300000000000000" pitchFamily="34" charset="-122"/>
                <a:ea typeface="思源黑体 CN Light" panose="020B0300000000000000" pitchFamily="34" charset="-122"/>
              </a:rPr>
              <a:t>单击在此输入文本</a:t>
            </a:r>
          </a:p>
        </p:txBody>
      </p:sp>
      <p:sp>
        <p:nvSpPr>
          <p:cNvPr id="29" name="文本框 28">
            <a:extLst>
              <a:ext uri="{FF2B5EF4-FFF2-40B4-BE49-F238E27FC236}">
                <a16:creationId xmlns:a16="http://schemas.microsoft.com/office/drawing/2014/main" xmlns="" id="{88719B7D-31FC-4B5B-BEBA-56260EAD4BF5}"/>
              </a:ext>
            </a:extLst>
          </p:cNvPr>
          <p:cNvSpPr txBox="1"/>
          <p:nvPr/>
        </p:nvSpPr>
        <p:spPr>
          <a:xfrm>
            <a:off x="766590" y="3924139"/>
            <a:ext cx="2432878" cy="1450654"/>
          </a:xfrm>
          <a:prstGeom prst="rect">
            <a:avLst/>
          </a:prstGeom>
          <a:noFill/>
        </p:spPr>
        <p:txBody>
          <a:bodyPr wrap="square" rtlCol="0">
            <a:spAutoFit/>
          </a:bodyPr>
          <a:lstStyle/>
          <a:p>
            <a:pPr marL="285750" indent="-285750">
              <a:lnSpc>
                <a:spcPct val="125000"/>
              </a:lnSpc>
              <a:buFont typeface="Wingdings" panose="05000000000000000000" pitchFamily="2" charset="2"/>
              <a:buChar char="n"/>
            </a:pPr>
            <a:r>
              <a:rPr lang="zh-CN" altLang="en-US" dirty="0">
                <a:latin typeface="思源黑体 CN Light" panose="020B0300000000000000" pitchFamily="34" charset="-122"/>
                <a:ea typeface="思源黑体 CN Light" panose="020B0300000000000000" pitchFamily="34" charset="-122"/>
              </a:rPr>
              <a:t>单击在此输入文本</a:t>
            </a:r>
            <a:endParaRPr lang="en-US" altLang="zh-CN" dirty="0">
              <a:latin typeface="思源黑体 CN Light" panose="020B0300000000000000" pitchFamily="34" charset="-122"/>
              <a:ea typeface="思源黑体 CN Light" panose="020B0300000000000000" pitchFamily="34" charset="-122"/>
            </a:endParaRPr>
          </a:p>
          <a:p>
            <a:pPr marL="285750" indent="-285750">
              <a:lnSpc>
                <a:spcPct val="125000"/>
              </a:lnSpc>
              <a:buFont typeface="Wingdings" panose="05000000000000000000" pitchFamily="2" charset="2"/>
              <a:buChar char="n"/>
            </a:pPr>
            <a:r>
              <a:rPr lang="zh-CN" altLang="en-US" dirty="0">
                <a:latin typeface="思源黑体 CN Light" panose="020B0300000000000000" pitchFamily="34" charset="-122"/>
                <a:ea typeface="思源黑体 CN Light" panose="020B0300000000000000" pitchFamily="34" charset="-122"/>
              </a:rPr>
              <a:t>单击在此输入文本</a:t>
            </a:r>
            <a:endParaRPr lang="en-US" altLang="zh-CN" dirty="0">
              <a:latin typeface="思源黑体 CN Light" panose="020B0300000000000000" pitchFamily="34" charset="-122"/>
              <a:ea typeface="思源黑体 CN Light" panose="020B0300000000000000" pitchFamily="34" charset="-122"/>
            </a:endParaRPr>
          </a:p>
          <a:p>
            <a:pPr marL="285750" indent="-285750">
              <a:lnSpc>
                <a:spcPct val="125000"/>
              </a:lnSpc>
              <a:buFont typeface="Wingdings" panose="05000000000000000000" pitchFamily="2" charset="2"/>
              <a:buChar char="n"/>
            </a:pPr>
            <a:r>
              <a:rPr lang="zh-CN" altLang="en-US" dirty="0">
                <a:latin typeface="思源黑体 CN Light" panose="020B0300000000000000" pitchFamily="34" charset="-122"/>
                <a:ea typeface="思源黑体 CN Light" panose="020B0300000000000000" pitchFamily="34" charset="-122"/>
              </a:rPr>
              <a:t>单击在此输入文本</a:t>
            </a:r>
            <a:endParaRPr lang="en-US" altLang="zh-CN" dirty="0">
              <a:latin typeface="思源黑体 CN Light" panose="020B0300000000000000" pitchFamily="34" charset="-122"/>
              <a:ea typeface="思源黑体 CN Light" panose="020B0300000000000000" pitchFamily="34" charset="-122"/>
            </a:endParaRPr>
          </a:p>
          <a:p>
            <a:pPr marL="285750" indent="-285750">
              <a:lnSpc>
                <a:spcPct val="125000"/>
              </a:lnSpc>
              <a:buFont typeface="Wingdings" panose="05000000000000000000" pitchFamily="2" charset="2"/>
              <a:buChar char="n"/>
            </a:pPr>
            <a:r>
              <a:rPr lang="zh-CN" altLang="en-US" dirty="0">
                <a:latin typeface="思源黑体 CN Light" panose="020B0300000000000000" pitchFamily="34" charset="-122"/>
                <a:ea typeface="思源黑体 CN Light" panose="020B0300000000000000" pitchFamily="34" charset="-122"/>
              </a:rPr>
              <a:t>单击在此输入文本</a:t>
            </a:r>
          </a:p>
        </p:txBody>
      </p:sp>
    </p:spTree>
    <p:extLst>
      <p:ext uri="{BB962C8B-B14F-4D97-AF65-F5344CB8AC3E}">
        <p14:creationId xmlns:p14="http://schemas.microsoft.com/office/powerpoint/2010/main" val="303016774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79A7365C-660F-42A3-98AF-60CE2BA83E8B}"/>
              </a:ext>
            </a:extLst>
          </p:cNvPr>
          <p:cNvSpPr>
            <a:spLocks noChangeAspect="1"/>
          </p:cNvSpPr>
          <p:nvPr/>
        </p:nvSpPr>
        <p:spPr>
          <a:xfrm flipH="1">
            <a:off x="0" y="0"/>
            <a:ext cx="12210864" cy="6858000"/>
          </a:xfrm>
          <a:prstGeom prst="rect">
            <a:avLst/>
          </a:prstGeom>
          <a:blipFill dpi="0" rotWithShape="1">
            <a:blip r:embed="rId2">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Lst>
            </a:blip>
            <a:srcRect/>
            <a:stretch>
              <a:fillRect t="-11900" b="-11900"/>
            </a:stretch>
          </a:blipFill>
          <a:ln w="25400" cap="flat" cmpd="sng" algn="ctr">
            <a:noFill/>
            <a:prstDash val="solid"/>
          </a:ln>
          <a:effectLst/>
          <a:extLst>
            <a:ext uri="{91240B29-F687-4F45-9708-019B960494DF}">
              <a14:hiddenLine xmlns:a14="http://schemas.microsoft.com/office/drawing/2010/main" w="25400" cap="flat" cmpd="sng" algn="ctr">
                <a:solidFill>
                  <a:schemeClr val="dk1"/>
                </a:solidFill>
                <a:prstDash val="solid"/>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dirty="0"/>
          </a:p>
        </p:txBody>
      </p:sp>
      <p:sp>
        <p:nvSpPr>
          <p:cNvPr id="3" name="矩形 2">
            <a:extLst>
              <a:ext uri="{FF2B5EF4-FFF2-40B4-BE49-F238E27FC236}">
                <a16:creationId xmlns:a16="http://schemas.microsoft.com/office/drawing/2014/main" xmlns="" id="{F0259AE9-661D-4185-B39D-0E83232AB732}"/>
              </a:ext>
            </a:extLst>
          </p:cNvPr>
          <p:cNvSpPr/>
          <p:nvPr/>
        </p:nvSpPr>
        <p:spPr>
          <a:xfrm>
            <a:off x="0" y="0"/>
            <a:ext cx="12191999" cy="6858000"/>
          </a:xfrm>
          <a:prstGeom prst="rect">
            <a:avLst/>
          </a:prstGeom>
          <a:solidFill>
            <a:schemeClr val="accent5">
              <a:lumMod val="7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xmlns="" id="{DF22CD13-BF58-4C5F-8280-DE5C4E69148D}"/>
              </a:ext>
            </a:extLst>
          </p:cNvPr>
          <p:cNvSpPr txBox="1"/>
          <p:nvPr/>
        </p:nvSpPr>
        <p:spPr>
          <a:xfrm>
            <a:off x="1066483" y="-1"/>
            <a:ext cx="4541837" cy="6915007"/>
          </a:xfrm>
          <a:custGeom>
            <a:avLst/>
            <a:gdLst/>
            <a:ahLst/>
            <a:cxnLst/>
            <a:rect l="l" t="t" r="r" b="b"/>
            <a:pathLst>
              <a:path w="4228393" h="6437784">
                <a:moveTo>
                  <a:pt x="2072134" y="0"/>
                </a:moveTo>
                <a:lnTo>
                  <a:pt x="3223319" y="0"/>
                </a:lnTo>
                <a:lnTo>
                  <a:pt x="1204317" y="4440920"/>
                </a:lnTo>
                <a:lnTo>
                  <a:pt x="2687575" y="4440920"/>
                </a:lnTo>
                <a:lnTo>
                  <a:pt x="2687575" y="2647727"/>
                </a:lnTo>
                <a:lnTo>
                  <a:pt x="3736925" y="2647727"/>
                </a:lnTo>
                <a:lnTo>
                  <a:pt x="3736925" y="4440920"/>
                </a:lnTo>
                <a:lnTo>
                  <a:pt x="4228393" y="4440920"/>
                </a:lnTo>
                <a:lnTo>
                  <a:pt x="4228393" y="5445993"/>
                </a:lnTo>
                <a:lnTo>
                  <a:pt x="3736925" y="5445993"/>
                </a:lnTo>
                <a:lnTo>
                  <a:pt x="3736925" y="6437784"/>
                </a:lnTo>
                <a:lnTo>
                  <a:pt x="2687575" y="6437784"/>
                </a:lnTo>
                <a:lnTo>
                  <a:pt x="2687575" y="5445993"/>
                </a:lnTo>
                <a:lnTo>
                  <a:pt x="0" y="5445993"/>
                </a:lnTo>
                <a:lnTo>
                  <a:pt x="0" y="4494051"/>
                </a:lnTo>
                <a:close/>
              </a:path>
            </a:pathLst>
          </a:custGeom>
          <a:solidFill>
            <a:schemeClr val="tx1">
              <a:alpha val="3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defRPr sz="71400">
                <a:latin typeface="Bahnschrift SemiBold" panose="020B0502040204020203" pitchFamily="34" charset="0"/>
                <a:cs typeface="Arial" panose="020B0604020202020204" pitchFamily="34" charset="0"/>
              </a:defRPr>
            </a:lvl1pPr>
          </a:lstStyle>
          <a:p>
            <a:endParaRPr lang="zh-CN" altLang="en-US" dirty="0"/>
          </a:p>
        </p:txBody>
      </p:sp>
      <p:sp>
        <p:nvSpPr>
          <p:cNvPr id="10" name="文本框 9">
            <a:extLst>
              <a:ext uri="{FF2B5EF4-FFF2-40B4-BE49-F238E27FC236}">
                <a16:creationId xmlns:a16="http://schemas.microsoft.com/office/drawing/2014/main" xmlns="" id="{262ED894-07EE-4BB0-A2CA-70096CBF8EAE}"/>
              </a:ext>
            </a:extLst>
          </p:cNvPr>
          <p:cNvSpPr txBox="1"/>
          <p:nvPr/>
        </p:nvSpPr>
        <p:spPr>
          <a:xfrm>
            <a:off x="1101653" y="2321004"/>
            <a:ext cx="2973891" cy="1107996"/>
          </a:xfrm>
          <a:prstGeom prst="rect">
            <a:avLst/>
          </a:prstGeom>
          <a:noFill/>
        </p:spPr>
        <p:txBody>
          <a:bodyPr wrap="none" rtlCol="0">
            <a:spAutoFit/>
          </a:bodyPr>
          <a:lstStyle/>
          <a:p>
            <a:r>
              <a:rPr lang="en-US" altLang="zh-CN" sz="6600" i="1" dirty="0">
                <a:solidFill>
                  <a:schemeClr val="bg1"/>
                </a:solidFill>
                <a:effectLst>
                  <a:outerShdw blurRad="38100" dist="38100" dir="2700000" algn="tl">
                    <a:srgbClr val="000000">
                      <a:alpha val="43137"/>
                    </a:srgbClr>
                  </a:outerShdw>
                </a:effectLst>
                <a:latin typeface="Bahnschrift SemiBold" panose="020B0502040204020203" pitchFamily="34" charset="0"/>
              </a:rPr>
              <a:t>Part </a:t>
            </a:r>
            <a:r>
              <a:rPr lang="en-US" altLang="zh-CN" sz="6600" i="1" dirty="0">
                <a:solidFill>
                  <a:srgbClr val="FFC000"/>
                </a:solidFill>
                <a:effectLst>
                  <a:outerShdw blurRad="38100" dist="38100" dir="2700000" algn="tl">
                    <a:srgbClr val="000000">
                      <a:alpha val="43137"/>
                    </a:srgbClr>
                  </a:outerShdw>
                </a:effectLst>
                <a:latin typeface="Bahnschrift SemiBold" panose="020B0502040204020203" pitchFamily="34" charset="0"/>
              </a:rPr>
              <a:t>04</a:t>
            </a:r>
            <a:endParaRPr lang="zh-CN" altLang="en-US" sz="6600" i="1" dirty="0">
              <a:solidFill>
                <a:srgbClr val="FFC000"/>
              </a:solidFill>
              <a:effectLst>
                <a:outerShdw blurRad="38100" dist="38100" dir="2700000" algn="tl">
                  <a:srgbClr val="000000">
                    <a:alpha val="43137"/>
                  </a:srgbClr>
                </a:outerShdw>
              </a:effectLst>
              <a:latin typeface="Bahnschrift SemiBold" panose="020B0502040204020203" pitchFamily="34" charset="0"/>
            </a:endParaRPr>
          </a:p>
        </p:txBody>
      </p:sp>
      <p:sp>
        <p:nvSpPr>
          <p:cNvPr id="11" name="文本框 10">
            <a:extLst>
              <a:ext uri="{FF2B5EF4-FFF2-40B4-BE49-F238E27FC236}">
                <a16:creationId xmlns:a16="http://schemas.microsoft.com/office/drawing/2014/main" xmlns="" id="{5A7637C3-8662-49EC-9801-A9C586122CD0}"/>
              </a:ext>
            </a:extLst>
          </p:cNvPr>
          <p:cNvSpPr txBox="1"/>
          <p:nvPr/>
        </p:nvSpPr>
        <p:spPr>
          <a:xfrm>
            <a:off x="1066483" y="3429000"/>
            <a:ext cx="5262979" cy="1107996"/>
          </a:xfrm>
          <a:prstGeom prst="rect">
            <a:avLst/>
          </a:prstGeom>
          <a:noFill/>
        </p:spPr>
        <p:txBody>
          <a:bodyPr wrap="none" rtlCol="0">
            <a:spAutoFit/>
          </a:bodyPr>
          <a:lstStyle>
            <a:defPPr>
              <a:defRPr lang="zh-CN"/>
            </a:defPPr>
            <a:lvl1pPr>
              <a:defRPr sz="6600">
                <a:solidFill>
                  <a:schemeClr val="bg1"/>
                </a:solidFill>
                <a:effectLst>
                  <a:outerShdw blurRad="38100" dist="38100" dir="2700000" algn="tl">
                    <a:srgbClr val="000000">
                      <a:alpha val="43137"/>
                    </a:srgbClr>
                  </a:outerShdw>
                </a:effectLst>
                <a:latin typeface="思源黑体 CN Heavy" panose="020B0A00000000000000" pitchFamily="34" charset="-122"/>
                <a:ea typeface="思源黑体 CN Heavy" panose="020B0A00000000000000" pitchFamily="34" charset="-122"/>
              </a:defRPr>
            </a:lvl1pPr>
          </a:lstStyle>
          <a:p>
            <a:r>
              <a:rPr lang="zh-CN" altLang="en-US" dirty="0"/>
              <a:t>在此添加标题</a:t>
            </a:r>
          </a:p>
        </p:txBody>
      </p:sp>
    </p:spTree>
    <p:extLst>
      <p:ext uri="{BB962C8B-B14F-4D97-AF65-F5344CB8AC3E}">
        <p14:creationId xmlns:p14="http://schemas.microsoft.com/office/powerpoint/2010/main" val="2154922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a:extLst>
              <a:ext uri="{FF2B5EF4-FFF2-40B4-BE49-F238E27FC236}">
                <a16:creationId xmlns:a16="http://schemas.microsoft.com/office/drawing/2014/main" xmlns="" id="{074DD8BD-26F8-44D6-BA24-CDF1FDB70E96}"/>
              </a:ext>
            </a:extLst>
          </p:cNvPr>
          <p:cNvSpPr>
            <a:spLocks noGrp="1"/>
          </p:cNvSpPr>
          <p:nvPr>
            <p:ph type="body" sz="quarter" idx="10"/>
          </p:nvPr>
        </p:nvSpPr>
        <p:spPr/>
        <p:txBody>
          <a:bodyPr/>
          <a:lstStyle/>
          <a:p>
            <a:r>
              <a:rPr lang="en-US" altLang="zh-CN" dirty="0"/>
              <a:t>04</a:t>
            </a:r>
            <a:endParaRPr lang="zh-CN" altLang="en-US" dirty="0"/>
          </a:p>
        </p:txBody>
      </p:sp>
      <p:sp>
        <p:nvSpPr>
          <p:cNvPr id="9" name="文本占位符 8">
            <a:extLst>
              <a:ext uri="{FF2B5EF4-FFF2-40B4-BE49-F238E27FC236}">
                <a16:creationId xmlns:a16="http://schemas.microsoft.com/office/drawing/2014/main" xmlns="" id="{E883EA40-3AFA-41AA-9328-F6CEFF44F0BA}"/>
              </a:ext>
            </a:extLst>
          </p:cNvPr>
          <p:cNvSpPr>
            <a:spLocks noGrp="1"/>
          </p:cNvSpPr>
          <p:nvPr>
            <p:ph type="body" sz="quarter" idx="11"/>
          </p:nvPr>
        </p:nvSpPr>
        <p:spPr/>
        <p:txBody>
          <a:bodyPr/>
          <a:lstStyle/>
          <a:p>
            <a:r>
              <a:rPr lang="zh-CN" altLang="en-US" dirty="0"/>
              <a:t>在此输入标题</a:t>
            </a:r>
          </a:p>
        </p:txBody>
      </p:sp>
      <p:sp>
        <p:nvSpPr>
          <p:cNvPr id="10" name="文本占位符 9">
            <a:extLst>
              <a:ext uri="{FF2B5EF4-FFF2-40B4-BE49-F238E27FC236}">
                <a16:creationId xmlns:a16="http://schemas.microsoft.com/office/drawing/2014/main" xmlns="" id="{5FF6B316-E1A2-4A17-BA78-6A979B2AEE61}"/>
              </a:ext>
            </a:extLst>
          </p:cNvPr>
          <p:cNvSpPr>
            <a:spLocks noGrp="1"/>
          </p:cNvSpPr>
          <p:nvPr>
            <p:ph type="body" sz="quarter" idx="12"/>
          </p:nvPr>
        </p:nvSpPr>
        <p:spPr>
          <a:xfrm>
            <a:off x="1305867" y="677210"/>
            <a:ext cx="4950337" cy="313932"/>
          </a:xfrm>
        </p:spPr>
        <p:txBody>
          <a:bodyPr/>
          <a:lstStyle/>
          <a:p>
            <a:r>
              <a:rPr lang="en-US" altLang="zh-CN" dirty="0"/>
              <a:t>Click here to add a title </a:t>
            </a:r>
          </a:p>
        </p:txBody>
      </p:sp>
      <p:pic>
        <p:nvPicPr>
          <p:cNvPr id="5" name="图片 4" descr="桌子上的电子产品&#10;&#10;描述已自动生成">
            <a:extLst>
              <a:ext uri="{FF2B5EF4-FFF2-40B4-BE49-F238E27FC236}">
                <a16:creationId xmlns:a16="http://schemas.microsoft.com/office/drawing/2014/main" xmlns="" id="{5004881F-575E-48A9-895D-E541C9A7FDA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515" y="1421400"/>
            <a:ext cx="3240000" cy="2160000"/>
          </a:xfrm>
          <a:prstGeom prst="rect">
            <a:avLst/>
          </a:prstGeom>
        </p:spPr>
      </p:pic>
      <p:pic>
        <p:nvPicPr>
          <p:cNvPr id="7" name="图片 6">
            <a:extLst>
              <a:ext uri="{FF2B5EF4-FFF2-40B4-BE49-F238E27FC236}">
                <a16:creationId xmlns:a16="http://schemas.microsoft.com/office/drawing/2014/main" xmlns="" id="{EDA297FB-2402-486C-B946-15F1303A4D4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28844" y="3749040"/>
            <a:ext cx="3240000" cy="2160000"/>
          </a:xfrm>
          <a:prstGeom prst="rect">
            <a:avLst/>
          </a:prstGeom>
        </p:spPr>
      </p:pic>
      <p:sp>
        <p:nvSpPr>
          <p:cNvPr id="11" name="矩形 10">
            <a:extLst>
              <a:ext uri="{FF2B5EF4-FFF2-40B4-BE49-F238E27FC236}">
                <a16:creationId xmlns:a16="http://schemas.microsoft.com/office/drawing/2014/main" xmlns="" id="{6D107A46-184D-42A8-9261-C72272BF4DE1}"/>
              </a:ext>
            </a:extLst>
          </p:cNvPr>
          <p:cNvSpPr/>
          <p:nvPr/>
        </p:nvSpPr>
        <p:spPr>
          <a:xfrm>
            <a:off x="3977640" y="1421400"/>
            <a:ext cx="7591204" cy="2160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xmlns="" id="{FD7A9819-6D6A-4E5F-88AB-C085A9BAAC4E}"/>
              </a:ext>
            </a:extLst>
          </p:cNvPr>
          <p:cNvSpPr/>
          <p:nvPr/>
        </p:nvSpPr>
        <p:spPr>
          <a:xfrm>
            <a:off x="571515" y="3749040"/>
            <a:ext cx="7591204" cy="2160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xmlns="" id="{E361CC55-DF09-4CD4-9885-ED885BA1344E}"/>
              </a:ext>
            </a:extLst>
          </p:cNvPr>
          <p:cNvSpPr txBox="1"/>
          <p:nvPr/>
        </p:nvSpPr>
        <p:spPr>
          <a:xfrm>
            <a:off x="4064675" y="1648120"/>
            <a:ext cx="2339102" cy="523220"/>
          </a:xfrm>
          <a:prstGeom prst="rect">
            <a:avLst/>
          </a:prstGeom>
          <a:noFill/>
        </p:spPr>
        <p:txBody>
          <a:bodyPr wrap="none" rtlCol="0">
            <a:spAutoFit/>
          </a:bodyPr>
          <a:lstStyle/>
          <a:p>
            <a:r>
              <a:rPr lang="zh-CN" altLang="en-US" sz="2800" dirty="0"/>
              <a:t>在此输入标题</a:t>
            </a:r>
          </a:p>
        </p:txBody>
      </p:sp>
      <p:sp>
        <p:nvSpPr>
          <p:cNvPr id="14" name="文本框 13">
            <a:extLst>
              <a:ext uri="{FF2B5EF4-FFF2-40B4-BE49-F238E27FC236}">
                <a16:creationId xmlns:a16="http://schemas.microsoft.com/office/drawing/2014/main" xmlns="" id="{79E0A378-7992-431A-B85F-23F3CB10B3C4}"/>
              </a:ext>
            </a:extLst>
          </p:cNvPr>
          <p:cNvSpPr txBox="1"/>
          <p:nvPr/>
        </p:nvSpPr>
        <p:spPr>
          <a:xfrm>
            <a:off x="4049182" y="2206818"/>
            <a:ext cx="7571303" cy="1104405"/>
          </a:xfrm>
          <a:prstGeom prst="rect">
            <a:avLst/>
          </a:prstGeom>
          <a:noFill/>
        </p:spPr>
        <p:txBody>
          <a:bodyPr wrap="none" rtlCol="0">
            <a:spAutoFit/>
          </a:bodyPr>
          <a:lstStyle/>
          <a:p>
            <a:pPr>
              <a:lnSpc>
                <a:spcPct val="125000"/>
              </a:lnSpc>
            </a:pPr>
            <a:r>
              <a:rPr lang="zh-CN" altLang="en-US" dirty="0">
                <a:latin typeface="思源黑体 CN Light" panose="020B0300000000000000" pitchFamily="34" charset="-122"/>
                <a:ea typeface="思源黑体 CN Light" panose="020B0300000000000000" pitchFamily="34" charset="-122"/>
              </a:rPr>
              <a:t>单击在此输入文本单击在此输入文本单击在此输入文本单击在此输入文本</a:t>
            </a:r>
          </a:p>
          <a:p>
            <a:pPr>
              <a:lnSpc>
                <a:spcPct val="125000"/>
              </a:lnSpc>
            </a:pPr>
            <a:r>
              <a:rPr lang="zh-CN" altLang="en-US" dirty="0">
                <a:latin typeface="思源黑体 CN Light" panose="020B0300000000000000" pitchFamily="34" charset="-122"/>
                <a:ea typeface="思源黑体 CN Light" panose="020B0300000000000000" pitchFamily="34" charset="-122"/>
              </a:rPr>
              <a:t>单击在此输入文本单击在此输入文本单击在此输入文本单击在此输入文本</a:t>
            </a:r>
          </a:p>
          <a:p>
            <a:pPr>
              <a:lnSpc>
                <a:spcPct val="125000"/>
              </a:lnSpc>
            </a:pPr>
            <a:r>
              <a:rPr lang="zh-CN" altLang="en-US" dirty="0">
                <a:latin typeface="思源黑体 CN Light" panose="020B0300000000000000" pitchFamily="34" charset="-122"/>
                <a:ea typeface="思源黑体 CN Light" panose="020B0300000000000000" pitchFamily="34" charset="-122"/>
              </a:rPr>
              <a:t>单击在此输入文本单击在此输入文本单击在此输入文本单击在此输入文本</a:t>
            </a:r>
          </a:p>
        </p:txBody>
      </p:sp>
      <p:sp>
        <p:nvSpPr>
          <p:cNvPr id="15" name="文本框 14">
            <a:extLst>
              <a:ext uri="{FF2B5EF4-FFF2-40B4-BE49-F238E27FC236}">
                <a16:creationId xmlns:a16="http://schemas.microsoft.com/office/drawing/2014/main" xmlns="" id="{A575596D-D0C7-4278-9EE5-D61FDAD6640D}"/>
              </a:ext>
            </a:extLst>
          </p:cNvPr>
          <p:cNvSpPr txBox="1"/>
          <p:nvPr/>
        </p:nvSpPr>
        <p:spPr>
          <a:xfrm>
            <a:off x="5823617" y="4009256"/>
            <a:ext cx="2339102" cy="523220"/>
          </a:xfrm>
          <a:prstGeom prst="rect">
            <a:avLst/>
          </a:prstGeom>
          <a:noFill/>
        </p:spPr>
        <p:txBody>
          <a:bodyPr wrap="none" rtlCol="0">
            <a:spAutoFit/>
          </a:bodyPr>
          <a:lstStyle/>
          <a:p>
            <a:r>
              <a:rPr lang="zh-CN" altLang="en-US" sz="2800" dirty="0"/>
              <a:t>在此输入标题</a:t>
            </a:r>
          </a:p>
        </p:txBody>
      </p:sp>
      <p:sp>
        <p:nvSpPr>
          <p:cNvPr id="16" name="文本框 15">
            <a:extLst>
              <a:ext uri="{FF2B5EF4-FFF2-40B4-BE49-F238E27FC236}">
                <a16:creationId xmlns:a16="http://schemas.microsoft.com/office/drawing/2014/main" xmlns="" id="{7822AABD-7973-45E2-83B9-2B9FA1992FD1}"/>
              </a:ext>
            </a:extLst>
          </p:cNvPr>
          <p:cNvSpPr txBox="1"/>
          <p:nvPr/>
        </p:nvSpPr>
        <p:spPr>
          <a:xfrm>
            <a:off x="623156" y="4538898"/>
            <a:ext cx="7571303" cy="1104405"/>
          </a:xfrm>
          <a:prstGeom prst="rect">
            <a:avLst/>
          </a:prstGeom>
          <a:noFill/>
        </p:spPr>
        <p:txBody>
          <a:bodyPr wrap="none" rtlCol="0">
            <a:spAutoFit/>
          </a:bodyPr>
          <a:lstStyle/>
          <a:p>
            <a:pPr>
              <a:lnSpc>
                <a:spcPct val="125000"/>
              </a:lnSpc>
            </a:pPr>
            <a:r>
              <a:rPr lang="zh-CN" altLang="en-US" dirty="0">
                <a:latin typeface="思源黑体 CN Light" panose="020B0300000000000000" pitchFamily="34" charset="-122"/>
                <a:ea typeface="思源黑体 CN Light" panose="020B0300000000000000" pitchFamily="34" charset="-122"/>
              </a:rPr>
              <a:t>单击在此输入文本单击在此输入文本单击在此输入文本单击在此输入文本</a:t>
            </a:r>
          </a:p>
          <a:p>
            <a:pPr>
              <a:lnSpc>
                <a:spcPct val="125000"/>
              </a:lnSpc>
            </a:pPr>
            <a:r>
              <a:rPr lang="zh-CN" altLang="en-US" dirty="0">
                <a:latin typeface="思源黑体 CN Light" panose="020B0300000000000000" pitchFamily="34" charset="-122"/>
                <a:ea typeface="思源黑体 CN Light" panose="020B0300000000000000" pitchFamily="34" charset="-122"/>
              </a:rPr>
              <a:t>单击在此输入文本单击在此输入文本单击在此输入文本单击在此输入文本</a:t>
            </a:r>
          </a:p>
          <a:p>
            <a:pPr>
              <a:lnSpc>
                <a:spcPct val="125000"/>
              </a:lnSpc>
            </a:pPr>
            <a:r>
              <a:rPr lang="zh-CN" altLang="en-US" dirty="0">
                <a:latin typeface="思源黑体 CN Light" panose="020B0300000000000000" pitchFamily="34" charset="-122"/>
                <a:ea typeface="思源黑体 CN Light" panose="020B0300000000000000" pitchFamily="34" charset="-122"/>
              </a:rPr>
              <a:t>单击在此输入文本单击在此输入文本单击在此输入文本单击在此输入文本</a:t>
            </a:r>
          </a:p>
        </p:txBody>
      </p:sp>
    </p:spTree>
    <p:extLst>
      <p:ext uri="{BB962C8B-B14F-4D97-AF65-F5344CB8AC3E}">
        <p14:creationId xmlns:p14="http://schemas.microsoft.com/office/powerpoint/2010/main" val="390971033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a:extLst>
              <a:ext uri="{FF2B5EF4-FFF2-40B4-BE49-F238E27FC236}">
                <a16:creationId xmlns:a16="http://schemas.microsoft.com/office/drawing/2014/main" xmlns="" id="{074DD8BD-26F8-44D6-BA24-CDF1FDB70E96}"/>
              </a:ext>
            </a:extLst>
          </p:cNvPr>
          <p:cNvSpPr>
            <a:spLocks noGrp="1"/>
          </p:cNvSpPr>
          <p:nvPr>
            <p:ph type="body" sz="quarter" idx="10"/>
          </p:nvPr>
        </p:nvSpPr>
        <p:spPr/>
        <p:txBody>
          <a:bodyPr/>
          <a:lstStyle/>
          <a:p>
            <a:r>
              <a:rPr lang="en-US" altLang="zh-CN" dirty="0"/>
              <a:t>04</a:t>
            </a:r>
            <a:endParaRPr lang="zh-CN" altLang="en-US" dirty="0"/>
          </a:p>
        </p:txBody>
      </p:sp>
      <p:sp>
        <p:nvSpPr>
          <p:cNvPr id="9" name="文本占位符 8">
            <a:extLst>
              <a:ext uri="{FF2B5EF4-FFF2-40B4-BE49-F238E27FC236}">
                <a16:creationId xmlns:a16="http://schemas.microsoft.com/office/drawing/2014/main" xmlns="" id="{E883EA40-3AFA-41AA-9328-F6CEFF44F0BA}"/>
              </a:ext>
            </a:extLst>
          </p:cNvPr>
          <p:cNvSpPr>
            <a:spLocks noGrp="1"/>
          </p:cNvSpPr>
          <p:nvPr>
            <p:ph type="body" sz="quarter" idx="11"/>
          </p:nvPr>
        </p:nvSpPr>
        <p:spPr/>
        <p:txBody>
          <a:bodyPr/>
          <a:lstStyle/>
          <a:p>
            <a:r>
              <a:rPr lang="zh-CN" altLang="en-US" dirty="0"/>
              <a:t>在此输入标题</a:t>
            </a:r>
          </a:p>
        </p:txBody>
      </p:sp>
      <p:sp>
        <p:nvSpPr>
          <p:cNvPr id="10" name="文本占位符 9">
            <a:extLst>
              <a:ext uri="{FF2B5EF4-FFF2-40B4-BE49-F238E27FC236}">
                <a16:creationId xmlns:a16="http://schemas.microsoft.com/office/drawing/2014/main" xmlns="" id="{5FF6B316-E1A2-4A17-BA78-6A979B2AEE61}"/>
              </a:ext>
            </a:extLst>
          </p:cNvPr>
          <p:cNvSpPr>
            <a:spLocks noGrp="1"/>
          </p:cNvSpPr>
          <p:nvPr>
            <p:ph type="body" sz="quarter" idx="12"/>
          </p:nvPr>
        </p:nvSpPr>
        <p:spPr>
          <a:xfrm>
            <a:off x="1305867" y="677210"/>
            <a:ext cx="4950337" cy="313932"/>
          </a:xfrm>
        </p:spPr>
        <p:txBody>
          <a:bodyPr/>
          <a:lstStyle/>
          <a:p>
            <a:r>
              <a:rPr lang="en-US" altLang="zh-CN" dirty="0"/>
              <a:t>Click here to add a title </a:t>
            </a:r>
          </a:p>
        </p:txBody>
      </p:sp>
      <p:graphicFrame>
        <p:nvGraphicFramePr>
          <p:cNvPr id="5" name="图表 4">
            <a:extLst>
              <a:ext uri="{FF2B5EF4-FFF2-40B4-BE49-F238E27FC236}">
                <a16:creationId xmlns:a16="http://schemas.microsoft.com/office/drawing/2014/main" xmlns="" id="{0360CB4D-4B37-48EF-9618-638919C4729A}"/>
              </a:ext>
            </a:extLst>
          </p:cNvPr>
          <p:cNvGraphicFramePr/>
          <p:nvPr>
            <p:extLst>
              <p:ext uri="{D42A27DB-BD31-4B8C-83A1-F6EECF244321}">
                <p14:modId xmlns:p14="http://schemas.microsoft.com/office/powerpoint/2010/main" val="1102303476"/>
              </p:ext>
            </p:extLst>
          </p:nvPr>
        </p:nvGraphicFramePr>
        <p:xfrm>
          <a:off x="330201" y="1431790"/>
          <a:ext cx="6390640" cy="4466090"/>
        </p:xfrm>
        <a:graphic>
          <a:graphicData uri="http://schemas.openxmlformats.org/drawingml/2006/chart">
            <c:chart xmlns:c="http://schemas.openxmlformats.org/drawingml/2006/chart" xmlns:r="http://schemas.openxmlformats.org/officeDocument/2006/relationships" r:id="rId3"/>
          </a:graphicData>
        </a:graphic>
      </p:graphicFrame>
      <p:sp>
        <p:nvSpPr>
          <p:cNvPr id="11" name="文本框 10">
            <a:extLst>
              <a:ext uri="{FF2B5EF4-FFF2-40B4-BE49-F238E27FC236}">
                <a16:creationId xmlns:a16="http://schemas.microsoft.com/office/drawing/2014/main" xmlns="" id="{DE1F44E7-726C-42EF-A68E-96A1E71714C8}"/>
              </a:ext>
            </a:extLst>
          </p:cNvPr>
          <p:cNvSpPr txBox="1"/>
          <p:nvPr/>
        </p:nvSpPr>
        <p:spPr>
          <a:xfrm>
            <a:off x="7849195" y="2622240"/>
            <a:ext cx="2031325" cy="461665"/>
          </a:xfrm>
          <a:prstGeom prst="rect">
            <a:avLst/>
          </a:prstGeom>
          <a:noFill/>
        </p:spPr>
        <p:txBody>
          <a:bodyPr wrap="none" rtlCol="0">
            <a:spAutoFit/>
          </a:bodyPr>
          <a:lstStyle/>
          <a:p>
            <a:r>
              <a:rPr lang="zh-CN" altLang="en-US" sz="2400" dirty="0"/>
              <a:t>在此输入标题</a:t>
            </a:r>
          </a:p>
        </p:txBody>
      </p:sp>
      <p:cxnSp>
        <p:nvCxnSpPr>
          <p:cNvPr id="7" name="直接连接符 6">
            <a:extLst>
              <a:ext uri="{FF2B5EF4-FFF2-40B4-BE49-F238E27FC236}">
                <a16:creationId xmlns:a16="http://schemas.microsoft.com/office/drawing/2014/main" xmlns="" id="{D80512F4-DD4D-49A8-90B6-D3B443B580DF}"/>
              </a:ext>
            </a:extLst>
          </p:cNvPr>
          <p:cNvCxnSpPr>
            <a:cxnSpLocks/>
          </p:cNvCxnSpPr>
          <p:nvPr/>
        </p:nvCxnSpPr>
        <p:spPr>
          <a:xfrm>
            <a:off x="7914560" y="3057559"/>
            <a:ext cx="196596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2" name="文本框 21">
            <a:extLst>
              <a:ext uri="{FF2B5EF4-FFF2-40B4-BE49-F238E27FC236}">
                <a16:creationId xmlns:a16="http://schemas.microsoft.com/office/drawing/2014/main" xmlns="" id="{FF4FC808-FA01-42A1-A746-9FAD8337751F}"/>
              </a:ext>
            </a:extLst>
          </p:cNvPr>
          <p:cNvSpPr txBox="1"/>
          <p:nvPr/>
        </p:nvSpPr>
        <p:spPr>
          <a:xfrm>
            <a:off x="7849195" y="3107174"/>
            <a:ext cx="3877985" cy="369332"/>
          </a:xfrm>
          <a:prstGeom prst="rect">
            <a:avLst/>
          </a:prstGeom>
          <a:noFill/>
        </p:spPr>
        <p:txBody>
          <a:bodyPr wrap="none" rtlCol="0">
            <a:spAutoFit/>
          </a:bodyPr>
          <a:lstStyle/>
          <a:p>
            <a:r>
              <a:rPr lang="zh-CN" altLang="en-US" dirty="0">
                <a:latin typeface="思源黑体 CN Light" panose="020B0300000000000000" pitchFamily="34" charset="-122"/>
                <a:ea typeface="思源黑体 CN Light" panose="020B0300000000000000" pitchFamily="34" charset="-122"/>
              </a:rPr>
              <a:t>单击在此输入文本单击在此输入文本</a:t>
            </a:r>
          </a:p>
        </p:txBody>
      </p:sp>
      <p:grpSp>
        <p:nvGrpSpPr>
          <p:cNvPr id="25" name="组合 24">
            <a:extLst>
              <a:ext uri="{FF2B5EF4-FFF2-40B4-BE49-F238E27FC236}">
                <a16:creationId xmlns:a16="http://schemas.microsoft.com/office/drawing/2014/main" xmlns="" id="{5632F46C-1F14-4627-9077-81A20601A55B}"/>
              </a:ext>
            </a:extLst>
          </p:cNvPr>
          <p:cNvGrpSpPr/>
          <p:nvPr/>
        </p:nvGrpSpPr>
        <p:grpSpPr>
          <a:xfrm>
            <a:off x="7164442" y="2706654"/>
            <a:ext cx="701810" cy="701810"/>
            <a:chOff x="7193280" y="1431790"/>
            <a:chExt cx="701810" cy="701810"/>
          </a:xfrm>
        </p:grpSpPr>
        <p:sp>
          <p:nvSpPr>
            <p:cNvPr id="23" name="files_249315">
              <a:extLst>
                <a:ext uri="{FF2B5EF4-FFF2-40B4-BE49-F238E27FC236}">
                  <a16:creationId xmlns:a16="http://schemas.microsoft.com/office/drawing/2014/main" xmlns="" id="{7894ECF0-2350-4668-AE99-D4DD7A2BB9B9}"/>
                </a:ext>
              </a:extLst>
            </p:cNvPr>
            <p:cNvSpPr>
              <a:spLocks noChangeAspect="1"/>
            </p:cNvSpPr>
            <p:nvPr/>
          </p:nvSpPr>
          <p:spPr bwMode="auto">
            <a:xfrm>
              <a:off x="7304421" y="1578209"/>
              <a:ext cx="479528" cy="408971"/>
            </a:xfrm>
            <a:custGeom>
              <a:avLst/>
              <a:gdLst>
                <a:gd name="connsiteX0" fmla="*/ 305371 w 607639"/>
                <a:gd name="connsiteY0" fmla="*/ 364938 h 518233"/>
                <a:gd name="connsiteX1" fmla="*/ 280101 w 607639"/>
                <a:gd name="connsiteY1" fmla="*/ 390262 h 518233"/>
                <a:gd name="connsiteX2" fmla="*/ 305371 w 607639"/>
                <a:gd name="connsiteY2" fmla="*/ 415498 h 518233"/>
                <a:gd name="connsiteX3" fmla="*/ 330731 w 607639"/>
                <a:gd name="connsiteY3" fmla="*/ 390262 h 518233"/>
                <a:gd name="connsiteX4" fmla="*/ 305371 w 607639"/>
                <a:gd name="connsiteY4" fmla="*/ 364938 h 518233"/>
                <a:gd name="connsiteX5" fmla="*/ 305371 w 607639"/>
                <a:gd name="connsiteY5" fmla="*/ 339702 h 518233"/>
                <a:gd name="connsiteX6" fmla="*/ 356002 w 607639"/>
                <a:gd name="connsiteY6" fmla="*/ 390262 h 518233"/>
                <a:gd name="connsiteX7" fmla="*/ 305371 w 607639"/>
                <a:gd name="connsiteY7" fmla="*/ 440822 h 518233"/>
                <a:gd name="connsiteX8" fmla="*/ 254741 w 607639"/>
                <a:gd name="connsiteY8" fmla="*/ 390262 h 518233"/>
                <a:gd name="connsiteX9" fmla="*/ 305371 w 607639"/>
                <a:gd name="connsiteY9" fmla="*/ 339702 h 518233"/>
                <a:gd name="connsiteX10" fmla="*/ 455712 w 607639"/>
                <a:gd name="connsiteY10" fmla="*/ 265397 h 518233"/>
                <a:gd name="connsiteX11" fmla="*/ 544342 w 607639"/>
                <a:gd name="connsiteY11" fmla="*/ 265397 h 518233"/>
                <a:gd name="connsiteX12" fmla="*/ 544342 w 607639"/>
                <a:gd name="connsiteY12" fmla="*/ 290730 h 518233"/>
                <a:gd name="connsiteX13" fmla="*/ 455712 w 607639"/>
                <a:gd name="connsiteY13" fmla="*/ 290730 h 518233"/>
                <a:gd name="connsiteX14" fmla="*/ 253118 w 607639"/>
                <a:gd name="connsiteY14" fmla="*/ 265397 h 518233"/>
                <a:gd name="connsiteX15" fmla="*/ 354379 w 607639"/>
                <a:gd name="connsiteY15" fmla="*/ 265397 h 518233"/>
                <a:gd name="connsiteX16" fmla="*/ 354379 w 607639"/>
                <a:gd name="connsiteY16" fmla="*/ 290730 h 518233"/>
                <a:gd name="connsiteX17" fmla="*/ 253118 w 607639"/>
                <a:gd name="connsiteY17" fmla="*/ 290730 h 518233"/>
                <a:gd name="connsiteX18" fmla="*/ 63297 w 607639"/>
                <a:gd name="connsiteY18" fmla="*/ 265397 h 518233"/>
                <a:gd name="connsiteX19" fmla="*/ 151927 w 607639"/>
                <a:gd name="connsiteY19" fmla="*/ 265397 h 518233"/>
                <a:gd name="connsiteX20" fmla="*/ 151927 w 607639"/>
                <a:gd name="connsiteY20" fmla="*/ 290730 h 518233"/>
                <a:gd name="connsiteX21" fmla="*/ 63297 w 607639"/>
                <a:gd name="connsiteY21" fmla="*/ 290730 h 518233"/>
                <a:gd name="connsiteX22" fmla="*/ 455712 w 607639"/>
                <a:gd name="connsiteY22" fmla="*/ 189609 h 518233"/>
                <a:gd name="connsiteX23" fmla="*/ 544342 w 607639"/>
                <a:gd name="connsiteY23" fmla="*/ 189609 h 518233"/>
                <a:gd name="connsiteX24" fmla="*/ 544342 w 607639"/>
                <a:gd name="connsiteY24" fmla="*/ 214942 h 518233"/>
                <a:gd name="connsiteX25" fmla="*/ 455712 w 607639"/>
                <a:gd name="connsiteY25" fmla="*/ 214942 h 518233"/>
                <a:gd name="connsiteX26" fmla="*/ 253118 w 607639"/>
                <a:gd name="connsiteY26" fmla="*/ 189609 h 518233"/>
                <a:gd name="connsiteX27" fmla="*/ 354379 w 607639"/>
                <a:gd name="connsiteY27" fmla="*/ 189609 h 518233"/>
                <a:gd name="connsiteX28" fmla="*/ 354379 w 607639"/>
                <a:gd name="connsiteY28" fmla="*/ 214942 h 518233"/>
                <a:gd name="connsiteX29" fmla="*/ 253118 w 607639"/>
                <a:gd name="connsiteY29" fmla="*/ 214942 h 518233"/>
                <a:gd name="connsiteX30" fmla="*/ 63297 w 607639"/>
                <a:gd name="connsiteY30" fmla="*/ 189609 h 518233"/>
                <a:gd name="connsiteX31" fmla="*/ 151927 w 607639"/>
                <a:gd name="connsiteY31" fmla="*/ 189609 h 518233"/>
                <a:gd name="connsiteX32" fmla="*/ 151927 w 607639"/>
                <a:gd name="connsiteY32" fmla="*/ 214942 h 518233"/>
                <a:gd name="connsiteX33" fmla="*/ 63297 w 607639"/>
                <a:gd name="connsiteY33" fmla="*/ 214942 h 518233"/>
                <a:gd name="connsiteX34" fmla="*/ 455712 w 607639"/>
                <a:gd name="connsiteY34" fmla="*/ 113752 h 518233"/>
                <a:gd name="connsiteX35" fmla="*/ 544342 w 607639"/>
                <a:gd name="connsiteY35" fmla="*/ 113752 h 518233"/>
                <a:gd name="connsiteX36" fmla="*/ 544342 w 607639"/>
                <a:gd name="connsiteY36" fmla="*/ 139014 h 518233"/>
                <a:gd name="connsiteX37" fmla="*/ 455712 w 607639"/>
                <a:gd name="connsiteY37" fmla="*/ 139014 h 518233"/>
                <a:gd name="connsiteX38" fmla="*/ 253118 w 607639"/>
                <a:gd name="connsiteY38" fmla="*/ 113752 h 518233"/>
                <a:gd name="connsiteX39" fmla="*/ 354379 w 607639"/>
                <a:gd name="connsiteY39" fmla="*/ 113752 h 518233"/>
                <a:gd name="connsiteX40" fmla="*/ 354379 w 607639"/>
                <a:gd name="connsiteY40" fmla="*/ 139014 h 518233"/>
                <a:gd name="connsiteX41" fmla="*/ 253118 w 607639"/>
                <a:gd name="connsiteY41" fmla="*/ 139014 h 518233"/>
                <a:gd name="connsiteX42" fmla="*/ 63297 w 607639"/>
                <a:gd name="connsiteY42" fmla="*/ 113752 h 518233"/>
                <a:gd name="connsiteX43" fmla="*/ 151927 w 607639"/>
                <a:gd name="connsiteY43" fmla="*/ 113752 h 518233"/>
                <a:gd name="connsiteX44" fmla="*/ 151927 w 607639"/>
                <a:gd name="connsiteY44" fmla="*/ 139014 h 518233"/>
                <a:gd name="connsiteX45" fmla="*/ 63297 w 607639"/>
                <a:gd name="connsiteY45" fmla="*/ 139014 h 518233"/>
                <a:gd name="connsiteX46" fmla="*/ 215188 w 607639"/>
                <a:gd name="connsiteY46" fmla="*/ 25241 h 518233"/>
                <a:gd name="connsiteX47" fmla="*/ 215188 w 607639"/>
                <a:gd name="connsiteY47" fmla="*/ 492904 h 518233"/>
                <a:gd name="connsiteX48" fmla="*/ 392399 w 607639"/>
                <a:gd name="connsiteY48" fmla="*/ 492904 h 518233"/>
                <a:gd name="connsiteX49" fmla="*/ 392399 w 607639"/>
                <a:gd name="connsiteY49" fmla="*/ 25241 h 518233"/>
                <a:gd name="connsiteX50" fmla="*/ 444660 w 607639"/>
                <a:gd name="connsiteY50" fmla="*/ 12631 h 518233"/>
                <a:gd name="connsiteX51" fmla="*/ 596513 w 607639"/>
                <a:gd name="connsiteY51" fmla="*/ 12631 h 518233"/>
                <a:gd name="connsiteX52" fmla="*/ 607639 w 607639"/>
                <a:gd name="connsiteY52" fmla="*/ 23651 h 518233"/>
                <a:gd name="connsiteX53" fmla="*/ 607639 w 607639"/>
                <a:gd name="connsiteY53" fmla="*/ 491383 h 518233"/>
                <a:gd name="connsiteX54" fmla="*/ 596513 w 607639"/>
                <a:gd name="connsiteY54" fmla="*/ 505602 h 518233"/>
                <a:gd name="connsiteX55" fmla="*/ 444660 w 607639"/>
                <a:gd name="connsiteY55" fmla="*/ 505602 h 518233"/>
                <a:gd name="connsiteX56" fmla="*/ 431931 w 607639"/>
                <a:gd name="connsiteY56" fmla="*/ 492893 h 518233"/>
                <a:gd name="connsiteX57" fmla="*/ 444660 w 607639"/>
                <a:gd name="connsiteY57" fmla="*/ 480274 h 518233"/>
                <a:gd name="connsiteX58" fmla="*/ 582271 w 607639"/>
                <a:gd name="connsiteY58" fmla="*/ 480274 h 518233"/>
                <a:gd name="connsiteX59" fmla="*/ 582271 w 607639"/>
                <a:gd name="connsiteY59" fmla="*/ 37871 h 518233"/>
                <a:gd name="connsiteX60" fmla="*/ 444660 w 607639"/>
                <a:gd name="connsiteY60" fmla="*/ 37871 h 518233"/>
                <a:gd name="connsiteX61" fmla="*/ 431931 w 607639"/>
                <a:gd name="connsiteY61" fmla="*/ 25251 h 518233"/>
                <a:gd name="connsiteX62" fmla="*/ 444660 w 607639"/>
                <a:gd name="connsiteY62" fmla="*/ 12631 h 518233"/>
                <a:gd name="connsiteX63" fmla="*/ 14241 w 607639"/>
                <a:gd name="connsiteY63" fmla="*/ 12631 h 518233"/>
                <a:gd name="connsiteX64" fmla="*/ 166174 w 607639"/>
                <a:gd name="connsiteY64" fmla="*/ 12631 h 518233"/>
                <a:gd name="connsiteX65" fmla="*/ 178813 w 607639"/>
                <a:gd name="connsiteY65" fmla="*/ 25251 h 518233"/>
                <a:gd name="connsiteX66" fmla="*/ 166174 w 607639"/>
                <a:gd name="connsiteY66" fmla="*/ 37871 h 518233"/>
                <a:gd name="connsiteX67" fmla="*/ 25278 w 607639"/>
                <a:gd name="connsiteY67" fmla="*/ 37871 h 518233"/>
                <a:gd name="connsiteX68" fmla="*/ 25278 w 607639"/>
                <a:gd name="connsiteY68" fmla="*/ 480274 h 518233"/>
                <a:gd name="connsiteX69" fmla="*/ 166174 w 607639"/>
                <a:gd name="connsiteY69" fmla="*/ 480274 h 518233"/>
                <a:gd name="connsiteX70" fmla="*/ 178813 w 607639"/>
                <a:gd name="connsiteY70" fmla="*/ 492893 h 518233"/>
                <a:gd name="connsiteX71" fmla="*/ 166174 w 607639"/>
                <a:gd name="connsiteY71" fmla="*/ 505602 h 518233"/>
                <a:gd name="connsiteX72" fmla="*/ 14241 w 607639"/>
                <a:gd name="connsiteY72" fmla="*/ 505602 h 518233"/>
                <a:gd name="connsiteX73" fmla="*/ 0 w 607639"/>
                <a:gd name="connsiteY73" fmla="*/ 491383 h 518233"/>
                <a:gd name="connsiteX74" fmla="*/ 0 w 607639"/>
                <a:gd name="connsiteY74" fmla="*/ 23651 h 518233"/>
                <a:gd name="connsiteX75" fmla="*/ 14241 w 607639"/>
                <a:gd name="connsiteY75" fmla="*/ 12631 h 518233"/>
                <a:gd name="connsiteX76" fmla="*/ 204062 w 607639"/>
                <a:gd name="connsiteY76" fmla="*/ 0 h 518233"/>
                <a:gd name="connsiteX77" fmla="*/ 406640 w 607639"/>
                <a:gd name="connsiteY77" fmla="*/ 0 h 518233"/>
                <a:gd name="connsiteX78" fmla="*/ 417677 w 607639"/>
                <a:gd name="connsiteY78" fmla="*/ 11021 h 518233"/>
                <a:gd name="connsiteX79" fmla="*/ 417677 w 607639"/>
                <a:gd name="connsiteY79" fmla="*/ 504013 h 518233"/>
                <a:gd name="connsiteX80" fmla="*/ 406640 w 607639"/>
                <a:gd name="connsiteY80" fmla="*/ 518233 h 518233"/>
                <a:gd name="connsiteX81" fmla="*/ 204062 w 607639"/>
                <a:gd name="connsiteY81" fmla="*/ 518233 h 518233"/>
                <a:gd name="connsiteX82" fmla="*/ 189821 w 607639"/>
                <a:gd name="connsiteY82" fmla="*/ 504013 h 518233"/>
                <a:gd name="connsiteX83" fmla="*/ 189821 w 607639"/>
                <a:gd name="connsiteY83" fmla="*/ 11021 h 518233"/>
                <a:gd name="connsiteX84" fmla="*/ 204062 w 607639"/>
                <a:gd name="connsiteY84" fmla="*/ 0 h 518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607639" h="518233">
                  <a:moveTo>
                    <a:pt x="305371" y="364938"/>
                  </a:moveTo>
                  <a:cubicBezTo>
                    <a:pt x="291401" y="364938"/>
                    <a:pt x="280101" y="376311"/>
                    <a:pt x="280101" y="390262"/>
                  </a:cubicBezTo>
                  <a:cubicBezTo>
                    <a:pt x="280101" y="404213"/>
                    <a:pt x="291401" y="415498"/>
                    <a:pt x="305371" y="415498"/>
                  </a:cubicBezTo>
                  <a:cubicBezTo>
                    <a:pt x="319342" y="415498"/>
                    <a:pt x="330731" y="404213"/>
                    <a:pt x="330731" y="390262"/>
                  </a:cubicBezTo>
                  <a:cubicBezTo>
                    <a:pt x="330731" y="376311"/>
                    <a:pt x="319342" y="364938"/>
                    <a:pt x="305371" y="364938"/>
                  </a:cubicBezTo>
                  <a:close/>
                  <a:moveTo>
                    <a:pt x="305371" y="339702"/>
                  </a:moveTo>
                  <a:cubicBezTo>
                    <a:pt x="333312" y="339702"/>
                    <a:pt x="356002" y="362361"/>
                    <a:pt x="356002" y="390262"/>
                  </a:cubicBezTo>
                  <a:cubicBezTo>
                    <a:pt x="356002" y="418163"/>
                    <a:pt x="333312" y="440822"/>
                    <a:pt x="305371" y="440822"/>
                  </a:cubicBezTo>
                  <a:cubicBezTo>
                    <a:pt x="277431" y="440822"/>
                    <a:pt x="254741" y="418163"/>
                    <a:pt x="254741" y="390262"/>
                  </a:cubicBezTo>
                  <a:cubicBezTo>
                    <a:pt x="254741" y="362361"/>
                    <a:pt x="277431" y="339702"/>
                    <a:pt x="305371" y="339702"/>
                  </a:cubicBezTo>
                  <a:close/>
                  <a:moveTo>
                    <a:pt x="455712" y="265397"/>
                  </a:moveTo>
                  <a:lnTo>
                    <a:pt x="544342" y="265397"/>
                  </a:lnTo>
                  <a:lnTo>
                    <a:pt x="544342" y="290730"/>
                  </a:lnTo>
                  <a:lnTo>
                    <a:pt x="455712" y="290730"/>
                  </a:lnTo>
                  <a:close/>
                  <a:moveTo>
                    <a:pt x="253118" y="265397"/>
                  </a:moveTo>
                  <a:lnTo>
                    <a:pt x="354379" y="265397"/>
                  </a:lnTo>
                  <a:lnTo>
                    <a:pt x="354379" y="290730"/>
                  </a:lnTo>
                  <a:lnTo>
                    <a:pt x="253118" y="290730"/>
                  </a:lnTo>
                  <a:close/>
                  <a:moveTo>
                    <a:pt x="63297" y="265397"/>
                  </a:moveTo>
                  <a:lnTo>
                    <a:pt x="151927" y="265397"/>
                  </a:lnTo>
                  <a:lnTo>
                    <a:pt x="151927" y="290730"/>
                  </a:lnTo>
                  <a:lnTo>
                    <a:pt x="63297" y="290730"/>
                  </a:lnTo>
                  <a:close/>
                  <a:moveTo>
                    <a:pt x="455712" y="189609"/>
                  </a:moveTo>
                  <a:lnTo>
                    <a:pt x="544342" y="189609"/>
                  </a:lnTo>
                  <a:lnTo>
                    <a:pt x="544342" y="214942"/>
                  </a:lnTo>
                  <a:lnTo>
                    <a:pt x="455712" y="214942"/>
                  </a:lnTo>
                  <a:close/>
                  <a:moveTo>
                    <a:pt x="253118" y="189609"/>
                  </a:moveTo>
                  <a:lnTo>
                    <a:pt x="354379" y="189609"/>
                  </a:lnTo>
                  <a:lnTo>
                    <a:pt x="354379" y="214942"/>
                  </a:lnTo>
                  <a:lnTo>
                    <a:pt x="253118" y="214942"/>
                  </a:lnTo>
                  <a:close/>
                  <a:moveTo>
                    <a:pt x="63297" y="189609"/>
                  </a:moveTo>
                  <a:lnTo>
                    <a:pt x="151927" y="189609"/>
                  </a:lnTo>
                  <a:lnTo>
                    <a:pt x="151927" y="214942"/>
                  </a:lnTo>
                  <a:lnTo>
                    <a:pt x="63297" y="214942"/>
                  </a:lnTo>
                  <a:close/>
                  <a:moveTo>
                    <a:pt x="455712" y="113752"/>
                  </a:moveTo>
                  <a:lnTo>
                    <a:pt x="544342" y="113752"/>
                  </a:lnTo>
                  <a:lnTo>
                    <a:pt x="544342" y="139014"/>
                  </a:lnTo>
                  <a:lnTo>
                    <a:pt x="455712" y="139014"/>
                  </a:lnTo>
                  <a:close/>
                  <a:moveTo>
                    <a:pt x="253118" y="113752"/>
                  </a:moveTo>
                  <a:lnTo>
                    <a:pt x="354379" y="113752"/>
                  </a:lnTo>
                  <a:lnTo>
                    <a:pt x="354379" y="139014"/>
                  </a:lnTo>
                  <a:lnTo>
                    <a:pt x="253118" y="139014"/>
                  </a:lnTo>
                  <a:close/>
                  <a:moveTo>
                    <a:pt x="63297" y="113752"/>
                  </a:moveTo>
                  <a:lnTo>
                    <a:pt x="151927" y="113752"/>
                  </a:lnTo>
                  <a:lnTo>
                    <a:pt x="151927" y="139014"/>
                  </a:lnTo>
                  <a:lnTo>
                    <a:pt x="63297" y="139014"/>
                  </a:lnTo>
                  <a:close/>
                  <a:moveTo>
                    <a:pt x="215188" y="25241"/>
                  </a:moveTo>
                  <a:lnTo>
                    <a:pt x="215188" y="492904"/>
                  </a:lnTo>
                  <a:lnTo>
                    <a:pt x="392399" y="492904"/>
                  </a:lnTo>
                  <a:lnTo>
                    <a:pt x="392399" y="25241"/>
                  </a:lnTo>
                  <a:close/>
                  <a:moveTo>
                    <a:pt x="444660" y="12631"/>
                  </a:moveTo>
                  <a:lnTo>
                    <a:pt x="596513" y="12631"/>
                  </a:lnTo>
                  <a:cubicBezTo>
                    <a:pt x="603544" y="12631"/>
                    <a:pt x="607639" y="16719"/>
                    <a:pt x="607639" y="23651"/>
                  </a:cubicBezTo>
                  <a:lnTo>
                    <a:pt x="607639" y="491383"/>
                  </a:lnTo>
                  <a:cubicBezTo>
                    <a:pt x="607639" y="498315"/>
                    <a:pt x="603544" y="505602"/>
                    <a:pt x="596513" y="505602"/>
                  </a:cubicBezTo>
                  <a:lnTo>
                    <a:pt x="444660" y="505602"/>
                  </a:lnTo>
                  <a:cubicBezTo>
                    <a:pt x="437628" y="505602"/>
                    <a:pt x="431931" y="499914"/>
                    <a:pt x="431931" y="492893"/>
                  </a:cubicBezTo>
                  <a:cubicBezTo>
                    <a:pt x="431931" y="485961"/>
                    <a:pt x="437628" y="480274"/>
                    <a:pt x="444660" y="480274"/>
                  </a:cubicBezTo>
                  <a:lnTo>
                    <a:pt x="582271" y="480274"/>
                  </a:lnTo>
                  <a:lnTo>
                    <a:pt x="582271" y="37871"/>
                  </a:lnTo>
                  <a:lnTo>
                    <a:pt x="444660" y="37871"/>
                  </a:lnTo>
                  <a:cubicBezTo>
                    <a:pt x="437628" y="37871"/>
                    <a:pt x="431931" y="32272"/>
                    <a:pt x="431931" y="25251"/>
                  </a:cubicBezTo>
                  <a:cubicBezTo>
                    <a:pt x="431931" y="18319"/>
                    <a:pt x="437628" y="12631"/>
                    <a:pt x="444660" y="12631"/>
                  </a:cubicBezTo>
                  <a:close/>
                  <a:moveTo>
                    <a:pt x="14241" y="12631"/>
                  </a:moveTo>
                  <a:lnTo>
                    <a:pt x="166174" y="12631"/>
                  </a:lnTo>
                  <a:cubicBezTo>
                    <a:pt x="173117" y="12631"/>
                    <a:pt x="178813" y="18319"/>
                    <a:pt x="178813" y="25251"/>
                  </a:cubicBezTo>
                  <a:cubicBezTo>
                    <a:pt x="178813" y="32272"/>
                    <a:pt x="173117" y="37871"/>
                    <a:pt x="166174" y="37871"/>
                  </a:cubicBezTo>
                  <a:lnTo>
                    <a:pt x="25278" y="37871"/>
                  </a:lnTo>
                  <a:lnTo>
                    <a:pt x="25278" y="480274"/>
                  </a:lnTo>
                  <a:lnTo>
                    <a:pt x="166174" y="480274"/>
                  </a:lnTo>
                  <a:cubicBezTo>
                    <a:pt x="173117" y="480274"/>
                    <a:pt x="178813" y="485961"/>
                    <a:pt x="178813" y="492893"/>
                  </a:cubicBezTo>
                  <a:cubicBezTo>
                    <a:pt x="178813" y="499914"/>
                    <a:pt x="173117" y="505602"/>
                    <a:pt x="166174" y="505602"/>
                  </a:cubicBezTo>
                  <a:lnTo>
                    <a:pt x="14241" y="505602"/>
                  </a:lnTo>
                  <a:cubicBezTo>
                    <a:pt x="7209" y="505602"/>
                    <a:pt x="0" y="498315"/>
                    <a:pt x="0" y="491383"/>
                  </a:cubicBezTo>
                  <a:lnTo>
                    <a:pt x="0" y="23651"/>
                  </a:lnTo>
                  <a:cubicBezTo>
                    <a:pt x="0" y="16719"/>
                    <a:pt x="7209" y="12631"/>
                    <a:pt x="14241" y="12631"/>
                  </a:cubicBezTo>
                  <a:close/>
                  <a:moveTo>
                    <a:pt x="204062" y="0"/>
                  </a:moveTo>
                  <a:lnTo>
                    <a:pt x="406640" y="0"/>
                  </a:lnTo>
                  <a:cubicBezTo>
                    <a:pt x="413583" y="0"/>
                    <a:pt x="417677" y="4088"/>
                    <a:pt x="417677" y="11021"/>
                  </a:cubicBezTo>
                  <a:lnTo>
                    <a:pt x="417677" y="504013"/>
                  </a:lnTo>
                  <a:cubicBezTo>
                    <a:pt x="417677" y="510945"/>
                    <a:pt x="413672" y="518233"/>
                    <a:pt x="406640" y="518233"/>
                  </a:cubicBezTo>
                  <a:lnTo>
                    <a:pt x="204062" y="518233"/>
                  </a:lnTo>
                  <a:cubicBezTo>
                    <a:pt x="197120" y="518233"/>
                    <a:pt x="189821" y="510945"/>
                    <a:pt x="189821" y="504013"/>
                  </a:cubicBezTo>
                  <a:lnTo>
                    <a:pt x="189821" y="11021"/>
                  </a:lnTo>
                  <a:cubicBezTo>
                    <a:pt x="189821" y="4088"/>
                    <a:pt x="197120" y="0"/>
                    <a:pt x="204062" y="0"/>
                  </a:cubicBezTo>
                  <a:close/>
                </a:path>
              </a:pathLst>
            </a:custGeom>
            <a:solidFill>
              <a:schemeClr val="accent5">
                <a:lumMod val="50000"/>
              </a:schemeClr>
            </a:solidFill>
            <a:ln>
              <a:noFill/>
            </a:ln>
          </p:spPr>
        </p:sp>
        <p:sp>
          <p:nvSpPr>
            <p:cNvPr id="24" name="椭圆 23">
              <a:extLst>
                <a:ext uri="{FF2B5EF4-FFF2-40B4-BE49-F238E27FC236}">
                  <a16:creationId xmlns:a16="http://schemas.microsoft.com/office/drawing/2014/main" xmlns="" id="{D05B542D-935F-4EC9-989F-4FBCDA95330F}"/>
                </a:ext>
              </a:extLst>
            </p:cNvPr>
            <p:cNvSpPr/>
            <p:nvPr/>
          </p:nvSpPr>
          <p:spPr>
            <a:xfrm>
              <a:off x="7193280" y="1431790"/>
              <a:ext cx="701810" cy="701810"/>
            </a:xfrm>
            <a:prstGeom prst="ellipse">
              <a:avLst/>
            </a:prstGeom>
            <a:no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文本框 25">
            <a:extLst>
              <a:ext uri="{FF2B5EF4-FFF2-40B4-BE49-F238E27FC236}">
                <a16:creationId xmlns:a16="http://schemas.microsoft.com/office/drawing/2014/main" xmlns="" id="{CED0931E-100F-44B3-B7A0-B246C04C93F1}"/>
              </a:ext>
            </a:extLst>
          </p:cNvPr>
          <p:cNvSpPr txBox="1"/>
          <p:nvPr/>
        </p:nvSpPr>
        <p:spPr>
          <a:xfrm>
            <a:off x="7849195" y="3644171"/>
            <a:ext cx="2031325" cy="461665"/>
          </a:xfrm>
          <a:prstGeom prst="rect">
            <a:avLst/>
          </a:prstGeom>
          <a:noFill/>
        </p:spPr>
        <p:txBody>
          <a:bodyPr wrap="none" rtlCol="0">
            <a:spAutoFit/>
          </a:bodyPr>
          <a:lstStyle/>
          <a:p>
            <a:r>
              <a:rPr lang="zh-CN" altLang="en-US" sz="2400" dirty="0"/>
              <a:t>在此输入标题</a:t>
            </a:r>
          </a:p>
        </p:txBody>
      </p:sp>
      <p:cxnSp>
        <p:nvCxnSpPr>
          <p:cNvPr id="27" name="直接连接符 26">
            <a:extLst>
              <a:ext uri="{FF2B5EF4-FFF2-40B4-BE49-F238E27FC236}">
                <a16:creationId xmlns:a16="http://schemas.microsoft.com/office/drawing/2014/main" xmlns="" id="{10C9197E-9E08-4F40-9D0C-4FE7B9AF6721}"/>
              </a:ext>
            </a:extLst>
          </p:cNvPr>
          <p:cNvCxnSpPr>
            <a:cxnSpLocks/>
          </p:cNvCxnSpPr>
          <p:nvPr/>
        </p:nvCxnSpPr>
        <p:spPr>
          <a:xfrm>
            <a:off x="7914560" y="4079490"/>
            <a:ext cx="196596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xmlns="" id="{FB402C1A-A082-4F81-9CFE-33D46120F20D}"/>
              </a:ext>
            </a:extLst>
          </p:cNvPr>
          <p:cNvSpPr txBox="1"/>
          <p:nvPr/>
        </p:nvSpPr>
        <p:spPr>
          <a:xfrm>
            <a:off x="7849195" y="4129105"/>
            <a:ext cx="3877985" cy="369332"/>
          </a:xfrm>
          <a:prstGeom prst="rect">
            <a:avLst/>
          </a:prstGeom>
          <a:noFill/>
        </p:spPr>
        <p:txBody>
          <a:bodyPr wrap="none" rtlCol="0">
            <a:spAutoFit/>
          </a:bodyPr>
          <a:lstStyle/>
          <a:p>
            <a:r>
              <a:rPr lang="zh-CN" altLang="en-US" dirty="0">
                <a:latin typeface="思源黑体 CN Light" panose="020B0300000000000000" pitchFamily="34" charset="-122"/>
                <a:ea typeface="思源黑体 CN Light" panose="020B0300000000000000" pitchFamily="34" charset="-122"/>
              </a:rPr>
              <a:t>单击在此输入文本单击在此输入文本</a:t>
            </a:r>
          </a:p>
        </p:txBody>
      </p:sp>
      <p:grpSp>
        <p:nvGrpSpPr>
          <p:cNvPr id="29" name="组合 28">
            <a:extLst>
              <a:ext uri="{FF2B5EF4-FFF2-40B4-BE49-F238E27FC236}">
                <a16:creationId xmlns:a16="http://schemas.microsoft.com/office/drawing/2014/main" xmlns="" id="{75804953-2C2F-41A6-945C-743A9ACB2D99}"/>
              </a:ext>
            </a:extLst>
          </p:cNvPr>
          <p:cNvGrpSpPr/>
          <p:nvPr/>
        </p:nvGrpSpPr>
        <p:grpSpPr>
          <a:xfrm>
            <a:off x="7164442" y="3728585"/>
            <a:ext cx="701810" cy="701810"/>
            <a:chOff x="7193280" y="1431790"/>
            <a:chExt cx="701810" cy="701810"/>
          </a:xfrm>
        </p:grpSpPr>
        <p:sp>
          <p:nvSpPr>
            <p:cNvPr id="30" name="files_249315">
              <a:extLst>
                <a:ext uri="{FF2B5EF4-FFF2-40B4-BE49-F238E27FC236}">
                  <a16:creationId xmlns:a16="http://schemas.microsoft.com/office/drawing/2014/main" xmlns="" id="{16136E51-67B3-46D9-B2CB-D4F51D43ACB7}"/>
                </a:ext>
              </a:extLst>
            </p:cNvPr>
            <p:cNvSpPr>
              <a:spLocks noChangeAspect="1"/>
            </p:cNvSpPr>
            <p:nvPr/>
          </p:nvSpPr>
          <p:spPr bwMode="auto">
            <a:xfrm>
              <a:off x="7304421" y="1578209"/>
              <a:ext cx="479528" cy="408971"/>
            </a:xfrm>
            <a:custGeom>
              <a:avLst/>
              <a:gdLst>
                <a:gd name="connsiteX0" fmla="*/ 305371 w 607639"/>
                <a:gd name="connsiteY0" fmla="*/ 364938 h 518233"/>
                <a:gd name="connsiteX1" fmla="*/ 280101 w 607639"/>
                <a:gd name="connsiteY1" fmla="*/ 390262 h 518233"/>
                <a:gd name="connsiteX2" fmla="*/ 305371 w 607639"/>
                <a:gd name="connsiteY2" fmla="*/ 415498 h 518233"/>
                <a:gd name="connsiteX3" fmla="*/ 330731 w 607639"/>
                <a:gd name="connsiteY3" fmla="*/ 390262 h 518233"/>
                <a:gd name="connsiteX4" fmla="*/ 305371 w 607639"/>
                <a:gd name="connsiteY4" fmla="*/ 364938 h 518233"/>
                <a:gd name="connsiteX5" fmla="*/ 305371 w 607639"/>
                <a:gd name="connsiteY5" fmla="*/ 339702 h 518233"/>
                <a:gd name="connsiteX6" fmla="*/ 356002 w 607639"/>
                <a:gd name="connsiteY6" fmla="*/ 390262 h 518233"/>
                <a:gd name="connsiteX7" fmla="*/ 305371 w 607639"/>
                <a:gd name="connsiteY7" fmla="*/ 440822 h 518233"/>
                <a:gd name="connsiteX8" fmla="*/ 254741 w 607639"/>
                <a:gd name="connsiteY8" fmla="*/ 390262 h 518233"/>
                <a:gd name="connsiteX9" fmla="*/ 305371 w 607639"/>
                <a:gd name="connsiteY9" fmla="*/ 339702 h 518233"/>
                <a:gd name="connsiteX10" fmla="*/ 455712 w 607639"/>
                <a:gd name="connsiteY10" fmla="*/ 265397 h 518233"/>
                <a:gd name="connsiteX11" fmla="*/ 544342 w 607639"/>
                <a:gd name="connsiteY11" fmla="*/ 265397 h 518233"/>
                <a:gd name="connsiteX12" fmla="*/ 544342 w 607639"/>
                <a:gd name="connsiteY12" fmla="*/ 290730 h 518233"/>
                <a:gd name="connsiteX13" fmla="*/ 455712 w 607639"/>
                <a:gd name="connsiteY13" fmla="*/ 290730 h 518233"/>
                <a:gd name="connsiteX14" fmla="*/ 253118 w 607639"/>
                <a:gd name="connsiteY14" fmla="*/ 265397 h 518233"/>
                <a:gd name="connsiteX15" fmla="*/ 354379 w 607639"/>
                <a:gd name="connsiteY15" fmla="*/ 265397 h 518233"/>
                <a:gd name="connsiteX16" fmla="*/ 354379 w 607639"/>
                <a:gd name="connsiteY16" fmla="*/ 290730 h 518233"/>
                <a:gd name="connsiteX17" fmla="*/ 253118 w 607639"/>
                <a:gd name="connsiteY17" fmla="*/ 290730 h 518233"/>
                <a:gd name="connsiteX18" fmla="*/ 63297 w 607639"/>
                <a:gd name="connsiteY18" fmla="*/ 265397 h 518233"/>
                <a:gd name="connsiteX19" fmla="*/ 151927 w 607639"/>
                <a:gd name="connsiteY19" fmla="*/ 265397 h 518233"/>
                <a:gd name="connsiteX20" fmla="*/ 151927 w 607639"/>
                <a:gd name="connsiteY20" fmla="*/ 290730 h 518233"/>
                <a:gd name="connsiteX21" fmla="*/ 63297 w 607639"/>
                <a:gd name="connsiteY21" fmla="*/ 290730 h 518233"/>
                <a:gd name="connsiteX22" fmla="*/ 455712 w 607639"/>
                <a:gd name="connsiteY22" fmla="*/ 189609 h 518233"/>
                <a:gd name="connsiteX23" fmla="*/ 544342 w 607639"/>
                <a:gd name="connsiteY23" fmla="*/ 189609 h 518233"/>
                <a:gd name="connsiteX24" fmla="*/ 544342 w 607639"/>
                <a:gd name="connsiteY24" fmla="*/ 214942 h 518233"/>
                <a:gd name="connsiteX25" fmla="*/ 455712 w 607639"/>
                <a:gd name="connsiteY25" fmla="*/ 214942 h 518233"/>
                <a:gd name="connsiteX26" fmla="*/ 253118 w 607639"/>
                <a:gd name="connsiteY26" fmla="*/ 189609 h 518233"/>
                <a:gd name="connsiteX27" fmla="*/ 354379 w 607639"/>
                <a:gd name="connsiteY27" fmla="*/ 189609 h 518233"/>
                <a:gd name="connsiteX28" fmla="*/ 354379 w 607639"/>
                <a:gd name="connsiteY28" fmla="*/ 214942 h 518233"/>
                <a:gd name="connsiteX29" fmla="*/ 253118 w 607639"/>
                <a:gd name="connsiteY29" fmla="*/ 214942 h 518233"/>
                <a:gd name="connsiteX30" fmla="*/ 63297 w 607639"/>
                <a:gd name="connsiteY30" fmla="*/ 189609 h 518233"/>
                <a:gd name="connsiteX31" fmla="*/ 151927 w 607639"/>
                <a:gd name="connsiteY31" fmla="*/ 189609 h 518233"/>
                <a:gd name="connsiteX32" fmla="*/ 151927 w 607639"/>
                <a:gd name="connsiteY32" fmla="*/ 214942 h 518233"/>
                <a:gd name="connsiteX33" fmla="*/ 63297 w 607639"/>
                <a:gd name="connsiteY33" fmla="*/ 214942 h 518233"/>
                <a:gd name="connsiteX34" fmla="*/ 455712 w 607639"/>
                <a:gd name="connsiteY34" fmla="*/ 113752 h 518233"/>
                <a:gd name="connsiteX35" fmla="*/ 544342 w 607639"/>
                <a:gd name="connsiteY35" fmla="*/ 113752 h 518233"/>
                <a:gd name="connsiteX36" fmla="*/ 544342 w 607639"/>
                <a:gd name="connsiteY36" fmla="*/ 139014 h 518233"/>
                <a:gd name="connsiteX37" fmla="*/ 455712 w 607639"/>
                <a:gd name="connsiteY37" fmla="*/ 139014 h 518233"/>
                <a:gd name="connsiteX38" fmla="*/ 253118 w 607639"/>
                <a:gd name="connsiteY38" fmla="*/ 113752 h 518233"/>
                <a:gd name="connsiteX39" fmla="*/ 354379 w 607639"/>
                <a:gd name="connsiteY39" fmla="*/ 113752 h 518233"/>
                <a:gd name="connsiteX40" fmla="*/ 354379 w 607639"/>
                <a:gd name="connsiteY40" fmla="*/ 139014 h 518233"/>
                <a:gd name="connsiteX41" fmla="*/ 253118 w 607639"/>
                <a:gd name="connsiteY41" fmla="*/ 139014 h 518233"/>
                <a:gd name="connsiteX42" fmla="*/ 63297 w 607639"/>
                <a:gd name="connsiteY42" fmla="*/ 113752 h 518233"/>
                <a:gd name="connsiteX43" fmla="*/ 151927 w 607639"/>
                <a:gd name="connsiteY43" fmla="*/ 113752 h 518233"/>
                <a:gd name="connsiteX44" fmla="*/ 151927 w 607639"/>
                <a:gd name="connsiteY44" fmla="*/ 139014 h 518233"/>
                <a:gd name="connsiteX45" fmla="*/ 63297 w 607639"/>
                <a:gd name="connsiteY45" fmla="*/ 139014 h 518233"/>
                <a:gd name="connsiteX46" fmla="*/ 215188 w 607639"/>
                <a:gd name="connsiteY46" fmla="*/ 25241 h 518233"/>
                <a:gd name="connsiteX47" fmla="*/ 215188 w 607639"/>
                <a:gd name="connsiteY47" fmla="*/ 492904 h 518233"/>
                <a:gd name="connsiteX48" fmla="*/ 392399 w 607639"/>
                <a:gd name="connsiteY48" fmla="*/ 492904 h 518233"/>
                <a:gd name="connsiteX49" fmla="*/ 392399 w 607639"/>
                <a:gd name="connsiteY49" fmla="*/ 25241 h 518233"/>
                <a:gd name="connsiteX50" fmla="*/ 444660 w 607639"/>
                <a:gd name="connsiteY50" fmla="*/ 12631 h 518233"/>
                <a:gd name="connsiteX51" fmla="*/ 596513 w 607639"/>
                <a:gd name="connsiteY51" fmla="*/ 12631 h 518233"/>
                <a:gd name="connsiteX52" fmla="*/ 607639 w 607639"/>
                <a:gd name="connsiteY52" fmla="*/ 23651 h 518233"/>
                <a:gd name="connsiteX53" fmla="*/ 607639 w 607639"/>
                <a:gd name="connsiteY53" fmla="*/ 491383 h 518233"/>
                <a:gd name="connsiteX54" fmla="*/ 596513 w 607639"/>
                <a:gd name="connsiteY54" fmla="*/ 505602 h 518233"/>
                <a:gd name="connsiteX55" fmla="*/ 444660 w 607639"/>
                <a:gd name="connsiteY55" fmla="*/ 505602 h 518233"/>
                <a:gd name="connsiteX56" fmla="*/ 431931 w 607639"/>
                <a:gd name="connsiteY56" fmla="*/ 492893 h 518233"/>
                <a:gd name="connsiteX57" fmla="*/ 444660 w 607639"/>
                <a:gd name="connsiteY57" fmla="*/ 480274 h 518233"/>
                <a:gd name="connsiteX58" fmla="*/ 582271 w 607639"/>
                <a:gd name="connsiteY58" fmla="*/ 480274 h 518233"/>
                <a:gd name="connsiteX59" fmla="*/ 582271 w 607639"/>
                <a:gd name="connsiteY59" fmla="*/ 37871 h 518233"/>
                <a:gd name="connsiteX60" fmla="*/ 444660 w 607639"/>
                <a:gd name="connsiteY60" fmla="*/ 37871 h 518233"/>
                <a:gd name="connsiteX61" fmla="*/ 431931 w 607639"/>
                <a:gd name="connsiteY61" fmla="*/ 25251 h 518233"/>
                <a:gd name="connsiteX62" fmla="*/ 444660 w 607639"/>
                <a:gd name="connsiteY62" fmla="*/ 12631 h 518233"/>
                <a:gd name="connsiteX63" fmla="*/ 14241 w 607639"/>
                <a:gd name="connsiteY63" fmla="*/ 12631 h 518233"/>
                <a:gd name="connsiteX64" fmla="*/ 166174 w 607639"/>
                <a:gd name="connsiteY64" fmla="*/ 12631 h 518233"/>
                <a:gd name="connsiteX65" fmla="*/ 178813 w 607639"/>
                <a:gd name="connsiteY65" fmla="*/ 25251 h 518233"/>
                <a:gd name="connsiteX66" fmla="*/ 166174 w 607639"/>
                <a:gd name="connsiteY66" fmla="*/ 37871 h 518233"/>
                <a:gd name="connsiteX67" fmla="*/ 25278 w 607639"/>
                <a:gd name="connsiteY67" fmla="*/ 37871 h 518233"/>
                <a:gd name="connsiteX68" fmla="*/ 25278 w 607639"/>
                <a:gd name="connsiteY68" fmla="*/ 480274 h 518233"/>
                <a:gd name="connsiteX69" fmla="*/ 166174 w 607639"/>
                <a:gd name="connsiteY69" fmla="*/ 480274 h 518233"/>
                <a:gd name="connsiteX70" fmla="*/ 178813 w 607639"/>
                <a:gd name="connsiteY70" fmla="*/ 492893 h 518233"/>
                <a:gd name="connsiteX71" fmla="*/ 166174 w 607639"/>
                <a:gd name="connsiteY71" fmla="*/ 505602 h 518233"/>
                <a:gd name="connsiteX72" fmla="*/ 14241 w 607639"/>
                <a:gd name="connsiteY72" fmla="*/ 505602 h 518233"/>
                <a:gd name="connsiteX73" fmla="*/ 0 w 607639"/>
                <a:gd name="connsiteY73" fmla="*/ 491383 h 518233"/>
                <a:gd name="connsiteX74" fmla="*/ 0 w 607639"/>
                <a:gd name="connsiteY74" fmla="*/ 23651 h 518233"/>
                <a:gd name="connsiteX75" fmla="*/ 14241 w 607639"/>
                <a:gd name="connsiteY75" fmla="*/ 12631 h 518233"/>
                <a:gd name="connsiteX76" fmla="*/ 204062 w 607639"/>
                <a:gd name="connsiteY76" fmla="*/ 0 h 518233"/>
                <a:gd name="connsiteX77" fmla="*/ 406640 w 607639"/>
                <a:gd name="connsiteY77" fmla="*/ 0 h 518233"/>
                <a:gd name="connsiteX78" fmla="*/ 417677 w 607639"/>
                <a:gd name="connsiteY78" fmla="*/ 11021 h 518233"/>
                <a:gd name="connsiteX79" fmla="*/ 417677 w 607639"/>
                <a:gd name="connsiteY79" fmla="*/ 504013 h 518233"/>
                <a:gd name="connsiteX80" fmla="*/ 406640 w 607639"/>
                <a:gd name="connsiteY80" fmla="*/ 518233 h 518233"/>
                <a:gd name="connsiteX81" fmla="*/ 204062 w 607639"/>
                <a:gd name="connsiteY81" fmla="*/ 518233 h 518233"/>
                <a:gd name="connsiteX82" fmla="*/ 189821 w 607639"/>
                <a:gd name="connsiteY82" fmla="*/ 504013 h 518233"/>
                <a:gd name="connsiteX83" fmla="*/ 189821 w 607639"/>
                <a:gd name="connsiteY83" fmla="*/ 11021 h 518233"/>
                <a:gd name="connsiteX84" fmla="*/ 204062 w 607639"/>
                <a:gd name="connsiteY84" fmla="*/ 0 h 518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607639" h="518233">
                  <a:moveTo>
                    <a:pt x="305371" y="364938"/>
                  </a:moveTo>
                  <a:cubicBezTo>
                    <a:pt x="291401" y="364938"/>
                    <a:pt x="280101" y="376311"/>
                    <a:pt x="280101" y="390262"/>
                  </a:cubicBezTo>
                  <a:cubicBezTo>
                    <a:pt x="280101" y="404213"/>
                    <a:pt x="291401" y="415498"/>
                    <a:pt x="305371" y="415498"/>
                  </a:cubicBezTo>
                  <a:cubicBezTo>
                    <a:pt x="319342" y="415498"/>
                    <a:pt x="330731" y="404213"/>
                    <a:pt x="330731" y="390262"/>
                  </a:cubicBezTo>
                  <a:cubicBezTo>
                    <a:pt x="330731" y="376311"/>
                    <a:pt x="319342" y="364938"/>
                    <a:pt x="305371" y="364938"/>
                  </a:cubicBezTo>
                  <a:close/>
                  <a:moveTo>
                    <a:pt x="305371" y="339702"/>
                  </a:moveTo>
                  <a:cubicBezTo>
                    <a:pt x="333312" y="339702"/>
                    <a:pt x="356002" y="362361"/>
                    <a:pt x="356002" y="390262"/>
                  </a:cubicBezTo>
                  <a:cubicBezTo>
                    <a:pt x="356002" y="418163"/>
                    <a:pt x="333312" y="440822"/>
                    <a:pt x="305371" y="440822"/>
                  </a:cubicBezTo>
                  <a:cubicBezTo>
                    <a:pt x="277431" y="440822"/>
                    <a:pt x="254741" y="418163"/>
                    <a:pt x="254741" y="390262"/>
                  </a:cubicBezTo>
                  <a:cubicBezTo>
                    <a:pt x="254741" y="362361"/>
                    <a:pt x="277431" y="339702"/>
                    <a:pt x="305371" y="339702"/>
                  </a:cubicBezTo>
                  <a:close/>
                  <a:moveTo>
                    <a:pt x="455712" y="265397"/>
                  </a:moveTo>
                  <a:lnTo>
                    <a:pt x="544342" y="265397"/>
                  </a:lnTo>
                  <a:lnTo>
                    <a:pt x="544342" y="290730"/>
                  </a:lnTo>
                  <a:lnTo>
                    <a:pt x="455712" y="290730"/>
                  </a:lnTo>
                  <a:close/>
                  <a:moveTo>
                    <a:pt x="253118" y="265397"/>
                  </a:moveTo>
                  <a:lnTo>
                    <a:pt x="354379" y="265397"/>
                  </a:lnTo>
                  <a:lnTo>
                    <a:pt x="354379" y="290730"/>
                  </a:lnTo>
                  <a:lnTo>
                    <a:pt x="253118" y="290730"/>
                  </a:lnTo>
                  <a:close/>
                  <a:moveTo>
                    <a:pt x="63297" y="265397"/>
                  </a:moveTo>
                  <a:lnTo>
                    <a:pt x="151927" y="265397"/>
                  </a:lnTo>
                  <a:lnTo>
                    <a:pt x="151927" y="290730"/>
                  </a:lnTo>
                  <a:lnTo>
                    <a:pt x="63297" y="290730"/>
                  </a:lnTo>
                  <a:close/>
                  <a:moveTo>
                    <a:pt x="455712" y="189609"/>
                  </a:moveTo>
                  <a:lnTo>
                    <a:pt x="544342" y="189609"/>
                  </a:lnTo>
                  <a:lnTo>
                    <a:pt x="544342" y="214942"/>
                  </a:lnTo>
                  <a:lnTo>
                    <a:pt x="455712" y="214942"/>
                  </a:lnTo>
                  <a:close/>
                  <a:moveTo>
                    <a:pt x="253118" y="189609"/>
                  </a:moveTo>
                  <a:lnTo>
                    <a:pt x="354379" y="189609"/>
                  </a:lnTo>
                  <a:lnTo>
                    <a:pt x="354379" y="214942"/>
                  </a:lnTo>
                  <a:lnTo>
                    <a:pt x="253118" y="214942"/>
                  </a:lnTo>
                  <a:close/>
                  <a:moveTo>
                    <a:pt x="63297" y="189609"/>
                  </a:moveTo>
                  <a:lnTo>
                    <a:pt x="151927" y="189609"/>
                  </a:lnTo>
                  <a:lnTo>
                    <a:pt x="151927" y="214942"/>
                  </a:lnTo>
                  <a:lnTo>
                    <a:pt x="63297" y="214942"/>
                  </a:lnTo>
                  <a:close/>
                  <a:moveTo>
                    <a:pt x="455712" y="113752"/>
                  </a:moveTo>
                  <a:lnTo>
                    <a:pt x="544342" y="113752"/>
                  </a:lnTo>
                  <a:lnTo>
                    <a:pt x="544342" y="139014"/>
                  </a:lnTo>
                  <a:lnTo>
                    <a:pt x="455712" y="139014"/>
                  </a:lnTo>
                  <a:close/>
                  <a:moveTo>
                    <a:pt x="253118" y="113752"/>
                  </a:moveTo>
                  <a:lnTo>
                    <a:pt x="354379" y="113752"/>
                  </a:lnTo>
                  <a:lnTo>
                    <a:pt x="354379" y="139014"/>
                  </a:lnTo>
                  <a:lnTo>
                    <a:pt x="253118" y="139014"/>
                  </a:lnTo>
                  <a:close/>
                  <a:moveTo>
                    <a:pt x="63297" y="113752"/>
                  </a:moveTo>
                  <a:lnTo>
                    <a:pt x="151927" y="113752"/>
                  </a:lnTo>
                  <a:lnTo>
                    <a:pt x="151927" y="139014"/>
                  </a:lnTo>
                  <a:lnTo>
                    <a:pt x="63297" y="139014"/>
                  </a:lnTo>
                  <a:close/>
                  <a:moveTo>
                    <a:pt x="215188" y="25241"/>
                  </a:moveTo>
                  <a:lnTo>
                    <a:pt x="215188" y="492904"/>
                  </a:lnTo>
                  <a:lnTo>
                    <a:pt x="392399" y="492904"/>
                  </a:lnTo>
                  <a:lnTo>
                    <a:pt x="392399" y="25241"/>
                  </a:lnTo>
                  <a:close/>
                  <a:moveTo>
                    <a:pt x="444660" y="12631"/>
                  </a:moveTo>
                  <a:lnTo>
                    <a:pt x="596513" y="12631"/>
                  </a:lnTo>
                  <a:cubicBezTo>
                    <a:pt x="603544" y="12631"/>
                    <a:pt x="607639" y="16719"/>
                    <a:pt x="607639" y="23651"/>
                  </a:cubicBezTo>
                  <a:lnTo>
                    <a:pt x="607639" y="491383"/>
                  </a:lnTo>
                  <a:cubicBezTo>
                    <a:pt x="607639" y="498315"/>
                    <a:pt x="603544" y="505602"/>
                    <a:pt x="596513" y="505602"/>
                  </a:cubicBezTo>
                  <a:lnTo>
                    <a:pt x="444660" y="505602"/>
                  </a:lnTo>
                  <a:cubicBezTo>
                    <a:pt x="437628" y="505602"/>
                    <a:pt x="431931" y="499914"/>
                    <a:pt x="431931" y="492893"/>
                  </a:cubicBezTo>
                  <a:cubicBezTo>
                    <a:pt x="431931" y="485961"/>
                    <a:pt x="437628" y="480274"/>
                    <a:pt x="444660" y="480274"/>
                  </a:cubicBezTo>
                  <a:lnTo>
                    <a:pt x="582271" y="480274"/>
                  </a:lnTo>
                  <a:lnTo>
                    <a:pt x="582271" y="37871"/>
                  </a:lnTo>
                  <a:lnTo>
                    <a:pt x="444660" y="37871"/>
                  </a:lnTo>
                  <a:cubicBezTo>
                    <a:pt x="437628" y="37871"/>
                    <a:pt x="431931" y="32272"/>
                    <a:pt x="431931" y="25251"/>
                  </a:cubicBezTo>
                  <a:cubicBezTo>
                    <a:pt x="431931" y="18319"/>
                    <a:pt x="437628" y="12631"/>
                    <a:pt x="444660" y="12631"/>
                  </a:cubicBezTo>
                  <a:close/>
                  <a:moveTo>
                    <a:pt x="14241" y="12631"/>
                  </a:moveTo>
                  <a:lnTo>
                    <a:pt x="166174" y="12631"/>
                  </a:lnTo>
                  <a:cubicBezTo>
                    <a:pt x="173117" y="12631"/>
                    <a:pt x="178813" y="18319"/>
                    <a:pt x="178813" y="25251"/>
                  </a:cubicBezTo>
                  <a:cubicBezTo>
                    <a:pt x="178813" y="32272"/>
                    <a:pt x="173117" y="37871"/>
                    <a:pt x="166174" y="37871"/>
                  </a:cubicBezTo>
                  <a:lnTo>
                    <a:pt x="25278" y="37871"/>
                  </a:lnTo>
                  <a:lnTo>
                    <a:pt x="25278" y="480274"/>
                  </a:lnTo>
                  <a:lnTo>
                    <a:pt x="166174" y="480274"/>
                  </a:lnTo>
                  <a:cubicBezTo>
                    <a:pt x="173117" y="480274"/>
                    <a:pt x="178813" y="485961"/>
                    <a:pt x="178813" y="492893"/>
                  </a:cubicBezTo>
                  <a:cubicBezTo>
                    <a:pt x="178813" y="499914"/>
                    <a:pt x="173117" y="505602"/>
                    <a:pt x="166174" y="505602"/>
                  </a:cubicBezTo>
                  <a:lnTo>
                    <a:pt x="14241" y="505602"/>
                  </a:lnTo>
                  <a:cubicBezTo>
                    <a:pt x="7209" y="505602"/>
                    <a:pt x="0" y="498315"/>
                    <a:pt x="0" y="491383"/>
                  </a:cubicBezTo>
                  <a:lnTo>
                    <a:pt x="0" y="23651"/>
                  </a:lnTo>
                  <a:cubicBezTo>
                    <a:pt x="0" y="16719"/>
                    <a:pt x="7209" y="12631"/>
                    <a:pt x="14241" y="12631"/>
                  </a:cubicBezTo>
                  <a:close/>
                  <a:moveTo>
                    <a:pt x="204062" y="0"/>
                  </a:moveTo>
                  <a:lnTo>
                    <a:pt x="406640" y="0"/>
                  </a:lnTo>
                  <a:cubicBezTo>
                    <a:pt x="413583" y="0"/>
                    <a:pt x="417677" y="4088"/>
                    <a:pt x="417677" y="11021"/>
                  </a:cubicBezTo>
                  <a:lnTo>
                    <a:pt x="417677" y="504013"/>
                  </a:lnTo>
                  <a:cubicBezTo>
                    <a:pt x="417677" y="510945"/>
                    <a:pt x="413672" y="518233"/>
                    <a:pt x="406640" y="518233"/>
                  </a:cubicBezTo>
                  <a:lnTo>
                    <a:pt x="204062" y="518233"/>
                  </a:lnTo>
                  <a:cubicBezTo>
                    <a:pt x="197120" y="518233"/>
                    <a:pt x="189821" y="510945"/>
                    <a:pt x="189821" y="504013"/>
                  </a:cubicBezTo>
                  <a:lnTo>
                    <a:pt x="189821" y="11021"/>
                  </a:lnTo>
                  <a:cubicBezTo>
                    <a:pt x="189821" y="4088"/>
                    <a:pt x="197120" y="0"/>
                    <a:pt x="204062" y="0"/>
                  </a:cubicBezTo>
                  <a:close/>
                </a:path>
              </a:pathLst>
            </a:custGeom>
            <a:solidFill>
              <a:schemeClr val="accent5">
                <a:lumMod val="50000"/>
              </a:schemeClr>
            </a:solidFill>
            <a:ln>
              <a:noFill/>
            </a:ln>
          </p:spPr>
        </p:sp>
        <p:sp>
          <p:nvSpPr>
            <p:cNvPr id="31" name="椭圆 30">
              <a:extLst>
                <a:ext uri="{FF2B5EF4-FFF2-40B4-BE49-F238E27FC236}">
                  <a16:creationId xmlns:a16="http://schemas.microsoft.com/office/drawing/2014/main" xmlns="" id="{F20E488F-708D-4848-B1B9-6D1F68CB557E}"/>
                </a:ext>
              </a:extLst>
            </p:cNvPr>
            <p:cNvSpPr/>
            <p:nvPr/>
          </p:nvSpPr>
          <p:spPr>
            <a:xfrm>
              <a:off x="7193280" y="1431790"/>
              <a:ext cx="701810" cy="701810"/>
            </a:xfrm>
            <a:prstGeom prst="ellipse">
              <a:avLst/>
            </a:prstGeom>
            <a:no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31">
            <a:extLst>
              <a:ext uri="{FF2B5EF4-FFF2-40B4-BE49-F238E27FC236}">
                <a16:creationId xmlns:a16="http://schemas.microsoft.com/office/drawing/2014/main" xmlns="" id="{BFF5541B-AAE5-4E2D-8A66-9B7A6B066100}"/>
              </a:ext>
            </a:extLst>
          </p:cNvPr>
          <p:cNvSpPr txBox="1"/>
          <p:nvPr/>
        </p:nvSpPr>
        <p:spPr>
          <a:xfrm>
            <a:off x="7849195" y="4666102"/>
            <a:ext cx="2031325" cy="461665"/>
          </a:xfrm>
          <a:prstGeom prst="rect">
            <a:avLst/>
          </a:prstGeom>
          <a:noFill/>
        </p:spPr>
        <p:txBody>
          <a:bodyPr wrap="none" rtlCol="0">
            <a:spAutoFit/>
          </a:bodyPr>
          <a:lstStyle/>
          <a:p>
            <a:r>
              <a:rPr lang="zh-CN" altLang="en-US" sz="2400" dirty="0"/>
              <a:t>在此输入标题</a:t>
            </a:r>
          </a:p>
        </p:txBody>
      </p:sp>
      <p:cxnSp>
        <p:nvCxnSpPr>
          <p:cNvPr id="33" name="直接连接符 32">
            <a:extLst>
              <a:ext uri="{FF2B5EF4-FFF2-40B4-BE49-F238E27FC236}">
                <a16:creationId xmlns:a16="http://schemas.microsoft.com/office/drawing/2014/main" xmlns="" id="{3F341F25-7350-4E92-B886-B36D92295043}"/>
              </a:ext>
            </a:extLst>
          </p:cNvPr>
          <p:cNvCxnSpPr>
            <a:cxnSpLocks/>
          </p:cNvCxnSpPr>
          <p:nvPr/>
        </p:nvCxnSpPr>
        <p:spPr>
          <a:xfrm>
            <a:off x="7914560" y="5101421"/>
            <a:ext cx="196596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4" name="文本框 33">
            <a:extLst>
              <a:ext uri="{FF2B5EF4-FFF2-40B4-BE49-F238E27FC236}">
                <a16:creationId xmlns:a16="http://schemas.microsoft.com/office/drawing/2014/main" xmlns="" id="{7841BC82-A69F-40B6-81D9-6BAEB7A0070D}"/>
              </a:ext>
            </a:extLst>
          </p:cNvPr>
          <p:cNvSpPr txBox="1"/>
          <p:nvPr/>
        </p:nvSpPr>
        <p:spPr>
          <a:xfrm>
            <a:off x="7849195" y="5151036"/>
            <a:ext cx="3877985" cy="369332"/>
          </a:xfrm>
          <a:prstGeom prst="rect">
            <a:avLst/>
          </a:prstGeom>
          <a:noFill/>
        </p:spPr>
        <p:txBody>
          <a:bodyPr wrap="none" rtlCol="0">
            <a:spAutoFit/>
          </a:bodyPr>
          <a:lstStyle/>
          <a:p>
            <a:r>
              <a:rPr lang="zh-CN" altLang="en-US" dirty="0">
                <a:latin typeface="思源黑体 CN Light" panose="020B0300000000000000" pitchFamily="34" charset="-122"/>
                <a:ea typeface="思源黑体 CN Light" panose="020B0300000000000000" pitchFamily="34" charset="-122"/>
              </a:rPr>
              <a:t>单击在此输入文本单击在此输入文本</a:t>
            </a:r>
          </a:p>
        </p:txBody>
      </p:sp>
      <p:grpSp>
        <p:nvGrpSpPr>
          <p:cNvPr id="35" name="组合 34">
            <a:extLst>
              <a:ext uri="{FF2B5EF4-FFF2-40B4-BE49-F238E27FC236}">
                <a16:creationId xmlns:a16="http://schemas.microsoft.com/office/drawing/2014/main" xmlns="" id="{44A559A2-3316-4C2B-AF64-D0B1968E6F29}"/>
              </a:ext>
            </a:extLst>
          </p:cNvPr>
          <p:cNvGrpSpPr/>
          <p:nvPr/>
        </p:nvGrpSpPr>
        <p:grpSpPr>
          <a:xfrm>
            <a:off x="7164442" y="4750516"/>
            <a:ext cx="701810" cy="701810"/>
            <a:chOff x="7193280" y="1431790"/>
            <a:chExt cx="701810" cy="701810"/>
          </a:xfrm>
        </p:grpSpPr>
        <p:sp>
          <p:nvSpPr>
            <p:cNvPr id="36" name="files_249315">
              <a:extLst>
                <a:ext uri="{FF2B5EF4-FFF2-40B4-BE49-F238E27FC236}">
                  <a16:creationId xmlns:a16="http://schemas.microsoft.com/office/drawing/2014/main" xmlns="" id="{14629411-597C-470B-A9B9-872D9E021C02}"/>
                </a:ext>
              </a:extLst>
            </p:cNvPr>
            <p:cNvSpPr>
              <a:spLocks noChangeAspect="1"/>
            </p:cNvSpPr>
            <p:nvPr/>
          </p:nvSpPr>
          <p:spPr bwMode="auto">
            <a:xfrm>
              <a:off x="7304421" y="1578209"/>
              <a:ext cx="479528" cy="408971"/>
            </a:xfrm>
            <a:custGeom>
              <a:avLst/>
              <a:gdLst>
                <a:gd name="connsiteX0" fmla="*/ 305371 w 607639"/>
                <a:gd name="connsiteY0" fmla="*/ 364938 h 518233"/>
                <a:gd name="connsiteX1" fmla="*/ 280101 w 607639"/>
                <a:gd name="connsiteY1" fmla="*/ 390262 h 518233"/>
                <a:gd name="connsiteX2" fmla="*/ 305371 w 607639"/>
                <a:gd name="connsiteY2" fmla="*/ 415498 h 518233"/>
                <a:gd name="connsiteX3" fmla="*/ 330731 w 607639"/>
                <a:gd name="connsiteY3" fmla="*/ 390262 h 518233"/>
                <a:gd name="connsiteX4" fmla="*/ 305371 w 607639"/>
                <a:gd name="connsiteY4" fmla="*/ 364938 h 518233"/>
                <a:gd name="connsiteX5" fmla="*/ 305371 w 607639"/>
                <a:gd name="connsiteY5" fmla="*/ 339702 h 518233"/>
                <a:gd name="connsiteX6" fmla="*/ 356002 w 607639"/>
                <a:gd name="connsiteY6" fmla="*/ 390262 h 518233"/>
                <a:gd name="connsiteX7" fmla="*/ 305371 w 607639"/>
                <a:gd name="connsiteY7" fmla="*/ 440822 h 518233"/>
                <a:gd name="connsiteX8" fmla="*/ 254741 w 607639"/>
                <a:gd name="connsiteY8" fmla="*/ 390262 h 518233"/>
                <a:gd name="connsiteX9" fmla="*/ 305371 w 607639"/>
                <a:gd name="connsiteY9" fmla="*/ 339702 h 518233"/>
                <a:gd name="connsiteX10" fmla="*/ 455712 w 607639"/>
                <a:gd name="connsiteY10" fmla="*/ 265397 h 518233"/>
                <a:gd name="connsiteX11" fmla="*/ 544342 w 607639"/>
                <a:gd name="connsiteY11" fmla="*/ 265397 h 518233"/>
                <a:gd name="connsiteX12" fmla="*/ 544342 w 607639"/>
                <a:gd name="connsiteY12" fmla="*/ 290730 h 518233"/>
                <a:gd name="connsiteX13" fmla="*/ 455712 w 607639"/>
                <a:gd name="connsiteY13" fmla="*/ 290730 h 518233"/>
                <a:gd name="connsiteX14" fmla="*/ 253118 w 607639"/>
                <a:gd name="connsiteY14" fmla="*/ 265397 h 518233"/>
                <a:gd name="connsiteX15" fmla="*/ 354379 w 607639"/>
                <a:gd name="connsiteY15" fmla="*/ 265397 h 518233"/>
                <a:gd name="connsiteX16" fmla="*/ 354379 w 607639"/>
                <a:gd name="connsiteY16" fmla="*/ 290730 h 518233"/>
                <a:gd name="connsiteX17" fmla="*/ 253118 w 607639"/>
                <a:gd name="connsiteY17" fmla="*/ 290730 h 518233"/>
                <a:gd name="connsiteX18" fmla="*/ 63297 w 607639"/>
                <a:gd name="connsiteY18" fmla="*/ 265397 h 518233"/>
                <a:gd name="connsiteX19" fmla="*/ 151927 w 607639"/>
                <a:gd name="connsiteY19" fmla="*/ 265397 h 518233"/>
                <a:gd name="connsiteX20" fmla="*/ 151927 w 607639"/>
                <a:gd name="connsiteY20" fmla="*/ 290730 h 518233"/>
                <a:gd name="connsiteX21" fmla="*/ 63297 w 607639"/>
                <a:gd name="connsiteY21" fmla="*/ 290730 h 518233"/>
                <a:gd name="connsiteX22" fmla="*/ 455712 w 607639"/>
                <a:gd name="connsiteY22" fmla="*/ 189609 h 518233"/>
                <a:gd name="connsiteX23" fmla="*/ 544342 w 607639"/>
                <a:gd name="connsiteY23" fmla="*/ 189609 h 518233"/>
                <a:gd name="connsiteX24" fmla="*/ 544342 w 607639"/>
                <a:gd name="connsiteY24" fmla="*/ 214942 h 518233"/>
                <a:gd name="connsiteX25" fmla="*/ 455712 w 607639"/>
                <a:gd name="connsiteY25" fmla="*/ 214942 h 518233"/>
                <a:gd name="connsiteX26" fmla="*/ 253118 w 607639"/>
                <a:gd name="connsiteY26" fmla="*/ 189609 h 518233"/>
                <a:gd name="connsiteX27" fmla="*/ 354379 w 607639"/>
                <a:gd name="connsiteY27" fmla="*/ 189609 h 518233"/>
                <a:gd name="connsiteX28" fmla="*/ 354379 w 607639"/>
                <a:gd name="connsiteY28" fmla="*/ 214942 h 518233"/>
                <a:gd name="connsiteX29" fmla="*/ 253118 w 607639"/>
                <a:gd name="connsiteY29" fmla="*/ 214942 h 518233"/>
                <a:gd name="connsiteX30" fmla="*/ 63297 w 607639"/>
                <a:gd name="connsiteY30" fmla="*/ 189609 h 518233"/>
                <a:gd name="connsiteX31" fmla="*/ 151927 w 607639"/>
                <a:gd name="connsiteY31" fmla="*/ 189609 h 518233"/>
                <a:gd name="connsiteX32" fmla="*/ 151927 w 607639"/>
                <a:gd name="connsiteY32" fmla="*/ 214942 h 518233"/>
                <a:gd name="connsiteX33" fmla="*/ 63297 w 607639"/>
                <a:gd name="connsiteY33" fmla="*/ 214942 h 518233"/>
                <a:gd name="connsiteX34" fmla="*/ 455712 w 607639"/>
                <a:gd name="connsiteY34" fmla="*/ 113752 h 518233"/>
                <a:gd name="connsiteX35" fmla="*/ 544342 w 607639"/>
                <a:gd name="connsiteY35" fmla="*/ 113752 h 518233"/>
                <a:gd name="connsiteX36" fmla="*/ 544342 w 607639"/>
                <a:gd name="connsiteY36" fmla="*/ 139014 h 518233"/>
                <a:gd name="connsiteX37" fmla="*/ 455712 w 607639"/>
                <a:gd name="connsiteY37" fmla="*/ 139014 h 518233"/>
                <a:gd name="connsiteX38" fmla="*/ 253118 w 607639"/>
                <a:gd name="connsiteY38" fmla="*/ 113752 h 518233"/>
                <a:gd name="connsiteX39" fmla="*/ 354379 w 607639"/>
                <a:gd name="connsiteY39" fmla="*/ 113752 h 518233"/>
                <a:gd name="connsiteX40" fmla="*/ 354379 w 607639"/>
                <a:gd name="connsiteY40" fmla="*/ 139014 h 518233"/>
                <a:gd name="connsiteX41" fmla="*/ 253118 w 607639"/>
                <a:gd name="connsiteY41" fmla="*/ 139014 h 518233"/>
                <a:gd name="connsiteX42" fmla="*/ 63297 w 607639"/>
                <a:gd name="connsiteY42" fmla="*/ 113752 h 518233"/>
                <a:gd name="connsiteX43" fmla="*/ 151927 w 607639"/>
                <a:gd name="connsiteY43" fmla="*/ 113752 h 518233"/>
                <a:gd name="connsiteX44" fmla="*/ 151927 w 607639"/>
                <a:gd name="connsiteY44" fmla="*/ 139014 h 518233"/>
                <a:gd name="connsiteX45" fmla="*/ 63297 w 607639"/>
                <a:gd name="connsiteY45" fmla="*/ 139014 h 518233"/>
                <a:gd name="connsiteX46" fmla="*/ 215188 w 607639"/>
                <a:gd name="connsiteY46" fmla="*/ 25241 h 518233"/>
                <a:gd name="connsiteX47" fmla="*/ 215188 w 607639"/>
                <a:gd name="connsiteY47" fmla="*/ 492904 h 518233"/>
                <a:gd name="connsiteX48" fmla="*/ 392399 w 607639"/>
                <a:gd name="connsiteY48" fmla="*/ 492904 h 518233"/>
                <a:gd name="connsiteX49" fmla="*/ 392399 w 607639"/>
                <a:gd name="connsiteY49" fmla="*/ 25241 h 518233"/>
                <a:gd name="connsiteX50" fmla="*/ 444660 w 607639"/>
                <a:gd name="connsiteY50" fmla="*/ 12631 h 518233"/>
                <a:gd name="connsiteX51" fmla="*/ 596513 w 607639"/>
                <a:gd name="connsiteY51" fmla="*/ 12631 h 518233"/>
                <a:gd name="connsiteX52" fmla="*/ 607639 w 607639"/>
                <a:gd name="connsiteY52" fmla="*/ 23651 h 518233"/>
                <a:gd name="connsiteX53" fmla="*/ 607639 w 607639"/>
                <a:gd name="connsiteY53" fmla="*/ 491383 h 518233"/>
                <a:gd name="connsiteX54" fmla="*/ 596513 w 607639"/>
                <a:gd name="connsiteY54" fmla="*/ 505602 h 518233"/>
                <a:gd name="connsiteX55" fmla="*/ 444660 w 607639"/>
                <a:gd name="connsiteY55" fmla="*/ 505602 h 518233"/>
                <a:gd name="connsiteX56" fmla="*/ 431931 w 607639"/>
                <a:gd name="connsiteY56" fmla="*/ 492893 h 518233"/>
                <a:gd name="connsiteX57" fmla="*/ 444660 w 607639"/>
                <a:gd name="connsiteY57" fmla="*/ 480274 h 518233"/>
                <a:gd name="connsiteX58" fmla="*/ 582271 w 607639"/>
                <a:gd name="connsiteY58" fmla="*/ 480274 h 518233"/>
                <a:gd name="connsiteX59" fmla="*/ 582271 w 607639"/>
                <a:gd name="connsiteY59" fmla="*/ 37871 h 518233"/>
                <a:gd name="connsiteX60" fmla="*/ 444660 w 607639"/>
                <a:gd name="connsiteY60" fmla="*/ 37871 h 518233"/>
                <a:gd name="connsiteX61" fmla="*/ 431931 w 607639"/>
                <a:gd name="connsiteY61" fmla="*/ 25251 h 518233"/>
                <a:gd name="connsiteX62" fmla="*/ 444660 w 607639"/>
                <a:gd name="connsiteY62" fmla="*/ 12631 h 518233"/>
                <a:gd name="connsiteX63" fmla="*/ 14241 w 607639"/>
                <a:gd name="connsiteY63" fmla="*/ 12631 h 518233"/>
                <a:gd name="connsiteX64" fmla="*/ 166174 w 607639"/>
                <a:gd name="connsiteY64" fmla="*/ 12631 h 518233"/>
                <a:gd name="connsiteX65" fmla="*/ 178813 w 607639"/>
                <a:gd name="connsiteY65" fmla="*/ 25251 h 518233"/>
                <a:gd name="connsiteX66" fmla="*/ 166174 w 607639"/>
                <a:gd name="connsiteY66" fmla="*/ 37871 h 518233"/>
                <a:gd name="connsiteX67" fmla="*/ 25278 w 607639"/>
                <a:gd name="connsiteY67" fmla="*/ 37871 h 518233"/>
                <a:gd name="connsiteX68" fmla="*/ 25278 w 607639"/>
                <a:gd name="connsiteY68" fmla="*/ 480274 h 518233"/>
                <a:gd name="connsiteX69" fmla="*/ 166174 w 607639"/>
                <a:gd name="connsiteY69" fmla="*/ 480274 h 518233"/>
                <a:gd name="connsiteX70" fmla="*/ 178813 w 607639"/>
                <a:gd name="connsiteY70" fmla="*/ 492893 h 518233"/>
                <a:gd name="connsiteX71" fmla="*/ 166174 w 607639"/>
                <a:gd name="connsiteY71" fmla="*/ 505602 h 518233"/>
                <a:gd name="connsiteX72" fmla="*/ 14241 w 607639"/>
                <a:gd name="connsiteY72" fmla="*/ 505602 h 518233"/>
                <a:gd name="connsiteX73" fmla="*/ 0 w 607639"/>
                <a:gd name="connsiteY73" fmla="*/ 491383 h 518233"/>
                <a:gd name="connsiteX74" fmla="*/ 0 w 607639"/>
                <a:gd name="connsiteY74" fmla="*/ 23651 h 518233"/>
                <a:gd name="connsiteX75" fmla="*/ 14241 w 607639"/>
                <a:gd name="connsiteY75" fmla="*/ 12631 h 518233"/>
                <a:gd name="connsiteX76" fmla="*/ 204062 w 607639"/>
                <a:gd name="connsiteY76" fmla="*/ 0 h 518233"/>
                <a:gd name="connsiteX77" fmla="*/ 406640 w 607639"/>
                <a:gd name="connsiteY77" fmla="*/ 0 h 518233"/>
                <a:gd name="connsiteX78" fmla="*/ 417677 w 607639"/>
                <a:gd name="connsiteY78" fmla="*/ 11021 h 518233"/>
                <a:gd name="connsiteX79" fmla="*/ 417677 w 607639"/>
                <a:gd name="connsiteY79" fmla="*/ 504013 h 518233"/>
                <a:gd name="connsiteX80" fmla="*/ 406640 w 607639"/>
                <a:gd name="connsiteY80" fmla="*/ 518233 h 518233"/>
                <a:gd name="connsiteX81" fmla="*/ 204062 w 607639"/>
                <a:gd name="connsiteY81" fmla="*/ 518233 h 518233"/>
                <a:gd name="connsiteX82" fmla="*/ 189821 w 607639"/>
                <a:gd name="connsiteY82" fmla="*/ 504013 h 518233"/>
                <a:gd name="connsiteX83" fmla="*/ 189821 w 607639"/>
                <a:gd name="connsiteY83" fmla="*/ 11021 h 518233"/>
                <a:gd name="connsiteX84" fmla="*/ 204062 w 607639"/>
                <a:gd name="connsiteY84" fmla="*/ 0 h 518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607639" h="518233">
                  <a:moveTo>
                    <a:pt x="305371" y="364938"/>
                  </a:moveTo>
                  <a:cubicBezTo>
                    <a:pt x="291401" y="364938"/>
                    <a:pt x="280101" y="376311"/>
                    <a:pt x="280101" y="390262"/>
                  </a:cubicBezTo>
                  <a:cubicBezTo>
                    <a:pt x="280101" y="404213"/>
                    <a:pt x="291401" y="415498"/>
                    <a:pt x="305371" y="415498"/>
                  </a:cubicBezTo>
                  <a:cubicBezTo>
                    <a:pt x="319342" y="415498"/>
                    <a:pt x="330731" y="404213"/>
                    <a:pt x="330731" y="390262"/>
                  </a:cubicBezTo>
                  <a:cubicBezTo>
                    <a:pt x="330731" y="376311"/>
                    <a:pt x="319342" y="364938"/>
                    <a:pt x="305371" y="364938"/>
                  </a:cubicBezTo>
                  <a:close/>
                  <a:moveTo>
                    <a:pt x="305371" y="339702"/>
                  </a:moveTo>
                  <a:cubicBezTo>
                    <a:pt x="333312" y="339702"/>
                    <a:pt x="356002" y="362361"/>
                    <a:pt x="356002" y="390262"/>
                  </a:cubicBezTo>
                  <a:cubicBezTo>
                    <a:pt x="356002" y="418163"/>
                    <a:pt x="333312" y="440822"/>
                    <a:pt x="305371" y="440822"/>
                  </a:cubicBezTo>
                  <a:cubicBezTo>
                    <a:pt x="277431" y="440822"/>
                    <a:pt x="254741" y="418163"/>
                    <a:pt x="254741" y="390262"/>
                  </a:cubicBezTo>
                  <a:cubicBezTo>
                    <a:pt x="254741" y="362361"/>
                    <a:pt x="277431" y="339702"/>
                    <a:pt x="305371" y="339702"/>
                  </a:cubicBezTo>
                  <a:close/>
                  <a:moveTo>
                    <a:pt x="455712" y="265397"/>
                  </a:moveTo>
                  <a:lnTo>
                    <a:pt x="544342" y="265397"/>
                  </a:lnTo>
                  <a:lnTo>
                    <a:pt x="544342" y="290730"/>
                  </a:lnTo>
                  <a:lnTo>
                    <a:pt x="455712" y="290730"/>
                  </a:lnTo>
                  <a:close/>
                  <a:moveTo>
                    <a:pt x="253118" y="265397"/>
                  </a:moveTo>
                  <a:lnTo>
                    <a:pt x="354379" y="265397"/>
                  </a:lnTo>
                  <a:lnTo>
                    <a:pt x="354379" y="290730"/>
                  </a:lnTo>
                  <a:lnTo>
                    <a:pt x="253118" y="290730"/>
                  </a:lnTo>
                  <a:close/>
                  <a:moveTo>
                    <a:pt x="63297" y="265397"/>
                  </a:moveTo>
                  <a:lnTo>
                    <a:pt x="151927" y="265397"/>
                  </a:lnTo>
                  <a:lnTo>
                    <a:pt x="151927" y="290730"/>
                  </a:lnTo>
                  <a:lnTo>
                    <a:pt x="63297" y="290730"/>
                  </a:lnTo>
                  <a:close/>
                  <a:moveTo>
                    <a:pt x="455712" y="189609"/>
                  </a:moveTo>
                  <a:lnTo>
                    <a:pt x="544342" y="189609"/>
                  </a:lnTo>
                  <a:lnTo>
                    <a:pt x="544342" y="214942"/>
                  </a:lnTo>
                  <a:lnTo>
                    <a:pt x="455712" y="214942"/>
                  </a:lnTo>
                  <a:close/>
                  <a:moveTo>
                    <a:pt x="253118" y="189609"/>
                  </a:moveTo>
                  <a:lnTo>
                    <a:pt x="354379" y="189609"/>
                  </a:lnTo>
                  <a:lnTo>
                    <a:pt x="354379" y="214942"/>
                  </a:lnTo>
                  <a:lnTo>
                    <a:pt x="253118" y="214942"/>
                  </a:lnTo>
                  <a:close/>
                  <a:moveTo>
                    <a:pt x="63297" y="189609"/>
                  </a:moveTo>
                  <a:lnTo>
                    <a:pt x="151927" y="189609"/>
                  </a:lnTo>
                  <a:lnTo>
                    <a:pt x="151927" y="214942"/>
                  </a:lnTo>
                  <a:lnTo>
                    <a:pt x="63297" y="214942"/>
                  </a:lnTo>
                  <a:close/>
                  <a:moveTo>
                    <a:pt x="455712" y="113752"/>
                  </a:moveTo>
                  <a:lnTo>
                    <a:pt x="544342" y="113752"/>
                  </a:lnTo>
                  <a:lnTo>
                    <a:pt x="544342" y="139014"/>
                  </a:lnTo>
                  <a:lnTo>
                    <a:pt x="455712" y="139014"/>
                  </a:lnTo>
                  <a:close/>
                  <a:moveTo>
                    <a:pt x="253118" y="113752"/>
                  </a:moveTo>
                  <a:lnTo>
                    <a:pt x="354379" y="113752"/>
                  </a:lnTo>
                  <a:lnTo>
                    <a:pt x="354379" y="139014"/>
                  </a:lnTo>
                  <a:lnTo>
                    <a:pt x="253118" y="139014"/>
                  </a:lnTo>
                  <a:close/>
                  <a:moveTo>
                    <a:pt x="63297" y="113752"/>
                  </a:moveTo>
                  <a:lnTo>
                    <a:pt x="151927" y="113752"/>
                  </a:lnTo>
                  <a:lnTo>
                    <a:pt x="151927" y="139014"/>
                  </a:lnTo>
                  <a:lnTo>
                    <a:pt x="63297" y="139014"/>
                  </a:lnTo>
                  <a:close/>
                  <a:moveTo>
                    <a:pt x="215188" y="25241"/>
                  </a:moveTo>
                  <a:lnTo>
                    <a:pt x="215188" y="492904"/>
                  </a:lnTo>
                  <a:lnTo>
                    <a:pt x="392399" y="492904"/>
                  </a:lnTo>
                  <a:lnTo>
                    <a:pt x="392399" y="25241"/>
                  </a:lnTo>
                  <a:close/>
                  <a:moveTo>
                    <a:pt x="444660" y="12631"/>
                  </a:moveTo>
                  <a:lnTo>
                    <a:pt x="596513" y="12631"/>
                  </a:lnTo>
                  <a:cubicBezTo>
                    <a:pt x="603544" y="12631"/>
                    <a:pt x="607639" y="16719"/>
                    <a:pt x="607639" y="23651"/>
                  </a:cubicBezTo>
                  <a:lnTo>
                    <a:pt x="607639" y="491383"/>
                  </a:lnTo>
                  <a:cubicBezTo>
                    <a:pt x="607639" y="498315"/>
                    <a:pt x="603544" y="505602"/>
                    <a:pt x="596513" y="505602"/>
                  </a:cubicBezTo>
                  <a:lnTo>
                    <a:pt x="444660" y="505602"/>
                  </a:lnTo>
                  <a:cubicBezTo>
                    <a:pt x="437628" y="505602"/>
                    <a:pt x="431931" y="499914"/>
                    <a:pt x="431931" y="492893"/>
                  </a:cubicBezTo>
                  <a:cubicBezTo>
                    <a:pt x="431931" y="485961"/>
                    <a:pt x="437628" y="480274"/>
                    <a:pt x="444660" y="480274"/>
                  </a:cubicBezTo>
                  <a:lnTo>
                    <a:pt x="582271" y="480274"/>
                  </a:lnTo>
                  <a:lnTo>
                    <a:pt x="582271" y="37871"/>
                  </a:lnTo>
                  <a:lnTo>
                    <a:pt x="444660" y="37871"/>
                  </a:lnTo>
                  <a:cubicBezTo>
                    <a:pt x="437628" y="37871"/>
                    <a:pt x="431931" y="32272"/>
                    <a:pt x="431931" y="25251"/>
                  </a:cubicBezTo>
                  <a:cubicBezTo>
                    <a:pt x="431931" y="18319"/>
                    <a:pt x="437628" y="12631"/>
                    <a:pt x="444660" y="12631"/>
                  </a:cubicBezTo>
                  <a:close/>
                  <a:moveTo>
                    <a:pt x="14241" y="12631"/>
                  </a:moveTo>
                  <a:lnTo>
                    <a:pt x="166174" y="12631"/>
                  </a:lnTo>
                  <a:cubicBezTo>
                    <a:pt x="173117" y="12631"/>
                    <a:pt x="178813" y="18319"/>
                    <a:pt x="178813" y="25251"/>
                  </a:cubicBezTo>
                  <a:cubicBezTo>
                    <a:pt x="178813" y="32272"/>
                    <a:pt x="173117" y="37871"/>
                    <a:pt x="166174" y="37871"/>
                  </a:cubicBezTo>
                  <a:lnTo>
                    <a:pt x="25278" y="37871"/>
                  </a:lnTo>
                  <a:lnTo>
                    <a:pt x="25278" y="480274"/>
                  </a:lnTo>
                  <a:lnTo>
                    <a:pt x="166174" y="480274"/>
                  </a:lnTo>
                  <a:cubicBezTo>
                    <a:pt x="173117" y="480274"/>
                    <a:pt x="178813" y="485961"/>
                    <a:pt x="178813" y="492893"/>
                  </a:cubicBezTo>
                  <a:cubicBezTo>
                    <a:pt x="178813" y="499914"/>
                    <a:pt x="173117" y="505602"/>
                    <a:pt x="166174" y="505602"/>
                  </a:cubicBezTo>
                  <a:lnTo>
                    <a:pt x="14241" y="505602"/>
                  </a:lnTo>
                  <a:cubicBezTo>
                    <a:pt x="7209" y="505602"/>
                    <a:pt x="0" y="498315"/>
                    <a:pt x="0" y="491383"/>
                  </a:cubicBezTo>
                  <a:lnTo>
                    <a:pt x="0" y="23651"/>
                  </a:lnTo>
                  <a:cubicBezTo>
                    <a:pt x="0" y="16719"/>
                    <a:pt x="7209" y="12631"/>
                    <a:pt x="14241" y="12631"/>
                  </a:cubicBezTo>
                  <a:close/>
                  <a:moveTo>
                    <a:pt x="204062" y="0"/>
                  </a:moveTo>
                  <a:lnTo>
                    <a:pt x="406640" y="0"/>
                  </a:lnTo>
                  <a:cubicBezTo>
                    <a:pt x="413583" y="0"/>
                    <a:pt x="417677" y="4088"/>
                    <a:pt x="417677" y="11021"/>
                  </a:cubicBezTo>
                  <a:lnTo>
                    <a:pt x="417677" y="504013"/>
                  </a:lnTo>
                  <a:cubicBezTo>
                    <a:pt x="417677" y="510945"/>
                    <a:pt x="413672" y="518233"/>
                    <a:pt x="406640" y="518233"/>
                  </a:cubicBezTo>
                  <a:lnTo>
                    <a:pt x="204062" y="518233"/>
                  </a:lnTo>
                  <a:cubicBezTo>
                    <a:pt x="197120" y="518233"/>
                    <a:pt x="189821" y="510945"/>
                    <a:pt x="189821" y="504013"/>
                  </a:cubicBezTo>
                  <a:lnTo>
                    <a:pt x="189821" y="11021"/>
                  </a:lnTo>
                  <a:cubicBezTo>
                    <a:pt x="189821" y="4088"/>
                    <a:pt x="197120" y="0"/>
                    <a:pt x="204062" y="0"/>
                  </a:cubicBezTo>
                  <a:close/>
                </a:path>
              </a:pathLst>
            </a:custGeom>
            <a:solidFill>
              <a:schemeClr val="accent5">
                <a:lumMod val="50000"/>
              </a:schemeClr>
            </a:solidFill>
            <a:ln>
              <a:noFill/>
            </a:ln>
          </p:spPr>
        </p:sp>
        <p:sp>
          <p:nvSpPr>
            <p:cNvPr id="37" name="椭圆 36">
              <a:extLst>
                <a:ext uri="{FF2B5EF4-FFF2-40B4-BE49-F238E27FC236}">
                  <a16:creationId xmlns:a16="http://schemas.microsoft.com/office/drawing/2014/main" xmlns="" id="{B4523A50-9087-4919-B465-F84ADAA773F3}"/>
                </a:ext>
              </a:extLst>
            </p:cNvPr>
            <p:cNvSpPr/>
            <p:nvPr/>
          </p:nvSpPr>
          <p:spPr>
            <a:xfrm>
              <a:off x="7193280" y="1431790"/>
              <a:ext cx="701810" cy="701810"/>
            </a:xfrm>
            <a:prstGeom prst="ellipse">
              <a:avLst/>
            </a:prstGeom>
            <a:no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extLst>
      <p:ext uri="{BB962C8B-B14F-4D97-AF65-F5344CB8AC3E}">
        <p14:creationId xmlns:p14="http://schemas.microsoft.com/office/powerpoint/2010/main" val="127976057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xmlns="" id="{87B2DE43-C25C-4180-A91D-E5DF4F234E5A}"/>
              </a:ext>
            </a:extLst>
          </p:cNvPr>
          <p:cNvSpPr>
            <a:spLocks noChangeAspect="1"/>
          </p:cNvSpPr>
          <p:nvPr/>
        </p:nvSpPr>
        <p:spPr>
          <a:xfrm flipH="1">
            <a:off x="0" y="0"/>
            <a:ext cx="12210864" cy="6858000"/>
          </a:xfrm>
          <a:prstGeom prst="rect">
            <a:avLst/>
          </a:prstGeom>
          <a:blipFill dpi="0" rotWithShape="1">
            <a:blip r:embed="rId2">
              <a:extLst>
                <a:ext uri="{BEBA8EAE-BF5A-486C-A8C5-ECC9F3942E4B}">
                  <a14:imgProps xmlns:a14="http://schemas.microsoft.com/office/drawing/2010/main">
                    <a14:imgLayer r:embed="rId3">
                      <a14:imgEffect>
                        <a14:artisticBlur/>
                      </a14:imgEffect>
                      <a14:imgEffect>
                        <a14:saturation sat="200000"/>
                      </a14:imgEffect>
                    </a14:imgLayer>
                  </a14:imgProps>
                </a:ext>
              </a:extLst>
            </a:blip>
            <a:srcRect/>
            <a:stretch>
              <a:fillRect t="-11900" b="-11900"/>
            </a:stretch>
          </a:blipFill>
          <a:ln w="25400" cap="flat" cmpd="sng" algn="ctr">
            <a:noFill/>
            <a:prstDash val="solid"/>
          </a:ln>
          <a:effectLst/>
          <a:extLst>
            <a:ext uri="{91240B29-F687-4F45-9708-019B960494DF}">
              <a14:hiddenLine xmlns:a14="http://schemas.microsoft.com/office/drawing/2010/main" w="25400" cap="flat" cmpd="sng" algn="ctr">
                <a:solidFill>
                  <a:schemeClr val="dk1"/>
                </a:solidFill>
                <a:prstDash val="solid"/>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dirty="0"/>
          </a:p>
        </p:txBody>
      </p:sp>
      <p:sp>
        <p:nvSpPr>
          <p:cNvPr id="4" name="矩形 3">
            <a:extLst>
              <a:ext uri="{FF2B5EF4-FFF2-40B4-BE49-F238E27FC236}">
                <a16:creationId xmlns:a16="http://schemas.microsoft.com/office/drawing/2014/main" xmlns="" id="{5110475C-5A06-45AB-BF84-78E19319012F}"/>
              </a:ext>
            </a:extLst>
          </p:cNvPr>
          <p:cNvSpPr/>
          <p:nvPr/>
        </p:nvSpPr>
        <p:spPr>
          <a:xfrm>
            <a:off x="330200" y="457200"/>
            <a:ext cx="11518900" cy="5943600"/>
          </a:xfrm>
          <a:prstGeom prst="rect">
            <a:avLst/>
          </a:prstGeom>
          <a:solidFill>
            <a:srgbClr val="F7F7F7">
              <a:alpha val="75000"/>
            </a:srgbClr>
          </a:solidFill>
          <a:ln>
            <a:noFill/>
          </a:ln>
          <a:effectLst>
            <a:outerShdw blurRad="63500" sx="102000" sy="102000" algn="c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xmlns="" id="{4A305F61-E3F6-4A30-AA39-D4C68A2AD37A}"/>
              </a:ext>
            </a:extLst>
          </p:cNvPr>
          <p:cNvSpPr txBox="1"/>
          <p:nvPr/>
        </p:nvSpPr>
        <p:spPr>
          <a:xfrm>
            <a:off x="5117206" y="1108511"/>
            <a:ext cx="1957587" cy="923330"/>
          </a:xfrm>
          <a:prstGeom prst="rect">
            <a:avLst/>
          </a:prstGeom>
          <a:noFill/>
        </p:spPr>
        <p:txBody>
          <a:bodyPr wrap="none" rtlCol="0">
            <a:spAutoFit/>
          </a:bodyPr>
          <a:lstStyle/>
          <a:p>
            <a:r>
              <a:rPr lang="zh-CN" altLang="en-US" sz="5400" b="1" dirty="0">
                <a:latin typeface="+mn-ea"/>
              </a:rPr>
              <a:t>目  录</a:t>
            </a:r>
          </a:p>
        </p:txBody>
      </p:sp>
      <p:sp>
        <p:nvSpPr>
          <p:cNvPr id="6" name="文本框 5">
            <a:extLst>
              <a:ext uri="{FF2B5EF4-FFF2-40B4-BE49-F238E27FC236}">
                <a16:creationId xmlns:a16="http://schemas.microsoft.com/office/drawing/2014/main" xmlns="" id="{A639D135-5BA9-44BB-94D8-A1324A7EBCD6}"/>
              </a:ext>
            </a:extLst>
          </p:cNvPr>
          <p:cNvSpPr txBox="1"/>
          <p:nvPr/>
        </p:nvSpPr>
        <p:spPr>
          <a:xfrm>
            <a:off x="5185383" y="1928629"/>
            <a:ext cx="1843774" cy="461665"/>
          </a:xfrm>
          <a:prstGeom prst="rect">
            <a:avLst/>
          </a:prstGeom>
          <a:noFill/>
        </p:spPr>
        <p:txBody>
          <a:bodyPr wrap="none" rtlCol="0">
            <a:spAutoFit/>
          </a:bodyPr>
          <a:lstStyle/>
          <a:p>
            <a:r>
              <a:rPr lang="en-US" altLang="zh-CN" sz="2400" dirty="0"/>
              <a:t>CENTENTS</a:t>
            </a:r>
            <a:endParaRPr lang="zh-CN" altLang="en-US" sz="2400" dirty="0"/>
          </a:p>
        </p:txBody>
      </p:sp>
      <p:grpSp>
        <p:nvGrpSpPr>
          <p:cNvPr id="3" name="组合 2">
            <a:extLst>
              <a:ext uri="{FF2B5EF4-FFF2-40B4-BE49-F238E27FC236}">
                <a16:creationId xmlns:a16="http://schemas.microsoft.com/office/drawing/2014/main" xmlns="" id="{89948134-EABD-4A7D-9C91-5FE0AEAC7EA3}"/>
              </a:ext>
            </a:extLst>
          </p:cNvPr>
          <p:cNvGrpSpPr/>
          <p:nvPr/>
        </p:nvGrpSpPr>
        <p:grpSpPr>
          <a:xfrm>
            <a:off x="1598001" y="3085534"/>
            <a:ext cx="3592874" cy="1015663"/>
            <a:chOff x="1598001" y="3085534"/>
            <a:chExt cx="3592874" cy="1015663"/>
          </a:xfrm>
        </p:grpSpPr>
        <p:sp>
          <p:nvSpPr>
            <p:cNvPr id="8" name="文本框 7">
              <a:extLst>
                <a:ext uri="{FF2B5EF4-FFF2-40B4-BE49-F238E27FC236}">
                  <a16:creationId xmlns:a16="http://schemas.microsoft.com/office/drawing/2014/main" xmlns="" id="{8DADB44F-9ACC-4E13-B2E5-78660EC23764}"/>
                </a:ext>
              </a:extLst>
            </p:cNvPr>
            <p:cNvSpPr txBox="1"/>
            <p:nvPr/>
          </p:nvSpPr>
          <p:spPr>
            <a:xfrm>
              <a:off x="2851773" y="3167962"/>
              <a:ext cx="2339102" cy="461665"/>
            </a:xfrm>
            <a:prstGeom prst="rect">
              <a:avLst/>
            </a:prstGeom>
            <a:noFill/>
          </p:spPr>
          <p:txBody>
            <a:bodyPr wrap="none" rtlCol="0">
              <a:spAutoFit/>
            </a:bodyPr>
            <a:lstStyle/>
            <a:p>
              <a:r>
                <a:rPr lang="zh-CN" altLang="en-US" sz="2400" dirty="0"/>
                <a:t>在此添加小标题</a:t>
              </a:r>
            </a:p>
          </p:txBody>
        </p:sp>
        <p:sp>
          <p:nvSpPr>
            <p:cNvPr id="10" name="文本框 9">
              <a:extLst>
                <a:ext uri="{FF2B5EF4-FFF2-40B4-BE49-F238E27FC236}">
                  <a16:creationId xmlns:a16="http://schemas.microsoft.com/office/drawing/2014/main" xmlns="" id="{578A8346-D593-470C-9C75-E39B4C6F827C}"/>
                </a:ext>
              </a:extLst>
            </p:cNvPr>
            <p:cNvSpPr txBox="1"/>
            <p:nvPr/>
          </p:nvSpPr>
          <p:spPr>
            <a:xfrm>
              <a:off x="1598001" y="3085534"/>
              <a:ext cx="930811" cy="1015663"/>
            </a:xfrm>
            <a:prstGeom prst="rect">
              <a:avLst/>
            </a:prstGeom>
            <a:noFill/>
          </p:spPr>
          <p:txBody>
            <a:bodyPr wrap="square" rtlCol="0">
              <a:spAutoFit/>
            </a:bodyPr>
            <a:lstStyle/>
            <a:p>
              <a:pPr algn="dist"/>
              <a:r>
                <a:rPr lang="en-US" altLang="zh-CN" sz="6000" b="1" dirty="0">
                  <a:solidFill>
                    <a:schemeClr val="accent5">
                      <a:lumMod val="75000"/>
                    </a:schemeClr>
                  </a:solidFill>
                  <a:latin typeface="Bahnschrift SemiBold" panose="020B0502040204020203" pitchFamily="34" charset="0"/>
                </a:rPr>
                <a:t>01</a:t>
              </a:r>
              <a:endParaRPr lang="zh-CN" altLang="en-US" sz="6000" b="1" dirty="0">
                <a:solidFill>
                  <a:schemeClr val="accent5">
                    <a:lumMod val="75000"/>
                  </a:schemeClr>
                </a:solidFill>
                <a:latin typeface="Bahnschrift SemiBold" panose="020B0502040204020203" pitchFamily="34" charset="0"/>
              </a:endParaRPr>
            </a:p>
          </p:txBody>
        </p:sp>
        <p:sp>
          <p:nvSpPr>
            <p:cNvPr id="2" name="矩形 1">
              <a:extLst>
                <a:ext uri="{FF2B5EF4-FFF2-40B4-BE49-F238E27FC236}">
                  <a16:creationId xmlns:a16="http://schemas.microsoft.com/office/drawing/2014/main" xmlns="" id="{8AEEDD64-23B8-4932-8675-62061F8FFF84}"/>
                </a:ext>
              </a:extLst>
            </p:cNvPr>
            <p:cNvSpPr/>
            <p:nvPr/>
          </p:nvSpPr>
          <p:spPr>
            <a:xfrm>
              <a:off x="2851773" y="3593366"/>
              <a:ext cx="2337371" cy="338554"/>
            </a:xfrm>
            <a:prstGeom prst="rect">
              <a:avLst/>
            </a:prstGeom>
          </p:spPr>
          <p:txBody>
            <a:bodyPr wrap="none">
              <a:spAutoFit/>
            </a:bodyPr>
            <a:lstStyle/>
            <a:p>
              <a:r>
                <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rPr>
                <a:t>Click here to add a title </a:t>
              </a:r>
              <a:endParaRPr lang="zh-CN" altLang="en-US" sz="16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cxnSp>
          <p:nvCxnSpPr>
            <p:cNvPr id="16" name="直接连接符 15">
              <a:extLst>
                <a:ext uri="{FF2B5EF4-FFF2-40B4-BE49-F238E27FC236}">
                  <a16:creationId xmlns:a16="http://schemas.microsoft.com/office/drawing/2014/main" xmlns="" id="{EECC1284-F5F6-4D02-9C04-F9E63B8A7312}"/>
                </a:ext>
              </a:extLst>
            </p:cNvPr>
            <p:cNvCxnSpPr/>
            <p:nvPr/>
          </p:nvCxnSpPr>
          <p:spPr>
            <a:xfrm>
              <a:off x="2775573" y="3262955"/>
              <a:ext cx="0" cy="57397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9" name="组合 18">
            <a:extLst>
              <a:ext uri="{FF2B5EF4-FFF2-40B4-BE49-F238E27FC236}">
                <a16:creationId xmlns:a16="http://schemas.microsoft.com/office/drawing/2014/main" xmlns="" id="{FB73513C-9C8F-41BF-809C-94BF16E3B73C}"/>
              </a:ext>
            </a:extLst>
          </p:cNvPr>
          <p:cNvGrpSpPr/>
          <p:nvPr/>
        </p:nvGrpSpPr>
        <p:grpSpPr>
          <a:xfrm>
            <a:off x="6688165" y="3085534"/>
            <a:ext cx="3592870" cy="1015663"/>
            <a:chOff x="1598005" y="2582614"/>
            <a:chExt cx="3592870" cy="1015663"/>
          </a:xfrm>
        </p:grpSpPr>
        <p:sp>
          <p:nvSpPr>
            <p:cNvPr id="20" name="文本框 19">
              <a:extLst>
                <a:ext uri="{FF2B5EF4-FFF2-40B4-BE49-F238E27FC236}">
                  <a16:creationId xmlns:a16="http://schemas.microsoft.com/office/drawing/2014/main" xmlns="" id="{9AC46E39-DDEB-465C-92FD-485F25288382}"/>
                </a:ext>
              </a:extLst>
            </p:cNvPr>
            <p:cNvSpPr txBox="1"/>
            <p:nvPr/>
          </p:nvSpPr>
          <p:spPr>
            <a:xfrm>
              <a:off x="2851773" y="2665042"/>
              <a:ext cx="2339102" cy="461665"/>
            </a:xfrm>
            <a:prstGeom prst="rect">
              <a:avLst/>
            </a:prstGeom>
            <a:noFill/>
          </p:spPr>
          <p:txBody>
            <a:bodyPr wrap="none" rtlCol="0">
              <a:spAutoFit/>
            </a:bodyPr>
            <a:lstStyle/>
            <a:p>
              <a:r>
                <a:rPr lang="zh-CN" altLang="en-US" sz="2400" dirty="0"/>
                <a:t>在此添加小标题</a:t>
              </a:r>
            </a:p>
          </p:txBody>
        </p:sp>
        <p:sp>
          <p:nvSpPr>
            <p:cNvPr id="21" name="文本框 20">
              <a:extLst>
                <a:ext uri="{FF2B5EF4-FFF2-40B4-BE49-F238E27FC236}">
                  <a16:creationId xmlns:a16="http://schemas.microsoft.com/office/drawing/2014/main" xmlns="" id="{0BEF770E-06F5-4ECC-A5E5-B3A0B0096D80}"/>
                </a:ext>
              </a:extLst>
            </p:cNvPr>
            <p:cNvSpPr txBox="1"/>
            <p:nvPr/>
          </p:nvSpPr>
          <p:spPr>
            <a:xfrm>
              <a:off x="1598005" y="2582614"/>
              <a:ext cx="1007007" cy="1015663"/>
            </a:xfrm>
            <a:prstGeom prst="rect">
              <a:avLst/>
            </a:prstGeom>
            <a:noFill/>
          </p:spPr>
          <p:txBody>
            <a:bodyPr wrap="none" rtlCol="0">
              <a:spAutoFit/>
            </a:bodyPr>
            <a:lstStyle/>
            <a:p>
              <a:r>
                <a:rPr lang="en-US" altLang="zh-CN" sz="6000" dirty="0">
                  <a:solidFill>
                    <a:schemeClr val="accent5">
                      <a:lumMod val="75000"/>
                    </a:schemeClr>
                  </a:solidFill>
                  <a:latin typeface="Bahnschrift SemiBold" panose="020B0502040204020203" pitchFamily="34" charset="0"/>
                </a:rPr>
                <a:t>02</a:t>
              </a:r>
              <a:endParaRPr lang="zh-CN" altLang="en-US" sz="6000" dirty="0">
                <a:solidFill>
                  <a:schemeClr val="accent5">
                    <a:lumMod val="75000"/>
                  </a:schemeClr>
                </a:solidFill>
                <a:latin typeface="Bahnschrift SemiBold" panose="020B0502040204020203" pitchFamily="34" charset="0"/>
              </a:endParaRPr>
            </a:p>
          </p:txBody>
        </p:sp>
        <p:sp>
          <p:nvSpPr>
            <p:cNvPr id="22" name="矩形 21">
              <a:extLst>
                <a:ext uri="{FF2B5EF4-FFF2-40B4-BE49-F238E27FC236}">
                  <a16:creationId xmlns:a16="http://schemas.microsoft.com/office/drawing/2014/main" xmlns="" id="{DC5C7776-0FAC-443E-AAC9-75B3717B1B8C}"/>
                </a:ext>
              </a:extLst>
            </p:cNvPr>
            <p:cNvSpPr/>
            <p:nvPr/>
          </p:nvSpPr>
          <p:spPr>
            <a:xfrm>
              <a:off x="2851773" y="3090446"/>
              <a:ext cx="2337371" cy="338554"/>
            </a:xfrm>
            <a:prstGeom prst="rect">
              <a:avLst/>
            </a:prstGeom>
          </p:spPr>
          <p:txBody>
            <a:bodyPr wrap="none">
              <a:spAutoFit/>
            </a:bodyPr>
            <a:lstStyle/>
            <a:p>
              <a:r>
                <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rPr>
                <a:t>Click here to add a title </a:t>
              </a:r>
              <a:endParaRPr lang="zh-CN" altLang="en-US" sz="16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cxnSp>
          <p:nvCxnSpPr>
            <p:cNvPr id="23" name="直接连接符 22">
              <a:extLst>
                <a:ext uri="{FF2B5EF4-FFF2-40B4-BE49-F238E27FC236}">
                  <a16:creationId xmlns:a16="http://schemas.microsoft.com/office/drawing/2014/main" xmlns="" id="{4E520664-9219-43BA-8BD5-E06490E5A6CD}"/>
                </a:ext>
              </a:extLst>
            </p:cNvPr>
            <p:cNvCxnSpPr/>
            <p:nvPr/>
          </p:nvCxnSpPr>
          <p:spPr>
            <a:xfrm>
              <a:off x="2775573" y="2760035"/>
              <a:ext cx="0" cy="57397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24" name="组合 23">
            <a:extLst>
              <a:ext uri="{FF2B5EF4-FFF2-40B4-BE49-F238E27FC236}">
                <a16:creationId xmlns:a16="http://schemas.microsoft.com/office/drawing/2014/main" xmlns="" id="{4DA80654-F33C-49E7-A9AA-F385ABC64B40}"/>
              </a:ext>
            </a:extLst>
          </p:cNvPr>
          <p:cNvGrpSpPr/>
          <p:nvPr/>
        </p:nvGrpSpPr>
        <p:grpSpPr>
          <a:xfrm>
            <a:off x="6688165" y="4467707"/>
            <a:ext cx="3592870" cy="1015663"/>
            <a:chOff x="1598005" y="2582614"/>
            <a:chExt cx="3592870" cy="1015663"/>
          </a:xfrm>
        </p:grpSpPr>
        <p:sp>
          <p:nvSpPr>
            <p:cNvPr id="25" name="文本框 24">
              <a:extLst>
                <a:ext uri="{FF2B5EF4-FFF2-40B4-BE49-F238E27FC236}">
                  <a16:creationId xmlns:a16="http://schemas.microsoft.com/office/drawing/2014/main" xmlns="" id="{0A4E4C18-4DF6-4151-A0B3-02365F96ABDC}"/>
                </a:ext>
              </a:extLst>
            </p:cNvPr>
            <p:cNvSpPr txBox="1"/>
            <p:nvPr/>
          </p:nvSpPr>
          <p:spPr>
            <a:xfrm>
              <a:off x="2851773" y="2665042"/>
              <a:ext cx="2339102" cy="461665"/>
            </a:xfrm>
            <a:prstGeom prst="rect">
              <a:avLst/>
            </a:prstGeom>
            <a:noFill/>
          </p:spPr>
          <p:txBody>
            <a:bodyPr wrap="none" rtlCol="0">
              <a:spAutoFit/>
            </a:bodyPr>
            <a:lstStyle/>
            <a:p>
              <a:r>
                <a:rPr lang="zh-CN" altLang="en-US" sz="2400" dirty="0"/>
                <a:t>在此添加小标题</a:t>
              </a:r>
            </a:p>
          </p:txBody>
        </p:sp>
        <p:sp>
          <p:nvSpPr>
            <p:cNvPr id="26" name="文本框 25">
              <a:extLst>
                <a:ext uri="{FF2B5EF4-FFF2-40B4-BE49-F238E27FC236}">
                  <a16:creationId xmlns:a16="http://schemas.microsoft.com/office/drawing/2014/main" xmlns="" id="{A3F89D95-6F80-4D46-A402-2106073A8C63}"/>
                </a:ext>
              </a:extLst>
            </p:cNvPr>
            <p:cNvSpPr txBox="1"/>
            <p:nvPr/>
          </p:nvSpPr>
          <p:spPr>
            <a:xfrm>
              <a:off x="1598005" y="2582614"/>
              <a:ext cx="1047082" cy="1015663"/>
            </a:xfrm>
            <a:prstGeom prst="rect">
              <a:avLst/>
            </a:prstGeom>
            <a:noFill/>
          </p:spPr>
          <p:txBody>
            <a:bodyPr wrap="none" rtlCol="0">
              <a:spAutoFit/>
            </a:bodyPr>
            <a:lstStyle/>
            <a:p>
              <a:r>
                <a:rPr lang="en-US" altLang="zh-CN" sz="6000" dirty="0">
                  <a:solidFill>
                    <a:schemeClr val="accent5">
                      <a:lumMod val="75000"/>
                    </a:schemeClr>
                  </a:solidFill>
                  <a:latin typeface="Bahnschrift SemiBold" panose="020B0502040204020203" pitchFamily="34" charset="0"/>
                </a:rPr>
                <a:t>04</a:t>
              </a:r>
              <a:endParaRPr lang="zh-CN" altLang="en-US" sz="6000" dirty="0">
                <a:solidFill>
                  <a:schemeClr val="accent5">
                    <a:lumMod val="75000"/>
                  </a:schemeClr>
                </a:solidFill>
                <a:latin typeface="Bahnschrift SemiBold" panose="020B0502040204020203" pitchFamily="34" charset="0"/>
              </a:endParaRPr>
            </a:p>
          </p:txBody>
        </p:sp>
        <p:sp>
          <p:nvSpPr>
            <p:cNvPr id="27" name="矩形 26">
              <a:extLst>
                <a:ext uri="{FF2B5EF4-FFF2-40B4-BE49-F238E27FC236}">
                  <a16:creationId xmlns:a16="http://schemas.microsoft.com/office/drawing/2014/main" xmlns="" id="{D414EDA7-2A2E-4BBF-99E3-B4E704861477}"/>
                </a:ext>
              </a:extLst>
            </p:cNvPr>
            <p:cNvSpPr/>
            <p:nvPr/>
          </p:nvSpPr>
          <p:spPr>
            <a:xfrm>
              <a:off x="2851773" y="3090446"/>
              <a:ext cx="2337371" cy="338554"/>
            </a:xfrm>
            <a:prstGeom prst="rect">
              <a:avLst/>
            </a:prstGeom>
          </p:spPr>
          <p:txBody>
            <a:bodyPr wrap="none">
              <a:spAutoFit/>
            </a:bodyPr>
            <a:lstStyle/>
            <a:p>
              <a:r>
                <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rPr>
                <a:t>Click here to add a title </a:t>
              </a:r>
              <a:endParaRPr lang="zh-CN" altLang="en-US" sz="16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cxnSp>
          <p:nvCxnSpPr>
            <p:cNvPr id="28" name="直接连接符 27">
              <a:extLst>
                <a:ext uri="{FF2B5EF4-FFF2-40B4-BE49-F238E27FC236}">
                  <a16:creationId xmlns:a16="http://schemas.microsoft.com/office/drawing/2014/main" xmlns="" id="{D9C6A15C-3584-4567-8B7B-8EC29044F2AE}"/>
                </a:ext>
              </a:extLst>
            </p:cNvPr>
            <p:cNvCxnSpPr/>
            <p:nvPr/>
          </p:nvCxnSpPr>
          <p:spPr>
            <a:xfrm>
              <a:off x="2775573" y="2760035"/>
              <a:ext cx="0" cy="57397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a:extLst>
              <a:ext uri="{FF2B5EF4-FFF2-40B4-BE49-F238E27FC236}">
                <a16:creationId xmlns:a16="http://schemas.microsoft.com/office/drawing/2014/main" xmlns="" id="{A71A7C48-D2BF-4F8B-91C6-B262CF37586D}"/>
              </a:ext>
            </a:extLst>
          </p:cNvPr>
          <p:cNvGrpSpPr/>
          <p:nvPr/>
        </p:nvGrpSpPr>
        <p:grpSpPr>
          <a:xfrm>
            <a:off x="1598005" y="4467707"/>
            <a:ext cx="3592870" cy="1015663"/>
            <a:chOff x="1598005" y="2582614"/>
            <a:chExt cx="3592870" cy="1015663"/>
          </a:xfrm>
        </p:grpSpPr>
        <p:sp>
          <p:nvSpPr>
            <p:cNvPr id="30" name="文本框 29">
              <a:extLst>
                <a:ext uri="{FF2B5EF4-FFF2-40B4-BE49-F238E27FC236}">
                  <a16:creationId xmlns:a16="http://schemas.microsoft.com/office/drawing/2014/main" xmlns="" id="{C6B8051B-158F-4D9C-8E23-75CC63644DCC}"/>
                </a:ext>
              </a:extLst>
            </p:cNvPr>
            <p:cNvSpPr txBox="1"/>
            <p:nvPr/>
          </p:nvSpPr>
          <p:spPr>
            <a:xfrm>
              <a:off x="2851773" y="2665042"/>
              <a:ext cx="2339102" cy="461665"/>
            </a:xfrm>
            <a:prstGeom prst="rect">
              <a:avLst/>
            </a:prstGeom>
            <a:noFill/>
          </p:spPr>
          <p:txBody>
            <a:bodyPr wrap="none" rtlCol="0">
              <a:spAutoFit/>
            </a:bodyPr>
            <a:lstStyle/>
            <a:p>
              <a:r>
                <a:rPr lang="zh-CN" altLang="en-US" sz="2400" dirty="0"/>
                <a:t>在此添加小标题</a:t>
              </a:r>
            </a:p>
          </p:txBody>
        </p:sp>
        <p:sp>
          <p:nvSpPr>
            <p:cNvPr id="31" name="文本框 30">
              <a:extLst>
                <a:ext uri="{FF2B5EF4-FFF2-40B4-BE49-F238E27FC236}">
                  <a16:creationId xmlns:a16="http://schemas.microsoft.com/office/drawing/2014/main" xmlns="" id="{F23F3D81-5F1B-4A80-AAA3-AD2B296E3704}"/>
                </a:ext>
              </a:extLst>
            </p:cNvPr>
            <p:cNvSpPr txBox="1"/>
            <p:nvPr/>
          </p:nvSpPr>
          <p:spPr>
            <a:xfrm>
              <a:off x="1598005" y="2582614"/>
              <a:ext cx="1016625" cy="1015663"/>
            </a:xfrm>
            <a:prstGeom prst="rect">
              <a:avLst/>
            </a:prstGeom>
            <a:noFill/>
          </p:spPr>
          <p:txBody>
            <a:bodyPr wrap="none" rtlCol="0">
              <a:spAutoFit/>
            </a:bodyPr>
            <a:lstStyle/>
            <a:p>
              <a:r>
                <a:rPr lang="en-US" altLang="zh-CN" sz="6000" dirty="0">
                  <a:solidFill>
                    <a:schemeClr val="accent5">
                      <a:lumMod val="75000"/>
                    </a:schemeClr>
                  </a:solidFill>
                  <a:latin typeface="Bahnschrift SemiBold" panose="020B0502040204020203" pitchFamily="34" charset="0"/>
                </a:rPr>
                <a:t>03</a:t>
              </a:r>
              <a:endParaRPr lang="zh-CN" altLang="en-US" sz="6000" dirty="0">
                <a:solidFill>
                  <a:schemeClr val="accent5">
                    <a:lumMod val="75000"/>
                  </a:schemeClr>
                </a:solidFill>
                <a:latin typeface="Bahnschrift SemiBold" panose="020B0502040204020203" pitchFamily="34" charset="0"/>
              </a:endParaRPr>
            </a:p>
          </p:txBody>
        </p:sp>
        <p:sp>
          <p:nvSpPr>
            <p:cNvPr id="32" name="矩形 31">
              <a:extLst>
                <a:ext uri="{FF2B5EF4-FFF2-40B4-BE49-F238E27FC236}">
                  <a16:creationId xmlns:a16="http://schemas.microsoft.com/office/drawing/2014/main" xmlns="" id="{3B92D0FE-713C-407C-BF7B-94621CA7CBC5}"/>
                </a:ext>
              </a:extLst>
            </p:cNvPr>
            <p:cNvSpPr/>
            <p:nvPr/>
          </p:nvSpPr>
          <p:spPr>
            <a:xfrm>
              <a:off x="2851773" y="3090446"/>
              <a:ext cx="2337371" cy="338554"/>
            </a:xfrm>
            <a:prstGeom prst="rect">
              <a:avLst/>
            </a:prstGeom>
          </p:spPr>
          <p:txBody>
            <a:bodyPr wrap="none">
              <a:spAutoFit/>
            </a:bodyPr>
            <a:lstStyle/>
            <a:p>
              <a:r>
                <a:rPr lang="en-US" altLang="zh-CN" sz="1600" dirty="0">
                  <a:solidFill>
                    <a:schemeClr val="tx1">
                      <a:lumMod val="65000"/>
                      <a:lumOff val="35000"/>
                    </a:schemeClr>
                  </a:solidFill>
                  <a:latin typeface="思源黑体 CN Light" panose="020B0300000000000000" pitchFamily="34" charset="-122"/>
                  <a:ea typeface="思源黑体 CN Light" panose="020B0300000000000000" pitchFamily="34" charset="-122"/>
                </a:rPr>
                <a:t>Click here to add a title </a:t>
              </a:r>
              <a:endParaRPr lang="zh-CN" altLang="en-US" sz="1600" dirty="0">
                <a:solidFill>
                  <a:schemeClr val="tx1">
                    <a:lumMod val="65000"/>
                    <a:lumOff val="35000"/>
                  </a:schemeClr>
                </a:solidFill>
                <a:latin typeface="思源黑体 CN Light" panose="020B0300000000000000" pitchFamily="34" charset="-122"/>
                <a:ea typeface="思源黑体 CN Light" panose="020B0300000000000000" pitchFamily="34" charset="-122"/>
              </a:endParaRPr>
            </a:p>
          </p:txBody>
        </p:sp>
        <p:cxnSp>
          <p:nvCxnSpPr>
            <p:cNvPr id="33" name="直接连接符 32">
              <a:extLst>
                <a:ext uri="{FF2B5EF4-FFF2-40B4-BE49-F238E27FC236}">
                  <a16:creationId xmlns:a16="http://schemas.microsoft.com/office/drawing/2014/main" xmlns="" id="{A4AE25A8-B493-42DC-9AA4-DBA431DCB20C}"/>
                </a:ext>
              </a:extLst>
            </p:cNvPr>
            <p:cNvCxnSpPr/>
            <p:nvPr/>
          </p:nvCxnSpPr>
          <p:spPr>
            <a:xfrm>
              <a:off x="2775573" y="2760035"/>
              <a:ext cx="0" cy="57397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800218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a:extLst>
              <a:ext uri="{FF2B5EF4-FFF2-40B4-BE49-F238E27FC236}">
                <a16:creationId xmlns:a16="http://schemas.microsoft.com/office/drawing/2014/main" xmlns="" id="{074DD8BD-26F8-44D6-BA24-CDF1FDB70E96}"/>
              </a:ext>
            </a:extLst>
          </p:cNvPr>
          <p:cNvSpPr>
            <a:spLocks noGrp="1"/>
          </p:cNvSpPr>
          <p:nvPr>
            <p:ph type="body" sz="quarter" idx="10"/>
          </p:nvPr>
        </p:nvSpPr>
        <p:spPr/>
        <p:txBody>
          <a:bodyPr/>
          <a:lstStyle/>
          <a:p>
            <a:r>
              <a:rPr lang="en-US" altLang="zh-CN" dirty="0"/>
              <a:t>04</a:t>
            </a:r>
            <a:endParaRPr lang="zh-CN" altLang="en-US" dirty="0"/>
          </a:p>
        </p:txBody>
      </p:sp>
      <p:sp>
        <p:nvSpPr>
          <p:cNvPr id="9" name="文本占位符 8">
            <a:extLst>
              <a:ext uri="{FF2B5EF4-FFF2-40B4-BE49-F238E27FC236}">
                <a16:creationId xmlns:a16="http://schemas.microsoft.com/office/drawing/2014/main" xmlns="" id="{E883EA40-3AFA-41AA-9328-F6CEFF44F0BA}"/>
              </a:ext>
            </a:extLst>
          </p:cNvPr>
          <p:cNvSpPr>
            <a:spLocks noGrp="1"/>
          </p:cNvSpPr>
          <p:nvPr>
            <p:ph type="body" sz="quarter" idx="11"/>
          </p:nvPr>
        </p:nvSpPr>
        <p:spPr/>
        <p:txBody>
          <a:bodyPr/>
          <a:lstStyle/>
          <a:p>
            <a:r>
              <a:rPr lang="zh-CN" altLang="en-US" dirty="0"/>
              <a:t>在此输入标题</a:t>
            </a:r>
          </a:p>
        </p:txBody>
      </p:sp>
      <p:sp>
        <p:nvSpPr>
          <p:cNvPr id="10" name="文本占位符 9">
            <a:extLst>
              <a:ext uri="{FF2B5EF4-FFF2-40B4-BE49-F238E27FC236}">
                <a16:creationId xmlns:a16="http://schemas.microsoft.com/office/drawing/2014/main" xmlns="" id="{5FF6B316-E1A2-4A17-BA78-6A979B2AEE61}"/>
              </a:ext>
            </a:extLst>
          </p:cNvPr>
          <p:cNvSpPr>
            <a:spLocks noGrp="1"/>
          </p:cNvSpPr>
          <p:nvPr>
            <p:ph type="body" sz="quarter" idx="12"/>
          </p:nvPr>
        </p:nvSpPr>
        <p:spPr>
          <a:xfrm>
            <a:off x="1305867" y="677210"/>
            <a:ext cx="4950337" cy="313932"/>
          </a:xfrm>
        </p:spPr>
        <p:txBody>
          <a:bodyPr/>
          <a:lstStyle/>
          <a:p>
            <a:r>
              <a:rPr lang="en-US" altLang="zh-CN" dirty="0"/>
              <a:t>Click here to add a title </a:t>
            </a:r>
          </a:p>
        </p:txBody>
      </p:sp>
      <p:graphicFrame>
        <p:nvGraphicFramePr>
          <p:cNvPr id="6" name="表格 6">
            <a:extLst>
              <a:ext uri="{FF2B5EF4-FFF2-40B4-BE49-F238E27FC236}">
                <a16:creationId xmlns:a16="http://schemas.microsoft.com/office/drawing/2014/main" xmlns="" id="{93C8B657-5F98-44EC-8F34-839D012D5652}"/>
              </a:ext>
            </a:extLst>
          </p:cNvPr>
          <p:cNvGraphicFramePr>
            <a:graphicFrameLocks noGrp="1"/>
          </p:cNvGraphicFramePr>
          <p:nvPr>
            <p:extLst>
              <p:ext uri="{D42A27DB-BD31-4B8C-83A1-F6EECF244321}">
                <p14:modId xmlns:p14="http://schemas.microsoft.com/office/powerpoint/2010/main" val="96438726"/>
              </p:ext>
            </p:extLst>
          </p:nvPr>
        </p:nvGraphicFramePr>
        <p:xfrm>
          <a:off x="914401" y="1744978"/>
          <a:ext cx="10424160" cy="4029080"/>
        </p:xfrm>
        <a:graphic>
          <a:graphicData uri="http://schemas.openxmlformats.org/drawingml/2006/table">
            <a:tbl>
              <a:tblPr firstRow="1" bandRow="1">
                <a:tableStyleId>{5C22544A-7EE6-4342-B048-85BDC9FD1C3A}</a:tableStyleId>
              </a:tblPr>
              <a:tblGrid>
                <a:gridCol w="2593692">
                  <a:extLst>
                    <a:ext uri="{9D8B030D-6E8A-4147-A177-3AD203B41FA5}">
                      <a16:colId xmlns:a16="http://schemas.microsoft.com/office/drawing/2014/main" xmlns="" val="3405336379"/>
                    </a:ext>
                  </a:extLst>
                </a:gridCol>
                <a:gridCol w="2618388">
                  <a:extLst>
                    <a:ext uri="{9D8B030D-6E8A-4147-A177-3AD203B41FA5}">
                      <a16:colId xmlns:a16="http://schemas.microsoft.com/office/drawing/2014/main" xmlns="" val="2604893610"/>
                    </a:ext>
                  </a:extLst>
                </a:gridCol>
                <a:gridCol w="2606040">
                  <a:extLst>
                    <a:ext uri="{9D8B030D-6E8A-4147-A177-3AD203B41FA5}">
                      <a16:colId xmlns:a16="http://schemas.microsoft.com/office/drawing/2014/main" xmlns="" val="2654655911"/>
                    </a:ext>
                  </a:extLst>
                </a:gridCol>
                <a:gridCol w="2606040">
                  <a:extLst>
                    <a:ext uri="{9D8B030D-6E8A-4147-A177-3AD203B41FA5}">
                      <a16:colId xmlns:a16="http://schemas.microsoft.com/office/drawing/2014/main" xmlns="" val="1688782751"/>
                    </a:ext>
                  </a:extLst>
                </a:gridCol>
              </a:tblGrid>
              <a:tr h="805816">
                <a:tc>
                  <a:txBody>
                    <a:bodyPr/>
                    <a:lstStyle/>
                    <a:p>
                      <a:r>
                        <a:rPr lang="zh-CN" altLang="en-US" sz="2400" dirty="0"/>
                        <a:t>在此添加小标题</a:t>
                      </a:r>
                    </a:p>
                  </a:txBody>
                  <a:tcPr anchor="ctr" anchorCtr="1">
                    <a:lnL w="12700" cmpd="sng">
                      <a:noFill/>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t>在此添加小标题</a:t>
                      </a:r>
                    </a:p>
                  </a:txBody>
                  <a:tcPr anchor="ctr" anchorCtr="1">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t>在此添加小标题</a:t>
                      </a:r>
                    </a:p>
                  </a:txBody>
                  <a:tcPr anchor="ctr" anchorCtr="1">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t>在此添加小标题</a:t>
                      </a:r>
                    </a:p>
                  </a:txBody>
                  <a:tcPr anchor="ctr" anchorCtr="1">
                    <a:lnL w="12700" cap="flat" cmpd="sng" algn="ctr">
                      <a:solidFill>
                        <a:schemeClr val="bg1">
                          <a:lumMod val="65000"/>
                        </a:schemeClr>
                      </a:solidFill>
                      <a:prstDash val="solid"/>
                      <a:round/>
                      <a:headEnd type="none" w="med" len="med"/>
                      <a:tailEnd type="none" w="med" len="med"/>
                    </a:lnL>
                    <a:lnR w="12700" cmpd="sng">
                      <a:noFill/>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accent5">
                        <a:lumMod val="50000"/>
                      </a:schemeClr>
                    </a:solidFill>
                  </a:tcPr>
                </a:tc>
                <a:extLst>
                  <a:ext uri="{0D108BD9-81ED-4DB2-BD59-A6C34878D82A}">
                    <a16:rowId xmlns:a16="http://schemas.microsoft.com/office/drawing/2014/main" xmlns="" val="3187328202"/>
                  </a:ext>
                </a:extLst>
              </a:tr>
              <a:tr h="805816">
                <a:tc>
                  <a:txBody>
                    <a:bodyPr/>
                    <a:lstStyle/>
                    <a:p>
                      <a:r>
                        <a:rPr lang="zh-CN" altLang="en-US" sz="2000" dirty="0"/>
                        <a:t>在此添加数据文本</a:t>
                      </a:r>
                    </a:p>
                  </a:txBody>
                  <a:tcPr anchor="ctr" anchorCtr="1">
                    <a:lnL w="12700" cmpd="sng">
                      <a:noFill/>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2000" dirty="0">
                          <a:latin typeface="Bahnschrift SemiBold" panose="020B0502040204020203" pitchFamily="34" charset="0"/>
                        </a:rPr>
                        <a:t>00</a:t>
                      </a:r>
                      <a:endParaRPr lang="zh-CN" altLang="en-US" sz="2000" dirty="0">
                        <a:latin typeface="Bahnschrift SemiBold" panose="020B0502040204020203" pitchFamily="34" charset="0"/>
                      </a:endParaRPr>
                    </a:p>
                  </a:txBody>
                  <a:tcPr anchor="ctr" anchorCtr="1">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3200" b="1" dirty="0">
                          <a:solidFill>
                            <a:schemeClr val="accent5">
                              <a:lumMod val="50000"/>
                            </a:schemeClr>
                          </a:solidFill>
                          <a:latin typeface="Bahnschrift SemiBold" panose="020B0502040204020203" pitchFamily="34" charset="0"/>
                        </a:rPr>
                        <a:t>000</a:t>
                      </a:r>
                      <a:endParaRPr lang="zh-CN" altLang="en-US" sz="3200" b="1" dirty="0">
                        <a:solidFill>
                          <a:schemeClr val="accent5">
                            <a:lumMod val="50000"/>
                          </a:schemeClr>
                        </a:solidFill>
                        <a:latin typeface="Bahnschrift SemiBold" panose="020B0502040204020203" pitchFamily="34" charset="0"/>
                      </a:endParaRPr>
                    </a:p>
                  </a:txBody>
                  <a:tcPr anchor="ctr" anchorCtr="1">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2000" dirty="0">
                          <a:latin typeface="Bahnschrift SemiBold" panose="020B0502040204020203" pitchFamily="34" charset="0"/>
                        </a:rPr>
                        <a:t>00</a:t>
                      </a:r>
                      <a:endParaRPr lang="zh-CN" altLang="en-US" sz="2000" dirty="0">
                        <a:latin typeface="Bahnschrift SemiBold" panose="020B0502040204020203" pitchFamily="34" charset="0"/>
                      </a:endParaRPr>
                    </a:p>
                  </a:txBody>
                  <a:tcPr anchor="ctr" anchorCtr="1">
                    <a:lnL w="12700" cap="flat" cmpd="sng" algn="ctr">
                      <a:solidFill>
                        <a:schemeClr val="bg1">
                          <a:lumMod val="65000"/>
                        </a:schemeClr>
                      </a:solidFill>
                      <a:prstDash val="solid"/>
                      <a:round/>
                      <a:headEnd type="none" w="med" len="med"/>
                      <a:tailEnd type="none" w="med" len="med"/>
                    </a:lnL>
                    <a:lnR w="12700" cmpd="sng">
                      <a:noFill/>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3441559883"/>
                  </a:ext>
                </a:extLst>
              </a:tr>
              <a:tr h="80581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000" dirty="0"/>
                        <a:t>在此添加数据文本</a:t>
                      </a:r>
                    </a:p>
                  </a:txBody>
                  <a:tcPr anchor="ctr" anchorCtr="1">
                    <a:lnL w="12700" cmpd="sng">
                      <a:noFill/>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2000" dirty="0">
                          <a:latin typeface="Bahnschrift SemiBold" panose="020B0502040204020203" pitchFamily="34" charset="0"/>
                        </a:rPr>
                        <a:t>00</a:t>
                      </a:r>
                      <a:endParaRPr lang="zh-CN" altLang="en-US" sz="2000" dirty="0">
                        <a:latin typeface="Bahnschrift SemiBold" panose="020B0502040204020203" pitchFamily="34" charset="0"/>
                      </a:endParaRPr>
                    </a:p>
                  </a:txBody>
                  <a:tcPr anchor="ctr" anchorCtr="1">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3200" b="1" dirty="0">
                          <a:solidFill>
                            <a:schemeClr val="accent5">
                              <a:lumMod val="50000"/>
                            </a:schemeClr>
                          </a:solidFill>
                          <a:latin typeface="Bahnschrift SemiBold" panose="020B0502040204020203" pitchFamily="34" charset="0"/>
                        </a:rPr>
                        <a:t>000</a:t>
                      </a:r>
                      <a:endParaRPr lang="zh-CN" altLang="en-US" sz="3200" b="1" dirty="0">
                        <a:solidFill>
                          <a:schemeClr val="accent5">
                            <a:lumMod val="50000"/>
                          </a:schemeClr>
                        </a:solidFill>
                        <a:latin typeface="Bahnschrift SemiBold" panose="020B0502040204020203" pitchFamily="34" charset="0"/>
                      </a:endParaRPr>
                    </a:p>
                  </a:txBody>
                  <a:tcPr anchor="ctr" anchorCtr="1">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2000" dirty="0">
                          <a:latin typeface="Bahnschrift SemiBold" panose="020B0502040204020203" pitchFamily="34" charset="0"/>
                        </a:rPr>
                        <a:t>00</a:t>
                      </a:r>
                      <a:endParaRPr lang="zh-CN" altLang="en-US" sz="2000" dirty="0">
                        <a:latin typeface="Bahnschrift SemiBold" panose="020B0502040204020203" pitchFamily="34" charset="0"/>
                      </a:endParaRPr>
                    </a:p>
                  </a:txBody>
                  <a:tcPr anchor="ctr" anchorCtr="1">
                    <a:lnL w="12700" cap="flat" cmpd="sng" algn="ctr">
                      <a:solidFill>
                        <a:schemeClr val="bg1">
                          <a:lumMod val="65000"/>
                        </a:schemeClr>
                      </a:solidFill>
                      <a:prstDash val="solid"/>
                      <a:round/>
                      <a:headEnd type="none" w="med" len="med"/>
                      <a:tailEnd type="none" w="med" len="med"/>
                    </a:lnL>
                    <a:lnR w="12700" cmpd="sng">
                      <a:noFill/>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2569920845"/>
                  </a:ext>
                </a:extLst>
              </a:tr>
              <a:tr h="80581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000" dirty="0"/>
                        <a:t>在此添加数据文本</a:t>
                      </a:r>
                    </a:p>
                  </a:txBody>
                  <a:tcPr anchor="ctr" anchorCtr="1">
                    <a:lnL w="12700" cmpd="sng">
                      <a:noFill/>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2000" dirty="0">
                          <a:latin typeface="Bahnschrift SemiBold" panose="020B0502040204020203" pitchFamily="34" charset="0"/>
                        </a:rPr>
                        <a:t>00</a:t>
                      </a:r>
                      <a:endParaRPr lang="zh-CN" altLang="en-US" sz="2000" dirty="0">
                        <a:latin typeface="Bahnschrift SemiBold" panose="020B0502040204020203" pitchFamily="34" charset="0"/>
                      </a:endParaRPr>
                    </a:p>
                  </a:txBody>
                  <a:tcPr anchor="ctr" anchorCtr="1">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3200" b="1" dirty="0">
                          <a:solidFill>
                            <a:schemeClr val="accent5">
                              <a:lumMod val="50000"/>
                            </a:schemeClr>
                          </a:solidFill>
                          <a:latin typeface="Bahnschrift SemiBold" panose="020B0502040204020203" pitchFamily="34" charset="0"/>
                        </a:rPr>
                        <a:t>000</a:t>
                      </a:r>
                      <a:endParaRPr lang="zh-CN" altLang="en-US" sz="3200" b="1" dirty="0">
                        <a:solidFill>
                          <a:schemeClr val="accent5">
                            <a:lumMod val="50000"/>
                          </a:schemeClr>
                        </a:solidFill>
                        <a:latin typeface="Bahnschrift SemiBold" panose="020B0502040204020203" pitchFamily="34" charset="0"/>
                      </a:endParaRPr>
                    </a:p>
                  </a:txBody>
                  <a:tcPr anchor="ctr" anchorCtr="1">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2000" dirty="0">
                          <a:latin typeface="Bahnschrift SemiBold" panose="020B0502040204020203" pitchFamily="34" charset="0"/>
                        </a:rPr>
                        <a:t>00</a:t>
                      </a:r>
                      <a:endParaRPr lang="zh-CN" altLang="en-US" sz="2000" dirty="0">
                        <a:latin typeface="Bahnschrift SemiBold" panose="020B0502040204020203" pitchFamily="34" charset="0"/>
                      </a:endParaRPr>
                    </a:p>
                  </a:txBody>
                  <a:tcPr anchor="ctr" anchorCtr="1">
                    <a:lnL w="12700" cap="flat" cmpd="sng" algn="ctr">
                      <a:solidFill>
                        <a:schemeClr val="bg1">
                          <a:lumMod val="65000"/>
                        </a:schemeClr>
                      </a:solidFill>
                      <a:prstDash val="solid"/>
                      <a:round/>
                      <a:headEnd type="none" w="med" len="med"/>
                      <a:tailEnd type="none" w="med" len="med"/>
                    </a:lnL>
                    <a:lnR w="12700" cmpd="sng">
                      <a:noFill/>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3172356789"/>
                  </a:ext>
                </a:extLst>
              </a:tr>
              <a:tr h="80581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000" dirty="0"/>
                        <a:t>在此添加数据文本</a:t>
                      </a:r>
                    </a:p>
                  </a:txBody>
                  <a:tcPr anchor="ctr" anchorCtr="1">
                    <a:lnL w="12700" cmpd="sng">
                      <a:noFill/>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2000" dirty="0">
                          <a:latin typeface="Bahnschrift SemiBold" panose="020B0502040204020203" pitchFamily="34" charset="0"/>
                        </a:rPr>
                        <a:t>00</a:t>
                      </a:r>
                      <a:endParaRPr lang="zh-CN" altLang="en-US" sz="2000" dirty="0">
                        <a:latin typeface="Bahnschrift SemiBold" panose="020B0502040204020203" pitchFamily="34" charset="0"/>
                      </a:endParaRPr>
                    </a:p>
                  </a:txBody>
                  <a:tcPr anchor="ctr" anchorCtr="1">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3200" b="1" dirty="0">
                          <a:solidFill>
                            <a:schemeClr val="accent5">
                              <a:lumMod val="50000"/>
                            </a:schemeClr>
                          </a:solidFill>
                          <a:latin typeface="Bahnschrift SemiBold" panose="020B0502040204020203" pitchFamily="34" charset="0"/>
                        </a:rPr>
                        <a:t>000</a:t>
                      </a:r>
                      <a:endParaRPr lang="zh-CN" altLang="en-US" sz="3200" b="1" dirty="0">
                        <a:solidFill>
                          <a:schemeClr val="accent5">
                            <a:lumMod val="50000"/>
                          </a:schemeClr>
                        </a:solidFill>
                        <a:latin typeface="Bahnschrift SemiBold" panose="020B0502040204020203" pitchFamily="34" charset="0"/>
                      </a:endParaRPr>
                    </a:p>
                  </a:txBody>
                  <a:tcPr anchor="ctr" anchorCtr="1">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2000" dirty="0">
                          <a:latin typeface="Bahnschrift SemiBold" panose="020B0502040204020203" pitchFamily="34" charset="0"/>
                        </a:rPr>
                        <a:t>00</a:t>
                      </a:r>
                      <a:endParaRPr lang="zh-CN" altLang="en-US" sz="2000" dirty="0">
                        <a:latin typeface="Bahnschrift SemiBold" panose="020B0502040204020203" pitchFamily="34" charset="0"/>
                      </a:endParaRPr>
                    </a:p>
                  </a:txBody>
                  <a:tcPr anchor="ctr" anchorCtr="1">
                    <a:lnL w="12700" cap="flat" cmpd="sng" algn="ctr">
                      <a:solidFill>
                        <a:schemeClr val="bg1">
                          <a:lumMod val="65000"/>
                        </a:schemeClr>
                      </a:solidFill>
                      <a:prstDash val="solid"/>
                      <a:round/>
                      <a:headEnd type="none" w="med" len="med"/>
                      <a:tailEnd type="none" w="med" len="med"/>
                    </a:lnL>
                    <a:lnR w="12700" cmpd="sng">
                      <a:noFill/>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987553142"/>
                  </a:ext>
                </a:extLst>
              </a:tr>
            </a:tbl>
          </a:graphicData>
        </a:graphic>
      </p:graphicFrame>
    </p:spTree>
    <p:extLst>
      <p:ext uri="{BB962C8B-B14F-4D97-AF65-F5344CB8AC3E}">
        <p14:creationId xmlns:p14="http://schemas.microsoft.com/office/powerpoint/2010/main" val="124117359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77E0C8BA-2C5A-4FAB-A1F1-C3A8655D28FD}"/>
              </a:ext>
            </a:extLst>
          </p:cNvPr>
          <p:cNvSpPr>
            <a:spLocks noChangeAspect="1"/>
          </p:cNvSpPr>
          <p:nvPr/>
        </p:nvSpPr>
        <p:spPr>
          <a:xfrm flipH="1">
            <a:off x="0" y="0"/>
            <a:ext cx="12210864" cy="6858000"/>
          </a:xfrm>
          <a:prstGeom prst="rect">
            <a:avLst/>
          </a:prstGeom>
          <a:blipFill dpi="0" rotWithShape="1">
            <a:blip r:embed="rId2">
              <a:extLst>
                <a:ext uri="{BEBA8EAE-BF5A-486C-A8C5-ECC9F3942E4B}">
                  <a14:imgProps xmlns:a14="http://schemas.microsoft.com/office/drawing/2010/main">
                    <a14:imgLayer r:embed="rId3">
                      <a14:imgEffect>
                        <a14:saturation sat="200000"/>
                      </a14:imgEffect>
                    </a14:imgLayer>
                  </a14:imgProps>
                </a:ext>
              </a:extLst>
            </a:blip>
            <a:srcRect/>
            <a:stretch>
              <a:fillRect t="-11900" b="-11900"/>
            </a:stretch>
          </a:blipFill>
          <a:ln w="25400" cap="flat" cmpd="sng" algn="ctr">
            <a:noFill/>
            <a:prstDash val="solid"/>
          </a:ln>
          <a:effectLst/>
          <a:extLst>
            <a:ext uri="{91240B29-F687-4F45-9708-019B960494DF}">
              <a14:hiddenLine xmlns:a14="http://schemas.microsoft.com/office/drawing/2010/main" w="25400" cap="flat" cmpd="sng" algn="ctr">
                <a:solidFill>
                  <a:schemeClr val="dk1"/>
                </a:solidFill>
                <a:prstDash val="solid"/>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dirty="0"/>
          </a:p>
        </p:txBody>
      </p:sp>
      <p:sp>
        <p:nvSpPr>
          <p:cNvPr id="3" name="矩形 2">
            <a:extLst>
              <a:ext uri="{FF2B5EF4-FFF2-40B4-BE49-F238E27FC236}">
                <a16:creationId xmlns:a16="http://schemas.microsoft.com/office/drawing/2014/main" xmlns="" id="{FC08DF62-2D55-4FA7-93D5-DCCE04E8AA8B}"/>
              </a:ext>
            </a:extLst>
          </p:cNvPr>
          <p:cNvSpPr/>
          <p:nvPr/>
        </p:nvSpPr>
        <p:spPr>
          <a:xfrm>
            <a:off x="0" y="0"/>
            <a:ext cx="12191999" cy="6858000"/>
          </a:xfrm>
          <a:prstGeom prst="rect">
            <a:avLst/>
          </a:prstGeom>
          <a:gradFill flip="none" rotWithShape="1">
            <a:gsLst>
              <a:gs pos="0">
                <a:schemeClr val="accent5">
                  <a:lumMod val="60000"/>
                  <a:lumOff val="40000"/>
                  <a:alpha val="0"/>
                </a:schemeClr>
              </a:gs>
              <a:gs pos="100000">
                <a:schemeClr val="accent6">
                  <a:lumMod val="50000"/>
                  <a:alpha val="58000"/>
                </a:schemeClr>
              </a:gs>
              <a:gs pos="55000">
                <a:schemeClr val="accent6">
                  <a:lumMod val="50000"/>
                  <a:alpha val="44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xmlns="" id="{A335F362-380B-48D2-A1C9-2FB684E74F09}"/>
              </a:ext>
            </a:extLst>
          </p:cNvPr>
          <p:cNvSpPr txBox="1"/>
          <p:nvPr/>
        </p:nvSpPr>
        <p:spPr>
          <a:xfrm>
            <a:off x="790354" y="2284105"/>
            <a:ext cx="4339650" cy="1446550"/>
          </a:xfrm>
          <a:prstGeom prst="rect">
            <a:avLst/>
          </a:prstGeom>
          <a:noFill/>
        </p:spPr>
        <p:txBody>
          <a:bodyPr wrap="none" rtlCol="0">
            <a:spAutoFit/>
          </a:bodyPr>
          <a:lstStyle/>
          <a:p>
            <a:r>
              <a:rPr lang="zh-CN" altLang="en-US" sz="8800" dirty="0">
                <a:solidFill>
                  <a:schemeClr val="bg1"/>
                </a:solidFill>
                <a:effectLst>
                  <a:outerShdw blurRad="38100" dist="38100" dir="2700000" algn="tl">
                    <a:srgbClr val="000000">
                      <a:alpha val="43137"/>
                    </a:srgbClr>
                  </a:outerShdw>
                </a:effectLst>
                <a:latin typeface="优设标题黑" panose="00000500000000000000" pitchFamily="2" charset="-122"/>
                <a:ea typeface="优设标题黑" panose="00000500000000000000" pitchFamily="2" charset="-122"/>
              </a:rPr>
              <a:t>感谢聆听</a:t>
            </a:r>
          </a:p>
        </p:txBody>
      </p:sp>
      <p:sp>
        <p:nvSpPr>
          <p:cNvPr id="6" name="文本框 5">
            <a:extLst>
              <a:ext uri="{FF2B5EF4-FFF2-40B4-BE49-F238E27FC236}">
                <a16:creationId xmlns:a16="http://schemas.microsoft.com/office/drawing/2014/main" xmlns="" id="{26FE54A7-8052-47BF-9B8F-68882E44E78D}"/>
              </a:ext>
            </a:extLst>
          </p:cNvPr>
          <p:cNvSpPr txBox="1"/>
          <p:nvPr/>
        </p:nvSpPr>
        <p:spPr>
          <a:xfrm>
            <a:off x="899160" y="3548985"/>
            <a:ext cx="3977640" cy="400110"/>
          </a:xfrm>
          <a:prstGeom prst="rect">
            <a:avLst/>
          </a:prstGeom>
          <a:solidFill>
            <a:schemeClr val="tx1">
              <a:alpha val="41000"/>
            </a:schemeClr>
          </a:solidFill>
        </p:spPr>
        <p:txBody>
          <a:bodyPr wrap="square" rtlCol="0">
            <a:spAutoFit/>
          </a:bodyPr>
          <a:lstStyle/>
          <a:p>
            <a:pPr algn="dist"/>
            <a:r>
              <a:rPr lang="zh-CN" altLang="en-US" sz="20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单击在此处添加文本</a:t>
            </a:r>
          </a:p>
        </p:txBody>
      </p:sp>
    </p:spTree>
    <p:extLst>
      <p:ext uri="{BB962C8B-B14F-4D97-AF65-F5344CB8AC3E}">
        <p14:creationId xmlns:p14="http://schemas.microsoft.com/office/powerpoint/2010/main" val="1801301128"/>
      </p:ext>
    </p:extLst>
  </p:cSld>
  <p:clrMapOvr>
    <a:masterClrMapping/>
  </p:clrMapOvr>
  <p:transition spd="slow">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手机屏幕的截图&#10;&#10;描述已自动生成">
            <a:extLst>
              <a:ext uri="{FF2B5EF4-FFF2-40B4-BE49-F238E27FC236}">
                <a16:creationId xmlns:a16="http://schemas.microsoft.com/office/drawing/2014/main" xmlns="" id="{A9FF0518-BADB-4AC4-BFE5-83E9D7ABFC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46731614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4627" y="3153883"/>
            <a:ext cx="3002745" cy="717632"/>
          </a:xfrm>
          <a:prstGeom prst="rect">
            <a:avLst/>
          </a:prstGeom>
        </p:spPr>
        <p:txBody>
          <a:bodyPr wrap="none">
            <a:spAutoFit/>
          </a:bodyPr>
          <a:lstStyle/>
          <a:p>
            <a:r>
              <a:rPr lang="zh-CN" altLang="en-US" sz="1016" dirty="0">
                <a:solidFill>
                  <a:srgbClr val="FF0000"/>
                </a:solidFill>
                <a:latin typeface="汉仪雅酷黑 45W" panose="020B0404020202020204" pitchFamily="34" charset="-122"/>
                <a:ea typeface="汉仪雅酷黑 45W" panose="020B0404020202020204" pitchFamily="34" charset="-122"/>
              </a:rPr>
              <a:t>嘉</a:t>
            </a:r>
            <a:r>
              <a:rPr lang="zh-CN" altLang="en-US" sz="1016" dirty="0" smtClean="0">
                <a:solidFill>
                  <a:srgbClr val="FF0000"/>
                </a:solidFill>
                <a:latin typeface="汉仪雅酷黑 45W" panose="020B0404020202020204" pitchFamily="34" charset="-122"/>
                <a:ea typeface="汉仪雅酷黑 45W" panose="020B0404020202020204" pitchFamily="34" charset="-122"/>
              </a:rPr>
              <a:t>冀  作</a:t>
            </a:r>
            <a:r>
              <a:rPr lang="zh-CN" altLang="en-US" sz="1016" dirty="0">
                <a:solidFill>
                  <a:srgbClr val="FF0000"/>
                </a:solidFill>
                <a:latin typeface="汉仪雅酷黑 45W" panose="020B0404020202020204" pitchFamily="34" charset="-122"/>
                <a:ea typeface="汉仪雅酷黑 45W" panose="020B0404020202020204" pitchFamily="34" charset="-122"/>
              </a:rPr>
              <a:t>品</a:t>
            </a:r>
            <a:endParaRPr lang="en-US" altLang="zh-CN" sz="1016" dirty="0">
              <a:solidFill>
                <a:srgbClr val="FF0000"/>
              </a:solidFill>
              <a:latin typeface="汉仪雅酷黑 45W" panose="020B0404020202020204" pitchFamily="34" charset="-122"/>
              <a:ea typeface="汉仪雅酷黑 45W" panose="020B0404020202020204" pitchFamily="34" charset="-122"/>
            </a:endParaRPr>
          </a:p>
          <a:p>
            <a:endParaRPr lang="en-US" altLang="zh-CN" sz="1016" dirty="0">
              <a:solidFill>
                <a:srgbClr val="FF0000"/>
              </a:solidFill>
              <a:ea typeface="汉仪雅酷黑 45W" panose="020B0404020202020204" pitchFamily="34" charset="-122"/>
            </a:endParaRPr>
          </a:p>
          <a:p>
            <a:r>
              <a:rPr lang="en-US" altLang="zh-CN" sz="1016" dirty="0">
                <a:solidFill>
                  <a:srgbClr val="FF0000"/>
                </a:solidFill>
                <a:ea typeface="汉仪雅酷黑 45W" panose="020B0404020202020204" pitchFamily="34" charset="-122"/>
              </a:rPr>
              <a:t>51PPT</a:t>
            </a:r>
            <a:r>
              <a:rPr lang="zh-CN" altLang="en-US" sz="1016" dirty="0">
                <a:solidFill>
                  <a:srgbClr val="FF0000"/>
                </a:solidFill>
                <a:ea typeface="汉仪雅酷黑 45W" panose="020B0404020202020204" pitchFamily="34" charset="-122"/>
              </a:rPr>
              <a:t>模板网   </a:t>
            </a:r>
            <a:r>
              <a:rPr lang="en-US" altLang="zh-CN" sz="1016" dirty="0">
                <a:solidFill>
                  <a:srgbClr val="FF0000"/>
                </a:solidFill>
                <a:ea typeface="汉仪雅酷黑 45W" panose="020B0404020202020204" pitchFamily="34" charset="-122"/>
                <a:hlinkClick r:id="rId2"/>
              </a:rPr>
              <a:t>www.51pptmoban.com</a:t>
            </a:r>
            <a:r>
              <a:rPr lang="en-US" altLang="zh-CN" sz="1016" dirty="0">
                <a:solidFill>
                  <a:srgbClr val="FF0000"/>
                </a:solidFill>
                <a:ea typeface="汉仪雅酷黑 45W" panose="020B0404020202020204" pitchFamily="34" charset="-122"/>
              </a:rPr>
              <a:t>  </a:t>
            </a:r>
            <a:r>
              <a:rPr lang="zh-CN" altLang="en-US" sz="1016" dirty="0">
                <a:solidFill>
                  <a:srgbClr val="FF0000"/>
                </a:solidFill>
                <a:ea typeface="汉仪雅酷黑 45W" panose="020B0404020202020204" pitchFamily="34" charset="-122"/>
              </a:rPr>
              <a:t>授权发布</a:t>
            </a:r>
            <a:endParaRPr lang="en-US" altLang="zh-CN" sz="1016" dirty="0">
              <a:solidFill>
                <a:srgbClr val="FF0000"/>
              </a:solidFill>
              <a:ea typeface="汉仪雅酷黑 45W" panose="020B0404020202020204" pitchFamily="34" charset="-122"/>
            </a:endParaRPr>
          </a:p>
          <a:p>
            <a:endParaRPr lang="zh-CN" altLang="en-US" sz="1016" dirty="0">
              <a:solidFill>
                <a:srgbClr val="FF0000"/>
              </a:solidFill>
            </a:endParaRP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0263" y="2779256"/>
            <a:ext cx="1179395" cy="270090"/>
          </a:xfrm>
          <a:prstGeom prst="rect">
            <a:avLst/>
          </a:prstGeom>
        </p:spPr>
      </p:pic>
    </p:spTree>
    <p:extLst>
      <p:ext uri="{BB962C8B-B14F-4D97-AF65-F5344CB8AC3E}">
        <p14:creationId xmlns:p14="http://schemas.microsoft.com/office/powerpoint/2010/main" val="15279458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79A7365C-660F-42A3-98AF-60CE2BA83E8B}"/>
              </a:ext>
            </a:extLst>
          </p:cNvPr>
          <p:cNvSpPr>
            <a:spLocks noChangeAspect="1"/>
          </p:cNvSpPr>
          <p:nvPr/>
        </p:nvSpPr>
        <p:spPr>
          <a:xfrm flipH="1">
            <a:off x="0" y="0"/>
            <a:ext cx="12210864" cy="6858000"/>
          </a:xfrm>
          <a:prstGeom prst="rect">
            <a:avLst/>
          </a:prstGeom>
          <a:blipFill dpi="0" rotWithShape="1">
            <a:blip r:embed="rId2">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Lst>
            </a:blip>
            <a:srcRect/>
            <a:stretch>
              <a:fillRect t="-11900" b="-11900"/>
            </a:stretch>
          </a:blipFill>
          <a:ln w="25400" cap="flat" cmpd="sng" algn="ctr">
            <a:noFill/>
            <a:prstDash val="solid"/>
          </a:ln>
          <a:effectLst/>
          <a:extLst>
            <a:ext uri="{91240B29-F687-4F45-9708-019B960494DF}">
              <a14:hiddenLine xmlns:a14="http://schemas.microsoft.com/office/drawing/2010/main" w="25400" cap="flat" cmpd="sng" algn="ctr">
                <a:solidFill>
                  <a:schemeClr val="dk1"/>
                </a:solidFill>
                <a:prstDash val="solid"/>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dirty="0"/>
          </a:p>
        </p:txBody>
      </p:sp>
      <p:sp>
        <p:nvSpPr>
          <p:cNvPr id="3" name="矩形 2">
            <a:extLst>
              <a:ext uri="{FF2B5EF4-FFF2-40B4-BE49-F238E27FC236}">
                <a16:creationId xmlns:a16="http://schemas.microsoft.com/office/drawing/2014/main" xmlns="" id="{F0259AE9-661D-4185-B39D-0E83232AB732}"/>
              </a:ext>
            </a:extLst>
          </p:cNvPr>
          <p:cNvSpPr/>
          <p:nvPr/>
        </p:nvSpPr>
        <p:spPr>
          <a:xfrm>
            <a:off x="0" y="0"/>
            <a:ext cx="12191999" cy="6858000"/>
          </a:xfrm>
          <a:prstGeom prst="rect">
            <a:avLst/>
          </a:prstGeom>
          <a:solidFill>
            <a:schemeClr val="accent5">
              <a:lumMod val="7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64C15800-D60F-4F54-84CA-BD31E462C55E}"/>
              </a:ext>
            </a:extLst>
          </p:cNvPr>
          <p:cNvSpPr txBox="1"/>
          <p:nvPr/>
        </p:nvSpPr>
        <p:spPr>
          <a:xfrm>
            <a:off x="1319641" y="0"/>
            <a:ext cx="2063639" cy="6961788"/>
          </a:xfrm>
          <a:custGeom>
            <a:avLst/>
            <a:gdLst/>
            <a:ahLst/>
            <a:cxnLst/>
            <a:rect l="l" t="t" r="r" b="b"/>
            <a:pathLst>
              <a:path w="1908312" h="6437784">
                <a:moveTo>
                  <a:pt x="938659" y="0"/>
                </a:moveTo>
                <a:lnTo>
                  <a:pt x="1908312" y="0"/>
                </a:lnTo>
                <a:lnTo>
                  <a:pt x="1908312" y="6437784"/>
                </a:lnTo>
                <a:lnTo>
                  <a:pt x="850106" y="6437784"/>
                </a:lnTo>
                <a:lnTo>
                  <a:pt x="850106" y="1204317"/>
                </a:lnTo>
                <a:lnTo>
                  <a:pt x="0" y="1633798"/>
                </a:lnTo>
                <a:lnTo>
                  <a:pt x="0" y="522461"/>
                </a:lnTo>
                <a:close/>
              </a:path>
            </a:pathLst>
          </a:custGeom>
          <a:solidFill>
            <a:schemeClr val="tx1">
              <a:alpha val="3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defRPr sz="71400">
                <a:latin typeface="Bahnschrift SemiBold" panose="020B0502040204020203" pitchFamily="34" charset="0"/>
                <a:cs typeface="Arial" panose="020B0604020202020204" pitchFamily="34" charset="0"/>
              </a:defRPr>
            </a:lvl1pPr>
          </a:lstStyle>
          <a:p>
            <a:endParaRPr lang="zh-CN" altLang="en-US" i="1" dirty="0"/>
          </a:p>
        </p:txBody>
      </p:sp>
      <p:sp>
        <p:nvSpPr>
          <p:cNvPr id="10" name="文本框 9">
            <a:extLst>
              <a:ext uri="{FF2B5EF4-FFF2-40B4-BE49-F238E27FC236}">
                <a16:creationId xmlns:a16="http://schemas.microsoft.com/office/drawing/2014/main" xmlns="" id="{5C24AD6F-716C-4177-B0D5-AC4004906D55}"/>
              </a:ext>
            </a:extLst>
          </p:cNvPr>
          <p:cNvSpPr txBox="1"/>
          <p:nvPr/>
        </p:nvSpPr>
        <p:spPr>
          <a:xfrm>
            <a:off x="1097280" y="2321004"/>
            <a:ext cx="2775119" cy="1107996"/>
          </a:xfrm>
          <a:prstGeom prst="rect">
            <a:avLst/>
          </a:prstGeom>
          <a:noFill/>
        </p:spPr>
        <p:txBody>
          <a:bodyPr wrap="none" rtlCol="0">
            <a:spAutoFit/>
          </a:bodyPr>
          <a:lstStyle/>
          <a:p>
            <a:r>
              <a:rPr lang="en-US" altLang="zh-CN" sz="6600" i="1" dirty="0">
                <a:solidFill>
                  <a:schemeClr val="bg1"/>
                </a:solidFill>
                <a:effectLst>
                  <a:outerShdw blurRad="38100" dist="38100" dir="2700000" algn="tl">
                    <a:srgbClr val="000000">
                      <a:alpha val="43137"/>
                    </a:srgbClr>
                  </a:outerShdw>
                </a:effectLst>
                <a:latin typeface="Bahnschrift SemiBold" panose="020B0502040204020203" pitchFamily="34" charset="0"/>
              </a:rPr>
              <a:t>Part </a:t>
            </a:r>
            <a:r>
              <a:rPr lang="en-US" altLang="zh-CN" sz="6600" i="1" dirty="0">
                <a:solidFill>
                  <a:srgbClr val="FFC000"/>
                </a:solidFill>
                <a:effectLst>
                  <a:outerShdw blurRad="38100" dist="38100" dir="2700000" algn="tl">
                    <a:srgbClr val="000000">
                      <a:alpha val="43137"/>
                    </a:srgbClr>
                  </a:outerShdw>
                </a:effectLst>
                <a:latin typeface="Bahnschrift SemiBold" panose="020B0502040204020203" pitchFamily="34" charset="0"/>
              </a:rPr>
              <a:t>01</a:t>
            </a:r>
            <a:endParaRPr lang="zh-CN" altLang="en-US" sz="6600" i="1" dirty="0">
              <a:solidFill>
                <a:srgbClr val="FFC000"/>
              </a:solidFill>
              <a:effectLst>
                <a:outerShdw blurRad="38100" dist="38100" dir="2700000" algn="tl">
                  <a:srgbClr val="000000">
                    <a:alpha val="43137"/>
                  </a:srgbClr>
                </a:outerShdw>
              </a:effectLst>
              <a:latin typeface="Bahnschrift SemiBold" panose="020B0502040204020203" pitchFamily="34" charset="0"/>
            </a:endParaRPr>
          </a:p>
        </p:txBody>
      </p:sp>
      <p:sp>
        <p:nvSpPr>
          <p:cNvPr id="12" name="文本框 11">
            <a:extLst>
              <a:ext uri="{FF2B5EF4-FFF2-40B4-BE49-F238E27FC236}">
                <a16:creationId xmlns:a16="http://schemas.microsoft.com/office/drawing/2014/main" xmlns="" id="{8655F244-1302-485F-9DEE-0E678FF6430A}"/>
              </a:ext>
            </a:extLst>
          </p:cNvPr>
          <p:cNvSpPr txBox="1"/>
          <p:nvPr/>
        </p:nvSpPr>
        <p:spPr>
          <a:xfrm>
            <a:off x="1062110" y="3429000"/>
            <a:ext cx="5262979" cy="1107996"/>
          </a:xfrm>
          <a:prstGeom prst="rect">
            <a:avLst/>
          </a:prstGeom>
          <a:noFill/>
        </p:spPr>
        <p:txBody>
          <a:bodyPr wrap="none" rtlCol="0">
            <a:spAutoFit/>
          </a:bodyPr>
          <a:lstStyle/>
          <a:p>
            <a:r>
              <a:rPr lang="zh-CN" altLang="en-US" sz="6600" dirty="0">
                <a:solidFill>
                  <a:schemeClr val="bg1"/>
                </a:solidFill>
                <a:effectLst>
                  <a:outerShdw blurRad="38100" dist="38100" dir="2700000" algn="tl">
                    <a:srgbClr val="000000">
                      <a:alpha val="43137"/>
                    </a:srgbClr>
                  </a:outerShdw>
                </a:effectLst>
                <a:latin typeface="思源黑体 CN Heavy" panose="020B0A00000000000000" pitchFamily="34" charset="-122"/>
                <a:ea typeface="思源黑体 CN Heavy" panose="020B0A00000000000000" pitchFamily="34" charset="-122"/>
              </a:rPr>
              <a:t>在此添加标题</a:t>
            </a:r>
          </a:p>
        </p:txBody>
      </p:sp>
    </p:spTree>
    <p:extLst>
      <p:ext uri="{BB962C8B-B14F-4D97-AF65-F5344CB8AC3E}">
        <p14:creationId xmlns:p14="http://schemas.microsoft.com/office/powerpoint/2010/main" val="381635971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a:extLst>
              <a:ext uri="{FF2B5EF4-FFF2-40B4-BE49-F238E27FC236}">
                <a16:creationId xmlns:a16="http://schemas.microsoft.com/office/drawing/2014/main" xmlns="" id="{074DD8BD-26F8-44D6-BA24-CDF1FDB70E96}"/>
              </a:ext>
            </a:extLst>
          </p:cNvPr>
          <p:cNvSpPr>
            <a:spLocks noGrp="1"/>
          </p:cNvSpPr>
          <p:nvPr>
            <p:ph type="body" sz="quarter" idx="10"/>
          </p:nvPr>
        </p:nvSpPr>
        <p:spPr/>
        <p:txBody>
          <a:bodyPr/>
          <a:lstStyle/>
          <a:p>
            <a:r>
              <a:rPr lang="en-US" altLang="zh-CN" dirty="0"/>
              <a:t>01</a:t>
            </a:r>
            <a:endParaRPr lang="zh-CN" altLang="en-US" dirty="0"/>
          </a:p>
        </p:txBody>
      </p:sp>
      <p:sp>
        <p:nvSpPr>
          <p:cNvPr id="9" name="文本占位符 8">
            <a:extLst>
              <a:ext uri="{FF2B5EF4-FFF2-40B4-BE49-F238E27FC236}">
                <a16:creationId xmlns:a16="http://schemas.microsoft.com/office/drawing/2014/main" xmlns="" id="{E883EA40-3AFA-41AA-9328-F6CEFF44F0BA}"/>
              </a:ext>
            </a:extLst>
          </p:cNvPr>
          <p:cNvSpPr>
            <a:spLocks noGrp="1"/>
          </p:cNvSpPr>
          <p:nvPr>
            <p:ph type="body" sz="quarter" idx="11"/>
          </p:nvPr>
        </p:nvSpPr>
        <p:spPr/>
        <p:txBody>
          <a:bodyPr/>
          <a:lstStyle/>
          <a:p>
            <a:r>
              <a:rPr lang="zh-CN" altLang="en-US" dirty="0"/>
              <a:t>在此输入标题</a:t>
            </a:r>
          </a:p>
        </p:txBody>
      </p:sp>
      <p:sp>
        <p:nvSpPr>
          <p:cNvPr id="10" name="文本占位符 9">
            <a:extLst>
              <a:ext uri="{FF2B5EF4-FFF2-40B4-BE49-F238E27FC236}">
                <a16:creationId xmlns:a16="http://schemas.microsoft.com/office/drawing/2014/main" xmlns="" id="{5FF6B316-E1A2-4A17-BA78-6A979B2AEE61}"/>
              </a:ext>
            </a:extLst>
          </p:cNvPr>
          <p:cNvSpPr>
            <a:spLocks noGrp="1"/>
          </p:cNvSpPr>
          <p:nvPr>
            <p:ph type="body" sz="quarter" idx="12"/>
          </p:nvPr>
        </p:nvSpPr>
        <p:spPr>
          <a:xfrm>
            <a:off x="1305867" y="677210"/>
            <a:ext cx="4950337" cy="313932"/>
          </a:xfrm>
        </p:spPr>
        <p:txBody>
          <a:bodyPr/>
          <a:lstStyle/>
          <a:p>
            <a:r>
              <a:rPr lang="en-US" altLang="zh-CN" dirty="0"/>
              <a:t>Click here to add a title </a:t>
            </a:r>
          </a:p>
        </p:txBody>
      </p:sp>
      <p:sp>
        <p:nvSpPr>
          <p:cNvPr id="5" name="矩形 4">
            <a:extLst>
              <a:ext uri="{FF2B5EF4-FFF2-40B4-BE49-F238E27FC236}">
                <a16:creationId xmlns:a16="http://schemas.microsoft.com/office/drawing/2014/main" xmlns="" id="{01A82877-A068-4059-B017-851C951CE988}"/>
              </a:ext>
            </a:extLst>
          </p:cNvPr>
          <p:cNvSpPr/>
          <p:nvPr/>
        </p:nvSpPr>
        <p:spPr>
          <a:xfrm>
            <a:off x="11534274" y="6311900"/>
            <a:ext cx="314826" cy="88900"/>
          </a:xfrm>
          <a:prstGeom prst="rect">
            <a:avLst/>
          </a:prstGeom>
          <a:solidFill>
            <a:srgbClr val="0066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6C0C949E-0EE6-4464-99C0-81316864E872}"/>
              </a:ext>
            </a:extLst>
          </p:cNvPr>
          <p:cNvSpPr/>
          <p:nvPr/>
        </p:nvSpPr>
        <p:spPr>
          <a:xfrm>
            <a:off x="953088" y="2825929"/>
            <a:ext cx="4727909" cy="2539798"/>
          </a:xfrm>
          <a:prstGeom prst="rect">
            <a:avLst/>
          </a:prstGeom>
        </p:spPr>
        <p:txBody>
          <a:bodyPr wrap="square">
            <a:spAutoFit/>
          </a:bodyPr>
          <a:lstStyle/>
          <a:p>
            <a:pPr algn="ctr">
              <a:lnSpc>
                <a:spcPct val="150000"/>
              </a:lnSpc>
            </a:pPr>
            <a:r>
              <a:rPr lang="zh-CN" altLang="en-US" dirty="0">
                <a:solidFill>
                  <a:schemeClr val="tx1">
                    <a:lumMod val="50000"/>
                    <a:lumOff val="50000"/>
                  </a:schemeClr>
                </a:solidFill>
                <a:latin typeface="思源黑体 CN Light" panose="020B0300000000000000" pitchFamily="34" charset="-122"/>
                <a:ea typeface="思源黑体 CN Light" panose="020B0300000000000000" pitchFamily="34" charset="-122"/>
              </a:rPr>
              <a:t>在此处输入内容在此处输入内容在此处输入内容在此处输入内容在此处输入内容在此处输入内容在此处输入内容在此处输入内容在此处输入内容在此处输入内容在此处输入内容在此处输入内容在此处输入内容在此处输入内容在此处输入内容在此处此处输入内容</a:t>
            </a:r>
          </a:p>
        </p:txBody>
      </p:sp>
      <p:pic>
        <p:nvPicPr>
          <p:cNvPr id="7" name="图片 6">
            <a:extLst>
              <a:ext uri="{FF2B5EF4-FFF2-40B4-BE49-F238E27FC236}">
                <a16:creationId xmlns:a16="http://schemas.microsoft.com/office/drawing/2014/main" xmlns="" id="{855EEA01-4E67-4A0D-84D0-1AA9F5CA01BE}"/>
              </a:ext>
            </a:extLst>
          </p:cNvPr>
          <p:cNvPicPr>
            <a:picLocks noChangeAspect="1"/>
          </p:cNvPicPr>
          <p:nvPr/>
        </p:nvPicPr>
        <p:blipFill rotWithShape="1">
          <a:blip r:embed="rId2">
            <a:extLst>
              <a:ext uri="{28A0092B-C50C-407E-A947-70E740481C1C}">
                <a14:useLocalDpi xmlns:a14="http://schemas.microsoft.com/office/drawing/2010/main" val="0"/>
              </a:ext>
            </a:extLst>
          </a:blip>
          <a:srcRect l="6991" r="6991"/>
          <a:stretch/>
        </p:blipFill>
        <p:spPr>
          <a:xfrm>
            <a:off x="5817803" y="1847873"/>
            <a:ext cx="5379587" cy="3517854"/>
          </a:xfrm>
          <a:prstGeom prst="rect">
            <a:avLst/>
          </a:prstGeom>
        </p:spPr>
      </p:pic>
      <p:sp>
        <p:nvSpPr>
          <p:cNvPr id="11" name="矩形 10">
            <a:extLst>
              <a:ext uri="{FF2B5EF4-FFF2-40B4-BE49-F238E27FC236}">
                <a16:creationId xmlns:a16="http://schemas.microsoft.com/office/drawing/2014/main" xmlns="" id="{99F77954-1094-4F1C-B43C-CE740D27332D}"/>
              </a:ext>
            </a:extLst>
          </p:cNvPr>
          <p:cNvSpPr/>
          <p:nvPr/>
        </p:nvSpPr>
        <p:spPr>
          <a:xfrm>
            <a:off x="1127297" y="1847873"/>
            <a:ext cx="4420064" cy="742927"/>
          </a:xfrm>
          <a:prstGeom prst="rect">
            <a:avLst/>
          </a:prstGeom>
          <a:solidFill>
            <a:schemeClr val="accent5">
              <a:lumMod val="7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2266482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1E2E2B2D-7AF9-4DA0-B4B0-9DFAED80C745}"/>
              </a:ext>
            </a:extLst>
          </p:cNvPr>
          <p:cNvSpPr/>
          <p:nvPr/>
        </p:nvSpPr>
        <p:spPr>
          <a:xfrm>
            <a:off x="0" y="1875387"/>
            <a:ext cx="12191999" cy="377624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占位符 7">
            <a:extLst>
              <a:ext uri="{FF2B5EF4-FFF2-40B4-BE49-F238E27FC236}">
                <a16:creationId xmlns:a16="http://schemas.microsoft.com/office/drawing/2014/main" xmlns="" id="{074DD8BD-26F8-44D6-BA24-CDF1FDB70E96}"/>
              </a:ext>
            </a:extLst>
          </p:cNvPr>
          <p:cNvSpPr>
            <a:spLocks noGrp="1"/>
          </p:cNvSpPr>
          <p:nvPr>
            <p:ph type="body" sz="quarter" idx="10"/>
          </p:nvPr>
        </p:nvSpPr>
        <p:spPr/>
        <p:txBody>
          <a:bodyPr/>
          <a:lstStyle/>
          <a:p>
            <a:r>
              <a:rPr lang="en-US" altLang="zh-CN" dirty="0"/>
              <a:t>01</a:t>
            </a:r>
            <a:endParaRPr lang="zh-CN" altLang="en-US" dirty="0"/>
          </a:p>
        </p:txBody>
      </p:sp>
      <p:sp>
        <p:nvSpPr>
          <p:cNvPr id="9" name="文本占位符 8">
            <a:extLst>
              <a:ext uri="{FF2B5EF4-FFF2-40B4-BE49-F238E27FC236}">
                <a16:creationId xmlns:a16="http://schemas.microsoft.com/office/drawing/2014/main" xmlns="" id="{E883EA40-3AFA-41AA-9328-F6CEFF44F0BA}"/>
              </a:ext>
            </a:extLst>
          </p:cNvPr>
          <p:cNvSpPr>
            <a:spLocks noGrp="1"/>
          </p:cNvSpPr>
          <p:nvPr>
            <p:ph type="body" sz="quarter" idx="11"/>
          </p:nvPr>
        </p:nvSpPr>
        <p:spPr/>
        <p:txBody>
          <a:bodyPr/>
          <a:lstStyle/>
          <a:p>
            <a:r>
              <a:rPr lang="zh-CN" altLang="en-US" dirty="0"/>
              <a:t>在此输入标题</a:t>
            </a:r>
          </a:p>
        </p:txBody>
      </p:sp>
      <p:sp>
        <p:nvSpPr>
          <p:cNvPr id="10" name="文本占位符 9">
            <a:extLst>
              <a:ext uri="{FF2B5EF4-FFF2-40B4-BE49-F238E27FC236}">
                <a16:creationId xmlns:a16="http://schemas.microsoft.com/office/drawing/2014/main" xmlns="" id="{5FF6B316-E1A2-4A17-BA78-6A979B2AEE61}"/>
              </a:ext>
            </a:extLst>
          </p:cNvPr>
          <p:cNvSpPr>
            <a:spLocks noGrp="1"/>
          </p:cNvSpPr>
          <p:nvPr>
            <p:ph type="body" sz="quarter" idx="12"/>
          </p:nvPr>
        </p:nvSpPr>
        <p:spPr>
          <a:xfrm>
            <a:off x="1305867" y="677210"/>
            <a:ext cx="4950337" cy="313932"/>
          </a:xfrm>
        </p:spPr>
        <p:txBody>
          <a:bodyPr/>
          <a:lstStyle/>
          <a:p>
            <a:r>
              <a:rPr lang="en-US" altLang="zh-CN" dirty="0"/>
              <a:t>Click here to add a title </a:t>
            </a:r>
          </a:p>
        </p:txBody>
      </p:sp>
      <p:pic>
        <p:nvPicPr>
          <p:cNvPr id="5" name="图片 4">
            <a:extLst>
              <a:ext uri="{FF2B5EF4-FFF2-40B4-BE49-F238E27FC236}">
                <a16:creationId xmlns:a16="http://schemas.microsoft.com/office/drawing/2014/main" xmlns="" id="{F4D7D679-94F2-4166-BC3D-B39AE925FC34}"/>
              </a:ext>
            </a:extLst>
          </p:cNvPr>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 uri="{28A0092B-C50C-407E-A947-70E740481C1C}">
                <a14:useLocalDpi xmlns:a14="http://schemas.microsoft.com/office/drawing/2010/main" val="0"/>
              </a:ext>
            </a:extLst>
          </a:blip>
          <a:srcRect l="25208" r="25208"/>
          <a:stretch/>
        </p:blipFill>
        <p:spPr>
          <a:xfrm>
            <a:off x="802330" y="1875387"/>
            <a:ext cx="2326105" cy="3107225"/>
          </a:xfrm>
          <a:prstGeom prst="parallelogram">
            <a:avLst>
              <a:gd name="adj" fmla="val 19725"/>
            </a:avLst>
          </a:prstGeom>
          <a:effectLst>
            <a:outerShdw blurRad="50800" dist="50800" dir="2700000" algn="tl" rotWithShape="0">
              <a:prstClr val="black">
                <a:alpha val="28000"/>
              </a:prstClr>
            </a:outerShdw>
          </a:effectLst>
        </p:spPr>
      </p:pic>
      <p:sp>
        <p:nvSpPr>
          <p:cNvPr id="12" name="平行四边形 11">
            <a:extLst>
              <a:ext uri="{FF2B5EF4-FFF2-40B4-BE49-F238E27FC236}">
                <a16:creationId xmlns:a16="http://schemas.microsoft.com/office/drawing/2014/main" xmlns="" id="{F9F32CF2-F076-4ABE-AFB7-8C847D03A6ED}"/>
              </a:ext>
            </a:extLst>
          </p:cNvPr>
          <p:cNvSpPr/>
          <p:nvPr/>
        </p:nvSpPr>
        <p:spPr>
          <a:xfrm>
            <a:off x="704117" y="5016633"/>
            <a:ext cx="1966913" cy="635000"/>
          </a:xfrm>
          <a:prstGeom prst="parallelogram">
            <a:avLst>
              <a:gd name="adj" fmla="val 15167"/>
            </a:avLst>
          </a:prstGeom>
          <a:solidFill>
            <a:schemeClr val="accent6">
              <a:lumMod val="50000"/>
            </a:schemeClr>
          </a:solidFill>
          <a:ln>
            <a:noFill/>
          </a:ln>
          <a:effectLst>
            <a:outerShdw blurRad="50800" dist="508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a:extLst>
              <a:ext uri="{FF2B5EF4-FFF2-40B4-BE49-F238E27FC236}">
                <a16:creationId xmlns:a16="http://schemas.microsoft.com/office/drawing/2014/main" xmlns="" id="{B7050266-B7DC-4B6C-A02F-907261DF0414}"/>
              </a:ext>
            </a:extLst>
          </p:cNvPr>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 uri="{28A0092B-C50C-407E-A947-70E740481C1C}">
                <a14:useLocalDpi xmlns:a14="http://schemas.microsoft.com/office/drawing/2010/main" val="0"/>
              </a:ext>
            </a:extLst>
          </a:blip>
          <a:srcRect l="25208" r="25208"/>
          <a:stretch/>
        </p:blipFill>
        <p:spPr>
          <a:xfrm>
            <a:off x="2802048" y="2544408"/>
            <a:ext cx="2326105" cy="3107225"/>
          </a:xfrm>
          <a:prstGeom prst="parallelogram">
            <a:avLst>
              <a:gd name="adj" fmla="val 19725"/>
            </a:avLst>
          </a:prstGeom>
          <a:effectLst>
            <a:outerShdw blurRad="50800" dist="50800" dir="2700000" algn="tl" rotWithShape="0">
              <a:prstClr val="black">
                <a:alpha val="28000"/>
              </a:prstClr>
            </a:outerShdw>
          </a:effectLst>
        </p:spPr>
      </p:pic>
      <p:sp>
        <p:nvSpPr>
          <p:cNvPr id="17" name="平行四边形 16">
            <a:extLst>
              <a:ext uri="{FF2B5EF4-FFF2-40B4-BE49-F238E27FC236}">
                <a16:creationId xmlns:a16="http://schemas.microsoft.com/office/drawing/2014/main" xmlns="" id="{EEBD6383-446A-4A4B-A5D7-7B1A835869B6}"/>
              </a:ext>
            </a:extLst>
          </p:cNvPr>
          <p:cNvSpPr/>
          <p:nvPr/>
        </p:nvSpPr>
        <p:spPr>
          <a:xfrm>
            <a:off x="3259453" y="1875387"/>
            <a:ext cx="1966913" cy="635000"/>
          </a:xfrm>
          <a:prstGeom prst="parallelogram">
            <a:avLst>
              <a:gd name="adj" fmla="val 15167"/>
            </a:avLst>
          </a:prstGeom>
          <a:solidFill>
            <a:schemeClr val="accent6">
              <a:lumMod val="50000"/>
            </a:schemeClr>
          </a:solidFill>
          <a:ln>
            <a:noFill/>
          </a:ln>
          <a:effectLst>
            <a:outerShdw blurRad="50800" dist="508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a:extLst>
              <a:ext uri="{FF2B5EF4-FFF2-40B4-BE49-F238E27FC236}">
                <a16:creationId xmlns:a16="http://schemas.microsoft.com/office/drawing/2014/main" xmlns="" id="{BBCC9D34-1052-467D-9AE7-116C120F2FB6}"/>
              </a:ext>
            </a:extLst>
          </p:cNvPr>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 uri="{28A0092B-C50C-407E-A947-70E740481C1C}">
                <a14:useLocalDpi xmlns:a14="http://schemas.microsoft.com/office/drawing/2010/main" val="0"/>
              </a:ext>
            </a:extLst>
          </a:blip>
          <a:srcRect l="25208" r="25208"/>
          <a:stretch/>
        </p:blipFill>
        <p:spPr>
          <a:xfrm>
            <a:off x="4998192" y="1875387"/>
            <a:ext cx="2326105" cy="3107225"/>
          </a:xfrm>
          <a:prstGeom prst="parallelogram">
            <a:avLst>
              <a:gd name="adj" fmla="val 19725"/>
            </a:avLst>
          </a:prstGeom>
          <a:effectLst>
            <a:outerShdw blurRad="50800" dist="50800" dir="2700000" algn="tl" rotWithShape="0">
              <a:prstClr val="black">
                <a:alpha val="28000"/>
              </a:prstClr>
            </a:outerShdw>
          </a:effectLst>
        </p:spPr>
      </p:pic>
      <p:sp>
        <p:nvSpPr>
          <p:cNvPr id="19" name="平行四边形 18">
            <a:extLst>
              <a:ext uri="{FF2B5EF4-FFF2-40B4-BE49-F238E27FC236}">
                <a16:creationId xmlns:a16="http://schemas.microsoft.com/office/drawing/2014/main" xmlns="" id="{43DFB0AA-1B1E-4B3A-BE90-127300E0BC67}"/>
              </a:ext>
            </a:extLst>
          </p:cNvPr>
          <p:cNvSpPr/>
          <p:nvPr/>
        </p:nvSpPr>
        <p:spPr>
          <a:xfrm>
            <a:off x="4899979" y="5016633"/>
            <a:ext cx="1966913" cy="635000"/>
          </a:xfrm>
          <a:prstGeom prst="parallelogram">
            <a:avLst>
              <a:gd name="adj" fmla="val 15167"/>
            </a:avLst>
          </a:prstGeom>
          <a:solidFill>
            <a:schemeClr val="accent6">
              <a:lumMod val="50000"/>
            </a:schemeClr>
          </a:solidFill>
          <a:ln>
            <a:noFill/>
          </a:ln>
          <a:effectLst>
            <a:outerShdw blurRad="50800" dist="508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a:extLst>
              <a:ext uri="{FF2B5EF4-FFF2-40B4-BE49-F238E27FC236}">
                <a16:creationId xmlns:a16="http://schemas.microsoft.com/office/drawing/2014/main" xmlns="" id="{529062C6-D8E3-40A2-A3DD-324B9DFFA65E}"/>
              </a:ext>
            </a:extLst>
          </p:cNvPr>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 uri="{28A0092B-C50C-407E-A947-70E740481C1C}">
                <a14:useLocalDpi xmlns:a14="http://schemas.microsoft.com/office/drawing/2010/main" val="0"/>
              </a:ext>
            </a:extLst>
          </a:blip>
          <a:srcRect l="25208" r="25208"/>
          <a:stretch/>
        </p:blipFill>
        <p:spPr>
          <a:xfrm>
            <a:off x="6997910" y="2544408"/>
            <a:ext cx="2326105" cy="3107225"/>
          </a:xfrm>
          <a:prstGeom prst="parallelogram">
            <a:avLst>
              <a:gd name="adj" fmla="val 19725"/>
            </a:avLst>
          </a:prstGeom>
          <a:effectLst>
            <a:outerShdw blurRad="50800" dist="50800" dir="2700000" algn="tl" rotWithShape="0">
              <a:prstClr val="black">
                <a:alpha val="28000"/>
              </a:prstClr>
            </a:outerShdw>
          </a:effectLst>
        </p:spPr>
      </p:pic>
      <p:sp>
        <p:nvSpPr>
          <p:cNvPr id="21" name="平行四边形 20">
            <a:extLst>
              <a:ext uri="{FF2B5EF4-FFF2-40B4-BE49-F238E27FC236}">
                <a16:creationId xmlns:a16="http://schemas.microsoft.com/office/drawing/2014/main" xmlns="" id="{94D37D88-81A0-4E3B-B127-03E0474C0C0A}"/>
              </a:ext>
            </a:extLst>
          </p:cNvPr>
          <p:cNvSpPr/>
          <p:nvPr/>
        </p:nvSpPr>
        <p:spPr>
          <a:xfrm>
            <a:off x="7455315" y="1875387"/>
            <a:ext cx="1966913" cy="635000"/>
          </a:xfrm>
          <a:prstGeom prst="parallelogram">
            <a:avLst>
              <a:gd name="adj" fmla="val 15167"/>
            </a:avLst>
          </a:prstGeom>
          <a:solidFill>
            <a:schemeClr val="accent6">
              <a:lumMod val="50000"/>
            </a:schemeClr>
          </a:solidFill>
          <a:ln>
            <a:noFill/>
          </a:ln>
          <a:effectLst>
            <a:outerShdw blurRad="50800" dist="508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a:extLst>
              <a:ext uri="{FF2B5EF4-FFF2-40B4-BE49-F238E27FC236}">
                <a16:creationId xmlns:a16="http://schemas.microsoft.com/office/drawing/2014/main" xmlns="" id="{69A8660B-1E88-4AAD-85D5-10A9DE735171}"/>
              </a:ext>
            </a:extLst>
          </p:cNvPr>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 uri="{28A0092B-C50C-407E-A947-70E740481C1C}">
                <a14:useLocalDpi xmlns:a14="http://schemas.microsoft.com/office/drawing/2010/main" val="0"/>
              </a:ext>
            </a:extLst>
          </a:blip>
          <a:srcRect l="25208" r="25208"/>
          <a:stretch/>
        </p:blipFill>
        <p:spPr>
          <a:xfrm>
            <a:off x="9194055" y="1875387"/>
            <a:ext cx="2326105" cy="3107225"/>
          </a:xfrm>
          <a:prstGeom prst="parallelogram">
            <a:avLst>
              <a:gd name="adj" fmla="val 19725"/>
            </a:avLst>
          </a:prstGeom>
          <a:effectLst>
            <a:outerShdw blurRad="50800" dist="50800" dir="2700000" algn="tl" rotWithShape="0">
              <a:prstClr val="black">
                <a:alpha val="28000"/>
              </a:prstClr>
            </a:outerShdw>
          </a:effectLst>
        </p:spPr>
      </p:pic>
      <p:sp>
        <p:nvSpPr>
          <p:cNvPr id="23" name="平行四边形 22">
            <a:extLst>
              <a:ext uri="{FF2B5EF4-FFF2-40B4-BE49-F238E27FC236}">
                <a16:creationId xmlns:a16="http://schemas.microsoft.com/office/drawing/2014/main" xmlns="" id="{BB4269AE-7022-4FBE-906A-5AB224B3B84A}"/>
              </a:ext>
            </a:extLst>
          </p:cNvPr>
          <p:cNvSpPr/>
          <p:nvPr/>
        </p:nvSpPr>
        <p:spPr>
          <a:xfrm>
            <a:off x="9095842" y="5016633"/>
            <a:ext cx="1966913" cy="635000"/>
          </a:xfrm>
          <a:prstGeom prst="parallelogram">
            <a:avLst>
              <a:gd name="adj" fmla="val 15167"/>
            </a:avLst>
          </a:prstGeom>
          <a:solidFill>
            <a:schemeClr val="accent6">
              <a:lumMod val="50000"/>
            </a:schemeClr>
          </a:solidFill>
          <a:ln>
            <a:noFill/>
          </a:ln>
          <a:effectLst>
            <a:outerShdw blurRad="50800" dist="508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a16="http://schemas.microsoft.com/office/drawing/2014/main" xmlns="" id="{5E59CB58-1016-40E0-BAE4-BDDBD10D51A3}"/>
              </a:ext>
            </a:extLst>
          </p:cNvPr>
          <p:cNvSpPr txBox="1"/>
          <p:nvPr/>
        </p:nvSpPr>
        <p:spPr>
          <a:xfrm>
            <a:off x="825798" y="5134078"/>
            <a:ext cx="1723549" cy="400110"/>
          </a:xfrm>
          <a:prstGeom prst="rect">
            <a:avLst/>
          </a:prstGeom>
          <a:noFill/>
        </p:spPr>
        <p:txBody>
          <a:bodyPr wrap="none" rtlCol="0">
            <a:spAutoFit/>
          </a:bodyPr>
          <a:lstStyle/>
          <a:p>
            <a:r>
              <a:rPr lang="zh-CN" altLang="en-US" sz="2000" dirty="0">
                <a:solidFill>
                  <a:schemeClr val="bg1"/>
                </a:solidFill>
                <a:latin typeface="思源黑体 CN Light" panose="020B0300000000000000" pitchFamily="34" charset="-122"/>
                <a:ea typeface="思源黑体 CN Light" panose="020B0300000000000000" pitchFamily="34" charset="-122"/>
              </a:rPr>
              <a:t>在此输入文本</a:t>
            </a:r>
          </a:p>
        </p:txBody>
      </p:sp>
      <p:sp>
        <p:nvSpPr>
          <p:cNvPr id="30" name="文本框 29">
            <a:extLst>
              <a:ext uri="{FF2B5EF4-FFF2-40B4-BE49-F238E27FC236}">
                <a16:creationId xmlns:a16="http://schemas.microsoft.com/office/drawing/2014/main" xmlns="" id="{92A2827F-0FBB-4D33-8E18-6007FD58399D}"/>
              </a:ext>
            </a:extLst>
          </p:cNvPr>
          <p:cNvSpPr txBox="1"/>
          <p:nvPr/>
        </p:nvSpPr>
        <p:spPr>
          <a:xfrm>
            <a:off x="5021660" y="5134078"/>
            <a:ext cx="1723549" cy="400110"/>
          </a:xfrm>
          <a:prstGeom prst="rect">
            <a:avLst/>
          </a:prstGeom>
          <a:noFill/>
        </p:spPr>
        <p:txBody>
          <a:bodyPr wrap="none" rtlCol="0">
            <a:spAutoFit/>
          </a:bodyPr>
          <a:lstStyle/>
          <a:p>
            <a:r>
              <a:rPr lang="zh-CN" altLang="en-US" sz="2000" dirty="0">
                <a:solidFill>
                  <a:schemeClr val="bg1"/>
                </a:solidFill>
                <a:latin typeface="思源黑体 CN Light" panose="020B0300000000000000" pitchFamily="34" charset="-122"/>
                <a:ea typeface="思源黑体 CN Light" panose="020B0300000000000000" pitchFamily="34" charset="-122"/>
              </a:rPr>
              <a:t>在此输入文本</a:t>
            </a:r>
          </a:p>
        </p:txBody>
      </p:sp>
      <p:sp>
        <p:nvSpPr>
          <p:cNvPr id="31" name="文本框 30">
            <a:extLst>
              <a:ext uri="{FF2B5EF4-FFF2-40B4-BE49-F238E27FC236}">
                <a16:creationId xmlns:a16="http://schemas.microsoft.com/office/drawing/2014/main" xmlns="" id="{EB41140A-143F-4743-A9AC-E79415FF557A}"/>
              </a:ext>
            </a:extLst>
          </p:cNvPr>
          <p:cNvSpPr txBox="1"/>
          <p:nvPr/>
        </p:nvSpPr>
        <p:spPr>
          <a:xfrm>
            <a:off x="9217523" y="5134078"/>
            <a:ext cx="1723549" cy="400110"/>
          </a:xfrm>
          <a:prstGeom prst="rect">
            <a:avLst/>
          </a:prstGeom>
          <a:noFill/>
        </p:spPr>
        <p:txBody>
          <a:bodyPr wrap="none" rtlCol="0">
            <a:spAutoFit/>
          </a:bodyPr>
          <a:lstStyle/>
          <a:p>
            <a:r>
              <a:rPr lang="zh-CN" altLang="en-US" sz="2000" dirty="0">
                <a:solidFill>
                  <a:schemeClr val="bg1"/>
                </a:solidFill>
                <a:latin typeface="思源黑体 CN Light" panose="020B0300000000000000" pitchFamily="34" charset="-122"/>
                <a:ea typeface="思源黑体 CN Light" panose="020B0300000000000000" pitchFamily="34" charset="-122"/>
              </a:rPr>
              <a:t>在此输入文本</a:t>
            </a:r>
          </a:p>
        </p:txBody>
      </p:sp>
      <p:sp>
        <p:nvSpPr>
          <p:cNvPr id="32" name="文本框 31">
            <a:extLst>
              <a:ext uri="{FF2B5EF4-FFF2-40B4-BE49-F238E27FC236}">
                <a16:creationId xmlns:a16="http://schemas.microsoft.com/office/drawing/2014/main" xmlns="" id="{CC620FE2-C295-4DDA-B6A8-B49948B34484}"/>
              </a:ext>
            </a:extLst>
          </p:cNvPr>
          <p:cNvSpPr txBox="1"/>
          <p:nvPr/>
        </p:nvSpPr>
        <p:spPr>
          <a:xfrm>
            <a:off x="7576996" y="2011546"/>
            <a:ext cx="1723549" cy="400110"/>
          </a:xfrm>
          <a:prstGeom prst="rect">
            <a:avLst/>
          </a:prstGeom>
          <a:noFill/>
        </p:spPr>
        <p:txBody>
          <a:bodyPr wrap="none" rtlCol="0">
            <a:spAutoFit/>
          </a:bodyPr>
          <a:lstStyle/>
          <a:p>
            <a:r>
              <a:rPr lang="zh-CN" altLang="en-US" sz="2000" dirty="0">
                <a:solidFill>
                  <a:schemeClr val="bg1"/>
                </a:solidFill>
                <a:latin typeface="思源黑体 CN Light" panose="020B0300000000000000" pitchFamily="34" charset="-122"/>
                <a:ea typeface="思源黑体 CN Light" panose="020B0300000000000000" pitchFamily="34" charset="-122"/>
              </a:rPr>
              <a:t>在此输入文本</a:t>
            </a:r>
          </a:p>
        </p:txBody>
      </p:sp>
      <p:sp>
        <p:nvSpPr>
          <p:cNvPr id="33" name="文本框 32">
            <a:extLst>
              <a:ext uri="{FF2B5EF4-FFF2-40B4-BE49-F238E27FC236}">
                <a16:creationId xmlns:a16="http://schemas.microsoft.com/office/drawing/2014/main" xmlns="" id="{53E9DF14-9EA6-4A18-956B-587076330FD1}"/>
              </a:ext>
            </a:extLst>
          </p:cNvPr>
          <p:cNvSpPr txBox="1"/>
          <p:nvPr/>
        </p:nvSpPr>
        <p:spPr>
          <a:xfrm>
            <a:off x="3381134" y="2011546"/>
            <a:ext cx="1723549" cy="400110"/>
          </a:xfrm>
          <a:prstGeom prst="rect">
            <a:avLst/>
          </a:prstGeom>
          <a:noFill/>
        </p:spPr>
        <p:txBody>
          <a:bodyPr wrap="none" rtlCol="0">
            <a:spAutoFit/>
          </a:bodyPr>
          <a:lstStyle/>
          <a:p>
            <a:r>
              <a:rPr lang="zh-CN" altLang="en-US" sz="2000" dirty="0">
                <a:solidFill>
                  <a:schemeClr val="bg1"/>
                </a:solidFill>
                <a:latin typeface="思源黑体 CN Light" panose="020B0300000000000000" pitchFamily="34" charset="-122"/>
                <a:ea typeface="思源黑体 CN Light" panose="020B0300000000000000" pitchFamily="34" charset="-122"/>
              </a:rPr>
              <a:t>在此输入文本</a:t>
            </a:r>
          </a:p>
        </p:txBody>
      </p:sp>
    </p:spTree>
    <p:extLst>
      <p:ext uri="{BB962C8B-B14F-4D97-AF65-F5344CB8AC3E}">
        <p14:creationId xmlns:p14="http://schemas.microsoft.com/office/powerpoint/2010/main" val="38818373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a:extLst>
              <a:ext uri="{FF2B5EF4-FFF2-40B4-BE49-F238E27FC236}">
                <a16:creationId xmlns:a16="http://schemas.microsoft.com/office/drawing/2014/main" xmlns="" id="{074DD8BD-26F8-44D6-BA24-CDF1FDB70E96}"/>
              </a:ext>
            </a:extLst>
          </p:cNvPr>
          <p:cNvSpPr>
            <a:spLocks noGrp="1"/>
          </p:cNvSpPr>
          <p:nvPr>
            <p:ph type="body" sz="quarter" idx="10"/>
          </p:nvPr>
        </p:nvSpPr>
        <p:spPr/>
        <p:txBody>
          <a:bodyPr/>
          <a:lstStyle/>
          <a:p>
            <a:r>
              <a:rPr lang="en-US" altLang="zh-CN" dirty="0"/>
              <a:t>01</a:t>
            </a:r>
            <a:endParaRPr lang="zh-CN" altLang="en-US" dirty="0"/>
          </a:p>
        </p:txBody>
      </p:sp>
      <p:sp>
        <p:nvSpPr>
          <p:cNvPr id="9" name="文本占位符 8">
            <a:extLst>
              <a:ext uri="{FF2B5EF4-FFF2-40B4-BE49-F238E27FC236}">
                <a16:creationId xmlns:a16="http://schemas.microsoft.com/office/drawing/2014/main" xmlns="" id="{E883EA40-3AFA-41AA-9328-F6CEFF44F0BA}"/>
              </a:ext>
            </a:extLst>
          </p:cNvPr>
          <p:cNvSpPr>
            <a:spLocks noGrp="1"/>
          </p:cNvSpPr>
          <p:nvPr>
            <p:ph type="body" sz="quarter" idx="11"/>
          </p:nvPr>
        </p:nvSpPr>
        <p:spPr/>
        <p:txBody>
          <a:bodyPr/>
          <a:lstStyle/>
          <a:p>
            <a:r>
              <a:rPr lang="zh-CN" altLang="en-US" dirty="0"/>
              <a:t>在此输入标题</a:t>
            </a:r>
          </a:p>
        </p:txBody>
      </p:sp>
      <p:sp>
        <p:nvSpPr>
          <p:cNvPr id="10" name="文本占位符 9">
            <a:extLst>
              <a:ext uri="{FF2B5EF4-FFF2-40B4-BE49-F238E27FC236}">
                <a16:creationId xmlns:a16="http://schemas.microsoft.com/office/drawing/2014/main" xmlns="" id="{5FF6B316-E1A2-4A17-BA78-6A979B2AEE61}"/>
              </a:ext>
            </a:extLst>
          </p:cNvPr>
          <p:cNvSpPr>
            <a:spLocks noGrp="1"/>
          </p:cNvSpPr>
          <p:nvPr>
            <p:ph type="body" sz="quarter" idx="12"/>
          </p:nvPr>
        </p:nvSpPr>
        <p:spPr>
          <a:xfrm>
            <a:off x="1305867" y="677210"/>
            <a:ext cx="4950337" cy="313932"/>
          </a:xfrm>
        </p:spPr>
        <p:txBody>
          <a:bodyPr/>
          <a:lstStyle/>
          <a:p>
            <a:r>
              <a:rPr lang="en-US" altLang="zh-CN" dirty="0"/>
              <a:t>Click here to add a title </a:t>
            </a:r>
          </a:p>
        </p:txBody>
      </p:sp>
      <p:sp>
        <p:nvSpPr>
          <p:cNvPr id="5" name="矩形 4">
            <a:extLst>
              <a:ext uri="{FF2B5EF4-FFF2-40B4-BE49-F238E27FC236}">
                <a16:creationId xmlns:a16="http://schemas.microsoft.com/office/drawing/2014/main" xmlns="" id="{67C66D40-AEA5-4680-88DA-EAAEBDE7A76B}"/>
              </a:ext>
            </a:extLst>
          </p:cNvPr>
          <p:cNvSpPr/>
          <p:nvPr/>
        </p:nvSpPr>
        <p:spPr>
          <a:xfrm>
            <a:off x="10680102" y="495"/>
            <a:ext cx="703384" cy="5349564"/>
          </a:xfrm>
          <a:prstGeom prst="rect">
            <a:avLst/>
          </a:prstGeom>
          <a:solidFill>
            <a:schemeClr val="accent5">
              <a:lumMod val="7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图片包含 游戏机&#10;&#10;描述已自动生成">
            <a:extLst>
              <a:ext uri="{FF2B5EF4-FFF2-40B4-BE49-F238E27FC236}">
                <a16:creationId xmlns:a16="http://schemas.microsoft.com/office/drawing/2014/main" xmlns="" id="{FEBC6FB3-9BFF-4A72-847F-039E02DB6FD2}"/>
              </a:ext>
            </a:extLst>
          </p:cNvPr>
          <p:cNvPicPr>
            <a:picLocks noChangeAspect="1"/>
          </p:cNvPicPr>
          <p:nvPr/>
        </p:nvPicPr>
        <p:blipFill rotWithShape="1">
          <a:blip r:embed="rId2">
            <a:extLst>
              <a:ext uri="{28A0092B-C50C-407E-A947-70E740481C1C}">
                <a14:useLocalDpi xmlns:a14="http://schemas.microsoft.com/office/drawing/2010/main" val="0"/>
              </a:ext>
            </a:extLst>
          </a:blip>
          <a:srcRect l="28777" r="21059"/>
          <a:stretch/>
        </p:blipFill>
        <p:spPr>
          <a:xfrm>
            <a:off x="6749718" y="1"/>
            <a:ext cx="4343400" cy="5749674"/>
          </a:xfrm>
          <a:prstGeom prst="rect">
            <a:avLst/>
          </a:prstGeom>
        </p:spPr>
      </p:pic>
      <p:sp>
        <p:nvSpPr>
          <p:cNvPr id="7" name="文本框 6">
            <a:extLst>
              <a:ext uri="{FF2B5EF4-FFF2-40B4-BE49-F238E27FC236}">
                <a16:creationId xmlns:a16="http://schemas.microsoft.com/office/drawing/2014/main" xmlns="" id="{55E3B6B2-FBCF-4DD7-BE61-835A1EBA2B26}"/>
              </a:ext>
            </a:extLst>
          </p:cNvPr>
          <p:cNvSpPr txBox="1"/>
          <p:nvPr/>
        </p:nvSpPr>
        <p:spPr>
          <a:xfrm>
            <a:off x="1370377" y="2517964"/>
            <a:ext cx="4288353" cy="400110"/>
          </a:xfrm>
          <a:prstGeom prst="rect">
            <a:avLst/>
          </a:prstGeom>
          <a:noFill/>
        </p:spPr>
        <p:txBody>
          <a:bodyPr wrap="none" rtlCol="0">
            <a:spAutoFit/>
          </a:bodyPr>
          <a:lstStyle/>
          <a:p>
            <a:r>
              <a:rPr lang="zh-CN" altLang="en-US" sz="2000" dirty="0">
                <a:latin typeface="思源黑体 CN Light" panose="020B0300000000000000" pitchFamily="34" charset="-122"/>
                <a:ea typeface="思源黑体 CN Light" panose="020B0300000000000000" pitchFamily="34" charset="-122"/>
              </a:rPr>
              <a:t>单击在此输入文本单击在此输入文本</a:t>
            </a:r>
          </a:p>
        </p:txBody>
      </p:sp>
      <p:sp>
        <p:nvSpPr>
          <p:cNvPr id="11" name="文本框 10">
            <a:extLst>
              <a:ext uri="{FF2B5EF4-FFF2-40B4-BE49-F238E27FC236}">
                <a16:creationId xmlns:a16="http://schemas.microsoft.com/office/drawing/2014/main" xmlns="" id="{374DE14D-BF05-49B5-A3DA-450D48B91318}"/>
              </a:ext>
            </a:extLst>
          </p:cNvPr>
          <p:cNvSpPr txBox="1"/>
          <p:nvPr/>
        </p:nvSpPr>
        <p:spPr>
          <a:xfrm>
            <a:off x="1370377" y="3084383"/>
            <a:ext cx="4288353" cy="400110"/>
          </a:xfrm>
          <a:prstGeom prst="rect">
            <a:avLst/>
          </a:prstGeom>
          <a:noFill/>
        </p:spPr>
        <p:txBody>
          <a:bodyPr wrap="none" rtlCol="0">
            <a:spAutoFit/>
          </a:bodyPr>
          <a:lstStyle/>
          <a:p>
            <a:r>
              <a:rPr lang="zh-CN" altLang="en-US" sz="2000" dirty="0">
                <a:latin typeface="思源黑体 CN Light" panose="020B0300000000000000" pitchFamily="34" charset="-122"/>
                <a:ea typeface="思源黑体 CN Light" panose="020B0300000000000000" pitchFamily="34" charset="-122"/>
              </a:rPr>
              <a:t>单击在此输入文本单击在此输入文本</a:t>
            </a:r>
          </a:p>
        </p:txBody>
      </p:sp>
      <p:sp>
        <p:nvSpPr>
          <p:cNvPr id="12" name="文本框 11">
            <a:extLst>
              <a:ext uri="{FF2B5EF4-FFF2-40B4-BE49-F238E27FC236}">
                <a16:creationId xmlns:a16="http://schemas.microsoft.com/office/drawing/2014/main" xmlns="" id="{D0D2A7FD-6A53-4247-9D39-2841EAF4E5F4}"/>
              </a:ext>
            </a:extLst>
          </p:cNvPr>
          <p:cNvSpPr txBox="1"/>
          <p:nvPr/>
        </p:nvSpPr>
        <p:spPr>
          <a:xfrm>
            <a:off x="1370377" y="3650802"/>
            <a:ext cx="4288353" cy="400110"/>
          </a:xfrm>
          <a:prstGeom prst="rect">
            <a:avLst/>
          </a:prstGeom>
          <a:noFill/>
        </p:spPr>
        <p:txBody>
          <a:bodyPr wrap="none" rtlCol="0">
            <a:spAutoFit/>
          </a:bodyPr>
          <a:lstStyle/>
          <a:p>
            <a:r>
              <a:rPr lang="zh-CN" altLang="en-US" sz="2000" dirty="0">
                <a:latin typeface="思源黑体 CN Light" panose="020B0300000000000000" pitchFamily="34" charset="-122"/>
                <a:ea typeface="思源黑体 CN Light" panose="020B0300000000000000" pitchFamily="34" charset="-122"/>
              </a:rPr>
              <a:t>单击在此输入文本单击在此输入文本</a:t>
            </a:r>
          </a:p>
        </p:txBody>
      </p:sp>
      <p:sp>
        <p:nvSpPr>
          <p:cNvPr id="13" name="文本框 12">
            <a:extLst>
              <a:ext uri="{FF2B5EF4-FFF2-40B4-BE49-F238E27FC236}">
                <a16:creationId xmlns:a16="http://schemas.microsoft.com/office/drawing/2014/main" xmlns="" id="{5E52EB16-A7AB-4D82-8A34-BB708F03320A}"/>
              </a:ext>
            </a:extLst>
          </p:cNvPr>
          <p:cNvSpPr txBox="1"/>
          <p:nvPr/>
        </p:nvSpPr>
        <p:spPr>
          <a:xfrm>
            <a:off x="1370377" y="4217221"/>
            <a:ext cx="4288353" cy="400110"/>
          </a:xfrm>
          <a:prstGeom prst="rect">
            <a:avLst/>
          </a:prstGeom>
          <a:noFill/>
        </p:spPr>
        <p:txBody>
          <a:bodyPr wrap="none" rtlCol="0">
            <a:spAutoFit/>
          </a:bodyPr>
          <a:lstStyle/>
          <a:p>
            <a:r>
              <a:rPr lang="zh-CN" altLang="en-US" sz="2000" dirty="0">
                <a:latin typeface="思源黑体 CN Light" panose="020B0300000000000000" pitchFamily="34" charset="-122"/>
                <a:ea typeface="思源黑体 CN Light" panose="020B0300000000000000" pitchFamily="34" charset="-122"/>
              </a:rPr>
              <a:t>单击在此输入文本单击在此输入文本</a:t>
            </a:r>
          </a:p>
        </p:txBody>
      </p:sp>
      <p:sp>
        <p:nvSpPr>
          <p:cNvPr id="14" name="文本框 13">
            <a:extLst>
              <a:ext uri="{FF2B5EF4-FFF2-40B4-BE49-F238E27FC236}">
                <a16:creationId xmlns:a16="http://schemas.microsoft.com/office/drawing/2014/main" xmlns="" id="{98550F00-6AD4-4E92-BE6E-EA381769757B}"/>
              </a:ext>
            </a:extLst>
          </p:cNvPr>
          <p:cNvSpPr txBox="1"/>
          <p:nvPr/>
        </p:nvSpPr>
        <p:spPr>
          <a:xfrm>
            <a:off x="1370377" y="4783640"/>
            <a:ext cx="4288353" cy="400110"/>
          </a:xfrm>
          <a:prstGeom prst="rect">
            <a:avLst/>
          </a:prstGeom>
          <a:noFill/>
        </p:spPr>
        <p:txBody>
          <a:bodyPr wrap="none" rtlCol="0">
            <a:spAutoFit/>
          </a:bodyPr>
          <a:lstStyle/>
          <a:p>
            <a:r>
              <a:rPr lang="zh-CN" altLang="en-US" sz="2000" dirty="0">
                <a:latin typeface="思源黑体 CN Light" panose="020B0300000000000000" pitchFamily="34" charset="-122"/>
                <a:ea typeface="思源黑体 CN Light" panose="020B0300000000000000" pitchFamily="34" charset="-122"/>
              </a:rPr>
              <a:t>单击在此输入文本单击在此输入文本</a:t>
            </a:r>
          </a:p>
        </p:txBody>
      </p:sp>
      <p:sp>
        <p:nvSpPr>
          <p:cNvPr id="15" name="文本框 14">
            <a:extLst>
              <a:ext uri="{FF2B5EF4-FFF2-40B4-BE49-F238E27FC236}">
                <a16:creationId xmlns:a16="http://schemas.microsoft.com/office/drawing/2014/main" xmlns="" id="{8D9B9BE2-8F2D-4F55-8447-35C1589897C8}"/>
              </a:ext>
            </a:extLst>
          </p:cNvPr>
          <p:cNvSpPr txBox="1"/>
          <p:nvPr/>
        </p:nvSpPr>
        <p:spPr>
          <a:xfrm>
            <a:off x="1370377" y="5350059"/>
            <a:ext cx="4288353" cy="400110"/>
          </a:xfrm>
          <a:prstGeom prst="rect">
            <a:avLst/>
          </a:prstGeom>
          <a:noFill/>
        </p:spPr>
        <p:txBody>
          <a:bodyPr wrap="none" rtlCol="0">
            <a:spAutoFit/>
          </a:bodyPr>
          <a:lstStyle/>
          <a:p>
            <a:r>
              <a:rPr lang="zh-CN" altLang="en-US" sz="2000" dirty="0">
                <a:latin typeface="思源黑体 CN Light" panose="020B0300000000000000" pitchFamily="34" charset="-122"/>
                <a:ea typeface="思源黑体 CN Light" panose="020B0300000000000000" pitchFamily="34" charset="-122"/>
              </a:rPr>
              <a:t>单击在此输入文本单击在此输入文本</a:t>
            </a:r>
          </a:p>
        </p:txBody>
      </p:sp>
      <p:sp>
        <p:nvSpPr>
          <p:cNvPr id="16" name="pin-award_70003">
            <a:extLst>
              <a:ext uri="{FF2B5EF4-FFF2-40B4-BE49-F238E27FC236}">
                <a16:creationId xmlns:a16="http://schemas.microsoft.com/office/drawing/2014/main" xmlns="" id="{88DE84D7-77DC-4234-BCAD-111D637EC1D8}"/>
              </a:ext>
            </a:extLst>
          </p:cNvPr>
          <p:cNvSpPr>
            <a:spLocks noChangeAspect="1"/>
          </p:cNvSpPr>
          <p:nvPr/>
        </p:nvSpPr>
        <p:spPr bwMode="auto">
          <a:xfrm>
            <a:off x="964810" y="2517964"/>
            <a:ext cx="257360" cy="400110"/>
          </a:xfrm>
          <a:custGeom>
            <a:avLst/>
            <a:gdLst>
              <a:gd name="connsiteX0" fmla="*/ 147788 w 390121"/>
              <a:gd name="connsiteY0" fmla="*/ 380983 h 606510"/>
              <a:gd name="connsiteX1" fmla="*/ 203660 w 390121"/>
              <a:gd name="connsiteY1" fmla="*/ 408416 h 606510"/>
              <a:gd name="connsiteX2" fmla="*/ 152397 w 390121"/>
              <a:gd name="connsiteY2" fmla="*/ 553957 h 606510"/>
              <a:gd name="connsiteX3" fmla="*/ 145206 w 390121"/>
              <a:gd name="connsiteY3" fmla="*/ 559020 h 606510"/>
              <a:gd name="connsiteX4" fmla="*/ 145114 w 390121"/>
              <a:gd name="connsiteY4" fmla="*/ 559020 h 606510"/>
              <a:gd name="connsiteX5" fmla="*/ 137922 w 390121"/>
              <a:gd name="connsiteY5" fmla="*/ 554049 h 606510"/>
              <a:gd name="connsiteX6" fmla="*/ 110908 w 390121"/>
              <a:gd name="connsiteY6" fmla="*/ 479944 h 606510"/>
              <a:gd name="connsiteX7" fmla="*/ 106298 w 390121"/>
              <a:gd name="connsiteY7" fmla="*/ 475341 h 606510"/>
              <a:gd name="connsiteX8" fmla="*/ 103717 w 390121"/>
              <a:gd name="connsiteY8" fmla="*/ 474881 h 606510"/>
              <a:gd name="connsiteX9" fmla="*/ 99752 w 390121"/>
              <a:gd name="connsiteY9" fmla="*/ 475985 h 606510"/>
              <a:gd name="connsiteX10" fmla="*/ 32170 w 390121"/>
              <a:gd name="connsiteY10" fmla="*/ 516858 h 606510"/>
              <a:gd name="connsiteX11" fmla="*/ 28206 w 390121"/>
              <a:gd name="connsiteY11" fmla="*/ 517963 h 606510"/>
              <a:gd name="connsiteX12" fmla="*/ 23411 w 390121"/>
              <a:gd name="connsiteY12" fmla="*/ 516214 h 606510"/>
              <a:gd name="connsiteX13" fmla="*/ 20922 w 390121"/>
              <a:gd name="connsiteY13" fmla="*/ 507745 h 606510"/>
              <a:gd name="connsiteX14" fmla="*/ 65638 w 390121"/>
              <a:gd name="connsiteY14" fmla="*/ 381167 h 606510"/>
              <a:gd name="connsiteX15" fmla="*/ 68773 w 390121"/>
              <a:gd name="connsiteY15" fmla="*/ 383192 h 606510"/>
              <a:gd name="connsiteX16" fmla="*/ 106298 w 390121"/>
              <a:gd name="connsiteY16" fmla="*/ 392950 h 606510"/>
              <a:gd name="connsiteX17" fmla="*/ 147788 w 390121"/>
              <a:gd name="connsiteY17" fmla="*/ 380983 h 606510"/>
              <a:gd name="connsiteX18" fmla="*/ 318116 w 390121"/>
              <a:gd name="connsiteY18" fmla="*/ 352192 h 606510"/>
              <a:gd name="connsiteX19" fmla="*/ 389716 w 390121"/>
              <a:gd name="connsiteY19" fmla="*/ 555241 h 606510"/>
              <a:gd name="connsiteX20" fmla="*/ 387321 w 390121"/>
              <a:gd name="connsiteY20" fmla="*/ 563710 h 606510"/>
              <a:gd name="connsiteX21" fmla="*/ 378566 w 390121"/>
              <a:gd name="connsiteY21" fmla="*/ 564262 h 606510"/>
              <a:gd name="connsiteX22" fmla="*/ 310928 w 390121"/>
              <a:gd name="connsiteY22" fmla="*/ 523486 h 606510"/>
              <a:gd name="connsiteX23" fmla="*/ 304477 w 390121"/>
              <a:gd name="connsiteY23" fmla="*/ 522842 h 606510"/>
              <a:gd name="connsiteX24" fmla="*/ 299870 w 390121"/>
              <a:gd name="connsiteY24" fmla="*/ 527352 h 606510"/>
              <a:gd name="connsiteX25" fmla="*/ 272778 w 390121"/>
              <a:gd name="connsiteY25" fmla="*/ 601448 h 606510"/>
              <a:gd name="connsiteX26" fmla="*/ 265590 w 390121"/>
              <a:gd name="connsiteY26" fmla="*/ 606510 h 606510"/>
              <a:gd name="connsiteX27" fmla="*/ 258402 w 390121"/>
              <a:gd name="connsiteY27" fmla="*/ 601356 h 606510"/>
              <a:gd name="connsiteX28" fmla="*/ 218409 w 390121"/>
              <a:gd name="connsiteY28" fmla="*/ 488049 h 606510"/>
              <a:gd name="connsiteX29" fmla="*/ 251122 w 390121"/>
              <a:gd name="connsiteY29" fmla="*/ 395361 h 606510"/>
              <a:gd name="connsiteX30" fmla="*/ 281348 w 390121"/>
              <a:gd name="connsiteY30" fmla="*/ 354953 h 606510"/>
              <a:gd name="connsiteX31" fmla="*/ 294986 w 390121"/>
              <a:gd name="connsiteY31" fmla="*/ 356150 h 606510"/>
              <a:gd name="connsiteX32" fmla="*/ 318116 w 390121"/>
              <a:gd name="connsiteY32" fmla="*/ 352192 h 606510"/>
              <a:gd name="connsiteX33" fmla="*/ 182774 w 390121"/>
              <a:gd name="connsiteY33" fmla="*/ 111352 h 606510"/>
              <a:gd name="connsiteX34" fmla="*/ 255739 w 390121"/>
              <a:gd name="connsiteY34" fmla="*/ 184211 h 606510"/>
              <a:gd name="connsiteX35" fmla="*/ 182774 w 390121"/>
              <a:gd name="connsiteY35" fmla="*/ 257070 h 606510"/>
              <a:gd name="connsiteX36" fmla="*/ 109809 w 390121"/>
              <a:gd name="connsiteY36" fmla="*/ 184211 h 606510"/>
              <a:gd name="connsiteX37" fmla="*/ 182774 w 390121"/>
              <a:gd name="connsiteY37" fmla="*/ 111352 h 606510"/>
              <a:gd name="connsiteX38" fmla="*/ 182777 w 390121"/>
              <a:gd name="connsiteY38" fmla="*/ 71066 h 606510"/>
              <a:gd name="connsiteX39" fmla="*/ 69399 w 390121"/>
              <a:gd name="connsiteY39" fmla="*/ 184200 h 606510"/>
              <a:gd name="connsiteX40" fmla="*/ 182777 w 390121"/>
              <a:gd name="connsiteY40" fmla="*/ 297427 h 606510"/>
              <a:gd name="connsiteX41" fmla="*/ 296064 w 390121"/>
              <a:gd name="connsiteY41" fmla="*/ 184200 h 606510"/>
              <a:gd name="connsiteX42" fmla="*/ 182777 w 390121"/>
              <a:gd name="connsiteY42" fmla="*/ 71066 h 606510"/>
              <a:gd name="connsiteX43" fmla="*/ 237168 w 390121"/>
              <a:gd name="connsiteY43" fmla="*/ 29923 h 606510"/>
              <a:gd name="connsiteX44" fmla="*/ 237982 w 390121"/>
              <a:gd name="connsiteY44" fmla="*/ 29923 h 606510"/>
              <a:gd name="connsiteX45" fmla="*/ 238729 w 390121"/>
              <a:gd name="connsiteY45" fmla="*/ 31391 h 606510"/>
              <a:gd name="connsiteX46" fmla="*/ 238729 w 390121"/>
              <a:gd name="connsiteY46" fmla="*/ 31483 h 606510"/>
              <a:gd name="connsiteX47" fmla="*/ 239812 w 390121"/>
              <a:gd name="connsiteY47" fmla="*/ 33022 h 606510"/>
              <a:gd name="connsiteX48" fmla="*/ 237168 w 390121"/>
              <a:gd name="connsiteY48" fmla="*/ 33022 h 606510"/>
              <a:gd name="connsiteX49" fmla="*/ 237657 w 390121"/>
              <a:gd name="connsiteY49" fmla="*/ 29285 h 606510"/>
              <a:gd name="connsiteX50" fmla="*/ 241131 w 390121"/>
              <a:gd name="connsiteY50" fmla="*/ 29285 h 606510"/>
              <a:gd name="connsiteX51" fmla="*/ 241131 w 390121"/>
              <a:gd name="connsiteY51" fmla="*/ 33660 h 606510"/>
              <a:gd name="connsiteX52" fmla="*/ 240261 w 390121"/>
              <a:gd name="connsiteY52" fmla="*/ 33660 h 606510"/>
              <a:gd name="connsiteX53" fmla="*/ 239812 w 390121"/>
              <a:gd name="connsiteY53" fmla="*/ 33022 h 606510"/>
              <a:gd name="connsiteX54" fmla="*/ 240578 w 390121"/>
              <a:gd name="connsiteY54" fmla="*/ 33022 h 606510"/>
              <a:gd name="connsiteX55" fmla="*/ 240578 w 390121"/>
              <a:gd name="connsiteY55" fmla="*/ 29923 h 606510"/>
              <a:gd name="connsiteX56" fmla="*/ 237982 w 390121"/>
              <a:gd name="connsiteY56" fmla="*/ 29923 h 606510"/>
              <a:gd name="connsiteX57" fmla="*/ 201950 w 390121"/>
              <a:gd name="connsiteY57" fmla="*/ 0 h 606510"/>
              <a:gd name="connsiteX58" fmla="*/ 207757 w 390121"/>
              <a:gd name="connsiteY58" fmla="*/ 460 h 606510"/>
              <a:gd name="connsiteX59" fmla="*/ 228290 w 390121"/>
              <a:gd name="connsiteY59" fmla="*/ 10885 h 606510"/>
              <a:gd name="connsiteX60" fmla="*/ 237657 w 390121"/>
              <a:gd name="connsiteY60" fmla="*/ 29285 h 606510"/>
              <a:gd name="connsiteX61" fmla="*/ 236615 w 390121"/>
              <a:gd name="connsiteY61" fmla="*/ 29285 h 606510"/>
              <a:gd name="connsiteX62" fmla="*/ 236615 w 390121"/>
              <a:gd name="connsiteY62" fmla="*/ 33660 h 606510"/>
              <a:gd name="connsiteX63" fmla="*/ 240261 w 390121"/>
              <a:gd name="connsiteY63" fmla="*/ 33660 h 606510"/>
              <a:gd name="connsiteX64" fmla="*/ 252648 w 390121"/>
              <a:gd name="connsiteY64" fmla="*/ 51274 h 606510"/>
              <a:gd name="connsiteX65" fmla="*/ 265922 w 390121"/>
              <a:gd name="connsiteY65" fmla="*/ 54680 h 606510"/>
              <a:gd name="connsiteX66" fmla="*/ 276799 w 390121"/>
              <a:gd name="connsiteY66" fmla="*/ 52471 h 606510"/>
              <a:gd name="connsiteX67" fmla="*/ 291455 w 390121"/>
              <a:gd name="connsiteY67" fmla="*/ 49433 h 606510"/>
              <a:gd name="connsiteX68" fmla="*/ 319569 w 390121"/>
              <a:gd name="connsiteY68" fmla="*/ 62229 h 606510"/>
              <a:gd name="connsiteX69" fmla="*/ 323348 w 390121"/>
              <a:gd name="connsiteY69" fmla="*/ 105862 h 606510"/>
              <a:gd name="connsiteX70" fmla="*/ 321228 w 390121"/>
              <a:gd name="connsiteY70" fmla="*/ 129981 h 606510"/>
              <a:gd name="connsiteX71" fmla="*/ 339019 w 390121"/>
              <a:gd name="connsiteY71" fmla="*/ 146366 h 606510"/>
              <a:gd name="connsiteX72" fmla="*/ 365474 w 390121"/>
              <a:gd name="connsiteY72" fmla="*/ 181347 h 606510"/>
              <a:gd name="connsiteX73" fmla="*/ 340217 w 390121"/>
              <a:gd name="connsiteY73" fmla="*/ 217156 h 606510"/>
              <a:gd name="connsiteX74" fmla="*/ 323164 w 390121"/>
              <a:gd name="connsiteY74" fmla="*/ 234278 h 606510"/>
              <a:gd name="connsiteX75" fmla="*/ 326114 w 390121"/>
              <a:gd name="connsiteY75" fmla="*/ 258212 h 606510"/>
              <a:gd name="connsiteX76" fmla="*/ 323901 w 390121"/>
              <a:gd name="connsiteY76" fmla="*/ 302030 h 606510"/>
              <a:gd name="connsiteX77" fmla="*/ 294958 w 390121"/>
              <a:gd name="connsiteY77" fmla="*/ 315838 h 606510"/>
              <a:gd name="connsiteX78" fmla="*/ 281592 w 390121"/>
              <a:gd name="connsiteY78" fmla="*/ 313353 h 606510"/>
              <a:gd name="connsiteX79" fmla="*/ 281592 w 390121"/>
              <a:gd name="connsiteY79" fmla="*/ 313260 h 606510"/>
              <a:gd name="connsiteX80" fmla="*/ 271637 w 390121"/>
              <a:gd name="connsiteY80" fmla="*/ 311419 h 606510"/>
              <a:gd name="connsiteX81" fmla="*/ 257441 w 390121"/>
              <a:gd name="connsiteY81" fmla="*/ 315378 h 606510"/>
              <a:gd name="connsiteX82" fmla="*/ 244352 w 390121"/>
              <a:gd name="connsiteY82" fmla="*/ 335722 h 606510"/>
              <a:gd name="connsiteX83" fmla="*/ 214486 w 390121"/>
              <a:gd name="connsiteY83" fmla="*/ 367757 h 606510"/>
              <a:gd name="connsiteX84" fmla="*/ 207297 w 390121"/>
              <a:gd name="connsiteY84" fmla="*/ 368493 h 606510"/>
              <a:gd name="connsiteX85" fmla="*/ 174758 w 390121"/>
              <a:gd name="connsiteY85" fmla="*/ 349254 h 606510"/>
              <a:gd name="connsiteX86" fmla="*/ 174666 w 390121"/>
              <a:gd name="connsiteY86" fmla="*/ 349254 h 606510"/>
              <a:gd name="connsiteX87" fmla="*/ 154940 w 390121"/>
              <a:gd name="connsiteY87" fmla="*/ 335354 h 606510"/>
              <a:gd name="connsiteX88" fmla="*/ 150607 w 390121"/>
              <a:gd name="connsiteY88" fmla="*/ 335077 h 606510"/>
              <a:gd name="connsiteX89" fmla="*/ 131803 w 390121"/>
              <a:gd name="connsiteY89" fmla="*/ 342534 h 606510"/>
              <a:gd name="connsiteX90" fmla="*/ 106270 w 390121"/>
              <a:gd name="connsiteY90" fmla="*/ 352568 h 606510"/>
              <a:gd name="connsiteX91" fmla="*/ 88295 w 390121"/>
              <a:gd name="connsiteY91" fmla="*/ 347965 h 606510"/>
              <a:gd name="connsiteX92" fmla="*/ 69675 w 390121"/>
              <a:gd name="connsiteY92" fmla="*/ 308658 h 606510"/>
              <a:gd name="connsiteX93" fmla="*/ 63500 w 390121"/>
              <a:gd name="connsiteY93" fmla="*/ 284908 h 606510"/>
              <a:gd name="connsiteX94" fmla="*/ 42760 w 390121"/>
              <a:gd name="connsiteY94" fmla="*/ 275426 h 606510"/>
              <a:gd name="connsiteX95" fmla="*/ 41193 w 390121"/>
              <a:gd name="connsiteY95" fmla="*/ 275518 h 606510"/>
              <a:gd name="connsiteX96" fmla="*/ 39165 w 390121"/>
              <a:gd name="connsiteY96" fmla="*/ 275518 h 606510"/>
              <a:gd name="connsiteX97" fmla="*/ 4414 w 390121"/>
              <a:gd name="connsiteY97" fmla="*/ 251676 h 606510"/>
              <a:gd name="connsiteX98" fmla="*/ 15752 w 390121"/>
              <a:gd name="connsiteY98" fmla="*/ 209423 h 606510"/>
              <a:gd name="connsiteX99" fmla="*/ 25983 w 390121"/>
              <a:gd name="connsiteY99" fmla="*/ 187514 h 606510"/>
              <a:gd name="connsiteX100" fmla="*/ 15014 w 390121"/>
              <a:gd name="connsiteY100" fmla="*/ 166066 h 606510"/>
              <a:gd name="connsiteX101" fmla="*/ 14922 w 390121"/>
              <a:gd name="connsiteY101" fmla="*/ 165974 h 606510"/>
              <a:gd name="connsiteX102" fmla="*/ 2017 w 390121"/>
              <a:gd name="connsiteY102" fmla="*/ 124089 h 606510"/>
              <a:gd name="connsiteX103" fmla="*/ 37229 w 390121"/>
              <a:gd name="connsiteY103" fmla="*/ 99050 h 606510"/>
              <a:gd name="connsiteX104" fmla="*/ 37966 w 390121"/>
              <a:gd name="connsiteY104" fmla="*/ 99050 h 606510"/>
              <a:gd name="connsiteX105" fmla="*/ 38519 w 390121"/>
              <a:gd name="connsiteY105" fmla="*/ 99050 h 606510"/>
              <a:gd name="connsiteX106" fmla="*/ 59905 w 390121"/>
              <a:gd name="connsiteY106" fmla="*/ 88832 h 606510"/>
              <a:gd name="connsiteX107" fmla="*/ 65343 w 390121"/>
              <a:gd name="connsiteY107" fmla="*/ 65266 h 606510"/>
              <a:gd name="connsiteX108" fmla="*/ 82304 w 390121"/>
              <a:gd name="connsiteY108" fmla="*/ 24947 h 606510"/>
              <a:gd name="connsiteX109" fmla="*/ 101569 w 390121"/>
              <a:gd name="connsiteY109" fmla="*/ 19608 h 606510"/>
              <a:gd name="connsiteX110" fmla="*/ 126088 w 390121"/>
              <a:gd name="connsiteY110" fmla="*/ 28721 h 606510"/>
              <a:gd name="connsiteX111" fmla="*/ 144155 w 390121"/>
              <a:gd name="connsiteY111" fmla="*/ 35533 h 606510"/>
              <a:gd name="connsiteX112" fmla="*/ 149409 w 390121"/>
              <a:gd name="connsiteY112" fmla="*/ 34981 h 606510"/>
              <a:gd name="connsiteX113" fmla="*/ 168674 w 390121"/>
              <a:gd name="connsiteY113" fmla="*/ 20436 h 606510"/>
              <a:gd name="connsiteX114" fmla="*/ 201950 w 390121"/>
              <a:gd name="connsiteY114" fmla="*/ 0 h 60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390121" h="606510">
                <a:moveTo>
                  <a:pt x="147788" y="380983"/>
                </a:moveTo>
                <a:cubicBezTo>
                  <a:pt x="161617" y="397461"/>
                  <a:pt x="181901" y="407311"/>
                  <a:pt x="203660" y="408416"/>
                </a:cubicBezTo>
                <a:lnTo>
                  <a:pt x="152397" y="553957"/>
                </a:lnTo>
                <a:cubicBezTo>
                  <a:pt x="151291" y="556995"/>
                  <a:pt x="148433" y="559020"/>
                  <a:pt x="145206" y="559020"/>
                </a:cubicBezTo>
                <a:lnTo>
                  <a:pt x="145114" y="559020"/>
                </a:lnTo>
                <a:cubicBezTo>
                  <a:pt x="141887" y="559020"/>
                  <a:pt x="139029" y="556995"/>
                  <a:pt x="137922" y="554049"/>
                </a:cubicBezTo>
                <a:lnTo>
                  <a:pt x="110908" y="479944"/>
                </a:lnTo>
                <a:cubicBezTo>
                  <a:pt x="110078" y="477734"/>
                  <a:pt x="108419" y="476077"/>
                  <a:pt x="106298" y="475341"/>
                </a:cubicBezTo>
                <a:cubicBezTo>
                  <a:pt x="105376" y="475065"/>
                  <a:pt x="104546" y="474881"/>
                  <a:pt x="103717" y="474881"/>
                </a:cubicBezTo>
                <a:cubicBezTo>
                  <a:pt x="102334" y="474881"/>
                  <a:pt x="100951" y="475249"/>
                  <a:pt x="99752" y="475985"/>
                </a:cubicBezTo>
                <a:lnTo>
                  <a:pt x="32170" y="516858"/>
                </a:lnTo>
                <a:cubicBezTo>
                  <a:pt x="30880" y="517595"/>
                  <a:pt x="29589" y="517963"/>
                  <a:pt x="28206" y="517963"/>
                </a:cubicBezTo>
                <a:cubicBezTo>
                  <a:pt x="26454" y="517963"/>
                  <a:pt x="24794" y="517318"/>
                  <a:pt x="23411" y="516214"/>
                </a:cubicBezTo>
                <a:cubicBezTo>
                  <a:pt x="20830" y="514189"/>
                  <a:pt x="19908" y="510782"/>
                  <a:pt x="20922" y="507745"/>
                </a:cubicBezTo>
                <a:lnTo>
                  <a:pt x="65638" y="381167"/>
                </a:lnTo>
                <a:cubicBezTo>
                  <a:pt x="66653" y="381904"/>
                  <a:pt x="67667" y="382640"/>
                  <a:pt x="68773" y="383192"/>
                </a:cubicBezTo>
                <a:cubicBezTo>
                  <a:pt x="80206" y="389544"/>
                  <a:pt x="93206" y="392950"/>
                  <a:pt x="106298" y="392950"/>
                </a:cubicBezTo>
                <a:cubicBezTo>
                  <a:pt x="121142" y="392950"/>
                  <a:pt x="135433" y="388716"/>
                  <a:pt x="147788" y="380983"/>
                </a:cubicBezTo>
                <a:close/>
                <a:moveTo>
                  <a:pt x="318116" y="352192"/>
                </a:moveTo>
                <a:lnTo>
                  <a:pt x="389716" y="555241"/>
                </a:lnTo>
                <a:cubicBezTo>
                  <a:pt x="390730" y="558279"/>
                  <a:pt x="389809" y="561592"/>
                  <a:pt x="387321" y="563710"/>
                </a:cubicBezTo>
                <a:cubicBezTo>
                  <a:pt x="384832" y="565734"/>
                  <a:pt x="381331" y="565919"/>
                  <a:pt x="378566" y="564262"/>
                </a:cubicBezTo>
                <a:lnTo>
                  <a:pt x="310928" y="523486"/>
                </a:lnTo>
                <a:cubicBezTo>
                  <a:pt x="308993" y="522290"/>
                  <a:pt x="306597" y="522013"/>
                  <a:pt x="304477" y="522842"/>
                </a:cubicBezTo>
                <a:cubicBezTo>
                  <a:pt x="302266" y="523578"/>
                  <a:pt x="300607" y="525235"/>
                  <a:pt x="299870" y="527352"/>
                </a:cubicBezTo>
                <a:lnTo>
                  <a:pt x="272778" y="601448"/>
                </a:lnTo>
                <a:cubicBezTo>
                  <a:pt x="271672" y="604485"/>
                  <a:pt x="268815" y="606510"/>
                  <a:pt x="265590" y="606510"/>
                </a:cubicBezTo>
                <a:cubicBezTo>
                  <a:pt x="262365" y="606510"/>
                  <a:pt x="259508" y="604393"/>
                  <a:pt x="258402" y="601356"/>
                </a:cubicBezTo>
                <a:lnTo>
                  <a:pt x="218409" y="488049"/>
                </a:lnTo>
                <a:lnTo>
                  <a:pt x="251122" y="395361"/>
                </a:lnTo>
                <a:cubicBezTo>
                  <a:pt x="265314" y="385788"/>
                  <a:pt x="276003" y="371613"/>
                  <a:pt x="281348" y="354953"/>
                </a:cubicBezTo>
                <a:cubicBezTo>
                  <a:pt x="285863" y="355782"/>
                  <a:pt x="290378" y="356150"/>
                  <a:pt x="294986" y="356150"/>
                </a:cubicBezTo>
                <a:cubicBezTo>
                  <a:pt x="303003" y="356150"/>
                  <a:pt x="310744" y="354493"/>
                  <a:pt x="318116" y="352192"/>
                </a:cubicBezTo>
                <a:close/>
                <a:moveTo>
                  <a:pt x="182774" y="111352"/>
                </a:moveTo>
                <a:cubicBezTo>
                  <a:pt x="223071" y="111352"/>
                  <a:pt x="255739" y="143972"/>
                  <a:pt x="255739" y="184211"/>
                </a:cubicBezTo>
                <a:cubicBezTo>
                  <a:pt x="255739" y="224450"/>
                  <a:pt x="223071" y="257070"/>
                  <a:pt x="182774" y="257070"/>
                </a:cubicBezTo>
                <a:cubicBezTo>
                  <a:pt x="142477" y="257070"/>
                  <a:pt x="109809" y="224450"/>
                  <a:pt x="109809" y="184211"/>
                </a:cubicBezTo>
                <a:cubicBezTo>
                  <a:pt x="109809" y="143972"/>
                  <a:pt x="142477" y="111352"/>
                  <a:pt x="182774" y="111352"/>
                </a:cubicBezTo>
                <a:close/>
                <a:moveTo>
                  <a:pt x="182777" y="71066"/>
                </a:moveTo>
                <a:cubicBezTo>
                  <a:pt x="120281" y="71066"/>
                  <a:pt x="69399" y="121788"/>
                  <a:pt x="69399" y="184200"/>
                </a:cubicBezTo>
                <a:cubicBezTo>
                  <a:pt x="69399" y="246613"/>
                  <a:pt x="120281" y="297427"/>
                  <a:pt x="182777" y="297427"/>
                </a:cubicBezTo>
                <a:cubicBezTo>
                  <a:pt x="245274" y="297427"/>
                  <a:pt x="296064" y="246613"/>
                  <a:pt x="296064" y="184200"/>
                </a:cubicBezTo>
                <a:cubicBezTo>
                  <a:pt x="296064" y="121788"/>
                  <a:pt x="245274" y="71066"/>
                  <a:pt x="182777" y="71066"/>
                </a:cubicBezTo>
                <a:close/>
                <a:moveTo>
                  <a:pt x="237168" y="29923"/>
                </a:moveTo>
                <a:lnTo>
                  <a:pt x="237982" y="29923"/>
                </a:lnTo>
                <a:lnTo>
                  <a:pt x="238729" y="31391"/>
                </a:lnTo>
                <a:lnTo>
                  <a:pt x="238729" y="31483"/>
                </a:lnTo>
                <a:lnTo>
                  <a:pt x="239812" y="33022"/>
                </a:lnTo>
                <a:lnTo>
                  <a:pt x="237168" y="33022"/>
                </a:lnTo>
                <a:close/>
                <a:moveTo>
                  <a:pt x="237657" y="29285"/>
                </a:moveTo>
                <a:lnTo>
                  <a:pt x="241131" y="29285"/>
                </a:lnTo>
                <a:lnTo>
                  <a:pt x="241131" y="33660"/>
                </a:lnTo>
                <a:lnTo>
                  <a:pt x="240261" y="33660"/>
                </a:lnTo>
                <a:lnTo>
                  <a:pt x="239812" y="33022"/>
                </a:lnTo>
                <a:lnTo>
                  <a:pt x="240578" y="33022"/>
                </a:lnTo>
                <a:lnTo>
                  <a:pt x="240578" y="29923"/>
                </a:lnTo>
                <a:lnTo>
                  <a:pt x="237982" y="29923"/>
                </a:lnTo>
                <a:close/>
                <a:moveTo>
                  <a:pt x="201950" y="0"/>
                </a:moveTo>
                <a:cubicBezTo>
                  <a:pt x="203886" y="0"/>
                  <a:pt x="205822" y="184"/>
                  <a:pt x="207757" y="460"/>
                </a:cubicBezTo>
                <a:cubicBezTo>
                  <a:pt x="215731" y="1703"/>
                  <a:pt x="222852" y="5454"/>
                  <a:pt x="228290" y="10885"/>
                </a:cubicBezTo>
                <a:lnTo>
                  <a:pt x="237657" y="29285"/>
                </a:lnTo>
                <a:lnTo>
                  <a:pt x="236615" y="29285"/>
                </a:lnTo>
                <a:lnTo>
                  <a:pt x="236615" y="33660"/>
                </a:lnTo>
                <a:lnTo>
                  <a:pt x="240261" y="33660"/>
                </a:lnTo>
                <a:lnTo>
                  <a:pt x="252648" y="51274"/>
                </a:lnTo>
                <a:cubicBezTo>
                  <a:pt x="256796" y="53484"/>
                  <a:pt x="261313" y="54680"/>
                  <a:pt x="265922" y="54680"/>
                </a:cubicBezTo>
                <a:cubicBezTo>
                  <a:pt x="269609" y="54680"/>
                  <a:pt x="273296" y="53944"/>
                  <a:pt x="276799" y="52471"/>
                </a:cubicBezTo>
                <a:cubicBezTo>
                  <a:pt x="281500" y="50446"/>
                  <a:pt x="286477" y="49433"/>
                  <a:pt x="291455" y="49433"/>
                </a:cubicBezTo>
                <a:cubicBezTo>
                  <a:pt x="301963" y="49433"/>
                  <a:pt x="312287" y="53944"/>
                  <a:pt x="319569" y="62229"/>
                </a:cubicBezTo>
                <a:cubicBezTo>
                  <a:pt x="330170" y="74380"/>
                  <a:pt x="331737" y="92054"/>
                  <a:pt x="323348" y="105862"/>
                </a:cubicBezTo>
                <a:cubicBezTo>
                  <a:pt x="319016" y="113135"/>
                  <a:pt x="318186" y="122064"/>
                  <a:pt x="321228" y="129981"/>
                </a:cubicBezTo>
                <a:cubicBezTo>
                  <a:pt x="324270" y="137805"/>
                  <a:pt x="330815" y="143881"/>
                  <a:pt x="339019" y="146366"/>
                </a:cubicBezTo>
                <a:cubicBezTo>
                  <a:pt x="354412" y="151061"/>
                  <a:pt x="365105" y="165145"/>
                  <a:pt x="365474" y="181347"/>
                </a:cubicBezTo>
                <a:cubicBezTo>
                  <a:pt x="365750" y="197456"/>
                  <a:pt x="355611" y="211909"/>
                  <a:pt x="340217" y="217156"/>
                </a:cubicBezTo>
                <a:cubicBezTo>
                  <a:pt x="332197" y="219918"/>
                  <a:pt x="325929" y="226269"/>
                  <a:pt x="323164" y="234278"/>
                </a:cubicBezTo>
                <a:cubicBezTo>
                  <a:pt x="320399" y="242287"/>
                  <a:pt x="321505" y="251124"/>
                  <a:pt x="326114" y="258212"/>
                </a:cubicBezTo>
                <a:cubicBezTo>
                  <a:pt x="335055" y="271744"/>
                  <a:pt x="334133" y="289418"/>
                  <a:pt x="323901" y="302030"/>
                </a:cubicBezTo>
                <a:cubicBezTo>
                  <a:pt x="316712" y="310867"/>
                  <a:pt x="306019" y="315838"/>
                  <a:pt x="294958" y="315838"/>
                </a:cubicBezTo>
                <a:cubicBezTo>
                  <a:pt x="290441" y="315838"/>
                  <a:pt x="285924" y="315010"/>
                  <a:pt x="281592" y="313353"/>
                </a:cubicBezTo>
                <a:lnTo>
                  <a:pt x="281592" y="313260"/>
                </a:lnTo>
                <a:cubicBezTo>
                  <a:pt x="278366" y="312064"/>
                  <a:pt x="274955" y="311419"/>
                  <a:pt x="271637" y="311419"/>
                </a:cubicBezTo>
                <a:cubicBezTo>
                  <a:pt x="266751" y="311419"/>
                  <a:pt x="261774" y="312800"/>
                  <a:pt x="257441" y="315378"/>
                </a:cubicBezTo>
                <a:cubicBezTo>
                  <a:pt x="250159" y="319796"/>
                  <a:pt x="245366" y="327253"/>
                  <a:pt x="244352" y="335722"/>
                </a:cubicBezTo>
                <a:cubicBezTo>
                  <a:pt x="242416" y="351739"/>
                  <a:pt x="230341" y="364719"/>
                  <a:pt x="214486" y="367757"/>
                </a:cubicBezTo>
                <a:cubicBezTo>
                  <a:pt x="212090" y="368217"/>
                  <a:pt x="209693" y="368493"/>
                  <a:pt x="207297" y="368493"/>
                </a:cubicBezTo>
                <a:cubicBezTo>
                  <a:pt x="194023" y="368493"/>
                  <a:pt x="181395" y="361313"/>
                  <a:pt x="174758" y="349254"/>
                </a:cubicBezTo>
                <a:lnTo>
                  <a:pt x="174666" y="349254"/>
                </a:lnTo>
                <a:cubicBezTo>
                  <a:pt x="170610" y="341797"/>
                  <a:pt x="163328" y="336734"/>
                  <a:pt x="154940" y="335354"/>
                </a:cubicBezTo>
                <a:cubicBezTo>
                  <a:pt x="153465" y="335169"/>
                  <a:pt x="152082" y="335077"/>
                  <a:pt x="150607" y="335077"/>
                </a:cubicBezTo>
                <a:cubicBezTo>
                  <a:pt x="143694" y="335077"/>
                  <a:pt x="136965" y="337655"/>
                  <a:pt x="131803" y="342534"/>
                </a:cubicBezTo>
                <a:cubicBezTo>
                  <a:pt x="124705" y="349162"/>
                  <a:pt x="115488" y="352568"/>
                  <a:pt x="106270" y="352568"/>
                </a:cubicBezTo>
                <a:cubicBezTo>
                  <a:pt x="100094" y="352568"/>
                  <a:pt x="93918" y="351095"/>
                  <a:pt x="88295" y="347965"/>
                </a:cubicBezTo>
                <a:cubicBezTo>
                  <a:pt x="74100" y="340140"/>
                  <a:pt x="66541" y="324491"/>
                  <a:pt x="69675" y="308658"/>
                </a:cubicBezTo>
                <a:cubicBezTo>
                  <a:pt x="71335" y="300373"/>
                  <a:pt x="69030" y="291260"/>
                  <a:pt x="63500" y="284908"/>
                </a:cubicBezTo>
                <a:cubicBezTo>
                  <a:pt x="58245" y="278924"/>
                  <a:pt x="50687" y="275426"/>
                  <a:pt x="42760" y="275426"/>
                </a:cubicBezTo>
                <a:cubicBezTo>
                  <a:pt x="42207" y="275426"/>
                  <a:pt x="41746" y="275426"/>
                  <a:pt x="41193" y="275518"/>
                </a:cubicBezTo>
                <a:cubicBezTo>
                  <a:pt x="40547" y="275518"/>
                  <a:pt x="39810" y="275518"/>
                  <a:pt x="39165" y="275518"/>
                </a:cubicBezTo>
                <a:cubicBezTo>
                  <a:pt x="23771" y="275518"/>
                  <a:pt x="9944" y="266129"/>
                  <a:pt x="4414" y="251676"/>
                </a:cubicBezTo>
                <a:cubicBezTo>
                  <a:pt x="-1394" y="236671"/>
                  <a:pt x="3123" y="219549"/>
                  <a:pt x="15752" y="209423"/>
                </a:cubicBezTo>
                <a:cubicBezTo>
                  <a:pt x="22388" y="204084"/>
                  <a:pt x="26168" y="195983"/>
                  <a:pt x="25983" y="187514"/>
                </a:cubicBezTo>
                <a:cubicBezTo>
                  <a:pt x="25799" y="179045"/>
                  <a:pt x="21743" y="171129"/>
                  <a:pt x="15014" y="166066"/>
                </a:cubicBezTo>
                <a:lnTo>
                  <a:pt x="14922" y="165974"/>
                </a:lnTo>
                <a:cubicBezTo>
                  <a:pt x="2017" y="156308"/>
                  <a:pt x="-3237" y="139370"/>
                  <a:pt x="2017" y="124089"/>
                </a:cubicBezTo>
                <a:cubicBezTo>
                  <a:pt x="7179" y="109084"/>
                  <a:pt x="21374" y="99050"/>
                  <a:pt x="37229" y="99050"/>
                </a:cubicBezTo>
                <a:cubicBezTo>
                  <a:pt x="37505" y="99050"/>
                  <a:pt x="37782" y="99050"/>
                  <a:pt x="37966" y="99050"/>
                </a:cubicBezTo>
                <a:lnTo>
                  <a:pt x="38519" y="99050"/>
                </a:lnTo>
                <a:cubicBezTo>
                  <a:pt x="46815" y="99050"/>
                  <a:pt x="54650" y="95276"/>
                  <a:pt x="59905" y="88832"/>
                </a:cubicBezTo>
                <a:cubicBezTo>
                  <a:pt x="65251" y="82204"/>
                  <a:pt x="67279" y="73551"/>
                  <a:pt x="65343" y="65266"/>
                </a:cubicBezTo>
                <a:cubicBezTo>
                  <a:pt x="61656" y="49525"/>
                  <a:pt x="68477" y="33232"/>
                  <a:pt x="82304" y="24947"/>
                </a:cubicBezTo>
                <a:cubicBezTo>
                  <a:pt x="88295" y="21357"/>
                  <a:pt x="94932" y="19608"/>
                  <a:pt x="101569" y="19608"/>
                </a:cubicBezTo>
                <a:cubicBezTo>
                  <a:pt x="110326" y="19608"/>
                  <a:pt x="119083" y="22645"/>
                  <a:pt x="126088" y="28721"/>
                </a:cubicBezTo>
                <a:cubicBezTo>
                  <a:pt x="131158" y="33140"/>
                  <a:pt x="137518" y="35533"/>
                  <a:pt x="144155" y="35533"/>
                </a:cubicBezTo>
                <a:cubicBezTo>
                  <a:pt x="145906" y="35533"/>
                  <a:pt x="147658" y="35349"/>
                  <a:pt x="149409" y="34981"/>
                </a:cubicBezTo>
                <a:cubicBezTo>
                  <a:pt x="157705" y="33416"/>
                  <a:pt x="164895" y="27985"/>
                  <a:pt x="168674" y="20436"/>
                </a:cubicBezTo>
                <a:cubicBezTo>
                  <a:pt x="175127" y="7733"/>
                  <a:pt x="188031" y="0"/>
                  <a:pt x="201950" y="0"/>
                </a:cubicBezTo>
                <a:close/>
              </a:path>
            </a:pathLst>
          </a:custGeom>
          <a:solidFill>
            <a:schemeClr val="accent5">
              <a:lumMod val="50000"/>
            </a:schemeClr>
          </a:solidFill>
          <a:ln>
            <a:noFill/>
          </a:ln>
        </p:spPr>
      </p:sp>
      <p:sp>
        <p:nvSpPr>
          <p:cNvPr id="17" name="pin-award_70003">
            <a:extLst>
              <a:ext uri="{FF2B5EF4-FFF2-40B4-BE49-F238E27FC236}">
                <a16:creationId xmlns:a16="http://schemas.microsoft.com/office/drawing/2014/main" xmlns="" id="{D99E339F-13F7-423D-A667-D6E1BF4C13DC}"/>
              </a:ext>
            </a:extLst>
          </p:cNvPr>
          <p:cNvSpPr>
            <a:spLocks noChangeAspect="1"/>
          </p:cNvSpPr>
          <p:nvPr/>
        </p:nvSpPr>
        <p:spPr bwMode="auto">
          <a:xfrm>
            <a:off x="971571" y="3084383"/>
            <a:ext cx="257360" cy="400110"/>
          </a:xfrm>
          <a:custGeom>
            <a:avLst/>
            <a:gdLst>
              <a:gd name="connsiteX0" fmla="*/ 147788 w 390121"/>
              <a:gd name="connsiteY0" fmla="*/ 380983 h 606510"/>
              <a:gd name="connsiteX1" fmla="*/ 203660 w 390121"/>
              <a:gd name="connsiteY1" fmla="*/ 408416 h 606510"/>
              <a:gd name="connsiteX2" fmla="*/ 152397 w 390121"/>
              <a:gd name="connsiteY2" fmla="*/ 553957 h 606510"/>
              <a:gd name="connsiteX3" fmla="*/ 145206 w 390121"/>
              <a:gd name="connsiteY3" fmla="*/ 559020 h 606510"/>
              <a:gd name="connsiteX4" fmla="*/ 145114 w 390121"/>
              <a:gd name="connsiteY4" fmla="*/ 559020 h 606510"/>
              <a:gd name="connsiteX5" fmla="*/ 137922 w 390121"/>
              <a:gd name="connsiteY5" fmla="*/ 554049 h 606510"/>
              <a:gd name="connsiteX6" fmla="*/ 110908 w 390121"/>
              <a:gd name="connsiteY6" fmla="*/ 479944 h 606510"/>
              <a:gd name="connsiteX7" fmla="*/ 106298 w 390121"/>
              <a:gd name="connsiteY7" fmla="*/ 475341 h 606510"/>
              <a:gd name="connsiteX8" fmla="*/ 103717 w 390121"/>
              <a:gd name="connsiteY8" fmla="*/ 474881 h 606510"/>
              <a:gd name="connsiteX9" fmla="*/ 99752 w 390121"/>
              <a:gd name="connsiteY9" fmla="*/ 475985 h 606510"/>
              <a:gd name="connsiteX10" fmla="*/ 32170 w 390121"/>
              <a:gd name="connsiteY10" fmla="*/ 516858 h 606510"/>
              <a:gd name="connsiteX11" fmla="*/ 28206 w 390121"/>
              <a:gd name="connsiteY11" fmla="*/ 517963 h 606510"/>
              <a:gd name="connsiteX12" fmla="*/ 23411 w 390121"/>
              <a:gd name="connsiteY12" fmla="*/ 516214 h 606510"/>
              <a:gd name="connsiteX13" fmla="*/ 20922 w 390121"/>
              <a:gd name="connsiteY13" fmla="*/ 507745 h 606510"/>
              <a:gd name="connsiteX14" fmla="*/ 65638 w 390121"/>
              <a:gd name="connsiteY14" fmla="*/ 381167 h 606510"/>
              <a:gd name="connsiteX15" fmla="*/ 68773 w 390121"/>
              <a:gd name="connsiteY15" fmla="*/ 383192 h 606510"/>
              <a:gd name="connsiteX16" fmla="*/ 106298 w 390121"/>
              <a:gd name="connsiteY16" fmla="*/ 392950 h 606510"/>
              <a:gd name="connsiteX17" fmla="*/ 147788 w 390121"/>
              <a:gd name="connsiteY17" fmla="*/ 380983 h 606510"/>
              <a:gd name="connsiteX18" fmla="*/ 318116 w 390121"/>
              <a:gd name="connsiteY18" fmla="*/ 352192 h 606510"/>
              <a:gd name="connsiteX19" fmla="*/ 389716 w 390121"/>
              <a:gd name="connsiteY19" fmla="*/ 555241 h 606510"/>
              <a:gd name="connsiteX20" fmla="*/ 387321 w 390121"/>
              <a:gd name="connsiteY20" fmla="*/ 563710 h 606510"/>
              <a:gd name="connsiteX21" fmla="*/ 378566 w 390121"/>
              <a:gd name="connsiteY21" fmla="*/ 564262 h 606510"/>
              <a:gd name="connsiteX22" fmla="*/ 310928 w 390121"/>
              <a:gd name="connsiteY22" fmla="*/ 523486 h 606510"/>
              <a:gd name="connsiteX23" fmla="*/ 304477 w 390121"/>
              <a:gd name="connsiteY23" fmla="*/ 522842 h 606510"/>
              <a:gd name="connsiteX24" fmla="*/ 299870 w 390121"/>
              <a:gd name="connsiteY24" fmla="*/ 527352 h 606510"/>
              <a:gd name="connsiteX25" fmla="*/ 272778 w 390121"/>
              <a:gd name="connsiteY25" fmla="*/ 601448 h 606510"/>
              <a:gd name="connsiteX26" fmla="*/ 265590 w 390121"/>
              <a:gd name="connsiteY26" fmla="*/ 606510 h 606510"/>
              <a:gd name="connsiteX27" fmla="*/ 258402 w 390121"/>
              <a:gd name="connsiteY27" fmla="*/ 601356 h 606510"/>
              <a:gd name="connsiteX28" fmla="*/ 218409 w 390121"/>
              <a:gd name="connsiteY28" fmla="*/ 488049 h 606510"/>
              <a:gd name="connsiteX29" fmla="*/ 251122 w 390121"/>
              <a:gd name="connsiteY29" fmla="*/ 395361 h 606510"/>
              <a:gd name="connsiteX30" fmla="*/ 281348 w 390121"/>
              <a:gd name="connsiteY30" fmla="*/ 354953 h 606510"/>
              <a:gd name="connsiteX31" fmla="*/ 294986 w 390121"/>
              <a:gd name="connsiteY31" fmla="*/ 356150 h 606510"/>
              <a:gd name="connsiteX32" fmla="*/ 318116 w 390121"/>
              <a:gd name="connsiteY32" fmla="*/ 352192 h 606510"/>
              <a:gd name="connsiteX33" fmla="*/ 182774 w 390121"/>
              <a:gd name="connsiteY33" fmla="*/ 111352 h 606510"/>
              <a:gd name="connsiteX34" fmla="*/ 255739 w 390121"/>
              <a:gd name="connsiteY34" fmla="*/ 184211 h 606510"/>
              <a:gd name="connsiteX35" fmla="*/ 182774 w 390121"/>
              <a:gd name="connsiteY35" fmla="*/ 257070 h 606510"/>
              <a:gd name="connsiteX36" fmla="*/ 109809 w 390121"/>
              <a:gd name="connsiteY36" fmla="*/ 184211 h 606510"/>
              <a:gd name="connsiteX37" fmla="*/ 182774 w 390121"/>
              <a:gd name="connsiteY37" fmla="*/ 111352 h 606510"/>
              <a:gd name="connsiteX38" fmla="*/ 182777 w 390121"/>
              <a:gd name="connsiteY38" fmla="*/ 71066 h 606510"/>
              <a:gd name="connsiteX39" fmla="*/ 69399 w 390121"/>
              <a:gd name="connsiteY39" fmla="*/ 184200 h 606510"/>
              <a:gd name="connsiteX40" fmla="*/ 182777 w 390121"/>
              <a:gd name="connsiteY40" fmla="*/ 297427 h 606510"/>
              <a:gd name="connsiteX41" fmla="*/ 296064 w 390121"/>
              <a:gd name="connsiteY41" fmla="*/ 184200 h 606510"/>
              <a:gd name="connsiteX42" fmla="*/ 182777 w 390121"/>
              <a:gd name="connsiteY42" fmla="*/ 71066 h 606510"/>
              <a:gd name="connsiteX43" fmla="*/ 237168 w 390121"/>
              <a:gd name="connsiteY43" fmla="*/ 29923 h 606510"/>
              <a:gd name="connsiteX44" fmla="*/ 237982 w 390121"/>
              <a:gd name="connsiteY44" fmla="*/ 29923 h 606510"/>
              <a:gd name="connsiteX45" fmla="*/ 238729 w 390121"/>
              <a:gd name="connsiteY45" fmla="*/ 31391 h 606510"/>
              <a:gd name="connsiteX46" fmla="*/ 238729 w 390121"/>
              <a:gd name="connsiteY46" fmla="*/ 31483 h 606510"/>
              <a:gd name="connsiteX47" fmla="*/ 239812 w 390121"/>
              <a:gd name="connsiteY47" fmla="*/ 33022 h 606510"/>
              <a:gd name="connsiteX48" fmla="*/ 237168 w 390121"/>
              <a:gd name="connsiteY48" fmla="*/ 33022 h 606510"/>
              <a:gd name="connsiteX49" fmla="*/ 237657 w 390121"/>
              <a:gd name="connsiteY49" fmla="*/ 29285 h 606510"/>
              <a:gd name="connsiteX50" fmla="*/ 241131 w 390121"/>
              <a:gd name="connsiteY50" fmla="*/ 29285 h 606510"/>
              <a:gd name="connsiteX51" fmla="*/ 241131 w 390121"/>
              <a:gd name="connsiteY51" fmla="*/ 33660 h 606510"/>
              <a:gd name="connsiteX52" fmla="*/ 240261 w 390121"/>
              <a:gd name="connsiteY52" fmla="*/ 33660 h 606510"/>
              <a:gd name="connsiteX53" fmla="*/ 239812 w 390121"/>
              <a:gd name="connsiteY53" fmla="*/ 33022 h 606510"/>
              <a:gd name="connsiteX54" fmla="*/ 240578 w 390121"/>
              <a:gd name="connsiteY54" fmla="*/ 33022 h 606510"/>
              <a:gd name="connsiteX55" fmla="*/ 240578 w 390121"/>
              <a:gd name="connsiteY55" fmla="*/ 29923 h 606510"/>
              <a:gd name="connsiteX56" fmla="*/ 237982 w 390121"/>
              <a:gd name="connsiteY56" fmla="*/ 29923 h 606510"/>
              <a:gd name="connsiteX57" fmla="*/ 201950 w 390121"/>
              <a:gd name="connsiteY57" fmla="*/ 0 h 606510"/>
              <a:gd name="connsiteX58" fmla="*/ 207757 w 390121"/>
              <a:gd name="connsiteY58" fmla="*/ 460 h 606510"/>
              <a:gd name="connsiteX59" fmla="*/ 228290 w 390121"/>
              <a:gd name="connsiteY59" fmla="*/ 10885 h 606510"/>
              <a:gd name="connsiteX60" fmla="*/ 237657 w 390121"/>
              <a:gd name="connsiteY60" fmla="*/ 29285 h 606510"/>
              <a:gd name="connsiteX61" fmla="*/ 236615 w 390121"/>
              <a:gd name="connsiteY61" fmla="*/ 29285 h 606510"/>
              <a:gd name="connsiteX62" fmla="*/ 236615 w 390121"/>
              <a:gd name="connsiteY62" fmla="*/ 33660 h 606510"/>
              <a:gd name="connsiteX63" fmla="*/ 240261 w 390121"/>
              <a:gd name="connsiteY63" fmla="*/ 33660 h 606510"/>
              <a:gd name="connsiteX64" fmla="*/ 252648 w 390121"/>
              <a:gd name="connsiteY64" fmla="*/ 51274 h 606510"/>
              <a:gd name="connsiteX65" fmla="*/ 265922 w 390121"/>
              <a:gd name="connsiteY65" fmla="*/ 54680 h 606510"/>
              <a:gd name="connsiteX66" fmla="*/ 276799 w 390121"/>
              <a:gd name="connsiteY66" fmla="*/ 52471 h 606510"/>
              <a:gd name="connsiteX67" fmla="*/ 291455 w 390121"/>
              <a:gd name="connsiteY67" fmla="*/ 49433 h 606510"/>
              <a:gd name="connsiteX68" fmla="*/ 319569 w 390121"/>
              <a:gd name="connsiteY68" fmla="*/ 62229 h 606510"/>
              <a:gd name="connsiteX69" fmla="*/ 323348 w 390121"/>
              <a:gd name="connsiteY69" fmla="*/ 105862 h 606510"/>
              <a:gd name="connsiteX70" fmla="*/ 321228 w 390121"/>
              <a:gd name="connsiteY70" fmla="*/ 129981 h 606510"/>
              <a:gd name="connsiteX71" fmla="*/ 339019 w 390121"/>
              <a:gd name="connsiteY71" fmla="*/ 146366 h 606510"/>
              <a:gd name="connsiteX72" fmla="*/ 365474 w 390121"/>
              <a:gd name="connsiteY72" fmla="*/ 181347 h 606510"/>
              <a:gd name="connsiteX73" fmla="*/ 340217 w 390121"/>
              <a:gd name="connsiteY73" fmla="*/ 217156 h 606510"/>
              <a:gd name="connsiteX74" fmla="*/ 323164 w 390121"/>
              <a:gd name="connsiteY74" fmla="*/ 234278 h 606510"/>
              <a:gd name="connsiteX75" fmla="*/ 326114 w 390121"/>
              <a:gd name="connsiteY75" fmla="*/ 258212 h 606510"/>
              <a:gd name="connsiteX76" fmla="*/ 323901 w 390121"/>
              <a:gd name="connsiteY76" fmla="*/ 302030 h 606510"/>
              <a:gd name="connsiteX77" fmla="*/ 294958 w 390121"/>
              <a:gd name="connsiteY77" fmla="*/ 315838 h 606510"/>
              <a:gd name="connsiteX78" fmla="*/ 281592 w 390121"/>
              <a:gd name="connsiteY78" fmla="*/ 313353 h 606510"/>
              <a:gd name="connsiteX79" fmla="*/ 281592 w 390121"/>
              <a:gd name="connsiteY79" fmla="*/ 313260 h 606510"/>
              <a:gd name="connsiteX80" fmla="*/ 271637 w 390121"/>
              <a:gd name="connsiteY80" fmla="*/ 311419 h 606510"/>
              <a:gd name="connsiteX81" fmla="*/ 257441 w 390121"/>
              <a:gd name="connsiteY81" fmla="*/ 315378 h 606510"/>
              <a:gd name="connsiteX82" fmla="*/ 244352 w 390121"/>
              <a:gd name="connsiteY82" fmla="*/ 335722 h 606510"/>
              <a:gd name="connsiteX83" fmla="*/ 214486 w 390121"/>
              <a:gd name="connsiteY83" fmla="*/ 367757 h 606510"/>
              <a:gd name="connsiteX84" fmla="*/ 207297 w 390121"/>
              <a:gd name="connsiteY84" fmla="*/ 368493 h 606510"/>
              <a:gd name="connsiteX85" fmla="*/ 174758 w 390121"/>
              <a:gd name="connsiteY85" fmla="*/ 349254 h 606510"/>
              <a:gd name="connsiteX86" fmla="*/ 174666 w 390121"/>
              <a:gd name="connsiteY86" fmla="*/ 349254 h 606510"/>
              <a:gd name="connsiteX87" fmla="*/ 154940 w 390121"/>
              <a:gd name="connsiteY87" fmla="*/ 335354 h 606510"/>
              <a:gd name="connsiteX88" fmla="*/ 150607 w 390121"/>
              <a:gd name="connsiteY88" fmla="*/ 335077 h 606510"/>
              <a:gd name="connsiteX89" fmla="*/ 131803 w 390121"/>
              <a:gd name="connsiteY89" fmla="*/ 342534 h 606510"/>
              <a:gd name="connsiteX90" fmla="*/ 106270 w 390121"/>
              <a:gd name="connsiteY90" fmla="*/ 352568 h 606510"/>
              <a:gd name="connsiteX91" fmla="*/ 88295 w 390121"/>
              <a:gd name="connsiteY91" fmla="*/ 347965 h 606510"/>
              <a:gd name="connsiteX92" fmla="*/ 69675 w 390121"/>
              <a:gd name="connsiteY92" fmla="*/ 308658 h 606510"/>
              <a:gd name="connsiteX93" fmla="*/ 63500 w 390121"/>
              <a:gd name="connsiteY93" fmla="*/ 284908 h 606510"/>
              <a:gd name="connsiteX94" fmla="*/ 42760 w 390121"/>
              <a:gd name="connsiteY94" fmla="*/ 275426 h 606510"/>
              <a:gd name="connsiteX95" fmla="*/ 41193 w 390121"/>
              <a:gd name="connsiteY95" fmla="*/ 275518 h 606510"/>
              <a:gd name="connsiteX96" fmla="*/ 39165 w 390121"/>
              <a:gd name="connsiteY96" fmla="*/ 275518 h 606510"/>
              <a:gd name="connsiteX97" fmla="*/ 4414 w 390121"/>
              <a:gd name="connsiteY97" fmla="*/ 251676 h 606510"/>
              <a:gd name="connsiteX98" fmla="*/ 15752 w 390121"/>
              <a:gd name="connsiteY98" fmla="*/ 209423 h 606510"/>
              <a:gd name="connsiteX99" fmla="*/ 25983 w 390121"/>
              <a:gd name="connsiteY99" fmla="*/ 187514 h 606510"/>
              <a:gd name="connsiteX100" fmla="*/ 15014 w 390121"/>
              <a:gd name="connsiteY100" fmla="*/ 166066 h 606510"/>
              <a:gd name="connsiteX101" fmla="*/ 14922 w 390121"/>
              <a:gd name="connsiteY101" fmla="*/ 165974 h 606510"/>
              <a:gd name="connsiteX102" fmla="*/ 2017 w 390121"/>
              <a:gd name="connsiteY102" fmla="*/ 124089 h 606510"/>
              <a:gd name="connsiteX103" fmla="*/ 37229 w 390121"/>
              <a:gd name="connsiteY103" fmla="*/ 99050 h 606510"/>
              <a:gd name="connsiteX104" fmla="*/ 37966 w 390121"/>
              <a:gd name="connsiteY104" fmla="*/ 99050 h 606510"/>
              <a:gd name="connsiteX105" fmla="*/ 38519 w 390121"/>
              <a:gd name="connsiteY105" fmla="*/ 99050 h 606510"/>
              <a:gd name="connsiteX106" fmla="*/ 59905 w 390121"/>
              <a:gd name="connsiteY106" fmla="*/ 88832 h 606510"/>
              <a:gd name="connsiteX107" fmla="*/ 65343 w 390121"/>
              <a:gd name="connsiteY107" fmla="*/ 65266 h 606510"/>
              <a:gd name="connsiteX108" fmla="*/ 82304 w 390121"/>
              <a:gd name="connsiteY108" fmla="*/ 24947 h 606510"/>
              <a:gd name="connsiteX109" fmla="*/ 101569 w 390121"/>
              <a:gd name="connsiteY109" fmla="*/ 19608 h 606510"/>
              <a:gd name="connsiteX110" fmla="*/ 126088 w 390121"/>
              <a:gd name="connsiteY110" fmla="*/ 28721 h 606510"/>
              <a:gd name="connsiteX111" fmla="*/ 144155 w 390121"/>
              <a:gd name="connsiteY111" fmla="*/ 35533 h 606510"/>
              <a:gd name="connsiteX112" fmla="*/ 149409 w 390121"/>
              <a:gd name="connsiteY112" fmla="*/ 34981 h 606510"/>
              <a:gd name="connsiteX113" fmla="*/ 168674 w 390121"/>
              <a:gd name="connsiteY113" fmla="*/ 20436 h 606510"/>
              <a:gd name="connsiteX114" fmla="*/ 201950 w 390121"/>
              <a:gd name="connsiteY114" fmla="*/ 0 h 60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390121" h="606510">
                <a:moveTo>
                  <a:pt x="147788" y="380983"/>
                </a:moveTo>
                <a:cubicBezTo>
                  <a:pt x="161617" y="397461"/>
                  <a:pt x="181901" y="407311"/>
                  <a:pt x="203660" y="408416"/>
                </a:cubicBezTo>
                <a:lnTo>
                  <a:pt x="152397" y="553957"/>
                </a:lnTo>
                <a:cubicBezTo>
                  <a:pt x="151291" y="556995"/>
                  <a:pt x="148433" y="559020"/>
                  <a:pt x="145206" y="559020"/>
                </a:cubicBezTo>
                <a:lnTo>
                  <a:pt x="145114" y="559020"/>
                </a:lnTo>
                <a:cubicBezTo>
                  <a:pt x="141887" y="559020"/>
                  <a:pt x="139029" y="556995"/>
                  <a:pt x="137922" y="554049"/>
                </a:cubicBezTo>
                <a:lnTo>
                  <a:pt x="110908" y="479944"/>
                </a:lnTo>
                <a:cubicBezTo>
                  <a:pt x="110078" y="477734"/>
                  <a:pt x="108419" y="476077"/>
                  <a:pt x="106298" y="475341"/>
                </a:cubicBezTo>
                <a:cubicBezTo>
                  <a:pt x="105376" y="475065"/>
                  <a:pt x="104546" y="474881"/>
                  <a:pt x="103717" y="474881"/>
                </a:cubicBezTo>
                <a:cubicBezTo>
                  <a:pt x="102334" y="474881"/>
                  <a:pt x="100951" y="475249"/>
                  <a:pt x="99752" y="475985"/>
                </a:cubicBezTo>
                <a:lnTo>
                  <a:pt x="32170" y="516858"/>
                </a:lnTo>
                <a:cubicBezTo>
                  <a:pt x="30880" y="517595"/>
                  <a:pt x="29589" y="517963"/>
                  <a:pt x="28206" y="517963"/>
                </a:cubicBezTo>
                <a:cubicBezTo>
                  <a:pt x="26454" y="517963"/>
                  <a:pt x="24794" y="517318"/>
                  <a:pt x="23411" y="516214"/>
                </a:cubicBezTo>
                <a:cubicBezTo>
                  <a:pt x="20830" y="514189"/>
                  <a:pt x="19908" y="510782"/>
                  <a:pt x="20922" y="507745"/>
                </a:cubicBezTo>
                <a:lnTo>
                  <a:pt x="65638" y="381167"/>
                </a:lnTo>
                <a:cubicBezTo>
                  <a:pt x="66653" y="381904"/>
                  <a:pt x="67667" y="382640"/>
                  <a:pt x="68773" y="383192"/>
                </a:cubicBezTo>
                <a:cubicBezTo>
                  <a:pt x="80206" y="389544"/>
                  <a:pt x="93206" y="392950"/>
                  <a:pt x="106298" y="392950"/>
                </a:cubicBezTo>
                <a:cubicBezTo>
                  <a:pt x="121142" y="392950"/>
                  <a:pt x="135433" y="388716"/>
                  <a:pt x="147788" y="380983"/>
                </a:cubicBezTo>
                <a:close/>
                <a:moveTo>
                  <a:pt x="318116" y="352192"/>
                </a:moveTo>
                <a:lnTo>
                  <a:pt x="389716" y="555241"/>
                </a:lnTo>
                <a:cubicBezTo>
                  <a:pt x="390730" y="558279"/>
                  <a:pt x="389809" y="561592"/>
                  <a:pt x="387321" y="563710"/>
                </a:cubicBezTo>
                <a:cubicBezTo>
                  <a:pt x="384832" y="565734"/>
                  <a:pt x="381331" y="565919"/>
                  <a:pt x="378566" y="564262"/>
                </a:cubicBezTo>
                <a:lnTo>
                  <a:pt x="310928" y="523486"/>
                </a:lnTo>
                <a:cubicBezTo>
                  <a:pt x="308993" y="522290"/>
                  <a:pt x="306597" y="522013"/>
                  <a:pt x="304477" y="522842"/>
                </a:cubicBezTo>
                <a:cubicBezTo>
                  <a:pt x="302266" y="523578"/>
                  <a:pt x="300607" y="525235"/>
                  <a:pt x="299870" y="527352"/>
                </a:cubicBezTo>
                <a:lnTo>
                  <a:pt x="272778" y="601448"/>
                </a:lnTo>
                <a:cubicBezTo>
                  <a:pt x="271672" y="604485"/>
                  <a:pt x="268815" y="606510"/>
                  <a:pt x="265590" y="606510"/>
                </a:cubicBezTo>
                <a:cubicBezTo>
                  <a:pt x="262365" y="606510"/>
                  <a:pt x="259508" y="604393"/>
                  <a:pt x="258402" y="601356"/>
                </a:cubicBezTo>
                <a:lnTo>
                  <a:pt x="218409" y="488049"/>
                </a:lnTo>
                <a:lnTo>
                  <a:pt x="251122" y="395361"/>
                </a:lnTo>
                <a:cubicBezTo>
                  <a:pt x="265314" y="385788"/>
                  <a:pt x="276003" y="371613"/>
                  <a:pt x="281348" y="354953"/>
                </a:cubicBezTo>
                <a:cubicBezTo>
                  <a:pt x="285863" y="355782"/>
                  <a:pt x="290378" y="356150"/>
                  <a:pt x="294986" y="356150"/>
                </a:cubicBezTo>
                <a:cubicBezTo>
                  <a:pt x="303003" y="356150"/>
                  <a:pt x="310744" y="354493"/>
                  <a:pt x="318116" y="352192"/>
                </a:cubicBezTo>
                <a:close/>
                <a:moveTo>
                  <a:pt x="182774" y="111352"/>
                </a:moveTo>
                <a:cubicBezTo>
                  <a:pt x="223071" y="111352"/>
                  <a:pt x="255739" y="143972"/>
                  <a:pt x="255739" y="184211"/>
                </a:cubicBezTo>
                <a:cubicBezTo>
                  <a:pt x="255739" y="224450"/>
                  <a:pt x="223071" y="257070"/>
                  <a:pt x="182774" y="257070"/>
                </a:cubicBezTo>
                <a:cubicBezTo>
                  <a:pt x="142477" y="257070"/>
                  <a:pt x="109809" y="224450"/>
                  <a:pt x="109809" y="184211"/>
                </a:cubicBezTo>
                <a:cubicBezTo>
                  <a:pt x="109809" y="143972"/>
                  <a:pt x="142477" y="111352"/>
                  <a:pt x="182774" y="111352"/>
                </a:cubicBezTo>
                <a:close/>
                <a:moveTo>
                  <a:pt x="182777" y="71066"/>
                </a:moveTo>
                <a:cubicBezTo>
                  <a:pt x="120281" y="71066"/>
                  <a:pt x="69399" y="121788"/>
                  <a:pt x="69399" y="184200"/>
                </a:cubicBezTo>
                <a:cubicBezTo>
                  <a:pt x="69399" y="246613"/>
                  <a:pt x="120281" y="297427"/>
                  <a:pt x="182777" y="297427"/>
                </a:cubicBezTo>
                <a:cubicBezTo>
                  <a:pt x="245274" y="297427"/>
                  <a:pt x="296064" y="246613"/>
                  <a:pt x="296064" y="184200"/>
                </a:cubicBezTo>
                <a:cubicBezTo>
                  <a:pt x="296064" y="121788"/>
                  <a:pt x="245274" y="71066"/>
                  <a:pt x="182777" y="71066"/>
                </a:cubicBezTo>
                <a:close/>
                <a:moveTo>
                  <a:pt x="237168" y="29923"/>
                </a:moveTo>
                <a:lnTo>
                  <a:pt x="237982" y="29923"/>
                </a:lnTo>
                <a:lnTo>
                  <a:pt x="238729" y="31391"/>
                </a:lnTo>
                <a:lnTo>
                  <a:pt x="238729" y="31483"/>
                </a:lnTo>
                <a:lnTo>
                  <a:pt x="239812" y="33022"/>
                </a:lnTo>
                <a:lnTo>
                  <a:pt x="237168" y="33022"/>
                </a:lnTo>
                <a:close/>
                <a:moveTo>
                  <a:pt x="237657" y="29285"/>
                </a:moveTo>
                <a:lnTo>
                  <a:pt x="241131" y="29285"/>
                </a:lnTo>
                <a:lnTo>
                  <a:pt x="241131" y="33660"/>
                </a:lnTo>
                <a:lnTo>
                  <a:pt x="240261" y="33660"/>
                </a:lnTo>
                <a:lnTo>
                  <a:pt x="239812" y="33022"/>
                </a:lnTo>
                <a:lnTo>
                  <a:pt x="240578" y="33022"/>
                </a:lnTo>
                <a:lnTo>
                  <a:pt x="240578" y="29923"/>
                </a:lnTo>
                <a:lnTo>
                  <a:pt x="237982" y="29923"/>
                </a:lnTo>
                <a:close/>
                <a:moveTo>
                  <a:pt x="201950" y="0"/>
                </a:moveTo>
                <a:cubicBezTo>
                  <a:pt x="203886" y="0"/>
                  <a:pt x="205822" y="184"/>
                  <a:pt x="207757" y="460"/>
                </a:cubicBezTo>
                <a:cubicBezTo>
                  <a:pt x="215731" y="1703"/>
                  <a:pt x="222852" y="5454"/>
                  <a:pt x="228290" y="10885"/>
                </a:cubicBezTo>
                <a:lnTo>
                  <a:pt x="237657" y="29285"/>
                </a:lnTo>
                <a:lnTo>
                  <a:pt x="236615" y="29285"/>
                </a:lnTo>
                <a:lnTo>
                  <a:pt x="236615" y="33660"/>
                </a:lnTo>
                <a:lnTo>
                  <a:pt x="240261" y="33660"/>
                </a:lnTo>
                <a:lnTo>
                  <a:pt x="252648" y="51274"/>
                </a:lnTo>
                <a:cubicBezTo>
                  <a:pt x="256796" y="53484"/>
                  <a:pt x="261313" y="54680"/>
                  <a:pt x="265922" y="54680"/>
                </a:cubicBezTo>
                <a:cubicBezTo>
                  <a:pt x="269609" y="54680"/>
                  <a:pt x="273296" y="53944"/>
                  <a:pt x="276799" y="52471"/>
                </a:cubicBezTo>
                <a:cubicBezTo>
                  <a:pt x="281500" y="50446"/>
                  <a:pt x="286477" y="49433"/>
                  <a:pt x="291455" y="49433"/>
                </a:cubicBezTo>
                <a:cubicBezTo>
                  <a:pt x="301963" y="49433"/>
                  <a:pt x="312287" y="53944"/>
                  <a:pt x="319569" y="62229"/>
                </a:cubicBezTo>
                <a:cubicBezTo>
                  <a:pt x="330170" y="74380"/>
                  <a:pt x="331737" y="92054"/>
                  <a:pt x="323348" y="105862"/>
                </a:cubicBezTo>
                <a:cubicBezTo>
                  <a:pt x="319016" y="113135"/>
                  <a:pt x="318186" y="122064"/>
                  <a:pt x="321228" y="129981"/>
                </a:cubicBezTo>
                <a:cubicBezTo>
                  <a:pt x="324270" y="137805"/>
                  <a:pt x="330815" y="143881"/>
                  <a:pt x="339019" y="146366"/>
                </a:cubicBezTo>
                <a:cubicBezTo>
                  <a:pt x="354412" y="151061"/>
                  <a:pt x="365105" y="165145"/>
                  <a:pt x="365474" y="181347"/>
                </a:cubicBezTo>
                <a:cubicBezTo>
                  <a:pt x="365750" y="197456"/>
                  <a:pt x="355611" y="211909"/>
                  <a:pt x="340217" y="217156"/>
                </a:cubicBezTo>
                <a:cubicBezTo>
                  <a:pt x="332197" y="219918"/>
                  <a:pt x="325929" y="226269"/>
                  <a:pt x="323164" y="234278"/>
                </a:cubicBezTo>
                <a:cubicBezTo>
                  <a:pt x="320399" y="242287"/>
                  <a:pt x="321505" y="251124"/>
                  <a:pt x="326114" y="258212"/>
                </a:cubicBezTo>
                <a:cubicBezTo>
                  <a:pt x="335055" y="271744"/>
                  <a:pt x="334133" y="289418"/>
                  <a:pt x="323901" y="302030"/>
                </a:cubicBezTo>
                <a:cubicBezTo>
                  <a:pt x="316712" y="310867"/>
                  <a:pt x="306019" y="315838"/>
                  <a:pt x="294958" y="315838"/>
                </a:cubicBezTo>
                <a:cubicBezTo>
                  <a:pt x="290441" y="315838"/>
                  <a:pt x="285924" y="315010"/>
                  <a:pt x="281592" y="313353"/>
                </a:cubicBezTo>
                <a:lnTo>
                  <a:pt x="281592" y="313260"/>
                </a:lnTo>
                <a:cubicBezTo>
                  <a:pt x="278366" y="312064"/>
                  <a:pt x="274955" y="311419"/>
                  <a:pt x="271637" y="311419"/>
                </a:cubicBezTo>
                <a:cubicBezTo>
                  <a:pt x="266751" y="311419"/>
                  <a:pt x="261774" y="312800"/>
                  <a:pt x="257441" y="315378"/>
                </a:cubicBezTo>
                <a:cubicBezTo>
                  <a:pt x="250159" y="319796"/>
                  <a:pt x="245366" y="327253"/>
                  <a:pt x="244352" y="335722"/>
                </a:cubicBezTo>
                <a:cubicBezTo>
                  <a:pt x="242416" y="351739"/>
                  <a:pt x="230341" y="364719"/>
                  <a:pt x="214486" y="367757"/>
                </a:cubicBezTo>
                <a:cubicBezTo>
                  <a:pt x="212090" y="368217"/>
                  <a:pt x="209693" y="368493"/>
                  <a:pt x="207297" y="368493"/>
                </a:cubicBezTo>
                <a:cubicBezTo>
                  <a:pt x="194023" y="368493"/>
                  <a:pt x="181395" y="361313"/>
                  <a:pt x="174758" y="349254"/>
                </a:cubicBezTo>
                <a:lnTo>
                  <a:pt x="174666" y="349254"/>
                </a:lnTo>
                <a:cubicBezTo>
                  <a:pt x="170610" y="341797"/>
                  <a:pt x="163328" y="336734"/>
                  <a:pt x="154940" y="335354"/>
                </a:cubicBezTo>
                <a:cubicBezTo>
                  <a:pt x="153465" y="335169"/>
                  <a:pt x="152082" y="335077"/>
                  <a:pt x="150607" y="335077"/>
                </a:cubicBezTo>
                <a:cubicBezTo>
                  <a:pt x="143694" y="335077"/>
                  <a:pt x="136965" y="337655"/>
                  <a:pt x="131803" y="342534"/>
                </a:cubicBezTo>
                <a:cubicBezTo>
                  <a:pt x="124705" y="349162"/>
                  <a:pt x="115488" y="352568"/>
                  <a:pt x="106270" y="352568"/>
                </a:cubicBezTo>
                <a:cubicBezTo>
                  <a:pt x="100094" y="352568"/>
                  <a:pt x="93918" y="351095"/>
                  <a:pt x="88295" y="347965"/>
                </a:cubicBezTo>
                <a:cubicBezTo>
                  <a:pt x="74100" y="340140"/>
                  <a:pt x="66541" y="324491"/>
                  <a:pt x="69675" y="308658"/>
                </a:cubicBezTo>
                <a:cubicBezTo>
                  <a:pt x="71335" y="300373"/>
                  <a:pt x="69030" y="291260"/>
                  <a:pt x="63500" y="284908"/>
                </a:cubicBezTo>
                <a:cubicBezTo>
                  <a:pt x="58245" y="278924"/>
                  <a:pt x="50687" y="275426"/>
                  <a:pt x="42760" y="275426"/>
                </a:cubicBezTo>
                <a:cubicBezTo>
                  <a:pt x="42207" y="275426"/>
                  <a:pt x="41746" y="275426"/>
                  <a:pt x="41193" y="275518"/>
                </a:cubicBezTo>
                <a:cubicBezTo>
                  <a:pt x="40547" y="275518"/>
                  <a:pt x="39810" y="275518"/>
                  <a:pt x="39165" y="275518"/>
                </a:cubicBezTo>
                <a:cubicBezTo>
                  <a:pt x="23771" y="275518"/>
                  <a:pt x="9944" y="266129"/>
                  <a:pt x="4414" y="251676"/>
                </a:cubicBezTo>
                <a:cubicBezTo>
                  <a:pt x="-1394" y="236671"/>
                  <a:pt x="3123" y="219549"/>
                  <a:pt x="15752" y="209423"/>
                </a:cubicBezTo>
                <a:cubicBezTo>
                  <a:pt x="22388" y="204084"/>
                  <a:pt x="26168" y="195983"/>
                  <a:pt x="25983" y="187514"/>
                </a:cubicBezTo>
                <a:cubicBezTo>
                  <a:pt x="25799" y="179045"/>
                  <a:pt x="21743" y="171129"/>
                  <a:pt x="15014" y="166066"/>
                </a:cubicBezTo>
                <a:lnTo>
                  <a:pt x="14922" y="165974"/>
                </a:lnTo>
                <a:cubicBezTo>
                  <a:pt x="2017" y="156308"/>
                  <a:pt x="-3237" y="139370"/>
                  <a:pt x="2017" y="124089"/>
                </a:cubicBezTo>
                <a:cubicBezTo>
                  <a:pt x="7179" y="109084"/>
                  <a:pt x="21374" y="99050"/>
                  <a:pt x="37229" y="99050"/>
                </a:cubicBezTo>
                <a:cubicBezTo>
                  <a:pt x="37505" y="99050"/>
                  <a:pt x="37782" y="99050"/>
                  <a:pt x="37966" y="99050"/>
                </a:cubicBezTo>
                <a:lnTo>
                  <a:pt x="38519" y="99050"/>
                </a:lnTo>
                <a:cubicBezTo>
                  <a:pt x="46815" y="99050"/>
                  <a:pt x="54650" y="95276"/>
                  <a:pt x="59905" y="88832"/>
                </a:cubicBezTo>
                <a:cubicBezTo>
                  <a:pt x="65251" y="82204"/>
                  <a:pt x="67279" y="73551"/>
                  <a:pt x="65343" y="65266"/>
                </a:cubicBezTo>
                <a:cubicBezTo>
                  <a:pt x="61656" y="49525"/>
                  <a:pt x="68477" y="33232"/>
                  <a:pt x="82304" y="24947"/>
                </a:cubicBezTo>
                <a:cubicBezTo>
                  <a:pt x="88295" y="21357"/>
                  <a:pt x="94932" y="19608"/>
                  <a:pt x="101569" y="19608"/>
                </a:cubicBezTo>
                <a:cubicBezTo>
                  <a:pt x="110326" y="19608"/>
                  <a:pt x="119083" y="22645"/>
                  <a:pt x="126088" y="28721"/>
                </a:cubicBezTo>
                <a:cubicBezTo>
                  <a:pt x="131158" y="33140"/>
                  <a:pt x="137518" y="35533"/>
                  <a:pt x="144155" y="35533"/>
                </a:cubicBezTo>
                <a:cubicBezTo>
                  <a:pt x="145906" y="35533"/>
                  <a:pt x="147658" y="35349"/>
                  <a:pt x="149409" y="34981"/>
                </a:cubicBezTo>
                <a:cubicBezTo>
                  <a:pt x="157705" y="33416"/>
                  <a:pt x="164895" y="27985"/>
                  <a:pt x="168674" y="20436"/>
                </a:cubicBezTo>
                <a:cubicBezTo>
                  <a:pt x="175127" y="7733"/>
                  <a:pt x="188031" y="0"/>
                  <a:pt x="201950" y="0"/>
                </a:cubicBezTo>
                <a:close/>
              </a:path>
            </a:pathLst>
          </a:custGeom>
          <a:solidFill>
            <a:schemeClr val="accent5">
              <a:lumMod val="50000"/>
            </a:schemeClr>
          </a:solidFill>
          <a:ln>
            <a:noFill/>
          </a:ln>
        </p:spPr>
      </p:sp>
      <p:sp>
        <p:nvSpPr>
          <p:cNvPr id="18" name="pin-award_70003">
            <a:extLst>
              <a:ext uri="{FF2B5EF4-FFF2-40B4-BE49-F238E27FC236}">
                <a16:creationId xmlns:a16="http://schemas.microsoft.com/office/drawing/2014/main" xmlns="" id="{2AFB634D-3347-40DD-BF6B-49B8410D64D5}"/>
              </a:ext>
            </a:extLst>
          </p:cNvPr>
          <p:cNvSpPr>
            <a:spLocks noChangeAspect="1"/>
          </p:cNvSpPr>
          <p:nvPr/>
        </p:nvSpPr>
        <p:spPr bwMode="auto">
          <a:xfrm>
            <a:off x="964810" y="3650802"/>
            <a:ext cx="257360" cy="400110"/>
          </a:xfrm>
          <a:custGeom>
            <a:avLst/>
            <a:gdLst>
              <a:gd name="connsiteX0" fmla="*/ 147788 w 390121"/>
              <a:gd name="connsiteY0" fmla="*/ 380983 h 606510"/>
              <a:gd name="connsiteX1" fmla="*/ 203660 w 390121"/>
              <a:gd name="connsiteY1" fmla="*/ 408416 h 606510"/>
              <a:gd name="connsiteX2" fmla="*/ 152397 w 390121"/>
              <a:gd name="connsiteY2" fmla="*/ 553957 h 606510"/>
              <a:gd name="connsiteX3" fmla="*/ 145206 w 390121"/>
              <a:gd name="connsiteY3" fmla="*/ 559020 h 606510"/>
              <a:gd name="connsiteX4" fmla="*/ 145114 w 390121"/>
              <a:gd name="connsiteY4" fmla="*/ 559020 h 606510"/>
              <a:gd name="connsiteX5" fmla="*/ 137922 w 390121"/>
              <a:gd name="connsiteY5" fmla="*/ 554049 h 606510"/>
              <a:gd name="connsiteX6" fmla="*/ 110908 w 390121"/>
              <a:gd name="connsiteY6" fmla="*/ 479944 h 606510"/>
              <a:gd name="connsiteX7" fmla="*/ 106298 w 390121"/>
              <a:gd name="connsiteY7" fmla="*/ 475341 h 606510"/>
              <a:gd name="connsiteX8" fmla="*/ 103717 w 390121"/>
              <a:gd name="connsiteY8" fmla="*/ 474881 h 606510"/>
              <a:gd name="connsiteX9" fmla="*/ 99752 w 390121"/>
              <a:gd name="connsiteY9" fmla="*/ 475985 h 606510"/>
              <a:gd name="connsiteX10" fmla="*/ 32170 w 390121"/>
              <a:gd name="connsiteY10" fmla="*/ 516858 h 606510"/>
              <a:gd name="connsiteX11" fmla="*/ 28206 w 390121"/>
              <a:gd name="connsiteY11" fmla="*/ 517963 h 606510"/>
              <a:gd name="connsiteX12" fmla="*/ 23411 w 390121"/>
              <a:gd name="connsiteY12" fmla="*/ 516214 h 606510"/>
              <a:gd name="connsiteX13" fmla="*/ 20922 w 390121"/>
              <a:gd name="connsiteY13" fmla="*/ 507745 h 606510"/>
              <a:gd name="connsiteX14" fmla="*/ 65638 w 390121"/>
              <a:gd name="connsiteY14" fmla="*/ 381167 h 606510"/>
              <a:gd name="connsiteX15" fmla="*/ 68773 w 390121"/>
              <a:gd name="connsiteY15" fmla="*/ 383192 h 606510"/>
              <a:gd name="connsiteX16" fmla="*/ 106298 w 390121"/>
              <a:gd name="connsiteY16" fmla="*/ 392950 h 606510"/>
              <a:gd name="connsiteX17" fmla="*/ 147788 w 390121"/>
              <a:gd name="connsiteY17" fmla="*/ 380983 h 606510"/>
              <a:gd name="connsiteX18" fmla="*/ 318116 w 390121"/>
              <a:gd name="connsiteY18" fmla="*/ 352192 h 606510"/>
              <a:gd name="connsiteX19" fmla="*/ 389716 w 390121"/>
              <a:gd name="connsiteY19" fmla="*/ 555241 h 606510"/>
              <a:gd name="connsiteX20" fmla="*/ 387321 w 390121"/>
              <a:gd name="connsiteY20" fmla="*/ 563710 h 606510"/>
              <a:gd name="connsiteX21" fmla="*/ 378566 w 390121"/>
              <a:gd name="connsiteY21" fmla="*/ 564262 h 606510"/>
              <a:gd name="connsiteX22" fmla="*/ 310928 w 390121"/>
              <a:gd name="connsiteY22" fmla="*/ 523486 h 606510"/>
              <a:gd name="connsiteX23" fmla="*/ 304477 w 390121"/>
              <a:gd name="connsiteY23" fmla="*/ 522842 h 606510"/>
              <a:gd name="connsiteX24" fmla="*/ 299870 w 390121"/>
              <a:gd name="connsiteY24" fmla="*/ 527352 h 606510"/>
              <a:gd name="connsiteX25" fmla="*/ 272778 w 390121"/>
              <a:gd name="connsiteY25" fmla="*/ 601448 h 606510"/>
              <a:gd name="connsiteX26" fmla="*/ 265590 w 390121"/>
              <a:gd name="connsiteY26" fmla="*/ 606510 h 606510"/>
              <a:gd name="connsiteX27" fmla="*/ 258402 w 390121"/>
              <a:gd name="connsiteY27" fmla="*/ 601356 h 606510"/>
              <a:gd name="connsiteX28" fmla="*/ 218409 w 390121"/>
              <a:gd name="connsiteY28" fmla="*/ 488049 h 606510"/>
              <a:gd name="connsiteX29" fmla="*/ 251122 w 390121"/>
              <a:gd name="connsiteY29" fmla="*/ 395361 h 606510"/>
              <a:gd name="connsiteX30" fmla="*/ 281348 w 390121"/>
              <a:gd name="connsiteY30" fmla="*/ 354953 h 606510"/>
              <a:gd name="connsiteX31" fmla="*/ 294986 w 390121"/>
              <a:gd name="connsiteY31" fmla="*/ 356150 h 606510"/>
              <a:gd name="connsiteX32" fmla="*/ 318116 w 390121"/>
              <a:gd name="connsiteY32" fmla="*/ 352192 h 606510"/>
              <a:gd name="connsiteX33" fmla="*/ 182774 w 390121"/>
              <a:gd name="connsiteY33" fmla="*/ 111352 h 606510"/>
              <a:gd name="connsiteX34" fmla="*/ 255739 w 390121"/>
              <a:gd name="connsiteY34" fmla="*/ 184211 h 606510"/>
              <a:gd name="connsiteX35" fmla="*/ 182774 w 390121"/>
              <a:gd name="connsiteY35" fmla="*/ 257070 h 606510"/>
              <a:gd name="connsiteX36" fmla="*/ 109809 w 390121"/>
              <a:gd name="connsiteY36" fmla="*/ 184211 h 606510"/>
              <a:gd name="connsiteX37" fmla="*/ 182774 w 390121"/>
              <a:gd name="connsiteY37" fmla="*/ 111352 h 606510"/>
              <a:gd name="connsiteX38" fmla="*/ 182777 w 390121"/>
              <a:gd name="connsiteY38" fmla="*/ 71066 h 606510"/>
              <a:gd name="connsiteX39" fmla="*/ 69399 w 390121"/>
              <a:gd name="connsiteY39" fmla="*/ 184200 h 606510"/>
              <a:gd name="connsiteX40" fmla="*/ 182777 w 390121"/>
              <a:gd name="connsiteY40" fmla="*/ 297427 h 606510"/>
              <a:gd name="connsiteX41" fmla="*/ 296064 w 390121"/>
              <a:gd name="connsiteY41" fmla="*/ 184200 h 606510"/>
              <a:gd name="connsiteX42" fmla="*/ 182777 w 390121"/>
              <a:gd name="connsiteY42" fmla="*/ 71066 h 606510"/>
              <a:gd name="connsiteX43" fmla="*/ 237168 w 390121"/>
              <a:gd name="connsiteY43" fmla="*/ 29923 h 606510"/>
              <a:gd name="connsiteX44" fmla="*/ 237982 w 390121"/>
              <a:gd name="connsiteY44" fmla="*/ 29923 h 606510"/>
              <a:gd name="connsiteX45" fmla="*/ 238729 w 390121"/>
              <a:gd name="connsiteY45" fmla="*/ 31391 h 606510"/>
              <a:gd name="connsiteX46" fmla="*/ 238729 w 390121"/>
              <a:gd name="connsiteY46" fmla="*/ 31483 h 606510"/>
              <a:gd name="connsiteX47" fmla="*/ 239812 w 390121"/>
              <a:gd name="connsiteY47" fmla="*/ 33022 h 606510"/>
              <a:gd name="connsiteX48" fmla="*/ 237168 w 390121"/>
              <a:gd name="connsiteY48" fmla="*/ 33022 h 606510"/>
              <a:gd name="connsiteX49" fmla="*/ 237657 w 390121"/>
              <a:gd name="connsiteY49" fmla="*/ 29285 h 606510"/>
              <a:gd name="connsiteX50" fmla="*/ 241131 w 390121"/>
              <a:gd name="connsiteY50" fmla="*/ 29285 h 606510"/>
              <a:gd name="connsiteX51" fmla="*/ 241131 w 390121"/>
              <a:gd name="connsiteY51" fmla="*/ 33660 h 606510"/>
              <a:gd name="connsiteX52" fmla="*/ 240261 w 390121"/>
              <a:gd name="connsiteY52" fmla="*/ 33660 h 606510"/>
              <a:gd name="connsiteX53" fmla="*/ 239812 w 390121"/>
              <a:gd name="connsiteY53" fmla="*/ 33022 h 606510"/>
              <a:gd name="connsiteX54" fmla="*/ 240578 w 390121"/>
              <a:gd name="connsiteY54" fmla="*/ 33022 h 606510"/>
              <a:gd name="connsiteX55" fmla="*/ 240578 w 390121"/>
              <a:gd name="connsiteY55" fmla="*/ 29923 h 606510"/>
              <a:gd name="connsiteX56" fmla="*/ 237982 w 390121"/>
              <a:gd name="connsiteY56" fmla="*/ 29923 h 606510"/>
              <a:gd name="connsiteX57" fmla="*/ 201950 w 390121"/>
              <a:gd name="connsiteY57" fmla="*/ 0 h 606510"/>
              <a:gd name="connsiteX58" fmla="*/ 207757 w 390121"/>
              <a:gd name="connsiteY58" fmla="*/ 460 h 606510"/>
              <a:gd name="connsiteX59" fmla="*/ 228290 w 390121"/>
              <a:gd name="connsiteY59" fmla="*/ 10885 h 606510"/>
              <a:gd name="connsiteX60" fmla="*/ 237657 w 390121"/>
              <a:gd name="connsiteY60" fmla="*/ 29285 h 606510"/>
              <a:gd name="connsiteX61" fmla="*/ 236615 w 390121"/>
              <a:gd name="connsiteY61" fmla="*/ 29285 h 606510"/>
              <a:gd name="connsiteX62" fmla="*/ 236615 w 390121"/>
              <a:gd name="connsiteY62" fmla="*/ 33660 h 606510"/>
              <a:gd name="connsiteX63" fmla="*/ 240261 w 390121"/>
              <a:gd name="connsiteY63" fmla="*/ 33660 h 606510"/>
              <a:gd name="connsiteX64" fmla="*/ 252648 w 390121"/>
              <a:gd name="connsiteY64" fmla="*/ 51274 h 606510"/>
              <a:gd name="connsiteX65" fmla="*/ 265922 w 390121"/>
              <a:gd name="connsiteY65" fmla="*/ 54680 h 606510"/>
              <a:gd name="connsiteX66" fmla="*/ 276799 w 390121"/>
              <a:gd name="connsiteY66" fmla="*/ 52471 h 606510"/>
              <a:gd name="connsiteX67" fmla="*/ 291455 w 390121"/>
              <a:gd name="connsiteY67" fmla="*/ 49433 h 606510"/>
              <a:gd name="connsiteX68" fmla="*/ 319569 w 390121"/>
              <a:gd name="connsiteY68" fmla="*/ 62229 h 606510"/>
              <a:gd name="connsiteX69" fmla="*/ 323348 w 390121"/>
              <a:gd name="connsiteY69" fmla="*/ 105862 h 606510"/>
              <a:gd name="connsiteX70" fmla="*/ 321228 w 390121"/>
              <a:gd name="connsiteY70" fmla="*/ 129981 h 606510"/>
              <a:gd name="connsiteX71" fmla="*/ 339019 w 390121"/>
              <a:gd name="connsiteY71" fmla="*/ 146366 h 606510"/>
              <a:gd name="connsiteX72" fmla="*/ 365474 w 390121"/>
              <a:gd name="connsiteY72" fmla="*/ 181347 h 606510"/>
              <a:gd name="connsiteX73" fmla="*/ 340217 w 390121"/>
              <a:gd name="connsiteY73" fmla="*/ 217156 h 606510"/>
              <a:gd name="connsiteX74" fmla="*/ 323164 w 390121"/>
              <a:gd name="connsiteY74" fmla="*/ 234278 h 606510"/>
              <a:gd name="connsiteX75" fmla="*/ 326114 w 390121"/>
              <a:gd name="connsiteY75" fmla="*/ 258212 h 606510"/>
              <a:gd name="connsiteX76" fmla="*/ 323901 w 390121"/>
              <a:gd name="connsiteY76" fmla="*/ 302030 h 606510"/>
              <a:gd name="connsiteX77" fmla="*/ 294958 w 390121"/>
              <a:gd name="connsiteY77" fmla="*/ 315838 h 606510"/>
              <a:gd name="connsiteX78" fmla="*/ 281592 w 390121"/>
              <a:gd name="connsiteY78" fmla="*/ 313353 h 606510"/>
              <a:gd name="connsiteX79" fmla="*/ 281592 w 390121"/>
              <a:gd name="connsiteY79" fmla="*/ 313260 h 606510"/>
              <a:gd name="connsiteX80" fmla="*/ 271637 w 390121"/>
              <a:gd name="connsiteY80" fmla="*/ 311419 h 606510"/>
              <a:gd name="connsiteX81" fmla="*/ 257441 w 390121"/>
              <a:gd name="connsiteY81" fmla="*/ 315378 h 606510"/>
              <a:gd name="connsiteX82" fmla="*/ 244352 w 390121"/>
              <a:gd name="connsiteY82" fmla="*/ 335722 h 606510"/>
              <a:gd name="connsiteX83" fmla="*/ 214486 w 390121"/>
              <a:gd name="connsiteY83" fmla="*/ 367757 h 606510"/>
              <a:gd name="connsiteX84" fmla="*/ 207297 w 390121"/>
              <a:gd name="connsiteY84" fmla="*/ 368493 h 606510"/>
              <a:gd name="connsiteX85" fmla="*/ 174758 w 390121"/>
              <a:gd name="connsiteY85" fmla="*/ 349254 h 606510"/>
              <a:gd name="connsiteX86" fmla="*/ 174666 w 390121"/>
              <a:gd name="connsiteY86" fmla="*/ 349254 h 606510"/>
              <a:gd name="connsiteX87" fmla="*/ 154940 w 390121"/>
              <a:gd name="connsiteY87" fmla="*/ 335354 h 606510"/>
              <a:gd name="connsiteX88" fmla="*/ 150607 w 390121"/>
              <a:gd name="connsiteY88" fmla="*/ 335077 h 606510"/>
              <a:gd name="connsiteX89" fmla="*/ 131803 w 390121"/>
              <a:gd name="connsiteY89" fmla="*/ 342534 h 606510"/>
              <a:gd name="connsiteX90" fmla="*/ 106270 w 390121"/>
              <a:gd name="connsiteY90" fmla="*/ 352568 h 606510"/>
              <a:gd name="connsiteX91" fmla="*/ 88295 w 390121"/>
              <a:gd name="connsiteY91" fmla="*/ 347965 h 606510"/>
              <a:gd name="connsiteX92" fmla="*/ 69675 w 390121"/>
              <a:gd name="connsiteY92" fmla="*/ 308658 h 606510"/>
              <a:gd name="connsiteX93" fmla="*/ 63500 w 390121"/>
              <a:gd name="connsiteY93" fmla="*/ 284908 h 606510"/>
              <a:gd name="connsiteX94" fmla="*/ 42760 w 390121"/>
              <a:gd name="connsiteY94" fmla="*/ 275426 h 606510"/>
              <a:gd name="connsiteX95" fmla="*/ 41193 w 390121"/>
              <a:gd name="connsiteY95" fmla="*/ 275518 h 606510"/>
              <a:gd name="connsiteX96" fmla="*/ 39165 w 390121"/>
              <a:gd name="connsiteY96" fmla="*/ 275518 h 606510"/>
              <a:gd name="connsiteX97" fmla="*/ 4414 w 390121"/>
              <a:gd name="connsiteY97" fmla="*/ 251676 h 606510"/>
              <a:gd name="connsiteX98" fmla="*/ 15752 w 390121"/>
              <a:gd name="connsiteY98" fmla="*/ 209423 h 606510"/>
              <a:gd name="connsiteX99" fmla="*/ 25983 w 390121"/>
              <a:gd name="connsiteY99" fmla="*/ 187514 h 606510"/>
              <a:gd name="connsiteX100" fmla="*/ 15014 w 390121"/>
              <a:gd name="connsiteY100" fmla="*/ 166066 h 606510"/>
              <a:gd name="connsiteX101" fmla="*/ 14922 w 390121"/>
              <a:gd name="connsiteY101" fmla="*/ 165974 h 606510"/>
              <a:gd name="connsiteX102" fmla="*/ 2017 w 390121"/>
              <a:gd name="connsiteY102" fmla="*/ 124089 h 606510"/>
              <a:gd name="connsiteX103" fmla="*/ 37229 w 390121"/>
              <a:gd name="connsiteY103" fmla="*/ 99050 h 606510"/>
              <a:gd name="connsiteX104" fmla="*/ 37966 w 390121"/>
              <a:gd name="connsiteY104" fmla="*/ 99050 h 606510"/>
              <a:gd name="connsiteX105" fmla="*/ 38519 w 390121"/>
              <a:gd name="connsiteY105" fmla="*/ 99050 h 606510"/>
              <a:gd name="connsiteX106" fmla="*/ 59905 w 390121"/>
              <a:gd name="connsiteY106" fmla="*/ 88832 h 606510"/>
              <a:gd name="connsiteX107" fmla="*/ 65343 w 390121"/>
              <a:gd name="connsiteY107" fmla="*/ 65266 h 606510"/>
              <a:gd name="connsiteX108" fmla="*/ 82304 w 390121"/>
              <a:gd name="connsiteY108" fmla="*/ 24947 h 606510"/>
              <a:gd name="connsiteX109" fmla="*/ 101569 w 390121"/>
              <a:gd name="connsiteY109" fmla="*/ 19608 h 606510"/>
              <a:gd name="connsiteX110" fmla="*/ 126088 w 390121"/>
              <a:gd name="connsiteY110" fmla="*/ 28721 h 606510"/>
              <a:gd name="connsiteX111" fmla="*/ 144155 w 390121"/>
              <a:gd name="connsiteY111" fmla="*/ 35533 h 606510"/>
              <a:gd name="connsiteX112" fmla="*/ 149409 w 390121"/>
              <a:gd name="connsiteY112" fmla="*/ 34981 h 606510"/>
              <a:gd name="connsiteX113" fmla="*/ 168674 w 390121"/>
              <a:gd name="connsiteY113" fmla="*/ 20436 h 606510"/>
              <a:gd name="connsiteX114" fmla="*/ 201950 w 390121"/>
              <a:gd name="connsiteY114" fmla="*/ 0 h 60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390121" h="606510">
                <a:moveTo>
                  <a:pt x="147788" y="380983"/>
                </a:moveTo>
                <a:cubicBezTo>
                  <a:pt x="161617" y="397461"/>
                  <a:pt x="181901" y="407311"/>
                  <a:pt x="203660" y="408416"/>
                </a:cubicBezTo>
                <a:lnTo>
                  <a:pt x="152397" y="553957"/>
                </a:lnTo>
                <a:cubicBezTo>
                  <a:pt x="151291" y="556995"/>
                  <a:pt x="148433" y="559020"/>
                  <a:pt x="145206" y="559020"/>
                </a:cubicBezTo>
                <a:lnTo>
                  <a:pt x="145114" y="559020"/>
                </a:lnTo>
                <a:cubicBezTo>
                  <a:pt x="141887" y="559020"/>
                  <a:pt x="139029" y="556995"/>
                  <a:pt x="137922" y="554049"/>
                </a:cubicBezTo>
                <a:lnTo>
                  <a:pt x="110908" y="479944"/>
                </a:lnTo>
                <a:cubicBezTo>
                  <a:pt x="110078" y="477734"/>
                  <a:pt x="108419" y="476077"/>
                  <a:pt x="106298" y="475341"/>
                </a:cubicBezTo>
                <a:cubicBezTo>
                  <a:pt x="105376" y="475065"/>
                  <a:pt x="104546" y="474881"/>
                  <a:pt x="103717" y="474881"/>
                </a:cubicBezTo>
                <a:cubicBezTo>
                  <a:pt x="102334" y="474881"/>
                  <a:pt x="100951" y="475249"/>
                  <a:pt x="99752" y="475985"/>
                </a:cubicBezTo>
                <a:lnTo>
                  <a:pt x="32170" y="516858"/>
                </a:lnTo>
                <a:cubicBezTo>
                  <a:pt x="30880" y="517595"/>
                  <a:pt x="29589" y="517963"/>
                  <a:pt x="28206" y="517963"/>
                </a:cubicBezTo>
                <a:cubicBezTo>
                  <a:pt x="26454" y="517963"/>
                  <a:pt x="24794" y="517318"/>
                  <a:pt x="23411" y="516214"/>
                </a:cubicBezTo>
                <a:cubicBezTo>
                  <a:pt x="20830" y="514189"/>
                  <a:pt x="19908" y="510782"/>
                  <a:pt x="20922" y="507745"/>
                </a:cubicBezTo>
                <a:lnTo>
                  <a:pt x="65638" y="381167"/>
                </a:lnTo>
                <a:cubicBezTo>
                  <a:pt x="66653" y="381904"/>
                  <a:pt x="67667" y="382640"/>
                  <a:pt x="68773" y="383192"/>
                </a:cubicBezTo>
                <a:cubicBezTo>
                  <a:pt x="80206" y="389544"/>
                  <a:pt x="93206" y="392950"/>
                  <a:pt x="106298" y="392950"/>
                </a:cubicBezTo>
                <a:cubicBezTo>
                  <a:pt x="121142" y="392950"/>
                  <a:pt x="135433" y="388716"/>
                  <a:pt x="147788" y="380983"/>
                </a:cubicBezTo>
                <a:close/>
                <a:moveTo>
                  <a:pt x="318116" y="352192"/>
                </a:moveTo>
                <a:lnTo>
                  <a:pt x="389716" y="555241"/>
                </a:lnTo>
                <a:cubicBezTo>
                  <a:pt x="390730" y="558279"/>
                  <a:pt x="389809" y="561592"/>
                  <a:pt x="387321" y="563710"/>
                </a:cubicBezTo>
                <a:cubicBezTo>
                  <a:pt x="384832" y="565734"/>
                  <a:pt x="381331" y="565919"/>
                  <a:pt x="378566" y="564262"/>
                </a:cubicBezTo>
                <a:lnTo>
                  <a:pt x="310928" y="523486"/>
                </a:lnTo>
                <a:cubicBezTo>
                  <a:pt x="308993" y="522290"/>
                  <a:pt x="306597" y="522013"/>
                  <a:pt x="304477" y="522842"/>
                </a:cubicBezTo>
                <a:cubicBezTo>
                  <a:pt x="302266" y="523578"/>
                  <a:pt x="300607" y="525235"/>
                  <a:pt x="299870" y="527352"/>
                </a:cubicBezTo>
                <a:lnTo>
                  <a:pt x="272778" y="601448"/>
                </a:lnTo>
                <a:cubicBezTo>
                  <a:pt x="271672" y="604485"/>
                  <a:pt x="268815" y="606510"/>
                  <a:pt x="265590" y="606510"/>
                </a:cubicBezTo>
                <a:cubicBezTo>
                  <a:pt x="262365" y="606510"/>
                  <a:pt x="259508" y="604393"/>
                  <a:pt x="258402" y="601356"/>
                </a:cubicBezTo>
                <a:lnTo>
                  <a:pt x="218409" y="488049"/>
                </a:lnTo>
                <a:lnTo>
                  <a:pt x="251122" y="395361"/>
                </a:lnTo>
                <a:cubicBezTo>
                  <a:pt x="265314" y="385788"/>
                  <a:pt x="276003" y="371613"/>
                  <a:pt x="281348" y="354953"/>
                </a:cubicBezTo>
                <a:cubicBezTo>
                  <a:pt x="285863" y="355782"/>
                  <a:pt x="290378" y="356150"/>
                  <a:pt x="294986" y="356150"/>
                </a:cubicBezTo>
                <a:cubicBezTo>
                  <a:pt x="303003" y="356150"/>
                  <a:pt x="310744" y="354493"/>
                  <a:pt x="318116" y="352192"/>
                </a:cubicBezTo>
                <a:close/>
                <a:moveTo>
                  <a:pt x="182774" y="111352"/>
                </a:moveTo>
                <a:cubicBezTo>
                  <a:pt x="223071" y="111352"/>
                  <a:pt x="255739" y="143972"/>
                  <a:pt x="255739" y="184211"/>
                </a:cubicBezTo>
                <a:cubicBezTo>
                  <a:pt x="255739" y="224450"/>
                  <a:pt x="223071" y="257070"/>
                  <a:pt x="182774" y="257070"/>
                </a:cubicBezTo>
                <a:cubicBezTo>
                  <a:pt x="142477" y="257070"/>
                  <a:pt x="109809" y="224450"/>
                  <a:pt x="109809" y="184211"/>
                </a:cubicBezTo>
                <a:cubicBezTo>
                  <a:pt x="109809" y="143972"/>
                  <a:pt x="142477" y="111352"/>
                  <a:pt x="182774" y="111352"/>
                </a:cubicBezTo>
                <a:close/>
                <a:moveTo>
                  <a:pt x="182777" y="71066"/>
                </a:moveTo>
                <a:cubicBezTo>
                  <a:pt x="120281" y="71066"/>
                  <a:pt x="69399" y="121788"/>
                  <a:pt x="69399" y="184200"/>
                </a:cubicBezTo>
                <a:cubicBezTo>
                  <a:pt x="69399" y="246613"/>
                  <a:pt x="120281" y="297427"/>
                  <a:pt x="182777" y="297427"/>
                </a:cubicBezTo>
                <a:cubicBezTo>
                  <a:pt x="245274" y="297427"/>
                  <a:pt x="296064" y="246613"/>
                  <a:pt x="296064" y="184200"/>
                </a:cubicBezTo>
                <a:cubicBezTo>
                  <a:pt x="296064" y="121788"/>
                  <a:pt x="245274" y="71066"/>
                  <a:pt x="182777" y="71066"/>
                </a:cubicBezTo>
                <a:close/>
                <a:moveTo>
                  <a:pt x="237168" y="29923"/>
                </a:moveTo>
                <a:lnTo>
                  <a:pt x="237982" y="29923"/>
                </a:lnTo>
                <a:lnTo>
                  <a:pt x="238729" y="31391"/>
                </a:lnTo>
                <a:lnTo>
                  <a:pt x="238729" y="31483"/>
                </a:lnTo>
                <a:lnTo>
                  <a:pt x="239812" y="33022"/>
                </a:lnTo>
                <a:lnTo>
                  <a:pt x="237168" y="33022"/>
                </a:lnTo>
                <a:close/>
                <a:moveTo>
                  <a:pt x="237657" y="29285"/>
                </a:moveTo>
                <a:lnTo>
                  <a:pt x="241131" y="29285"/>
                </a:lnTo>
                <a:lnTo>
                  <a:pt x="241131" y="33660"/>
                </a:lnTo>
                <a:lnTo>
                  <a:pt x="240261" y="33660"/>
                </a:lnTo>
                <a:lnTo>
                  <a:pt x="239812" y="33022"/>
                </a:lnTo>
                <a:lnTo>
                  <a:pt x="240578" y="33022"/>
                </a:lnTo>
                <a:lnTo>
                  <a:pt x="240578" y="29923"/>
                </a:lnTo>
                <a:lnTo>
                  <a:pt x="237982" y="29923"/>
                </a:lnTo>
                <a:close/>
                <a:moveTo>
                  <a:pt x="201950" y="0"/>
                </a:moveTo>
                <a:cubicBezTo>
                  <a:pt x="203886" y="0"/>
                  <a:pt x="205822" y="184"/>
                  <a:pt x="207757" y="460"/>
                </a:cubicBezTo>
                <a:cubicBezTo>
                  <a:pt x="215731" y="1703"/>
                  <a:pt x="222852" y="5454"/>
                  <a:pt x="228290" y="10885"/>
                </a:cubicBezTo>
                <a:lnTo>
                  <a:pt x="237657" y="29285"/>
                </a:lnTo>
                <a:lnTo>
                  <a:pt x="236615" y="29285"/>
                </a:lnTo>
                <a:lnTo>
                  <a:pt x="236615" y="33660"/>
                </a:lnTo>
                <a:lnTo>
                  <a:pt x="240261" y="33660"/>
                </a:lnTo>
                <a:lnTo>
                  <a:pt x="252648" y="51274"/>
                </a:lnTo>
                <a:cubicBezTo>
                  <a:pt x="256796" y="53484"/>
                  <a:pt x="261313" y="54680"/>
                  <a:pt x="265922" y="54680"/>
                </a:cubicBezTo>
                <a:cubicBezTo>
                  <a:pt x="269609" y="54680"/>
                  <a:pt x="273296" y="53944"/>
                  <a:pt x="276799" y="52471"/>
                </a:cubicBezTo>
                <a:cubicBezTo>
                  <a:pt x="281500" y="50446"/>
                  <a:pt x="286477" y="49433"/>
                  <a:pt x="291455" y="49433"/>
                </a:cubicBezTo>
                <a:cubicBezTo>
                  <a:pt x="301963" y="49433"/>
                  <a:pt x="312287" y="53944"/>
                  <a:pt x="319569" y="62229"/>
                </a:cubicBezTo>
                <a:cubicBezTo>
                  <a:pt x="330170" y="74380"/>
                  <a:pt x="331737" y="92054"/>
                  <a:pt x="323348" y="105862"/>
                </a:cubicBezTo>
                <a:cubicBezTo>
                  <a:pt x="319016" y="113135"/>
                  <a:pt x="318186" y="122064"/>
                  <a:pt x="321228" y="129981"/>
                </a:cubicBezTo>
                <a:cubicBezTo>
                  <a:pt x="324270" y="137805"/>
                  <a:pt x="330815" y="143881"/>
                  <a:pt x="339019" y="146366"/>
                </a:cubicBezTo>
                <a:cubicBezTo>
                  <a:pt x="354412" y="151061"/>
                  <a:pt x="365105" y="165145"/>
                  <a:pt x="365474" y="181347"/>
                </a:cubicBezTo>
                <a:cubicBezTo>
                  <a:pt x="365750" y="197456"/>
                  <a:pt x="355611" y="211909"/>
                  <a:pt x="340217" y="217156"/>
                </a:cubicBezTo>
                <a:cubicBezTo>
                  <a:pt x="332197" y="219918"/>
                  <a:pt x="325929" y="226269"/>
                  <a:pt x="323164" y="234278"/>
                </a:cubicBezTo>
                <a:cubicBezTo>
                  <a:pt x="320399" y="242287"/>
                  <a:pt x="321505" y="251124"/>
                  <a:pt x="326114" y="258212"/>
                </a:cubicBezTo>
                <a:cubicBezTo>
                  <a:pt x="335055" y="271744"/>
                  <a:pt x="334133" y="289418"/>
                  <a:pt x="323901" y="302030"/>
                </a:cubicBezTo>
                <a:cubicBezTo>
                  <a:pt x="316712" y="310867"/>
                  <a:pt x="306019" y="315838"/>
                  <a:pt x="294958" y="315838"/>
                </a:cubicBezTo>
                <a:cubicBezTo>
                  <a:pt x="290441" y="315838"/>
                  <a:pt x="285924" y="315010"/>
                  <a:pt x="281592" y="313353"/>
                </a:cubicBezTo>
                <a:lnTo>
                  <a:pt x="281592" y="313260"/>
                </a:lnTo>
                <a:cubicBezTo>
                  <a:pt x="278366" y="312064"/>
                  <a:pt x="274955" y="311419"/>
                  <a:pt x="271637" y="311419"/>
                </a:cubicBezTo>
                <a:cubicBezTo>
                  <a:pt x="266751" y="311419"/>
                  <a:pt x="261774" y="312800"/>
                  <a:pt x="257441" y="315378"/>
                </a:cubicBezTo>
                <a:cubicBezTo>
                  <a:pt x="250159" y="319796"/>
                  <a:pt x="245366" y="327253"/>
                  <a:pt x="244352" y="335722"/>
                </a:cubicBezTo>
                <a:cubicBezTo>
                  <a:pt x="242416" y="351739"/>
                  <a:pt x="230341" y="364719"/>
                  <a:pt x="214486" y="367757"/>
                </a:cubicBezTo>
                <a:cubicBezTo>
                  <a:pt x="212090" y="368217"/>
                  <a:pt x="209693" y="368493"/>
                  <a:pt x="207297" y="368493"/>
                </a:cubicBezTo>
                <a:cubicBezTo>
                  <a:pt x="194023" y="368493"/>
                  <a:pt x="181395" y="361313"/>
                  <a:pt x="174758" y="349254"/>
                </a:cubicBezTo>
                <a:lnTo>
                  <a:pt x="174666" y="349254"/>
                </a:lnTo>
                <a:cubicBezTo>
                  <a:pt x="170610" y="341797"/>
                  <a:pt x="163328" y="336734"/>
                  <a:pt x="154940" y="335354"/>
                </a:cubicBezTo>
                <a:cubicBezTo>
                  <a:pt x="153465" y="335169"/>
                  <a:pt x="152082" y="335077"/>
                  <a:pt x="150607" y="335077"/>
                </a:cubicBezTo>
                <a:cubicBezTo>
                  <a:pt x="143694" y="335077"/>
                  <a:pt x="136965" y="337655"/>
                  <a:pt x="131803" y="342534"/>
                </a:cubicBezTo>
                <a:cubicBezTo>
                  <a:pt x="124705" y="349162"/>
                  <a:pt x="115488" y="352568"/>
                  <a:pt x="106270" y="352568"/>
                </a:cubicBezTo>
                <a:cubicBezTo>
                  <a:pt x="100094" y="352568"/>
                  <a:pt x="93918" y="351095"/>
                  <a:pt x="88295" y="347965"/>
                </a:cubicBezTo>
                <a:cubicBezTo>
                  <a:pt x="74100" y="340140"/>
                  <a:pt x="66541" y="324491"/>
                  <a:pt x="69675" y="308658"/>
                </a:cubicBezTo>
                <a:cubicBezTo>
                  <a:pt x="71335" y="300373"/>
                  <a:pt x="69030" y="291260"/>
                  <a:pt x="63500" y="284908"/>
                </a:cubicBezTo>
                <a:cubicBezTo>
                  <a:pt x="58245" y="278924"/>
                  <a:pt x="50687" y="275426"/>
                  <a:pt x="42760" y="275426"/>
                </a:cubicBezTo>
                <a:cubicBezTo>
                  <a:pt x="42207" y="275426"/>
                  <a:pt x="41746" y="275426"/>
                  <a:pt x="41193" y="275518"/>
                </a:cubicBezTo>
                <a:cubicBezTo>
                  <a:pt x="40547" y="275518"/>
                  <a:pt x="39810" y="275518"/>
                  <a:pt x="39165" y="275518"/>
                </a:cubicBezTo>
                <a:cubicBezTo>
                  <a:pt x="23771" y="275518"/>
                  <a:pt x="9944" y="266129"/>
                  <a:pt x="4414" y="251676"/>
                </a:cubicBezTo>
                <a:cubicBezTo>
                  <a:pt x="-1394" y="236671"/>
                  <a:pt x="3123" y="219549"/>
                  <a:pt x="15752" y="209423"/>
                </a:cubicBezTo>
                <a:cubicBezTo>
                  <a:pt x="22388" y="204084"/>
                  <a:pt x="26168" y="195983"/>
                  <a:pt x="25983" y="187514"/>
                </a:cubicBezTo>
                <a:cubicBezTo>
                  <a:pt x="25799" y="179045"/>
                  <a:pt x="21743" y="171129"/>
                  <a:pt x="15014" y="166066"/>
                </a:cubicBezTo>
                <a:lnTo>
                  <a:pt x="14922" y="165974"/>
                </a:lnTo>
                <a:cubicBezTo>
                  <a:pt x="2017" y="156308"/>
                  <a:pt x="-3237" y="139370"/>
                  <a:pt x="2017" y="124089"/>
                </a:cubicBezTo>
                <a:cubicBezTo>
                  <a:pt x="7179" y="109084"/>
                  <a:pt x="21374" y="99050"/>
                  <a:pt x="37229" y="99050"/>
                </a:cubicBezTo>
                <a:cubicBezTo>
                  <a:pt x="37505" y="99050"/>
                  <a:pt x="37782" y="99050"/>
                  <a:pt x="37966" y="99050"/>
                </a:cubicBezTo>
                <a:lnTo>
                  <a:pt x="38519" y="99050"/>
                </a:lnTo>
                <a:cubicBezTo>
                  <a:pt x="46815" y="99050"/>
                  <a:pt x="54650" y="95276"/>
                  <a:pt x="59905" y="88832"/>
                </a:cubicBezTo>
                <a:cubicBezTo>
                  <a:pt x="65251" y="82204"/>
                  <a:pt x="67279" y="73551"/>
                  <a:pt x="65343" y="65266"/>
                </a:cubicBezTo>
                <a:cubicBezTo>
                  <a:pt x="61656" y="49525"/>
                  <a:pt x="68477" y="33232"/>
                  <a:pt x="82304" y="24947"/>
                </a:cubicBezTo>
                <a:cubicBezTo>
                  <a:pt x="88295" y="21357"/>
                  <a:pt x="94932" y="19608"/>
                  <a:pt x="101569" y="19608"/>
                </a:cubicBezTo>
                <a:cubicBezTo>
                  <a:pt x="110326" y="19608"/>
                  <a:pt x="119083" y="22645"/>
                  <a:pt x="126088" y="28721"/>
                </a:cubicBezTo>
                <a:cubicBezTo>
                  <a:pt x="131158" y="33140"/>
                  <a:pt x="137518" y="35533"/>
                  <a:pt x="144155" y="35533"/>
                </a:cubicBezTo>
                <a:cubicBezTo>
                  <a:pt x="145906" y="35533"/>
                  <a:pt x="147658" y="35349"/>
                  <a:pt x="149409" y="34981"/>
                </a:cubicBezTo>
                <a:cubicBezTo>
                  <a:pt x="157705" y="33416"/>
                  <a:pt x="164895" y="27985"/>
                  <a:pt x="168674" y="20436"/>
                </a:cubicBezTo>
                <a:cubicBezTo>
                  <a:pt x="175127" y="7733"/>
                  <a:pt x="188031" y="0"/>
                  <a:pt x="201950" y="0"/>
                </a:cubicBezTo>
                <a:close/>
              </a:path>
            </a:pathLst>
          </a:custGeom>
          <a:solidFill>
            <a:schemeClr val="accent5">
              <a:lumMod val="50000"/>
            </a:schemeClr>
          </a:solidFill>
          <a:ln>
            <a:noFill/>
          </a:ln>
        </p:spPr>
      </p:sp>
      <p:sp>
        <p:nvSpPr>
          <p:cNvPr id="19" name="pin-award_70003">
            <a:extLst>
              <a:ext uri="{FF2B5EF4-FFF2-40B4-BE49-F238E27FC236}">
                <a16:creationId xmlns:a16="http://schemas.microsoft.com/office/drawing/2014/main" xmlns="" id="{47477672-D804-4725-8195-4F5E5C08B85D}"/>
              </a:ext>
            </a:extLst>
          </p:cNvPr>
          <p:cNvSpPr>
            <a:spLocks noChangeAspect="1"/>
          </p:cNvSpPr>
          <p:nvPr/>
        </p:nvSpPr>
        <p:spPr bwMode="auto">
          <a:xfrm>
            <a:off x="964810" y="4217221"/>
            <a:ext cx="257360" cy="400110"/>
          </a:xfrm>
          <a:custGeom>
            <a:avLst/>
            <a:gdLst>
              <a:gd name="connsiteX0" fmla="*/ 147788 w 390121"/>
              <a:gd name="connsiteY0" fmla="*/ 380983 h 606510"/>
              <a:gd name="connsiteX1" fmla="*/ 203660 w 390121"/>
              <a:gd name="connsiteY1" fmla="*/ 408416 h 606510"/>
              <a:gd name="connsiteX2" fmla="*/ 152397 w 390121"/>
              <a:gd name="connsiteY2" fmla="*/ 553957 h 606510"/>
              <a:gd name="connsiteX3" fmla="*/ 145206 w 390121"/>
              <a:gd name="connsiteY3" fmla="*/ 559020 h 606510"/>
              <a:gd name="connsiteX4" fmla="*/ 145114 w 390121"/>
              <a:gd name="connsiteY4" fmla="*/ 559020 h 606510"/>
              <a:gd name="connsiteX5" fmla="*/ 137922 w 390121"/>
              <a:gd name="connsiteY5" fmla="*/ 554049 h 606510"/>
              <a:gd name="connsiteX6" fmla="*/ 110908 w 390121"/>
              <a:gd name="connsiteY6" fmla="*/ 479944 h 606510"/>
              <a:gd name="connsiteX7" fmla="*/ 106298 w 390121"/>
              <a:gd name="connsiteY7" fmla="*/ 475341 h 606510"/>
              <a:gd name="connsiteX8" fmla="*/ 103717 w 390121"/>
              <a:gd name="connsiteY8" fmla="*/ 474881 h 606510"/>
              <a:gd name="connsiteX9" fmla="*/ 99752 w 390121"/>
              <a:gd name="connsiteY9" fmla="*/ 475985 h 606510"/>
              <a:gd name="connsiteX10" fmla="*/ 32170 w 390121"/>
              <a:gd name="connsiteY10" fmla="*/ 516858 h 606510"/>
              <a:gd name="connsiteX11" fmla="*/ 28206 w 390121"/>
              <a:gd name="connsiteY11" fmla="*/ 517963 h 606510"/>
              <a:gd name="connsiteX12" fmla="*/ 23411 w 390121"/>
              <a:gd name="connsiteY12" fmla="*/ 516214 h 606510"/>
              <a:gd name="connsiteX13" fmla="*/ 20922 w 390121"/>
              <a:gd name="connsiteY13" fmla="*/ 507745 h 606510"/>
              <a:gd name="connsiteX14" fmla="*/ 65638 w 390121"/>
              <a:gd name="connsiteY14" fmla="*/ 381167 h 606510"/>
              <a:gd name="connsiteX15" fmla="*/ 68773 w 390121"/>
              <a:gd name="connsiteY15" fmla="*/ 383192 h 606510"/>
              <a:gd name="connsiteX16" fmla="*/ 106298 w 390121"/>
              <a:gd name="connsiteY16" fmla="*/ 392950 h 606510"/>
              <a:gd name="connsiteX17" fmla="*/ 147788 w 390121"/>
              <a:gd name="connsiteY17" fmla="*/ 380983 h 606510"/>
              <a:gd name="connsiteX18" fmla="*/ 318116 w 390121"/>
              <a:gd name="connsiteY18" fmla="*/ 352192 h 606510"/>
              <a:gd name="connsiteX19" fmla="*/ 389716 w 390121"/>
              <a:gd name="connsiteY19" fmla="*/ 555241 h 606510"/>
              <a:gd name="connsiteX20" fmla="*/ 387321 w 390121"/>
              <a:gd name="connsiteY20" fmla="*/ 563710 h 606510"/>
              <a:gd name="connsiteX21" fmla="*/ 378566 w 390121"/>
              <a:gd name="connsiteY21" fmla="*/ 564262 h 606510"/>
              <a:gd name="connsiteX22" fmla="*/ 310928 w 390121"/>
              <a:gd name="connsiteY22" fmla="*/ 523486 h 606510"/>
              <a:gd name="connsiteX23" fmla="*/ 304477 w 390121"/>
              <a:gd name="connsiteY23" fmla="*/ 522842 h 606510"/>
              <a:gd name="connsiteX24" fmla="*/ 299870 w 390121"/>
              <a:gd name="connsiteY24" fmla="*/ 527352 h 606510"/>
              <a:gd name="connsiteX25" fmla="*/ 272778 w 390121"/>
              <a:gd name="connsiteY25" fmla="*/ 601448 h 606510"/>
              <a:gd name="connsiteX26" fmla="*/ 265590 w 390121"/>
              <a:gd name="connsiteY26" fmla="*/ 606510 h 606510"/>
              <a:gd name="connsiteX27" fmla="*/ 258402 w 390121"/>
              <a:gd name="connsiteY27" fmla="*/ 601356 h 606510"/>
              <a:gd name="connsiteX28" fmla="*/ 218409 w 390121"/>
              <a:gd name="connsiteY28" fmla="*/ 488049 h 606510"/>
              <a:gd name="connsiteX29" fmla="*/ 251122 w 390121"/>
              <a:gd name="connsiteY29" fmla="*/ 395361 h 606510"/>
              <a:gd name="connsiteX30" fmla="*/ 281348 w 390121"/>
              <a:gd name="connsiteY30" fmla="*/ 354953 h 606510"/>
              <a:gd name="connsiteX31" fmla="*/ 294986 w 390121"/>
              <a:gd name="connsiteY31" fmla="*/ 356150 h 606510"/>
              <a:gd name="connsiteX32" fmla="*/ 318116 w 390121"/>
              <a:gd name="connsiteY32" fmla="*/ 352192 h 606510"/>
              <a:gd name="connsiteX33" fmla="*/ 182774 w 390121"/>
              <a:gd name="connsiteY33" fmla="*/ 111352 h 606510"/>
              <a:gd name="connsiteX34" fmla="*/ 255739 w 390121"/>
              <a:gd name="connsiteY34" fmla="*/ 184211 h 606510"/>
              <a:gd name="connsiteX35" fmla="*/ 182774 w 390121"/>
              <a:gd name="connsiteY35" fmla="*/ 257070 h 606510"/>
              <a:gd name="connsiteX36" fmla="*/ 109809 w 390121"/>
              <a:gd name="connsiteY36" fmla="*/ 184211 h 606510"/>
              <a:gd name="connsiteX37" fmla="*/ 182774 w 390121"/>
              <a:gd name="connsiteY37" fmla="*/ 111352 h 606510"/>
              <a:gd name="connsiteX38" fmla="*/ 182777 w 390121"/>
              <a:gd name="connsiteY38" fmla="*/ 71066 h 606510"/>
              <a:gd name="connsiteX39" fmla="*/ 69399 w 390121"/>
              <a:gd name="connsiteY39" fmla="*/ 184200 h 606510"/>
              <a:gd name="connsiteX40" fmla="*/ 182777 w 390121"/>
              <a:gd name="connsiteY40" fmla="*/ 297427 h 606510"/>
              <a:gd name="connsiteX41" fmla="*/ 296064 w 390121"/>
              <a:gd name="connsiteY41" fmla="*/ 184200 h 606510"/>
              <a:gd name="connsiteX42" fmla="*/ 182777 w 390121"/>
              <a:gd name="connsiteY42" fmla="*/ 71066 h 606510"/>
              <a:gd name="connsiteX43" fmla="*/ 237168 w 390121"/>
              <a:gd name="connsiteY43" fmla="*/ 29923 h 606510"/>
              <a:gd name="connsiteX44" fmla="*/ 237982 w 390121"/>
              <a:gd name="connsiteY44" fmla="*/ 29923 h 606510"/>
              <a:gd name="connsiteX45" fmla="*/ 238729 w 390121"/>
              <a:gd name="connsiteY45" fmla="*/ 31391 h 606510"/>
              <a:gd name="connsiteX46" fmla="*/ 238729 w 390121"/>
              <a:gd name="connsiteY46" fmla="*/ 31483 h 606510"/>
              <a:gd name="connsiteX47" fmla="*/ 239812 w 390121"/>
              <a:gd name="connsiteY47" fmla="*/ 33022 h 606510"/>
              <a:gd name="connsiteX48" fmla="*/ 237168 w 390121"/>
              <a:gd name="connsiteY48" fmla="*/ 33022 h 606510"/>
              <a:gd name="connsiteX49" fmla="*/ 237657 w 390121"/>
              <a:gd name="connsiteY49" fmla="*/ 29285 h 606510"/>
              <a:gd name="connsiteX50" fmla="*/ 241131 w 390121"/>
              <a:gd name="connsiteY50" fmla="*/ 29285 h 606510"/>
              <a:gd name="connsiteX51" fmla="*/ 241131 w 390121"/>
              <a:gd name="connsiteY51" fmla="*/ 33660 h 606510"/>
              <a:gd name="connsiteX52" fmla="*/ 240261 w 390121"/>
              <a:gd name="connsiteY52" fmla="*/ 33660 h 606510"/>
              <a:gd name="connsiteX53" fmla="*/ 239812 w 390121"/>
              <a:gd name="connsiteY53" fmla="*/ 33022 h 606510"/>
              <a:gd name="connsiteX54" fmla="*/ 240578 w 390121"/>
              <a:gd name="connsiteY54" fmla="*/ 33022 h 606510"/>
              <a:gd name="connsiteX55" fmla="*/ 240578 w 390121"/>
              <a:gd name="connsiteY55" fmla="*/ 29923 h 606510"/>
              <a:gd name="connsiteX56" fmla="*/ 237982 w 390121"/>
              <a:gd name="connsiteY56" fmla="*/ 29923 h 606510"/>
              <a:gd name="connsiteX57" fmla="*/ 201950 w 390121"/>
              <a:gd name="connsiteY57" fmla="*/ 0 h 606510"/>
              <a:gd name="connsiteX58" fmla="*/ 207757 w 390121"/>
              <a:gd name="connsiteY58" fmla="*/ 460 h 606510"/>
              <a:gd name="connsiteX59" fmla="*/ 228290 w 390121"/>
              <a:gd name="connsiteY59" fmla="*/ 10885 h 606510"/>
              <a:gd name="connsiteX60" fmla="*/ 237657 w 390121"/>
              <a:gd name="connsiteY60" fmla="*/ 29285 h 606510"/>
              <a:gd name="connsiteX61" fmla="*/ 236615 w 390121"/>
              <a:gd name="connsiteY61" fmla="*/ 29285 h 606510"/>
              <a:gd name="connsiteX62" fmla="*/ 236615 w 390121"/>
              <a:gd name="connsiteY62" fmla="*/ 33660 h 606510"/>
              <a:gd name="connsiteX63" fmla="*/ 240261 w 390121"/>
              <a:gd name="connsiteY63" fmla="*/ 33660 h 606510"/>
              <a:gd name="connsiteX64" fmla="*/ 252648 w 390121"/>
              <a:gd name="connsiteY64" fmla="*/ 51274 h 606510"/>
              <a:gd name="connsiteX65" fmla="*/ 265922 w 390121"/>
              <a:gd name="connsiteY65" fmla="*/ 54680 h 606510"/>
              <a:gd name="connsiteX66" fmla="*/ 276799 w 390121"/>
              <a:gd name="connsiteY66" fmla="*/ 52471 h 606510"/>
              <a:gd name="connsiteX67" fmla="*/ 291455 w 390121"/>
              <a:gd name="connsiteY67" fmla="*/ 49433 h 606510"/>
              <a:gd name="connsiteX68" fmla="*/ 319569 w 390121"/>
              <a:gd name="connsiteY68" fmla="*/ 62229 h 606510"/>
              <a:gd name="connsiteX69" fmla="*/ 323348 w 390121"/>
              <a:gd name="connsiteY69" fmla="*/ 105862 h 606510"/>
              <a:gd name="connsiteX70" fmla="*/ 321228 w 390121"/>
              <a:gd name="connsiteY70" fmla="*/ 129981 h 606510"/>
              <a:gd name="connsiteX71" fmla="*/ 339019 w 390121"/>
              <a:gd name="connsiteY71" fmla="*/ 146366 h 606510"/>
              <a:gd name="connsiteX72" fmla="*/ 365474 w 390121"/>
              <a:gd name="connsiteY72" fmla="*/ 181347 h 606510"/>
              <a:gd name="connsiteX73" fmla="*/ 340217 w 390121"/>
              <a:gd name="connsiteY73" fmla="*/ 217156 h 606510"/>
              <a:gd name="connsiteX74" fmla="*/ 323164 w 390121"/>
              <a:gd name="connsiteY74" fmla="*/ 234278 h 606510"/>
              <a:gd name="connsiteX75" fmla="*/ 326114 w 390121"/>
              <a:gd name="connsiteY75" fmla="*/ 258212 h 606510"/>
              <a:gd name="connsiteX76" fmla="*/ 323901 w 390121"/>
              <a:gd name="connsiteY76" fmla="*/ 302030 h 606510"/>
              <a:gd name="connsiteX77" fmla="*/ 294958 w 390121"/>
              <a:gd name="connsiteY77" fmla="*/ 315838 h 606510"/>
              <a:gd name="connsiteX78" fmla="*/ 281592 w 390121"/>
              <a:gd name="connsiteY78" fmla="*/ 313353 h 606510"/>
              <a:gd name="connsiteX79" fmla="*/ 281592 w 390121"/>
              <a:gd name="connsiteY79" fmla="*/ 313260 h 606510"/>
              <a:gd name="connsiteX80" fmla="*/ 271637 w 390121"/>
              <a:gd name="connsiteY80" fmla="*/ 311419 h 606510"/>
              <a:gd name="connsiteX81" fmla="*/ 257441 w 390121"/>
              <a:gd name="connsiteY81" fmla="*/ 315378 h 606510"/>
              <a:gd name="connsiteX82" fmla="*/ 244352 w 390121"/>
              <a:gd name="connsiteY82" fmla="*/ 335722 h 606510"/>
              <a:gd name="connsiteX83" fmla="*/ 214486 w 390121"/>
              <a:gd name="connsiteY83" fmla="*/ 367757 h 606510"/>
              <a:gd name="connsiteX84" fmla="*/ 207297 w 390121"/>
              <a:gd name="connsiteY84" fmla="*/ 368493 h 606510"/>
              <a:gd name="connsiteX85" fmla="*/ 174758 w 390121"/>
              <a:gd name="connsiteY85" fmla="*/ 349254 h 606510"/>
              <a:gd name="connsiteX86" fmla="*/ 174666 w 390121"/>
              <a:gd name="connsiteY86" fmla="*/ 349254 h 606510"/>
              <a:gd name="connsiteX87" fmla="*/ 154940 w 390121"/>
              <a:gd name="connsiteY87" fmla="*/ 335354 h 606510"/>
              <a:gd name="connsiteX88" fmla="*/ 150607 w 390121"/>
              <a:gd name="connsiteY88" fmla="*/ 335077 h 606510"/>
              <a:gd name="connsiteX89" fmla="*/ 131803 w 390121"/>
              <a:gd name="connsiteY89" fmla="*/ 342534 h 606510"/>
              <a:gd name="connsiteX90" fmla="*/ 106270 w 390121"/>
              <a:gd name="connsiteY90" fmla="*/ 352568 h 606510"/>
              <a:gd name="connsiteX91" fmla="*/ 88295 w 390121"/>
              <a:gd name="connsiteY91" fmla="*/ 347965 h 606510"/>
              <a:gd name="connsiteX92" fmla="*/ 69675 w 390121"/>
              <a:gd name="connsiteY92" fmla="*/ 308658 h 606510"/>
              <a:gd name="connsiteX93" fmla="*/ 63500 w 390121"/>
              <a:gd name="connsiteY93" fmla="*/ 284908 h 606510"/>
              <a:gd name="connsiteX94" fmla="*/ 42760 w 390121"/>
              <a:gd name="connsiteY94" fmla="*/ 275426 h 606510"/>
              <a:gd name="connsiteX95" fmla="*/ 41193 w 390121"/>
              <a:gd name="connsiteY95" fmla="*/ 275518 h 606510"/>
              <a:gd name="connsiteX96" fmla="*/ 39165 w 390121"/>
              <a:gd name="connsiteY96" fmla="*/ 275518 h 606510"/>
              <a:gd name="connsiteX97" fmla="*/ 4414 w 390121"/>
              <a:gd name="connsiteY97" fmla="*/ 251676 h 606510"/>
              <a:gd name="connsiteX98" fmla="*/ 15752 w 390121"/>
              <a:gd name="connsiteY98" fmla="*/ 209423 h 606510"/>
              <a:gd name="connsiteX99" fmla="*/ 25983 w 390121"/>
              <a:gd name="connsiteY99" fmla="*/ 187514 h 606510"/>
              <a:gd name="connsiteX100" fmla="*/ 15014 w 390121"/>
              <a:gd name="connsiteY100" fmla="*/ 166066 h 606510"/>
              <a:gd name="connsiteX101" fmla="*/ 14922 w 390121"/>
              <a:gd name="connsiteY101" fmla="*/ 165974 h 606510"/>
              <a:gd name="connsiteX102" fmla="*/ 2017 w 390121"/>
              <a:gd name="connsiteY102" fmla="*/ 124089 h 606510"/>
              <a:gd name="connsiteX103" fmla="*/ 37229 w 390121"/>
              <a:gd name="connsiteY103" fmla="*/ 99050 h 606510"/>
              <a:gd name="connsiteX104" fmla="*/ 37966 w 390121"/>
              <a:gd name="connsiteY104" fmla="*/ 99050 h 606510"/>
              <a:gd name="connsiteX105" fmla="*/ 38519 w 390121"/>
              <a:gd name="connsiteY105" fmla="*/ 99050 h 606510"/>
              <a:gd name="connsiteX106" fmla="*/ 59905 w 390121"/>
              <a:gd name="connsiteY106" fmla="*/ 88832 h 606510"/>
              <a:gd name="connsiteX107" fmla="*/ 65343 w 390121"/>
              <a:gd name="connsiteY107" fmla="*/ 65266 h 606510"/>
              <a:gd name="connsiteX108" fmla="*/ 82304 w 390121"/>
              <a:gd name="connsiteY108" fmla="*/ 24947 h 606510"/>
              <a:gd name="connsiteX109" fmla="*/ 101569 w 390121"/>
              <a:gd name="connsiteY109" fmla="*/ 19608 h 606510"/>
              <a:gd name="connsiteX110" fmla="*/ 126088 w 390121"/>
              <a:gd name="connsiteY110" fmla="*/ 28721 h 606510"/>
              <a:gd name="connsiteX111" fmla="*/ 144155 w 390121"/>
              <a:gd name="connsiteY111" fmla="*/ 35533 h 606510"/>
              <a:gd name="connsiteX112" fmla="*/ 149409 w 390121"/>
              <a:gd name="connsiteY112" fmla="*/ 34981 h 606510"/>
              <a:gd name="connsiteX113" fmla="*/ 168674 w 390121"/>
              <a:gd name="connsiteY113" fmla="*/ 20436 h 606510"/>
              <a:gd name="connsiteX114" fmla="*/ 201950 w 390121"/>
              <a:gd name="connsiteY114" fmla="*/ 0 h 60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390121" h="606510">
                <a:moveTo>
                  <a:pt x="147788" y="380983"/>
                </a:moveTo>
                <a:cubicBezTo>
                  <a:pt x="161617" y="397461"/>
                  <a:pt x="181901" y="407311"/>
                  <a:pt x="203660" y="408416"/>
                </a:cubicBezTo>
                <a:lnTo>
                  <a:pt x="152397" y="553957"/>
                </a:lnTo>
                <a:cubicBezTo>
                  <a:pt x="151291" y="556995"/>
                  <a:pt x="148433" y="559020"/>
                  <a:pt x="145206" y="559020"/>
                </a:cubicBezTo>
                <a:lnTo>
                  <a:pt x="145114" y="559020"/>
                </a:lnTo>
                <a:cubicBezTo>
                  <a:pt x="141887" y="559020"/>
                  <a:pt x="139029" y="556995"/>
                  <a:pt x="137922" y="554049"/>
                </a:cubicBezTo>
                <a:lnTo>
                  <a:pt x="110908" y="479944"/>
                </a:lnTo>
                <a:cubicBezTo>
                  <a:pt x="110078" y="477734"/>
                  <a:pt x="108419" y="476077"/>
                  <a:pt x="106298" y="475341"/>
                </a:cubicBezTo>
                <a:cubicBezTo>
                  <a:pt x="105376" y="475065"/>
                  <a:pt x="104546" y="474881"/>
                  <a:pt x="103717" y="474881"/>
                </a:cubicBezTo>
                <a:cubicBezTo>
                  <a:pt x="102334" y="474881"/>
                  <a:pt x="100951" y="475249"/>
                  <a:pt x="99752" y="475985"/>
                </a:cubicBezTo>
                <a:lnTo>
                  <a:pt x="32170" y="516858"/>
                </a:lnTo>
                <a:cubicBezTo>
                  <a:pt x="30880" y="517595"/>
                  <a:pt x="29589" y="517963"/>
                  <a:pt x="28206" y="517963"/>
                </a:cubicBezTo>
                <a:cubicBezTo>
                  <a:pt x="26454" y="517963"/>
                  <a:pt x="24794" y="517318"/>
                  <a:pt x="23411" y="516214"/>
                </a:cubicBezTo>
                <a:cubicBezTo>
                  <a:pt x="20830" y="514189"/>
                  <a:pt x="19908" y="510782"/>
                  <a:pt x="20922" y="507745"/>
                </a:cubicBezTo>
                <a:lnTo>
                  <a:pt x="65638" y="381167"/>
                </a:lnTo>
                <a:cubicBezTo>
                  <a:pt x="66653" y="381904"/>
                  <a:pt x="67667" y="382640"/>
                  <a:pt x="68773" y="383192"/>
                </a:cubicBezTo>
                <a:cubicBezTo>
                  <a:pt x="80206" y="389544"/>
                  <a:pt x="93206" y="392950"/>
                  <a:pt x="106298" y="392950"/>
                </a:cubicBezTo>
                <a:cubicBezTo>
                  <a:pt x="121142" y="392950"/>
                  <a:pt x="135433" y="388716"/>
                  <a:pt x="147788" y="380983"/>
                </a:cubicBezTo>
                <a:close/>
                <a:moveTo>
                  <a:pt x="318116" y="352192"/>
                </a:moveTo>
                <a:lnTo>
                  <a:pt x="389716" y="555241"/>
                </a:lnTo>
                <a:cubicBezTo>
                  <a:pt x="390730" y="558279"/>
                  <a:pt x="389809" y="561592"/>
                  <a:pt x="387321" y="563710"/>
                </a:cubicBezTo>
                <a:cubicBezTo>
                  <a:pt x="384832" y="565734"/>
                  <a:pt x="381331" y="565919"/>
                  <a:pt x="378566" y="564262"/>
                </a:cubicBezTo>
                <a:lnTo>
                  <a:pt x="310928" y="523486"/>
                </a:lnTo>
                <a:cubicBezTo>
                  <a:pt x="308993" y="522290"/>
                  <a:pt x="306597" y="522013"/>
                  <a:pt x="304477" y="522842"/>
                </a:cubicBezTo>
                <a:cubicBezTo>
                  <a:pt x="302266" y="523578"/>
                  <a:pt x="300607" y="525235"/>
                  <a:pt x="299870" y="527352"/>
                </a:cubicBezTo>
                <a:lnTo>
                  <a:pt x="272778" y="601448"/>
                </a:lnTo>
                <a:cubicBezTo>
                  <a:pt x="271672" y="604485"/>
                  <a:pt x="268815" y="606510"/>
                  <a:pt x="265590" y="606510"/>
                </a:cubicBezTo>
                <a:cubicBezTo>
                  <a:pt x="262365" y="606510"/>
                  <a:pt x="259508" y="604393"/>
                  <a:pt x="258402" y="601356"/>
                </a:cubicBezTo>
                <a:lnTo>
                  <a:pt x="218409" y="488049"/>
                </a:lnTo>
                <a:lnTo>
                  <a:pt x="251122" y="395361"/>
                </a:lnTo>
                <a:cubicBezTo>
                  <a:pt x="265314" y="385788"/>
                  <a:pt x="276003" y="371613"/>
                  <a:pt x="281348" y="354953"/>
                </a:cubicBezTo>
                <a:cubicBezTo>
                  <a:pt x="285863" y="355782"/>
                  <a:pt x="290378" y="356150"/>
                  <a:pt x="294986" y="356150"/>
                </a:cubicBezTo>
                <a:cubicBezTo>
                  <a:pt x="303003" y="356150"/>
                  <a:pt x="310744" y="354493"/>
                  <a:pt x="318116" y="352192"/>
                </a:cubicBezTo>
                <a:close/>
                <a:moveTo>
                  <a:pt x="182774" y="111352"/>
                </a:moveTo>
                <a:cubicBezTo>
                  <a:pt x="223071" y="111352"/>
                  <a:pt x="255739" y="143972"/>
                  <a:pt x="255739" y="184211"/>
                </a:cubicBezTo>
                <a:cubicBezTo>
                  <a:pt x="255739" y="224450"/>
                  <a:pt x="223071" y="257070"/>
                  <a:pt x="182774" y="257070"/>
                </a:cubicBezTo>
                <a:cubicBezTo>
                  <a:pt x="142477" y="257070"/>
                  <a:pt x="109809" y="224450"/>
                  <a:pt x="109809" y="184211"/>
                </a:cubicBezTo>
                <a:cubicBezTo>
                  <a:pt x="109809" y="143972"/>
                  <a:pt x="142477" y="111352"/>
                  <a:pt x="182774" y="111352"/>
                </a:cubicBezTo>
                <a:close/>
                <a:moveTo>
                  <a:pt x="182777" y="71066"/>
                </a:moveTo>
                <a:cubicBezTo>
                  <a:pt x="120281" y="71066"/>
                  <a:pt x="69399" y="121788"/>
                  <a:pt x="69399" y="184200"/>
                </a:cubicBezTo>
                <a:cubicBezTo>
                  <a:pt x="69399" y="246613"/>
                  <a:pt x="120281" y="297427"/>
                  <a:pt x="182777" y="297427"/>
                </a:cubicBezTo>
                <a:cubicBezTo>
                  <a:pt x="245274" y="297427"/>
                  <a:pt x="296064" y="246613"/>
                  <a:pt x="296064" y="184200"/>
                </a:cubicBezTo>
                <a:cubicBezTo>
                  <a:pt x="296064" y="121788"/>
                  <a:pt x="245274" y="71066"/>
                  <a:pt x="182777" y="71066"/>
                </a:cubicBezTo>
                <a:close/>
                <a:moveTo>
                  <a:pt x="237168" y="29923"/>
                </a:moveTo>
                <a:lnTo>
                  <a:pt x="237982" y="29923"/>
                </a:lnTo>
                <a:lnTo>
                  <a:pt x="238729" y="31391"/>
                </a:lnTo>
                <a:lnTo>
                  <a:pt x="238729" y="31483"/>
                </a:lnTo>
                <a:lnTo>
                  <a:pt x="239812" y="33022"/>
                </a:lnTo>
                <a:lnTo>
                  <a:pt x="237168" y="33022"/>
                </a:lnTo>
                <a:close/>
                <a:moveTo>
                  <a:pt x="237657" y="29285"/>
                </a:moveTo>
                <a:lnTo>
                  <a:pt x="241131" y="29285"/>
                </a:lnTo>
                <a:lnTo>
                  <a:pt x="241131" y="33660"/>
                </a:lnTo>
                <a:lnTo>
                  <a:pt x="240261" y="33660"/>
                </a:lnTo>
                <a:lnTo>
                  <a:pt x="239812" y="33022"/>
                </a:lnTo>
                <a:lnTo>
                  <a:pt x="240578" y="33022"/>
                </a:lnTo>
                <a:lnTo>
                  <a:pt x="240578" y="29923"/>
                </a:lnTo>
                <a:lnTo>
                  <a:pt x="237982" y="29923"/>
                </a:lnTo>
                <a:close/>
                <a:moveTo>
                  <a:pt x="201950" y="0"/>
                </a:moveTo>
                <a:cubicBezTo>
                  <a:pt x="203886" y="0"/>
                  <a:pt x="205822" y="184"/>
                  <a:pt x="207757" y="460"/>
                </a:cubicBezTo>
                <a:cubicBezTo>
                  <a:pt x="215731" y="1703"/>
                  <a:pt x="222852" y="5454"/>
                  <a:pt x="228290" y="10885"/>
                </a:cubicBezTo>
                <a:lnTo>
                  <a:pt x="237657" y="29285"/>
                </a:lnTo>
                <a:lnTo>
                  <a:pt x="236615" y="29285"/>
                </a:lnTo>
                <a:lnTo>
                  <a:pt x="236615" y="33660"/>
                </a:lnTo>
                <a:lnTo>
                  <a:pt x="240261" y="33660"/>
                </a:lnTo>
                <a:lnTo>
                  <a:pt x="252648" y="51274"/>
                </a:lnTo>
                <a:cubicBezTo>
                  <a:pt x="256796" y="53484"/>
                  <a:pt x="261313" y="54680"/>
                  <a:pt x="265922" y="54680"/>
                </a:cubicBezTo>
                <a:cubicBezTo>
                  <a:pt x="269609" y="54680"/>
                  <a:pt x="273296" y="53944"/>
                  <a:pt x="276799" y="52471"/>
                </a:cubicBezTo>
                <a:cubicBezTo>
                  <a:pt x="281500" y="50446"/>
                  <a:pt x="286477" y="49433"/>
                  <a:pt x="291455" y="49433"/>
                </a:cubicBezTo>
                <a:cubicBezTo>
                  <a:pt x="301963" y="49433"/>
                  <a:pt x="312287" y="53944"/>
                  <a:pt x="319569" y="62229"/>
                </a:cubicBezTo>
                <a:cubicBezTo>
                  <a:pt x="330170" y="74380"/>
                  <a:pt x="331737" y="92054"/>
                  <a:pt x="323348" y="105862"/>
                </a:cubicBezTo>
                <a:cubicBezTo>
                  <a:pt x="319016" y="113135"/>
                  <a:pt x="318186" y="122064"/>
                  <a:pt x="321228" y="129981"/>
                </a:cubicBezTo>
                <a:cubicBezTo>
                  <a:pt x="324270" y="137805"/>
                  <a:pt x="330815" y="143881"/>
                  <a:pt x="339019" y="146366"/>
                </a:cubicBezTo>
                <a:cubicBezTo>
                  <a:pt x="354412" y="151061"/>
                  <a:pt x="365105" y="165145"/>
                  <a:pt x="365474" y="181347"/>
                </a:cubicBezTo>
                <a:cubicBezTo>
                  <a:pt x="365750" y="197456"/>
                  <a:pt x="355611" y="211909"/>
                  <a:pt x="340217" y="217156"/>
                </a:cubicBezTo>
                <a:cubicBezTo>
                  <a:pt x="332197" y="219918"/>
                  <a:pt x="325929" y="226269"/>
                  <a:pt x="323164" y="234278"/>
                </a:cubicBezTo>
                <a:cubicBezTo>
                  <a:pt x="320399" y="242287"/>
                  <a:pt x="321505" y="251124"/>
                  <a:pt x="326114" y="258212"/>
                </a:cubicBezTo>
                <a:cubicBezTo>
                  <a:pt x="335055" y="271744"/>
                  <a:pt x="334133" y="289418"/>
                  <a:pt x="323901" y="302030"/>
                </a:cubicBezTo>
                <a:cubicBezTo>
                  <a:pt x="316712" y="310867"/>
                  <a:pt x="306019" y="315838"/>
                  <a:pt x="294958" y="315838"/>
                </a:cubicBezTo>
                <a:cubicBezTo>
                  <a:pt x="290441" y="315838"/>
                  <a:pt x="285924" y="315010"/>
                  <a:pt x="281592" y="313353"/>
                </a:cubicBezTo>
                <a:lnTo>
                  <a:pt x="281592" y="313260"/>
                </a:lnTo>
                <a:cubicBezTo>
                  <a:pt x="278366" y="312064"/>
                  <a:pt x="274955" y="311419"/>
                  <a:pt x="271637" y="311419"/>
                </a:cubicBezTo>
                <a:cubicBezTo>
                  <a:pt x="266751" y="311419"/>
                  <a:pt x="261774" y="312800"/>
                  <a:pt x="257441" y="315378"/>
                </a:cubicBezTo>
                <a:cubicBezTo>
                  <a:pt x="250159" y="319796"/>
                  <a:pt x="245366" y="327253"/>
                  <a:pt x="244352" y="335722"/>
                </a:cubicBezTo>
                <a:cubicBezTo>
                  <a:pt x="242416" y="351739"/>
                  <a:pt x="230341" y="364719"/>
                  <a:pt x="214486" y="367757"/>
                </a:cubicBezTo>
                <a:cubicBezTo>
                  <a:pt x="212090" y="368217"/>
                  <a:pt x="209693" y="368493"/>
                  <a:pt x="207297" y="368493"/>
                </a:cubicBezTo>
                <a:cubicBezTo>
                  <a:pt x="194023" y="368493"/>
                  <a:pt x="181395" y="361313"/>
                  <a:pt x="174758" y="349254"/>
                </a:cubicBezTo>
                <a:lnTo>
                  <a:pt x="174666" y="349254"/>
                </a:lnTo>
                <a:cubicBezTo>
                  <a:pt x="170610" y="341797"/>
                  <a:pt x="163328" y="336734"/>
                  <a:pt x="154940" y="335354"/>
                </a:cubicBezTo>
                <a:cubicBezTo>
                  <a:pt x="153465" y="335169"/>
                  <a:pt x="152082" y="335077"/>
                  <a:pt x="150607" y="335077"/>
                </a:cubicBezTo>
                <a:cubicBezTo>
                  <a:pt x="143694" y="335077"/>
                  <a:pt x="136965" y="337655"/>
                  <a:pt x="131803" y="342534"/>
                </a:cubicBezTo>
                <a:cubicBezTo>
                  <a:pt x="124705" y="349162"/>
                  <a:pt x="115488" y="352568"/>
                  <a:pt x="106270" y="352568"/>
                </a:cubicBezTo>
                <a:cubicBezTo>
                  <a:pt x="100094" y="352568"/>
                  <a:pt x="93918" y="351095"/>
                  <a:pt x="88295" y="347965"/>
                </a:cubicBezTo>
                <a:cubicBezTo>
                  <a:pt x="74100" y="340140"/>
                  <a:pt x="66541" y="324491"/>
                  <a:pt x="69675" y="308658"/>
                </a:cubicBezTo>
                <a:cubicBezTo>
                  <a:pt x="71335" y="300373"/>
                  <a:pt x="69030" y="291260"/>
                  <a:pt x="63500" y="284908"/>
                </a:cubicBezTo>
                <a:cubicBezTo>
                  <a:pt x="58245" y="278924"/>
                  <a:pt x="50687" y="275426"/>
                  <a:pt x="42760" y="275426"/>
                </a:cubicBezTo>
                <a:cubicBezTo>
                  <a:pt x="42207" y="275426"/>
                  <a:pt x="41746" y="275426"/>
                  <a:pt x="41193" y="275518"/>
                </a:cubicBezTo>
                <a:cubicBezTo>
                  <a:pt x="40547" y="275518"/>
                  <a:pt x="39810" y="275518"/>
                  <a:pt x="39165" y="275518"/>
                </a:cubicBezTo>
                <a:cubicBezTo>
                  <a:pt x="23771" y="275518"/>
                  <a:pt x="9944" y="266129"/>
                  <a:pt x="4414" y="251676"/>
                </a:cubicBezTo>
                <a:cubicBezTo>
                  <a:pt x="-1394" y="236671"/>
                  <a:pt x="3123" y="219549"/>
                  <a:pt x="15752" y="209423"/>
                </a:cubicBezTo>
                <a:cubicBezTo>
                  <a:pt x="22388" y="204084"/>
                  <a:pt x="26168" y="195983"/>
                  <a:pt x="25983" y="187514"/>
                </a:cubicBezTo>
                <a:cubicBezTo>
                  <a:pt x="25799" y="179045"/>
                  <a:pt x="21743" y="171129"/>
                  <a:pt x="15014" y="166066"/>
                </a:cubicBezTo>
                <a:lnTo>
                  <a:pt x="14922" y="165974"/>
                </a:lnTo>
                <a:cubicBezTo>
                  <a:pt x="2017" y="156308"/>
                  <a:pt x="-3237" y="139370"/>
                  <a:pt x="2017" y="124089"/>
                </a:cubicBezTo>
                <a:cubicBezTo>
                  <a:pt x="7179" y="109084"/>
                  <a:pt x="21374" y="99050"/>
                  <a:pt x="37229" y="99050"/>
                </a:cubicBezTo>
                <a:cubicBezTo>
                  <a:pt x="37505" y="99050"/>
                  <a:pt x="37782" y="99050"/>
                  <a:pt x="37966" y="99050"/>
                </a:cubicBezTo>
                <a:lnTo>
                  <a:pt x="38519" y="99050"/>
                </a:lnTo>
                <a:cubicBezTo>
                  <a:pt x="46815" y="99050"/>
                  <a:pt x="54650" y="95276"/>
                  <a:pt x="59905" y="88832"/>
                </a:cubicBezTo>
                <a:cubicBezTo>
                  <a:pt x="65251" y="82204"/>
                  <a:pt x="67279" y="73551"/>
                  <a:pt x="65343" y="65266"/>
                </a:cubicBezTo>
                <a:cubicBezTo>
                  <a:pt x="61656" y="49525"/>
                  <a:pt x="68477" y="33232"/>
                  <a:pt x="82304" y="24947"/>
                </a:cubicBezTo>
                <a:cubicBezTo>
                  <a:pt x="88295" y="21357"/>
                  <a:pt x="94932" y="19608"/>
                  <a:pt x="101569" y="19608"/>
                </a:cubicBezTo>
                <a:cubicBezTo>
                  <a:pt x="110326" y="19608"/>
                  <a:pt x="119083" y="22645"/>
                  <a:pt x="126088" y="28721"/>
                </a:cubicBezTo>
                <a:cubicBezTo>
                  <a:pt x="131158" y="33140"/>
                  <a:pt x="137518" y="35533"/>
                  <a:pt x="144155" y="35533"/>
                </a:cubicBezTo>
                <a:cubicBezTo>
                  <a:pt x="145906" y="35533"/>
                  <a:pt x="147658" y="35349"/>
                  <a:pt x="149409" y="34981"/>
                </a:cubicBezTo>
                <a:cubicBezTo>
                  <a:pt x="157705" y="33416"/>
                  <a:pt x="164895" y="27985"/>
                  <a:pt x="168674" y="20436"/>
                </a:cubicBezTo>
                <a:cubicBezTo>
                  <a:pt x="175127" y="7733"/>
                  <a:pt x="188031" y="0"/>
                  <a:pt x="201950" y="0"/>
                </a:cubicBezTo>
                <a:close/>
              </a:path>
            </a:pathLst>
          </a:custGeom>
          <a:solidFill>
            <a:schemeClr val="accent5">
              <a:lumMod val="50000"/>
            </a:schemeClr>
          </a:solidFill>
          <a:ln>
            <a:noFill/>
          </a:ln>
        </p:spPr>
      </p:sp>
      <p:sp>
        <p:nvSpPr>
          <p:cNvPr id="20" name="pin-award_70003">
            <a:extLst>
              <a:ext uri="{FF2B5EF4-FFF2-40B4-BE49-F238E27FC236}">
                <a16:creationId xmlns:a16="http://schemas.microsoft.com/office/drawing/2014/main" xmlns="" id="{4008303B-B4A2-4FD2-AB4E-043033F5DC37}"/>
              </a:ext>
            </a:extLst>
          </p:cNvPr>
          <p:cNvSpPr>
            <a:spLocks noChangeAspect="1"/>
          </p:cNvSpPr>
          <p:nvPr/>
        </p:nvSpPr>
        <p:spPr bwMode="auto">
          <a:xfrm>
            <a:off x="964810" y="4783640"/>
            <a:ext cx="257360" cy="400110"/>
          </a:xfrm>
          <a:custGeom>
            <a:avLst/>
            <a:gdLst>
              <a:gd name="connsiteX0" fmla="*/ 147788 w 390121"/>
              <a:gd name="connsiteY0" fmla="*/ 380983 h 606510"/>
              <a:gd name="connsiteX1" fmla="*/ 203660 w 390121"/>
              <a:gd name="connsiteY1" fmla="*/ 408416 h 606510"/>
              <a:gd name="connsiteX2" fmla="*/ 152397 w 390121"/>
              <a:gd name="connsiteY2" fmla="*/ 553957 h 606510"/>
              <a:gd name="connsiteX3" fmla="*/ 145206 w 390121"/>
              <a:gd name="connsiteY3" fmla="*/ 559020 h 606510"/>
              <a:gd name="connsiteX4" fmla="*/ 145114 w 390121"/>
              <a:gd name="connsiteY4" fmla="*/ 559020 h 606510"/>
              <a:gd name="connsiteX5" fmla="*/ 137922 w 390121"/>
              <a:gd name="connsiteY5" fmla="*/ 554049 h 606510"/>
              <a:gd name="connsiteX6" fmla="*/ 110908 w 390121"/>
              <a:gd name="connsiteY6" fmla="*/ 479944 h 606510"/>
              <a:gd name="connsiteX7" fmla="*/ 106298 w 390121"/>
              <a:gd name="connsiteY7" fmla="*/ 475341 h 606510"/>
              <a:gd name="connsiteX8" fmla="*/ 103717 w 390121"/>
              <a:gd name="connsiteY8" fmla="*/ 474881 h 606510"/>
              <a:gd name="connsiteX9" fmla="*/ 99752 w 390121"/>
              <a:gd name="connsiteY9" fmla="*/ 475985 h 606510"/>
              <a:gd name="connsiteX10" fmla="*/ 32170 w 390121"/>
              <a:gd name="connsiteY10" fmla="*/ 516858 h 606510"/>
              <a:gd name="connsiteX11" fmla="*/ 28206 w 390121"/>
              <a:gd name="connsiteY11" fmla="*/ 517963 h 606510"/>
              <a:gd name="connsiteX12" fmla="*/ 23411 w 390121"/>
              <a:gd name="connsiteY12" fmla="*/ 516214 h 606510"/>
              <a:gd name="connsiteX13" fmla="*/ 20922 w 390121"/>
              <a:gd name="connsiteY13" fmla="*/ 507745 h 606510"/>
              <a:gd name="connsiteX14" fmla="*/ 65638 w 390121"/>
              <a:gd name="connsiteY14" fmla="*/ 381167 h 606510"/>
              <a:gd name="connsiteX15" fmla="*/ 68773 w 390121"/>
              <a:gd name="connsiteY15" fmla="*/ 383192 h 606510"/>
              <a:gd name="connsiteX16" fmla="*/ 106298 w 390121"/>
              <a:gd name="connsiteY16" fmla="*/ 392950 h 606510"/>
              <a:gd name="connsiteX17" fmla="*/ 147788 w 390121"/>
              <a:gd name="connsiteY17" fmla="*/ 380983 h 606510"/>
              <a:gd name="connsiteX18" fmla="*/ 318116 w 390121"/>
              <a:gd name="connsiteY18" fmla="*/ 352192 h 606510"/>
              <a:gd name="connsiteX19" fmla="*/ 389716 w 390121"/>
              <a:gd name="connsiteY19" fmla="*/ 555241 h 606510"/>
              <a:gd name="connsiteX20" fmla="*/ 387321 w 390121"/>
              <a:gd name="connsiteY20" fmla="*/ 563710 h 606510"/>
              <a:gd name="connsiteX21" fmla="*/ 378566 w 390121"/>
              <a:gd name="connsiteY21" fmla="*/ 564262 h 606510"/>
              <a:gd name="connsiteX22" fmla="*/ 310928 w 390121"/>
              <a:gd name="connsiteY22" fmla="*/ 523486 h 606510"/>
              <a:gd name="connsiteX23" fmla="*/ 304477 w 390121"/>
              <a:gd name="connsiteY23" fmla="*/ 522842 h 606510"/>
              <a:gd name="connsiteX24" fmla="*/ 299870 w 390121"/>
              <a:gd name="connsiteY24" fmla="*/ 527352 h 606510"/>
              <a:gd name="connsiteX25" fmla="*/ 272778 w 390121"/>
              <a:gd name="connsiteY25" fmla="*/ 601448 h 606510"/>
              <a:gd name="connsiteX26" fmla="*/ 265590 w 390121"/>
              <a:gd name="connsiteY26" fmla="*/ 606510 h 606510"/>
              <a:gd name="connsiteX27" fmla="*/ 258402 w 390121"/>
              <a:gd name="connsiteY27" fmla="*/ 601356 h 606510"/>
              <a:gd name="connsiteX28" fmla="*/ 218409 w 390121"/>
              <a:gd name="connsiteY28" fmla="*/ 488049 h 606510"/>
              <a:gd name="connsiteX29" fmla="*/ 251122 w 390121"/>
              <a:gd name="connsiteY29" fmla="*/ 395361 h 606510"/>
              <a:gd name="connsiteX30" fmla="*/ 281348 w 390121"/>
              <a:gd name="connsiteY30" fmla="*/ 354953 h 606510"/>
              <a:gd name="connsiteX31" fmla="*/ 294986 w 390121"/>
              <a:gd name="connsiteY31" fmla="*/ 356150 h 606510"/>
              <a:gd name="connsiteX32" fmla="*/ 318116 w 390121"/>
              <a:gd name="connsiteY32" fmla="*/ 352192 h 606510"/>
              <a:gd name="connsiteX33" fmla="*/ 182774 w 390121"/>
              <a:gd name="connsiteY33" fmla="*/ 111352 h 606510"/>
              <a:gd name="connsiteX34" fmla="*/ 255739 w 390121"/>
              <a:gd name="connsiteY34" fmla="*/ 184211 h 606510"/>
              <a:gd name="connsiteX35" fmla="*/ 182774 w 390121"/>
              <a:gd name="connsiteY35" fmla="*/ 257070 h 606510"/>
              <a:gd name="connsiteX36" fmla="*/ 109809 w 390121"/>
              <a:gd name="connsiteY36" fmla="*/ 184211 h 606510"/>
              <a:gd name="connsiteX37" fmla="*/ 182774 w 390121"/>
              <a:gd name="connsiteY37" fmla="*/ 111352 h 606510"/>
              <a:gd name="connsiteX38" fmla="*/ 182777 w 390121"/>
              <a:gd name="connsiteY38" fmla="*/ 71066 h 606510"/>
              <a:gd name="connsiteX39" fmla="*/ 69399 w 390121"/>
              <a:gd name="connsiteY39" fmla="*/ 184200 h 606510"/>
              <a:gd name="connsiteX40" fmla="*/ 182777 w 390121"/>
              <a:gd name="connsiteY40" fmla="*/ 297427 h 606510"/>
              <a:gd name="connsiteX41" fmla="*/ 296064 w 390121"/>
              <a:gd name="connsiteY41" fmla="*/ 184200 h 606510"/>
              <a:gd name="connsiteX42" fmla="*/ 182777 w 390121"/>
              <a:gd name="connsiteY42" fmla="*/ 71066 h 606510"/>
              <a:gd name="connsiteX43" fmla="*/ 237168 w 390121"/>
              <a:gd name="connsiteY43" fmla="*/ 29923 h 606510"/>
              <a:gd name="connsiteX44" fmla="*/ 237982 w 390121"/>
              <a:gd name="connsiteY44" fmla="*/ 29923 h 606510"/>
              <a:gd name="connsiteX45" fmla="*/ 238729 w 390121"/>
              <a:gd name="connsiteY45" fmla="*/ 31391 h 606510"/>
              <a:gd name="connsiteX46" fmla="*/ 238729 w 390121"/>
              <a:gd name="connsiteY46" fmla="*/ 31483 h 606510"/>
              <a:gd name="connsiteX47" fmla="*/ 239812 w 390121"/>
              <a:gd name="connsiteY47" fmla="*/ 33022 h 606510"/>
              <a:gd name="connsiteX48" fmla="*/ 237168 w 390121"/>
              <a:gd name="connsiteY48" fmla="*/ 33022 h 606510"/>
              <a:gd name="connsiteX49" fmla="*/ 237657 w 390121"/>
              <a:gd name="connsiteY49" fmla="*/ 29285 h 606510"/>
              <a:gd name="connsiteX50" fmla="*/ 241131 w 390121"/>
              <a:gd name="connsiteY50" fmla="*/ 29285 h 606510"/>
              <a:gd name="connsiteX51" fmla="*/ 241131 w 390121"/>
              <a:gd name="connsiteY51" fmla="*/ 33660 h 606510"/>
              <a:gd name="connsiteX52" fmla="*/ 240261 w 390121"/>
              <a:gd name="connsiteY52" fmla="*/ 33660 h 606510"/>
              <a:gd name="connsiteX53" fmla="*/ 239812 w 390121"/>
              <a:gd name="connsiteY53" fmla="*/ 33022 h 606510"/>
              <a:gd name="connsiteX54" fmla="*/ 240578 w 390121"/>
              <a:gd name="connsiteY54" fmla="*/ 33022 h 606510"/>
              <a:gd name="connsiteX55" fmla="*/ 240578 w 390121"/>
              <a:gd name="connsiteY55" fmla="*/ 29923 h 606510"/>
              <a:gd name="connsiteX56" fmla="*/ 237982 w 390121"/>
              <a:gd name="connsiteY56" fmla="*/ 29923 h 606510"/>
              <a:gd name="connsiteX57" fmla="*/ 201950 w 390121"/>
              <a:gd name="connsiteY57" fmla="*/ 0 h 606510"/>
              <a:gd name="connsiteX58" fmla="*/ 207757 w 390121"/>
              <a:gd name="connsiteY58" fmla="*/ 460 h 606510"/>
              <a:gd name="connsiteX59" fmla="*/ 228290 w 390121"/>
              <a:gd name="connsiteY59" fmla="*/ 10885 h 606510"/>
              <a:gd name="connsiteX60" fmla="*/ 237657 w 390121"/>
              <a:gd name="connsiteY60" fmla="*/ 29285 h 606510"/>
              <a:gd name="connsiteX61" fmla="*/ 236615 w 390121"/>
              <a:gd name="connsiteY61" fmla="*/ 29285 h 606510"/>
              <a:gd name="connsiteX62" fmla="*/ 236615 w 390121"/>
              <a:gd name="connsiteY62" fmla="*/ 33660 h 606510"/>
              <a:gd name="connsiteX63" fmla="*/ 240261 w 390121"/>
              <a:gd name="connsiteY63" fmla="*/ 33660 h 606510"/>
              <a:gd name="connsiteX64" fmla="*/ 252648 w 390121"/>
              <a:gd name="connsiteY64" fmla="*/ 51274 h 606510"/>
              <a:gd name="connsiteX65" fmla="*/ 265922 w 390121"/>
              <a:gd name="connsiteY65" fmla="*/ 54680 h 606510"/>
              <a:gd name="connsiteX66" fmla="*/ 276799 w 390121"/>
              <a:gd name="connsiteY66" fmla="*/ 52471 h 606510"/>
              <a:gd name="connsiteX67" fmla="*/ 291455 w 390121"/>
              <a:gd name="connsiteY67" fmla="*/ 49433 h 606510"/>
              <a:gd name="connsiteX68" fmla="*/ 319569 w 390121"/>
              <a:gd name="connsiteY68" fmla="*/ 62229 h 606510"/>
              <a:gd name="connsiteX69" fmla="*/ 323348 w 390121"/>
              <a:gd name="connsiteY69" fmla="*/ 105862 h 606510"/>
              <a:gd name="connsiteX70" fmla="*/ 321228 w 390121"/>
              <a:gd name="connsiteY70" fmla="*/ 129981 h 606510"/>
              <a:gd name="connsiteX71" fmla="*/ 339019 w 390121"/>
              <a:gd name="connsiteY71" fmla="*/ 146366 h 606510"/>
              <a:gd name="connsiteX72" fmla="*/ 365474 w 390121"/>
              <a:gd name="connsiteY72" fmla="*/ 181347 h 606510"/>
              <a:gd name="connsiteX73" fmla="*/ 340217 w 390121"/>
              <a:gd name="connsiteY73" fmla="*/ 217156 h 606510"/>
              <a:gd name="connsiteX74" fmla="*/ 323164 w 390121"/>
              <a:gd name="connsiteY74" fmla="*/ 234278 h 606510"/>
              <a:gd name="connsiteX75" fmla="*/ 326114 w 390121"/>
              <a:gd name="connsiteY75" fmla="*/ 258212 h 606510"/>
              <a:gd name="connsiteX76" fmla="*/ 323901 w 390121"/>
              <a:gd name="connsiteY76" fmla="*/ 302030 h 606510"/>
              <a:gd name="connsiteX77" fmla="*/ 294958 w 390121"/>
              <a:gd name="connsiteY77" fmla="*/ 315838 h 606510"/>
              <a:gd name="connsiteX78" fmla="*/ 281592 w 390121"/>
              <a:gd name="connsiteY78" fmla="*/ 313353 h 606510"/>
              <a:gd name="connsiteX79" fmla="*/ 281592 w 390121"/>
              <a:gd name="connsiteY79" fmla="*/ 313260 h 606510"/>
              <a:gd name="connsiteX80" fmla="*/ 271637 w 390121"/>
              <a:gd name="connsiteY80" fmla="*/ 311419 h 606510"/>
              <a:gd name="connsiteX81" fmla="*/ 257441 w 390121"/>
              <a:gd name="connsiteY81" fmla="*/ 315378 h 606510"/>
              <a:gd name="connsiteX82" fmla="*/ 244352 w 390121"/>
              <a:gd name="connsiteY82" fmla="*/ 335722 h 606510"/>
              <a:gd name="connsiteX83" fmla="*/ 214486 w 390121"/>
              <a:gd name="connsiteY83" fmla="*/ 367757 h 606510"/>
              <a:gd name="connsiteX84" fmla="*/ 207297 w 390121"/>
              <a:gd name="connsiteY84" fmla="*/ 368493 h 606510"/>
              <a:gd name="connsiteX85" fmla="*/ 174758 w 390121"/>
              <a:gd name="connsiteY85" fmla="*/ 349254 h 606510"/>
              <a:gd name="connsiteX86" fmla="*/ 174666 w 390121"/>
              <a:gd name="connsiteY86" fmla="*/ 349254 h 606510"/>
              <a:gd name="connsiteX87" fmla="*/ 154940 w 390121"/>
              <a:gd name="connsiteY87" fmla="*/ 335354 h 606510"/>
              <a:gd name="connsiteX88" fmla="*/ 150607 w 390121"/>
              <a:gd name="connsiteY88" fmla="*/ 335077 h 606510"/>
              <a:gd name="connsiteX89" fmla="*/ 131803 w 390121"/>
              <a:gd name="connsiteY89" fmla="*/ 342534 h 606510"/>
              <a:gd name="connsiteX90" fmla="*/ 106270 w 390121"/>
              <a:gd name="connsiteY90" fmla="*/ 352568 h 606510"/>
              <a:gd name="connsiteX91" fmla="*/ 88295 w 390121"/>
              <a:gd name="connsiteY91" fmla="*/ 347965 h 606510"/>
              <a:gd name="connsiteX92" fmla="*/ 69675 w 390121"/>
              <a:gd name="connsiteY92" fmla="*/ 308658 h 606510"/>
              <a:gd name="connsiteX93" fmla="*/ 63500 w 390121"/>
              <a:gd name="connsiteY93" fmla="*/ 284908 h 606510"/>
              <a:gd name="connsiteX94" fmla="*/ 42760 w 390121"/>
              <a:gd name="connsiteY94" fmla="*/ 275426 h 606510"/>
              <a:gd name="connsiteX95" fmla="*/ 41193 w 390121"/>
              <a:gd name="connsiteY95" fmla="*/ 275518 h 606510"/>
              <a:gd name="connsiteX96" fmla="*/ 39165 w 390121"/>
              <a:gd name="connsiteY96" fmla="*/ 275518 h 606510"/>
              <a:gd name="connsiteX97" fmla="*/ 4414 w 390121"/>
              <a:gd name="connsiteY97" fmla="*/ 251676 h 606510"/>
              <a:gd name="connsiteX98" fmla="*/ 15752 w 390121"/>
              <a:gd name="connsiteY98" fmla="*/ 209423 h 606510"/>
              <a:gd name="connsiteX99" fmla="*/ 25983 w 390121"/>
              <a:gd name="connsiteY99" fmla="*/ 187514 h 606510"/>
              <a:gd name="connsiteX100" fmla="*/ 15014 w 390121"/>
              <a:gd name="connsiteY100" fmla="*/ 166066 h 606510"/>
              <a:gd name="connsiteX101" fmla="*/ 14922 w 390121"/>
              <a:gd name="connsiteY101" fmla="*/ 165974 h 606510"/>
              <a:gd name="connsiteX102" fmla="*/ 2017 w 390121"/>
              <a:gd name="connsiteY102" fmla="*/ 124089 h 606510"/>
              <a:gd name="connsiteX103" fmla="*/ 37229 w 390121"/>
              <a:gd name="connsiteY103" fmla="*/ 99050 h 606510"/>
              <a:gd name="connsiteX104" fmla="*/ 37966 w 390121"/>
              <a:gd name="connsiteY104" fmla="*/ 99050 h 606510"/>
              <a:gd name="connsiteX105" fmla="*/ 38519 w 390121"/>
              <a:gd name="connsiteY105" fmla="*/ 99050 h 606510"/>
              <a:gd name="connsiteX106" fmla="*/ 59905 w 390121"/>
              <a:gd name="connsiteY106" fmla="*/ 88832 h 606510"/>
              <a:gd name="connsiteX107" fmla="*/ 65343 w 390121"/>
              <a:gd name="connsiteY107" fmla="*/ 65266 h 606510"/>
              <a:gd name="connsiteX108" fmla="*/ 82304 w 390121"/>
              <a:gd name="connsiteY108" fmla="*/ 24947 h 606510"/>
              <a:gd name="connsiteX109" fmla="*/ 101569 w 390121"/>
              <a:gd name="connsiteY109" fmla="*/ 19608 h 606510"/>
              <a:gd name="connsiteX110" fmla="*/ 126088 w 390121"/>
              <a:gd name="connsiteY110" fmla="*/ 28721 h 606510"/>
              <a:gd name="connsiteX111" fmla="*/ 144155 w 390121"/>
              <a:gd name="connsiteY111" fmla="*/ 35533 h 606510"/>
              <a:gd name="connsiteX112" fmla="*/ 149409 w 390121"/>
              <a:gd name="connsiteY112" fmla="*/ 34981 h 606510"/>
              <a:gd name="connsiteX113" fmla="*/ 168674 w 390121"/>
              <a:gd name="connsiteY113" fmla="*/ 20436 h 606510"/>
              <a:gd name="connsiteX114" fmla="*/ 201950 w 390121"/>
              <a:gd name="connsiteY114" fmla="*/ 0 h 60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390121" h="606510">
                <a:moveTo>
                  <a:pt x="147788" y="380983"/>
                </a:moveTo>
                <a:cubicBezTo>
                  <a:pt x="161617" y="397461"/>
                  <a:pt x="181901" y="407311"/>
                  <a:pt x="203660" y="408416"/>
                </a:cubicBezTo>
                <a:lnTo>
                  <a:pt x="152397" y="553957"/>
                </a:lnTo>
                <a:cubicBezTo>
                  <a:pt x="151291" y="556995"/>
                  <a:pt x="148433" y="559020"/>
                  <a:pt x="145206" y="559020"/>
                </a:cubicBezTo>
                <a:lnTo>
                  <a:pt x="145114" y="559020"/>
                </a:lnTo>
                <a:cubicBezTo>
                  <a:pt x="141887" y="559020"/>
                  <a:pt x="139029" y="556995"/>
                  <a:pt x="137922" y="554049"/>
                </a:cubicBezTo>
                <a:lnTo>
                  <a:pt x="110908" y="479944"/>
                </a:lnTo>
                <a:cubicBezTo>
                  <a:pt x="110078" y="477734"/>
                  <a:pt x="108419" y="476077"/>
                  <a:pt x="106298" y="475341"/>
                </a:cubicBezTo>
                <a:cubicBezTo>
                  <a:pt x="105376" y="475065"/>
                  <a:pt x="104546" y="474881"/>
                  <a:pt x="103717" y="474881"/>
                </a:cubicBezTo>
                <a:cubicBezTo>
                  <a:pt x="102334" y="474881"/>
                  <a:pt x="100951" y="475249"/>
                  <a:pt x="99752" y="475985"/>
                </a:cubicBezTo>
                <a:lnTo>
                  <a:pt x="32170" y="516858"/>
                </a:lnTo>
                <a:cubicBezTo>
                  <a:pt x="30880" y="517595"/>
                  <a:pt x="29589" y="517963"/>
                  <a:pt x="28206" y="517963"/>
                </a:cubicBezTo>
                <a:cubicBezTo>
                  <a:pt x="26454" y="517963"/>
                  <a:pt x="24794" y="517318"/>
                  <a:pt x="23411" y="516214"/>
                </a:cubicBezTo>
                <a:cubicBezTo>
                  <a:pt x="20830" y="514189"/>
                  <a:pt x="19908" y="510782"/>
                  <a:pt x="20922" y="507745"/>
                </a:cubicBezTo>
                <a:lnTo>
                  <a:pt x="65638" y="381167"/>
                </a:lnTo>
                <a:cubicBezTo>
                  <a:pt x="66653" y="381904"/>
                  <a:pt x="67667" y="382640"/>
                  <a:pt x="68773" y="383192"/>
                </a:cubicBezTo>
                <a:cubicBezTo>
                  <a:pt x="80206" y="389544"/>
                  <a:pt x="93206" y="392950"/>
                  <a:pt x="106298" y="392950"/>
                </a:cubicBezTo>
                <a:cubicBezTo>
                  <a:pt x="121142" y="392950"/>
                  <a:pt x="135433" y="388716"/>
                  <a:pt x="147788" y="380983"/>
                </a:cubicBezTo>
                <a:close/>
                <a:moveTo>
                  <a:pt x="318116" y="352192"/>
                </a:moveTo>
                <a:lnTo>
                  <a:pt x="389716" y="555241"/>
                </a:lnTo>
                <a:cubicBezTo>
                  <a:pt x="390730" y="558279"/>
                  <a:pt x="389809" y="561592"/>
                  <a:pt x="387321" y="563710"/>
                </a:cubicBezTo>
                <a:cubicBezTo>
                  <a:pt x="384832" y="565734"/>
                  <a:pt x="381331" y="565919"/>
                  <a:pt x="378566" y="564262"/>
                </a:cubicBezTo>
                <a:lnTo>
                  <a:pt x="310928" y="523486"/>
                </a:lnTo>
                <a:cubicBezTo>
                  <a:pt x="308993" y="522290"/>
                  <a:pt x="306597" y="522013"/>
                  <a:pt x="304477" y="522842"/>
                </a:cubicBezTo>
                <a:cubicBezTo>
                  <a:pt x="302266" y="523578"/>
                  <a:pt x="300607" y="525235"/>
                  <a:pt x="299870" y="527352"/>
                </a:cubicBezTo>
                <a:lnTo>
                  <a:pt x="272778" y="601448"/>
                </a:lnTo>
                <a:cubicBezTo>
                  <a:pt x="271672" y="604485"/>
                  <a:pt x="268815" y="606510"/>
                  <a:pt x="265590" y="606510"/>
                </a:cubicBezTo>
                <a:cubicBezTo>
                  <a:pt x="262365" y="606510"/>
                  <a:pt x="259508" y="604393"/>
                  <a:pt x="258402" y="601356"/>
                </a:cubicBezTo>
                <a:lnTo>
                  <a:pt x="218409" y="488049"/>
                </a:lnTo>
                <a:lnTo>
                  <a:pt x="251122" y="395361"/>
                </a:lnTo>
                <a:cubicBezTo>
                  <a:pt x="265314" y="385788"/>
                  <a:pt x="276003" y="371613"/>
                  <a:pt x="281348" y="354953"/>
                </a:cubicBezTo>
                <a:cubicBezTo>
                  <a:pt x="285863" y="355782"/>
                  <a:pt x="290378" y="356150"/>
                  <a:pt x="294986" y="356150"/>
                </a:cubicBezTo>
                <a:cubicBezTo>
                  <a:pt x="303003" y="356150"/>
                  <a:pt x="310744" y="354493"/>
                  <a:pt x="318116" y="352192"/>
                </a:cubicBezTo>
                <a:close/>
                <a:moveTo>
                  <a:pt x="182774" y="111352"/>
                </a:moveTo>
                <a:cubicBezTo>
                  <a:pt x="223071" y="111352"/>
                  <a:pt x="255739" y="143972"/>
                  <a:pt x="255739" y="184211"/>
                </a:cubicBezTo>
                <a:cubicBezTo>
                  <a:pt x="255739" y="224450"/>
                  <a:pt x="223071" y="257070"/>
                  <a:pt x="182774" y="257070"/>
                </a:cubicBezTo>
                <a:cubicBezTo>
                  <a:pt x="142477" y="257070"/>
                  <a:pt x="109809" y="224450"/>
                  <a:pt x="109809" y="184211"/>
                </a:cubicBezTo>
                <a:cubicBezTo>
                  <a:pt x="109809" y="143972"/>
                  <a:pt x="142477" y="111352"/>
                  <a:pt x="182774" y="111352"/>
                </a:cubicBezTo>
                <a:close/>
                <a:moveTo>
                  <a:pt x="182777" y="71066"/>
                </a:moveTo>
                <a:cubicBezTo>
                  <a:pt x="120281" y="71066"/>
                  <a:pt x="69399" y="121788"/>
                  <a:pt x="69399" y="184200"/>
                </a:cubicBezTo>
                <a:cubicBezTo>
                  <a:pt x="69399" y="246613"/>
                  <a:pt x="120281" y="297427"/>
                  <a:pt x="182777" y="297427"/>
                </a:cubicBezTo>
                <a:cubicBezTo>
                  <a:pt x="245274" y="297427"/>
                  <a:pt x="296064" y="246613"/>
                  <a:pt x="296064" y="184200"/>
                </a:cubicBezTo>
                <a:cubicBezTo>
                  <a:pt x="296064" y="121788"/>
                  <a:pt x="245274" y="71066"/>
                  <a:pt x="182777" y="71066"/>
                </a:cubicBezTo>
                <a:close/>
                <a:moveTo>
                  <a:pt x="237168" y="29923"/>
                </a:moveTo>
                <a:lnTo>
                  <a:pt x="237982" y="29923"/>
                </a:lnTo>
                <a:lnTo>
                  <a:pt x="238729" y="31391"/>
                </a:lnTo>
                <a:lnTo>
                  <a:pt x="238729" y="31483"/>
                </a:lnTo>
                <a:lnTo>
                  <a:pt x="239812" y="33022"/>
                </a:lnTo>
                <a:lnTo>
                  <a:pt x="237168" y="33022"/>
                </a:lnTo>
                <a:close/>
                <a:moveTo>
                  <a:pt x="237657" y="29285"/>
                </a:moveTo>
                <a:lnTo>
                  <a:pt x="241131" y="29285"/>
                </a:lnTo>
                <a:lnTo>
                  <a:pt x="241131" y="33660"/>
                </a:lnTo>
                <a:lnTo>
                  <a:pt x="240261" y="33660"/>
                </a:lnTo>
                <a:lnTo>
                  <a:pt x="239812" y="33022"/>
                </a:lnTo>
                <a:lnTo>
                  <a:pt x="240578" y="33022"/>
                </a:lnTo>
                <a:lnTo>
                  <a:pt x="240578" y="29923"/>
                </a:lnTo>
                <a:lnTo>
                  <a:pt x="237982" y="29923"/>
                </a:lnTo>
                <a:close/>
                <a:moveTo>
                  <a:pt x="201950" y="0"/>
                </a:moveTo>
                <a:cubicBezTo>
                  <a:pt x="203886" y="0"/>
                  <a:pt x="205822" y="184"/>
                  <a:pt x="207757" y="460"/>
                </a:cubicBezTo>
                <a:cubicBezTo>
                  <a:pt x="215731" y="1703"/>
                  <a:pt x="222852" y="5454"/>
                  <a:pt x="228290" y="10885"/>
                </a:cubicBezTo>
                <a:lnTo>
                  <a:pt x="237657" y="29285"/>
                </a:lnTo>
                <a:lnTo>
                  <a:pt x="236615" y="29285"/>
                </a:lnTo>
                <a:lnTo>
                  <a:pt x="236615" y="33660"/>
                </a:lnTo>
                <a:lnTo>
                  <a:pt x="240261" y="33660"/>
                </a:lnTo>
                <a:lnTo>
                  <a:pt x="252648" y="51274"/>
                </a:lnTo>
                <a:cubicBezTo>
                  <a:pt x="256796" y="53484"/>
                  <a:pt x="261313" y="54680"/>
                  <a:pt x="265922" y="54680"/>
                </a:cubicBezTo>
                <a:cubicBezTo>
                  <a:pt x="269609" y="54680"/>
                  <a:pt x="273296" y="53944"/>
                  <a:pt x="276799" y="52471"/>
                </a:cubicBezTo>
                <a:cubicBezTo>
                  <a:pt x="281500" y="50446"/>
                  <a:pt x="286477" y="49433"/>
                  <a:pt x="291455" y="49433"/>
                </a:cubicBezTo>
                <a:cubicBezTo>
                  <a:pt x="301963" y="49433"/>
                  <a:pt x="312287" y="53944"/>
                  <a:pt x="319569" y="62229"/>
                </a:cubicBezTo>
                <a:cubicBezTo>
                  <a:pt x="330170" y="74380"/>
                  <a:pt x="331737" y="92054"/>
                  <a:pt x="323348" y="105862"/>
                </a:cubicBezTo>
                <a:cubicBezTo>
                  <a:pt x="319016" y="113135"/>
                  <a:pt x="318186" y="122064"/>
                  <a:pt x="321228" y="129981"/>
                </a:cubicBezTo>
                <a:cubicBezTo>
                  <a:pt x="324270" y="137805"/>
                  <a:pt x="330815" y="143881"/>
                  <a:pt x="339019" y="146366"/>
                </a:cubicBezTo>
                <a:cubicBezTo>
                  <a:pt x="354412" y="151061"/>
                  <a:pt x="365105" y="165145"/>
                  <a:pt x="365474" y="181347"/>
                </a:cubicBezTo>
                <a:cubicBezTo>
                  <a:pt x="365750" y="197456"/>
                  <a:pt x="355611" y="211909"/>
                  <a:pt x="340217" y="217156"/>
                </a:cubicBezTo>
                <a:cubicBezTo>
                  <a:pt x="332197" y="219918"/>
                  <a:pt x="325929" y="226269"/>
                  <a:pt x="323164" y="234278"/>
                </a:cubicBezTo>
                <a:cubicBezTo>
                  <a:pt x="320399" y="242287"/>
                  <a:pt x="321505" y="251124"/>
                  <a:pt x="326114" y="258212"/>
                </a:cubicBezTo>
                <a:cubicBezTo>
                  <a:pt x="335055" y="271744"/>
                  <a:pt x="334133" y="289418"/>
                  <a:pt x="323901" y="302030"/>
                </a:cubicBezTo>
                <a:cubicBezTo>
                  <a:pt x="316712" y="310867"/>
                  <a:pt x="306019" y="315838"/>
                  <a:pt x="294958" y="315838"/>
                </a:cubicBezTo>
                <a:cubicBezTo>
                  <a:pt x="290441" y="315838"/>
                  <a:pt x="285924" y="315010"/>
                  <a:pt x="281592" y="313353"/>
                </a:cubicBezTo>
                <a:lnTo>
                  <a:pt x="281592" y="313260"/>
                </a:lnTo>
                <a:cubicBezTo>
                  <a:pt x="278366" y="312064"/>
                  <a:pt x="274955" y="311419"/>
                  <a:pt x="271637" y="311419"/>
                </a:cubicBezTo>
                <a:cubicBezTo>
                  <a:pt x="266751" y="311419"/>
                  <a:pt x="261774" y="312800"/>
                  <a:pt x="257441" y="315378"/>
                </a:cubicBezTo>
                <a:cubicBezTo>
                  <a:pt x="250159" y="319796"/>
                  <a:pt x="245366" y="327253"/>
                  <a:pt x="244352" y="335722"/>
                </a:cubicBezTo>
                <a:cubicBezTo>
                  <a:pt x="242416" y="351739"/>
                  <a:pt x="230341" y="364719"/>
                  <a:pt x="214486" y="367757"/>
                </a:cubicBezTo>
                <a:cubicBezTo>
                  <a:pt x="212090" y="368217"/>
                  <a:pt x="209693" y="368493"/>
                  <a:pt x="207297" y="368493"/>
                </a:cubicBezTo>
                <a:cubicBezTo>
                  <a:pt x="194023" y="368493"/>
                  <a:pt x="181395" y="361313"/>
                  <a:pt x="174758" y="349254"/>
                </a:cubicBezTo>
                <a:lnTo>
                  <a:pt x="174666" y="349254"/>
                </a:lnTo>
                <a:cubicBezTo>
                  <a:pt x="170610" y="341797"/>
                  <a:pt x="163328" y="336734"/>
                  <a:pt x="154940" y="335354"/>
                </a:cubicBezTo>
                <a:cubicBezTo>
                  <a:pt x="153465" y="335169"/>
                  <a:pt x="152082" y="335077"/>
                  <a:pt x="150607" y="335077"/>
                </a:cubicBezTo>
                <a:cubicBezTo>
                  <a:pt x="143694" y="335077"/>
                  <a:pt x="136965" y="337655"/>
                  <a:pt x="131803" y="342534"/>
                </a:cubicBezTo>
                <a:cubicBezTo>
                  <a:pt x="124705" y="349162"/>
                  <a:pt x="115488" y="352568"/>
                  <a:pt x="106270" y="352568"/>
                </a:cubicBezTo>
                <a:cubicBezTo>
                  <a:pt x="100094" y="352568"/>
                  <a:pt x="93918" y="351095"/>
                  <a:pt x="88295" y="347965"/>
                </a:cubicBezTo>
                <a:cubicBezTo>
                  <a:pt x="74100" y="340140"/>
                  <a:pt x="66541" y="324491"/>
                  <a:pt x="69675" y="308658"/>
                </a:cubicBezTo>
                <a:cubicBezTo>
                  <a:pt x="71335" y="300373"/>
                  <a:pt x="69030" y="291260"/>
                  <a:pt x="63500" y="284908"/>
                </a:cubicBezTo>
                <a:cubicBezTo>
                  <a:pt x="58245" y="278924"/>
                  <a:pt x="50687" y="275426"/>
                  <a:pt x="42760" y="275426"/>
                </a:cubicBezTo>
                <a:cubicBezTo>
                  <a:pt x="42207" y="275426"/>
                  <a:pt x="41746" y="275426"/>
                  <a:pt x="41193" y="275518"/>
                </a:cubicBezTo>
                <a:cubicBezTo>
                  <a:pt x="40547" y="275518"/>
                  <a:pt x="39810" y="275518"/>
                  <a:pt x="39165" y="275518"/>
                </a:cubicBezTo>
                <a:cubicBezTo>
                  <a:pt x="23771" y="275518"/>
                  <a:pt x="9944" y="266129"/>
                  <a:pt x="4414" y="251676"/>
                </a:cubicBezTo>
                <a:cubicBezTo>
                  <a:pt x="-1394" y="236671"/>
                  <a:pt x="3123" y="219549"/>
                  <a:pt x="15752" y="209423"/>
                </a:cubicBezTo>
                <a:cubicBezTo>
                  <a:pt x="22388" y="204084"/>
                  <a:pt x="26168" y="195983"/>
                  <a:pt x="25983" y="187514"/>
                </a:cubicBezTo>
                <a:cubicBezTo>
                  <a:pt x="25799" y="179045"/>
                  <a:pt x="21743" y="171129"/>
                  <a:pt x="15014" y="166066"/>
                </a:cubicBezTo>
                <a:lnTo>
                  <a:pt x="14922" y="165974"/>
                </a:lnTo>
                <a:cubicBezTo>
                  <a:pt x="2017" y="156308"/>
                  <a:pt x="-3237" y="139370"/>
                  <a:pt x="2017" y="124089"/>
                </a:cubicBezTo>
                <a:cubicBezTo>
                  <a:pt x="7179" y="109084"/>
                  <a:pt x="21374" y="99050"/>
                  <a:pt x="37229" y="99050"/>
                </a:cubicBezTo>
                <a:cubicBezTo>
                  <a:pt x="37505" y="99050"/>
                  <a:pt x="37782" y="99050"/>
                  <a:pt x="37966" y="99050"/>
                </a:cubicBezTo>
                <a:lnTo>
                  <a:pt x="38519" y="99050"/>
                </a:lnTo>
                <a:cubicBezTo>
                  <a:pt x="46815" y="99050"/>
                  <a:pt x="54650" y="95276"/>
                  <a:pt x="59905" y="88832"/>
                </a:cubicBezTo>
                <a:cubicBezTo>
                  <a:pt x="65251" y="82204"/>
                  <a:pt x="67279" y="73551"/>
                  <a:pt x="65343" y="65266"/>
                </a:cubicBezTo>
                <a:cubicBezTo>
                  <a:pt x="61656" y="49525"/>
                  <a:pt x="68477" y="33232"/>
                  <a:pt x="82304" y="24947"/>
                </a:cubicBezTo>
                <a:cubicBezTo>
                  <a:pt x="88295" y="21357"/>
                  <a:pt x="94932" y="19608"/>
                  <a:pt x="101569" y="19608"/>
                </a:cubicBezTo>
                <a:cubicBezTo>
                  <a:pt x="110326" y="19608"/>
                  <a:pt x="119083" y="22645"/>
                  <a:pt x="126088" y="28721"/>
                </a:cubicBezTo>
                <a:cubicBezTo>
                  <a:pt x="131158" y="33140"/>
                  <a:pt x="137518" y="35533"/>
                  <a:pt x="144155" y="35533"/>
                </a:cubicBezTo>
                <a:cubicBezTo>
                  <a:pt x="145906" y="35533"/>
                  <a:pt x="147658" y="35349"/>
                  <a:pt x="149409" y="34981"/>
                </a:cubicBezTo>
                <a:cubicBezTo>
                  <a:pt x="157705" y="33416"/>
                  <a:pt x="164895" y="27985"/>
                  <a:pt x="168674" y="20436"/>
                </a:cubicBezTo>
                <a:cubicBezTo>
                  <a:pt x="175127" y="7733"/>
                  <a:pt x="188031" y="0"/>
                  <a:pt x="201950" y="0"/>
                </a:cubicBezTo>
                <a:close/>
              </a:path>
            </a:pathLst>
          </a:custGeom>
          <a:solidFill>
            <a:schemeClr val="accent5">
              <a:lumMod val="50000"/>
            </a:schemeClr>
          </a:solidFill>
          <a:ln>
            <a:noFill/>
          </a:ln>
        </p:spPr>
      </p:sp>
      <p:sp>
        <p:nvSpPr>
          <p:cNvPr id="21" name="pin-award_70003">
            <a:extLst>
              <a:ext uri="{FF2B5EF4-FFF2-40B4-BE49-F238E27FC236}">
                <a16:creationId xmlns:a16="http://schemas.microsoft.com/office/drawing/2014/main" xmlns="" id="{F953BAAC-CFD8-4370-B469-42D79FEA932A}"/>
              </a:ext>
            </a:extLst>
          </p:cNvPr>
          <p:cNvSpPr>
            <a:spLocks noChangeAspect="1"/>
          </p:cNvSpPr>
          <p:nvPr/>
        </p:nvSpPr>
        <p:spPr bwMode="auto">
          <a:xfrm>
            <a:off x="964810" y="5350059"/>
            <a:ext cx="257360" cy="400110"/>
          </a:xfrm>
          <a:custGeom>
            <a:avLst/>
            <a:gdLst>
              <a:gd name="connsiteX0" fmla="*/ 147788 w 390121"/>
              <a:gd name="connsiteY0" fmla="*/ 380983 h 606510"/>
              <a:gd name="connsiteX1" fmla="*/ 203660 w 390121"/>
              <a:gd name="connsiteY1" fmla="*/ 408416 h 606510"/>
              <a:gd name="connsiteX2" fmla="*/ 152397 w 390121"/>
              <a:gd name="connsiteY2" fmla="*/ 553957 h 606510"/>
              <a:gd name="connsiteX3" fmla="*/ 145206 w 390121"/>
              <a:gd name="connsiteY3" fmla="*/ 559020 h 606510"/>
              <a:gd name="connsiteX4" fmla="*/ 145114 w 390121"/>
              <a:gd name="connsiteY4" fmla="*/ 559020 h 606510"/>
              <a:gd name="connsiteX5" fmla="*/ 137922 w 390121"/>
              <a:gd name="connsiteY5" fmla="*/ 554049 h 606510"/>
              <a:gd name="connsiteX6" fmla="*/ 110908 w 390121"/>
              <a:gd name="connsiteY6" fmla="*/ 479944 h 606510"/>
              <a:gd name="connsiteX7" fmla="*/ 106298 w 390121"/>
              <a:gd name="connsiteY7" fmla="*/ 475341 h 606510"/>
              <a:gd name="connsiteX8" fmla="*/ 103717 w 390121"/>
              <a:gd name="connsiteY8" fmla="*/ 474881 h 606510"/>
              <a:gd name="connsiteX9" fmla="*/ 99752 w 390121"/>
              <a:gd name="connsiteY9" fmla="*/ 475985 h 606510"/>
              <a:gd name="connsiteX10" fmla="*/ 32170 w 390121"/>
              <a:gd name="connsiteY10" fmla="*/ 516858 h 606510"/>
              <a:gd name="connsiteX11" fmla="*/ 28206 w 390121"/>
              <a:gd name="connsiteY11" fmla="*/ 517963 h 606510"/>
              <a:gd name="connsiteX12" fmla="*/ 23411 w 390121"/>
              <a:gd name="connsiteY12" fmla="*/ 516214 h 606510"/>
              <a:gd name="connsiteX13" fmla="*/ 20922 w 390121"/>
              <a:gd name="connsiteY13" fmla="*/ 507745 h 606510"/>
              <a:gd name="connsiteX14" fmla="*/ 65638 w 390121"/>
              <a:gd name="connsiteY14" fmla="*/ 381167 h 606510"/>
              <a:gd name="connsiteX15" fmla="*/ 68773 w 390121"/>
              <a:gd name="connsiteY15" fmla="*/ 383192 h 606510"/>
              <a:gd name="connsiteX16" fmla="*/ 106298 w 390121"/>
              <a:gd name="connsiteY16" fmla="*/ 392950 h 606510"/>
              <a:gd name="connsiteX17" fmla="*/ 147788 w 390121"/>
              <a:gd name="connsiteY17" fmla="*/ 380983 h 606510"/>
              <a:gd name="connsiteX18" fmla="*/ 318116 w 390121"/>
              <a:gd name="connsiteY18" fmla="*/ 352192 h 606510"/>
              <a:gd name="connsiteX19" fmla="*/ 389716 w 390121"/>
              <a:gd name="connsiteY19" fmla="*/ 555241 h 606510"/>
              <a:gd name="connsiteX20" fmla="*/ 387321 w 390121"/>
              <a:gd name="connsiteY20" fmla="*/ 563710 h 606510"/>
              <a:gd name="connsiteX21" fmla="*/ 378566 w 390121"/>
              <a:gd name="connsiteY21" fmla="*/ 564262 h 606510"/>
              <a:gd name="connsiteX22" fmla="*/ 310928 w 390121"/>
              <a:gd name="connsiteY22" fmla="*/ 523486 h 606510"/>
              <a:gd name="connsiteX23" fmla="*/ 304477 w 390121"/>
              <a:gd name="connsiteY23" fmla="*/ 522842 h 606510"/>
              <a:gd name="connsiteX24" fmla="*/ 299870 w 390121"/>
              <a:gd name="connsiteY24" fmla="*/ 527352 h 606510"/>
              <a:gd name="connsiteX25" fmla="*/ 272778 w 390121"/>
              <a:gd name="connsiteY25" fmla="*/ 601448 h 606510"/>
              <a:gd name="connsiteX26" fmla="*/ 265590 w 390121"/>
              <a:gd name="connsiteY26" fmla="*/ 606510 h 606510"/>
              <a:gd name="connsiteX27" fmla="*/ 258402 w 390121"/>
              <a:gd name="connsiteY27" fmla="*/ 601356 h 606510"/>
              <a:gd name="connsiteX28" fmla="*/ 218409 w 390121"/>
              <a:gd name="connsiteY28" fmla="*/ 488049 h 606510"/>
              <a:gd name="connsiteX29" fmla="*/ 251122 w 390121"/>
              <a:gd name="connsiteY29" fmla="*/ 395361 h 606510"/>
              <a:gd name="connsiteX30" fmla="*/ 281348 w 390121"/>
              <a:gd name="connsiteY30" fmla="*/ 354953 h 606510"/>
              <a:gd name="connsiteX31" fmla="*/ 294986 w 390121"/>
              <a:gd name="connsiteY31" fmla="*/ 356150 h 606510"/>
              <a:gd name="connsiteX32" fmla="*/ 318116 w 390121"/>
              <a:gd name="connsiteY32" fmla="*/ 352192 h 606510"/>
              <a:gd name="connsiteX33" fmla="*/ 182774 w 390121"/>
              <a:gd name="connsiteY33" fmla="*/ 111352 h 606510"/>
              <a:gd name="connsiteX34" fmla="*/ 255739 w 390121"/>
              <a:gd name="connsiteY34" fmla="*/ 184211 h 606510"/>
              <a:gd name="connsiteX35" fmla="*/ 182774 w 390121"/>
              <a:gd name="connsiteY35" fmla="*/ 257070 h 606510"/>
              <a:gd name="connsiteX36" fmla="*/ 109809 w 390121"/>
              <a:gd name="connsiteY36" fmla="*/ 184211 h 606510"/>
              <a:gd name="connsiteX37" fmla="*/ 182774 w 390121"/>
              <a:gd name="connsiteY37" fmla="*/ 111352 h 606510"/>
              <a:gd name="connsiteX38" fmla="*/ 182777 w 390121"/>
              <a:gd name="connsiteY38" fmla="*/ 71066 h 606510"/>
              <a:gd name="connsiteX39" fmla="*/ 69399 w 390121"/>
              <a:gd name="connsiteY39" fmla="*/ 184200 h 606510"/>
              <a:gd name="connsiteX40" fmla="*/ 182777 w 390121"/>
              <a:gd name="connsiteY40" fmla="*/ 297427 h 606510"/>
              <a:gd name="connsiteX41" fmla="*/ 296064 w 390121"/>
              <a:gd name="connsiteY41" fmla="*/ 184200 h 606510"/>
              <a:gd name="connsiteX42" fmla="*/ 182777 w 390121"/>
              <a:gd name="connsiteY42" fmla="*/ 71066 h 606510"/>
              <a:gd name="connsiteX43" fmla="*/ 237168 w 390121"/>
              <a:gd name="connsiteY43" fmla="*/ 29923 h 606510"/>
              <a:gd name="connsiteX44" fmla="*/ 237982 w 390121"/>
              <a:gd name="connsiteY44" fmla="*/ 29923 h 606510"/>
              <a:gd name="connsiteX45" fmla="*/ 238729 w 390121"/>
              <a:gd name="connsiteY45" fmla="*/ 31391 h 606510"/>
              <a:gd name="connsiteX46" fmla="*/ 238729 w 390121"/>
              <a:gd name="connsiteY46" fmla="*/ 31483 h 606510"/>
              <a:gd name="connsiteX47" fmla="*/ 239812 w 390121"/>
              <a:gd name="connsiteY47" fmla="*/ 33022 h 606510"/>
              <a:gd name="connsiteX48" fmla="*/ 237168 w 390121"/>
              <a:gd name="connsiteY48" fmla="*/ 33022 h 606510"/>
              <a:gd name="connsiteX49" fmla="*/ 237657 w 390121"/>
              <a:gd name="connsiteY49" fmla="*/ 29285 h 606510"/>
              <a:gd name="connsiteX50" fmla="*/ 241131 w 390121"/>
              <a:gd name="connsiteY50" fmla="*/ 29285 h 606510"/>
              <a:gd name="connsiteX51" fmla="*/ 241131 w 390121"/>
              <a:gd name="connsiteY51" fmla="*/ 33660 h 606510"/>
              <a:gd name="connsiteX52" fmla="*/ 240261 w 390121"/>
              <a:gd name="connsiteY52" fmla="*/ 33660 h 606510"/>
              <a:gd name="connsiteX53" fmla="*/ 239812 w 390121"/>
              <a:gd name="connsiteY53" fmla="*/ 33022 h 606510"/>
              <a:gd name="connsiteX54" fmla="*/ 240578 w 390121"/>
              <a:gd name="connsiteY54" fmla="*/ 33022 h 606510"/>
              <a:gd name="connsiteX55" fmla="*/ 240578 w 390121"/>
              <a:gd name="connsiteY55" fmla="*/ 29923 h 606510"/>
              <a:gd name="connsiteX56" fmla="*/ 237982 w 390121"/>
              <a:gd name="connsiteY56" fmla="*/ 29923 h 606510"/>
              <a:gd name="connsiteX57" fmla="*/ 201950 w 390121"/>
              <a:gd name="connsiteY57" fmla="*/ 0 h 606510"/>
              <a:gd name="connsiteX58" fmla="*/ 207757 w 390121"/>
              <a:gd name="connsiteY58" fmla="*/ 460 h 606510"/>
              <a:gd name="connsiteX59" fmla="*/ 228290 w 390121"/>
              <a:gd name="connsiteY59" fmla="*/ 10885 h 606510"/>
              <a:gd name="connsiteX60" fmla="*/ 237657 w 390121"/>
              <a:gd name="connsiteY60" fmla="*/ 29285 h 606510"/>
              <a:gd name="connsiteX61" fmla="*/ 236615 w 390121"/>
              <a:gd name="connsiteY61" fmla="*/ 29285 h 606510"/>
              <a:gd name="connsiteX62" fmla="*/ 236615 w 390121"/>
              <a:gd name="connsiteY62" fmla="*/ 33660 h 606510"/>
              <a:gd name="connsiteX63" fmla="*/ 240261 w 390121"/>
              <a:gd name="connsiteY63" fmla="*/ 33660 h 606510"/>
              <a:gd name="connsiteX64" fmla="*/ 252648 w 390121"/>
              <a:gd name="connsiteY64" fmla="*/ 51274 h 606510"/>
              <a:gd name="connsiteX65" fmla="*/ 265922 w 390121"/>
              <a:gd name="connsiteY65" fmla="*/ 54680 h 606510"/>
              <a:gd name="connsiteX66" fmla="*/ 276799 w 390121"/>
              <a:gd name="connsiteY66" fmla="*/ 52471 h 606510"/>
              <a:gd name="connsiteX67" fmla="*/ 291455 w 390121"/>
              <a:gd name="connsiteY67" fmla="*/ 49433 h 606510"/>
              <a:gd name="connsiteX68" fmla="*/ 319569 w 390121"/>
              <a:gd name="connsiteY68" fmla="*/ 62229 h 606510"/>
              <a:gd name="connsiteX69" fmla="*/ 323348 w 390121"/>
              <a:gd name="connsiteY69" fmla="*/ 105862 h 606510"/>
              <a:gd name="connsiteX70" fmla="*/ 321228 w 390121"/>
              <a:gd name="connsiteY70" fmla="*/ 129981 h 606510"/>
              <a:gd name="connsiteX71" fmla="*/ 339019 w 390121"/>
              <a:gd name="connsiteY71" fmla="*/ 146366 h 606510"/>
              <a:gd name="connsiteX72" fmla="*/ 365474 w 390121"/>
              <a:gd name="connsiteY72" fmla="*/ 181347 h 606510"/>
              <a:gd name="connsiteX73" fmla="*/ 340217 w 390121"/>
              <a:gd name="connsiteY73" fmla="*/ 217156 h 606510"/>
              <a:gd name="connsiteX74" fmla="*/ 323164 w 390121"/>
              <a:gd name="connsiteY74" fmla="*/ 234278 h 606510"/>
              <a:gd name="connsiteX75" fmla="*/ 326114 w 390121"/>
              <a:gd name="connsiteY75" fmla="*/ 258212 h 606510"/>
              <a:gd name="connsiteX76" fmla="*/ 323901 w 390121"/>
              <a:gd name="connsiteY76" fmla="*/ 302030 h 606510"/>
              <a:gd name="connsiteX77" fmla="*/ 294958 w 390121"/>
              <a:gd name="connsiteY77" fmla="*/ 315838 h 606510"/>
              <a:gd name="connsiteX78" fmla="*/ 281592 w 390121"/>
              <a:gd name="connsiteY78" fmla="*/ 313353 h 606510"/>
              <a:gd name="connsiteX79" fmla="*/ 281592 w 390121"/>
              <a:gd name="connsiteY79" fmla="*/ 313260 h 606510"/>
              <a:gd name="connsiteX80" fmla="*/ 271637 w 390121"/>
              <a:gd name="connsiteY80" fmla="*/ 311419 h 606510"/>
              <a:gd name="connsiteX81" fmla="*/ 257441 w 390121"/>
              <a:gd name="connsiteY81" fmla="*/ 315378 h 606510"/>
              <a:gd name="connsiteX82" fmla="*/ 244352 w 390121"/>
              <a:gd name="connsiteY82" fmla="*/ 335722 h 606510"/>
              <a:gd name="connsiteX83" fmla="*/ 214486 w 390121"/>
              <a:gd name="connsiteY83" fmla="*/ 367757 h 606510"/>
              <a:gd name="connsiteX84" fmla="*/ 207297 w 390121"/>
              <a:gd name="connsiteY84" fmla="*/ 368493 h 606510"/>
              <a:gd name="connsiteX85" fmla="*/ 174758 w 390121"/>
              <a:gd name="connsiteY85" fmla="*/ 349254 h 606510"/>
              <a:gd name="connsiteX86" fmla="*/ 174666 w 390121"/>
              <a:gd name="connsiteY86" fmla="*/ 349254 h 606510"/>
              <a:gd name="connsiteX87" fmla="*/ 154940 w 390121"/>
              <a:gd name="connsiteY87" fmla="*/ 335354 h 606510"/>
              <a:gd name="connsiteX88" fmla="*/ 150607 w 390121"/>
              <a:gd name="connsiteY88" fmla="*/ 335077 h 606510"/>
              <a:gd name="connsiteX89" fmla="*/ 131803 w 390121"/>
              <a:gd name="connsiteY89" fmla="*/ 342534 h 606510"/>
              <a:gd name="connsiteX90" fmla="*/ 106270 w 390121"/>
              <a:gd name="connsiteY90" fmla="*/ 352568 h 606510"/>
              <a:gd name="connsiteX91" fmla="*/ 88295 w 390121"/>
              <a:gd name="connsiteY91" fmla="*/ 347965 h 606510"/>
              <a:gd name="connsiteX92" fmla="*/ 69675 w 390121"/>
              <a:gd name="connsiteY92" fmla="*/ 308658 h 606510"/>
              <a:gd name="connsiteX93" fmla="*/ 63500 w 390121"/>
              <a:gd name="connsiteY93" fmla="*/ 284908 h 606510"/>
              <a:gd name="connsiteX94" fmla="*/ 42760 w 390121"/>
              <a:gd name="connsiteY94" fmla="*/ 275426 h 606510"/>
              <a:gd name="connsiteX95" fmla="*/ 41193 w 390121"/>
              <a:gd name="connsiteY95" fmla="*/ 275518 h 606510"/>
              <a:gd name="connsiteX96" fmla="*/ 39165 w 390121"/>
              <a:gd name="connsiteY96" fmla="*/ 275518 h 606510"/>
              <a:gd name="connsiteX97" fmla="*/ 4414 w 390121"/>
              <a:gd name="connsiteY97" fmla="*/ 251676 h 606510"/>
              <a:gd name="connsiteX98" fmla="*/ 15752 w 390121"/>
              <a:gd name="connsiteY98" fmla="*/ 209423 h 606510"/>
              <a:gd name="connsiteX99" fmla="*/ 25983 w 390121"/>
              <a:gd name="connsiteY99" fmla="*/ 187514 h 606510"/>
              <a:gd name="connsiteX100" fmla="*/ 15014 w 390121"/>
              <a:gd name="connsiteY100" fmla="*/ 166066 h 606510"/>
              <a:gd name="connsiteX101" fmla="*/ 14922 w 390121"/>
              <a:gd name="connsiteY101" fmla="*/ 165974 h 606510"/>
              <a:gd name="connsiteX102" fmla="*/ 2017 w 390121"/>
              <a:gd name="connsiteY102" fmla="*/ 124089 h 606510"/>
              <a:gd name="connsiteX103" fmla="*/ 37229 w 390121"/>
              <a:gd name="connsiteY103" fmla="*/ 99050 h 606510"/>
              <a:gd name="connsiteX104" fmla="*/ 37966 w 390121"/>
              <a:gd name="connsiteY104" fmla="*/ 99050 h 606510"/>
              <a:gd name="connsiteX105" fmla="*/ 38519 w 390121"/>
              <a:gd name="connsiteY105" fmla="*/ 99050 h 606510"/>
              <a:gd name="connsiteX106" fmla="*/ 59905 w 390121"/>
              <a:gd name="connsiteY106" fmla="*/ 88832 h 606510"/>
              <a:gd name="connsiteX107" fmla="*/ 65343 w 390121"/>
              <a:gd name="connsiteY107" fmla="*/ 65266 h 606510"/>
              <a:gd name="connsiteX108" fmla="*/ 82304 w 390121"/>
              <a:gd name="connsiteY108" fmla="*/ 24947 h 606510"/>
              <a:gd name="connsiteX109" fmla="*/ 101569 w 390121"/>
              <a:gd name="connsiteY109" fmla="*/ 19608 h 606510"/>
              <a:gd name="connsiteX110" fmla="*/ 126088 w 390121"/>
              <a:gd name="connsiteY110" fmla="*/ 28721 h 606510"/>
              <a:gd name="connsiteX111" fmla="*/ 144155 w 390121"/>
              <a:gd name="connsiteY111" fmla="*/ 35533 h 606510"/>
              <a:gd name="connsiteX112" fmla="*/ 149409 w 390121"/>
              <a:gd name="connsiteY112" fmla="*/ 34981 h 606510"/>
              <a:gd name="connsiteX113" fmla="*/ 168674 w 390121"/>
              <a:gd name="connsiteY113" fmla="*/ 20436 h 606510"/>
              <a:gd name="connsiteX114" fmla="*/ 201950 w 390121"/>
              <a:gd name="connsiteY114" fmla="*/ 0 h 60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390121" h="606510">
                <a:moveTo>
                  <a:pt x="147788" y="380983"/>
                </a:moveTo>
                <a:cubicBezTo>
                  <a:pt x="161617" y="397461"/>
                  <a:pt x="181901" y="407311"/>
                  <a:pt x="203660" y="408416"/>
                </a:cubicBezTo>
                <a:lnTo>
                  <a:pt x="152397" y="553957"/>
                </a:lnTo>
                <a:cubicBezTo>
                  <a:pt x="151291" y="556995"/>
                  <a:pt x="148433" y="559020"/>
                  <a:pt x="145206" y="559020"/>
                </a:cubicBezTo>
                <a:lnTo>
                  <a:pt x="145114" y="559020"/>
                </a:lnTo>
                <a:cubicBezTo>
                  <a:pt x="141887" y="559020"/>
                  <a:pt x="139029" y="556995"/>
                  <a:pt x="137922" y="554049"/>
                </a:cubicBezTo>
                <a:lnTo>
                  <a:pt x="110908" y="479944"/>
                </a:lnTo>
                <a:cubicBezTo>
                  <a:pt x="110078" y="477734"/>
                  <a:pt x="108419" y="476077"/>
                  <a:pt x="106298" y="475341"/>
                </a:cubicBezTo>
                <a:cubicBezTo>
                  <a:pt x="105376" y="475065"/>
                  <a:pt x="104546" y="474881"/>
                  <a:pt x="103717" y="474881"/>
                </a:cubicBezTo>
                <a:cubicBezTo>
                  <a:pt x="102334" y="474881"/>
                  <a:pt x="100951" y="475249"/>
                  <a:pt x="99752" y="475985"/>
                </a:cubicBezTo>
                <a:lnTo>
                  <a:pt x="32170" y="516858"/>
                </a:lnTo>
                <a:cubicBezTo>
                  <a:pt x="30880" y="517595"/>
                  <a:pt x="29589" y="517963"/>
                  <a:pt x="28206" y="517963"/>
                </a:cubicBezTo>
                <a:cubicBezTo>
                  <a:pt x="26454" y="517963"/>
                  <a:pt x="24794" y="517318"/>
                  <a:pt x="23411" y="516214"/>
                </a:cubicBezTo>
                <a:cubicBezTo>
                  <a:pt x="20830" y="514189"/>
                  <a:pt x="19908" y="510782"/>
                  <a:pt x="20922" y="507745"/>
                </a:cubicBezTo>
                <a:lnTo>
                  <a:pt x="65638" y="381167"/>
                </a:lnTo>
                <a:cubicBezTo>
                  <a:pt x="66653" y="381904"/>
                  <a:pt x="67667" y="382640"/>
                  <a:pt x="68773" y="383192"/>
                </a:cubicBezTo>
                <a:cubicBezTo>
                  <a:pt x="80206" y="389544"/>
                  <a:pt x="93206" y="392950"/>
                  <a:pt x="106298" y="392950"/>
                </a:cubicBezTo>
                <a:cubicBezTo>
                  <a:pt x="121142" y="392950"/>
                  <a:pt x="135433" y="388716"/>
                  <a:pt x="147788" y="380983"/>
                </a:cubicBezTo>
                <a:close/>
                <a:moveTo>
                  <a:pt x="318116" y="352192"/>
                </a:moveTo>
                <a:lnTo>
                  <a:pt x="389716" y="555241"/>
                </a:lnTo>
                <a:cubicBezTo>
                  <a:pt x="390730" y="558279"/>
                  <a:pt x="389809" y="561592"/>
                  <a:pt x="387321" y="563710"/>
                </a:cubicBezTo>
                <a:cubicBezTo>
                  <a:pt x="384832" y="565734"/>
                  <a:pt x="381331" y="565919"/>
                  <a:pt x="378566" y="564262"/>
                </a:cubicBezTo>
                <a:lnTo>
                  <a:pt x="310928" y="523486"/>
                </a:lnTo>
                <a:cubicBezTo>
                  <a:pt x="308993" y="522290"/>
                  <a:pt x="306597" y="522013"/>
                  <a:pt x="304477" y="522842"/>
                </a:cubicBezTo>
                <a:cubicBezTo>
                  <a:pt x="302266" y="523578"/>
                  <a:pt x="300607" y="525235"/>
                  <a:pt x="299870" y="527352"/>
                </a:cubicBezTo>
                <a:lnTo>
                  <a:pt x="272778" y="601448"/>
                </a:lnTo>
                <a:cubicBezTo>
                  <a:pt x="271672" y="604485"/>
                  <a:pt x="268815" y="606510"/>
                  <a:pt x="265590" y="606510"/>
                </a:cubicBezTo>
                <a:cubicBezTo>
                  <a:pt x="262365" y="606510"/>
                  <a:pt x="259508" y="604393"/>
                  <a:pt x="258402" y="601356"/>
                </a:cubicBezTo>
                <a:lnTo>
                  <a:pt x="218409" y="488049"/>
                </a:lnTo>
                <a:lnTo>
                  <a:pt x="251122" y="395361"/>
                </a:lnTo>
                <a:cubicBezTo>
                  <a:pt x="265314" y="385788"/>
                  <a:pt x="276003" y="371613"/>
                  <a:pt x="281348" y="354953"/>
                </a:cubicBezTo>
                <a:cubicBezTo>
                  <a:pt x="285863" y="355782"/>
                  <a:pt x="290378" y="356150"/>
                  <a:pt x="294986" y="356150"/>
                </a:cubicBezTo>
                <a:cubicBezTo>
                  <a:pt x="303003" y="356150"/>
                  <a:pt x="310744" y="354493"/>
                  <a:pt x="318116" y="352192"/>
                </a:cubicBezTo>
                <a:close/>
                <a:moveTo>
                  <a:pt x="182774" y="111352"/>
                </a:moveTo>
                <a:cubicBezTo>
                  <a:pt x="223071" y="111352"/>
                  <a:pt x="255739" y="143972"/>
                  <a:pt x="255739" y="184211"/>
                </a:cubicBezTo>
                <a:cubicBezTo>
                  <a:pt x="255739" y="224450"/>
                  <a:pt x="223071" y="257070"/>
                  <a:pt x="182774" y="257070"/>
                </a:cubicBezTo>
                <a:cubicBezTo>
                  <a:pt x="142477" y="257070"/>
                  <a:pt x="109809" y="224450"/>
                  <a:pt x="109809" y="184211"/>
                </a:cubicBezTo>
                <a:cubicBezTo>
                  <a:pt x="109809" y="143972"/>
                  <a:pt x="142477" y="111352"/>
                  <a:pt x="182774" y="111352"/>
                </a:cubicBezTo>
                <a:close/>
                <a:moveTo>
                  <a:pt x="182777" y="71066"/>
                </a:moveTo>
                <a:cubicBezTo>
                  <a:pt x="120281" y="71066"/>
                  <a:pt x="69399" y="121788"/>
                  <a:pt x="69399" y="184200"/>
                </a:cubicBezTo>
                <a:cubicBezTo>
                  <a:pt x="69399" y="246613"/>
                  <a:pt x="120281" y="297427"/>
                  <a:pt x="182777" y="297427"/>
                </a:cubicBezTo>
                <a:cubicBezTo>
                  <a:pt x="245274" y="297427"/>
                  <a:pt x="296064" y="246613"/>
                  <a:pt x="296064" y="184200"/>
                </a:cubicBezTo>
                <a:cubicBezTo>
                  <a:pt x="296064" y="121788"/>
                  <a:pt x="245274" y="71066"/>
                  <a:pt x="182777" y="71066"/>
                </a:cubicBezTo>
                <a:close/>
                <a:moveTo>
                  <a:pt x="237168" y="29923"/>
                </a:moveTo>
                <a:lnTo>
                  <a:pt x="237982" y="29923"/>
                </a:lnTo>
                <a:lnTo>
                  <a:pt x="238729" y="31391"/>
                </a:lnTo>
                <a:lnTo>
                  <a:pt x="238729" y="31483"/>
                </a:lnTo>
                <a:lnTo>
                  <a:pt x="239812" y="33022"/>
                </a:lnTo>
                <a:lnTo>
                  <a:pt x="237168" y="33022"/>
                </a:lnTo>
                <a:close/>
                <a:moveTo>
                  <a:pt x="237657" y="29285"/>
                </a:moveTo>
                <a:lnTo>
                  <a:pt x="241131" y="29285"/>
                </a:lnTo>
                <a:lnTo>
                  <a:pt x="241131" y="33660"/>
                </a:lnTo>
                <a:lnTo>
                  <a:pt x="240261" y="33660"/>
                </a:lnTo>
                <a:lnTo>
                  <a:pt x="239812" y="33022"/>
                </a:lnTo>
                <a:lnTo>
                  <a:pt x="240578" y="33022"/>
                </a:lnTo>
                <a:lnTo>
                  <a:pt x="240578" y="29923"/>
                </a:lnTo>
                <a:lnTo>
                  <a:pt x="237982" y="29923"/>
                </a:lnTo>
                <a:close/>
                <a:moveTo>
                  <a:pt x="201950" y="0"/>
                </a:moveTo>
                <a:cubicBezTo>
                  <a:pt x="203886" y="0"/>
                  <a:pt x="205822" y="184"/>
                  <a:pt x="207757" y="460"/>
                </a:cubicBezTo>
                <a:cubicBezTo>
                  <a:pt x="215731" y="1703"/>
                  <a:pt x="222852" y="5454"/>
                  <a:pt x="228290" y="10885"/>
                </a:cubicBezTo>
                <a:lnTo>
                  <a:pt x="237657" y="29285"/>
                </a:lnTo>
                <a:lnTo>
                  <a:pt x="236615" y="29285"/>
                </a:lnTo>
                <a:lnTo>
                  <a:pt x="236615" y="33660"/>
                </a:lnTo>
                <a:lnTo>
                  <a:pt x="240261" y="33660"/>
                </a:lnTo>
                <a:lnTo>
                  <a:pt x="252648" y="51274"/>
                </a:lnTo>
                <a:cubicBezTo>
                  <a:pt x="256796" y="53484"/>
                  <a:pt x="261313" y="54680"/>
                  <a:pt x="265922" y="54680"/>
                </a:cubicBezTo>
                <a:cubicBezTo>
                  <a:pt x="269609" y="54680"/>
                  <a:pt x="273296" y="53944"/>
                  <a:pt x="276799" y="52471"/>
                </a:cubicBezTo>
                <a:cubicBezTo>
                  <a:pt x="281500" y="50446"/>
                  <a:pt x="286477" y="49433"/>
                  <a:pt x="291455" y="49433"/>
                </a:cubicBezTo>
                <a:cubicBezTo>
                  <a:pt x="301963" y="49433"/>
                  <a:pt x="312287" y="53944"/>
                  <a:pt x="319569" y="62229"/>
                </a:cubicBezTo>
                <a:cubicBezTo>
                  <a:pt x="330170" y="74380"/>
                  <a:pt x="331737" y="92054"/>
                  <a:pt x="323348" y="105862"/>
                </a:cubicBezTo>
                <a:cubicBezTo>
                  <a:pt x="319016" y="113135"/>
                  <a:pt x="318186" y="122064"/>
                  <a:pt x="321228" y="129981"/>
                </a:cubicBezTo>
                <a:cubicBezTo>
                  <a:pt x="324270" y="137805"/>
                  <a:pt x="330815" y="143881"/>
                  <a:pt x="339019" y="146366"/>
                </a:cubicBezTo>
                <a:cubicBezTo>
                  <a:pt x="354412" y="151061"/>
                  <a:pt x="365105" y="165145"/>
                  <a:pt x="365474" y="181347"/>
                </a:cubicBezTo>
                <a:cubicBezTo>
                  <a:pt x="365750" y="197456"/>
                  <a:pt x="355611" y="211909"/>
                  <a:pt x="340217" y="217156"/>
                </a:cubicBezTo>
                <a:cubicBezTo>
                  <a:pt x="332197" y="219918"/>
                  <a:pt x="325929" y="226269"/>
                  <a:pt x="323164" y="234278"/>
                </a:cubicBezTo>
                <a:cubicBezTo>
                  <a:pt x="320399" y="242287"/>
                  <a:pt x="321505" y="251124"/>
                  <a:pt x="326114" y="258212"/>
                </a:cubicBezTo>
                <a:cubicBezTo>
                  <a:pt x="335055" y="271744"/>
                  <a:pt x="334133" y="289418"/>
                  <a:pt x="323901" y="302030"/>
                </a:cubicBezTo>
                <a:cubicBezTo>
                  <a:pt x="316712" y="310867"/>
                  <a:pt x="306019" y="315838"/>
                  <a:pt x="294958" y="315838"/>
                </a:cubicBezTo>
                <a:cubicBezTo>
                  <a:pt x="290441" y="315838"/>
                  <a:pt x="285924" y="315010"/>
                  <a:pt x="281592" y="313353"/>
                </a:cubicBezTo>
                <a:lnTo>
                  <a:pt x="281592" y="313260"/>
                </a:lnTo>
                <a:cubicBezTo>
                  <a:pt x="278366" y="312064"/>
                  <a:pt x="274955" y="311419"/>
                  <a:pt x="271637" y="311419"/>
                </a:cubicBezTo>
                <a:cubicBezTo>
                  <a:pt x="266751" y="311419"/>
                  <a:pt x="261774" y="312800"/>
                  <a:pt x="257441" y="315378"/>
                </a:cubicBezTo>
                <a:cubicBezTo>
                  <a:pt x="250159" y="319796"/>
                  <a:pt x="245366" y="327253"/>
                  <a:pt x="244352" y="335722"/>
                </a:cubicBezTo>
                <a:cubicBezTo>
                  <a:pt x="242416" y="351739"/>
                  <a:pt x="230341" y="364719"/>
                  <a:pt x="214486" y="367757"/>
                </a:cubicBezTo>
                <a:cubicBezTo>
                  <a:pt x="212090" y="368217"/>
                  <a:pt x="209693" y="368493"/>
                  <a:pt x="207297" y="368493"/>
                </a:cubicBezTo>
                <a:cubicBezTo>
                  <a:pt x="194023" y="368493"/>
                  <a:pt x="181395" y="361313"/>
                  <a:pt x="174758" y="349254"/>
                </a:cubicBezTo>
                <a:lnTo>
                  <a:pt x="174666" y="349254"/>
                </a:lnTo>
                <a:cubicBezTo>
                  <a:pt x="170610" y="341797"/>
                  <a:pt x="163328" y="336734"/>
                  <a:pt x="154940" y="335354"/>
                </a:cubicBezTo>
                <a:cubicBezTo>
                  <a:pt x="153465" y="335169"/>
                  <a:pt x="152082" y="335077"/>
                  <a:pt x="150607" y="335077"/>
                </a:cubicBezTo>
                <a:cubicBezTo>
                  <a:pt x="143694" y="335077"/>
                  <a:pt x="136965" y="337655"/>
                  <a:pt x="131803" y="342534"/>
                </a:cubicBezTo>
                <a:cubicBezTo>
                  <a:pt x="124705" y="349162"/>
                  <a:pt x="115488" y="352568"/>
                  <a:pt x="106270" y="352568"/>
                </a:cubicBezTo>
                <a:cubicBezTo>
                  <a:pt x="100094" y="352568"/>
                  <a:pt x="93918" y="351095"/>
                  <a:pt x="88295" y="347965"/>
                </a:cubicBezTo>
                <a:cubicBezTo>
                  <a:pt x="74100" y="340140"/>
                  <a:pt x="66541" y="324491"/>
                  <a:pt x="69675" y="308658"/>
                </a:cubicBezTo>
                <a:cubicBezTo>
                  <a:pt x="71335" y="300373"/>
                  <a:pt x="69030" y="291260"/>
                  <a:pt x="63500" y="284908"/>
                </a:cubicBezTo>
                <a:cubicBezTo>
                  <a:pt x="58245" y="278924"/>
                  <a:pt x="50687" y="275426"/>
                  <a:pt x="42760" y="275426"/>
                </a:cubicBezTo>
                <a:cubicBezTo>
                  <a:pt x="42207" y="275426"/>
                  <a:pt x="41746" y="275426"/>
                  <a:pt x="41193" y="275518"/>
                </a:cubicBezTo>
                <a:cubicBezTo>
                  <a:pt x="40547" y="275518"/>
                  <a:pt x="39810" y="275518"/>
                  <a:pt x="39165" y="275518"/>
                </a:cubicBezTo>
                <a:cubicBezTo>
                  <a:pt x="23771" y="275518"/>
                  <a:pt x="9944" y="266129"/>
                  <a:pt x="4414" y="251676"/>
                </a:cubicBezTo>
                <a:cubicBezTo>
                  <a:pt x="-1394" y="236671"/>
                  <a:pt x="3123" y="219549"/>
                  <a:pt x="15752" y="209423"/>
                </a:cubicBezTo>
                <a:cubicBezTo>
                  <a:pt x="22388" y="204084"/>
                  <a:pt x="26168" y="195983"/>
                  <a:pt x="25983" y="187514"/>
                </a:cubicBezTo>
                <a:cubicBezTo>
                  <a:pt x="25799" y="179045"/>
                  <a:pt x="21743" y="171129"/>
                  <a:pt x="15014" y="166066"/>
                </a:cubicBezTo>
                <a:lnTo>
                  <a:pt x="14922" y="165974"/>
                </a:lnTo>
                <a:cubicBezTo>
                  <a:pt x="2017" y="156308"/>
                  <a:pt x="-3237" y="139370"/>
                  <a:pt x="2017" y="124089"/>
                </a:cubicBezTo>
                <a:cubicBezTo>
                  <a:pt x="7179" y="109084"/>
                  <a:pt x="21374" y="99050"/>
                  <a:pt x="37229" y="99050"/>
                </a:cubicBezTo>
                <a:cubicBezTo>
                  <a:pt x="37505" y="99050"/>
                  <a:pt x="37782" y="99050"/>
                  <a:pt x="37966" y="99050"/>
                </a:cubicBezTo>
                <a:lnTo>
                  <a:pt x="38519" y="99050"/>
                </a:lnTo>
                <a:cubicBezTo>
                  <a:pt x="46815" y="99050"/>
                  <a:pt x="54650" y="95276"/>
                  <a:pt x="59905" y="88832"/>
                </a:cubicBezTo>
                <a:cubicBezTo>
                  <a:pt x="65251" y="82204"/>
                  <a:pt x="67279" y="73551"/>
                  <a:pt x="65343" y="65266"/>
                </a:cubicBezTo>
                <a:cubicBezTo>
                  <a:pt x="61656" y="49525"/>
                  <a:pt x="68477" y="33232"/>
                  <a:pt x="82304" y="24947"/>
                </a:cubicBezTo>
                <a:cubicBezTo>
                  <a:pt x="88295" y="21357"/>
                  <a:pt x="94932" y="19608"/>
                  <a:pt x="101569" y="19608"/>
                </a:cubicBezTo>
                <a:cubicBezTo>
                  <a:pt x="110326" y="19608"/>
                  <a:pt x="119083" y="22645"/>
                  <a:pt x="126088" y="28721"/>
                </a:cubicBezTo>
                <a:cubicBezTo>
                  <a:pt x="131158" y="33140"/>
                  <a:pt x="137518" y="35533"/>
                  <a:pt x="144155" y="35533"/>
                </a:cubicBezTo>
                <a:cubicBezTo>
                  <a:pt x="145906" y="35533"/>
                  <a:pt x="147658" y="35349"/>
                  <a:pt x="149409" y="34981"/>
                </a:cubicBezTo>
                <a:cubicBezTo>
                  <a:pt x="157705" y="33416"/>
                  <a:pt x="164895" y="27985"/>
                  <a:pt x="168674" y="20436"/>
                </a:cubicBezTo>
                <a:cubicBezTo>
                  <a:pt x="175127" y="7733"/>
                  <a:pt x="188031" y="0"/>
                  <a:pt x="201950" y="0"/>
                </a:cubicBezTo>
                <a:close/>
              </a:path>
            </a:pathLst>
          </a:custGeom>
          <a:solidFill>
            <a:schemeClr val="accent5">
              <a:lumMod val="50000"/>
            </a:schemeClr>
          </a:solidFill>
          <a:ln>
            <a:noFill/>
          </a:ln>
        </p:spPr>
      </p:sp>
    </p:spTree>
    <p:extLst>
      <p:ext uri="{BB962C8B-B14F-4D97-AF65-F5344CB8AC3E}">
        <p14:creationId xmlns:p14="http://schemas.microsoft.com/office/powerpoint/2010/main" val="377848773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79A7365C-660F-42A3-98AF-60CE2BA83E8B}"/>
              </a:ext>
            </a:extLst>
          </p:cNvPr>
          <p:cNvSpPr>
            <a:spLocks noChangeAspect="1"/>
          </p:cNvSpPr>
          <p:nvPr/>
        </p:nvSpPr>
        <p:spPr>
          <a:xfrm flipH="1">
            <a:off x="0" y="0"/>
            <a:ext cx="12210864" cy="6858000"/>
          </a:xfrm>
          <a:prstGeom prst="rect">
            <a:avLst/>
          </a:prstGeom>
          <a:blipFill dpi="0" rotWithShape="1">
            <a:blip r:embed="rId2">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Lst>
            </a:blip>
            <a:srcRect/>
            <a:stretch>
              <a:fillRect t="-11900" b="-11900"/>
            </a:stretch>
          </a:blipFill>
          <a:ln w="25400" cap="flat" cmpd="sng" algn="ctr">
            <a:noFill/>
            <a:prstDash val="solid"/>
          </a:ln>
          <a:effectLst/>
          <a:extLst>
            <a:ext uri="{91240B29-F687-4F45-9708-019B960494DF}">
              <a14:hiddenLine xmlns:a14="http://schemas.microsoft.com/office/drawing/2010/main" w="25400" cap="flat" cmpd="sng" algn="ctr">
                <a:solidFill>
                  <a:schemeClr val="dk1"/>
                </a:solidFill>
                <a:prstDash val="solid"/>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dirty="0"/>
          </a:p>
        </p:txBody>
      </p:sp>
      <p:sp>
        <p:nvSpPr>
          <p:cNvPr id="3" name="矩形 2">
            <a:extLst>
              <a:ext uri="{FF2B5EF4-FFF2-40B4-BE49-F238E27FC236}">
                <a16:creationId xmlns:a16="http://schemas.microsoft.com/office/drawing/2014/main" xmlns="" id="{F0259AE9-661D-4185-B39D-0E83232AB732}"/>
              </a:ext>
            </a:extLst>
          </p:cNvPr>
          <p:cNvSpPr/>
          <p:nvPr/>
        </p:nvSpPr>
        <p:spPr>
          <a:xfrm>
            <a:off x="0" y="0"/>
            <a:ext cx="12191999" cy="6858000"/>
          </a:xfrm>
          <a:prstGeom prst="rect">
            <a:avLst/>
          </a:prstGeom>
          <a:solidFill>
            <a:schemeClr val="accent5">
              <a:lumMod val="7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xmlns="" id="{38CBC190-7006-4DFD-8A04-96019C7429E9}"/>
              </a:ext>
            </a:extLst>
          </p:cNvPr>
          <p:cNvSpPr txBox="1"/>
          <p:nvPr/>
        </p:nvSpPr>
        <p:spPr>
          <a:xfrm>
            <a:off x="1120842" y="16530"/>
            <a:ext cx="3988075" cy="6841470"/>
          </a:xfrm>
          <a:custGeom>
            <a:avLst/>
            <a:gdLst/>
            <a:ahLst/>
            <a:cxnLst/>
            <a:rect l="l" t="t" r="r" b="b"/>
            <a:pathLst>
              <a:path w="3798913" h="6504198">
                <a:moveTo>
                  <a:pt x="1903883" y="0"/>
                </a:moveTo>
                <a:cubicBezTo>
                  <a:pt x="2296467" y="0"/>
                  <a:pt x="2632230" y="65676"/>
                  <a:pt x="2911171" y="197030"/>
                </a:cubicBezTo>
                <a:cubicBezTo>
                  <a:pt x="3190112" y="328383"/>
                  <a:pt x="3401901" y="519509"/>
                  <a:pt x="3546537" y="770408"/>
                </a:cubicBezTo>
                <a:cubicBezTo>
                  <a:pt x="3691173" y="1021308"/>
                  <a:pt x="3763491" y="1323863"/>
                  <a:pt x="3763491" y="1678074"/>
                </a:cubicBezTo>
                <a:lnTo>
                  <a:pt x="3763491" y="1682502"/>
                </a:lnTo>
                <a:cubicBezTo>
                  <a:pt x="3763491" y="1942256"/>
                  <a:pt x="3714787" y="2205701"/>
                  <a:pt x="3617379" y="2472835"/>
                </a:cubicBezTo>
                <a:cubicBezTo>
                  <a:pt x="3519971" y="2739969"/>
                  <a:pt x="3382714" y="2990131"/>
                  <a:pt x="3205609" y="3223319"/>
                </a:cubicBezTo>
                <a:lnTo>
                  <a:pt x="1483258" y="5490269"/>
                </a:lnTo>
                <a:lnTo>
                  <a:pt x="3798913" y="5490269"/>
                </a:lnTo>
                <a:lnTo>
                  <a:pt x="3798913" y="6504198"/>
                </a:lnTo>
                <a:lnTo>
                  <a:pt x="79697" y="6504198"/>
                </a:lnTo>
                <a:lnTo>
                  <a:pt x="79697" y="5565539"/>
                </a:lnTo>
                <a:lnTo>
                  <a:pt x="2306799" y="2616733"/>
                </a:lnTo>
                <a:cubicBezTo>
                  <a:pt x="2421917" y="2466193"/>
                  <a:pt x="2511208" y="2310488"/>
                  <a:pt x="2574671" y="2149617"/>
                </a:cubicBezTo>
                <a:cubicBezTo>
                  <a:pt x="2638133" y="1988747"/>
                  <a:pt x="2669865" y="1838945"/>
                  <a:pt x="2669865" y="1700212"/>
                </a:cubicBezTo>
                <a:lnTo>
                  <a:pt x="2669865" y="1691357"/>
                </a:lnTo>
                <a:cubicBezTo>
                  <a:pt x="2669865" y="1475879"/>
                  <a:pt x="2604188" y="1309104"/>
                  <a:pt x="2472835" y="1191034"/>
                </a:cubicBezTo>
                <a:cubicBezTo>
                  <a:pt x="2341481" y="1072964"/>
                  <a:pt x="2154783" y="1013928"/>
                  <a:pt x="1912739" y="1013928"/>
                </a:cubicBezTo>
                <a:cubicBezTo>
                  <a:pt x="1682502" y="1013928"/>
                  <a:pt x="1495803" y="1085508"/>
                  <a:pt x="1352643" y="1228669"/>
                </a:cubicBezTo>
                <a:cubicBezTo>
                  <a:pt x="1209483" y="1371829"/>
                  <a:pt x="1121668" y="1574762"/>
                  <a:pt x="1089198" y="1837469"/>
                </a:cubicBezTo>
                <a:lnTo>
                  <a:pt x="1089198" y="1841897"/>
                </a:lnTo>
                <a:lnTo>
                  <a:pt x="0" y="1841897"/>
                </a:lnTo>
                <a:lnTo>
                  <a:pt x="0" y="1837469"/>
                </a:lnTo>
                <a:cubicBezTo>
                  <a:pt x="41324" y="1450788"/>
                  <a:pt x="144636" y="1120192"/>
                  <a:pt x="309934" y="845678"/>
                </a:cubicBezTo>
                <a:cubicBezTo>
                  <a:pt x="475233" y="571165"/>
                  <a:pt x="693663" y="361590"/>
                  <a:pt x="965225" y="216954"/>
                </a:cubicBezTo>
                <a:cubicBezTo>
                  <a:pt x="1236787" y="72318"/>
                  <a:pt x="1549673" y="0"/>
                  <a:pt x="1903883" y="0"/>
                </a:cubicBezTo>
                <a:close/>
              </a:path>
            </a:pathLst>
          </a:custGeom>
          <a:solidFill>
            <a:schemeClr val="tx1">
              <a:alpha val="3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defRPr sz="71400">
                <a:latin typeface="Bahnschrift SemiBold" panose="020B0502040204020203" pitchFamily="34" charset="0"/>
                <a:cs typeface="Arial" panose="020B0604020202020204" pitchFamily="34" charset="0"/>
              </a:defRPr>
            </a:lvl1pPr>
          </a:lstStyle>
          <a:p>
            <a:endParaRPr lang="zh-CN" altLang="en-US" dirty="0"/>
          </a:p>
        </p:txBody>
      </p:sp>
      <p:sp>
        <p:nvSpPr>
          <p:cNvPr id="6" name="文本框 5">
            <a:extLst>
              <a:ext uri="{FF2B5EF4-FFF2-40B4-BE49-F238E27FC236}">
                <a16:creationId xmlns:a16="http://schemas.microsoft.com/office/drawing/2014/main" xmlns="" id="{B1BC8284-68B8-48CD-944D-86D50A1E1C3E}"/>
              </a:ext>
            </a:extLst>
          </p:cNvPr>
          <p:cNvSpPr txBox="1"/>
          <p:nvPr/>
        </p:nvSpPr>
        <p:spPr>
          <a:xfrm>
            <a:off x="1064572" y="2321004"/>
            <a:ext cx="2930610" cy="1107996"/>
          </a:xfrm>
          <a:prstGeom prst="rect">
            <a:avLst/>
          </a:prstGeom>
          <a:noFill/>
        </p:spPr>
        <p:txBody>
          <a:bodyPr wrap="none" rtlCol="0">
            <a:spAutoFit/>
          </a:bodyPr>
          <a:lstStyle/>
          <a:p>
            <a:r>
              <a:rPr lang="en-US" altLang="zh-CN" sz="6600" i="1" dirty="0">
                <a:solidFill>
                  <a:schemeClr val="bg1"/>
                </a:solidFill>
                <a:effectLst>
                  <a:outerShdw blurRad="38100" dist="38100" dir="2700000" algn="tl">
                    <a:srgbClr val="000000">
                      <a:alpha val="43137"/>
                    </a:srgbClr>
                  </a:outerShdw>
                </a:effectLst>
                <a:latin typeface="Bahnschrift SemiBold" panose="020B0502040204020203" pitchFamily="34" charset="0"/>
              </a:rPr>
              <a:t>Part </a:t>
            </a:r>
            <a:r>
              <a:rPr lang="en-US" altLang="zh-CN" sz="6600" i="1" dirty="0">
                <a:solidFill>
                  <a:srgbClr val="FFC000"/>
                </a:solidFill>
                <a:effectLst>
                  <a:outerShdw blurRad="38100" dist="38100" dir="2700000" algn="tl">
                    <a:srgbClr val="000000">
                      <a:alpha val="43137"/>
                    </a:srgbClr>
                  </a:outerShdw>
                </a:effectLst>
                <a:latin typeface="Bahnschrift SemiBold" panose="020B0502040204020203" pitchFamily="34" charset="0"/>
              </a:rPr>
              <a:t>02</a:t>
            </a:r>
            <a:endParaRPr lang="zh-CN" altLang="en-US" sz="6600" i="1" dirty="0">
              <a:solidFill>
                <a:srgbClr val="FFC000"/>
              </a:solidFill>
              <a:effectLst>
                <a:outerShdw blurRad="38100" dist="38100" dir="2700000" algn="tl">
                  <a:srgbClr val="000000">
                    <a:alpha val="43137"/>
                  </a:srgbClr>
                </a:outerShdw>
              </a:effectLst>
              <a:latin typeface="Bahnschrift SemiBold" panose="020B0502040204020203" pitchFamily="34" charset="0"/>
            </a:endParaRPr>
          </a:p>
        </p:txBody>
      </p:sp>
      <p:sp>
        <p:nvSpPr>
          <p:cNvPr id="8" name="文本框 7">
            <a:extLst>
              <a:ext uri="{FF2B5EF4-FFF2-40B4-BE49-F238E27FC236}">
                <a16:creationId xmlns:a16="http://schemas.microsoft.com/office/drawing/2014/main" xmlns="" id="{49059D9D-9AA5-4267-821C-302AFFEE111A}"/>
              </a:ext>
            </a:extLst>
          </p:cNvPr>
          <p:cNvSpPr txBox="1"/>
          <p:nvPr/>
        </p:nvSpPr>
        <p:spPr>
          <a:xfrm>
            <a:off x="1029402" y="3429000"/>
            <a:ext cx="5262979" cy="1107996"/>
          </a:xfrm>
          <a:prstGeom prst="rect">
            <a:avLst/>
          </a:prstGeom>
          <a:noFill/>
        </p:spPr>
        <p:txBody>
          <a:bodyPr wrap="none" rtlCol="0">
            <a:spAutoFit/>
          </a:bodyPr>
          <a:lstStyle>
            <a:defPPr>
              <a:defRPr lang="zh-CN"/>
            </a:defPPr>
            <a:lvl1pPr>
              <a:defRPr sz="6600">
                <a:solidFill>
                  <a:schemeClr val="bg1"/>
                </a:solidFill>
                <a:effectLst>
                  <a:outerShdw blurRad="38100" dist="38100" dir="2700000" algn="tl">
                    <a:srgbClr val="000000">
                      <a:alpha val="43137"/>
                    </a:srgbClr>
                  </a:outerShdw>
                </a:effectLst>
                <a:latin typeface="思源黑体 CN Heavy" panose="020B0A00000000000000" pitchFamily="34" charset="-122"/>
                <a:ea typeface="思源黑体 CN Heavy" panose="020B0A00000000000000" pitchFamily="34" charset="-122"/>
              </a:defRPr>
            </a:lvl1pPr>
          </a:lstStyle>
          <a:p>
            <a:r>
              <a:rPr lang="zh-CN" altLang="en-US" dirty="0"/>
              <a:t>在此添加标题</a:t>
            </a:r>
          </a:p>
        </p:txBody>
      </p:sp>
    </p:spTree>
    <p:extLst>
      <p:ext uri="{BB962C8B-B14F-4D97-AF65-F5344CB8AC3E}">
        <p14:creationId xmlns:p14="http://schemas.microsoft.com/office/powerpoint/2010/main" val="34871776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a:extLst>
              <a:ext uri="{FF2B5EF4-FFF2-40B4-BE49-F238E27FC236}">
                <a16:creationId xmlns:a16="http://schemas.microsoft.com/office/drawing/2014/main" xmlns="" id="{074DD8BD-26F8-44D6-BA24-CDF1FDB70E96}"/>
              </a:ext>
            </a:extLst>
          </p:cNvPr>
          <p:cNvSpPr>
            <a:spLocks noGrp="1"/>
          </p:cNvSpPr>
          <p:nvPr>
            <p:ph type="body" sz="quarter" idx="10"/>
          </p:nvPr>
        </p:nvSpPr>
        <p:spPr/>
        <p:txBody>
          <a:bodyPr/>
          <a:lstStyle/>
          <a:p>
            <a:r>
              <a:rPr lang="en-US" altLang="zh-CN" dirty="0"/>
              <a:t>02</a:t>
            </a:r>
            <a:endParaRPr lang="zh-CN" altLang="en-US" dirty="0"/>
          </a:p>
        </p:txBody>
      </p:sp>
      <p:sp>
        <p:nvSpPr>
          <p:cNvPr id="9" name="文本占位符 8">
            <a:extLst>
              <a:ext uri="{FF2B5EF4-FFF2-40B4-BE49-F238E27FC236}">
                <a16:creationId xmlns:a16="http://schemas.microsoft.com/office/drawing/2014/main" xmlns="" id="{E883EA40-3AFA-41AA-9328-F6CEFF44F0BA}"/>
              </a:ext>
            </a:extLst>
          </p:cNvPr>
          <p:cNvSpPr>
            <a:spLocks noGrp="1"/>
          </p:cNvSpPr>
          <p:nvPr>
            <p:ph type="body" sz="quarter" idx="11"/>
          </p:nvPr>
        </p:nvSpPr>
        <p:spPr/>
        <p:txBody>
          <a:bodyPr/>
          <a:lstStyle/>
          <a:p>
            <a:r>
              <a:rPr lang="zh-CN" altLang="en-US" dirty="0"/>
              <a:t>在此输入标题</a:t>
            </a:r>
          </a:p>
        </p:txBody>
      </p:sp>
      <p:sp>
        <p:nvSpPr>
          <p:cNvPr id="10" name="文本占位符 9">
            <a:extLst>
              <a:ext uri="{FF2B5EF4-FFF2-40B4-BE49-F238E27FC236}">
                <a16:creationId xmlns:a16="http://schemas.microsoft.com/office/drawing/2014/main" xmlns="" id="{5FF6B316-E1A2-4A17-BA78-6A979B2AEE61}"/>
              </a:ext>
            </a:extLst>
          </p:cNvPr>
          <p:cNvSpPr>
            <a:spLocks noGrp="1"/>
          </p:cNvSpPr>
          <p:nvPr>
            <p:ph type="body" sz="quarter" idx="12"/>
          </p:nvPr>
        </p:nvSpPr>
        <p:spPr>
          <a:xfrm>
            <a:off x="1305867" y="677210"/>
            <a:ext cx="4950337" cy="313932"/>
          </a:xfrm>
        </p:spPr>
        <p:txBody>
          <a:bodyPr/>
          <a:lstStyle/>
          <a:p>
            <a:r>
              <a:rPr lang="en-US" altLang="zh-CN" dirty="0"/>
              <a:t>Click here to add a title </a:t>
            </a:r>
          </a:p>
        </p:txBody>
      </p:sp>
      <p:sp>
        <p:nvSpPr>
          <p:cNvPr id="11" name="任意多边形: 形状 10">
            <a:extLst>
              <a:ext uri="{FF2B5EF4-FFF2-40B4-BE49-F238E27FC236}">
                <a16:creationId xmlns:a16="http://schemas.microsoft.com/office/drawing/2014/main" xmlns="" id="{9D350840-C0F4-4F1A-AC74-61F91252A1D3}"/>
              </a:ext>
            </a:extLst>
          </p:cNvPr>
          <p:cNvSpPr/>
          <p:nvPr/>
        </p:nvSpPr>
        <p:spPr>
          <a:xfrm>
            <a:off x="533400" y="2164080"/>
            <a:ext cx="11125200" cy="2819400"/>
          </a:xfrm>
          <a:custGeom>
            <a:avLst/>
            <a:gdLst>
              <a:gd name="connsiteX0" fmla="*/ 0 w 11247120"/>
              <a:gd name="connsiteY0" fmla="*/ 2987040 h 2987040"/>
              <a:gd name="connsiteX1" fmla="*/ 1554480 w 11247120"/>
              <a:gd name="connsiteY1" fmla="*/ 1569720 h 2987040"/>
              <a:gd name="connsiteX2" fmla="*/ 3444240 w 11247120"/>
              <a:gd name="connsiteY2" fmla="*/ 2377440 h 2987040"/>
              <a:gd name="connsiteX3" fmla="*/ 4907280 w 11247120"/>
              <a:gd name="connsiteY3" fmla="*/ 1143000 h 2987040"/>
              <a:gd name="connsiteX4" fmla="*/ 6461760 w 11247120"/>
              <a:gd name="connsiteY4" fmla="*/ 1828800 h 2987040"/>
              <a:gd name="connsiteX5" fmla="*/ 7940040 w 11247120"/>
              <a:gd name="connsiteY5" fmla="*/ 990600 h 2987040"/>
              <a:gd name="connsiteX6" fmla="*/ 9128760 w 11247120"/>
              <a:gd name="connsiteY6" fmla="*/ 1722120 h 2987040"/>
              <a:gd name="connsiteX7" fmla="*/ 11247120 w 11247120"/>
              <a:gd name="connsiteY7" fmla="*/ 0 h 2987040"/>
              <a:gd name="connsiteX8" fmla="*/ 11247120 w 11247120"/>
              <a:gd name="connsiteY8" fmla="*/ 0 h 2987040"/>
              <a:gd name="connsiteX0" fmla="*/ 0 w 11247120"/>
              <a:gd name="connsiteY0" fmla="*/ 2987040 h 2987040"/>
              <a:gd name="connsiteX1" fmla="*/ 1554480 w 11247120"/>
              <a:gd name="connsiteY1" fmla="*/ 1569720 h 2987040"/>
              <a:gd name="connsiteX2" fmla="*/ 3444240 w 11247120"/>
              <a:gd name="connsiteY2" fmla="*/ 2377440 h 2987040"/>
              <a:gd name="connsiteX3" fmla="*/ 4907280 w 11247120"/>
              <a:gd name="connsiteY3" fmla="*/ 1143000 h 2987040"/>
              <a:gd name="connsiteX4" fmla="*/ 6461760 w 11247120"/>
              <a:gd name="connsiteY4" fmla="*/ 1828800 h 2987040"/>
              <a:gd name="connsiteX5" fmla="*/ 7879080 w 11247120"/>
              <a:gd name="connsiteY5" fmla="*/ 472440 h 2987040"/>
              <a:gd name="connsiteX6" fmla="*/ 9128760 w 11247120"/>
              <a:gd name="connsiteY6" fmla="*/ 1722120 h 2987040"/>
              <a:gd name="connsiteX7" fmla="*/ 11247120 w 11247120"/>
              <a:gd name="connsiteY7" fmla="*/ 0 h 2987040"/>
              <a:gd name="connsiteX8" fmla="*/ 11247120 w 11247120"/>
              <a:gd name="connsiteY8" fmla="*/ 0 h 2987040"/>
              <a:gd name="connsiteX0" fmla="*/ 0 w 11247120"/>
              <a:gd name="connsiteY0" fmla="*/ 2987040 h 2987040"/>
              <a:gd name="connsiteX1" fmla="*/ 1554480 w 11247120"/>
              <a:gd name="connsiteY1" fmla="*/ 1569720 h 2987040"/>
              <a:gd name="connsiteX2" fmla="*/ 3444240 w 11247120"/>
              <a:gd name="connsiteY2" fmla="*/ 2377440 h 2987040"/>
              <a:gd name="connsiteX3" fmla="*/ 4907280 w 11247120"/>
              <a:gd name="connsiteY3" fmla="*/ 1143000 h 2987040"/>
              <a:gd name="connsiteX4" fmla="*/ 6477000 w 11247120"/>
              <a:gd name="connsiteY4" fmla="*/ 1645920 h 2987040"/>
              <a:gd name="connsiteX5" fmla="*/ 7879080 w 11247120"/>
              <a:gd name="connsiteY5" fmla="*/ 472440 h 2987040"/>
              <a:gd name="connsiteX6" fmla="*/ 9128760 w 11247120"/>
              <a:gd name="connsiteY6" fmla="*/ 1722120 h 2987040"/>
              <a:gd name="connsiteX7" fmla="*/ 11247120 w 11247120"/>
              <a:gd name="connsiteY7" fmla="*/ 0 h 2987040"/>
              <a:gd name="connsiteX8" fmla="*/ 11247120 w 11247120"/>
              <a:gd name="connsiteY8" fmla="*/ 0 h 2987040"/>
              <a:gd name="connsiteX0" fmla="*/ 0 w 11247120"/>
              <a:gd name="connsiteY0" fmla="*/ 2987040 h 2987040"/>
              <a:gd name="connsiteX1" fmla="*/ 1554480 w 11247120"/>
              <a:gd name="connsiteY1" fmla="*/ 1569720 h 2987040"/>
              <a:gd name="connsiteX2" fmla="*/ 3444240 w 11247120"/>
              <a:gd name="connsiteY2" fmla="*/ 2377440 h 2987040"/>
              <a:gd name="connsiteX3" fmla="*/ 4907280 w 11247120"/>
              <a:gd name="connsiteY3" fmla="*/ 1143000 h 2987040"/>
              <a:gd name="connsiteX4" fmla="*/ 6477000 w 11247120"/>
              <a:gd name="connsiteY4" fmla="*/ 1645920 h 2987040"/>
              <a:gd name="connsiteX5" fmla="*/ 7879080 w 11247120"/>
              <a:gd name="connsiteY5" fmla="*/ 472440 h 2987040"/>
              <a:gd name="connsiteX6" fmla="*/ 9311640 w 11247120"/>
              <a:gd name="connsiteY6" fmla="*/ 1310640 h 2987040"/>
              <a:gd name="connsiteX7" fmla="*/ 11247120 w 11247120"/>
              <a:gd name="connsiteY7" fmla="*/ 0 h 2987040"/>
              <a:gd name="connsiteX8" fmla="*/ 11247120 w 11247120"/>
              <a:gd name="connsiteY8" fmla="*/ 0 h 2987040"/>
              <a:gd name="connsiteX0" fmla="*/ 0 w 11247120"/>
              <a:gd name="connsiteY0" fmla="*/ 2987040 h 2987040"/>
              <a:gd name="connsiteX1" fmla="*/ 1554480 w 11247120"/>
              <a:gd name="connsiteY1" fmla="*/ 1569720 h 2987040"/>
              <a:gd name="connsiteX2" fmla="*/ 3444240 w 11247120"/>
              <a:gd name="connsiteY2" fmla="*/ 2377440 h 2987040"/>
              <a:gd name="connsiteX3" fmla="*/ 4907280 w 11247120"/>
              <a:gd name="connsiteY3" fmla="*/ 1143000 h 2987040"/>
              <a:gd name="connsiteX4" fmla="*/ 6477000 w 11247120"/>
              <a:gd name="connsiteY4" fmla="*/ 1645920 h 2987040"/>
              <a:gd name="connsiteX5" fmla="*/ 7879080 w 11247120"/>
              <a:gd name="connsiteY5" fmla="*/ 472440 h 2987040"/>
              <a:gd name="connsiteX6" fmla="*/ 9357360 w 11247120"/>
              <a:gd name="connsiteY6" fmla="*/ 1203960 h 2987040"/>
              <a:gd name="connsiteX7" fmla="*/ 11247120 w 11247120"/>
              <a:gd name="connsiteY7" fmla="*/ 0 h 2987040"/>
              <a:gd name="connsiteX8" fmla="*/ 11247120 w 11247120"/>
              <a:gd name="connsiteY8" fmla="*/ 0 h 2987040"/>
              <a:gd name="connsiteX0" fmla="*/ 0 w 11247120"/>
              <a:gd name="connsiteY0" fmla="*/ 2987040 h 2987040"/>
              <a:gd name="connsiteX1" fmla="*/ 1554480 w 11247120"/>
              <a:gd name="connsiteY1" fmla="*/ 1569720 h 2987040"/>
              <a:gd name="connsiteX2" fmla="*/ 3444240 w 11247120"/>
              <a:gd name="connsiteY2" fmla="*/ 2377440 h 2987040"/>
              <a:gd name="connsiteX3" fmla="*/ 4815840 w 11247120"/>
              <a:gd name="connsiteY3" fmla="*/ 1219200 h 2987040"/>
              <a:gd name="connsiteX4" fmla="*/ 6477000 w 11247120"/>
              <a:gd name="connsiteY4" fmla="*/ 1645920 h 2987040"/>
              <a:gd name="connsiteX5" fmla="*/ 7879080 w 11247120"/>
              <a:gd name="connsiteY5" fmla="*/ 472440 h 2987040"/>
              <a:gd name="connsiteX6" fmla="*/ 9357360 w 11247120"/>
              <a:gd name="connsiteY6" fmla="*/ 1203960 h 2987040"/>
              <a:gd name="connsiteX7" fmla="*/ 11247120 w 11247120"/>
              <a:gd name="connsiteY7" fmla="*/ 0 h 2987040"/>
              <a:gd name="connsiteX8" fmla="*/ 11247120 w 11247120"/>
              <a:gd name="connsiteY8" fmla="*/ 0 h 2987040"/>
              <a:gd name="connsiteX0" fmla="*/ 0 w 11247120"/>
              <a:gd name="connsiteY0" fmla="*/ 2987040 h 2987040"/>
              <a:gd name="connsiteX1" fmla="*/ 1554480 w 11247120"/>
              <a:gd name="connsiteY1" fmla="*/ 1569720 h 2987040"/>
              <a:gd name="connsiteX2" fmla="*/ 3566160 w 11247120"/>
              <a:gd name="connsiteY2" fmla="*/ 2377440 h 2987040"/>
              <a:gd name="connsiteX3" fmla="*/ 4815840 w 11247120"/>
              <a:gd name="connsiteY3" fmla="*/ 1219200 h 2987040"/>
              <a:gd name="connsiteX4" fmla="*/ 6477000 w 11247120"/>
              <a:gd name="connsiteY4" fmla="*/ 1645920 h 2987040"/>
              <a:gd name="connsiteX5" fmla="*/ 7879080 w 11247120"/>
              <a:gd name="connsiteY5" fmla="*/ 472440 h 2987040"/>
              <a:gd name="connsiteX6" fmla="*/ 9357360 w 11247120"/>
              <a:gd name="connsiteY6" fmla="*/ 1203960 h 2987040"/>
              <a:gd name="connsiteX7" fmla="*/ 11247120 w 11247120"/>
              <a:gd name="connsiteY7" fmla="*/ 0 h 2987040"/>
              <a:gd name="connsiteX8" fmla="*/ 11247120 w 11247120"/>
              <a:gd name="connsiteY8" fmla="*/ 0 h 2987040"/>
              <a:gd name="connsiteX0" fmla="*/ 0 w 11247120"/>
              <a:gd name="connsiteY0" fmla="*/ 2987040 h 2987040"/>
              <a:gd name="connsiteX1" fmla="*/ 1676400 w 11247120"/>
              <a:gd name="connsiteY1" fmla="*/ 1752600 h 2987040"/>
              <a:gd name="connsiteX2" fmla="*/ 3566160 w 11247120"/>
              <a:gd name="connsiteY2" fmla="*/ 2377440 h 2987040"/>
              <a:gd name="connsiteX3" fmla="*/ 4815840 w 11247120"/>
              <a:gd name="connsiteY3" fmla="*/ 1219200 h 2987040"/>
              <a:gd name="connsiteX4" fmla="*/ 6477000 w 11247120"/>
              <a:gd name="connsiteY4" fmla="*/ 1645920 h 2987040"/>
              <a:gd name="connsiteX5" fmla="*/ 7879080 w 11247120"/>
              <a:gd name="connsiteY5" fmla="*/ 472440 h 2987040"/>
              <a:gd name="connsiteX6" fmla="*/ 9357360 w 11247120"/>
              <a:gd name="connsiteY6" fmla="*/ 1203960 h 2987040"/>
              <a:gd name="connsiteX7" fmla="*/ 11247120 w 11247120"/>
              <a:gd name="connsiteY7" fmla="*/ 0 h 2987040"/>
              <a:gd name="connsiteX8" fmla="*/ 11247120 w 11247120"/>
              <a:gd name="connsiteY8" fmla="*/ 0 h 2987040"/>
              <a:gd name="connsiteX0" fmla="*/ 0 w 11064240"/>
              <a:gd name="connsiteY0" fmla="*/ 2880360 h 2880360"/>
              <a:gd name="connsiteX1" fmla="*/ 1493520 w 11064240"/>
              <a:gd name="connsiteY1" fmla="*/ 1752600 h 2880360"/>
              <a:gd name="connsiteX2" fmla="*/ 3383280 w 11064240"/>
              <a:gd name="connsiteY2" fmla="*/ 2377440 h 2880360"/>
              <a:gd name="connsiteX3" fmla="*/ 4632960 w 11064240"/>
              <a:gd name="connsiteY3" fmla="*/ 1219200 h 2880360"/>
              <a:gd name="connsiteX4" fmla="*/ 6294120 w 11064240"/>
              <a:gd name="connsiteY4" fmla="*/ 1645920 h 2880360"/>
              <a:gd name="connsiteX5" fmla="*/ 7696200 w 11064240"/>
              <a:gd name="connsiteY5" fmla="*/ 472440 h 2880360"/>
              <a:gd name="connsiteX6" fmla="*/ 9174480 w 11064240"/>
              <a:gd name="connsiteY6" fmla="*/ 1203960 h 2880360"/>
              <a:gd name="connsiteX7" fmla="*/ 11064240 w 11064240"/>
              <a:gd name="connsiteY7" fmla="*/ 0 h 2880360"/>
              <a:gd name="connsiteX8" fmla="*/ 11064240 w 11064240"/>
              <a:gd name="connsiteY8" fmla="*/ 0 h 2880360"/>
              <a:gd name="connsiteX0" fmla="*/ 0 w 11064240"/>
              <a:gd name="connsiteY0" fmla="*/ 2880360 h 2880360"/>
              <a:gd name="connsiteX1" fmla="*/ 1493520 w 11064240"/>
              <a:gd name="connsiteY1" fmla="*/ 1752600 h 2880360"/>
              <a:gd name="connsiteX2" fmla="*/ 3383280 w 11064240"/>
              <a:gd name="connsiteY2" fmla="*/ 2377440 h 2880360"/>
              <a:gd name="connsiteX3" fmla="*/ 4632960 w 11064240"/>
              <a:gd name="connsiteY3" fmla="*/ 1219200 h 2880360"/>
              <a:gd name="connsiteX4" fmla="*/ 6294120 w 11064240"/>
              <a:gd name="connsiteY4" fmla="*/ 1645920 h 2880360"/>
              <a:gd name="connsiteX5" fmla="*/ 7696200 w 11064240"/>
              <a:gd name="connsiteY5" fmla="*/ 472440 h 2880360"/>
              <a:gd name="connsiteX6" fmla="*/ 9174480 w 11064240"/>
              <a:gd name="connsiteY6" fmla="*/ 1203960 h 2880360"/>
              <a:gd name="connsiteX7" fmla="*/ 11064240 w 11064240"/>
              <a:gd name="connsiteY7" fmla="*/ 0 h 2880360"/>
              <a:gd name="connsiteX8" fmla="*/ 11064240 w 11064240"/>
              <a:gd name="connsiteY8" fmla="*/ 0 h 2880360"/>
              <a:gd name="connsiteX0" fmla="*/ 0 w 11125200"/>
              <a:gd name="connsiteY0" fmla="*/ 2819400 h 2819400"/>
              <a:gd name="connsiteX1" fmla="*/ 1554480 w 11125200"/>
              <a:gd name="connsiteY1" fmla="*/ 1752600 h 2819400"/>
              <a:gd name="connsiteX2" fmla="*/ 3444240 w 11125200"/>
              <a:gd name="connsiteY2" fmla="*/ 2377440 h 2819400"/>
              <a:gd name="connsiteX3" fmla="*/ 4693920 w 11125200"/>
              <a:gd name="connsiteY3" fmla="*/ 1219200 h 2819400"/>
              <a:gd name="connsiteX4" fmla="*/ 6355080 w 11125200"/>
              <a:gd name="connsiteY4" fmla="*/ 1645920 h 2819400"/>
              <a:gd name="connsiteX5" fmla="*/ 7757160 w 11125200"/>
              <a:gd name="connsiteY5" fmla="*/ 472440 h 2819400"/>
              <a:gd name="connsiteX6" fmla="*/ 9235440 w 11125200"/>
              <a:gd name="connsiteY6" fmla="*/ 1203960 h 2819400"/>
              <a:gd name="connsiteX7" fmla="*/ 11125200 w 11125200"/>
              <a:gd name="connsiteY7" fmla="*/ 0 h 2819400"/>
              <a:gd name="connsiteX8" fmla="*/ 11125200 w 11125200"/>
              <a:gd name="connsiteY8" fmla="*/ 0 h 2819400"/>
              <a:gd name="connsiteX0" fmla="*/ 0 w 11125200"/>
              <a:gd name="connsiteY0" fmla="*/ 2819400 h 2819400"/>
              <a:gd name="connsiteX1" fmla="*/ 1554480 w 11125200"/>
              <a:gd name="connsiteY1" fmla="*/ 1798320 h 2819400"/>
              <a:gd name="connsiteX2" fmla="*/ 3444240 w 11125200"/>
              <a:gd name="connsiteY2" fmla="*/ 2377440 h 2819400"/>
              <a:gd name="connsiteX3" fmla="*/ 4693920 w 11125200"/>
              <a:gd name="connsiteY3" fmla="*/ 1219200 h 2819400"/>
              <a:gd name="connsiteX4" fmla="*/ 6355080 w 11125200"/>
              <a:gd name="connsiteY4" fmla="*/ 1645920 h 2819400"/>
              <a:gd name="connsiteX5" fmla="*/ 7757160 w 11125200"/>
              <a:gd name="connsiteY5" fmla="*/ 472440 h 2819400"/>
              <a:gd name="connsiteX6" fmla="*/ 9235440 w 11125200"/>
              <a:gd name="connsiteY6" fmla="*/ 1203960 h 2819400"/>
              <a:gd name="connsiteX7" fmla="*/ 11125200 w 11125200"/>
              <a:gd name="connsiteY7" fmla="*/ 0 h 2819400"/>
              <a:gd name="connsiteX8" fmla="*/ 11125200 w 11125200"/>
              <a:gd name="connsiteY8" fmla="*/ 0 h 281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25200" h="2819400">
                <a:moveTo>
                  <a:pt x="0" y="2819400"/>
                </a:moveTo>
                <a:cubicBezTo>
                  <a:pt x="673100" y="2176780"/>
                  <a:pt x="980440" y="1871980"/>
                  <a:pt x="1554480" y="1798320"/>
                </a:cubicBezTo>
                <a:cubicBezTo>
                  <a:pt x="2128520" y="1724660"/>
                  <a:pt x="2921000" y="2473960"/>
                  <a:pt x="3444240" y="2377440"/>
                </a:cubicBezTo>
                <a:cubicBezTo>
                  <a:pt x="3967480" y="2280920"/>
                  <a:pt x="4208780" y="1341120"/>
                  <a:pt x="4693920" y="1219200"/>
                </a:cubicBezTo>
                <a:cubicBezTo>
                  <a:pt x="5179060" y="1097280"/>
                  <a:pt x="5844540" y="1770380"/>
                  <a:pt x="6355080" y="1645920"/>
                </a:cubicBezTo>
                <a:cubicBezTo>
                  <a:pt x="6865620" y="1521460"/>
                  <a:pt x="7277100" y="546100"/>
                  <a:pt x="7757160" y="472440"/>
                </a:cubicBezTo>
                <a:cubicBezTo>
                  <a:pt x="8237220" y="398780"/>
                  <a:pt x="8674100" y="1282700"/>
                  <a:pt x="9235440" y="1203960"/>
                </a:cubicBezTo>
                <a:cubicBezTo>
                  <a:pt x="9796780" y="1125220"/>
                  <a:pt x="10810240" y="200660"/>
                  <a:pt x="11125200" y="0"/>
                </a:cubicBezTo>
                <a:lnTo>
                  <a:pt x="11125200" y="0"/>
                </a:lnTo>
              </a:path>
            </a:pathLst>
          </a:custGeom>
          <a:noFill/>
          <a:ln>
            <a:solidFill>
              <a:schemeClr val="tx1">
                <a:lumMod val="65000"/>
                <a:lumOff val="35000"/>
              </a:schemeClr>
            </a:solidFill>
            <a:headEnd type="oval"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xmlns="" id="{4047CCD9-BD3F-4743-B48D-44A2E4D0AF45}"/>
              </a:ext>
            </a:extLst>
          </p:cNvPr>
          <p:cNvSpPr/>
          <p:nvPr/>
        </p:nvSpPr>
        <p:spPr>
          <a:xfrm>
            <a:off x="1767840" y="3749040"/>
            <a:ext cx="518160" cy="518160"/>
          </a:xfrm>
          <a:prstGeom prst="ellipse">
            <a:avLst/>
          </a:prstGeom>
          <a:solidFill>
            <a:schemeClr val="accent5">
              <a:lumMod val="75000"/>
            </a:schemeClr>
          </a:solidFill>
          <a:ln>
            <a:solidFill>
              <a:schemeClr val="bg1"/>
            </a:solidFill>
          </a:ln>
          <a:effectLst>
            <a:outerShdw blurRad="50800" dist="254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effectLst>
                  <a:outerShdw blurRad="38100" dist="38100" dir="2700000" algn="tl">
                    <a:srgbClr val="000000">
                      <a:alpha val="43137"/>
                    </a:srgbClr>
                  </a:outerShdw>
                </a:effectLst>
                <a:latin typeface="+mn-ea"/>
              </a:rPr>
              <a:t>1</a:t>
            </a:r>
            <a:endParaRPr lang="zh-CN" altLang="en-US" sz="2000" dirty="0">
              <a:effectLst>
                <a:outerShdw blurRad="38100" dist="38100" dir="2700000" algn="tl">
                  <a:srgbClr val="000000">
                    <a:alpha val="43137"/>
                  </a:srgbClr>
                </a:outerShdw>
              </a:effectLst>
              <a:latin typeface="+mn-ea"/>
            </a:endParaRPr>
          </a:p>
        </p:txBody>
      </p:sp>
      <p:sp>
        <p:nvSpPr>
          <p:cNvPr id="81" name="椭圆 80">
            <a:extLst>
              <a:ext uri="{FF2B5EF4-FFF2-40B4-BE49-F238E27FC236}">
                <a16:creationId xmlns:a16="http://schemas.microsoft.com/office/drawing/2014/main" xmlns="" id="{CD161903-34B7-492B-849B-9A3ED618DAE0}"/>
              </a:ext>
            </a:extLst>
          </p:cNvPr>
          <p:cNvSpPr/>
          <p:nvPr/>
        </p:nvSpPr>
        <p:spPr>
          <a:xfrm>
            <a:off x="9448800" y="3063240"/>
            <a:ext cx="518160" cy="518160"/>
          </a:xfrm>
          <a:prstGeom prst="ellipse">
            <a:avLst/>
          </a:prstGeom>
          <a:solidFill>
            <a:schemeClr val="accent5">
              <a:lumMod val="75000"/>
            </a:schemeClr>
          </a:solidFill>
          <a:ln>
            <a:solidFill>
              <a:schemeClr val="bg1"/>
            </a:solidFill>
          </a:ln>
          <a:effectLst>
            <a:outerShdw blurRad="50800" dist="254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000" dirty="0">
                <a:effectLst>
                  <a:outerShdw blurRad="38100" dist="38100" dir="2700000" algn="tl">
                    <a:srgbClr val="000000">
                      <a:alpha val="43137"/>
                    </a:srgbClr>
                  </a:outerShdw>
                </a:effectLst>
                <a:latin typeface="+mn-ea"/>
              </a:rPr>
              <a:t>6</a:t>
            </a:r>
            <a:endParaRPr lang="zh-CN" altLang="en-US" sz="2000" dirty="0">
              <a:effectLst>
                <a:outerShdw blurRad="38100" dist="38100" dir="2700000" algn="tl">
                  <a:srgbClr val="000000">
                    <a:alpha val="43137"/>
                  </a:srgbClr>
                </a:outerShdw>
              </a:effectLst>
              <a:latin typeface="+mn-ea"/>
            </a:endParaRPr>
          </a:p>
        </p:txBody>
      </p:sp>
      <p:sp>
        <p:nvSpPr>
          <p:cNvPr id="82" name="椭圆 81">
            <a:extLst>
              <a:ext uri="{FF2B5EF4-FFF2-40B4-BE49-F238E27FC236}">
                <a16:creationId xmlns:a16="http://schemas.microsoft.com/office/drawing/2014/main" xmlns="" id="{EF890662-5AF7-4B16-8C36-71A7351B3662}"/>
              </a:ext>
            </a:extLst>
          </p:cNvPr>
          <p:cNvSpPr/>
          <p:nvPr/>
        </p:nvSpPr>
        <p:spPr>
          <a:xfrm>
            <a:off x="3569991" y="4267200"/>
            <a:ext cx="518160" cy="518160"/>
          </a:xfrm>
          <a:prstGeom prst="ellipse">
            <a:avLst/>
          </a:prstGeom>
          <a:solidFill>
            <a:schemeClr val="accent5">
              <a:lumMod val="75000"/>
            </a:schemeClr>
          </a:solidFill>
          <a:ln>
            <a:solidFill>
              <a:schemeClr val="bg1"/>
            </a:solidFill>
          </a:ln>
          <a:effectLst>
            <a:outerShdw blurRad="50800" dist="254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000" dirty="0">
                <a:effectLst>
                  <a:outerShdw blurRad="38100" dist="38100" dir="2700000" algn="tl">
                    <a:srgbClr val="000000">
                      <a:alpha val="43137"/>
                    </a:srgbClr>
                  </a:outerShdw>
                </a:effectLst>
                <a:latin typeface="+mn-ea"/>
              </a:rPr>
              <a:t>2</a:t>
            </a:r>
            <a:endParaRPr lang="zh-CN" altLang="en-US" sz="2000" dirty="0">
              <a:effectLst>
                <a:outerShdw blurRad="38100" dist="38100" dir="2700000" algn="tl">
                  <a:srgbClr val="000000">
                    <a:alpha val="43137"/>
                  </a:srgbClr>
                </a:outerShdw>
              </a:effectLst>
              <a:latin typeface="+mn-ea"/>
            </a:endParaRPr>
          </a:p>
        </p:txBody>
      </p:sp>
      <p:sp>
        <p:nvSpPr>
          <p:cNvPr id="83" name="椭圆 82">
            <a:extLst>
              <a:ext uri="{FF2B5EF4-FFF2-40B4-BE49-F238E27FC236}">
                <a16:creationId xmlns:a16="http://schemas.microsoft.com/office/drawing/2014/main" xmlns="" id="{CADB6291-0E41-48EC-88C2-0E26DBB55361}"/>
              </a:ext>
            </a:extLst>
          </p:cNvPr>
          <p:cNvSpPr/>
          <p:nvPr/>
        </p:nvSpPr>
        <p:spPr>
          <a:xfrm>
            <a:off x="5120640" y="3230880"/>
            <a:ext cx="518160" cy="518160"/>
          </a:xfrm>
          <a:prstGeom prst="ellipse">
            <a:avLst/>
          </a:prstGeom>
          <a:solidFill>
            <a:schemeClr val="accent5">
              <a:lumMod val="75000"/>
            </a:schemeClr>
          </a:solidFill>
          <a:ln>
            <a:solidFill>
              <a:schemeClr val="bg1"/>
            </a:solidFill>
          </a:ln>
          <a:effectLst>
            <a:outerShdw blurRad="50800" dist="254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000" dirty="0">
                <a:effectLst>
                  <a:outerShdw blurRad="38100" dist="38100" dir="2700000" algn="tl">
                    <a:srgbClr val="000000">
                      <a:alpha val="43137"/>
                    </a:srgbClr>
                  </a:outerShdw>
                </a:effectLst>
                <a:latin typeface="+mn-ea"/>
              </a:rPr>
              <a:t>3</a:t>
            </a:r>
            <a:endParaRPr lang="zh-CN" altLang="en-US" sz="2000" dirty="0">
              <a:effectLst>
                <a:outerShdw blurRad="38100" dist="38100" dir="2700000" algn="tl">
                  <a:srgbClr val="000000">
                    <a:alpha val="43137"/>
                  </a:srgbClr>
                </a:outerShdw>
              </a:effectLst>
              <a:latin typeface="+mn-ea"/>
            </a:endParaRPr>
          </a:p>
        </p:txBody>
      </p:sp>
      <p:sp>
        <p:nvSpPr>
          <p:cNvPr id="84" name="椭圆 83">
            <a:extLst>
              <a:ext uri="{FF2B5EF4-FFF2-40B4-BE49-F238E27FC236}">
                <a16:creationId xmlns:a16="http://schemas.microsoft.com/office/drawing/2014/main" xmlns="" id="{9454D40B-CBC7-4354-8DDB-D8DAD96FBAE5}"/>
              </a:ext>
            </a:extLst>
          </p:cNvPr>
          <p:cNvSpPr/>
          <p:nvPr/>
        </p:nvSpPr>
        <p:spPr>
          <a:xfrm>
            <a:off x="6614160" y="3566160"/>
            <a:ext cx="518160" cy="518160"/>
          </a:xfrm>
          <a:prstGeom prst="ellipse">
            <a:avLst/>
          </a:prstGeom>
          <a:solidFill>
            <a:schemeClr val="accent5">
              <a:lumMod val="75000"/>
            </a:schemeClr>
          </a:solidFill>
          <a:ln>
            <a:solidFill>
              <a:schemeClr val="bg1"/>
            </a:solidFill>
          </a:ln>
          <a:effectLst>
            <a:outerShdw blurRad="50800" dist="254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000" dirty="0">
                <a:effectLst>
                  <a:outerShdw blurRad="38100" dist="38100" dir="2700000" algn="tl">
                    <a:srgbClr val="000000">
                      <a:alpha val="43137"/>
                    </a:srgbClr>
                  </a:outerShdw>
                </a:effectLst>
                <a:latin typeface="+mn-ea"/>
              </a:rPr>
              <a:t>4</a:t>
            </a:r>
            <a:endParaRPr lang="zh-CN" altLang="en-US" sz="2000" dirty="0">
              <a:effectLst>
                <a:outerShdw blurRad="38100" dist="38100" dir="2700000" algn="tl">
                  <a:srgbClr val="000000">
                    <a:alpha val="43137"/>
                  </a:srgbClr>
                </a:outerShdw>
              </a:effectLst>
              <a:latin typeface="+mn-ea"/>
            </a:endParaRPr>
          </a:p>
        </p:txBody>
      </p:sp>
      <p:sp>
        <p:nvSpPr>
          <p:cNvPr id="85" name="椭圆 84">
            <a:extLst>
              <a:ext uri="{FF2B5EF4-FFF2-40B4-BE49-F238E27FC236}">
                <a16:creationId xmlns:a16="http://schemas.microsoft.com/office/drawing/2014/main" xmlns="" id="{39B347C5-7870-455A-B714-559B63241B00}"/>
              </a:ext>
            </a:extLst>
          </p:cNvPr>
          <p:cNvSpPr/>
          <p:nvPr/>
        </p:nvSpPr>
        <p:spPr>
          <a:xfrm>
            <a:off x="8077200" y="2407920"/>
            <a:ext cx="518160" cy="518160"/>
          </a:xfrm>
          <a:prstGeom prst="ellipse">
            <a:avLst/>
          </a:prstGeom>
          <a:solidFill>
            <a:schemeClr val="accent5">
              <a:lumMod val="75000"/>
            </a:schemeClr>
          </a:solidFill>
          <a:ln>
            <a:solidFill>
              <a:schemeClr val="bg1"/>
            </a:solidFill>
          </a:ln>
          <a:effectLst>
            <a:outerShdw blurRad="50800" dist="254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000" dirty="0">
                <a:effectLst>
                  <a:outerShdw blurRad="38100" dist="38100" dir="2700000" algn="tl">
                    <a:srgbClr val="000000">
                      <a:alpha val="43137"/>
                    </a:srgbClr>
                  </a:outerShdw>
                </a:effectLst>
                <a:latin typeface="+mn-ea"/>
              </a:rPr>
              <a:t>5</a:t>
            </a:r>
            <a:endParaRPr lang="zh-CN" altLang="en-US" sz="2000" dirty="0">
              <a:effectLst>
                <a:outerShdw blurRad="38100" dist="38100" dir="2700000" algn="tl">
                  <a:srgbClr val="000000">
                    <a:alpha val="43137"/>
                  </a:srgbClr>
                </a:outerShdw>
              </a:effectLst>
              <a:latin typeface="+mn-ea"/>
            </a:endParaRPr>
          </a:p>
        </p:txBody>
      </p:sp>
      <p:sp>
        <p:nvSpPr>
          <p:cNvPr id="86" name="文本框 85">
            <a:extLst>
              <a:ext uri="{FF2B5EF4-FFF2-40B4-BE49-F238E27FC236}">
                <a16:creationId xmlns:a16="http://schemas.microsoft.com/office/drawing/2014/main" xmlns="" id="{B50AEA18-35CD-49F0-92FD-9D30C6E72367}"/>
              </a:ext>
            </a:extLst>
          </p:cNvPr>
          <p:cNvSpPr txBox="1"/>
          <p:nvPr/>
        </p:nvSpPr>
        <p:spPr>
          <a:xfrm>
            <a:off x="1421626" y="4425285"/>
            <a:ext cx="1210588" cy="400110"/>
          </a:xfrm>
          <a:prstGeom prst="rect">
            <a:avLst/>
          </a:prstGeom>
          <a:noFill/>
        </p:spPr>
        <p:txBody>
          <a:bodyPr wrap="none" rtlCol="0">
            <a:spAutoFit/>
          </a:bodyPr>
          <a:lstStyle/>
          <a:p>
            <a:r>
              <a:rPr lang="zh-CN" altLang="en-US" sz="2000" dirty="0"/>
              <a:t>添加标题</a:t>
            </a:r>
          </a:p>
        </p:txBody>
      </p:sp>
      <p:sp>
        <p:nvSpPr>
          <p:cNvPr id="87" name="矩形 86">
            <a:extLst>
              <a:ext uri="{FF2B5EF4-FFF2-40B4-BE49-F238E27FC236}">
                <a16:creationId xmlns:a16="http://schemas.microsoft.com/office/drawing/2014/main" xmlns="" id="{E2417706-C1F6-4A73-9B76-BBF995159D15}"/>
              </a:ext>
            </a:extLst>
          </p:cNvPr>
          <p:cNvSpPr/>
          <p:nvPr/>
        </p:nvSpPr>
        <p:spPr>
          <a:xfrm>
            <a:off x="823138" y="4775805"/>
            <a:ext cx="2457116" cy="758156"/>
          </a:xfrm>
          <a:prstGeom prst="rect">
            <a:avLst/>
          </a:prstGeom>
        </p:spPr>
        <p:txBody>
          <a:bodyPr wrap="square">
            <a:spAutoFit/>
          </a:bodyPr>
          <a:lstStyle/>
          <a:p>
            <a:pPr algn="ctr" defTabSz="1219170" fontAlgn="base">
              <a:lnSpc>
                <a:spcPct val="125000"/>
              </a:lnSpc>
              <a:spcBef>
                <a:spcPct val="0"/>
              </a:spcBef>
              <a:spcAft>
                <a:spcPct val="0"/>
              </a:spcAft>
            </a:pPr>
            <a:r>
              <a:rPr lang="zh-CN" altLang="en-US" dirty="0">
                <a:solidFill>
                  <a:schemeClr val="tx1">
                    <a:lumMod val="75000"/>
                    <a:lumOff val="25000"/>
                  </a:schemeClr>
                </a:solidFill>
                <a:latin typeface="思源黑体 CN Light" panose="020B0300000000000000" pitchFamily="34" charset="-122"/>
                <a:ea typeface="思源黑体 CN Light" panose="020B0300000000000000" pitchFamily="34" charset="-122"/>
              </a:rPr>
              <a:t>在此添加文本</a:t>
            </a:r>
          </a:p>
          <a:p>
            <a:pPr algn="ctr" defTabSz="1219170" fontAlgn="base">
              <a:lnSpc>
                <a:spcPct val="125000"/>
              </a:lnSpc>
              <a:spcBef>
                <a:spcPct val="0"/>
              </a:spcBef>
              <a:spcAft>
                <a:spcPct val="0"/>
              </a:spcAft>
            </a:pPr>
            <a:r>
              <a:rPr lang="zh-CN" altLang="en-US" dirty="0">
                <a:solidFill>
                  <a:schemeClr val="tx1">
                    <a:lumMod val="75000"/>
                    <a:lumOff val="25000"/>
                  </a:schemeClr>
                </a:solidFill>
                <a:latin typeface="思源黑体 CN Light" panose="020B0300000000000000" pitchFamily="34" charset="-122"/>
                <a:ea typeface="思源黑体 CN Light" panose="020B0300000000000000" pitchFamily="34" charset="-122"/>
              </a:rPr>
              <a:t>在此添加文本</a:t>
            </a:r>
          </a:p>
        </p:txBody>
      </p:sp>
      <p:sp>
        <p:nvSpPr>
          <p:cNvPr id="88" name="文本框 87">
            <a:extLst>
              <a:ext uri="{FF2B5EF4-FFF2-40B4-BE49-F238E27FC236}">
                <a16:creationId xmlns:a16="http://schemas.microsoft.com/office/drawing/2014/main" xmlns="" id="{1FF423DC-576F-4350-BCF1-66E0806F7D59}"/>
              </a:ext>
            </a:extLst>
          </p:cNvPr>
          <p:cNvSpPr txBox="1"/>
          <p:nvPr/>
        </p:nvSpPr>
        <p:spPr>
          <a:xfrm>
            <a:off x="4846347" y="3874804"/>
            <a:ext cx="1210588" cy="400110"/>
          </a:xfrm>
          <a:prstGeom prst="rect">
            <a:avLst/>
          </a:prstGeom>
          <a:noFill/>
        </p:spPr>
        <p:txBody>
          <a:bodyPr wrap="none" rtlCol="0">
            <a:spAutoFit/>
          </a:bodyPr>
          <a:lstStyle/>
          <a:p>
            <a:r>
              <a:rPr lang="zh-CN" altLang="en-US" sz="2000" dirty="0"/>
              <a:t>添加标题</a:t>
            </a:r>
          </a:p>
        </p:txBody>
      </p:sp>
      <p:sp>
        <p:nvSpPr>
          <p:cNvPr id="89" name="矩形 88">
            <a:extLst>
              <a:ext uri="{FF2B5EF4-FFF2-40B4-BE49-F238E27FC236}">
                <a16:creationId xmlns:a16="http://schemas.microsoft.com/office/drawing/2014/main" xmlns="" id="{E8C9FF92-9F8A-45A3-A03B-07B382D28BA9}"/>
              </a:ext>
            </a:extLst>
          </p:cNvPr>
          <p:cNvSpPr/>
          <p:nvPr/>
        </p:nvSpPr>
        <p:spPr>
          <a:xfrm>
            <a:off x="4247859" y="4225324"/>
            <a:ext cx="2457116" cy="758156"/>
          </a:xfrm>
          <a:prstGeom prst="rect">
            <a:avLst/>
          </a:prstGeom>
        </p:spPr>
        <p:txBody>
          <a:bodyPr wrap="square">
            <a:spAutoFit/>
          </a:bodyPr>
          <a:lstStyle/>
          <a:p>
            <a:pPr algn="ctr" defTabSz="1219170" fontAlgn="base">
              <a:lnSpc>
                <a:spcPct val="125000"/>
              </a:lnSpc>
              <a:spcBef>
                <a:spcPct val="0"/>
              </a:spcBef>
              <a:spcAft>
                <a:spcPct val="0"/>
              </a:spcAft>
            </a:pPr>
            <a:r>
              <a:rPr lang="zh-CN" altLang="en-US" dirty="0">
                <a:solidFill>
                  <a:schemeClr val="tx1">
                    <a:lumMod val="75000"/>
                    <a:lumOff val="25000"/>
                  </a:schemeClr>
                </a:solidFill>
                <a:latin typeface="思源黑体 CN Light" panose="020B0300000000000000" pitchFamily="34" charset="-122"/>
                <a:ea typeface="思源黑体 CN Light" panose="020B0300000000000000" pitchFamily="34" charset="-122"/>
              </a:rPr>
              <a:t>在此添加文本</a:t>
            </a:r>
          </a:p>
          <a:p>
            <a:pPr algn="ctr" defTabSz="1219170" fontAlgn="base">
              <a:lnSpc>
                <a:spcPct val="125000"/>
              </a:lnSpc>
              <a:spcBef>
                <a:spcPct val="0"/>
              </a:spcBef>
              <a:spcAft>
                <a:spcPct val="0"/>
              </a:spcAft>
            </a:pPr>
            <a:r>
              <a:rPr lang="zh-CN" altLang="en-US" dirty="0">
                <a:solidFill>
                  <a:schemeClr val="tx1">
                    <a:lumMod val="75000"/>
                    <a:lumOff val="25000"/>
                  </a:schemeClr>
                </a:solidFill>
                <a:latin typeface="思源黑体 CN Light" panose="020B0300000000000000" pitchFamily="34" charset="-122"/>
                <a:ea typeface="思源黑体 CN Light" panose="020B0300000000000000" pitchFamily="34" charset="-122"/>
              </a:rPr>
              <a:t>在此添加文本</a:t>
            </a:r>
          </a:p>
        </p:txBody>
      </p:sp>
      <p:sp>
        <p:nvSpPr>
          <p:cNvPr id="90" name="文本框 89">
            <a:extLst>
              <a:ext uri="{FF2B5EF4-FFF2-40B4-BE49-F238E27FC236}">
                <a16:creationId xmlns:a16="http://schemas.microsoft.com/office/drawing/2014/main" xmlns="" id="{F336DFFF-D98B-42AF-9B97-89E1C3490F3C}"/>
              </a:ext>
            </a:extLst>
          </p:cNvPr>
          <p:cNvSpPr txBox="1"/>
          <p:nvPr/>
        </p:nvSpPr>
        <p:spPr>
          <a:xfrm>
            <a:off x="7757160" y="3169920"/>
            <a:ext cx="1210588" cy="400110"/>
          </a:xfrm>
          <a:prstGeom prst="rect">
            <a:avLst/>
          </a:prstGeom>
          <a:noFill/>
        </p:spPr>
        <p:txBody>
          <a:bodyPr wrap="none" rtlCol="0">
            <a:spAutoFit/>
          </a:bodyPr>
          <a:lstStyle/>
          <a:p>
            <a:r>
              <a:rPr lang="zh-CN" altLang="en-US" sz="2000" dirty="0"/>
              <a:t>添加标题</a:t>
            </a:r>
          </a:p>
        </p:txBody>
      </p:sp>
      <p:sp>
        <p:nvSpPr>
          <p:cNvPr id="91" name="矩形 90">
            <a:extLst>
              <a:ext uri="{FF2B5EF4-FFF2-40B4-BE49-F238E27FC236}">
                <a16:creationId xmlns:a16="http://schemas.microsoft.com/office/drawing/2014/main" xmlns="" id="{E940CB3E-3310-4154-B571-BE8AD4217E50}"/>
              </a:ext>
            </a:extLst>
          </p:cNvPr>
          <p:cNvSpPr/>
          <p:nvPr/>
        </p:nvSpPr>
        <p:spPr>
          <a:xfrm>
            <a:off x="7158672" y="3520440"/>
            <a:ext cx="2457116" cy="758156"/>
          </a:xfrm>
          <a:prstGeom prst="rect">
            <a:avLst/>
          </a:prstGeom>
        </p:spPr>
        <p:txBody>
          <a:bodyPr wrap="square">
            <a:spAutoFit/>
          </a:bodyPr>
          <a:lstStyle/>
          <a:p>
            <a:pPr algn="ctr" defTabSz="1219170" fontAlgn="base">
              <a:lnSpc>
                <a:spcPct val="125000"/>
              </a:lnSpc>
              <a:spcBef>
                <a:spcPct val="0"/>
              </a:spcBef>
              <a:spcAft>
                <a:spcPct val="0"/>
              </a:spcAft>
            </a:pPr>
            <a:r>
              <a:rPr lang="zh-CN" altLang="en-US" dirty="0">
                <a:solidFill>
                  <a:schemeClr val="tx1">
                    <a:lumMod val="75000"/>
                    <a:lumOff val="25000"/>
                  </a:schemeClr>
                </a:solidFill>
                <a:latin typeface="思源黑体 CN Light" panose="020B0300000000000000" pitchFamily="34" charset="-122"/>
                <a:ea typeface="思源黑体 CN Light" panose="020B0300000000000000" pitchFamily="34" charset="-122"/>
              </a:rPr>
              <a:t>在此添加文本</a:t>
            </a:r>
          </a:p>
          <a:p>
            <a:pPr algn="ctr" defTabSz="1219170" fontAlgn="base">
              <a:lnSpc>
                <a:spcPct val="125000"/>
              </a:lnSpc>
              <a:spcBef>
                <a:spcPct val="0"/>
              </a:spcBef>
              <a:spcAft>
                <a:spcPct val="0"/>
              </a:spcAft>
            </a:pPr>
            <a:r>
              <a:rPr lang="zh-CN" altLang="en-US" dirty="0">
                <a:solidFill>
                  <a:schemeClr val="tx1">
                    <a:lumMod val="75000"/>
                    <a:lumOff val="25000"/>
                  </a:schemeClr>
                </a:solidFill>
                <a:latin typeface="思源黑体 CN Light" panose="020B0300000000000000" pitchFamily="34" charset="-122"/>
                <a:ea typeface="思源黑体 CN Light" panose="020B0300000000000000" pitchFamily="34" charset="-122"/>
              </a:rPr>
              <a:t>在此添加文本</a:t>
            </a:r>
          </a:p>
        </p:txBody>
      </p:sp>
      <p:sp>
        <p:nvSpPr>
          <p:cNvPr id="92" name="文本框 91">
            <a:extLst>
              <a:ext uri="{FF2B5EF4-FFF2-40B4-BE49-F238E27FC236}">
                <a16:creationId xmlns:a16="http://schemas.microsoft.com/office/drawing/2014/main" xmlns="" id="{502FAAFB-7022-4662-8DD6-DC50F2645060}"/>
              </a:ext>
            </a:extLst>
          </p:cNvPr>
          <p:cNvSpPr txBox="1"/>
          <p:nvPr/>
        </p:nvSpPr>
        <p:spPr>
          <a:xfrm>
            <a:off x="9102586" y="2552877"/>
            <a:ext cx="1210588" cy="400110"/>
          </a:xfrm>
          <a:prstGeom prst="rect">
            <a:avLst/>
          </a:prstGeom>
          <a:noFill/>
        </p:spPr>
        <p:txBody>
          <a:bodyPr wrap="none" rtlCol="0">
            <a:spAutoFit/>
          </a:bodyPr>
          <a:lstStyle/>
          <a:p>
            <a:r>
              <a:rPr lang="zh-CN" altLang="en-US" sz="2000" dirty="0"/>
              <a:t>添加标题</a:t>
            </a:r>
          </a:p>
        </p:txBody>
      </p:sp>
      <p:sp>
        <p:nvSpPr>
          <p:cNvPr id="93" name="矩形 92">
            <a:extLst>
              <a:ext uri="{FF2B5EF4-FFF2-40B4-BE49-F238E27FC236}">
                <a16:creationId xmlns:a16="http://schemas.microsoft.com/office/drawing/2014/main" xmlns="" id="{D437D1F4-1FAF-4D2B-A79D-A4FAE6F490AD}"/>
              </a:ext>
            </a:extLst>
          </p:cNvPr>
          <p:cNvSpPr/>
          <p:nvPr/>
        </p:nvSpPr>
        <p:spPr>
          <a:xfrm>
            <a:off x="8479322" y="1809053"/>
            <a:ext cx="2457116" cy="758156"/>
          </a:xfrm>
          <a:prstGeom prst="rect">
            <a:avLst/>
          </a:prstGeom>
        </p:spPr>
        <p:txBody>
          <a:bodyPr wrap="square">
            <a:spAutoFit/>
          </a:bodyPr>
          <a:lstStyle/>
          <a:p>
            <a:pPr algn="ctr" defTabSz="1219170" fontAlgn="base">
              <a:lnSpc>
                <a:spcPct val="125000"/>
              </a:lnSpc>
              <a:spcBef>
                <a:spcPct val="0"/>
              </a:spcBef>
              <a:spcAft>
                <a:spcPct val="0"/>
              </a:spcAft>
            </a:pPr>
            <a:r>
              <a:rPr lang="zh-CN" altLang="en-US" dirty="0">
                <a:solidFill>
                  <a:schemeClr val="tx1">
                    <a:lumMod val="75000"/>
                    <a:lumOff val="25000"/>
                  </a:schemeClr>
                </a:solidFill>
                <a:latin typeface="思源黑体 CN Light" panose="020B0300000000000000" pitchFamily="34" charset="-122"/>
                <a:ea typeface="思源黑体 CN Light" panose="020B0300000000000000" pitchFamily="34" charset="-122"/>
              </a:rPr>
              <a:t>在此添加文本</a:t>
            </a:r>
          </a:p>
          <a:p>
            <a:pPr algn="ctr" defTabSz="1219170" fontAlgn="base">
              <a:lnSpc>
                <a:spcPct val="125000"/>
              </a:lnSpc>
              <a:spcBef>
                <a:spcPct val="0"/>
              </a:spcBef>
              <a:spcAft>
                <a:spcPct val="0"/>
              </a:spcAft>
            </a:pPr>
            <a:r>
              <a:rPr lang="zh-CN" altLang="en-US" dirty="0">
                <a:solidFill>
                  <a:schemeClr val="tx1">
                    <a:lumMod val="75000"/>
                    <a:lumOff val="25000"/>
                  </a:schemeClr>
                </a:solidFill>
                <a:latin typeface="思源黑体 CN Light" panose="020B0300000000000000" pitchFamily="34" charset="-122"/>
                <a:ea typeface="思源黑体 CN Light" panose="020B0300000000000000" pitchFamily="34" charset="-122"/>
              </a:rPr>
              <a:t>在此添加文本</a:t>
            </a:r>
          </a:p>
        </p:txBody>
      </p:sp>
      <p:sp>
        <p:nvSpPr>
          <p:cNvPr id="94" name="文本框 93">
            <a:extLst>
              <a:ext uri="{FF2B5EF4-FFF2-40B4-BE49-F238E27FC236}">
                <a16:creationId xmlns:a16="http://schemas.microsoft.com/office/drawing/2014/main" xmlns="" id="{1E96738F-C4BA-4A3C-969D-F9AB3A1AD756}"/>
              </a:ext>
            </a:extLst>
          </p:cNvPr>
          <p:cNvSpPr txBox="1"/>
          <p:nvPr/>
        </p:nvSpPr>
        <p:spPr>
          <a:xfrm>
            <a:off x="6083166" y="3071700"/>
            <a:ext cx="1210588" cy="400110"/>
          </a:xfrm>
          <a:prstGeom prst="rect">
            <a:avLst/>
          </a:prstGeom>
          <a:noFill/>
        </p:spPr>
        <p:txBody>
          <a:bodyPr wrap="none" rtlCol="0">
            <a:spAutoFit/>
          </a:bodyPr>
          <a:lstStyle/>
          <a:p>
            <a:r>
              <a:rPr lang="zh-CN" altLang="en-US" sz="2000" dirty="0"/>
              <a:t>添加标题</a:t>
            </a:r>
          </a:p>
        </p:txBody>
      </p:sp>
      <p:sp>
        <p:nvSpPr>
          <p:cNvPr id="95" name="矩形 94">
            <a:extLst>
              <a:ext uri="{FF2B5EF4-FFF2-40B4-BE49-F238E27FC236}">
                <a16:creationId xmlns:a16="http://schemas.microsoft.com/office/drawing/2014/main" xmlns="" id="{32030691-92D0-4338-B7C1-F5152E90A59C}"/>
              </a:ext>
            </a:extLst>
          </p:cNvPr>
          <p:cNvSpPr/>
          <p:nvPr/>
        </p:nvSpPr>
        <p:spPr>
          <a:xfrm>
            <a:off x="5459902" y="2327876"/>
            <a:ext cx="2457116" cy="758156"/>
          </a:xfrm>
          <a:prstGeom prst="rect">
            <a:avLst/>
          </a:prstGeom>
        </p:spPr>
        <p:txBody>
          <a:bodyPr wrap="square">
            <a:spAutoFit/>
          </a:bodyPr>
          <a:lstStyle/>
          <a:p>
            <a:pPr algn="ctr" defTabSz="1219170" fontAlgn="base">
              <a:lnSpc>
                <a:spcPct val="125000"/>
              </a:lnSpc>
              <a:spcBef>
                <a:spcPct val="0"/>
              </a:spcBef>
              <a:spcAft>
                <a:spcPct val="0"/>
              </a:spcAft>
            </a:pPr>
            <a:r>
              <a:rPr lang="zh-CN" altLang="en-US" dirty="0">
                <a:solidFill>
                  <a:schemeClr val="tx1">
                    <a:lumMod val="75000"/>
                    <a:lumOff val="25000"/>
                  </a:schemeClr>
                </a:solidFill>
                <a:latin typeface="思源黑体 CN Light" panose="020B0300000000000000" pitchFamily="34" charset="-122"/>
                <a:ea typeface="思源黑体 CN Light" panose="020B0300000000000000" pitchFamily="34" charset="-122"/>
              </a:rPr>
              <a:t>在此添加文本</a:t>
            </a:r>
          </a:p>
          <a:p>
            <a:pPr algn="ctr" defTabSz="1219170" fontAlgn="base">
              <a:lnSpc>
                <a:spcPct val="125000"/>
              </a:lnSpc>
              <a:spcBef>
                <a:spcPct val="0"/>
              </a:spcBef>
              <a:spcAft>
                <a:spcPct val="0"/>
              </a:spcAft>
            </a:pPr>
            <a:r>
              <a:rPr lang="zh-CN" altLang="en-US" dirty="0">
                <a:solidFill>
                  <a:schemeClr val="tx1">
                    <a:lumMod val="75000"/>
                    <a:lumOff val="25000"/>
                  </a:schemeClr>
                </a:solidFill>
                <a:latin typeface="思源黑体 CN Light" panose="020B0300000000000000" pitchFamily="34" charset="-122"/>
                <a:ea typeface="思源黑体 CN Light" panose="020B0300000000000000" pitchFamily="34" charset="-122"/>
              </a:rPr>
              <a:t>在此添加文本</a:t>
            </a:r>
          </a:p>
        </p:txBody>
      </p:sp>
      <p:sp>
        <p:nvSpPr>
          <p:cNvPr id="96" name="文本框 95">
            <a:extLst>
              <a:ext uri="{FF2B5EF4-FFF2-40B4-BE49-F238E27FC236}">
                <a16:creationId xmlns:a16="http://schemas.microsoft.com/office/drawing/2014/main" xmlns="" id="{2843337F-67FD-4C5B-9800-4358B2C6487F}"/>
              </a:ext>
            </a:extLst>
          </p:cNvPr>
          <p:cNvSpPr txBox="1"/>
          <p:nvPr/>
        </p:nvSpPr>
        <p:spPr>
          <a:xfrm>
            <a:off x="3115834" y="3772544"/>
            <a:ext cx="1210588" cy="400110"/>
          </a:xfrm>
          <a:prstGeom prst="rect">
            <a:avLst/>
          </a:prstGeom>
          <a:noFill/>
        </p:spPr>
        <p:txBody>
          <a:bodyPr wrap="none" rtlCol="0">
            <a:spAutoFit/>
          </a:bodyPr>
          <a:lstStyle/>
          <a:p>
            <a:r>
              <a:rPr lang="zh-CN" altLang="en-US" sz="2000" dirty="0"/>
              <a:t>添加标题</a:t>
            </a:r>
          </a:p>
        </p:txBody>
      </p:sp>
      <p:sp>
        <p:nvSpPr>
          <p:cNvPr id="97" name="矩形 96">
            <a:extLst>
              <a:ext uri="{FF2B5EF4-FFF2-40B4-BE49-F238E27FC236}">
                <a16:creationId xmlns:a16="http://schemas.microsoft.com/office/drawing/2014/main" xmlns="" id="{B1F07AA9-6232-462C-AE92-DB0B876D3D50}"/>
              </a:ext>
            </a:extLst>
          </p:cNvPr>
          <p:cNvSpPr/>
          <p:nvPr/>
        </p:nvSpPr>
        <p:spPr>
          <a:xfrm>
            <a:off x="2492570" y="3028720"/>
            <a:ext cx="2457116" cy="758156"/>
          </a:xfrm>
          <a:prstGeom prst="rect">
            <a:avLst/>
          </a:prstGeom>
        </p:spPr>
        <p:txBody>
          <a:bodyPr wrap="square">
            <a:spAutoFit/>
          </a:bodyPr>
          <a:lstStyle/>
          <a:p>
            <a:pPr algn="ctr" defTabSz="1219170" fontAlgn="base">
              <a:lnSpc>
                <a:spcPct val="125000"/>
              </a:lnSpc>
              <a:spcBef>
                <a:spcPct val="0"/>
              </a:spcBef>
              <a:spcAft>
                <a:spcPct val="0"/>
              </a:spcAft>
            </a:pPr>
            <a:r>
              <a:rPr lang="zh-CN" altLang="en-US" dirty="0">
                <a:solidFill>
                  <a:schemeClr val="tx1">
                    <a:lumMod val="75000"/>
                    <a:lumOff val="25000"/>
                  </a:schemeClr>
                </a:solidFill>
                <a:latin typeface="思源黑体 CN Light" panose="020B0300000000000000" pitchFamily="34" charset="-122"/>
                <a:ea typeface="思源黑体 CN Light" panose="020B0300000000000000" pitchFamily="34" charset="-122"/>
              </a:rPr>
              <a:t>在此添加文本</a:t>
            </a:r>
          </a:p>
          <a:p>
            <a:pPr algn="ctr" defTabSz="1219170" fontAlgn="base">
              <a:lnSpc>
                <a:spcPct val="125000"/>
              </a:lnSpc>
              <a:spcBef>
                <a:spcPct val="0"/>
              </a:spcBef>
              <a:spcAft>
                <a:spcPct val="0"/>
              </a:spcAft>
            </a:pPr>
            <a:r>
              <a:rPr lang="zh-CN" altLang="en-US" dirty="0">
                <a:solidFill>
                  <a:schemeClr val="tx1">
                    <a:lumMod val="75000"/>
                    <a:lumOff val="25000"/>
                  </a:schemeClr>
                </a:solidFill>
                <a:latin typeface="思源黑体 CN Light" panose="020B0300000000000000" pitchFamily="34" charset="-122"/>
                <a:ea typeface="思源黑体 CN Light" panose="020B0300000000000000" pitchFamily="34" charset="-122"/>
              </a:rPr>
              <a:t>在此添加文本</a:t>
            </a:r>
          </a:p>
        </p:txBody>
      </p:sp>
    </p:spTree>
    <p:extLst>
      <p:ext uri="{BB962C8B-B14F-4D97-AF65-F5344CB8AC3E}">
        <p14:creationId xmlns:p14="http://schemas.microsoft.com/office/powerpoint/2010/main" val="21647868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a:extLst>
              <a:ext uri="{FF2B5EF4-FFF2-40B4-BE49-F238E27FC236}">
                <a16:creationId xmlns:a16="http://schemas.microsoft.com/office/drawing/2014/main" xmlns="" id="{074DD8BD-26F8-44D6-BA24-CDF1FDB70E96}"/>
              </a:ext>
            </a:extLst>
          </p:cNvPr>
          <p:cNvSpPr>
            <a:spLocks noGrp="1"/>
          </p:cNvSpPr>
          <p:nvPr>
            <p:ph type="body" sz="quarter" idx="10"/>
          </p:nvPr>
        </p:nvSpPr>
        <p:spPr/>
        <p:txBody>
          <a:bodyPr/>
          <a:lstStyle/>
          <a:p>
            <a:r>
              <a:rPr lang="en-US" altLang="zh-CN" dirty="0"/>
              <a:t>02</a:t>
            </a:r>
            <a:endParaRPr lang="zh-CN" altLang="en-US" dirty="0"/>
          </a:p>
        </p:txBody>
      </p:sp>
      <p:sp>
        <p:nvSpPr>
          <p:cNvPr id="9" name="文本占位符 8">
            <a:extLst>
              <a:ext uri="{FF2B5EF4-FFF2-40B4-BE49-F238E27FC236}">
                <a16:creationId xmlns:a16="http://schemas.microsoft.com/office/drawing/2014/main" xmlns="" id="{E883EA40-3AFA-41AA-9328-F6CEFF44F0BA}"/>
              </a:ext>
            </a:extLst>
          </p:cNvPr>
          <p:cNvSpPr>
            <a:spLocks noGrp="1"/>
          </p:cNvSpPr>
          <p:nvPr>
            <p:ph type="body" sz="quarter" idx="11"/>
          </p:nvPr>
        </p:nvSpPr>
        <p:spPr/>
        <p:txBody>
          <a:bodyPr/>
          <a:lstStyle/>
          <a:p>
            <a:r>
              <a:rPr lang="zh-CN" altLang="en-US" dirty="0"/>
              <a:t>在此输入标题</a:t>
            </a:r>
          </a:p>
        </p:txBody>
      </p:sp>
      <p:sp>
        <p:nvSpPr>
          <p:cNvPr id="10" name="文本占位符 9">
            <a:extLst>
              <a:ext uri="{FF2B5EF4-FFF2-40B4-BE49-F238E27FC236}">
                <a16:creationId xmlns:a16="http://schemas.microsoft.com/office/drawing/2014/main" xmlns="" id="{5FF6B316-E1A2-4A17-BA78-6A979B2AEE61}"/>
              </a:ext>
            </a:extLst>
          </p:cNvPr>
          <p:cNvSpPr>
            <a:spLocks noGrp="1"/>
          </p:cNvSpPr>
          <p:nvPr>
            <p:ph type="body" sz="quarter" idx="12"/>
          </p:nvPr>
        </p:nvSpPr>
        <p:spPr>
          <a:xfrm>
            <a:off x="1305867" y="677210"/>
            <a:ext cx="4950337" cy="313932"/>
          </a:xfrm>
        </p:spPr>
        <p:txBody>
          <a:bodyPr/>
          <a:lstStyle/>
          <a:p>
            <a:r>
              <a:rPr lang="en-US" altLang="zh-CN" dirty="0"/>
              <a:t>Click here to add a title </a:t>
            </a:r>
          </a:p>
        </p:txBody>
      </p:sp>
      <p:sp>
        <p:nvSpPr>
          <p:cNvPr id="72" name="文本框 71">
            <a:extLst>
              <a:ext uri="{FF2B5EF4-FFF2-40B4-BE49-F238E27FC236}">
                <a16:creationId xmlns:a16="http://schemas.microsoft.com/office/drawing/2014/main" xmlns="" id="{FC215910-6EE3-4058-B8D3-E66C7EFD830F}"/>
              </a:ext>
            </a:extLst>
          </p:cNvPr>
          <p:cNvSpPr txBox="1"/>
          <p:nvPr/>
        </p:nvSpPr>
        <p:spPr>
          <a:xfrm>
            <a:off x="5104137" y="4930030"/>
            <a:ext cx="2287806" cy="461665"/>
          </a:xfrm>
          <a:prstGeom prst="rect">
            <a:avLst/>
          </a:prstGeom>
          <a:noFill/>
        </p:spPr>
        <p:txBody>
          <a:bodyPr wrap="none" rtlCol="0">
            <a:spAutoFit/>
          </a:bodyPr>
          <a:lstStyle/>
          <a:p>
            <a:r>
              <a:rPr lang="en-US" altLang="zh-CN" sz="2400" dirty="0"/>
              <a:t>3.</a:t>
            </a:r>
            <a:r>
              <a:rPr lang="zh-CN" altLang="en-US" sz="2400" dirty="0"/>
              <a:t>在此添加标题</a:t>
            </a:r>
          </a:p>
        </p:txBody>
      </p:sp>
      <p:sp>
        <p:nvSpPr>
          <p:cNvPr id="73" name="矩形 72">
            <a:extLst>
              <a:ext uri="{FF2B5EF4-FFF2-40B4-BE49-F238E27FC236}">
                <a16:creationId xmlns:a16="http://schemas.microsoft.com/office/drawing/2014/main" xmlns="" id="{7555A622-EF74-499E-90DF-EFDE634BC107}"/>
              </a:ext>
            </a:extLst>
          </p:cNvPr>
          <p:cNvSpPr/>
          <p:nvPr/>
        </p:nvSpPr>
        <p:spPr>
          <a:xfrm>
            <a:off x="4891241" y="5391695"/>
            <a:ext cx="2457116" cy="879343"/>
          </a:xfrm>
          <a:prstGeom prst="rect">
            <a:avLst/>
          </a:prstGeom>
        </p:spPr>
        <p:txBody>
          <a:bodyPr wrap="square">
            <a:spAutoFit/>
          </a:bodyPr>
          <a:lstStyle/>
          <a:p>
            <a:pPr algn="ctr" defTabSz="1219170" fontAlgn="base">
              <a:lnSpc>
                <a:spcPct val="150000"/>
              </a:lnSpc>
              <a:spcBef>
                <a:spcPct val="0"/>
              </a:spcBef>
              <a:spcAft>
                <a:spcPct val="0"/>
              </a:spcAft>
            </a:pPr>
            <a:r>
              <a:rPr lang="zh-CN" altLang="en-US" dirty="0">
                <a:solidFill>
                  <a:schemeClr val="tx1">
                    <a:lumMod val="75000"/>
                    <a:lumOff val="25000"/>
                  </a:schemeClr>
                </a:solidFill>
                <a:latin typeface="思源黑体 CN Light" panose="020B0300000000000000" pitchFamily="34" charset="-122"/>
                <a:ea typeface="思源黑体 CN Light" panose="020B0300000000000000" pitchFamily="34" charset="-122"/>
              </a:rPr>
              <a:t>此处添加文本内容</a:t>
            </a:r>
          </a:p>
          <a:p>
            <a:pPr algn="ctr" defTabSz="1219170" fontAlgn="base">
              <a:lnSpc>
                <a:spcPct val="150000"/>
              </a:lnSpc>
              <a:spcBef>
                <a:spcPct val="0"/>
              </a:spcBef>
              <a:spcAft>
                <a:spcPct val="0"/>
              </a:spcAft>
            </a:pPr>
            <a:r>
              <a:rPr lang="zh-CN" altLang="en-US" dirty="0">
                <a:solidFill>
                  <a:schemeClr val="tx1">
                    <a:lumMod val="75000"/>
                    <a:lumOff val="25000"/>
                  </a:schemeClr>
                </a:solidFill>
                <a:latin typeface="思源黑体 CN Light" panose="020B0300000000000000" pitchFamily="34" charset="-122"/>
                <a:ea typeface="思源黑体 CN Light" panose="020B0300000000000000" pitchFamily="34" charset="-122"/>
              </a:rPr>
              <a:t>此处添加文本内容</a:t>
            </a:r>
          </a:p>
        </p:txBody>
      </p:sp>
      <p:sp>
        <p:nvSpPr>
          <p:cNvPr id="77" name="文本框 76">
            <a:extLst>
              <a:ext uri="{FF2B5EF4-FFF2-40B4-BE49-F238E27FC236}">
                <a16:creationId xmlns:a16="http://schemas.microsoft.com/office/drawing/2014/main" xmlns="" id="{055C13A7-ACD8-41A0-92F3-9FA705E8227E}"/>
              </a:ext>
            </a:extLst>
          </p:cNvPr>
          <p:cNvSpPr txBox="1"/>
          <p:nvPr/>
        </p:nvSpPr>
        <p:spPr>
          <a:xfrm>
            <a:off x="7775772" y="1839575"/>
            <a:ext cx="2287806" cy="461665"/>
          </a:xfrm>
          <a:prstGeom prst="rect">
            <a:avLst/>
          </a:prstGeom>
          <a:noFill/>
        </p:spPr>
        <p:txBody>
          <a:bodyPr wrap="none" rtlCol="0">
            <a:spAutoFit/>
          </a:bodyPr>
          <a:lstStyle/>
          <a:p>
            <a:r>
              <a:rPr lang="en-US" altLang="zh-CN" sz="2400" dirty="0"/>
              <a:t>2.</a:t>
            </a:r>
            <a:r>
              <a:rPr lang="zh-CN" altLang="en-US" sz="2400" dirty="0"/>
              <a:t>在此添加标题</a:t>
            </a:r>
          </a:p>
        </p:txBody>
      </p:sp>
      <p:sp>
        <p:nvSpPr>
          <p:cNvPr id="78" name="矩形 77">
            <a:extLst>
              <a:ext uri="{FF2B5EF4-FFF2-40B4-BE49-F238E27FC236}">
                <a16:creationId xmlns:a16="http://schemas.microsoft.com/office/drawing/2014/main" xmlns="" id="{58B4FA6E-479C-45B4-8ECC-8547E10504A5}"/>
              </a:ext>
            </a:extLst>
          </p:cNvPr>
          <p:cNvSpPr/>
          <p:nvPr/>
        </p:nvSpPr>
        <p:spPr>
          <a:xfrm>
            <a:off x="7611125" y="2301240"/>
            <a:ext cx="2457116" cy="879343"/>
          </a:xfrm>
          <a:prstGeom prst="rect">
            <a:avLst/>
          </a:prstGeom>
        </p:spPr>
        <p:txBody>
          <a:bodyPr wrap="square">
            <a:spAutoFit/>
          </a:bodyPr>
          <a:lstStyle/>
          <a:p>
            <a:pPr algn="ctr" defTabSz="1219170" fontAlgn="base">
              <a:lnSpc>
                <a:spcPct val="150000"/>
              </a:lnSpc>
              <a:spcBef>
                <a:spcPct val="0"/>
              </a:spcBef>
              <a:spcAft>
                <a:spcPct val="0"/>
              </a:spcAft>
            </a:pPr>
            <a:r>
              <a:rPr lang="zh-CN" altLang="en-US" dirty="0">
                <a:solidFill>
                  <a:schemeClr val="tx1">
                    <a:lumMod val="75000"/>
                    <a:lumOff val="25000"/>
                  </a:schemeClr>
                </a:solidFill>
                <a:latin typeface="思源黑体 CN Light" panose="020B0300000000000000" pitchFamily="34" charset="-122"/>
                <a:ea typeface="思源黑体 CN Light" panose="020B0300000000000000" pitchFamily="34" charset="-122"/>
              </a:rPr>
              <a:t>此处添加文本内容</a:t>
            </a:r>
          </a:p>
          <a:p>
            <a:pPr algn="ctr" defTabSz="1219170" fontAlgn="base">
              <a:lnSpc>
                <a:spcPct val="150000"/>
              </a:lnSpc>
              <a:spcBef>
                <a:spcPct val="0"/>
              </a:spcBef>
              <a:spcAft>
                <a:spcPct val="0"/>
              </a:spcAft>
            </a:pPr>
            <a:r>
              <a:rPr lang="zh-CN" altLang="en-US" dirty="0">
                <a:solidFill>
                  <a:schemeClr val="tx1">
                    <a:lumMod val="75000"/>
                    <a:lumOff val="25000"/>
                  </a:schemeClr>
                </a:solidFill>
                <a:latin typeface="思源黑体 CN Light" panose="020B0300000000000000" pitchFamily="34" charset="-122"/>
                <a:ea typeface="思源黑体 CN Light" panose="020B0300000000000000" pitchFamily="34" charset="-122"/>
              </a:rPr>
              <a:t>此处添加文本内容</a:t>
            </a:r>
          </a:p>
        </p:txBody>
      </p:sp>
      <p:sp>
        <p:nvSpPr>
          <p:cNvPr id="82" name="文本框 81">
            <a:extLst>
              <a:ext uri="{FF2B5EF4-FFF2-40B4-BE49-F238E27FC236}">
                <a16:creationId xmlns:a16="http://schemas.microsoft.com/office/drawing/2014/main" xmlns="" id="{27BB54E7-F6BE-4007-8C82-7DAF71042772}"/>
              </a:ext>
            </a:extLst>
          </p:cNvPr>
          <p:cNvSpPr txBox="1"/>
          <p:nvPr/>
        </p:nvSpPr>
        <p:spPr>
          <a:xfrm>
            <a:off x="2445277" y="1839575"/>
            <a:ext cx="2287806" cy="461665"/>
          </a:xfrm>
          <a:prstGeom prst="rect">
            <a:avLst/>
          </a:prstGeom>
          <a:noFill/>
        </p:spPr>
        <p:txBody>
          <a:bodyPr wrap="none" rtlCol="0">
            <a:spAutoFit/>
          </a:bodyPr>
          <a:lstStyle/>
          <a:p>
            <a:r>
              <a:rPr lang="en-US" altLang="zh-CN" sz="2400" dirty="0"/>
              <a:t>1.</a:t>
            </a:r>
            <a:r>
              <a:rPr lang="zh-CN" altLang="en-US" sz="2400" dirty="0"/>
              <a:t>在此添加标题</a:t>
            </a:r>
          </a:p>
        </p:txBody>
      </p:sp>
      <p:sp>
        <p:nvSpPr>
          <p:cNvPr id="83" name="矩形 82">
            <a:extLst>
              <a:ext uri="{FF2B5EF4-FFF2-40B4-BE49-F238E27FC236}">
                <a16:creationId xmlns:a16="http://schemas.microsoft.com/office/drawing/2014/main" xmlns="" id="{AED5C73E-F8CF-49FA-9BF7-B050DFBA9539}"/>
              </a:ext>
            </a:extLst>
          </p:cNvPr>
          <p:cNvSpPr/>
          <p:nvPr/>
        </p:nvSpPr>
        <p:spPr>
          <a:xfrm>
            <a:off x="2224484" y="2301240"/>
            <a:ext cx="2457116" cy="879343"/>
          </a:xfrm>
          <a:prstGeom prst="rect">
            <a:avLst/>
          </a:prstGeom>
        </p:spPr>
        <p:txBody>
          <a:bodyPr wrap="square">
            <a:spAutoFit/>
          </a:bodyPr>
          <a:lstStyle/>
          <a:p>
            <a:pPr algn="ctr" defTabSz="1219170" fontAlgn="base">
              <a:lnSpc>
                <a:spcPct val="150000"/>
              </a:lnSpc>
              <a:spcBef>
                <a:spcPct val="0"/>
              </a:spcBef>
              <a:spcAft>
                <a:spcPct val="0"/>
              </a:spcAft>
            </a:pPr>
            <a:r>
              <a:rPr lang="zh-CN" altLang="en-US" dirty="0">
                <a:solidFill>
                  <a:schemeClr val="tx1">
                    <a:lumMod val="75000"/>
                    <a:lumOff val="25000"/>
                  </a:schemeClr>
                </a:solidFill>
                <a:latin typeface="思源黑体 CN Light" panose="020B0300000000000000" pitchFamily="34" charset="-122"/>
                <a:ea typeface="思源黑体 CN Light" panose="020B0300000000000000" pitchFamily="34" charset="-122"/>
              </a:rPr>
              <a:t>此处添加文本内容</a:t>
            </a:r>
          </a:p>
          <a:p>
            <a:pPr algn="ctr" defTabSz="1219170" fontAlgn="base">
              <a:lnSpc>
                <a:spcPct val="150000"/>
              </a:lnSpc>
              <a:spcBef>
                <a:spcPct val="0"/>
              </a:spcBef>
              <a:spcAft>
                <a:spcPct val="0"/>
              </a:spcAft>
            </a:pPr>
            <a:r>
              <a:rPr lang="zh-CN" altLang="en-US" dirty="0">
                <a:solidFill>
                  <a:schemeClr val="tx1">
                    <a:lumMod val="75000"/>
                    <a:lumOff val="25000"/>
                  </a:schemeClr>
                </a:solidFill>
                <a:latin typeface="思源黑体 CN Light" panose="020B0300000000000000" pitchFamily="34" charset="-122"/>
                <a:ea typeface="思源黑体 CN Light" panose="020B0300000000000000" pitchFamily="34" charset="-122"/>
              </a:rPr>
              <a:t>此处添加文本内容</a:t>
            </a:r>
          </a:p>
        </p:txBody>
      </p:sp>
      <p:grpSp>
        <p:nvGrpSpPr>
          <p:cNvPr id="12" name="组合 11">
            <a:extLst>
              <a:ext uri="{FF2B5EF4-FFF2-40B4-BE49-F238E27FC236}">
                <a16:creationId xmlns:a16="http://schemas.microsoft.com/office/drawing/2014/main" xmlns="" id="{F1294C70-874D-4F6E-8F43-93E5AB2AC9AD}"/>
              </a:ext>
            </a:extLst>
          </p:cNvPr>
          <p:cNvGrpSpPr/>
          <p:nvPr/>
        </p:nvGrpSpPr>
        <p:grpSpPr>
          <a:xfrm>
            <a:off x="4261511" y="1661384"/>
            <a:ext cx="3606992" cy="3133329"/>
            <a:chOff x="4398086" y="1920464"/>
            <a:chExt cx="3135396" cy="2723662"/>
          </a:xfrm>
        </p:grpSpPr>
        <p:sp>
          <p:nvSpPr>
            <p:cNvPr id="108" name="iSḻîďè">
              <a:extLst>
                <a:ext uri="{FF2B5EF4-FFF2-40B4-BE49-F238E27FC236}">
                  <a16:creationId xmlns:a16="http://schemas.microsoft.com/office/drawing/2014/main" xmlns="" id="{D27D848C-7090-4080-8D93-D0AE69AA8E50}"/>
                </a:ext>
              </a:extLst>
            </p:cNvPr>
            <p:cNvSpPr>
              <a:spLocks/>
            </p:cNvSpPr>
            <p:nvPr/>
          </p:nvSpPr>
          <p:spPr bwMode="auto">
            <a:xfrm>
              <a:off x="5295832" y="2781398"/>
              <a:ext cx="669680" cy="1163958"/>
            </a:xfrm>
            <a:custGeom>
              <a:avLst/>
              <a:gdLst>
                <a:gd name="T0" fmla="*/ 901 w 901"/>
                <a:gd name="T1" fmla="*/ 533 h 1566"/>
                <a:gd name="T2" fmla="*/ 596 w 901"/>
                <a:gd name="T3" fmla="*/ 0 h 1566"/>
                <a:gd name="T4" fmla="*/ 0 w 901"/>
                <a:gd name="T5" fmla="*/ 1033 h 1566"/>
                <a:gd name="T6" fmla="*/ 314 w 901"/>
                <a:gd name="T7" fmla="*/ 1566 h 1566"/>
                <a:gd name="T8" fmla="*/ 619 w 901"/>
                <a:gd name="T9" fmla="*/ 1033 h 1566"/>
                <a:gd name="T10" fmla="*/ 901 w 901"/>
                <a:gd name="T11" fmla="*/ 533 h 1566"/>
              </a:gdLst>
              <a:ahLst/>
              <a:cxnLst>
                <a:cxn ang="0">
                  <a:pos x="T0" y="T1"/>
                </a:cxn>
                <a:cxn ang="0">
                  <a:pos x="T2" y="T3"/>
                </a:cxn>
                <a:cxn ang="0">
                  <a:pos x="T4" y="T5"/>
                </a:cxn>
                <a:cxn ang="0">
                  <a:pos x="T6" y="T7"/>
                </a:cxn>
                <a:cxn ang="0">
                  <a:pos x="T8" y="T9"/>
                </a:cxn>
                <a:cxn ang="0">
                  <a:pos x="T10" y="T11"/>
                </a:cxn>
              </a:cxnLst>
              <a:rect l="0" t="0" r="r" b="b"/>
              <a:pathLst>
                <a:path w="901" h="1566">
                  <a:moveTo>
                    <a:pt x="901" y="533"/>
                  </a:moveTo>
                  <a:lnTo>
                    <a:pt x="596" y="0"/>
                  </a:lnTo>
                  <a:lnTo>
                    <a:pt x="0" y="1033"/>
                  </a:lnTo>
                  <a:lnTo>
                    <a:pt x="314" y="1566"/>
                  </a:lnTo>
                  <a:lnTo>
                    <a:pt x="619" y="1033"/>
                  </a:lnTo>
                  <a:lnTo>
                    <a:pt x="901" y="533"/>
                  </a:lnTo>
                  <a:close/>
                </a:path>
              </a:pathLst>
            </a:custGeom>
            <a:solidFill>
              <a:schemeClr val="accent5">
                <a:lumMod val="20000"/>
                <a:lumOff val="80000"/>
              </a:schemeClr>
            </a:solid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dirty="0"/>
            </a:p>
          </p:txBody>
        </p:sp>
        <p:sp>
          <p:nvSpPr>
            <p:cNvPr id="109" name="íṩļîḓè">
              <a:extLst>
                <a:ext uri="{FF2B5EF4-FFF2-40B4-BE49-F238E27FC236}">
                  <a16:creationId xmlns:a16="http://schemas.microsoft.com/office/drawing/2014/main" xmlns="" id="{F33E1858-2FB8-4F14-896C-0F7338C7D092}"/>
                </a:ext>
              </a:extLst>
            </p:cNvPr>
            <p:cNvSpPr>
              <a:spLocks/>
            </p:cNvSpPr>
            <p:nvPr/>
          </p:nvSpPr>
          <p:spPr bwMode="auto">
            <a:xfrm>
              <a:off x="5739191" y="2781398"/>
              <a:ext cx="896376" cy="767053"/>
            </a:xfrm>
            <a:custGeom>
              <a:avLst/>
              <a:gdLst>
                <a:gd name="T0" fmla="*/ 0 w 1206"/>
                <a:gd name="T1" fmla="*/ 0 h 1032"/>
                <a:gd name="T2" fmla="*/ 305 w 1206"/>
                <a:gd name="T3" fmla="*/ 532 h 1032"/>
                <a:gd name="T4" fmla="*/ 596 w 1206"/>
                <a:gd name="T5" fmla="*/ 1032 h 1032"/>
                <a:gd name="T6" fmla="*/ 1206 w 1206"/>
                <a:gd name="T7" fmla="*/ 1032 h 1032"/>
                <a:gd name="T8" fmla="*/ 619 w 1206"/>
                <a:gd name="T9" fmla="*/ 0 h 1032"/>
                <a:gd name="T10" fmla="*/ 0 w 1206"/>
                <a:gd name="T11" fmla="*/ 0 h 1032"/>
              </a:gdLst>
              <a:ahLst/>
              <a:cxnLst>
                <a:cxn ang="0">
                  <a:pos x="T0" y="T1"/>
                </a:cxn>
                <a:cxn ang="0">
                  <a:pos x="T2" y="T3"/>
                </a:cxn>
                <a:cxn ang="0">
                  <a:pos x="T4" y="T5"/>
                </a:cxn>
                <a:cxn ang="0">
                  <a:pos x="T6" y="T7"/>
                </a:cxn>
                <a:cxn ang="0">
                  <a:pos x="T8" y="T9"/>
                </a:cxn>
                <a:cxn ang="0">
                  <a:pos x="T10" y="T11"/>
                </a:cxn>
              </a:cxnLst>
              <a:rect l="0" t="0" r="r" b="b"/>
              <a:pathLst>
                <a:path w="1206" h="1032">
                  <a:moveTo>
                    <a:pt x="0" y="0"/>
                  </a:moveTo>
                  <a:lnTo>
                    <a:pt x="305" y="532"/>
                  </a:lnTo>
                  <a:lnTo>
                    <a:pt x="596" y="1032"/>
                  </a:lnTo>
                  <a:lnTo>
                    <a:pt x="1206" y="1032"/>
                  </a:lnTo>
                  <a:lnTo>
                    <a:pt x="619" y="0"/>
                  </a:lnTo>
                  <a:lnTo>
                    <a:pt x="0" y="0"/>
                  </a:lnTo>
                  <a:close/>
                </a:path>
              </a:pathLst>
            </a:custGeom>
            <a:solidFill>
              <a:schemeClr val="accent5">
                <a:lumMod val="20000"/>
                <a:lumOff val="80000"/>
              </a:schemeClr>
            </a:solid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110" name="ïSḷîḋè">
              <a:extLst>
                <a:ext uri="{FF2B5EF4-FFF2-40B4-BE49-F238E27FC236}">
                  <a16:creationId xmlns:a16="http://schemas.microsoft.com/office/drawing/2014/main" xmlns="" id="{1A23DE39-9E5E-4503-847F-25C7EA744705}"/>
                </a:ext>
              </a:extLst>
            </p:cNvPr>
            <p:cNvSpPr>
              <a:spLocks/>
            </p:cNvSpPr>
            <p:nvPr/>
          </p:nvSpPr>
          <p:spPr bwMode="auto">
            <a:xfrm>
              <a:off x="5529760" y="3549937"/>
              <a:ext cx="1105976" cy="395419"/>
            </a:xfrm>
            <a:custGeom>
              <a:avLst/>
              <a:gdLst>
                <a:gd name="T0" fmla="*/ 305 w 1488"/>
                <a:gd name="T1" fmla="*/ 0 h 532"/>
                <a:gd name="T2" fmla="*/ 0 w 1488"/>
                <a:gd name="T3" fmla="*/ 532 h 532"/>
                <a:gd name="T4" fmla="*/ 1183 w 1488"/>
                <a:gd name="T5" fmla="*/ 532 h 532"/>
                <a:gd name="T6" fmla="*/ 1488 w 1488"/>
                <a:gd name="T7" fmla="*/ 0 h 532"/>
                <a:gd name="T8" fmla="*/ 305 w 1488"/>
                <a:gd name="T9" fmla="*/ 0 h 532"/>
              </a:gdLst>
              <a:ahLst/>
              <a:cxnLst>
                <a:cxn ang="0">
                  <a:pos x="T0" y="T1"/>
                </a:cxn>
                <a:cxn ang="0">
                  <a:pos x="T2" y="T3"/>
                </a:cxn>
                <a:cxn ang="0">
                  <a:pos x="T4" y="T5"/>
                </a:cxn>
                <a:cxn ang="0">
                  <a:pos x="T6" y="T7"/>
                </a:cxn>
                <a:cxn ang="0">
                  <a:pos x="T8" y="T9"/>
                </a:cxn>
              </a:cxnLst>
              <a:rect l="0" t="0" r="r" b="b"/>
              <a:pathLst>
                <a:path w="1488" h="532">
                  <a:moveTo>
                    <a:pt x="305" y="0"/>
                  </a:moveTo>
                  <a:lnTo>
                    <a:pt x="0" y="532"/>
                  </a:lnTo>
                  <a:lnTo>
                    <a:pt x="1183" y="532"/>
                  </a:lnTo>
                  <a:lnTo>
                    <a:pt x="1488" y="0"/>
                  </a:lnTo>
                  <a:lnTo>
                    <a:pt x="305" y="0"/>
                  </a:lnTo>
                  <a:close/>
                </a:path>
              </a:pathLst>
            </a:custGeom>
            <a:solidFill>
              <a:schemeClr val="accent5">
                <a:lumMod val="20000"/>
                <a:lumOff val="80000"/>
              </a:schemeClr>
            </a:solid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104" name="ïS1íḍe">
              <a:extLst>
                <a:ext uri="{FF2B5EF4-FFF2-40B4-BE49-F238E27FC236}">
                  <a16:creationId xmlns:a16="http://schemas.microsoft.com/office/drawing/2014/main" xmlns="" id="{23D3226A-49A5-478E-925C-4F65BCEB98E9}"/>
                </a:ext>
              </a:extLst>
            </p:cNvPr>
            <p:cNvSpPr>
              <a:spLocks/>
            </p:cNvSpPr>
            <p:nvPr/>
          </p:nvSpPr>
          <p:spPr bwMode="auto">
            <a:xfrm>
              <a:off x="4398086" y="1920464"/>
              <a:ext cx="1567061" cy="2723662"/>
            </a:xfrm>
            <a:custGeom>
              <a:avLst/>
              <a:gdLst>
                <a:gd name="T0" fmla="*/ 901 w 901"/>
                <a:gd name="T1" fmla="*/ 533 h 1566"/>
                <a:gd name="T2" fmla="*/ 596 w 901"/>
                <a:gd name="T3" fmla="*/ 0 h 1566"/>
                <a:gd name="T4" fmla="*/ 0 w 901"/>
                <a:gd name="T5" fmla="*/ 1033 h 1566"/>
                <a:gd name="T6" fmla="*/ 314 w 901"/>
                <a:gd name="T7" fmla="*/ 1566 h 1566"/>
                <a:gd name="T8" fmla="*/ 619 w 901"/>
                <a:gd name="T9" fmla="*/ 1033 h 1566"/>
                <a:gd name="T10" fmla="*/ 901 w 901"/>
                <a:gd name="T11" fmla="*/ 533 h 1566"/>
              </a:gdLst>
              <a:ahLst/>
              <a:cxnLst>
                <a:cxn ang="0">
                  <a:pos x="T0" y="T1"/>
                </a:cxn>
                <a:cxn ang="0">
                  <a:pos x="T2" y="T3"/>
                </a:cxn>
                <a:cxn ang="0">
                  <a:pos x="T4" y="T5"/>
                </a:cxn>
                <a:cxn ang="0">
                  <a:pos x="T6" y="T7"/>
                </a:cxn>
                <a:cxn ang="0">
                  <a:pos x="T8" y="T9"/>
                </a:cxn>
                <a:cxn ang="0">
                  <a:pos x="T10" y="T11"/>
                </a:cxn>
              </a:cxnLst>
              <a:rect l="0" t="0" r="r" b="b"/>
              <a:pathLst>
                <a:path w="901" h="1566">
                  <a:moveTo>
                    <a:pt x="901" y="533"/>
                  </a:moveTo>
                  <a:lnTo>
                    <a:pt x="596" y="0"/>
                  </a:lnTo>
                  <a:lnTo>
                    <a:pt x="0" y="1033"/>
                  </a:lnTo>
                  <a:lnTo>
                    <a:pt x="314" y="1566"/>
                  </a:lnTo>
                  <a:lnTo>
                    <a:pt x="619" y="1033"/>
                  </a:lnTo>
                  <a:lnTo>
                    <a:pt x="901" y="533"/>
                  </a:lnTo>
                  <a:close/>
                </a:path>
              </a:pathLst>
            </a:custGeom>
            <a:solidFill>
              <a:schemeClr val="accent5">
                <a:lumMod val="75000"/>
              </a:schemeClr>
            </a:solidFill>
            <a:ln w="19050">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100" name="ïṩlidé">
              <a:extLst>
                <a:ext uri="{FF2B5EF4-FFF2-40B4-BE49-F238E27FC236}">
                  <a16:creationId xmlns:a16="http://schemas.microsoft.com/office/drawing/2014/main" xmlns="" id="{1F29AE9C-1DE8-4FC8-98A3-16599F800EB8}"/>
                </a:ext>
              </a:extLst>
            </p:cNvPr>
            <p:cNvSpPr>
              <a:spLocks/>
            </p:cNvSpPr>
            <p:nvPr/>
          </p:nvSpPr>
          <p:spPr bwMode="auto">
            <a:xfrm>
              <a:off x="5435554" y="1920464"/>
              <a:ext cx="2097533" cy="1794904"/>
            </a:xfrm>
            <a:custGeom>
              <a:avLst/>
              <a:gdLst>
                <a:gd name="T0" fmla="*/ 0 w 1206"/>
                <a:gd name="T1" fmla="*/ 0 h 1032"/>
                <a:gd name="T2" fmla="*/ 305 w 1206"/>
                <a:gd name="T3" fmla="*/ 532 h 1032"/>
                <a:gd name="T4" fmla="*/ 596 w 1206"/>
                <a:gd name="T5" fmla="*/ 1032 h 1032"/>
                <a:gd name="T6" fmla="*/ 1206 w 1206"/>
                <a:gd name="T7" fmla="*/ 1032 h 1032"/>
                <a:gd name="T8" fmla="*/ 619 w 1206"/>
                <a:gd name="T9" fmla="*/ 0 h 1032"/>
                <a:gd name="T10" fmla="*/ 0 w 1206"/>
                <a:gd name="T11" fmla="*/ 0 h 1032"/>
              </a:gdLst>
              <a:ahLst/>
              <a:cxnLst>
                <a:cxn ang="0">
                  <a:pos x="T0" y="T1"/>
                </a:cxn>
                <a:cxn ang="0">
                  <a:pos x="T2" y="T3"/>
                </a:cxn>
                <a:cxn ang="0">
                  <a:pos x="T4" y="T5"/>
                </a:cxn>
                <a:cxn ang="0">
                  <a:pos x="T6" y="T7"/>
                </a:cxn>
                <a:cxn ang="0">
                  <a:pos x="T8" y="T9"/>
                </a:cxn>
                <a:cxn ang="0">
                  <a:pos x="T10" y="T11"/>
                </a:cxn>
              </a:cxnLst>
              <a:rect l="0" t="0" r="r" b="b"/>
              <a:pathLst>
                <a:path w="1206" h="1032">
                  <a:moveTo>
                    <a:pt x="0" y="0"/>
                  </a:moveTo>
                  <a:lnTo>
                    <a:pt x="305" y="532"/>
                  </a:lnTo>
                  <a:lnTo>
                    <a:pt x="596" y="1032"/>
                  </a:lnTo>
                  <a:lnTo>
                    <a:pt x="1206" y="1032"/>
                  </a:lnTo>
                  <a:lnTo>
                    <a:pt x="619" y="0"/>
                  </a:lnTo>
                  <a:lnTo>
                    <a:pt x="0" y="0"/>
                  </a:lnTo>
                  <a:close/>
                </a:path>
              </a:pathLst>
            </a:custGeom>
            <a:solidFill>
              <a:schemeClr val="accent5">
                <a:lumMod val="50000"/>
              </a:schemeClr>
            </a:solidFill>
            <a:ln w="19050">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96" name="išḷïḑe">
              <a:extLst>
                <a:ext uri="{FF2B5EF4-FFF2-40B4-BE49-F238E27FC236}">
                  <a16:creationId xmlns:a16="http://schemas.microsoft.com/office/drawing/2014/main" xmlns="" id="{6C995A90-8A39-4F93-A687-6C9A9C7DCF15}"/>
                </a:ext>
              </a:extLst>
            </p:cNvPr>
            <p:cNvSpPr>
              <a:spLocks/>
            </p:cNvSpPr>
            <p:nvPr/>
          </p:nvSpPr>
          <p:spPr bwMode="auto">
            <a:xfrm>
              <a:off x="4945482" y="3718846"/>
              <a:ext cx="2588000" cy="925280"/>
            </a:xfrm>
            <a:custGeom>
              <a:avLst/>
              <a:gdLst>
                <a:gd name="T0" fmla="*/ 305 w 1488"/>
                <a:gd name="T1" fmla="*/ 0 h 532"/>
                <a:gd name="T2" fmla="*/ 0 w 1488"/>
                <a:gd name="T3" fmla="*/ 532 h 532"/>
                <a:gd name="T4" fmla="*/ 1183 w 1488"/>
                <a:gd name="T5" fmla="*/ 532 h 532"/>
                <a:gd name="T6" fmla="*/ 1488 w 1488"/>
                <a:gd name="T7" fmla="*/ 0 h 532"/>
                <a:gd name="T8" fmla="*/ 305 w 1488"/>
                <a:gd name="T9" fmla="*/ 0 h 532"/>
              </a:gdLst>
              <a:ahLst/>
              <a:cxnLst>
                <a:cxn ang="0">
                  <a:pos x="T0" y="T1"/>
                </a:cxn>
                <a:cxn ang="0">
                  <a:pos x="T2" y="T3"/>
                </a:cxn>
                <a:cxn ang="0">
                  <a:pos x="T4" y="T5"/>
                </a:cxn>
                <a:cxn ang="0">
                  <a:pos x="T6" y="T7"/>
                </a:cxn>
                <a:cxn ang="0">
                  <a:pos x="T8" y="T9"/>
                </a:cxn>
              </a:cxnLst>
              <a:rect l="0" t="0" r="r" b="b"/>
              <a:pathLst>
                <a:path w="1488" h="532">
                  <a:moveTo>
                    <a:pt x="305" y="0"/>
                  </a:moveTo>
                  <a:lnTo>
                    <a:pt x="0" y="532"/>
                  </a:lnTo>
                  <a:lnTo>
                    <a:pt x="1183" y="532"/>
                  </a:lnTo>
                  <a:lnTo>
                    <a:pt x="1488" y="0"/>
                  </a:lnTo>
                  <a:lnTo>
                    <a:pt x="305" y="0"/>
                  </a:lnTo>
                  <a:close/>
                </a:path>
              </a:pathLst>
            </a:custGeom>
            <a:solidFill>
              <a:schemeClr val="accent6">
                <a:lumMod val="50000"/>
              </a:schemeClr>
            </a:solidFill>
            <a:ln w="19050">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grpSp>
      <p:sp>
        <p:nvSpPr>
          <p:cNvPr id="15" name="椭圆 14">
            <a:extLst>
              <a:ext uri="{FF2B5EF4-FFF2-40B4-BE49-F238E27FC236}">
                <a16:creationId xmlns:a16="http://schemas.microsoft.com/office/drawing/2014/main" xmlns="" id="{91002EC6-8BB1-4B5B-ADFE-1B7DE2FCBEAD}"/>
              </a:ext>
            </a:extLst>
          </p:cNvPr>
          <p:cNvSpPr/>
          <p:nvPr/>
        </p:nvSpPr>
        <p:spPr>
          <a:xfrm>
            <a:off x="4922434" y="2984020"/>
            <a:ext cx="471402" cy="471402"/>
          </a:xfrm>
          <a:prstGeom prst="ellipse">
            <a:avLst/>
          </a:prstGeom>
          <a:noFill/>
          <a:ln w="38100">
            <a:solidFill>
              <a:schemeClr val="bg1"/>
            </a:solid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solidFill>
                <a:latin typeface="Bahnschrift SemiBold" panose="020B0502040204020203" pitchFamily="34" charset="0"/>
              </a:rPr>
              <a:t>1</a:t>
            </a:r>
            <a:endParaRPr lang="zh-CN" altLang="en-US" sz="2000" dirty="0">
              <a:solidFill>
                <a:schemeClr val="bg1"/>
              </a:solidFill>
              <a:latin typeface="Bahnschrift SemiBold" panose="020B0502040204020203" pitchFamily="34" charset="0"/>
            </a:endParaRPr>
          </a:p>
        </p:txBody>
      </p:sp>
      <p:sp>
        <p:nvSpPr>
          <p:cNvPr id="112" name="椭圆 111">
            <a:extLst>
              <a:ext uri="{FF2B5EF4-FFF2-40B4-BE49-F238E27FC236}">
                <a16:creationId xmlns:a16="http://schemas.microsoft.com/office/drawing/2014/main" xmlns="" id="{4C7C5994-A554-410C-8263-645BDA6BD05B}"/>
              </a:ext>
            </a:extLst>
          </p:cNvPr>
          <p:cNvSpPr/>
          <p:nvPr/>
        </p:nvSpPr>
        <p:spPr>
          <a:xfrm>
            <a:off x="6489496" y="2554005"/>
            <a:ext cx="471402" cy="471402"/>
          </a:xfrm>
          <a:prstGeom prst="ellipse">
            <a:avLst/>
          </a:prstGeom>
          <a:noFill/>
          <a:ln w="38100">
            <a:solidFill>
              <a:schemeClr val="bg1"/>
            </a:solid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solidFill>
                <a:latin typeface="Bahnschrift SemiBold" panose="020B0502040204020203" pitchFamily="34" charset="0"/>
              </a:rPr>
              <a:t>2</a:t>
            </a:r>
            <a:endParaRPr lang="zh-CN" altLang="en-US" sz="2000" dirty="0">
              <a:solidFill>
                <a:schemeClr val="bg1"/>
              </a:solidFill>
              <a:latin typeface="Bahnschrift SemiBold" panose="020B0502040204020203" pitchFamily="34" charset="0"/>
            </a:endParaRPr>
          </a:p>
        </p:txBody>
      </p:sp>
      <p:sp>
        <p:nvSpPr>
          <p:cNvPr id="113" name="椭圆 112">
            <a:extLst>
              <a:ext uri="{FF2B5EF4-FFF2-40B4-BE49-F238E27FC236}">
                <a16:creationId xmlns:a16="http://schemas.microsoft.com/office/drawing/2014/main" xmlns="" id="{7524CAE4-9538-43EC-9C7E-68835E24EFDF}"/>
              </a:ext>
            </a:extLst>
          </p:cNvPr>
          <p:cNvSpPr/>
          <p:nvPr/>
        </p:nvSpPr>
        <p:spPr>
          <a:xfrm>
            <a:off x="6190135" y="4044777"/>
            <a:ext cx="471402" cy="471402"/>
          </a:xfrm>
          <a:prstGeom prst="ellipse">
            <a:avLst/>
          </a:prstGeom>
          <a:noFill/>
          <a:ln w="38100">
            <a:solidFill>
              <a:schemeClr val="bg1"/>
            </a:solid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solidFill>
                <a:latin typeface="Bahnschrift SemiBold" panose="020B0502040204020203" pitchFamily="34" charset="0"/>
              </a:rPr>
              <a:t>3</a:t>
            </a:r>
            <a:endParaRPr lang="zh-CN" altLang="en-US" sz="2000" dirty="0">
              <a:solidFill>
                <a:schemeClr val="bg1"/>
              </a:solidFill>
              <a:latin typeface="Bahnschrift SemiBold" panose="020B0502040204020203" pitchFamily="34" charset="0"/>
            </a:endParaRPr>
          </a:p>
        </p:txBody>
      </p:sp>
    </p:spTree>
    <p:extLst>
      <p:ext uri="{BB962C8B-B14F-4D97-AF65-F5344CB8AC3E}">
        <p14:creationId xmlns:p14="http://schemas.microsoft.com/office/powerpoint/2010/main" val="111849878"/>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null,&quot;Name&quot;:&quot;正常&quot;,&quot;HeaderHeight&quot;:10.0,&quot;FooterHeight&quot;:6.5,&quot;SideMargin&quot;:2.8000000000000003,&quot;TopMargin&quot;:3.4,&quot;BottomMargin&quot;:0.0,&quot;IntervalMargin&quot;:1.3,&quot;SettingType&quot;:&quot;System&quot;}"/>
</p:tagLst>
</file>

<file path=ppt/tags/tag2.xml><?xml version="1.0" encoding="utf-8"?>
<p:tagLst xmlns:a="http://schemas.openxmlformats.org/drawingml/2006/main" xmlns:r="http://schemas.openxmlformats.org/officeDocument/2006/relationships" xmlns:p="http://schemas.openxmlformats.org/presentationml/2006/main">
  <p:tag name="ISLIDE.ICON" val="#114763;"/>
</p:tagLst>
</file>

<file path=ppt/theme/theme1.xml><?xml version="1.0" encoding="utf-8"?>
<a:theme xmlns:a="http://schemas.openxmlformats.org/drawingml/2006/main" name="Office 主题​​">
  <a:themeElements>
    <a:clrScheme name="黄绿色">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项目汇报">
      <a:majorFont>
        <a:latin typeface="优设标题黑"/>
        <a:ea typeface="思源黑体 CN Medium"/>
        <a:cs typeface=""/>
      </a:majorFont>
      <a:minorFont>
        <a:latin typeface="Bahnschrift SemiBold"/>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5">
            <a:lumMod val="7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986</TotalTime>
  <Words>1582</Words>
  <Application>Microsoft Office PowerPoint</Application>
  <PresentationFormat>宽屏</PresentationFormat>
  <Paragraphs>229</Paragraphs>
  <Slides>23</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23</vt:i4>
      </vt:variant>
    </vt:vector>
  </HeadingPairs>
  <TitlesOfParts>
    <vt:vector size="35" baseType="lpstr">
      <vt:lpstr>思源黑体 CN Light</vt:lpstr>
      <vt:lpstr>等线</vt:lpstr>
      <vt:lpstr>Arial</vt:lpstr>
      <vt:lpstr>思源黑体 CN Heavy</vt:lpstr>
      <vt:lpstr>宋体</vt:lpstr>
      <vt:lpstr>汉仪雅酷黑 45W</vt:lpstr>
      <vt:lpstr>Bahnschrift SemiBold</vt:lpstr>
      <vt:lpstr>优设标题黑</vt:lpstr>
      <vt:lpstr>Calibri</vt:lpstr>
      <vt:lpstr>Wingdings</vt:lpstr>
      <vt:lpstr>思源黑体 CN Medium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P界达人</dc:title>
  <dc:creator>嘉冀</dc:creator>
  <cp:keywords>51PPT模板网</cp:keywords>
  <dc:description>www.51pptmoban.com</dc:description>
  <cp:lastModifiedBy>阳光 男孩</cp:lastModifiedBy>
  <cp:revision>102</cp:revision>
  <dcterms:created xsi:type="dcterms:W3CDTF">2020-03-30T02:37:52Z</dcterms:created>
  <dcterms:modified xsi:type="dcterms:W3CDTF">2020-04-12T14:37:40Z</dcterms:modified>
</cp:coreProperties>
</file>