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00" r:id="rId2"/>
    <p:sldId id="280" r:id="rId3"/>
    <p:sldId id="261" r:id="rId4"/>
    <p:sldId id="267" r:id="rId5"/>
    <p:sldId id="265" r:id="rId6"/>
    <p:sldId id="259" r:id="rId7"/>
    <p:sldId id="263" r:id="rId8"/>
    <p:sldId id="264" r:id="rId9"/>
    <p:sldId id="268" r:id="rId10"/>
    <p:sldId id="285" r:id="rId11"/>
    <p:sldId id="272" r:id="rId12"/>
    <p:sldId id="273" r:id="rId13"/>
    <p:sldId id="274" r:id="rId14"/>
    <p:sldId id="275" r:id="rId15"/>
    <p:sldId id="276" r:id="rId16"/>
    <p:sldId id="277" r:id="rId17"/>
    <p:sldId id="286" r:id="rId18"/>
    <p:sldId id="279" r:id="rId19"/>
    <p:sldId id="284" r:id="rId20"/>
    <p:sldId id="287" r:id="rId21"/>
    <p:sldId id="288" r:id="rId22"/>
    <p:sldId id="289" r:id="rId23"/>
    <p:sldId id="290" r:id="rId24"/>
    <p:sldId id="291" r:id="rId25"/>
    <p:sldId id="292" r:id="rId26"/>
    <p:sldId id="293" r:id="rId27"/>
    <p:sldId id="296" r:id="rId28"/>
    <p:sldId id="298" r:id="rId29"/>
    <p:sldId id="301" r:id="rId30"/>
    <p:sldId id="302"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orient="horz" pos="232" userDrawn="1">
          <p15:clr>
            <a:srgbClr val="A4A3A4"/>
          </p15:clr>
        </p15:guide>
        <p15:guide id="4" orient="horz" pos="4088" userDrawn="1">
          <p15:clr>
            <a:srgbClr val="A4A3A4"/>
          </p15:clr>
        </p15:guide>
        <p15:guide id="5" pos="7469" userDrawn="1">
          <p15:clr>
            <a:srgbClr val="A4A3A4"/>
          </p15:clr>
        </p15:guide>
        <p15:guide id="6" pos="211" userDrawn="1">
          <p15:clr>
            <a:srgbClr val="A4A3A4"/>
          </p15:clr>
        </p15:guide>
        <p15:guide id="7" orient="horz" pos="1185" userDrawn="1">
          <p15:clr>
            <a:srgbClr val="A4A3A4"/>
          </p15:clr>
        </p15:guide>
        <p15:guide id="8" orient="horz" pos="3135" userDrawn="1">
          <p15:clr>
            <a:srgbClr val="A4A3A4"/>
          </p15:clr>
        </p15:guide>
        <p15:guide id="9" pos="2026" userDrawn="1">
          <p15:clr>
            <a:srgbClr val="A4A3A4"/>
          </p15:clr>
        </p15:guide>
        <p15:guide id="10" pos="5677" userDrawn="1">
          <p15:clr>
            <a:srgbClr val="A4A3A4"/>
          </p15:clr>
        </p15:guide>
        <p15:guide id="11" orient="horz" pos="913" userDrawn="1">
          <p15:clr>
            <a:srgbClr val="A4A3A4"/>
          </p15:clr>
        </p15:guide>
        <p15:guide id="12" pos="438" userDrawn="1">
          <p15:clr>
            <a:srgbClr val="A4A3A4"/>
          </p15:clr>
        </p15:guide>
        <p15:guide id="13" pos="7242" userDrawn="1">
          <p15:clr>
            <a:srgbClr val="A4A3A4"/>
          </p15:clr>
        </p15:guide>
        <p15:guide id="14" orient="horz" pos="3407" userDrawn="1">
          <p15:clr>
            <a:srgbClr val="A4A3A4"/>
          </p15:clr>
        </p15:guide>
        <p15:guide id="15" pos="3613" userDrawn="1">
          <p15:clr>
            <a:srgbClr val="A4A3A4"/>
          </p15:clr>
        </p15:guide>
        <p15:guide id="16" pos="40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CBEA"/>
    <a:srgbClr val="0672C0"/>
    <a:srgbClr val="00A3DA"/>
    <a:srgbClr val="40BAE3"/>
    <a:srgbClr val="272D39"/>
    <a:srgbClr val="2588B9"/>
    <a:srgbClr val="A1DCF1"/>
    <a:srgbClr val="C9C9C9"/>
    <a:srgbClr val="9E0000"/>
    <a:srgbClr val="0697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091" autoAdjust="0"/>
  </p:normalViewPr>
  <p:slideViewPr>
    <p:cSldViewPr snapToGrid="0" showGuides="1">
      <p:cViewPr>
        <p:scale>
          <a:sx n="75" d="100"/>
          <a:sy n="75" d="100"/>
        </p:scale>
        <p:origin x="1680" y="811"/>
      </p:cViewPr>
      <p:guideLst>
        <p:guide orient="horz" pos="2137"/>
        <p:guide pos="3840"/>
        <p:guide orient="horz" pos="232"/>
        <p:guide orient="horz" pos="4088"/>
        <p:guide pos="7469"/>
        <p:guide pos="211"/>
        <p:guide orient="horz" pos="1185"/>
        <p:guide orient="horz" pos="3135"/>
        <p:guide pos="2026"/>
        <p:guide pos="5677"/>
        <p:guide orient="horz" pos="913"/>
        <p:guide pos="438"/>
        <p:guide pos="7242"/>
        <p:guide orient="horz" pos="3407"/>
        <p:guide pos="3613"/>
        <p:guide pos="4067"/>
      </p:guideLst>
    </p:cSldViewPr>
  </p:slideViewPr>
  <p:outlineViewPr>
    <p:cViewPr>
      <p:scale>
        <a:sx n="50" d="100"/>
        <a:sy n="50"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3152-4CBE-BB63-AC6DBE67A084}"/>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3152-4CBE-BB63-AC6DBE67A084}"/>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3152-4CBE-BB63-AC6DBE67A084}"/>
            </c:ext>
          </c:extLst>
        </c:ser>
        <c:dLbls>
          <c:showLegendKey val="0"/>
          <c:showVal val="0"/>
          <c:showCatName val="0"/>
          <c:showSerName val="0"/>
          <c:showPercent val="0"/>
          <c:showBubbleSize val="0"/>
        </c:dLbls>
        <c:smooth val="0"/>
        <c:axId val="220555152"/>
        <c:axId val="220557872"/>
      </c:lineChart>
      <c:catAx>
        <c:axId val="220555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0557872"/>
        <c:crosses val="autoZero"/>
        <c:auto val="1"/>
        <c:lblAlgn val="ctr"/>
        <c:lblOffset val="100"/>
        <c:noMultiLvlLbl val="0"/>
      </c:catAx>
      <c:valAx>
        <c:axId val="220557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055515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38D2-4A28-93D9-74C9D018556C}"/>
              </c:ext>
            </c:extLst>
          </c:dPt>
          <c:dPt>
            <c:idx val="1"/>
            <c:bubble3D val="0"/>
            <c:spPr>
              <a:solidFill>
                <a:srgbClr val="2588B9"/>
              </a:solidFill>
              <a:ln w="19050">
                <a:solidFill>
                  <a:schemeClr val="lt1"/>
                </a:solidFill>
              </a:ln>
              <a:effectLst/>
            </c:spPr>
            <c:extLst xmlns:c16r2="http://schemas.microsoft.com/office/drawing/2015/06/chart">
              <c:ext xmlns:c16="http://schemas.microsoft.com/office/drawing/2014/chart" uri="{C3380CC4-5D6E-409C-BE32-E72D297353CC}">
                <c16:uniqueId val="{00000002-0EF5-4F15-9547-6319AEDA097A}"/>
              </c:ext>
            </c:extLst>
          </c:dPt>
          <c:dPt>
            <c:idx val="2"/>
            <c:bubble3D val="0"/>
            <c:spPr>
              <a:solidFill>
                <a:srgbClr val="40BAE3"/>
              </a:solidFill>
              <a:ln w="19050">
                <a:solidFill>
                  <a:schemeClr val="lt1"/>
                </a:solidFill>
              </a:ln>
              <a:effectLst/>
            </c:spPr>
            <c:extLst xmlns:c16r2="http://schemas.microsoft.com/office/drawing/2015/06/chart">
              <c:ext xmlns:c16="http://schemas.microsoft.com/office/drawing/2014/chart" uri="{C3380CC4-5D6E-409C-BE32-E72D297353CC}">
                <c16:uniqueId val="{00000003-0EF5-4F15-9547-6319AEDA097A}"/>
              </c:ext>
            </c:extLst>
          </c:dPt>
          <c:dPt>
            <c:idx val="3"/>
            <c:bubble3D val="0"/>
            <c:spPr>
              <a:solidFill>
                <a:srgbClr val="72CBEA"/>
              </a:solidFill>
              <a:ln w="19050">
                <a:solidFill>
                  <a:schemeClr val="lt1"/>
                </a:solidFill>
              </a:ln>
              <a:effectLst/>
            </c:spPr>
            <c:extLst xmlns:c16r2="http://schemas.microsoft.com/office/drawing/2015/06/chart">
              <c:ext xmlns:c16="http://schemas.microsoft.com/office/drawing/2014/chart" uri="{C3380CC4-5D6E-409C-BE32-E72D297353CC}">
                <c16:uniqueId val="{00000004-0EF5-4F15-9547-6319AEDA097A}"/>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0EF5-4F15-9547-6319AEDA097A}"/>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63AC-4CAD-8348-AD4D8600DE72}"/>
              </c:ext>
            </c:extLst>
          </c:dPt>
          <c:dPt>
            <c:idx val="1"/>
            <c:bubble3D val="0"/>
            <c:spPr>
              <a:solidFill>
                <a:srgbClr val="2588B9"/>
              </a:solidFill>
              <a:ln w="19050">
                <a:solidFill>
                  <a:schemeClr val="lt1"/>
                </a:solidFill>
              </a:ln>
              <a:effectLst/>
            </c:spPr>
            <c:extLst xmlns:c16r2="http://schemas.microsoft.com/office/drawing/2015/06/chart">
              <c:ext xmlns:c16="http://schemas.microsoft.com/office/drawing/2014/chart" uri="{C3380CC4-5D6E-409C-BE32-E72D297353CC}">
                <c16:uniqueId val="{00000003-63AC-4CAD-8348-AD4D8600DE72}"/>
              </c:ext>
            </c:extLst>
          </c:dPt>
          <c:dPt>
            <c:idx val="2"/>
            <c:bubble3D val="0"/>
            <c:spPr>
              <a:solidFill>
                <a:srgbClr val="40BAE3"/>
              </a:solidFill>
              <a:ln w="19050">
                <a:solidFill>
                  <a:schemeClr val="lt1"/>
                </a:solidFill>
              </a:ln>
              <a:effectLst/>
            </c:spPr>
            <c:extLst xmlns:c16r2="http://schemas.microsoft.com/office/drawing/2015/06/chart">
              <c:ext xmlns:c16="http://schemas.microsoft.com/office/drawing/2014/chart" uri="{C3380CC4-5D6E-409C-BE32-E72D297353CC}">
                <c16:uniqueId val="{00000005-63AC-4CAD-8348-AD4D8600DE72}"/>
              </c:ext>
            </c:extLst>
          </c:dPt>
          <c:dPt>
            <c:idx val="3"/>
            <c:bubble3D val="0"/>
            <c:spPr>
              <a:solidFill>
                <a:srgbClr val="72CBEA"/>
              </a:solidFill>
              <a:ln w="19050">
                <a:solidFill>
                  <a:schemeClr val="lt1"/>
                </a:solidFill>
              </a:ln>
              <a:effectLst/>
            </c:spPr>
            <c:extLst xmlns:c16r2="http://schemas.microsoft.com/office/drawing/2015/06/chart">
              <c:ext xmlns:c16="http://schemas.microsoft.com/office/drawing/2014/chart" uri="{C3380CC4-5D6E-409C-BE32-E72D297353CC}">
                <c16:uniqueId val="{00000007-63AC-4CAD-8348-AD4D8600DE72}"/>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63AC-4CAD-8348-AD4D8600DE7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A8998E-CEDE-4163-BDF6-DED1711BAD2E}" type="datetimeFigureOut">
              <a:rPr lang="zh-CN" altLang="en-US" smtClean="0"/>
              <a:t>2020/4/14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74C1D0-060E-4FCC-91A6-7476A46993C1}" type="slidenum">
              <a:rPr lang="zh-CN" altLang="en-US" smtClean="0"/>
              <a:t>‹#›</a:t>
            </a:fld>
            <a:endParaRPr lang="zh-CN" altLang="en-US"/>
          </a:p>
        </p:txBody>
      </p:sp>
    </p:spTree>
    <p:extLst>
      <p:ext uri="{BB962C8B-B14F-4D97-AF65-F5344CB8AC3E}">
        <p14:creationId xmlns:p14="http://schemas.microsoft.com/office/powerpoint/2010/main" val="2780839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674C1D0-060E-4FCC-91A6-7476A46993C1}" type="slidenum">
              <a:rPr lang="zh-CN" altLang="en-US" smtClean="0"/>
              <a:t>1</a:t>
            </a:fld>
            <a:endParaRPr lang="zh-CN" altLang="en-US"/>
          </a:p>
        </p:txBody>
      </p:sp>
    </p:spTree>
    <p:extLst>
      <p:ext uri="{BB962C8B-B14F-4D97-AF65-F5344CB8AC3E}">
        <p14:creationId xmlns:p14="http://schemas.microsoft.com/office/powerpoint/2010/main" val="3665898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674C1D0-060E-4FCC-91A6-7476A46993C1}" type="slidenum">
              <a:rPr lang="zh-CN" altLang="en-US" smtClean="0"/>
              <a:t>2</a:t>
            </a:fld>
            <a:endParaRPr lang="zh-CN" altLang="en-US"/>
          </a:p>
        </p:txBody>
      </p:sp>
    </p:spTree>
    <p:extLst>
      <p:ext uri="{BB962C8B-B14F-4D97-AF65-F5344CB8AC3E}">
        <p14:creationId xmlns:p14="http://schemas.microsoft.com/office/powerpoint/2010/main" val="1952372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731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9443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526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6229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674C1D0-060E-4FCC-91A6-7476A46993C1}" type="slidenum">
              <a:rPr lang="zh-CN" altLang="en-US" smtClean="0"/>
              <a:t>28</a:t>
            </a:fld>
            <a:endParaRPr lang="zh-CN" altLang="en-US"/>
          </a:p>
        </p:txBody>
      </p:sp>
    </p:spTree>
    <p:extLst>
      <p:ext uri="{BB962C8B-B14F-4D97-AF65-F5344CB8AC3E}">
        <p14:creationId xmlns:p14="http://schemas.microsoft.com/office/powerpoint/2010/main" val="1158697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29</a:t>
            </a:fld>
            <a:endParaRPr lang="zh-CN" altLang="en-US"/>
          </a:p>
        </p:txBody>
      </p:sp>
    </p:spTree>
    <p:extLst>
      <p:ext uri="{BB962C8B-B14F-4D97-AF65-F5344CB8AC3E}">
        <p14:creationId xmlns:p14="http://schemas.microsoft.com/office/powerpoint/2010/main" val="4141488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E04E95-C28C-4865-8BFF-E15BC7F29D8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143BA2C4-6A62-465D-9859-A6EC58CCDE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8A7E042-E9C0-47C6-8F72-5A6E31E12BF4}"/>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11A42068-7729-4131-9349-2C9AA98E434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D408A23-9958-47FB-9DA6-A7D6A7EA8919}"/>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3560540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39DD0E2-89AE-4F91-95C6-B328E86D73B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A05A87FD-6B6E-4100-99A0-5B9E53CB617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4F9A51A-B308-4DE3-BCF1-FC48B88D3455}"/>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7A9CF7F4-023D-4E0C-BBCC-409FD85EBF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1E7EE98-D94A-480D-AEF0-60916E0D0174}"/>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128052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F6736A6-5D5C-46C2-BD7E-BED0C2D392B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75939D8-8B3D-4C32-B97B-D5A4A549F26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85D972E-0DA1-486D-B54F-00A9E287098B}"/>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217BDFB6-AE3A-4D21-8A49-2126353C39D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4292135-B275-4FAE-9A81-DB66A9757258}"/>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2520421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244F6A-BEA3-4829-BA87-1D170340A7A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423E72B-5CFE-4679-8D93-CB9179125E5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5928390-902E-46D6-AAD1-5CAC6F4C3931}"/>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61889B6D-FF2D-4CF2-B3C7-D4A589C5B8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29F298F-6A75-4555-8309-0DA7712276E1}"/>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3386140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21129C4-4BC7-4D1C-923F-9496B94E1D4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038698E6-0411-4214-8D94-B0A1E13D82D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82841289-4692-437C-B93E-BEDAD5215932}"/>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E246CAEC-6441-46A7-8BEC-EDD2814BA1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32D5173-EC3B-4CA4-9E3D-84194D8598AF}"/>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3314455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2FCE84-631B-4382-B4C9-8A1C21E78CB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C0D18C5-ABDC-4A53-81D5-A8D5D8895AC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AB3D59A7-28E3-435E-A74B-D01ACC655FF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78B7DBAE-24BD-44C9-AF96-BD2D6C57135D}"/>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6" name="页脚占位符 5">
            <a:extLst>
              <a:ext uri="{FF2B5EF4-FFF2-40B4-BE49-F238E27FC236}">
                <a16:creationId xmlns:a16="http://schemas.microsoft.com/office/drawing/2014/main" xmlns="" id="{25615034-129A-49B6-86F3-AEAF5A4673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2E8710F-8D44-4ABA-8573-2452F1BCEA3A}"/>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4292186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B10188A-D700-409D-BE1F-2F2B0D9B572C}"/>
              </a:ext>
            </a:extLst>
          </p:cNvPr>
          <p:cNvSpPr>
            <a:spLocks noGrp="1"/>
          </p:cNvSpPr>
          <p:nvPr>
            <p:ph type="title"/>
          </p:nvPr>
        </p:nvSpPr>
        <p:spPr>
          <a:xfrm>
            <a:off x="839788" y="365125"/>
            <a:ext cx="10515600" cy="1325563"/>
          </a:xfrm>
        </p:spPr>
        <p:txBody>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5A7473A-D404-4C74-B566-6E38034FCF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78743395-3FFA-4870-AC3C-44F08215F5D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BB27D04B-C346-41D1-8FEC-A80AA34B6A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BFC4B6FE-EDA7-40B1-8441-34577FC4D61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752B0929-77AA-49CB-AB9B-CEF9BA5D1981}"/>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8" name="页脚占位符 7">
            <a:extLst>
              <a:ext uri="{FF2B5EF4-FFF2-40B4-BE49-F238E27FC236}">
                <a16:creationId xmlns:a16="http://schemas.microsoft.com/office/drawing/2014/main" xmlns="" id="{43192131-6D11-451C-A87D-BA5C5F388A0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93B0548-3F2D-4EB1-BE3D-B4889DC7CA5A}"/>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1040294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8F6A9F-3B52-4E20-ABF1-A02C896E2F5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7B5F133-9790-4C0C-BDE4-1AA814DD52B3}"/>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4" name="页脚占位符 3">
            <a:extLst>
              <a:ext uri="{FF2B5EF4-FFF2-40B4-BE49-F238E27FC236}">
                <a16:creationId xmlns:a16="http://schemas.microsoft.com/office/drawing/2014/main" xmlns="" id="{7BE6C979-3EBC-4160-89D7-5AEFA5AFB2A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659250C-276B-4000-B679-F2821DECBE60}"/>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1129221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EC519CF-2247-47FB-A4F0-5E137898D314}"/>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3" name="页脚占位符 2">
            <a:extLst>
              <a:ext uri="{FF2B5EF4-FFF2-40B4-BE49-F238E27FC236}">
                <a16:creationId xmlns:a16="http://schemas.microsoft.com/office/drawing/2014/main" xmlns="" id="{B739F0A5-6FFF-48A8-8511-7FE17C37177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0285EE3-245C-49B5-8F8C-E61B283220D9}"/>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507632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85FE5AB-235B-49F2-8C30-96987517054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2A31D7B-CBDB-4E74-8461-91339A36AF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DC3B9F42-3D3E-4977-9E31-C7E5A168CF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99BB7CFA-C294-46B1-9CCF-5684E60EA9E0}"/>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6" name="页脚占位符 5">
            <a:extLst>
              <a:ext uri="{FF2B5EF4-FFF2-40B4-BE49-F238E27FC236}">
                <a16:creationId xmlns:a16="http://schemas.microsoft.com/office/drawing/2014/main" xmlns="" id="{C5F3A9A8-FCD2-4C2E-91BC-DBCD14C2028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426A166-5F0F-47E9-BFEF-35A170517FD0}"/>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661538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094A1B-284C-4868-B171-E77F60CDCA9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2D66C86-0CF8-4E32-A933-A5035CD4BA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9A85A24-38B6-4C17-8CE3-D42EA32DDF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D465A0FC-ABA1-425E-9952-DA52635CE0F9}"/>
              </a:ext>
            </a:extLst>
          </p:cNvPr>
          <p:cNvSpPr>
            <a:spLocks noGrp="1"/>
          </p:cNvSpPr>
          <p:nvPr>
            <p:ph type="dt" sz="half" idx="10"/>
          </p:nvPr>
        </p:nvSpPr>
        <p:spPr/>
        <p:txBody>
          <a:bodyPr/>
          <a:lstStyle/>
          <a:p>
            <a:fld id="{012EB2F5-E5B9-4F7B-93DF-EF86E88C72B4}" type="datetimeFigureOut">
              <a:rPr lang="zh-CN" altLang="en-US" smtClean="0"/>
              <a:t>2020/4/14</a:t>
            </a:fld>
            <a:endParaRPr lang="zh-CN" altLang="en-US"/>
          </a:p>
        </p:txBody>
      </p:sp>
      <p:sp>
        <p:nvSpPr>
          <p:cNvPr id="6" name="页脚占位符 5">
            <a:extLst>
              <a:ext uri="{FF2B5EF4-FFF2-40B4-BE49-F238E27FC236}">
                <a16:creationId xmlns:a16="http://schemas.microsoft.com/office/drawing/2014/main" xmlns="" id="{CD28AE56-F084-493B-AD86-53074AD524E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3ED1D20-B66A-408C-98AC-6CB497CF1896}"/>
              </a:ext>
            </a:extLst>
          </p:cNvPr>
          <p:cNvSpPr>
            <a:spLocks noGrp="1"/>
          </p:cNvSpPr>
          <p:nvPr>
            <p:ph type="sldNum" sz="quarter" idx="12"/>
          </p:nvPr>
        </p:nvSpPr>
        <p:spPr/>
        <p:txBody>
          <a:body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1423615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391EB71-47C6-4326-A2C3-D98D6A2159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DF579BF-3838-432C-B48C-A982AACF81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55BF249-5457-4BEA-B28C-BDE19428D4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EB2F5-E5B9-4F7B-93DF-EF86E88C72B4}"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CA719342-6EA6-4BFE-A3B1-9B26DAB6EE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9757B64-A415-41D7-8C58-F2D64A53EF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5D723C-B3FE-4FE6-A7AF-4B5224CD5942}" type="slidenum">
              <a:rPr lang="zh-CN" altLang="en-US" smtClean="0"/>
              <a:t>‹#›</a:t>
            </a:fld>
            <a:endParaRPr lang="zh-CN" altLang="en-US"/>
          </a:p>
        </p:txBody>
      </p:sp>
    </p:spTree>
    <p:extLst>
      <p:ext uri="{BB962C8B-B14F-4D97-AF65-F5344CB8AC3E}">
        <p14:creationId xmlns:p14="http://schemas.microsoft.com/office/powerpoint/2010/main" val="34644056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xmlns="" id="{7188F525-2E6B-47CA-9C01-06E865ED87C3}"/>
              </a:ext>
            </a:extLst>
          </p:cNvPr>
          <p:cNvSpPr/>
          <p:nvPr/>
        </p:nvSpPr>
        <p:spPr>
          <a:xfrm>
            <a:off x="0" y="0"/>
            <a:ext cx="12192000" cy="6858000"/>
          </a:xfrm>
          <a:prstGeom prst="rect">
            <a:avLst/>
          </a:prstGeom>
          <a:solidFill>
            <a:srgbClr val="00A3DA">
              <a:alpha val="80000"/>
            </a:srgbClr>
          </a:solidFill>
          <a:ln>
            <a:noFill/>
          </a:ln>
          <a:effectLst>
            <a:outerShdw blurRad="508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2" name="矩形 41">
            <a:extLst>
              <a:ext uri="{FF2B5EF4-FFF2-40B4-BE49-F238E27FC236}">
                <a16:creationId xmlns:a16="http://schemas.microsoft.com/office/drawing/2014/main" xmlns="" id="{6041F30F-EAFE-4510-9017-E617922BC134}"/>
              </a:ext>
            </a:extLst>
          </p:cNvPr>
          <p:cNvSpPr/>
          <p:nvPr/>
        </p:nvSpPr>
        <p:spPr>
          <a:xfrm>
            <a:off x="0" y="1418068"/>
            <a:ext cx="12192000" cy="3567590"/>
          </a:xfrm>
          <a:prstGeom prst="rect">
            <a:avLst/>
          </a:prstGeom>
          <a:solidFill>
            <a:schemeClr val="bg1"/>
          </a:solidFill>
          <a:ln>
            <a:noFill/>
          </a:ln>
          <a:effectLst>
            <a:outerShdw blurRad="4572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nvGrpSpPr>
          <p:cNvPr id="20" name="组合 19">
            <a:extLst>
              <a:ext uri="{FF2B5EF4-FFF2-40B4-BE49-F238E27FC236}">
                <a16:creationId xmlns:a16="http://schemas.microsoft.com/office/drawing/2014/main" xmlns="" id="{6DFCA176-2BC9-49D6-86B6-BDA9B4C83CDC}"/>
              </a:ext>
            </a:extLst>
          </p:cNvPr>
          <p:cNvGrpSpPr/>
          <p:nvPr/>
        </p:nvGrpSpPr>
        <p:grpSpPr>
          <a:xfrm>
            <a:off x="368106" y="415956"/>
            <a:ext cx="654438" cy="486016"/>
            <a:chOff x="3873500" y="1778468"/>
            <a:chExt cx="4445000" cy="3301064"/>
          </a:xfrm>
          <a:solidFill>
            <a:schemeClr val="bg1"/>
          </a:solidFill>
        </p:grpSpPr>
        <p:grpSp>
          <p:nvGrpSpPr>
            <p:cNvPr id="23" name="组合 22">
              <a:extLst>
                <a:ext uri="{FF2B5EF4-FFF2-40B4-BE49-F238E27FC236}">
                  <a16:creationId xmlns:a16="http://schemas.microsoft.com/office/drawing/2014/main" xmlns="" id="{215B2192-4F58-4524-A171-22DFBE49E921}"/>
                </a:ext>
              </a:extLst>
            </p:cNvPr>
            <p:cNvGrpSpPr/>
            <p:nvPr/>
          </p:nvGrpSpPr>
          <p:grpSpPr>
            <a:xfrm>
              <a:off x="3873500" y="1778468"/>
              <a:ext cx="4445000" cy="3301064"/>
              <a:chOff x="3229664" y="5039688"/>
              <a:chExt cx="883282" cy="655966"/>
            </a:xfrm>
            <a:grpFill/>
          </p:grpSpPr>
          <p:sp>
            <p:nvSpPr>
              <p:cNvPr id="36" name="Freeform 193">
                <a:extLst>
                  <a:ext uri="{FF2B5EF4-FFF2-40B4-BE49-F238E27FC236}">
                    <a16:creationId xmlns:a16="http://schemas.microsoft.com/office/drawing/2014/main" xmlns="" id="{EB6BCF07-8B22-4846-877B-D33C084CF6DD}"/>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0BAE3"/>
                  </a:solidFill>
                  <a:effectLst/>
                  <a:uLnTx/>
                  <a:uFillTx/>
                  <a:latin typeface="阿里巴巴普惠体 R"/>
                  <a:ea typeface="阿里巴巴普惠体 R"/>
                  <a:cs typeface="+mn-cs"/>
                </a:endParaRPr>
              </a:p>
            </p:txBody>
          </p:sp>
          <p:sp>
            <p:nvSpPr>
              <p:cNvPr id="37" name="Freeform 194">
                <a:extLst>
                  <a:ext uri="{FF2B5EF4-FFF2-40B4-BE49-F238E27FC236}">
                    <a16:creationId xmlns:a16="http://schemas.microsoft.com/office/drawing/2014/main" xmlns="" id="{F50A075D-0C13-47D7-A3B9-1259FF817773}"/>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0BAE3"/>
                  </a:solidFill>
                  <a:effectLst/>
                  <a:uLnTx/>
                  <a:uFillTx/>
                  <a:latin typeface="阿里巴巴普惠体 R"/>
                  <a:ea typeface="阿里巴巴普惠体 R"/>
                  <a:cs typeface="+mn-cs"/>
                </a:endParaRPr>
              </a:p>
            </p:txBody>
          </p:sp>
          <p:sp>
            <p:nvSpPr>
              <p:cNvPr id="39" name="Freeform 195">
                <a:extLst>
                  <a:ext uri="{FF2B5EF4-FFF2-40B4-BE49-F238E27FC236}">
                    <a16:creationId xmlns:a16="http://schemas.microsoft.com/office/drawing/2014/main" xmlns="" id="{0251249C-AC13-4D45-A5C6-10E1FE650CD6}"/>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0BAE3"/>
                  </a:solidFill>
                  <a:effectLst/>
                  <a:uLnTx/>
                  <a:uFillTx/>
                  <a:latin typeface="阿里巴巴普惠体 R"/>
                  <a:ea typeface="阿里巴巴普惠体 R"/>
                  <a:cs typeface="+mn-cs"/>
                </a:endParaRPr>
              </a:p>
            </p:txBody>
          </p:sp>
          <p:sp>
            <p:nvSpPr>
              <p:cNvPr id="40" name="Freeform 196">
                <a:extLst>
                  <a:ext uri="{FF2B5EF4-FFF2-40B4-BE49-F238E27FC236}">
                    <a16:creationId xmlns:a16="http://schemas.microsoft.com/office/drawing/2014/main" xmlns="" id="{34381098-0D3E-4E0B-8C33-EF8E559A3743}"/>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0BAE3"/>
                  </a:solidFill>
                  <a:effectLst/>
                  <a:uLnTx/>
                  <a:uFillTx/>
                  <a:latin typeface="阿里巴巴普惠体 R"/>
                  <a:ea typeface="阿里巴巴普惠体 R"/>
                  <a:cs typeface="+mn-cs"/>
                </a:endParaRPr>
              </a:p>
            </p:txBody>
          </p:sp>
        </p:grpSp>
        <p:sp>
          <p:nvSpPr>
            <p:cNvPr id="24" name="任意多边形: 形状 23">
              <a:extLst>
                <a:ext uri="{FF2B5EF4-FFF2-40B4-BE49-F238E27FC236}">
                  <a16:creationId xmlns:a16="http://schemas.microsoft.com/office/drawing/2014/main" xmlns="" id="{365D4121-08BF-48DD-A8AF-59DCD735DCC2}"/>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0BAE3"/>
                </a:solidFill>
                <a:effectLst/>
                <a:uLnTx/>
                <a:uFillTx/>
                <a:latin typeface="阿里巴巴普惠体 R"/>
                <a:ea typeface="阿里巴巴普惠体 R"/>
                <a:cs typeface="+mn-cs"/>
              </a:endParaRPr>
            </a:p>
          </p:txBody>
        </p:sp>
        <p:sp>
          <p:nvSpPr>
            <p:cNvPr id="25" name="Freeform 65">
              <a:extLst>
                <a:ext uri="{FF2B5EF4-FFF2-40B4-BE49-F238E27FC236}">
                  <a16:creationId xmlns:a16="http://schemas.microsoft.com/office/drawing/2014/main" xmlns="" id="{F1CE82F9-A1E9-4B9F-AC55-1C1C78641D7F}"/>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0BAE3"/>
                </a:solidFill>
                <a:effectLst/>
                <a:uLnTx/>
                <a:uFillTx/>
                <a:latin typeface="阿里巴巴普惠体 R"/>
                <a:ea typeface="阿里巴巴普惠体 R"/>
                <a:cs typeface="+mn-cs"/>
              </a:endParaRPr>
            </a:p>
          </p:txBody>
        </p:sp>
        <p:sp>
          <p:nvSpPr>
            <p:cNvPr id="27" name="任意多边形: 形状 26">
              <a:extLst>
                <a:ext uri="{FF2B5EF4-FFF2-40B4-BE49-F238E27FC236}">
                  <a16:creationId xmlns:a16="http://schemas.microsoft.com/office/drawing/2014/main" xmlns="" id="{99E1FB74-F364-4B96-8157-5008B6F617C4}"/>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0BAE3"/>
                </a:solidFill>
                <a:effectLst/>
                <a:uLnTx/>
                <a:uFillTx/>
                <a:latin typeface="阿里巴巴普惠体 R"/>
                <a:ea typeface="阿里巴巴普惠体 R"/>
                <a:cs typeface="+mn-cs"/>
              </a:endParaRPr>
            </a:p>
          </p:txBody>
        </p:sp>
        <p:sp>
          <p:nvSpPr>
            <p:cNvPr id="28" name="任意多边形: 形状 27">
              <a:extLst>
                <a:ext uri="{FF2B5EF4-FFF2-40B4-BE49-F238E27FC236}">
                  <a16:creationId xmlns:a16="http://schemas.microsoft.com/office/drawing/2014/main" xmlns="" id="{4D34D75C-B3AC-4A28-AB72-753F9BD78F99}"/>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0BAE3"/>
                </a:solidFill>
                <a:effectLst/>
                <a:uLnTx/>
                <a:uFillTx/>
                <a:latin typeface="阿里巴巴普惠体 R"/>
                <a:ea typeface="阿里巴巴普惠体 R"/>
                <a:cs typeface="+mn-cs"/>
              </a:endParaRPr>
            </a:p>
          </p:txBody>
        </p:sp>
        <p:sp>
          <p:nvSpPr>
            <p:cNvPr id="29" name="任意多边形: 形状 28">
              <a:extLst>
                <a:ext uri="{FF2B5EF4-FFF2-40B4-BE49-F238E27FC236}">
                  <a16:creationId xmlns:a16="http://schemas.microsoft.com/office/drawing/2014/main" xmlns="" id="{26269123-B723-40A5-9EF0-1C055DACC419}"/>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40BAE3"/>
                </a:solidFill>
                <a:latin typeface="DIN Black" pitchFamily="50" charset="0"/>
                <a:ea typeface="微软雅黑" panose="020B0503020204020204" pitchFamily="34" charset="-122"/>
              </a:endParaRPr>
            </a:p>
          </p:txBody>
        </p:sp>
        <p:sp>
          <p:nvSpPr>
            <p:cNvPr id="31" name="任意多边形: 形状 30">
              <a:extLst>
                <a:ext uri="{FF2B5EF4-FFF2-40B4-BE49-F238E27FC236}">
                  <a16:creationId xmlns:a16="http://schemas.microsoft.com/office/drawing/2014/main" xmlns="" id="{7B7C17B7-E598-4A93-ABCC-D0F216693606}"/>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40BAE3"/>
                </a:solidFill>
                <a:latin typeface="DIN Black" pitchFamily="50" charset="0"/>
                <a:ea typeface="微软雅黑" panose="020B0503020204020204" pitchFamily="34" charset="-122"/>
              </a:endParaRPr>
            </a:p>
          </p:txBody>
        </p:sp>
        <p:sp>
          <p:nvSpPr>
            <p:cNvPr id="32" name="任意多边形: 形状 31">
              <a:extLst>
                <a:ext uri="{FF2B5EF4-FFF2-40B4-BE49-F238E27FC236}">
                  <a16:creationId xmlns:a16="http://schemas.microsoft.com/office/drawing/2014/main" xmlns="" id="{AE8610EC-57B1-4240-8F32-9EDCAA9B3F4D}"/>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BAE3"/>
                </a:solidFill>
              </a:endParaRPr>
            </a:p>
          </p:txBody>
        </p:sp>
      </p:grpSp>
      <p:sp>
        <p:nvSpPr>
          <p:cNvPr id="41" name="文本框 40">
            <a:extLst>
              <a:ext uri="{FF2B5EF4-FFF2-40B4-BE49-F238E27FC236}">
                <a16:creationId xmlns:a16="http://schemas.microsoft.com/office/drawing/2014/main" xmlns="" id="{112CE374-7F42-4149-99F5-E25C885D6B37}"/>
              </a:ext>
            </a:extLst>
          </p:cNvPr>
          <p:cNvSpPr txBox="1"/>
          <p:nvPr/>
        </p:nvSpPr>
        <p:spPr>
          <a:xfrm>
            <a:off x="1128410" y="557828"/>
            <a:ext cx="1715940" cy="342003"/>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 name="文本框 1">
            <a:extLst>
              <a:ext uri="{FF2B5EF4-FFF2-40B4-BE49-F238E27FC236}">
                <a16:creationId xmlns:a16="http://schemas.microsoft.com/office/drawing/2014/main" xmlns="" id="{8A7FFEEA-9F85-408F-A4B4-25BB52A56DD1}"/>
              </a:ext>
            </a:extLst>
          </p:cNvPr>
          <p:cNvSpPr txBox="1"/>
          <p:nvPr/>
        </p:nvSpPr>
        <p:spPr>
          <a:xfrm>
            <a:off x="1142924" y="2223408"/>
            <a:ext cx="9906076" cy="1200329"/>
          </a:xfrm>
          <a:prstGeom prst="rect">
            <a:avLst/>
          </a:prstGeom>
          <a:noFill/>
        </p:spPr>
        <p:txBody>
          <a:bodyPr wrap="square" rtlCol="0">
            <a:spAutoFit/>
          </a:bodyPr>
          <a:lstStyle/>
          <a:p>
            <a:pPr algn="ctr"/>
            <a:r>
              <a:rPr lang="zh-CN" altLang="en-US" sz="7200" dirty="0">
                <a:solidFill>
                  <a:srgbClr val="00A3DA"/>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年终总结报告</a:t>
            </a:r>
          </a:p>
        </p:txBody>
      </p:sp>
      <p:sp>
        <p:nvSpPr>
          <p:cNvPr id="3" name="矩形: 圆角 2">
            <a:extLst>
              <a:ext uri="{FF2B5EF4-FFF2-40B4-BE49-F238E27FC236}">
                <a16:creationId xmlns:a16="http://schemas.microsoft.com/office/drawing/2014/main" xmlns="" id="{FE1420B2-787E-4A3A-BD55-DE07BE15794E}"/>
              </a:ext>
            </a:extLst>
          </p:cNvPr>
          <p:cNvSpPr/>
          <p:nvPr/>
        </p:nvSpPr>
        <p:spPr>
          <a:xfrm>
            <a:off x="2462554" y="3558496"/>
            <a:ext cx="7266892" cy="627062"/>
          </a:xfrm>
          <a:prstGeom prst="roundRect">
            <a:avLst>
              <a:gd name="adj" fmla="val 50000"/>
            </a:avLst>
          </a:prstGeom>
          <a:solidFill>
            <a:srgbClr val="00A3DA">
              <a:alpha val="80000"/>
            </a:srgbClr>
          </a:solidFill>
          <a:ln>
            <a:noFill/>
          </a:ln>
          <a:effectLst>
            <a:outerShdw blurRad="4572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新媒体运营情况汇报</a:t>
            </a:r>
          </a:p>
        </p:txBody>
      </p:sp>
      <p:sp>
        <p:nvSpPr>
          <p:cNvPr id="6" name="矩形: 圆角 5">
            <a:extLst>
              <a:ext uri="{FF2B5EF4-FFF2-40B4-BE49-F238E27FC236}">
                <a16:creationId xmlns:a16="http://schemas.microsoft.com/office/drawing/2014/main" xmlns="" id="{79BC9871-A01C-498E-AE6B-D08DDA46B984}"/>
              </a:ext>
            </a:extLst>
          </p:cNvPr>
          <p:cNvSpPr/>
          <p:nvPr/>
        </p:nvSpPr>
        <p:spPr>
          <a:xfrm>
            <a:off x="5591969" y="4381500"/>
            <a:ext cx="1008062" cy="32657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A3DA"/>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吴彦组</a:t>
            </a:r>
          </a:p>
        </p:txBody>
      </p:sp>
      <p:cxnSp>
        <p:nvCxnSpPr>
          <p:cNvPr id="8" name="直接连接符 7">
            <a:extLst>
              <a:ext uri="{FF2B5EF4-FFF2-40B4-BE49-F238E27FC236}">
                <a16:creationId xmlns:a16="http://schemas.microsoft.com/office/drawing/2014/main" xmlns="" id="{64575F62-53CA-430F-93CA-472F20B2A341}"/>
              </a:ext>
            </a:extLst>
          </p:cNvPr>
          <p:cNvCxnSpPr>
            <a:cxnSpLocks/>
          </p:cNvCxnSpPr>
          <p:nvPr/>
        </p:nvCxnSpPr>
        <p:spPr>
          <a:xfrm>
            <a:off x="6843871" y="4529138"/>
            <a:ext cx="2412207" cy="0"/>
          </a:xfrm>
          <a:prstGeom prst="line">
            <a:avLst/>
          </a:prstGeom>
          <a:ln w="25400">
            <a:gradFill flip="none" rotWithShape="1">
              <a:gsLst>
                <a:gs pos="0">
                  <a:srgbClr val="00A3DA"/>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B4002765-3613-42E4-9B12-353E9D6B9202}"/>
              </a:ext>
            </a:extLst>
          </p:cNvPr>
          <p:cNvCxnSpPr>
            <a:cxnSpLocks/>
          </p:cNvCxnSpPr>
          <p:nvPr/>
        </p:nvCxnSpPr>
        <p:spPr>
          <a:xfrm>
            <a:off x="2958650" y="4529138"/>
            <a:ext cx="2412207" cy="0"/>
          </a:xfrm>
          <a:prstGeom prst="line">
            <a:avLst/>
          </a:prstGeom>
          <a:ln w="25400">
            <a:gradFill flip="none" rotWithShape="1">
              <a:gsLst>
                <a:gs pos="96000">
                  <a:srgbClr val="00A3DA"/>
                </a:gs>
                <a:gs pos="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1B5E7538-4E70-498D-A937-45080C6E7C4A}"/>
              </a:ext>
            </a:extLst>
          </p:cNvPr>
          <p:cNvSpPr txBox="1"/>
          <p:nvPr/>
        </p:nvSpPr>
        <p:spPr>
          <a:xfrm>
            <a:off x="0" y="4495729"/>
            <a:ext cx="12192000" cy="3862596"/>
          </a:xfrm>
          <a:prstGeom prst="rect">
            <a:avLst/>
          </a:prstGeom>
          <a:noFill/>
        </p:spPr>
        <p:txBody>
          <a:bodyPr wrap="square" rtlCol="0">
            <a:spAutoFit/>
          </a:bodyPr>
          <a:lstStyle/>
          <a:p>
            <a:pPr algn="ctr"/>
            <a:r>
              <a:rPr lang="en-US" altLang="zh-CN" sz="24500" b="1" spc="600" dirty="0">
                <a:solidFill>
                  <a:schemeClr val="bg1">
                    <a:alpha val="22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2020</a:t>
            </a:r>
            <a:endParaRPr lang="zh-CN" altLang="en-US" sz="24500" b="1" spc="600" dirty="0">
              <a:solidFill>
                <a:schemeClr val="bg1">
                  <a:alpha val="22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Tree>
    <p:custDataLst>
      <p:tags r:id="rId1"/>
    </p:custDataLst>
    <p:extLst>
      <p:ext uri="{BB962C8B-B14F-4D97-AF65-F5344CB8AC3E}">
        <p14:creationId xmlns:p14="http://schemas.microsoft.com/office/powerpoint/2010/main" val="3580519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D00C8925-D43F-4D93-900D-77FE5BF4ED55}"/>
              </a:ext>
            </a:extLst>
          </p:cNvPr>
          <p:cNvSpPr/>
          <p:nvPr/>
        </p:nvSpPr>
        <p:spPr>
          <a:xfrm>
            <a:off x="1" y="1449388"/>
            <a:ext cx="3216274" cy="3959225"/>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7188F525-2E6B-47CA-9C01-06E865ED87C3}"/>
              </a:ext>
            </a:extLst>
          </p:cNvPr>
          <p:cNvSpPr/>
          <p:nvPr/>
        </p:nvSpPr>
        <p:spPr>
          <a:xfrm>
            <a:off x="695325" y="2362201"/>
            <a:ext cx="10801350" cy="2133599"/>
          </a:xfrm>
          <a:prstGeom prst="rect">
            <a:avLst/>
          </a:prstGeom>
          <a:solidFill>
            <a:schemeClr val="bg1"/>
          </a:solidFill>
          <a:ln>
            <a:noFill/>
          </a:ln>
          <a:effectLst>
            <a:outerShdw blurRad="4572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xmlns="" id="{E5620C10-4A21-401A-8852-3BB82BEF8AE9}"/>
              </a:ext>
            </a:extLst>
          </p:cNvPr>
          <p:cNvSpPr txBox="1"/>
          <p:nvPr/>
        </p:nvSpPr>
        <p:spPr>
          <a:xfrm>
            <a:off x="695325" y="2838490"/>
            <a:ext cx="2520950" cy="1107996"/>
          </a:xfrm>
          <a:prstGeom prst="rect">
            <a:avLst/>
          </a:prstGeom>
          <a:noFill/>
        </p:spPr>
        <p:txBody>
          <a:bodyPr wrap="square" rtlCol="0">
            <a:spAutoFit/>
          </a:bodyPr>
          <a:lstStyle/>
          <a:p>
            <a:pPr algn="ctr"/>
            <a:r>
              <a:rPr lang="en-US" altLang="zh-CN" sz="66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02</a:t>
            </a:r>
            <a:endParaRPr lang="zh-CN" altLang="en-US" sz="66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4" name="文本框 13">
            <a:extLst>
              <a:ext uri="{FF2B5EF4-FFF2-40B4-BE49-F238E27FC236}">
                <a16:creationId xmlns:a16="http://schemas.microsoft.com/office/drawing/2014/main" xmlns="" id="{3A6B6FFD-24A7-4447-B4F3-FDC919042998}"/>
              </a:ext>
            </a:extLst>
          </p:cNvPr>
          <p:cNvSpPr txBox="1"/>
          <p:nvPr/>
        </p:nvSpPr>
        <p:spPr>
          <a:xfrm>
            <a:off x="3216275" y="2976989"/>
            <a:ext cx="8280400" cy="830997"/>
          </a:xfrm>
          <a:prstGeom prst="rect">
            <a:avLst/>
          </a:prstGeom>
          <a:noFill/>
        </p:spPr>
        <p:txBody>
          <a:bodyPr wrap="square" rtlCol="0">
            <a:spAutoFit/>
          </a:bodyPr>
          <a:lstStyle/>
          <a:p>
            <a:r>
              <a:rPr lang="zh-CN" altLang="en-US" sz="48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图表类型</a:t>
            </a:r>
          </a:p>
        </p:txBody>
      </p:sp>
      <p:sp>
        <p:nvSpPr>
          <p:cNvPr id="9" name="矩形 8">
            <a:extLst>
              <a:ext uri="{FF2B5EF4-FFF2-40B4-BE49-F238E27FC236}">
                <a16:creationId xmlns:a16="http://schemas.microsoft.com/office/drawing/2014/main" xmlns="" id="{88DFF3CE-17BC-4F52-9541-34A14BF28A3B}"/>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Tree>
    <p:extLst>
      <p:ext uri="{BB962C8B-B14F-4D97-AF65-F5344CB8AC3E}">
        <p14:creationId xmlns:p14="http://schemas.microsoft.com/office/powerpoint/2010/main" val="194370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a:extLst>
              <a:ext uri="{FF2B5EF4-FFF2-40B4-BE49-F238E27FC236}">
                <a16:creationId xmlns:a16="http://schemas.microsoft.com/office/drawing/2014/main" xmlns="" id="{350CED26-616E-4B7E-B15B-E3F1E5FD6366}"/>
              </a:ext>
            </a:extLst>
          </p:cNvPr>
          <p:cNvGraphicFramePr/>
          <p:nvPr>
            <p:extLst>
              <p:ext uri="{D42A27DB-BD31-4B8C-83A1-F6EECF244321}">
                <p14:modId xmlns:p14="http://schemas.microsoft.com/office/powerpoint/2010/main" val="1311215818"/>
              </p:ext>
            </p:extLst>
          </p:nvPr>
        </p:nvGraphicFramePr>
        <p:xfrm>
          <a:off x="692682" y="1703252"/>
          <a:ext cx="5437188" cy="36691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表格 15">
            <a:extLst>
              <a:ext uri="{FF2B5EF4-FFF2-40B4-BE49-F238E27FC236}">
                <a16:creationId xmlns:a16="http://schemas.microsoft.com/office/drawing/2014/main" xmlns="" id="{00F27D8F-D5F8-4EC0-BFD5-4F7C149B1D52}"/>
              </a:ext>
            </a:extLst>
          </p:cNvPr>
          <p:cNvGraphicFramePr>
            <a:graphicFrameLocks noGrp="1"/>
          </p:cNvGraphicFramePr>
          <p:nvPr>
            <p:extLst>
              <p:ext uri="{D42A27DB-BD31-4B8C-83A1-F6EECF244321}">
                <p14:modId xmlns:p14="http://schemas.microsoft.com/office/powerpoint/2010/main" val="579939635"/>
              </p:ext>
            </p:extLst>
          </p:nvPr>
        </p:nvGraphicFramePr>
        <p:xfrm>
          <a:off x="6456363" y="2262188"/>
          <a:ext cx="5040312" cy="1721880"/>
        </p:xfrm>
        <a:graphic>
          <a:graphicData uri="http://schemas.openxmlformats.org/drawingml/2006/table">
            <a:tbl>
              <a:tblPr/>
              <a:tblGrid>
                <a:gridCol w="1260078">
                  <a:extLst>
                    <a:ext uri="{9D8B030D-6E8A-4147-A177-3AD203B41FA5}">
                      <a16:colId xmlns:a16="http://schemas.microsoft.com/office/drawing/2014/main" xmlns="" val="74046563"/>
                    </a:ext>
                  </a:extLst>
                </a:gridCol>
                <a:gridCol w="1260078">
                  <a:extLst>
                    <a:ext uri="{9D8B030D-6E8A-4147-A177-3AD203B41FA5}">
                      <a16:colId xmlns:a16="http://schemas.microsoft.com/office/drawing/2014/main" xmlns="" val="84255347"/>
                    </a:ext>
                  </a:extLst>
                </a:gridCol>
                <a:gridCol w="1260078">
                  <a:extLst>
                    <a:ext uri="{9D8B030D-6E8A-4147-A177-3AD203B41FA5}">
                      <a16:colId xmlns:a16="http://schemas.microsoft.com/office/drawing/2014/main" xmlns="" val="1756356888"/>
                    </a:ext>
                  </a:extLst>
                </a:gridCol>
                <a:gridCol w="1260078">
                  <a:extLst>
                    <a:ext uri="{9D8B030D-6E8A-4147-A177-3AD203B41FA5}">
                      <a16:colId xmlns:a16="http://schemas.microsoft.com/office/drawing/2014/main" xmlns="" val="2323378633"/>
                    </a:ext>
                  </a:extLst>
                </a:gridCol>
              </a:tblGrid>
              <a:tr h="344376">
                <a:tc>
                  <a:txBody>
                    <a:bodyPr/>
                    <a:lstStyle/>
                    <a:p>
                      <a:pPr algn="ctr" fontAlgn="ctr"/>
                      <a:r>
                        <a:rPr lang="zh-CN" altLang="en-US"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 </a:t>
                      </a:r>
                    </a:p>
                  </a:txBody>
                  <a:tcPr marL="15891" marR="15891" marT="15891" marB="0" anchor="ctr">
                    <a:lnL>
                      <a:noFill/>
                    </a:lnL>
                    <a:lnR>
                      <a:noFill/>
                    </a:lnR>
                    <a:lnT w="19050" cap="flat" cmpd="sng" algn="ctr">
                      <a:solidFill>
                        <a:srgbClr val="2588B9"/>
                      </a:solidFill>
                      <a:prstDash val="solid"/>
                      <a:round/>
                      <a:headEnd type="none" w="med" len="med"/>
                      <a:tailEnd type="none" w="med" len="med"/>
                    </a:lnT>
                    <a:lnB>
                      <a:noFill/>
                    </a:lnB>
                  </a:tcPr>
                </a:tc>
                <a:tc>
                  <a:txBody>
                    <a:bodyPr/>
                    <a:lstStyle/>
                    <a:p>
                      <a:pPr algn="ctr" fontAlgn="ctr"/>
                      <a:r>
                        <a:rPr lang="zh-CN" altLang="en-US"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系列 </a:t>
                      </a: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1</a:t>
                      </a:r>
                    </a:p>
                  </a:txBody>
                  <a:tcPr marL="15891" marR="15891" marT="15891" marB="0" anchor="ctr">
                    <a:lnL>
                      <a:noFill/>
                    </a:lnL>
                    <a:lnR>
                      <a:noFill/>
                    </a:lnR>
                    <a:lnT w="19050" cap="flat" cmpd="sng" algn="ctr">
                      <a:solidFill>
                        <a:srgbClr val="2588B9"/>
                      </a:solidFill>
                      <a:prstDash val="solid"/>
                      <a:round/>
                      <a:headEnd type="none" w="med" len="med"/>
                      <a:tailEnd type="none" w="med" len="med"/>
                    </a:lnT>
                    <a:lnB>
                      <a:noFill/>
                    </a:lnB>
                  </a:tcPr>
                </a:tc>
                <a:tc>
                  <a:txBody>
                    <a:bodyPr/>
                    <a:lstStyle/>
                    <a:p>
                      <a:pPr algn="ctr" fontAlgn="ctr"/>
                      <a:r>
                        <a:rPr lang="zh-CN" altLang="en-US" sz="1400" b="0" i="0" u="none" strike="noStrike">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系列 </a:t>
                      </a:r>
                      <a:r>
                        <a:rPr lang="en-US" altLang="zh-CN" sz="1400" b="0" i="0" u="none" strike="noStrike">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2</a:t>
                      </a:r>
                    </a:p>
                  </a:txBody>
                  <a:tcPr marL="15891" marR="15891" marT="15891" marB="0" anchor="ctr">
                    <a:lnL>
                      <a:noFill/>
                    </a:lnL>
                    <a:lnR>
                      <a:noFill/>
                    </a:lnR>
                    <a:lnT w="19050" cap="flat" cmpd="sng" algn="ctr">
                      <a:solidFill>
                        <a:srgbClr val="2588B9"/>
                      </a:solidFill>
                      <a:prstDash val="solid"/>
                      <a:round/>
                      <a:headEnd type="none" w="med" len="med"/>
                      <a:tailEnd type="none" w="med" len="med"/>
                    </a:lnT>
                    <a:lnB>
                      <a:noFill/>
                    </a:lnB>
                  </a:tcPr>
                </a:tc>
                <a:tc>
                  <a:txBody>
                    <a:bodyPr/>
                    <a:lstStyle/>
                    <a:p>
                      <a:pPr algn="ctr" fontAlgn="ctr"/>
                      <a:r>
                        <a:rPr lang="zh-CN" altLang="en-US" sz="1400" b="0" i="0" u="none" strike="noStrike">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系列 </a:t>
                      </a:r>
                      <a:r>
                        <a:rPr lang="en-US" altLang="zh-CN" sz="1400" b="0" i="0" u="none" strike="noStrike">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3</a:t>
                      </a:r>
                    </a:p>
                  </a:txBody>
                  <a:tcPr marL="15891" marR="15891" marT="15891" marB="0" anchor="ctr">
                    <a:lnL>
                      <a:noFill/>
                    </a:lnL>
                    <a:lnR>
                      <a:noFill/>
                    </a:lnR>
                    <a:lnT w="19050" cap="flat" cmpd="sng" algn="ctr">
                      <a:solidFill>
                        <a:srgbClr val="2588B9"/>
                      </a:solidFill>
                      <a:prstDash val="solid"/>
                      <a:round/>
                      <a:headEnd type="none" w="med" len="med"/>
                      <a:tailEnd type="none" w="med" len="med"/>
                    </a:lnT>
                    <a:lnB>
                      <a:noFill/>
                    </a:lnB>
                  </a:tcPr>
                </a:tc>
                <a:extLst>
                  <a:ext uri="{0D108BD9-81ED-4DB2-BD59-A6C34878D82A}">
                    <a16:rowId xmlns:a16="http://schemas.microsoft.com/office/drawing/2014/main" xmlns="" val="4176076378"/>
                  </a:ext>
                </a:extLst>
              </a:tr>
              <a:tr h="344376">
                <a:tc>
                  <a:txBody>
                    <a:bodyPr/>
                    <a:lstStyle/>
                    <a:p>
                      <a:pPr algn="ctr" fontAlgn="ctr"/>
                      <a:r>
                        <a:rPr lang="zh-CN" altLang="en-US"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类别 </a:t>
                      </a: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1</a:t>
                      </a:r>
                    </a:p>
                  </a:txBody>
                  <a:tcPr marL="15891" marR="15891" marT="15891" marB="0" anchor="ctr">
                    <a:lnL>
                      <a:noFill/>
                    </a:lnL>
                    <a:lnR>
                      <a:noFill/>
                    </a:lnR>
                    <a:lnT>
                      <a:noFill/>
                    </a:lnT>
                    <a:lnB>
                      <a:noFill/>
                    </a:lnB>
                    <a:solidFill>
                      <a:schemeClr val="bg1">
                        <a:lumMod val="85000"/>
                      </a:schemeClr>
                    </a:solidFill>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4.3</a:t>
                      </a:r>
                    </a:p>
                  </a:txBody>
                  <a:tcPr marL="15891" marR="15891" marT="15891" marB="0" anchor="ctr">
                    <a:lnL>
                      <a:noFill/>
                    </a:lnL>
                    <a:lnR>
                      <a:noFill/>
                    </a:lnR>
                    <a:lnT>
                      <a:noFill/>
                    </a:lnT>
                    <a:lnB>
                      <a:noFill/>
                    </a:lnB>
                    <a:solidFill>
                      <a:schemeClr val="bg1">
                        <a:lumMod val="85000"/>
                      </a:schemeClr>
                    </a:solidFill>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2.4</a:t>
                      </a:r>
                    </a:p>
                  </a:txBody>
                  <a:tcPr marL="15891" marR="15891" marT="15891" marB="0" anchor="ctr">
                    <a:lnL>
                      <a:noFill/>
                    </a:lnL>
                    <a:lnR>
                      <a:noFill/>
                    </a:lnR>
                    <a:lnT>
                      <a:noFill/>
                    </a:lnT>
                    <a:lnB>
                      <a:noFill/>
                    </a:lnB>
                    <a:solidFill>
                      <a:schemeClr val="bg1">
                        <a:lumMod val="85000"/>
                      </a:schemeClr>
                    </a:solidFill>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2</a:t>
                      </a:r>
                    </a:p>
                  </a:txBody>
                  <a:tcPr marL="15891" marR="15891" marT="15891" marB="0" anchor="ctr">
                    <a:lnL>
                      <a:noFill/>
                    </a:lnL>
                    <a:lnR>
                      <a:noFill/>
                    </a:lnR>
                    <a:lnT>
                      <a:noFill/>
                    </a:lnT>
                    <a:lnB>
                      <a:noFill/>
                    </a:lnB>
                    <a:solidFill>
                      <a:schemeClr val="bg1">
                        <a:lumMod val="85000"/>
                      </a:schemeClr>
                    </a:solidFill>
                  </a:tcPr>
                </a:tc>
                <a:extLst>
                  <a:ext uri="{0D108BD9-81ED-4DB2-BD59-A6C34878D82A}">
                    <a16:rowId xmlns:a16="http://schemas.microsoft.com/office/drawing/2014/main" xmlns="" val="501802823"/>
                  </a:ext>
                </a:extLst>
              </a:tr>
              <a:tr h="344376">
                <a:tc>
                  <a:txBody>
                    <a:bodyPr/>
                    <a:lstStyle/>
                    <a:p>
                      <a:pPr algn="ctr" fontAlgn="ctr"/>
                      <a:r>
                        <a:rPr lang="zh-CN" altLang="en-US"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类别 </a:t>
                      </a: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2</a:t>
                      </a:r>
                    </a:p>
                  </a:txBody>
                  <a:tcPr marL="15891" marR="15891" marT="15891"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2.5</a:t>
                      </a:r>
                    </a:p>
                  </a:txBody>
                  <a:tcPr marL="15891" marR="15891" marT="15891"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4.4</a:t>
                      </a:r>
                    </a:p>
                  </a:txBody>
                  <a:tcPr marL="15891" marR="15891" marT="15891"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2</a:t>
                      </a:r>
                    </a:p>
                  </a:txBody>
                  <a:tcPr marL="15891" marR="15891" marT="15891" marB="0" anchor="ctr">
                    <a:lnL>
                      <a:noFill/>
                    </a:lnL>
                    <a:lnR>
                      <a:noFill/>
                    </a:lnR>
                    <a:lnT>
                      <a:noFill/>
                    </a:lnT>
                    <a:lnB>
                      <a:noFill/>
                    </a:lnB>
                  </a:tcPr>
                </a:tc>
                <a:extLst>
                  <a:ext uri="{0D108BD9-81ED-4DB2-BD59-A6C34878D82A}">
                    <a16:rowId xmlns:a16="http://schemas.microsoft.com/office/drawing/2014/main" xmlns="" val="173469232"/>
                  </a:ext>
                </a:extLst>
              </a:tr>
              <a:tr h="344376">
                <a:tc>
                  <a:txBody>
                    <a:bodyPr/>
                    <a:lstStyle/>
                    <a:p>
                      <a:pPr algn="ctr" fontAlgn="ctr"/>
                      <a:r>
                        <a:rPr lang="zh-CN" altLang="en-US"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类别 </a:t>
                      </a: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3</a:t>
                      </a:r>
                    </a:p>
                  </a:txBody>
                  <a:tcPr marL="15891" marR="15891" marT="15891" marB="0" anchor="ctr">
                    <a:lnL>
                      <a:noFill/>
                    </a:lnL>
                    <a:lnR>
                      <a:noFill/>
                    </a:lnR>
                    <a:lnT>
                      <a:noFill/>
                    </a:lnT>
                    <a:lnB>
                      <a:noFill/>
                    </a:lnB>
                    <a:solidFill>
                      <a:schemeClr val="bg1">
                        <a:lumMod val="85000"/>
                      </a:schemeClr>
                    </a:solidFill>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3.5</a:t>
                      </a:r>
                    </a:p>
                  </a:txBody>
                  <a:tcPr marL="15891" marR="15891" marT="15891" marB="0" anchor="ctr">
                    <a:lnL>
                      <a:noFill/>
                    </a:lnL>
                    <a:lnR>
                      <a:noFill/>
                    </a:lnR>
                    <a:lnT>
                      <a:noFill/>
                    </a:lnT>
                    <a:lnB>
                      <a:noFill/>
                    </a:lnB>
                    <a:solidFill>
                      <a:schemeClr val="bg1">
                        <a:lumMod val="85000"/>
                      </a:schemeClr>
                    </a:solidFill>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1.8</a:t>
                      </a:r>
                    </a:p>
                  </a:txBody>
                  <a:tcPr marL="15891" marR="15891" marT="15891" marB="0" anchor="ctr">
                    <a:lnL>
                      <a:noFill/>
                    </a:lnL>
                    <a:lnR>
                      <a:noFill/>
                    </a:lnR>
                    <a:lnT>
                      <a:noFill/>
                    </a:lnT>
                    <a:lnB>
                      <a:noFill/>
                    </a:lnB>
                    <a:solidFill>
                      <a:schemeClr val="bg1">
                        <a:lumMod val="85000"/>
                      </a:schemeClr>
                    </a:solidFill>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3</a:t>
                      </a:r>
                    </a:p>
                  </a:txBody>
                  <a:tcPr marL="15891" marR="15891" marT="15891" marB="0" anchor="ctr">
                    <a:lnL>
                      <a:noFill/>
                    </a:lnL>
                    <a:lnR>
                      <a:noFill/>
                    </a:lnR>
                    <a:lnT>
                      <a:noFill/>
                    </a:lnT>
                    <a:lnB>
                      <a:noFill/>
                    </a:lnB>
                    <a:solidFill>
                      <a:schemeClr val="bg1">
                        <a:lumMod val="85000"/>
                      </a:schemeClr>
                    </a:solidFill>
                  </a:tcPr>
                </a:tc>
                <a:extLst>
                  <a:ext uri="{0D108BD9-81ED-4DB2-BD59-A6C34878D82A}">
                    <a16:rowId xmlns:a16="http://schemas.microsoft.com/office/drawing/2014/main" xmlns="" val="2890242859"/>
                  </a:ext>
                </a:extLst>
              </a:tr>
              <a:tr h="344376">
                <a:tc>
                  <a:txBody>
                    <a:bodyPr/>
                    <a:lstStyle/>
                    <a:p>
                      <a:pPr algn="ctr" fontAlgn="ctr"/>
                      <a:r>
                        <a:rPr lang="zh-CN" altLang="en-US"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类别 </a:t>
                      </a: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4</a:t>
                      </a:r>
                    </a:p>
                  </a:txBody>
                  <a:tcPr marL="15891" marR="15891" marT="15891" marB="0" anchor="ctr">
                    <a:lnL>
                      <a:noFill/>
                    </a:lnL>
                    <a:lnR>
                      <a:noFill/>
                    </a:lnR>
                    <a:lnT>
                      <a:noFill/>
                    </a:lnT>
                    <a:lnB w="19050" cap="flat" cmpd="sng" algn="ctr">
                      <a:solidFill>
                        <a:srgbClr val="2588B9"/>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4.5</a:t>
                      </a:r>
                    </a:p>
                  </a:txBody>
                  <a:tcPr marL="15891" marR="15891" marT="15891" marB="0" anchor="ctr">
                    <a:lnL>
                      <a:noFill/>
                    </a:lnL>
                    <a:lnR>
                      <a:noFill/>
                    </a:lnR>
                    <a:lnT>
                      <a:noFill/>
                    </a:lnT>
                    <a:lnB w="19050" cap="flat" cmpd="sng" algn="ctr">
                      <a:solidFill>
                        <a:srgbClr val="2588B9"/>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2.8</a:t>
                      </a:r>
                    </a:p>
                  </a:txBody>
                  <a:tcPr marL="15891" marR="15891" marT="15891" marB="0" anchor="ctr">
                    <a:lnL>
                      <a:noFill/>
                    </a:lnL>
                    <a:lnR>
                      <a:noFill/>
                    </a:lnR>
                    <a:lnT>
                      <a:noFill/>
                    </a:lnT>
                    <a:lnB w="19050" cap="flat" cmpd="sng" algn="ctr">
                      <a:solidFill>
                        <a:srgbClr val="2588B9"/>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5</a:t>
                      </a:r>
                    </a:p>
                  </a:txBody>
                  <a:tcPr marL="15891" marR="15891" marT="15891" marB="0" anchor="ctr">
                    <a:lnL>
                      <a:noFill/>
                    </a:lnL>
                    <a:lnR>
                      <a:noFill/>
                    </a:lnR>
                    <a:lnT>
                      <a:noFill/>
                    </a:lnT>
                    <a:lnB w="19050" cap="flat" cmpd="sng" algn="ctr">
                      <a:solidFill>
                        <a:srgbClr val="2588B9"/>
                      </a:solidFill>
                      <a:prstDash val="solid"/>
                      <a:round/>
                      <a:headEnd type="none" w="med" len="med"/>
                      <a:tailEnd type="none" w="med" len="med"/>
                    </a:lnB>
                  </a:tcPr>
                </a:tc>
                <a:extLst>
                  <a:ext uri="{0D108BD9-81ED-4DB2-BD59-A6C34878D82A}">
                    <a16:rowId xmlns:a16="http://schemas.microsoft.com/office/drawing/2014/main" xmlns="" val="1777898430"/>
                  </a:ext>
                </a:extLst>
              </a:tr>
            </a:tbl>
          </a:graphicData>
        </a:graphic>
      </p:graphicFrame>
      <p:sp>
        <p:nvSpPr>
          <p:cNvPr id="17" name="矩形 16">
            <a:extLst>
              <a:ext uri="{FF2B5EF4-FFF2-40B4-BE49-F238E27FC236}">
                <a16:creationId xmlns:a16="http://schemas.microsoft.com/office/drawing/2014/main" xmlns="" id="{F9073B77-B12E-492E-AF22-1526E55DEE7E}"/>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pSp>
        <p:nvGrpSpPr>
          <p:cNvPr id="18" name="组合 17">
            <a:extLst>
              <a:ext uri="{FF2B5EF4-FFF2-40B4-BE49-F238E27FC236}">
                <a16:creationId xmlns:a16="http://schemas.microsoft.com/office/drawing/2014/main" xmlns="" id="{5AE860D4-44A1-4DEF-A7AF-D97E8D724FF5}"/>
              </a:ext>
            </a:extLst>
          </p:cNvPr>
          <p:cNvGrpSpPr/>
          <p:nvPr/>
        </p:nvGrpSpPr>
        <p:grpSpPr>
          <a:xfrm>
            <a:off x="6456363" y="4451461"/>
            <a:ext cx="4742455" cy="1045188"/>
            <a:chOff x="3624780" y="2412339"/>
            <a:chExt cx="8025955" cy="658738"/>
          </a:xfrm>
        </p:grpSpPr>
        <p:sp>
          <p:nvSpPr>
            <p:cNvPr id="19" name="文本框 18">
              <a:extLst>
                <a:ext uri="{FF2B5EF4-FFF2-40B4-BE49-F238E27FC236}">
                  <a16:creationId xmlns:a16="http://schemas.microsoft.com/office/drawing/2014/main" xmlns="" id="{2C1DA223-E08A-4E3D-8E11-D652BF8A0B9D}"/>
                </a:ext>
              </a:extLst>
            </p:cNvPr>
            <p:cNvSpPr txBox="1"/>
            <p:nvPr/>
          </p:nvSpPr>
          <p:spPr>
            <a:xfrm>
              <a:off x="3624780" y="2412339"/>
              <a:ext cx="2133780" cy="252172"/>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20" name="文本框 19">
              <a:extLst>
                <a:ext uri="{FF2B5EF4-FFF2-40B4-BE49-F238E27FC236}">
                  <a16:creationId xmlns:a16="http://schemas.microsoft.com/office/drawing/2014/main" xmlns="" id="{936FF1D3-5BC4-4118-8226-800B119D8FDE}"/>
                </a:ext>
              </a:extLst>
            </p:cNvPr>
            <p:cNvSpPr txBox="1"/>
            <p:nvPr/>
          </p:nvSpPr>
          <p:spPr>
            <a:xfrm>
              <a:off x="3624780" y="2624562"/>
              <a:ext cx="8025955" cy="44651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13" name="矩形 12">
            <a:extLst>
              <a:ext uri="{FF2B5EF4-FFF2-40B4-BE49-F238E27FC236}">
                <a16:creationId xmlns:a16="http://schemas.microsoft.com/office/drawing/2014/main" xmlns="" id="{367C5B61-F916-4399-875E-D9FDAC63C442}"/>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8D87659E-BE4F-466F-91A9-8129828C012E}"/>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02</a:t>
            </a:r>
            <a:endParaRPr lang="zh-CN" altLang="en-US" sz="3600" dirty="0">
              <a:solidFill>
                <a:schemeClr val="bg1"/>
              </a:solidFill>
            </a:endParaRPr>
          </a:p>
        </p:txBody>
      </p:sp>
      <p:sp>
        <p:nvSpPr>
          <p:cNvPr id="21" name="文本框 20">
            <a:extLst>
              <a:ext uri="{FF2B5EF4-FFF2-40B4-BE49-F238E27FC236}">
                <a16:creationId xmlns:a16="http://schemas.microsoft.com/office/drawing/2014/main" xmlns="" id="{33993C67-C3C9-4A63-8A5A-548F7B27E264}"/>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标题二</a:t>
            </a:r>
          </a:p>
        </p:txBody>
      </p:sp>
      <p:sp>
        <p:nvSpPr>
          <p:cNvPr id="22" name="文本框 21">
            <a:extLst>
              <a:ext uri="{FF2B5EF4-FFF2-40B4-BE49-F238E27FC236}">
                <a16:creationId xmlns:a16="http://schemas.microsoft.com/office/drawing/2014/main" xmlns="" id="{FC581BDE-CA49-4A4C-BAF7-9DF5D56BE3F1}"/>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小标题二</a:t>
            </a:r>
          </a:p>
        </p:txBody>
      </p:sp>
      <p:sp>
        <p:nvSpPr>
          <p:cNvPr id="23" name="文本框 22">
            <a:extLst>
              <a:ext uri="{FF2B5EF4-FFF2-40B4-BE49-F238E27FC236}">
                <a16:creationId xmlns:a16="http://schemas.microsoft.com/office/drawing/2014/main" xmlns="" id="{D62A23B1-1E8D-41C0-AF61-9035DB0D23B6}"/>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43320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887EA561-95B0-4232-AA4B-5D274FAC3556}"/>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aphicFrame>
        <p:nvGraphicFramePr>
          <p:cNvPr id="10" name="图表 9">
            <a:extLst>
              <a:ext uri="{FF2B5EF4-FFF2-40B4-BE49-F238E27FC236}">
                <a16:creationId xmlns:a16="http://schemas.microsoft.com/office/drawing/2014/main" xmlns="" id="{1028FCFA-402B-4E76-8A89-BCA0B4C57CB4}"/>
              </a:ext>
            </a:extLst>
          </p:cNvPr>
          <p:cNvGraphicFramePr/>
          <p:nvPr>
            <p:extLst>
              <p:ext uri="{D42A27DB-BD31-4B8C-83A1-F6EECF244321}">
                <p14:modId xmlns:p14="http://schemas.microsoft.com/office/powerpoint/2010/main" val="2036620138"/>
              </p:ext>
            </p:extLst>
          </p:nvPr>
        </p:nvGraphicFramePr>
        <p:xfrm>
          <a:off x="404472" y="1691108"/>
          <a:ext cx="5691528" cy="379435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表格 11">
            <a:extLst>
              <a:ext uri="{FF2B5EF4-FFF2-40B4-BE49-F238E27FC236}">
                <a16:creationId xmlns:a16="http://schemas.microsoft.com/office/drawing/2014/main" xmlns="" id="{BB0A599A-C1F7-42F6-AA80-75D187DF57F0}"/>
              </a:ext>
            </a:extLst>
          </p:cNvPr>
          <p:cNvGraphicFramePr>
            <a:graphicFrameLocks noGrp="1"/>
          </p:cNvGraphicFramePr>
          <p:nvPr>
            <p:extLst>
              <p:ext uri="{D42A27DB-BD31-4B8C-83A1-F6EECF244321}">
                <p14:modId xmlns:p14="http://schemas.microsoft.com/office/powerpoint/2010/main" val="1185246604"/>
              </p:ext>
            </p:extLst>
          </p:nvPr>
        </p:nvGraphicFramePr>
        <p:xfrm>
          <a:off x="6456363" y="2338388"/>
          <a:ext cx="5040312" cy="1522810"/>
        </p:xfrm>
        <a:graphic>
          <a:graphicData uri="http://schemas.openxmlformats.org/drawingml/2006/table">
            <a:tbl>
              <a:tblPr/>
              <a:tblGrid>
                <a:gridCol w="2520156">
                  <a:extLst>
                    <a:ext uri="{9D8B030D-6E8A-4147-A177-3AD203B41FA5}">
                      <a16:colId xmlns:a16="http://schemas.microsoft.com/office/drawing/2014/main" xmlns="" val="2167608232"/>
                    </a:ext>
                  </a:extLst>
                </a:gridCol>
                <a:gridCol w="2520156">
                  <a:extLst>
                    <a:ext uri="{9D8B030D-6E8A-4147-A177-3AD203B41FA5}">
                      <a16:colId xmlns:a16="http://schemas.microsoft.com/office/drawing/2014/main" xmlns="" val="2677730672"/>
                    </a:ext>
                  </a:extLst>
                </a:gridCol>
              </a:tblGrid>
              <a:tr h="304562">
                <a:tc>
                  <a:txBody>
                    <a:bodyPr/>
                    <a:lstStyle/>
                    <a:p>
                      <a:pPr algn="ctr" fontAlgn="ctr"/>
                      <a:r>
                        <a:rPr lang="zh-CN" altLang="en-US" sz="1400" b="0" i="0" u="none" strike="noStrike" dirty="0">
                          <a:solidFill>
                            <a:srgbClr val="000000"/>
                          </a:solidFill>
                          <a:effectLst/>
                          <a:latin typeface="等线" panose="02010600030101010101" pitchFamily="2" charset="-122"/>
                          <a:ea typeface="等线" panose="02010600030101010101" pitchFamily="2" charset="-122"/>
                        </a:rPr>
                        <a:t> </a:t>
                      </a:r>
                    </a:p>
                  </a:txBody>
                  <a:tcPr marL="9525" marR="9525" marT="9525" marB="0" anchor="ctr">
                    <a:lnL>
                      <a:noFill/>
                    </a:lnL>
                    <a:lnR>
                      <a:noFill/>
                    </a:lnR>
                    <a:lnT w="19050" cap="flat" cmpd="sng" algn="ctr">
                      <a:solidFill>
                        <a:srgbClr val="2588B9"/>
                      </a:solidFill>
                      <a:prstDash val="solid"/>
                      <a:round/>
                      <a:headEnd type="none" w="med" len="med"/>
                      <a:tailEnd type="none" w="med" len="med"/>
                    </a:lnT>
                    <a:lnB>
                      <a:noFill/>
                    </a:lnB>
                  </a:tcPr>
                </a:tc>
                <a:tc>
                  <a:txBody>
                    <a:bodyPr/>
                    <a:lstStyle/>
                    <a:p>
                      <a:pPr algn="ctr" fontAlgn="ctr"/>
                      <a:r>
                        <a:rPr lang="zh-CN" altLang="en-US" sz="1400" b="0" i="0" u="none" strike="noStrike">
                          <a:solidFill>
                            <a:srgbClr val="000000"/>
                          </a:solidFill>
                          <a:effectLst/>
                          <a:latin typeface="等线" panose="02010600030101010101" pitchFamily="2" charset="-122"/>
                          <a:ea typeface="等线" panose="02010600030101010101" pitchFamily="2" charset="-122"/>
                        </a:rPr>
                        <a:t>销售额</a:t>
                      </a:r>
                    </a:p>
                  </a:txBody>
                  <a:tcPr marL="9525" marR="9525" marT="9525" marB="0" anchor="ctr">
                    <a:lnL>
                      <a:noFill/>
                    </a:lnL>
                    <a:lnR>
                      <a:noFill/>
                    </a:lnR>
                    <a:lnT w="19050" cap="flat" cmpd="sng" algn="ctr">
                      <a:solidFill>
                        <a:srgbClr val="2588B9"/>
                      </a:solidFill>
                      <a:prstDash val="solid"/>
                      <a:round/>
                      <a:headEnd type="none" w="med" len="med"/>
                      <a:tailEnd type="none" w="med" len="med"/>
                    </a:lnT>
                    <a:lnB>
                      <a:noFill/>
                    </a:lnB>
                  </a:tcPr>
                </a:tc>
                <a:extLst>
                  <a:ext uri="{0D108BD9-81ED-4DB2-BD59-A6C34878D82A}">
                    <a16:rowId xmlns:a16="http://schemas.microsoft.com/office/drawing/2014/main" xmlns="" val="383792063"/>
                  </a:ext>
                </a:extLst>
              </a:tr>
              <a:tr h="304562">
                <a:tc>
                  <a:txBody>
                    <a:bodyPr/>
                    <a:lstStyle/>
                    <a:p>
                      <a:pPr algn="ctr" fontAlgn="ctr"/>
                      <a:r>
                        <a:rPr lang="zh-CN" altLang="en-US" sz="1400" b="0" i="0" u="none" strike="noStrike" dirty="0">
                          <a:solidFill>
                            <a:srgbClr val="000000"/>
                          </a:solidFill>
                          <a:effectLst/>
                          <a:latin typeface="等线" panose="02010600030101010101" pitchFamily="2" charset="-122"/>
                          <a:ea typeface="等线" panose="02010600030101010101" pitchFamily="2" charset="-122"/>
                        </a:rPr>
                        <a:t>第一季度</a:t>
                      </a:r>
                    </a:p>
                  </a:txBody>
                  <a:tcPr marL="9525" marR="9525" marT="9525" marB="0" anchor="ctr">
                    <a:lnL>
                      <a:noFill/>
                    </a:lnL>
                    <a:lnR>
                      <a:noFill/>
                    </a:lnR>
                    <a:lnT>
                      <a:noFill/>
                    </a:lnT>
                    <a:lnB>
                      <a:noFill/>
                    </a:lnB>
                    <a:solidFill>
                      <a:schemeClr val="bg1">
                        <a:lumMod val="85000"/>
                      </a:schemeClr>
                    </a:solidFill>
                  </a:tcPr>
                </a:tc>
                <a:tc>
                  <a:txBody>
                    <a:bodyPr/>
                    <a:lstStyle/>
                    <a:p>
                      <a:pPr algn="ctr" fontAlgn="ctr"/>
                      <a:r>
                        <a:rPr lang="en-US" altLang="zh-CN" sz="1400" b="0" i="0" u="none" strike="noStrike" dirty="0">
                          <a:solidFill>
                            <a:srgbClr val="000000"/>
                          </a:solidFill>
                          <a:effectLst/>
                          <a:latin typeface="等线" panose="02010600030101010101" pitchFamily="2" charset="-122"/>
                          <a:ea typeface="等线" panose="02010600030101010101" pitchFamily="2" charset="-122"/>
                        </a:rPr>
                        <a:t>8.2</a:t>
                      </a:r>
                    </a:p>
                  </a:txBody>
                  <a:tcPr marL="9525" marR="9525" marT="9525" marB="0" anchor="ctr">
                    <a:lnL>
                      <a:noFill/>
                    </a:lnL>
                    <a:lnR>
                      <a:noFill/>
                    </a:lnR>
                    <a:lnT>
                      <a:noFill/>
                    </a:lnT>
                    <a:lnB>
                      <a:noFill/>
                    </a:lnB>
                    <a:solidFill>
                      <a:schemeClr val="bg1">
                        <a:lumMod val="85000"/>
                      </a:schemeClr>
                    </a:solidFill>
                  </a:tcPr>
                </a:tc>
                <a:extLst>
                  <a:ext uri="{0D108BD9-81ED-4DB2-BD59-A6C34878D82A}">
                    <a16:rowId xmlns:a16="http://schemas.microsoft.com/office/drawing/2014/main" xmlns="" val="3503348552"/>
                  </a:ext>
                </a:extLst>
              </a:tr>
              <a:tr h="304562">
                <a:tc>
                  <a:txBody>
                    <a:bodyPr/>
                    <a:lstStyle/>
                    <a:p>
                      <a:pPr algn="ctr" fontAlgn="ctr"/>
                      <a:r>
                        <a:rPr lang="zh-CN" altLang="en-US" sz="1400" b="0" i="0" u="none" strike="noStrike" dirty="0">
                          <a:solidFill>
                            <a:srgbClr val="000000"/>
                          </a:solidFill>
                          <a:effectLst/>
                          <a:latin typeface="等线" panose="02010600030101010101" pitchFamily="2" charset="-122"/>
                          <a:ea typeface="等线" panose="02010600030101010101" pitchFamily="2" charset="-122"/>
                        </a:rPr>
                        <a:t>第二季度</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等线" panose="02010600030101010101" pitchFamily="2" charset="-122"/>
                          <a:ea typeface="等线" panose="02010600030101010101" pitchFamily="2" charset="-122"/>
                        </a:rPr>
                        <a:t>3.2</a:t>
                      </a:r>
                    </a:p>
                  </a:txBody>
                  <a:tcPr marL="9525" marR="9525" marT="9525" marB="0" anchor="ctr">
                    <a:lnL>
                      <a:noFill/>
                    </a:lnL>
                    <a:lnR>
                      <a:noFill/>
                    </a:lnR>
                    <a:lnT>
                      <a:noFill/>
                    </a:lnT>
                    <a:lnB>
                      <a:noFill/>
                    </a:lnB>
                  </a:tcPr>
                </a:tc>
                <a:extLst>
                  <a:ext uri="{0D108BD9-81ED-4DB2-BD59-A6C34878D82A}">
                    <a16:rowId xmlns:a16="http://schemas.microsoft.com/office/drawing/2014/main" xmlns="" val="318144219"/>
                  </a:ext>
                </a:extLst>
              </a:tr>
              <a:tr h="304562">
                <a:tc>
                  <a:txBody>
                    <a:bodyPr/>
                    <a:lstStyle/>
                    <a:p>
                      <a:pPr algn="ctr" fontAlgn="ctr"/>
                      <a:r>
                        <a:rPr lang="zh-CN" altLang="en-US" sz="1400" b="0" i="0" u="none" strike="noStrike" dirty="0">
                          <a:solidFill>
                            <a:srgbClr val="000000"/>
                          </a:solidFill>
                          <a:effectLst/>
                          <a:latin typeface="等线" panose="02010600030101010101" pitchFamily="2" charset="-122"/>
                          <a:ea typeface="等线" panose="02010600030101010101" pitchFamily="2" charset="-122"/>
                        </a:rPr>
                        <a:t>第三季度</a:t>
                      </a:r>
                    </a:p>
                  </a:txBody>
                  <a:tcPr marL="9525" marR="9525" marT="9525" marB="0" anchor="ctr">
                    <a:lnL>
                      <a:noFill/>
                    </a:lnL>
                    <a:lnR>
                      <a:noFill/>
                    </a:lnR>
                    <a:lnT>
                      <a:noFill/>
                    </a:lnT>
                    <a:lnB>
                      <a:noFill/>
                    </a:lnB>
                    <a:solidFill>
                      <a:schemeClr val="bg1">
                        <a:lumMod val="85000"/>
                      </a:schemeClr>
                    </a:solidFill>
                  </a:tcPr>
                </a:tc>
                <a:tc>
                  <a:txBody>
                    <a:bodyPr/>
                    <a:lstStyle/>
                    <a:p>
                      <a:pPr algn="ctr" fontAlgn="ctr"/>
                      <a:r>
                        <a:rPr lang="en-US" altLang="zh-CN" sz="1400" b="0" i="0" u="none" strike="noStrike" dirty="0">
                          <a:solidFill>
                            <a:srgbClr val="000000"/>
                          </a:solidFill>
                          <a:effectLst/>
                          <a:latin typeface="等线" panose="02010600030101010101" pitchFamily="2" charset="-122"/>
                          <a:ea typeface="等线" panose="02010600030101010101" pitchFamily="2" charset="-122"/>
                        </a:rPr>
                        <a:t>1.4</a:t>
                      </a:r>
                    </a:p>
                  </a:txBody>
                  <a:tcPr marL="9525" marR="9525" marT="9525" marB="0" anchor="ctr">
                    <a:lnL>
                      <a:noFill/>
                    </a:lnL>
                    <a:lnR>
                      <a:noFill/>
                    </a:lnR>
                    <a:lnT>
                      <a:noFill/>
                    </a:lnT>
                    <a:lnB>
                      <a:noFill/>
                    </a:lnB>
                    <a:solidFill>
                      <a:schemeClr val="bg1">
                        <a:lumMod val="85000"/>
                      </a:schemeClr>
                    </a:solidFill>
                  </a:tcPr>
                </a:tc>
                <a:extLst>
                  <a:ext uri="{0D108BD9-81ED-4DB2-BD59-A6C34878D82A}">
                    <a16:rowId xmlns:a16="http://schemas.microsoft.com/office/drawing/2014/main" xmlns="" val="630802808"/>
                  </a:ext>
                </a:extLst>
              </a:tr>
              <a:tr h="304562">
                <a:tc>
                  <a:txBody>
                    <a:bodyPr/>
                    <a:lstStyle/>
                    <a:p>
                      <a:pPr algn="ctr" fontAlgn="ctr"/>
                      <a:r>
                        <a:rPr lang="zh-CN" altLang="en-US" sz="1400" b="0" i="0" u="none" strike="noStrike">
                          <a:solidFill>
                            <a:srgbClr val="000000"/>
                          </a:solidFill>
                          <a:effectLst/>
                          <a:latin typeface="等线" panose="02010600030101010101" pitchFamily="2" charset="-122"/>
                          <a:ea typeface="等线" panose="02010600030101010101" pitchFamily="2" charset="-122"/>
                        </a:rPr>
                        <a:t>第四季度</a:t>
                      </a:r>
                    </a:p>
                  </a:txBody>
                  <a:tcPr marL="9525" marR="9525" marT="9525" marB="0" anchor="ctr">
                    <a:lnL>
                      <a:noFill/>
                    </a:lnL>
                    <a:lnR>
                      <a:noFill/>
                    </a:lnR>
                    <a:lnT>
                      <a:noFill/>
                    </a:lnT>
                    <a:lnB w="19050" cap="flat" cmpd="sng" algn="ctr">
                      <a:solidFill>
                        <a:srgbClr val="2588B9"/>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等线" panose="02010600030101010101" pitchFamily="2" charset="-122"/>
                          <a:ea typeface="等线" panose="02010600030101010101" pitchFamily="2" charset="-122"/>
                        </a:rPr>
                        <a:t>1.2</a:t>
                      </a:r>
                    </a:p>
                  </a:txBody>
                  <a:tcPr marL="9525" marR="9525" marT="9525" marB="0" anchor="ctr">
                    <a:lnL>
                      <a:noFill/>
                    </a:lnL>
                    <a:lnR>
                      <a:noFill/>
                    </a:lnR>
                    <a:lnT>
                      <a:noFill/>
                    </a:lnT>
                    <a:lnB w="19050" cap="flat" cmpd="sng" algn="ctr">
                      <a:solidFill>
                        <a:srgbClr val="2588B9"/>
                      </a:solidFill>
                      <a:prstDash val="solid"/>
                      <a:round/>
                      <a:headEnd type="none" w="med" len="med"/>
                      <a:tailEnd type="none" w="med" len="med"/>
                    </a:lnB>
                  </a:tcPr>
                </a:tc>
                <a:extLst>
                  <a:ext uri="{0D108BD9-81ED-4DB2-BD59-A6C34878D82A}">
                    <a16:rowId xmlns:a16="http://schemas.microsoft.com/office/drawing/2014/main" xmlns="" val="4070549716"/>
                  </a:ext>
                </a:extLst>
              </a:tr>
            </a:tbl>
          </a:graphicData>
        </a:graphic>
      </p:graphicFrame>
      <p:grpSp>
        <p:nvGrpSpPr>
          <p:cNvPr id="13" name="组合 12">
            <a:extLst>
              <a:ext uri="{FF2B5EF4-FFF2-40B4-BE49-F238E27FC236}">
                <a16:creationId xmlns:a16="http://schemas.microsoft.com/office/drawing/2014/main" xmlns="" id="{14701E2E-D2B6-43E6-9357-94C2073BCA7B}"/>
              </a:ext>
            </a:extLst>
          </p:cNvPr>
          <p:cNvGrpSpPr/>
          <p:nvPr/>
        </p:nvGrpSpPr>
        <p:grpSpPr>
          <a:xfrm>
            <a:off x="6345693" y="4129937"/>
            <a:ext cx="4742455" cy="1368353"/>
            <a:chOff x="3624780" y="2412339"/>
            <a:chExt cx="8025955" cy="862415"/>
          </a:xfrm>
        </p:grpSpPr>
        <p:sp>
          <p:nvSpPr>
            <p:cNvPr id="14" name="文本框 13">
              <a:extLst>
                <a:ext uri="{FF2B5EF4-FFF2-40B4-BE49-F238E27FC236}">
                  <a16:creationId xmlns:a16="http://schemas.microsoft.com/office/drawing/2014/main" xmlns="" id="{615A6E38-FDEB-45E7-88C3-48A9AF12ADC6}"/>
                </a:ext>
              </a:extLst>
            </p:cNvPr>
            <p:cNvSpPr txBox="1"/>
            <p:nvPr/>
          </p:nvSpPr>
          <p:spPr>
            <a:xfrm>
              <a:off x="3624780" y="2412339"/>
              <a:ext cx="2133780" cy="252172"/>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15" name="文本框 14">
              <a:extLst>
                <a:ext uri="{FF2B5EF4-FFF2-40B4-BE49-F238E27FC236}">
                  <a16:creationId xmlns:a16="http://schemas.microsoft.com/office/drawing/2014/main" xmlns="" id="{CB67267E-D97D-4F85-89BB-0C731BA6213B}"/>
                </a:ext>
              </a:extLst>
            </p:cNvPr>
            <p:cNvSpPr txBox="1"/>
            <p:nvPr/>
          </p:nvSpPr>
          <p:spPr>
            <a:xfrm>
              <a:off x="3624780" y="2624562"/>
              <a:ext cx="8025955" cy="650192"/>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16" name="矩形 15">
            <a:extLst>
              <a:ext uri="{FF2B5EF4-FFF2-40B4-BE49-F238E27FC236}">
                <a16:creationId xmlns:a16="http://schemas.microsoft.com/office/drawing/2014/main" xmlns="" id="{1D15CB15-733A-4800-A56A-AFB331E17CDD}"/>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966ED4C9-8B47-4D35-9920-62AFDCEDD145}"/>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02</a:t>
            </a:r>
            <a:endParaRPr lang="zh-CN" altLang="en-US" sz="3600" dirty="0">
              <a:solidFill>
                <a:schemeClr val="bg1"/>
              </a:solidFill>
            </a:endParaRPr>
          </a:p>
        </p:txBody>
      </p:sp>
      <p:sp>
        <p:nvSpPr>
          <p:cNvPr id="18" name="文本框 17">
            <a:extLst>
              <a:ext uri="{FF2B5EF4-FFF2-40B4-BE49-F238E27FC236}">
                <a16:creationId xmlns:a16="http://schemas.microsoft.com/office/drawing/2014/main" xmlns="" id="{5003F39E-6C15-4C86-9BCF-B5AC59842E1A}"/>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标题二</a:t>
            </a:r>
          </a:p>
        </p:txBody>
      </p:sp>
      <p:sp>
        <p:nvSpPr>
          <p:cNvPr id="19" name="文本框 18">
            <a:extLst>
              <a:ext uri="{FF2B5EF4-FFF2-40B4-BE49-F238E27FC236}">
                <a16:creationId xmlns:a16="http://schemas.microsoft.com/office/drawing/2014/main" xmlns="" id="{C499FA84-C628-4B8B-839E-6DD321BF1FDF}"/>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小标题二</a:t>
            </a:r>
          </a:p>
        </p:txBody>
      </p:sp>
      <p:sp>
        <p:nvSpPr>
          <p:cNvPr id="20" name="文本框 19">
            <a:extLst>
              <a:ext uri="{FF2B5EF4-FFF2-40B4-BE49-F238E27FC236}">
                <a16:creationId xmlns:a16="http://schemas.microsoft.com/office/drawing/2014/main" xmlns="" id="{9FBC2DEE-9E93-4F85-9438-E4A8F5ECC212}"/>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4121494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75471CC-E578-49C9-8ECE-8BC884A476B9}"/>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11" name="空心弧 10">
            <a:extLst>
              <a:ext uri="{FF2B5EF4-FFF2-40B4-BE49-F238E27FC236}">
                <a16:creationId xmlns:a16="http://schemas.microsoft.com/office/drawing/2014/main" xmlns="" id="{05E4BC04-40D5-42FB-8CED-E5F16542F047}"/>
              </a:ext>
            </a:extLst>
          </p:cNvPr>
          <p:cNvSpPr/>
          <p:nvPr/>
        </p:nvSpPr>
        <p:spPr>
          <a:xfrm>
            <a:off x="2056202" y="1898219"/>
            <a:ext cx="2320144" cy="2320142"/>
          </a:xfrm>
          <a:prstGeom prst="blockArc">
            <a:avLst>
              <a:gd name="adj1" fmla="val 15865736"/>
              <a:gd name="adj2" fmla="val 15798756"/>
              <a:gd name="adj3" fmla="val 11876"/>
            </a:avLst>
          </a:prstGeom>
          <a:pattFill prst="pct25">
            <a:fgClr>
              <a:srgbClr val="72CBE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空心弧 11">
            <a:extLst>
              <a:ext uri="{FF2B5EF4-FFF2-40B4-BE49-F238E27FC236}">
                <a16:creationId xmlns:a16="http://schemas.microsoft.com/office/drawing/2014/main" xmlns="" id="{9AFD7401-46D2-4821-8B95-AAC3718A2950}"/>
              </a:ext>
            </a:extLst>
          </p:cNvPr>
          <p:cNvSpPr/>
          <p:nvPr/>
        </p:nvSpPr>
        <p:spPr>
          <a:xfrm>
            <a:off x="2056204" y="1898219"/>
            <a:ext cx="2320142" cy="2320142"/>
          </a:xfrm>
          <a:prstGeom prst="blockArc">
            <a:avLst>
              <a:gd name="adj1" fmla="val 5358700"/>
              <a:gd name="adj2" fmla="val 16095210"/>
              <a:gd name="adj3" fmla="val 11665"/>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a:extLst>
              <a:ext uri="{FF2B5EF4-FFF2-40B4-BE49-F238E27FC236}">
                <a16:creationId xmlns:a16="http://schemas.microsoft.com/office/drawing/2014/main" xmlns="" id="{C9EF0BCC-3DA3-4EE7-8121-8523AD764A89}"/>
              </a:ext>
            </a:extLst>
          </p:cNvPr>
          <p:cNvSpPr/>
          <p:nvPr/>
        </p:nvSpPr>
        <p:spPr>
          <a:xfrm>
            <a:off x="7815656" y="1898219"/>
            <a:ext cx="2320142" cy="2320142"/>
          </a:xfrm>
          <a:prstGeom prst="blockArc">
            <a:avLst>
              <a:gd name="adj1" fmla="val 15865736"/>
              <a:gd name="adj2" fmla="val 15798756"/>
              <a:gd name="adj3" fmla="val 11876"/>
            </a:avLst>
          </a:prstGeom>
          <a:pattFill prst="pct25">
            <a:fgClr>
              <a:srgbClr val="72CBE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空心弧 13">
            <a:extLst>
              <a:ext uri="{FF2B5EF4-FFF2-40B4-BE49-F238E27FC236}">
                <a16:creationId xmlns:a16="http://schemas.microsoft.com/office/drawing/2014/main" xmlns="" id="{6B21AF7B-37D1-4FD8-AE98-945E55786EB4}"/>
              </a:ext>
            </a:extLst>
          </p:cNvPr>
          <p:cNvSpPr/>
          <p:nvPr/>
        </p:nvSpPr>
        <p:spPr>
          <a:xfrm>
            <a:off x="7815656" y="1898219"/>
            <a:ext cx="2320142" cy="2320142"/>
          </a:xfrm>
          <a:prstGeom prst="blockArc">
            <a:avLst>
              <a:gd name="adj1" fmla="val 21526359"/>
              <a:gd name="adj2" fmla="val 16095210"/>
              <a:gd name="adj3" fmla="val 11665"/>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xmlns="" id="{EA48BC00-C4C3-45B9-8CEF-4963C28D95F9}"/>
              </a:ext>
            </a:extLst>
          </p:cNvPr>
          <p:cNvSpPr txBox="1"/>
          <p:nvPr/>
        </p:nvSpPr>
        <p:spPr>
          <a:xfrm>
            <a:off x="2624490" y="2673569"/>
            <a:ext cx="1294532" cy="769441"/>
          </a:xfrm>
          <a:prstGeom prst="rect">
            <a:avLst/>
          </a:prstGeom>
          <a:noFill/>
        </p:spPr>
        <p:txBody>
          <a:bodyPr wrap="square" rtlCol="0">
            <a:spAutoFit/>
          </a:bodyPr>
          <a:lstStyle/>
          <a:p>
            <a:pPr algn="ctr"/>
            <a:r>
              <a:rPr lang="en-US" altLang="zh-CN" sz="4400" dirty="0">
                <a:latin typeface="阿里巴巴普惠体" panose="00020600040101010101" pitchFamily="18" charset="-122"/>
                <a:ea typeface="阿里巴巴普惠体" panose="00020600040101010101" pitchFamily="18" charset="-122"/>
                <a:cs typeface="阿里巴巴普惠体" panose="00020600040101010101" pitchFamily="18" charset="-122"/>
              </a:rPr>
              <a:t>50%</a:t>
            </a:r>
            <a:endParaRPr lang="zh-CN" altLang="en-US" sz="44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6" name="文本框 15">
            <a:extLst>
              <a:ext uri="{FF2B5EF4-FFF2-40B4-BE49-F238E27FC236}">
                <a16:creationId xmlns:a16="http://schemas.microsoft.com/office/drawing/2014/main" xmlns="" id="{46997F58-7148-4B6F-BD73-E34BD888351D}"/>
              </a:ext>
            </a:extLst>
          </p:cNvPr>
          <p:cNvSpPr txBox="1"/>
          <p:nvPr/>
        </p:nvSpPr>
        <p:spPr>
          <a:xfrm>
            <a:off x="8272978" y="2673569"/>
            <a:ext cx="1294532" cy="769441"/>
          </a:xfrm>
          <a:prstGeom prst="rect">
            <a:avLst/>
          </a:prstGeom>
          <a:noFill/>
        </p:spPr>
        <p:txBody>
          <a:bodyPr wrap="square" rtlCol="0">
            <a:spAutoFit/>
          </a:bodyPr>
          <a:lstStyle/>
          <a:p>
            <a:pPr algn="ctr"/>
            <a:r>
              <a:rPr lang="en-US" altLang="zh-CN" sz="4400" dirty="0">
                <a:latin typeface="阿里巴巴普惠体" panose="00020600040101010101" pitchFamily="18" charset="-122"/>
                <a:ea typeface="阿里巴巴普惠体" panose="00020600040101010101" pitchFamily="18" charset="-122"/>
                <a:cs typeface="阿里巴巴普惠体" panose="00020600040101010101" pitchFamily="18" charset="-122"/>
              </a:rPr>
              <a:t>75%</a:t>
            </a:r>
            <a:endParaRPr lang="zh-CN" altLang="en-US" sz="44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7" name="箭头: V 形 16">
            <a:extLst>
              <a:ext uri="{FF2B5EF4-FFF2-40B4-BE49-F238E27FC236}">
                <a16:creationId xmlns:a16="http://schemas.microsoft.com/office/drawing/2014/main" xmlns="" id="{57E81229-B7C3-4720-B5F3-19485A2CE22A}"/>
              </a:ext>
            </a:extLst>
          </p:cNvPr>
          <p:cNvSpPr/>
          <p:nvPr/>
        </p:nvSpPr>
        <p:spPr>
          <a:xfrm>
            <a:off x="4926064" y="2406199"/>
            <a:ext cx="777004" cy="1231158"/>
          </a:xfrm>
          <a:prstGeom prst="chevron">
            <a:avLst>
              <a:gd name="adj" fmla="val 64963"/>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xmlns="" id="{4151F26A-3605-484B-AE87-929B2ECB0CB4}"/>
              </a:ext>
            </a:extLst>
          </p:cNvPr>
          <p:cNvSpPr/>
          <p:nvPr/>
        </p:nvSpPr>
        <p:spPr>
          <a:xfrm>
            <a:off x="5705914" y="2406199"/>
            <a:ext cx="777004" cy="1231158"/>
          </a:xfrm>
          <a:prstGeom prst="chevron">
            <a:avLst>
              <a:gd name="adj" fmla="val 64963"/>
            </a:avLst>
          </a:prstGeom>
          <a:solidFill>
            <a:srgbClr val="72C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箭头: V 形 18">
            <a:extLst>
              <a:ext uri="{FF2B5EF4-FFF2-40B4-BE49-F238E27FC236}">
                <a16:creationId xmlns:a16="http://schemas.microsoft.com/office/drawing/2014/main" xmlns="" id="{2E390A11-3B0E-425B-B7C1-8EDB1856B44D}"/>
              </a:ext>
            </a:extLst>
          </p:cNvPr>
          <p:cNvSpPr/>
          <p:nvPr/>
        </p:nvSpPr>
        <p:spPr>
          <a:xfrm>
            <a:off x="6482918" y="2406199"/>
            <a:ext cx="777004" cy="1231158"/>
          </a:xfrm>
          <a:prstGeom prst="chevron">
            <a:avLst>
              <a:gd name="adj" fmla="val 64963"/>
            </a:avLst>
          </a:prstGeom>
          <a:solidFill>
            <a:srgbClr val="A1D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xmlns="" id="{A2BB4E63-2EDA-4C28-B194-9B67AC1A6B52}"/>
              </a:ext>
            </a:extLst>
          </p:cNvPr>
          <p:cNvGrpSpPr/>
          <p:nvPr/>
        </p:nvGrpSpPr>
        <p:grpSpPr>
          <a:xfrm>
            <a:off x="7121525" y="4562673"/>
            <a:ext cx="3784599" cy="1691879"/>
            <a:chOff x="3624780" y="2412112"/>
            <a:chExt cx="5875192" cy="1066319"/>
          </a:xfrm>
        </p:grpSpPr>
        <p:sp>
          <p:nvSpPr>
            <p:cNvPr id="24" name="文本框 23">
              <a:extLst>
                <a:ext uri="{FF2B5EF4-FFF2-40B4-BE49-F238E27FC236}">
                  <a16:creationId xmlns:a16="http://schemas.microsoft.com/office/drawing/2014/main" xmlns="" id="{9223F547-9544-4141-BB7F-C0A73924BF06}"/>
                </a:ext>
              </a:extLst>
            </p:cNvPr>
            <p:cNvSpPr txBox="1"/>
            <p:nvPr/>
          </p:nvSpPr>
          <p:spPr>
            <a:xfrm>
              <a:off x="3624782" y="2412112"/>
              <a:ext cx="5875190" cy="252172"/>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25" name="文本框 24">
              <a:extLst>
                <a:ext uri="{FF2B5EF4-FFF2-40B4-BE49-F238E27FC236}">
                  <a16:creationId xmlns:a16="http://schemas.microsoft.com/office/drawing/2014/main" xmlns="" id="{1D8E1991-D8C3-4AD9-BA37-E9FF75BF6DE2}"/>
                </a:ext>
              </a:extLst>
            </p:cNvPr>
            <p:cNvSpPr txBox="1"/>
            <p:nvPr/>
          </p:nvSpPr>
          <p:spPr>
            <a:xfrm>
              <a:off x="3624780" y="2624562"/>
              <a:ext cx="5875192" cy="853869"/>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26" name="组合 25">
            <a:extLst>
              <a:ext uri="{FF2B5EF4-FFF2-40B4-BE49-F238E27FC236}">
                <a16:creationId xmlns:a16="http://schemas.microsoft.com/office/drawing/2014/main" xmlns="" id="{02B67E10-5A49-4869-B057-47A3FC557F78}"/>
              </a:ext>
            </a:extLst>
          </p:cNvPr>
          <p:cNvGrpSpPr/>
          <p:nvPr/>
        </p:nvGrpSpPr>
        <p:grpSpPr>
          <a:xfrm>
            <a:off x="1323975" y="4562673"/>
            <a:ext cx="3784599" cy="1691879"/>
            <a:chOff x="3624780" y="2412112"/>
            <a:chExt cx="5875192" cy="1066319"/>
          </a:xfrm>
        </p:grpSpPr>
        <p:sp>
          <p:nvSpPr>
            <p:cNvPr id="27" name="文本框 26">
              <a:extLst>
                <a:ext uri="{FF2B5EF4-FFF2-40B4-BE49-F238E27FC236}">
                  <a16:creationId xmlns:a16="http://schemas.microsoft.com/office/drawing/2014/main" xmlns="" id="{51C6BBC5-EBBA-4D52-957C-4687C1373840}"/>
                </a:ext>
              </a:extLst>
            </p:cNvPr>
            <p:cNvSpPr txBox="1"/>
            <p:nvPr/>
          </p:nvSpPr>
          <p:spPr>
            <a:xfrm>
              <a:off x="3624782" y="2412112"/>
              <a:ext cx="5875190" cy="252172"/>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28" name="文本框 27">
              <a:extLst>
                <a:ext uri="{FF2B5EF4-FFF2-40B4-BE49-F238E27FC236}">
                  <a16:creationId xmlns:a16="http://schemas.microsoft.com/office/drawing/2014/main" xmlns="" id="{07EA21CA-F9C1-4CCE-944F-CF986DE6FD28}"/>
                </a:ext>
              </a:extLst>
            </p:cNvPr>
            <p:cNvSpPr txBox="1"/>
            <p:nvPr/>
          </p:nvSpPr>
          <p:spPr>
            <a:xfrm>
              <a:off x="3624780" y="2624562"/>
              <a:ext cx="5875192" cy="853869"/>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29" name="矩形 28">
            <a:extLst>
              <a:ext uri="{FF2B5EF4-FFF2-40B4-BE49-F238E27FC236}">
                <a16:creationId xmlns:a16="http://schemas.microsoft.com/office/drawing/2014/main" xmlns="" id="{F57DB6DB-08C3-4036-B0E2-C8266EB1660F}"/>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61DF070A-73FC-4384-BC0A-C30B60EDADF2}"/>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02</a:t>
            </a:r>
            <a:endParaRPr lang="zh-CN" altLang="en-US" sz="3600" dirty="0">
              <a:solidFill>
                <a:schemeClr val="bg1"/>
              </a:solidFill>
            </a:endParaRPr>
          </a:p>
        </p:txBody>
      </p:sp>
      <p:sp>
        <p:nvSpPr>
          <p:cNvPr id="31" name="文本框 30">
            <a:extLst>
              <a:ext uri="{FF2B5EF4-FFF2-40B4-BE49-F238E27FC236}">
                <a16:creationId xmlns:a16="http://schemas.microsoft.com/office/drawing/2014/main" xmlns="" id="{D3070B4E-B6B7-4849-9F13-4FCA445F371E}"/>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标题二</a:t>
            </a:r>
          </a:p>
        </p:txBody>
      </p:sp>
      <p:sp>
        <p:nvSpPr>
          <p:cNvPr id="32" name="文本框 31">
            <a:extLst>
              <a:ext uri="{FF2B5EF4-FFF2-40B4-BE49-F238E27FC236}">
                <a16:creationId xmlns:a16="http://schemas.microsoft.com/office/drawing/2014/main" xmlns="" id="{A7DA8F2B-19E5-4DF8-99A3-B03E3F68B7C0}"/>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小标题二</a:t>
            </a:r>
          </a:p>
        </p:txBody>
      </p:sp>
      <p:sp>
        <p:nvSpPr>
          <p:cNvPr id="33" name="文本框 32">
            <a:extLst>
              <a:ext uri="{FF2B5EF4-FFF2-40B4-BE49-F238E27FC236}">
                <a16:creationId xmlns:a16="http://schemas.microsoft.com/office/drawing/2014/main" xmlns="" id="{1A2B51A2-C5A4-4085-B497-E4D487FED80C}"/>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4266279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75471CC-E578-49C9-8ECE-8BC884A476B9}"/>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8" name="空心弧 7">
            <a:extLst>
              <a:ext uri="{FF2B5EF4-FFF2-40B4-BE49-F238E27FC236}">
                <a16:creationId xmlns:a16="http://schemas.microsoft.com/office/drawing/2014/main" xmlns="" id="{CF67FFBA-8878-4C5F-9B00-8174B28BB4A4}"/>
              </a:ext>
            </a:extLst>
          </p:cNvPr>
          <p:cNvSpPr/>
          <p:nvPr/>
        </p:nvSpPr>
        <p:spPr>
          <a:xfrm>
            <a:off x="1169172" y="3535380"/>
            <a:ext cx="1329548" cy="1329547"/>
          </a:xfrm>
          <a:prstGeom prst="blockArc">
            <a:avLst>
              <a:gd name="adj1" fmla="val 15865736"/>
              <a:gd name="adj2" fmla="val 15798756"/>
              <a:gd name="adj3" fmla="val 11876"/>
            </a:avLst>
          </a:prstGeom>
          <a:pattFill prst="pct25">
            <a:fgClr>
              <a:srgbClr val="72CBE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空心弧 8">
            <a:extLst>
              <a:ext uri="{FF2B5EF4-FFF2-40B4-BE49-F238E27FC236}">
                <a16:creationId xmlns:a16="http://schemas.microsoft.com/office/drawing/2014/main" xmlns="" id="{F7D8F326-5AC8-4170-8101-BAEF421416D7}"/>
              </a:ext>
            </a:extLst>
          </p:cNvPr>
          <p:cNvSpPr/>
          <p:nvPr/>
        </p:nvSpPr>
        <p:spPr>
          <a:xfrm>
            <a:off x="1169174" y="3535380"/>
            <a:ext cx="1329547" cy="1329547"/>
          </a:xfrm>
          <a:prstGeom prst="blockArc">
            <a:avLst>
              <a:gd name="adj1" fmla="val 3022299"/>
              <a:gd name="adj2" fmla="val 16095210"/>
              <a:gd name="adj3" fmla="val 11665"/>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a:extLst>
              <a:ext uri="{FF2B5EF4-FFF2-40B4-BE49-F238E27FC236}">
                <a16:creationId xmlns:a16="http://schemas.microsoft.com/office/drawing/2014/main" xmlns="" id="{FF619EDD-F86C-40C3-B61D-85BC1D305911}"/>
              </a:ext>
            </a:extLst>
          </p:cNvPr>
          <p:cNvGrpSpPr/>
          <p:nvPr/>
        </p:nvGrpSpPr>
        <p:grpSpPr>
          <a:xfrm>
            <a:off x="704762" y="5043857"/>
            <a:ext cx="2511513" cy="1303016"/>
            <a:chOff x="3624778" y="2376934"/>
            <a:chExt cx="4805978" cy="629185"/>
          </a:xfrm>
        </p:grpSpPr>
        <p:sp>
          <p:nvSpPr>
            <p:cNvPr id="12" name="文本框 11">
              <a:extLst>
                <a:ext uri="{FF2B5EF4-FFF2-40B4-BE49-F238E27FC236}">
                  <a16:creationId xmlns:a16="http://schemas.microsoft.com/office/drawing/2014/main" xmlns="" id="{CD22C90E-A3D3-4CB9-BEDE-529F67FC5AE6}"/>
                </a:ext>
              </a:extLst>
            </p:cNvPr>
            <p:cNvSpPr txBox="1"/>
            <p:nvPr/>
          </p:nvSpPr>
          <p:spPr>
            <a:xfrm>
              <a:off x="3624778" y="2376934"/>
              <a:ext cx="4805976" cy="193200"/>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13" name="文本框 12">
              <a:extLst>
                <a:ext uri="{FF2B5EF4-FFF2-40B4-BE49-F238E27FC236}">
                  <a16:creationId xmlns:a16="http://schemas.microsoft.com/office/drawing/2014/main" xmlns="" id="{6ECF08D9-F1D0-4327-A6F0-EF31DBC8F736}"/>
                </a:ext>
              </a:extLst>
            </p:cNvPr>
            <p:cNvSpPr txBox="1"/>
            <p:nvPr/>
          </p:nvSpPr>
          <p:spPr>
            <a:xfrm>
              <a:off x="3624780" y="2507978"/>
              <a:ext cx="4805976" cy="498141"/>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aphicFrame>
        <p:nvGraphicFramePr>
          <p:cNvPr id="15" name="图表 14">
            <a:extLst>
              <a:ext uri="{FF2B5EF4-FFF2-40B4-BE49-F238E27FC236}">
                <a16:creationId xmlns:a16="http://schemas.microsoft.com/office/drawing/2014/main" xmlns="" id="{1FC5B71E-A648-40A5-8219-E1D86A6EB4CB}"/>
              </a:ext>
            </a:extLst>
          </p:cNvPr>
          <p:cNvGraphicFramePr/>
          <p:nvPr>
            <p:extLst>
              <p:ext uri="{D42A27DB-BD31-4B8C-83A1-F6EECF244321}">
                <p14:modId xmlns:p14="http://schemas.microsoft.com/office/powerpoint/2010/main" val="1687067843"/>
              </p:ext>
            </p:extLst>
          </p:nvPr>
        </p:nvGraphicFramePr>
        <p:xfrm>
          <a:off x="4585785" y="1309725"/>
          <a:ext cx="3093456" cy="2062304"/>
        </p:xfrm>
        <a:graphic>
          <a:graphicData uri="http://schemas.openxmlformats.org/drawingml/2006/chart">
            <c:chart xmlns:c="http://schemas.openxmlformats.org/drawingml/2006/chart" xmlns:r="http://schemas.openxmlformats.org/officeDocument/2006/relationships" r:id="rId2"/>
          </a:graphicData>
        </a:graphic>
      </p:graphicFrame>
      <p:sp>
        <p:nvSpPr>
          <p:cNvPr id="17" name="空心弧 16">
            <a:extLst>
              <a:ext uri="{FF2B5EF4-FFF2-40B4-BE49-F238E27FC236}">
                <a16:creationId xmlns:a16="http://schemas.microsoft.com/office/drawing/2014/main" xmlns="" id="{87F585C7-04B4-422F-8C10-3AFE04EB17DF}"/>
              </a:ext>
            </a:extLst>
          </p:cNvPr>
          <p:cNvSpPr/>
          <p:nvPr/>
        </p:nvSpPr>
        <p:spPr>
          <a:xfrm>
            <a:off x="4010540" y="3535380"/>
            <a:ext cx="1329548" cy="1329547"/>
          </a:xfrm>
          <a:prstGeom prst="blockArc">
            <a:avLst>
              <a:gd name="adj1" fmla="val 15865736"/>
              <a:gd name="adj2" fmla="val 15798756"/>
              <a:gd name="adj3" fmla="val 11876"/>
            </a:avLst>
          </a:prstGeom>
          <a:pattFill prst="pct25">
            <a:fgClr>
              <a:srgbClr val="72CBE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空心弧 17">
            <a:extLst>
              <a:ext uri="{FF2B5EF4-FFF2-40B4-BE49-F238E27FC236}">
                <a16:creationId xmlns:a16="http://schemas.microsoft.com/office/drawing/2014/main" xmlns="" id="{EEBB84CF-1A84-44FB-BBC2-27F52A1C5E2E}"/>
              </a:ext>
            </a:extLst>
          </p:cNvPr>
          <p:cNvSpPr/>
          <p:nvPr/>
        </p:nvSpPr>
        <p:spPr>
          <a:xfrm>
            <a:off x="4010542" y="3535380"/>
            <a:ext cx="1329547" cy="1329547"/>
          </a:xfrm>
          <a:prstGeom prst="blockArc">
            <a:avLst>
              <a:gd name="adj1" fmla="val 9148306"/>
              <a:gd name="adj2" fmla="val 16095210"/>
              <a:gd name="adj3" fmla="val 11665"/>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a:extLst>
              <a:ext uri="{FF2B5EF4-FFF2-40B4-BE49-F238E27FC236}">
                <a16:creationId xmlns:a16="http://schemas.microsoft.com/office/drawing/2014/main" xmlns="" id="{1A8F71F8-5599-46CD-98B4-115E72150E2E}"/>
              </a:ext>
            </a:extLst>
          </p:cNvPr>
          <p:cNvGrpSpPr/>
          <p:nvPr/>
        </p:nvGrpSpPr>
        <p:grpSpPr>
          <a:xfrm>
            <a:off x="6851908" y="3535380"/>
            <a:ext cx="1329549" cy="1329547"/>
            <a:chOff x="2056202" y="2888813"/>
            <a:chExt cx="1329549" cy="1329547"/>
          </a:xfrm>
        </p:grpSpPr>
        <p:sp>
          <p:nvSpPr>
            <p:cNvPr id="20" name="空心弧 19">
              <a:extLst>
                <a:ext uri="{FF2B5EF4-FFF2-40B4-BE49-F238E27FC236}">
                  <a16:creationId xmlns:a16="http://schemas.microsoft.com/office/drawing/2014/main" xmlns="" id="{B1729DD9-84A0-499F-BB9B-E66ECEF3B5D5}"/>
                </a:ext>
              </a:extLst>
            </p:cNvPr>
            <p:cNvSpPr/>
            <p:nvPr/>
          </p:nvSpPr>
          <p:spPr>
            <a:xfrm>
              <a:off x="2056202" y="2888813"/>
              <a:ext cx="1329548" cy="1329547"/>
            </a:xfrm>
            <a:prstGeom prst="blockArc">
              <a:avLst>
                <a:gd name="adj1" fmla="val 15865736"/>
                <a:gd name="adj2" fmla="val 15798756"/>
                <a:gd name="adj3" fmla="val 11876"/>
              </a:avLst>
            </a:prstGeom>
            <a:pattFill prst="pct25">
              <a:fgClr>
                <a:srgbClr val="72CBE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空心弧 20">
              <a:extLst>
                <a:ext uri="{FF2B5EF4-FFF2-40B4-BE49-F238E27FC236}">
                  <a16:creationId xmlns:a16="http://schemas.microsoft.com/office/drawing/2014/main" xmlns="" id="{3971B563-60AF-4700-9687-302DCABF7319}"/>
                </a:ext>
              </a:extLst>
            </p:cNvPr>
            <p:cNvSpPr/>
            <p:nvPr/>
          </p:nvSpPr>
          <p:spPr>
            <a:xfrm>
              <a:off x="2056204" y="2888813"/>
              <a:ext cx="1329547" cy="1329547"/>
            </a:xfrm>
            <a:prstGeom prst="blockArc">
              <a:avLst>
                <a:gd name="adj1" fmla="val 5358700"/>
                <a:gd name="adj2" fmla="val 16095210"/>
                <a:gd name="adj3" fmla="val 11665"/>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2" name="组合 21">
            <a:extLst>
              <a:ext uri="{FF2B5EF4-FFF2-40B4-BE49-F238E27FC236}">
                <a16:creationId xmlns:a16="http://schemas.microsoft.com/office/drawing/2014/main" xmlns="" id="{BA22DC70-FF86-4029-ACA5-733B53158150}"/>
              </a:ext>
            </a:extLst>
          </p:cNvPr>
          <p:cNvGrpSpPr/>
          <p:nvPr/>
        </p:nvGrpSpPr>
        <p:grpSpPr>
          <a:xfrm>
            <a:off x="9693277" y="3535380"/>
            <a:ext cx="1329549" cy="1329547"/>
            <a:chOff x="2056202" y="2888813"/>
            <a:chExt cx="1329549" cy="1329547"/>
          </a:xfrm>
        </p:grpSpPr>
        <p:sp>
          <p:nvSpPr>
            <p:cNvPr id="23" name="空心弧 22">
              <a:extLst>
                <a:ext uri="{FF2B5EF4-FFF2-40B4-BE49-F238E27FC236}">
                  <a16:creationId xmlns:a16="http://schemas.microsoft.com/office/drawing/2014/main" xmlns="" id="{86F619D5-AF20-482A-8DAC-562D3DDE7C5B}"/>
                </a:ext>
              </a:extLst>
            </p:cNvPr>
            <p:cNvSpPr/>
            <p:nvPr/>
          </p:nvSpPr>
          <p:spPr>
            <a:xfrm>
              <a:off x="2056202" y="2888813"/>
              <a:ext cx="1329548" cy="1329547"/>
            </a:xfrm>
            <a:prstGeom prst="blockArc">
              <a:avLst>
                <a:gd name="adj1" fmla="val 15865736"/>
                <a:gd name="adj2" fmla="val 15798756"/>
                <a:gd name="adj3" fmla="val 11876"/>
              </a:avLst>
            </a:prstGeom>
            <a:pattFill prst="pct25">
              <a:fgClr>
                <a:srgbClr val="72CBE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空心弧 23">
              <a:extLst>
                <a:ext uri="{FF2B5EF4-FFF2-40B4-BE49-F238E27FC236}">
                  <a16:creationId xmlns:a16="http://schemas.microsoft.com/office/drawing/2014/main" xmlns="" id="{9C0CC856-AA14-4A92-842A-39CD6DD95339}"/>
                </a:ext>
              </a:extLst>
            </p:cNvPr>
            <p:cNvSpPr/>
            <p:nvPr/>
          </p:nvSpPr>
          <p:spPr>
            <a:xfrm>
              <a:off x="2056204" y="2888813"/>
              <a:ext cx="1329547" cy="1329547"/>
            </a:xfrm>
            <a:prstGeom prst="blockArc">
              <a:avLst>
                <a:gd name="adj1" fmla="val 5358700"/>
                <a:gd name="adj2" fmla="val 16095210"/>
                <a:gd name="adj3" fmla="val 11665"/>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7" name="文本框 36">
            <a:extLst>
              <a:ext uri="{FF2B5EF4-FFF2-40B4-BE49-F238E27FC236}">
                <a16:creationId xmlns:a16="http://schemas.microsoft.com/office/drawing/2014/main" xmlns="" id="{A8821719-A080-4D03-92E2-D8BD76BED325}"/>
              </a:ext>
            </a:extLst>
          </p:cNvPr>
          <p:cNvSpPr txBox="1"/>
          <p:nvPr/>
        </p:nvSpPr>
        <p:spPr>
          <a:xfrm>
            <a:off x="1389103" y="4000098"/>
            <a:ext cx="889686" cy="400110"/>
          </a:xfrm>
          <a:prstGeom prst="rect">
            <a:avLst/>
          </a:prstGeom>
          <a:noFill/>
        </p:spPr>
        <p:txBody>
          <a:bodyPr wrap="square" rtlCol="0">
            <a:spAutoFit/>
          </a:bodyPr>
          <a:lstStyle/>
          <a:p>
            <a:pPr algn="ctr"/>
            <a:r>
              <a:rPr lang="en-US" altLang="zh-CN" sz="2000" dirty="0">
                <a:latin typeface="阿里巴巴普惠体" panose="00020600040101010101" pitchFamily="18" charset="-122"/>
                <a:ea typeface="阿里巴巴普惠体" panose="00020600040101010101" pitchFamily="18" charset="-122"/>
                <a:cs typeface="阿里巴巴普惠体" panose="00020600040101010101" pitchFamily="18" charset="-122"/>
              </a:rPr>
              <a:t>15%</a:t>
            </a:r>
            <a:endPar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8" name="文本框 37">
            <a:extLst>
              <a:ext uri="{FF2B5EF4-FFF2-40B4-BE49-F238E27FC236}">
                <a16:creationId xmlns:a16="http://schemas.microsoft.com/office/drawing/2014/main" xmlns="" id="{E69CBA18-3494-48B0-9CB2-E2E5DA7635B8}"/>
              </a:ext>
            </a:extLst>
          </p:cNvPr>
          <p:cNvSpPr txBox="1"/>
          <p:nvPr/>
        </p:nvSpPr>
        <p:spPr>
          <a:xfrm>
            <a:off x="4216592" y="4000098"/>
            <a:ext cx="889686" cy="400110"/>
          </a:xfrm>
          <a:prstGeom prst="rect">
            <a:avLst/>
          </a:prstGeom>
          <a:noFill/>
        </p:spPr>
        <p:txBody>
          <a:bodyPr wrap="square" rtlCol="0">
            <a:spAutoFit/>
          </a:bodyPr>
          <a:lstStyle/>
          <a:p>
            <a:pPr algn="ctr"/>
            <a:r>
              <a:rPr lang="en-US" altLang="zh-CN" sz="2000" dirty="0">
                <a:latin typeface="阿里巴巴普惠体" panose="00020600040101010101" pitchFamily="18" charset="-122"/>
                <a:ea typeface="阿里巴巴普惠体" panose="00020600040101010101" pitchFamily="18" charset="-122"/>
                <a:cs typeface="阿里巴巴普惠体" panose="00020600040101010101" pitchFamily="18" charset="-122"/>
              </a:rPr>
              <a:t>20%</a:t>
            </a:r>
            <a:endPar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9" name="文本框 38">
            <a:extLst>
              <a:ext uri="{FF2B5EF4-FFF2-40B4-BE49-F238E27FC236}">
                <a16:creationId xmlns:a16="http://schemas.microsoft.com/office/drawing/2014/main" xmlns="" id="{CAC8F9FB-1520-4190-8B59-B0662014AEC9}"/>
              </a:ext>
            </a:extLst>
          </p:cNvPr>
          <p:cNvSpPr txBox="1"/>
          <p:nvPr/>
        </p:nvSpPr>
        <p:spPr>
          <a:xfrm>
            <a:off x="7071839" y="4000098"/>
            <a:ext cx="889686" cy="400110"/>
          </a:xfrm>
          <a:prstGeom prst="rect">
            <a:avLst/>
          </a:prstGeom>
          <a:noFill/>
        </p:spPr>
        <p:txBody>
          <a:bodyPr wrap="square" rtlCol="0">
            <a:spAutoFit/>
          </a:bodyPr>
          <a:lstStyle/>
          <a:p>
            <a:pPr algn="ctr"/>
            <a:r>
              <a:rPr lang="en-US" altLang="zh-CN" sz="2000" dirty="0">
                <a:latin typeface="阿里巴巴普惠体" panose="00020600040101010101" pitchFamily="18" charset="-122"/>
                <a:ea typeface="阿里巴巴普惠体" panose="00020600040101010101" pitchFamily="18" charset="-122"/>
                <a:cs typeface="阿里巴巴普惠体" panose="00020600040101010101" pitchFamily="18" charset="-122"/>
              </a:rPr>
              <a:t>55%</a:t>
            </a:r>
            <a:endPar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40" name="文本框 39">
            <a:extLst>
              <a:ext uri="{FF2B5EF4-FFF2-40B4-BE49-F238E27FC236}">
                <a16:creationId xmlns:a16="http://schemas.microsoft.com/office/drawing/2014/main" xmlns="" id="{F8A10206-3528-4550-8FE9-C0CDC312E9D2}"/>
              </a:ext>
            </a:extLst>
          </p:cNvPr>
          <p:cNvSpPr txBox="1"/>
          <p:nvPr/>
        </p:nvSpPr>
        <p:spPr>
          <a:xfrm>
            <a:off x="9913211" y="4000098"/>
            <a:ext cx="889686" cy="400110"/>
          </a:xfrm>
          <a:prstGeom prst="rect">
            <a:avLst/>
          </a:prstGeom>
          <a:noFill/>
        </p:spPr>
        <p:txBody>
          <a:bodyPr wrap="square" rtlCol="0">
            <a:spAutoFit/>
          </a:bodyPr>
          <a:lstStyle/>
          <a:p>
            <a:pPr algn="ctr"/>
            <a:r>
              <a:rPr lang="en-US" altLang="zh-CN" sz="2000" dirty="0">
                <a:latin typeface="阿里巴巴普惠体" panose="00020600040101010101" pitchFamily="18" charset="-122"/>
                <a:ea typeface="阿里巴巴普惠体" panose="00020600040101010101" pitchFamily="18" charset="-122"/>
                <a:cs typeface="阿里巴巴普惠体" panose="00020600040101010101" pitchFamily="18" charset="-122"/>
              </a:rPr>
              <a:t>10%</a:t>
            </a:r>
            <a:endPar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69" name="连接符: 肘形 68">
            <a:extLst>
              <a:ext uri="{FF2B5EF4-FFF2-40B4-BE49-F238E27FC236}">
                <a16:creationId xmlns:a16="http://schemas.microsoft.com/office/drawing/2014/main" xmlns="" id="{2A2FC17E-2638-45BB-A044-B8E57CC5B181}"/>
              </a:ext>
            </a:extLst>
          </p:cNvPr>
          <p:cNvCxnSpPr>
            <a:cxnSpLocks/>
          </p:cNvCxnSpPr>
          <p:nvPr/>
        </p:nvCxnSpPr>
        <p:spPr>
          <a:xfrm rot="16200000" flipH="1">
            <a:off x="6607862" y="2409531"/>
            <a:ext cx="977474" cy="840166"/>
          </a:xfrm>
          <a:prstGeom prst="bentConnector3">
            <a:avLst>
              <a:gd name="adj1" fmla="val -671"/>
            </a:avLst>
          </a:prstGeom>
          <a:ln w="25400">
            <a:solidFill>
              <a:srgbClr val="0697E0"/>
            </a:solidFill>
            <a:tailEnd type="triangle"/>
          </a:ln>
        </p:spPr>
        <p:style>
          <a:lnRef idx="1">
            <a:schemeClr val="accent1"/>
          </a:lnRef>
          <a:fillRef idx="0">
            <a:schemeClr val="accent1"/>
          </a:fillRef>
          <a:effectRef idx="0">
            <a:schemeClr val="accent1"/>
          </a:effectRef>
          <a:fontRef idx="minor">
            <a:schemeClr val="tx1"/>
          </a:fontRef>
        </p:style>
      </p:cxnSp>
      <p:cxnSp>
        <p:nvCxnSpPr>
          <p:cNvPr id="78" name="连接符: 肘形 77">
            <a:extLst>
              <a:ext uri="{FF2B5EF4-FFF2-40B4-BE49-F238E27FC236}">
                <a16:creationId xmlns:a16="http://schemas.microsoft.com/office/drawing/2014/main" xmlns="" id="{1A73C972-FE93-4052-83BE-C713702AA085}"/>
              </a:ext>
            </a:extLst>
          </p:cNvPr>
          <p:cNvCxnSpPr/>
          <p:nvPr/>
        </p:nvCxnSpPr>
        <p:spPr>
          <a:xfrm>
            <a:off x="5931070" y="1574800"/>
            <a:ext cx="4426981" cy="1854200"/>
          </a:xfrm>
          <a:prstGeom prst="bentConnector3">
            <a:avLst>
              <a:gd name="adj1" fmla="val 99917"/>
            </a:avLst>
          </a:prstGeom>
          <a:ln w="25400">
            <a:solidFill>
              <a:srgbClr val="0697E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连接符: 肘形 79">
            <a:extLst>
              <a:ext uri="{FF2B5EF4-FFF2-40B4-BE49-F238E27FC236}">
                <a16:creationId xmlns:a16="http://schemas.microsoft.com/office/drawing/2014/main" xmlns="" id="{E54AAF82-2DDF-495B-B52B-3BC2EB0C2328}"/>
              </a:ext>
            </a:extLst>
          </p:cNvPr>
          <p:cNvCxnSpPr>
            <a:cxnSpLocks/>
          </p:cNvCxnSpPr>
          <p:nvPr/>
        </p:nvCxnSpPr>
        <p:spPr>
          <a:xfrm rot="5400000">
            <a:off x="4589097" y="2463209"/>
            <a:ext cx="977474" cy="840166"/>
          </a:xfrm>
          <a:prstGeom prst="bentConnector3">
            <a:avLst>
              <a:gd name="adj1" fmla="val -671"/>
            </a:avLst>
          </a:prstGeom>
          <a:ln w="25400">
            <a:solidFill>
              <a:srgbClr val="0697E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连接符: 肘形 80">
            <a:extLst>
              <a:ext uri="{FF2B5EF4-FFF2-40B4-BE49-F238E27FC236}">
                <a16:creationId xmlns:a16="http://schemas.microsoft.com/office/drawing/2014/main" xmlns="" id="{0BBBC269-11FF-4E9B-9189-3202916FF50D}"/>
              </a:ext>
            </a:extLst>
          </p:cNvPr>
          <p:cNvCxnSpPr>
            <a:cxnSpLocks/>
          </p:cNvCxnSpPr>
          <p:nvPr/>
        </p:nvCxnSpPr>
        <p:spPr>
          <a:xfrm rot="10800000" flipV="1">
            <a:off x="1833948" y="1881187"/>
            <a:ext cx="3779453" cy="1525913"/>
          </a:xfrm>
          <a:prstGeom prst="bentConnector3">
            <a:avLst>
              <a:gd name="adj1" fmla="val 100404"/>
            </a:avLst>
          </a:prstGeom>
          <a:ln w="25400">
            <a:solidFill>
              <a:srgbClr val="0697E0"/>
            </a:solidFill>
            <a:tailEnd type="triangle"/>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a16="http://schemas.microsoft.com/office/drawing/2014/main" xmlns="" id="{79F4CAEB-628B-4D96-BF1B-899D5728558B}"/>
              </a:ext>
            </a:extLst>
          </p:cNvPr>
          <p:cNvGrpSpPr/>
          <p:nvPr/>
        </p:nvGrpSpPr>
        <p:grpSpPr>
          <a:xfrm>
            <a:off x="3401994" y="5043857"/>
            <a:ext cx="2511513" cy="1303016"/>
            <a:chOff x="3624778" y="2376934"/>
            <a:chExt cx="4805978" cy="629185"/>
          </a:xfrm>
        </p:grpSpPr>
        <p:sp>
          <p:nvSpPr>
            <p:cNvPr id="42" name="文本框 41">
              <a:extLst>
                <a:ext uri="{FF2B5EF4-FFF2-40B4-BE49-F238E27FC236}">
                  <a16:creationId xmlns:a16="http://schemas.microsoft.com/office/drawing/2014/main" xmlns="" id="{04C40816-C1EA-4B6A-A612-ACF950AFAA55}"/>
                </a:ext>
              </a:extLst>
            </p:cNvPr>
            <p:cNvSpPr txBox="1"/>
            <p:nvPr/>
          </p:nvSpPr>
          <p:spPr>
            <a:xfrm>
              <a:off x="3624778" y="2376934"/>
              <a:ext cx="4805976" cy="193200"/>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43" name="文本框 42">
              <a:extLst>
                <a:ext uri="{FF2B5EF4-FFF2-40B4-BE49-F238E27FC236}">
                  <a16:creationId xmlns:a16="http://schemas.microsoft.com/office/drawing/2014/main" xmlns="" id="{DD936578-DA45-484F-88BA-FBDD3C8D54E2}"/>
                </a:ext>
              </a:extLst>
            </p:cNvPr>
            <p:cNvSpPr txBox="1"/>
            <p:nvPr/>
          </p:nvSpPr>
          <p:spPr>
            <a:xfrm>
              <a:off x="3624780" y="2507978"/>
              <a:ext cx="4805976" cy="498141"/>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44" name="组合 43">
            <a:extLst>
              <a:ext uri="{FF2B5EF4-FFF2-40B4-BE49-F238E27FC236}">
                <a16:creationId xmlns:a16="http://schemas.microsoft.com/office/drawing/2014/main" xmlns="" id="{9ED07194-E0C0-4723-BDCB-441AF978641A}"/>
              </a:ext>
            </a:extLst>
          </p:cNvPr>
          <p:cNvGrpSpPr/>
          <p:nvPr/>
        </p:nvGrpSpPr>
        <p:grpSpPr>
          <a:xfrm>
            <a:off x="6260925" y="5043857"/>
            <a:ext cx="2511513" cy="1303016"/>
            <a:chOff x="3624778" y="2376934"/>
            <a:chExt cx="4805978" cy="629185"/>
          </a:xfrm>
        </p:grpSpPr>
        <p:sp>
          <p:nvSpPr>
            <p:cNvPr id="45" name="文本框 44">
              <a:extLst>
                <a:ext uri="{FF2B5EF4-FFF2-40B4-BE49-F238E27FC236}">
                  <a16:creationId xmlns:a16="http://schemas.microsoft.com/office/drawing/2014/main" xmlns="" id="{EE28D15D-2F6A-48E5-A4C2-F9C0A3EFFC28}"/>
                </a:ext>
              </a:extLst>
            </p:cNvPr>
            <p:cNvSpPr txBox="1"/>
            <p:nvPr/>
          </p:nvSpPr>
          <p:spPr>
            <a:xfrm>
              <a:off x="3624778" y="2376934"/>
              <a:ext cx="4805976" cy="193200"/>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主题点三</a:t>
              </a:r>
            </a:p>
          </p:txBody>
        </p:sp>
        <p:sp>
          <p:nvSpPr>
            <p:cNvPr id="46" name="文本框 45">
              <a:extLst>
                <a:ext uri="{FF2B5EF4-FFF2-40B4-BE49-F238E27FC236}">
                  <a16:creationId xmlns:a16="http://schemas.microsoft.com/office/drawing/2014/main" xmlns="" id="{BA5B6455-6A96-420C-887E-07A1DC624A02}"/>
                </a:ext>
              </a:extLst>
            </p:cNvPr>
            <p:cNvSpPr txBox="1"/>
            <p:nvPr/>
          </p:nvSpPr>
          <p:spPr>
            <a:xfrm>
              <a:off x="3624780" y="2507978"/>
              <a:ext cx="4805976" cy="498141"/>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47" name="组合 46">
            <a:extLst>
              <a:ext uri="{FF2B5EF4-FFF2-40B4-BE49-F238E27FC236}">
                <a16:creationId xmlns:a16="http://schemas.microsoft.com/office/drawing/2014/main" xmlns="" id="{727D1F9A-F67B-488F-BA3B-F0A702A1D205}"/>
              </a:ext>
            </a:extLst>
          </p:cNvPr>
          <p:cNvGrpSpPr/>
          <p:nvPr/>
        </p:nvGrpSpPr>
        <p:grpSpPr>
          <a:xfrm>
            <a:off x="9102294" y="5043857"/>
            <a:ext cx="2511513" cy="1303016"/>
            <a:chOff x="3624778" y="2376934"/>
            <a:chExt cx="4805978" cy="629185"/>
          </a:xfrm>
        </p:grpSpPr>
        <p:sp>
          <p:nvSpPr>
            <p:cNvPr id="48" name="文本框 47">
              <a:extLst>
                <a:ext uri="{FF2B5EF4-FFF2-40B4-BE49-F238E27FC236}">
                  <a16:creationId xmlns:a16="http://schemas.microsoft.com/office/drawing/2014/main" xmlns="" id="{66952494-8303-41E5-9AF8-25FCB57D5DB6}"/>
                </a:ext>
              </a:extLst>
            </p:cNvPr>
            <p:cNvSpPr txBox="1"/>
            <p:nvPr/>
          </p:nvSpPr>
          <p:spPr>
            <a:xfrm>
              <a:off x="3624778" y="2376934"/>
              <a:ext cx="4805976" cy="193200"/>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主题点四</a:t>
              </a:r>
            </a:p>
          </p:txBody>
        </p:sp>
        <p:sp>
          <p:nvSpPr>
            <p:cNvPr id="49" name="文本框 48">
              <a:extLst>
                <a:ext uri="{FF2B5EF4-FFF2-40B4-BE49-F238E27FC236}">
                  <a16:creationId xmlns:a16="http://schemas.microsoft.com/office/drawing/2014/main" xmlns="" id="{3A040CC2-0128-4DBF-A092-9583D4391E96}"/>
                </a:ext>
              </a:extLst>
            </p:cNvPr>
            <p:cNvSpPr txBox="1"/>
            <p:nvPr/>
          </p:nvSpPr>
          <p:spPr>
            <a:xfrm>
              <a:off x="3624780" y="2507978"/>
              <a:ext cx="4805976" cy="498141"/>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50" name="矩形 49">
            <a:extLst>
              <a:ext uri="{FF2B5EF4-FFF2-40B4-BE49-F238E27FC236}">
                <a16:creationId xmlns:a16="http://schemas.microsoft.com/office/drawing/2014/main" xmlns="" id="{6202E79F-87FE-4D0B-87EE-A36E06099591}"/>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xmlns="" id="{E79DB274-B65C-4445-BDB2-CDE9356A8567}"/>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02</a:t>
            </a:r>
            <a:endParaRPr lang="zh-CN" altLang="en-US" sz="3600" dirty="0">
              <a:solidFill>
                <a:schemeClr val="bg1"/>
              </a:solidFill>
            </a:endParaRPr>
          </a:p>
        </p:txBody>
      </p:sp>
      <p:sp>
        <p:nvSpPr>
          <p:cNvPr id="52" name="文本框 51">
            <a:extLst>
              <a:ext uri="{FF2B5EF4-FFF2-40B4-BE49-F238E27FC236}">
                <a16:creationId xmlns:a16="http://schemas.microsoft.com/office/drawing/2014/main" xmlns="" id="{14CE3ED8-3BA2-4FA6-B29A-B218AF5731B4}"/>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标题二</a:t>
            </a:r>
          </a:p>
        </p:txBody>
      </p:sp>
      <p:sp>
        <p:nvSpPr>
          <p:cNvPr id="53" name="文本框 52">
            <a:extLst>
              <a:ext uri="{FF2B5EF4-FFF2-40B4-BE49-F238E27FC236}">
                <a16:creationId xmlns:a16="http://schemas.microsoft.com/office/drawing/2014/main" xmlns="" id="{D6525661-DB06-430B-84AB-B5F14003E79B}"/>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小标题二</a:t>
            </a:r>
          </a:p>
        </p:txBody>
      </p:sp>
      <p:sp>
        <p:nvSpPr>
          <p:cNvPr id="54" name="文本框 53">
            <a:extLst>
              <a:ext uri="{FF2B5EF4-FFF2-40B4-BE49-F238E27FC236}">
                <a16:creationId xmlns:a16="http://schemas.microsoft.com/office/drawing/2014/main" xmlns="" id="{8703C3F9-2A25-487F-BB15-92E79F9AEE97}"/>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2543280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par>
                                <p:cTn id="11" presetID="22" presetClass="entr" presetSubtype="8"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left)">
                                      <p:cBhvr>
                                        <p:cTn id="13" dur="500"/>
                                        <p:tgtEl>
                                          <p:spTgt spid="44"/>
                                        </p:tgtEl>
                                      </p:cBhvr>
                                    </p:animEffect>
                                  </p:childTnLst>
                                </p:cTn>
                              </p:par>
                              <p:par>
                                <p:cTn id="14" presetID="22" presetClass="entr" presetSubtype="8"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75471CC-E578-49C9-8ECE-8BC884A476B9}"/>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aphicFrame>
        <p:nvGraphicFramePr>
          <p:cNvPr id="9" name="表格 8">
            <a:extLst>
              <a:ext uri="{FF2B5EF4-FFF2-40B4-BE49-F238E27FC236}">
                <a16:creationId xmlns:a16="http://schemas.microsoft.com/office/drawing/2014/main" xmlns="" id="{59756EF8-90F9-45E4-8DA7-A85C30BF2727}"/>
              </a:ext>
            </a:extLst>
          </p:cNvPr>
          <p:cNvGraphicFramePr>
            <a:graphicFrameLocks noGrp="1"/>
          </p:cNvGraphicFramePr>
          <p:nvPr>
            <p:extLst>
              <p:ext uri="{D42A27DB-BD31-4B8C-83A1-F6EECF244321}">
                <p14:modId xmlns:p14="http://schemas.microsoft.com/office/powerpoint/2010/main" val="3943138189"/>
              </p:ext>
            </p:extLst>
          </p:nvPr>
        </p:nvGraphicFramePr>
        <p:xfrm>
          <a:off x="695326" y="1617899"/>
          <a:ext cx="10801350" cy="4676878"/>
        </p:xfrm>
        <a:graphic>
          <a:graphicData uri="http://schemas.openxmlformats.org/drawingml/2006/table">
            <a:tbl>
              <a:tblPr>
                <a:effectLst/>
              </a:tblPr>
              <a:tblGrid>
                <a:gridCol w="1543050">
                  <a:extLst>
                    <a:ext uri="{9D8B030D-6E8A-4147-A177-3AD203B41FA5}">
                      <a16:colId xmlns:a16="http://schemas.microsoft.com/office/drawing/2014/main" xmlns="" val="1757177841"/>
                    </a:ext>
                  </a:extLst>
                </a:gridCol>
                <a:gridCol w="1543050">
                  <a:extLst>
                    <a:ext uri="{9D8B030D-6E8A-4147-A177-3AD203B41FA5}">
                      <a16:colId xmlns:a16="http://schemas.microsoft.com/office/drawing/2014/main" xmlns="" val="2502039703"/>
                    </a:ext>
                  </a:extLst>
                </a:gridCol>
                <a:gridCol w="1543050">
                  <a:extLst>
                    <a:ext uri="{9D8B030D-6E8A-4147-A177-3AD203B41FA5}">
                      <a16:colId xmlns:a16="http://schemas.microsoft.com/office/drawing/2014/main" xmlns="" val="462717060"/>
                    </a:ext>
                  </a:extLst>
                </a:gridCol>
                <a:gridCol w="1543050">
                  <a:extLst>
                    <a:ext uri="{9D8B030D-6E8A-4147-A177-3AD203B41FA5}">
                      <a16:colId xmlns:a16="http://schemas.microsoft.com/office/drawing/2014/main" xmlns="" val="2925530689"/>
                    </a:ext>
                  </a:extLst>
                </a:gridCol>
                <a:gridCol w="1543050">
                  <a:extLst>
                    <a:ext uri="{9D8B030D-6E8A-4147-A177-3AD203B41FA5}">
                      <a16:colId xmlns:a16="http://schemas.microsoft.com/office/drawing/2014/main" xmlns="" val="3353430062"/>
                    </a:ext>
                  </a:extLst>
                </a:gridCol>
                <a:gridCol w="1543050">
                  <a:extLst>
                    <a:ext uri="{9D8B030D-6E8A-4147-A177-3AD203B41FA5}">
                      <a16:colId xmlns:a16="http://schemas.microsoft.com/office/drawing/2014/main" xmlns="" val="2375157335"/>
                    </a:ext>
                  </a:extLst>
                </a:gridCol>
                <a:gridCol w="1543050">
                  <a:extLst>
                    <a:ext uri="{9D8B030D-6E8A-4147-A177-3AD203B41FA5}">
                      <a16:colId xmlns:a16="http://schemas.microsoft.com/office/drawing/2014/main" xmlns="" val="1307143110"/>
                    </a:ext>
                  </a:extLst>
                </a:gridCol>
              </a:tblGrid>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chemeClr val="bg1"/>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列一</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0BAE3"/>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chemeClr val="bg1"/>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列二</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0BAE3"/>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chemeClr val="bg1"/>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列三</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0BAE3"/>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chemeClr val="bg1"/>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列四</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0BAE3"/>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chemeClr val="bg1"/>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列五</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0BAE3"/>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chemeClr val="bg1"/>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列六</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0BAE3"/>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chemeClr val="bg1"/>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列七</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0BAE3"/>
                    </a:solidFill>
                  </a:tcPr>
                </a:tc>
                <a:extLst>
                  <a:ext uri="{0D108BD9-81ED-4DB2-BD59-A6C34878D82A}">
                    <a16:rowId xmlns:a16="http://schemas.microsoft.com/office/drawing/2014/main" xmlns="" val="77831989"/>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624381598"/>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xmlns="" val="3397173878"/>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2303330348"/>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xmlns="" val="3016696737"/>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352104315"/>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xmlns="" val="1304273095"/>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2437765937"/>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xmlns="" val="4075839080"/>
                  </a:ext>
                </a:extLst>
              </a:tr>
              <a:tr h="480658">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34644829"/>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xmlns="" val="3652655519"/>
                  </a:ext>
                </a:extLst>
              </a:tr>
            </a:tbl>
          </a:graphicData>
        </a:graphic>
      </p:graphicFrame>
      <p:sp>
        <p:nvSpPr>
          <p:cNvPr id="10" name="矩形 9">
            <a:extLst>
              <a:ext uri="{FF2B5EF4-FFF2-40B4-BE49-F238E27FC236}">
                <a16:creationId xmlns:a16="http://schemas.microsoft.com/office/drawing/2014/main" xmlns="" id="{83C2E7BC-4F0C-4167-B90A-2CA2C6AC7DF4}"/>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495422C1-B14D-43D6-8C93-F631D9648B4B}"/>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02</a:t>
            </a:r>
            <a:endParaRPr lang="zh-CN" altLang="en-US" sz="3600" dirty="0">
              <a:solidFill>
                <a:schemeClr val="bg1"/>
              </a:solidFill>
            </a:endParaRPr>
          </a:p>
        </p:txBody>
      </p:sp>
      <p:sp>
        <p:nvSpPr>
          <p:cNvPr id="12" name="文本框 11">
            <a:extLst>
              <a:ext uri="{FF2B5EF4-FFF2-40B4-BE49-F238E27FC236}">
                <a16:creationId xmlns:a16="http://schemas.microsoft.com/office/drawing/2014/main" xmlns="" id="{93533888-2C5F-4705-BC22-180DFDE29AE0}"/>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标题二</a:t>
            </a:r>
          </a:p>
        </p:txBody>
      </p:sp>
      <p:sp>
        <p:nvSpPr>
          <p:cNvPr id="13" name="文本框 12">
            <a:extLst>
              <a:ext uri="{FF2B5EF4-FFF2-40B4-BE49-F238E27FC236}">
                <a16:creationId xmlns:a16="http://schemas.microsoft.com/office/drawing/2014/main" xmlns="" id="{A5C98D03-7A66-4859-BF9F-AFF1EB77AA6E}"/>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小标题二</a:t>
            </a:r>
          </a:p>
        </p:txBody>
      </p:sp>
      <p:sp>
        <p:nvSpPr>
          <p:cNvPr id="14" name="文本框 13">
            <a:extLst>
              <a:ext uri="{FF2B5EF4-FFF2-40B4-BE49-F238E27FC236}">
                <a16:creationId xmlns:a16="http://schemas.microsoft.com/office/drawing/2014/main" xmlns="" id="{B27AB395-E555-4A4B-8643-A43AECF99A09}"/>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40383335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75471CC-E578-49C9-8ECE-8BC884A476B9}"/>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aphicFrame>
        <p:nvGraphicFramePr>
          <p:cNvPr id="8" name="表格 7">
            <a:extLst>
              <a:ext uri="{FF2B5EF4-FFF2-40B4-BE49-F238E27FC236}">
                <a16:creationId xmlns:a16="http://schemas.microsoft.com/office/drawing/2014/main" xmlns="" id="{025C15A0-7A75-491F-A234-5AFAC53A54A0}"/>
              </a:ext>
            </a:extLst>
          </p:cNvPr>
          <p:cNvGraphicFramePr>
            <a:graphicFrameLocks noGrp="1"/>
          </p:cNvGraphicFramePr>
          <p:nvPr>
            <p:extLst>
              <p:ext uri="{D42A27DB-BD31-4B8C-83A1-F6EECF244321}">
                <p14:modId xmlns:p14="http://schemas.microsoft.com/office/powerpoint/2010/main" val="3432962369"/>
              </p:ext>
            </p:extLst>
          </p:nvPr>
        </p:nvGraphicFramePr>
        <p:xfrm>
          <a:off x="731838" y="1617899"/>
          <a:ext cx="10801350" cy="4676878"/>
        </p:xfrm>
        <a:graphic>
          <a:graphicData uri="http://schemas.openxmlformats.org/drawingml/2006/table">
            <a:tbl>
              <a:tblPr>
                <a:effectLst/>
              </a:tblPr>
              <a:tblGrid>
                <a:gridCol w="1200150">
                  <a:extLst>
                    <a:ext uri="{9D8B030D-6E8A-4147-A177-3AD203B41FA5}">
                      <a16:colId xmlns:a16="http://schemas.microsoft.com/office/drawing/2014/main" xmlns="" val="1757177841"/>
                    </a:ext>
                  </a:extLst>
                </a:gridCol>
                <a:gridCol w="1200150">
                  <a:extLst>
                    <a:ext uri="{9D8B030D-6E8A-4147-A177-3AD203B41FA5}">
                      <a16:colId xmlns:a16="http://schemas.microsoft.com/office/drawing/2014/main" xmlns="" val="2502039703"/>
                    </a:ext>
                  </a:extLst>
                </a:gridCol>
                <a:gridCol w="1200150">
                  <a:extLst>
                    <a:ext uri="{9D8B030D-6E8A-4147-A177-3AD203B41FA5}">
                      <a16:colId xmlns:a16="http://schemas.microsoft.com/office/drawing/2014/main" xmlns="" val="462717060"/>
                    </a:ext>
                  </a:extLst>
                </a:gridCol>
                <a:gridCol w="1200150">
                  <a:extLst>
                    <a:ext uri="{9D8B030D-6E8A-4147-A177-3AD203B41FA5}">
                      <a16:colId xmlns:a16="http://schemas.microsoft.com/office/drawing/2014/main" xmlns="" val="2925530689"/>
                    </a:ext>
                  </a:extLst>
                </a:gridCol>
                <a:gridCol w="1200150">
                  <a:extLst>
                    <a:ext uri="{9D8B030D-6E8A-4147-A177-3AD203B41FA5}">
                      <a16:colId xmlns:a16="http://schemas.microsoft.com/office/drawing/2014/main" xmlns="" val="3353430062"/>
                    </a:ext>
                  </a:extLst>
                </a:gridCol>
                <a:gridCol w="1200150">
                  <a:extLst>
                    <a:ext uri="{9D8B030D-6E8A-4147-A177-3AD203B41FA5}">
                      <a16:colId xmlns:a16="http://schemas.microsoft.com/office/drawing/2014/main" xmlns="" val="2375157335"/>
                    </a:ext>
                  </a:extLst>
                </a:gridCol>
                <a:gridCol w="1200150">
                  <a:extLst>
                    <a:ext uri="{9D8B030D-6E8A-4147-A177-3AD203B41FA5}">
                      <a16:colId xmlns:a16="http://schemas.microsoft.com/office/drawing/2014/main" xmlns="" val="3176268561"/>
                    </a:ext>
                  </a:extLst>
                </a:gridCol>
                <a:gridCol w="1200150">
                  <a:extLst>
                    <a:ext uri="{9D8B030D-6E8A-4147-A177-3AD203B41FA5}">
                      <a16:colId xmlns:a16="http://schemas.microsoft.com/office/drawing/2014/main" xmlns="" val="3558223076"/>
                    </a:ext>
                  </a:extLst>
                </a:gridCol>
                <a:gridCol w="1200150">
                  <a:extLst>
                    <a:ext uri="{9D8B030D-6E8A-4147-A177-3AD203B41FA5}">
                      <a16:colId xmlns:a16="http://schemas.microsoft.com/office/drawing/2014/main" xmlns="" val="1307143110"/>
                    </a:ext>
                  </a:extLst>
                </a:gridCol>
              </a:tblGrid>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rgbClr val="40BAE3"/>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列一</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rgbClr val="40BAE3"/>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列二</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rgbClr val="40BAE3"/>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列三</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rgbClr val="40BAE3"/>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列四</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rgbClr val="40BAE3"/>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列五</a:t>
                      </a:r>
                    </a:p>
                  </a:txBody>
                  <a:tcPr marL="6962" marR="6962" marT="6962" marB="0" anchor="ctr">
                    <a:lnL w="12700" cmpd="sng">
                      <a:solidFill>
                        <a:sysClr val="window" lastClr="FFFFFF"/>
                      </a:solidFill>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rgbClr val="40BAE3"/>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列六</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rgbClr val="40BAE3"/>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列七</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rgbClr val="40BAE3"/>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列八</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zh-CN" altLang="en-US" sz="1800" b="1" i="0" u="none" strike="noStrike" dirty="0">
                          <a:solidFill>
                            <a:srgbClr val="40BAE3"/>
                          </a:solidFill>
                          <a:effectLst/>
                          <a:latin typeface="阿里巴巴普惠体" panose="00020600040101010101" pitchFamily="18" charset="-122"/>
                          <a:ea typeface="阿里巴巴普惠体" panose="00020600040101010101" pitchFamily="18" charset="-122"/>
                          <a:cs typeface="阿里巴巴普惠体" panose="00020600040101010101" pitchFamily="18" charset="-122"/>
                        </a:rPr>
                        <a:t>列九</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9050" cap="flat" cmpd="sng" algn="ctr">
                      <a:solidFill>
                        <a:schemeClr val="tx1"/>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77831989"/>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1624381598"/>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3397173878"/>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2303330348"/>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3016696737"/>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1352104315"/>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1304273095"/>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2437765937"/>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4075839080"/>
                  </a:ext>
                </a:extLst>
              </a:tr>
              <a:tr h="480658">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xmlns="" val="734644829"/>
                  </a:ext>
                </a:extLst>
              </a:tr>
              <a:tr h="41962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endPar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正文</a:t>
                      </a:r>
                    </a:p>
                  </a:txBody>
                  <a:tcPr marL="6962" marR="6962" marT="696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652655519"/>
                  </a:ext>
                </a:extLst>
              </a:tr>
            </a:tbl>
          </a:graphicData>
        </a:graphic>
      </p:graphicFrame>
      <p:sp>
        <p:nvSpPr>
          <p:cNvPr id="9" name="矩形 8">
            <a:extLst>
              <a:ext uri="{FF2B5EF4-FFF2-40B4-BE49-F238E27FC236}">
                <a16:creationId xmlns:a16="http://schemas.microsoft.com/office/drawing/2014/main" xmlns="" id="{5A5DB28F-17D8-4580-B247-C4814B8E53CB}"/>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AC5A421D-873E-42AD-96E0-88C644E84D4E}"/>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02</a:t>
            </a:r>
            <a:endParaRPr lang="zh-CN" altLang="en-US" sz="3600" dirty="0">
              <a:solidFill>
                <a:schemeClr val="bg1"/>
              </a:solidFill>
            </a:endParaRPr>
          </a:p>
        </p:txBody>
      </p:sp>
      <p:sp>
        <p:nvSpPr>
          <p:cNvPr id="11" name="文本框 10">
            <a:extLst>
              <a:ext uri="{FF2B5EF4-FFF2-40B4-BE49-F238E27FC236}">
                <a16:creationId xmlns:a16="http://schemas.microsoft.com/office/drawing/2014/main" xmlns="" id="{C8A1D780-01C0-442B-935D-7270EDA96BAF}"/>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标题二</a:t>
            </a:r>
          </a:p>
        </p:txBody>
      </p:sp>
      <p:sp>
        <p:nvSpPr>
          <p:cNvPr id="12" name="文本框 11">
            <a:extLst>
              <a:ext uri="{FF2B5EF4-FFF2-40B4-BE49-F238E27FC236}">
                <a16:creationId xmlns:a16="http://schemas.microsoft.com/office/drawing/2014/main" xmlns="" id="{2C1B5AF3-DD4E-41D4-A6C9-E8A310DFCF93}"/>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小标题二</a:t>
            </a:r>
          </a:p>
        </p:txBody>
      </p:sp>
      <p:sp>
        <p:nvSpPr>
          <p:cNvPr id="13" name="文本框 12">
            <a:extLst>
              <a:ext uri="{FF2B5EF4-FFF2-40B4-BE49-F238E27FC236}">
                <a16:creationId xmlns:a16="http://schemas.microsoft.com/office/drawing/2014/main" xmlns="" id="{AA902802-83E8-490A-8D8A-0366F5B8A8C5}"/>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21866168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D00C8925-D43F-4D93-900D-77FE5BF4ED55}"/>
              </a:ext>
            </a:extLst>
          </p:cNvPr>
          <p:cNvSpPr/>
          <p:nvPr/>
        </p:nvSpPr>
        <p:spPr>
          <a:xfrm>
            <a:off x="1" y="1449388"/>
            <a:ext cx="3216274" cy="3959225"/>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7188F525-2E6B-47CA-9C01-06E865ED87C3}"/>
              </a:ext>
            </a:extLst>
          </p:cNvPr>
          <p:cNvSpPr/>
          <p:nvPr/>
        </p:nvSpPr>
        <p:spPr>
          <a:xfrm>
            <a:off x="695325" y="2362201"/>
            <a:ext cx="10801350" cy="2133599"/>
          </a:xfrm>
          <a:prstGeom prst="rect">
            <a:avLst/>
          </a:prstGeom>
          <a:solidFill>
            <a:schemeClr val="bg1"/>
          </a:solidFill>
          <a:ln>
            <a:noFill/>
          </a:ln>
          <a:effectLst>
            <a:outerShdw blurRad="4572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xmlns="" id="{E5620C10-4A21-401A-8852-3BB82BEF8AE9}"/>
              </a:ext>
            </a:extLst>
          </p:cNvPr>
          <p:cNvSpPr txBox="1"/>
          <p:nvPr/>
        </p:nvSpPr>
        <p:spPr>
          <a:xfrm>
            <a:off x="695325" y="2838490"/>
            <a:ext cx="2520950" cy="1107996"/>
          </a:xfrm>
          <a:prstGeom prst="rect">
            <a:avLst/>
          </a:prstGeom>
          <a:noFill/>
        </p:spPr>
        <p:txBody>
          <a:bodyPr wrap="square" rtlCol="0">
            <a:spAutoFit/>
          </a:bodyPr>
          <a:lstStyle/>
          <a:p>
            <a:pPr algn="ctr"/>
            <a:r>
              <a:rPr lang="en-US" altLang="zh-CN" sz="66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03</a:t>
            </a:r>
            <a:endParaRPr lang="zh-CN" altLang="en-US" sz="66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4" name="文本框 13">
            <a:extLst>
              <a:ext uri="{FF2B5EF4-FFF2-40B4-BE49-F238E27FC236}">
                <a16:creationId xmlns:a16="http://schemas.microsoft.com/office/drawing/2014/main" xmlns="" id="{3A6B6FFD-24A7-4447-B4F3-FDC919042998}"/>
              </a:ext>
            </a:extLst>
          </p:cNvPr>
          <p:cNvSpPr txBox="1"/>
          <p:nvPr/>
        </p:nvSpPr>
        <p:spPr>
          <a:xfrm>
            <a:off x="3216275" y="2976989"/>
            <a:ext cx="8280400" cy="830997"/>
          </a:xfrm>
          <a:prstGeom prst="rect">
            <a:avLst/>
          </a:prstGeom>
          <a:noFill/>
        </p:spPr>
        <p:txBody>
          <a:bodyPr wrap="square" rtlCol="0">
            <a:spAutoFit/>
          </a:bodyPr>
          <a:lstStyle/>
          <a:p>
            <a:r>
              <a:rPr lang="zh-CN" altLang="en-US" sz="48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文字类型</a:t>
            </a:r>
          </a:p>
        </p:txBody>
      </p:sp>
      <p:sp>
        <p:nvSpPr>
          <p:cNvPr id="9" name="矩形 8">
            <a:extLst>
              <a:ext uri="{FF2B5EF4-FFF2-40B4-BE49-F238E27FC236}">
                <a16:creationId xmlns:a16="http://schemas.microsoft.com/office/drawing/2014/main" xmlns="" id="{88DFF3CE-17BC-4F52-9541-34A14BF28A3B}"/>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Tree>
    <p:extLst>
      <p:ext uri="{BB962C8B-B14F-4D97-AF65-F5344CB8AC3E}">
        <p14:creationId xmlns:p14="http://schemas.microsoft.com/office/powerpoint/2010/main" val="1060557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75471CC-E578-49C9-8ECE-8BC884A476B9}"/>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8" name="矩形 7">
            <a:extLst>
              <a:ext uri="{FF2B5EF4-FFF2-40B4-BE49-F238E27FC236}">
                <a16:creationId xmlns:a16="http://schemas.microsoft.com/office/drawing/2014/main" xmlns="" id="{EC0DDEB4-4DF7-4CAC-9EA7-4D52F0F2FEF0}"/>
              </a:ext>
            </a:extLst>
          </p:cNvPr>
          <p:cNvSpPr/>
          <p:nvPr/>
        </p:nvSpPr>
        <p:spPr>
          <a:xfrm>
            <a:off x="4065588" y="2353638"/>
            <a:ext cx="6981825" cy="2970621"/>
          </a:xfrm>
          <a:prstGeom prst="rect">
            <a:avLst/>
          </a:prstGeom>
        </p:spPr>
        <p:txBody>
          <a:bodyPr wrap="square">
            <a:spAutoFit/>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9" name="文本框 8">
            <a:extLst>
              <a:ext uri="{FF2B5EF4-FFF2-40B4-BE49-F238E27FC236}">
                <a16:creationId xmlns:a16="http://schemas.microsoft.com/office/drawing/2014/main" xmlns="" id="{4D4F6A02-AECE-4DFD-A9C3-9CE308E41D14}"/>
              </a:ext>
            </a:extLst>
          </p:cNvPr>
          <p:cNvSpPr txBox="1"/>
          <p:nvPr/>
        </p:nvSpPr>
        <p:spPr>
          <a:xfrm>
            <a:off x="1516703" y="3546562"/>
            <a:ext cx="1939866" cy="584775"/>
          </a:xfrm>
          <a:prstGeom prst="rect">
            <a:avLst/>
          </a:prstGeom>
          <a:noFill/>
        </p:spPr>
        <p:txBody>
          <a:bodyPr wrap="square" rtlCol="0">
            <a:spAutoFit/>
            <a:scene3d>
              <a:camera prst="orthographicFront"/>
              <a:lightRig rig="threePt" dir="t"/>
            </a:scene3d>
            <a:sp3d contourW="12700"/>
          </a:bodyPr>
          <a:lstStyle/>
          <a:p>
            <a:pPr defTabSz="457200"/>
            <a:r>
              <a:rPr lang="zh-CN" altLang="en-US" sz="32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10" name="矩形 9">
            <a:extLst>
              <a:ext uri="{FF2B5EF4-FFF2-40B4-BE49-F238E27FC236}">
                <a16:creationId xmlns:a16="http://schemas.microsoft.com/office/drawing/2014/main" xmlns="" id="{E8358DBA-97F0-4CFD-9F59-FAF03DB3E4CC}"/>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C07EBC3A-23BE-4913-8C97-EDE6D7F36316}"/>
              </a:ext>
            </a:extLst>
          </p:cNvPr>
          <p:cNvSpPr txBox="1"/>
          <p:nvPr/>
        </p:nvSpPr>
        <p:spPr>
          <a:xfrm>
            <a:off x="334963" y="242892"/>
            <a:ext cx="742723" cy="646331"/>
          </a:xfrm>
          <a:prstGeom prst="rect">
            <a:avLst/>
          </a:prstGeom>
          <a:noFill/>
        </p:spPr>
        <p:txBody>
          <a:bodyPr wrap="square" rtlCol="0">
            <a:spAutoFit/>
          </a:bodyPr>
          <a:lstStyle/>
          <a:p>
            <a:pPr algn="ctr"/>
            <a:r>
              <a:rPr lang="en-US" altLang="zh-CN" sz="3600">
                <a:solidFill>
                  <a:schemeClr val="bg1"/>
                </a:solidFill>
              </a:rPr>
              <a:t>03</a:t>
            </a:r>
            <a:endParaRPr lang="zh-CN" altLang="en-US" sz="3600" dirty="0">
              <a:solidFill>
                <a:schemeClr val="bg1"/>
              </a:solidFill>
            </a:endParaRPr>
          </a:p>
        </p:txBody>
      </p:sp>
      <p:sp>
        <p:nvSpPr>
          <p:cNvPr id="12" name="文本框 11">
            <a:extLst>
              <a:ext uri="{FF2B5EF4-FFF2-40B4-BE49-F238E27FC236}">
                <a16:creationId xmlns:a16="http://schemas.microsoft.com/office/drawing/2014/main" xmlns="" id="{9EB068A2-E4C6-4B0C-BA91-E4F9CB91AEB8}"/>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标题三</a:t>
            </a:r>
          </a:p>
        </p:txBody>
      </p:sp>
      <p:sp>
        <p:nvSpPr>
          <p:cNvPr id="13" name="文本框 12">
            <a:extLst>
              <a:ext uri="{FF2B5EF4-FFF2-40B4-BE49-F238E27FC236}">
                <a16:creationId xmlns:a16="http://schemas.microsoft.com/office/drawing/2014/main" xmlns="" id="{8905D324-6F0C-432D-BAFB-FC750E62A968}"/>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小标题三</a:t>
            </a:r>
          </a:p>
        </p:txBody>
      </p:sp>
      <p:sp>
        <p:nvSpPr>
          <p:cNvPr id="14" name="文本框 13">
            <a:extLst>
              <a:ext uri="{FF2B5EF4-FFF2-40B4-BE49-F238E27FC236}">
                <a16:creationId xmlns:a16="http://schemas.microsoft.com/office/drawing/2014/main" xmlns="" id="{3F8D1ADE-381E-4BEC-84C2-398755B6AF03}"/>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13220597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75471CC-E578-49C9-8ECE-8BC884A476B9}"/>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8" name="矩形 7">
            <a:extLst>
              <a:ext uri="{FF2B5EF4-FFF2-40B4-BE49-F238E27FC236}">
                <a16:creationId xmlns:a16="http://schemas.microsoft.com/office/drawing/2014/main" xmlns="" id="{EC0DDEB4-4DF7-4CAC-9EA7-4D52F0F2FEF0}"/>
              </a:ext>
            </a:extLst>
          </p:cNvPr>
          <p:cNvSpPr/>
          <p:nvPr/>
        </p:nvSpPr>
        <p:spPr>
          <a:xfrm>
            <a:off x="695295" y="2920186"/>
            <a:ext cx="5040343" cy="2324291"/>
          </a:xfrm>
          <a:prstGeom prst="rect">
            <a:avLst/>
          </a:prstGeom>
        </p:spPr>
        <p:txBody>
          <a:bodyPr wrap="square">
            <a:spAutoFit/>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9" name="文本框 8">
            <a:extLst>
              <a:ext uri="{FF2B5EF4-FFF2-40B4-BE49-F238E27FC236}">
                <a16:creationId xmlns:a16="http://schemas.microsoft.com/office/drawing/2014/main" xmlns="" id="{4D4F6A02-AECE-4DFD-A9C3-9CE308E41D14}"/>
              </a:ext>
            </a:extLst>
          </p:cNvPr>
          <p:cNvSpPr txBox="1"/>
          <p:nvPr/>
        </p:nvSpPr>
        <p:spPr>
          <a:xfrm>
            <a:off x="2246342" y="2073330"/>
            <a:ext cx="1939866" cy="584775"/>
          </a:xfrm>
          <a:prstGeom prst="rect">
            <a:avLst/>
          </a:prstGeom>
          <a:noFill/>
        </p:spPr>
        <p:txBody>
          <a:bodyPr wrap="square" rtlCol="0">
            <a:spAutoFit/>
            <a:scene3d>
              <a:camera prst="orthographicFront"/>
              <a:lightRig rig="threePt" dir="t"/>
            </a:scene3d>
            <a:sp3d contourW="12700"/>
          </a:bodyPr>
          <a:lstStyle/>
          <a:p>
            <a:pPr defTabSz="457200"/>
            <a:r>
              <a:rPr lang="zh-CN" altLang="en-US" sz="32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10" name="矩形 9">
            <a:extLst>
              <a:ext uri="{FF2B5EF4-FFF2-40B4-BE49-F238E27FC236}">
                <a16:creationId xmlns:a16="http://schemas.microsoft.com/office/drawing/2014/main" xmlns="" id="{29610107-EE74-42A4-B735-7A66AF25E573}"/>
              </a:ext>
            </a:extLst>
          </p:cNvPr>
          <p:cNvSpPr/>
          <p:nvPr/>
        </p:nvSpPr>
        <p:spPr>
          <a:xfrm>
            <a:off x="6456364" y="2920186"/>
            <a:ext cx="5040343" cy="2324291"/>
          </a:xfrm>
          <a:prstGeom prst="rect">
            <a:avLst/>
          </a:prstGeom>
        </p:spPr>
        <p:txBody>
          <a:bodyPr wrap="square">
            <a:spAutoFit/>
          </a:bodyPr>
          <a:lstStyle/>
          <a:p>
            <a:pPr lvl="0"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 name="文本框 10">
            <a:extLst>
              <a:ext uri="{FF2B5EF4-FFF2-40B4-BE49-F238E27FC236}">
                <a16:creationId xmlns:a16="http://schemas.microsoft.com/office/drawing/2014/main" xmlns="" id="{5538EB80-DB3A-4F6A-95E9-19A7DDBA80DB}"/>
              </a:ext>
            </a:extLst>
          </p:cNvPr>
          <p:cNvSpPr txBox="1"/>
          <p:nvPr/>
        </p:nvSpPr>
        <p:spPr>
          <a:xfrm>
            <a:off x="8007411" y="2073330"/>
            <a:ext cx="1939866" cy="584775"/>
          </a:xfrm>
          <a:prstGeom prst="rect">
            <a:avLst/>
          </a:prstGeom>
          <a:noFill/>
        </p:spPr>
        <p:txBody>
          <a:bodyPr wrap="square" rtlCol="0">
            <a:spAutoFit/>
            <a:scene3d>
              <a:camera prst="orthographicFront"/>
              <a:lightRig rig="threePt" dir="t"/>
            </a:scene3d>
            <a:sp3d contourW="12700"/>
          </a:bodyPr>
          <a:lstStyle/>
          <a:p>
            <a:pPr defTabSz="457200"/>
            <a:r>
              <a:rPr lang="zh-CN" altLang="en-US" sz="32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12" name="矩形 11">
            <a:extLst>
              <a:ext uri="{FF2B5EF4-FFF2-40B4-BE49-F238E27FC236}">
                <a16:creationId xmlns:a16="http://schemas.microsoft.com/office/drawing/2014/main" xmlns="" id="{E56515B7-96C8-4F2D-A5B5-3E129033DAA9}"/>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575AAE57-6A57-40C4-88E3-6663BA22E658}"/>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03</a:t>
            </a:r>
            <a:endParaRPr lang="zh-CN" altLang="en-US" sz="3600" dirty="0">
              <a:solidFill>
                <a:schemeClr val="bg1"/>
              </a:solidFill>
            </a:endParaRPr>
          </a:p>
        </p:txBody>
      </p:sp>
      <p:sp>
        <p:nvSpPr>
          <p:cNvPr id="14" name="文本框 13">
            <a:extLst>
              <a:ext uri="{FF2B5EF4-FFF2-40B4-BE49-F238E27FC236}">
                <a16:creationId xmlns:a16="http://schemas.microsoft.com/office/drawing/2014/main" xmlns="" id="{F1E67000-F6DE-4581-99FF-05370210331F}"/>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标题三</a:t>
            </a:r>
          </a:p>
        </p:txBody>
      </p:sp>
      <p:sp>
        <p:nvSpPr>
          <p:cNvPr id="15" name="文本框 14">
            <a:extLst>
              <a:ext uri="{FF2B5EF4-FFF2-40B4-BE49-F238E27FC236}">
                <a16:creationId xmlns:a16="http://schemas.microsoft.com/office/drawing/2014/main" xmlns="" id="{EF6BE66D-D69D-483D-8F32-CA6F6740E077}"/>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小标题三</a:t>
            </a:r>
          </a:p>
        </p:txBody>
      </p:sp>
      <p:sp>
        <p:nvSpPr>
          <p:cNvPr id="16" name="文本框 15">
            <a:extLst>
              <a:ext uri="{FF2B5EF4-FFF2-40B4-BE49-F238E27FC236}">
                <a16:creationId xmlns:a16="http://schemas.microsoft.com/office/drawing/2014/main" xmlns="" id="{5880C273-1587-4E31-9802-333A0CD1E5D0}"/>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26364373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a16="http://schemas.microsoft.com/office/drawing/2014/main" xmlns="" id="{A7BDA0BA-FB0A-4689-B472-C6798E71DA6D}"/>
              </a:ext>
            </a:extLst>
          </p:cNvPr>
          <p:cNvSpPr/>
          <p:nvPr/>
        </p:nvSpPr>
        <p:spPr>
          <a:xfrm>
            <a:off x="0" y="0"/>
            <a:ext cx="3216275" cy="6858000"/>
          </a:xfrm>
          <a:prstGeom prst="rect">
            <a:avLst/>
          </a:prstGeom>
          <a:solidFill>
            <a:srgbClr val="00A3DA"/>
          </a:solidFill>
          <a:ln>
            <a:noFill/>
          </a:ln>
          <a:effectLst>
            <a:outerShdw blurRad="3302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8B923193-E50D-4086-9F59-805A5B792D08}"/>
              </a:ext>
            </a:extLst>
          </p:cNvPr>
          <p:cNvSpPr/>
          <p:nvPr/>
        </p:nvSpPr>
        <p:spPr>
          <a:xfrm rot="5400000">
            <a:off x="1031227" y="1563043"/>
            <a:ext cx="3095626" cy="3731918"/>
          </a:xfrm>
          <a:prstGeom prst="rect">
            <a:avLst/>
          </a:prstGeom>
          <a:solidFill>
            <a:schemeClr val="bg1"/>
          </a:solidFill>
          <a:ln>
            <a:noFill/>
          </a:ln>
          <a:effectLst>
            <a:outerShdw blurRad="508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AE102636-E538-4F11-A552-59A5E8B156B2}"/>
              </a:ext>
            </a:extLst>
          </p:cNvPr>
          <p:cNvSpPr txBox="1"/>
          <p:nvPr/>
        </p:nvSpPr>
        <p:spPr>
          <a:xfrm>
            <a:off x="713081" y="2795393"/>
            <a:ext cx="3731918" cy="1323439"/>
          </a:xfrm>
          <a:prstGeom prst="rect">
            <a:avLst/>
          </a:prstGeom>
          <a:noFill/>
        </p:spPr>
        <p:txBody>
          <a:bodyPr wrap="square" rtlCol="0">
            <a:spAutoFit/>
          </a:bodyPr>
          <a:lstStyle/>
          <a:p>
            <a:pPr algn="ctr"/>
            <a:r>
              <a:rPr lang="zh-CN" altLang="en-US" sz="80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目录</a:t>
            </a:r>
          </a:p>
        </p:txBody>
      </p:sp>
      <p:sp>
        <p:nvSpPr>
          <p:cNvPr id="4" name="矩形 3">
            <a:extLst>
              <a:ext uri="{FF2B5EF4-FFF2-40B4-BE49-F238E27FC236}">
                <a16:creationId xmlns:a16="http://schemas.microsoft.com/office/drawing/2014/main" xmlns="" id="{4E5650AC-E2FA-470C-8A78-9D637FA5D7A7}"/>
              </a:ext>
            </a:extLst>
          </p:cNvPr>
          <p:cNvSpPr/>
          <p:nvPr/>
        </p:nvSpPr>
        <p:spPr>
          <a:xfrm>
            <a:off x="5049338" y="368300"/>
            <a:ext cx="1080000" cy="1080000"/>
          </a:xfrm>
          <a:prstGeom prst="rect">
            <a:avLst/>
          </a:prstGeom>
          <a:solidFill>
            <a:srgbClr val="00A3DA"/>
          </a:solidFill>
          <a:ln>
            <a:noFill/>
          </a:ln>
          <a:effectLst>
            <a:outerShdw blurRad="5334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01</a:t>
            </a:r>
            <a:endParaRPr lang="zh-CN" altLang="en-US" sz="32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6" name="矩形 25">
            <a:extLst>
              <a:ext uri="{FF2B5EF4-FFF2-40B4-BE49-F238E27FC236}">
                <a16:creationId xmlns:a16="http://schemas.microsoft.com/office/drawing/2014/main" xmlns="" id="{50B909FE-235D-4743-B325-08F60DA1994F}"/>
              </a:ext>
            </a:extLst>
          </p:cNvPr>
          <p:cNvSpPr/>
          <p:nvPr/>
        </p:nvSpPr>
        <p:spPr>
          <a:xfrm>
            <a:off x="5049338" y="2048404"/>
            <a:ext cx="1080000" cy="1080000"/>
          </a:xfrm>
          <a:prstGeom prst="rect">
            <a:avLst/>
          </a:prstGeom>
          <a:solidFill>
            <a:srgbClr val="00A3DA"/>
          </a:solidFill>
          <a:ln>
            <a:noFill/>
          </a:ln>
          <a:effectLst>
            <a:outerShdw blurRad="5334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02</a:t>
            </a:r>
            <a:endParaRPr lang="zh-CN" altLang="en-US" sz="32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7" name="矩形 26">
            <a:extLst>
              <a:ext uri="{FF2B5EF4-FFF2-40B4-BE49-F238E27FC236}">
                <a16:creationId xmlns:a16="http://schemas.microsoft.com/office/drawing/2014/main" xmlns="" id="{DF604DD9-312D-42E8-9235-0CB3B2F920D6}"/>
              </a:ext>
            </a:extLst>
          </p:cNvPr>
          <p:cNvSpPr/>
          <p:nvPr/>
        </p:nvSpPr>
        <p:spPr>
          <a:xfrm>
            <a:off x="5049338" y="3728508"/>
            <a:ext cx="1080000" cy="1080000"/>
          </a:xfrm>
          <a:prstGeom prst="rect">
            <a:avLst/>
          </a:prstGeom>
          <a:solidFill>
            <a:srgbClr val="00A3DA"/>
          </a:solidFill>
          <a:ln>
            <a:noFill/>
          </a:ln>
          <a:effectLst>
            <a:outerShdw blurRad="5334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03</a:t>
            </a:r>
            <a:endParaRPr lang="zh-CN" altLang="en-US" sz="32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8" name="矩形 27">
            <a:extLst>
              <a:ext uri="{FF2B5EF4-FFF2-40B4-BE49-F238E27FC236}">
                <a16:creationId xmlns:a16="http://schemas.microsoft.com/office/drawing/2014/main" xmlns="" id="{D5958B70-944B-4930-8AE4-AE563571F3E2}"/>
              </a:ext>
            </a:extLst>
          </p:cNvPr>
          <p:cNvSpPr/>
          <p:nvPr/>
        </p:nvSpPr>
        <p:spPr>
          <a:xfrm>
            <a:off x="5049338" y="5408612"/>
            <a:ext cx="1080000" cy="1080000"/>
          </a:xfrm>
          <a:prstGeom prst="rect">
            <a:avLst/>
          </a:prstGeom>
          <a:solidFill>
            <a:srgbClr val="00A3DA"/>
          </a:solidFill>
          <a:ln>
            <a:noFill/>
          </a:ln>
          <a:effectLst>
            <a:outerShdw blurRad="5334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04</a:t>
            </a:r>
            <a:endParaRPr lang="zh-CN" altLang="en-US" sz="32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29" name="组合 28">
            <a:extLst>
              <a:ext uri="{FF2B5EF4-FFF2-40B4-BE49-F238E27FC236}">
                <a16:creationId xmlns:a16="http://schemas.microsoft.com/office/drawing/2014/main" xmlns="" id="{E49474EC-C54E-4DF0-B1BE-F55E5EA40FCB}"/>
              </a:ext>
            </a:extLst>
          </p:cNvPr>
          <p:cNvGrpSpPr/>
          <p:nvPr/>
        </p:nvGrpSpPr>
        <p:grpSpPr>
          <a:xfrm>
            <a:off x="6419849" y="428809"/>
            <a:ext cx="5076827" cy="1047019"/>
            <a:chOff x="1085274" y="2349127"/>
            <a:chExt cx="3116423" cy="1047019"/>
          </a:xfrm>
        </p:grpSpPr>
        <p:sp>
          <p:nvSpPr>
            <p:cNvPr id="30" name="文本框 29">
              <a:extLst>
                <a:ext uri="{FF2B5EF4-FFF2-40B4-BE49-F238E27FC236}">
                  <a16:creationId xmlns:a16="http://schemas.microsoft.com/office/drawing/2014/main" xmlns="" id="{4269AFBD-983D-4793-8F5A-975F1EB1437F}"/>
                </a:ext>
              </a:extLst>
            </p:cNvPr>
            <p:cNvSpPr txBox="1"/>
            <p:nvPr/>
          </p:nvSpPr>
          <p:spPr>
            <a:xfrm>
              <a:off x="1085274" y="2349127"/>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图片文字类型</a:t>
              </a:r>
            </a:p>
          </p:txBody>
        </p:sp>
        <p:sp>
          <p:nvSpPr>
            <p:cNvPr id="31" name="文本框 30">
              <a:extLst>
                <a:ext uri="{FF2B5EF4-FFF2-40B4-BE49-F238E27FC236}">
                  <a16:creationId xmlns:a16="http://schemas.microsoft.com/office/drawing/2014/main" xmlns="" id="{D302BC5F-8E97-443A-82FC-876121A926FC}"/>
                </a:ext>
              </a:extLst>
            </p:cNvPr>
            <p:cNvSpPr txBox="1"/>
            <p:nvPr/>
          </p:nvSpPr>
          <p:spPr>
            <a:xfrm>
              <a:off x="1085274" y="2687682"/>
              <a:ext cx="3116423" cy="708464"/>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32" name="组合 31">
            <a:extLst>
              <a:ext uri="{FF2B5EF4-FFF2-40B4-BE49-F238E27FC236}">
                <a16:creationId xmlns:a16="http://schemas.microsoft.com/office/drawing/2014/main" xmlns="" id="{47A6BD8E-0A63-47F9-BBBB-16BA32EDC2D1}"/>
              </a:ext>
            </a:extLst>
          </p:cNvPr>
          <p:cNvGrpSpPr/>
          <p:nvPr/>
        </p:nvGrpSpPr>
        <p:grpSpPr>
          <a:xfrm>
            <a:off x="6419849" y="2108913"/>
            <a:ext cx="5076827" cy="1047019"/>
            <a:chOff x="1085274" y="2349127"/>
            <a:chExt cx="3116423" cy="1047019"/>
          </a:xfrm>
        </p:grpSpPr>
        <p:sp>
          <p:nvSpPr>
            <p:cNvPr id="33" name="文本框 32">
              <a:extLst>
                <a:ext uri="{FF2B5EF4-FFF2-40B4-BE49-F238E27FC236}">
                  <a16:creationId xmlns:a16="http://schemas.microsoft.com/office/drawing/2014/main" xmlns="" id="{B8D5865E-705B-4EA2-9C1C-3E29B6018946}"/>
                </a:ext>
              </a:extLst>
            </p:cNvPr>
            <p:cNvSpPr txBox="1"/>
            <p:nvPr/>
          </p:nvSpPr>
          <p:spPr>
            <a:xfrm>
              <a:off x="1085274" y="2349127"/>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图表类型</a:t>
              </a:r>
            </a:p>
          </p:txBody>
        </p:sp>
        <p:sp>
          <p:nvSpPr>
            <p:cNvPr id="34" name="文本框 33">
              <a:extLst>
                <a:ext uri="{FF2B5EF4-FFF2-40B4-BE49-F238E27FC236}">
                  <a16:creationId xmlns:a16="http://schemas.microsoft.com/office/drawing/2014/main" xmlns="" id="{6003D080-4136-489E-8F8E-923947B5FBE9}"/>
                </a:ext>
              </a:extLst>
            </p:cNvPr>
            <p:cNvSpPr txBox="1"/>
            <p:nvPr/>
          </p:nvSpPr>
          <p:spPr>
            <a:xfrm>
              <a:off x="1085274" y="2687682"/>
              <a:ext cx="3116423" cy="708464"/>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35" name="组合 34">
            <a:extLst>
              <a:ext uri="{FF2B5EF4-FFF2-40B4-BE49-F238E27FC236}">
                <a16:creationId xmlns:a16="http://schemas.microsoft.com/office/drawing/2014/main" xmlns="" id="{9E922AE4-27D5-4493-A6B5-603067EDD4FE}"/>
              </a:ext>
            </a:extLst>
          </p:cNvPr>
          <p:cNvGrpSpPr/>
          <p:nvPr/>
        </p:nvGrpSpPr>
        <p:grpSpPr>
          <a:xfrm>
            <a:off x="6419849" y="3789017"/>
            <a:ext cx="5076827" cy="1047019"/>
            <a:chOff x="1085274" y="2349127"/>
            <a:chExt cx="3116423" cy="1047019"/>
          </a:xfrm>
        </p:grpSpPr>
        <p:sp>
          <p:nvSpPr>
            <p:cNvPr id="36" name="文本框 35">
              <a:extLst>
                <a:ext uri="{FF2B5EF4-FFF2-40B4-BE49-F238E27FC236}">
                  <a16:creationId xmlns:a16="http://schemas.microsoft.com/office/drawing/2014/main" xmlns="" id="{DBE0121C-D790-452A-8B2C-31E9D5FCB751}"/>
                </a:ext>
              </a:extLst>
            </p:cNvPr>
            <p:cNvSpPr txBox="1"/>
            <p:nvPr/>
          </p:nvSpPr>
          <p:spPr>
            <a:xfrm>
              <a:off x="1085274" y="2349127"/>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文字类型</a:t>
              </a:r>
            </a:p>
          </p:txBody>
        </p:sp>
        <p:sp>
          <p:nvSpPr>
            <p:cNvPr id="37" name="文本框 36">
              <a:extLst>
                <a:ext uri="{FF2B5EF4-FFF2-40B4-BE49-F238E27FC236}">
                  <a16:creationId xmlns:a16="http://schemas.microsoft.com/office/drawing/2014/main" xmlns="" id="{E3C3166D-403A-4E97-ABED-C1D668009756}"/>
                </a:ext>
              </a:extLst>
            </p:cNvPr>
            <p:cNvSpPr txBox="1"/>
            <p:nvPr/>
          </p:nvSpPr>
          <p:spPr>
            <a:xfrm>
              <a:off x="1085274" y="2687682"/>
              <a:ext cx="3116423" cy="708464"/>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38" name="组合 37">
            <a:extLst>
              <a:ext uri="{FF2B5EF4-FFF2-40B4-BE49-F238E27FC236}">
                <a16:creationId xmlns:a16="http://schemas.microsoft.com/office/drawing/2014/main" xmlns="" id="{597DEDAF-B47B-4F06-AABF-022A7AFB8369}"/>
              </a:ext>
            </a:extLst>
          </p:cNvPr>
          <p:cNvGrpSpPr/>
          <p:nvPr/>
        </p:nvGrpSpPr>
        <p:grpSpPr>
          <a:xfrm>
            <a:off x="6419849" y="5469121"/>
            <a:ext cx="5076827" cy="1047019"/>
            <a:chOff x="1085274" y="2349127"/>
            <a:chExt cx="3116423" cy="1047019"/>
          </a:xfrm>
        </p:grpSpPr>
        <p:sp>
          <p:nvSpPr>
            <p:cNvPr id="39" name="文本框 38">
              <a:extLst>
                <a:ext uri="{FF2B5EF4-FFF2-40B4-BE49-F238E27FC236}">
                  <a16:creationId xmlns:a16="http://schemas.microsoft.com/office/drawing/2014/main" xmlns="" id="{7FA9DC35-64D1-4A6C-9041-AAEE6FAC632D}"/>
                </a:ext>
              </a:extLst>
            </p:cNvPr>
            <p:cNvSpPr txBox="1"/>
            <p:nvPr/>
          </p:nvSpPr>
          <p:spPr>
            <a:xfrm>
              <a:off x="1085274" y="2349127"/>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其他类型</a:t>
              </a:r>
            </a:p>
          </p:txBody>
        </p:sp>
        <p:sp>
          <p:nvSpPr>
            <p:cNvPr id="40" name="文本框 39">
              <a:extLst>
                <a:ext uri="{FF2B5EF4-FFF2-40B4-BE49-F238E27FC236}">
                  <a16:creationId xmlns:a16="http://schemas.microsoft.com/office/drawing/2014/main" xmlns="" id="{A0DF3512-081C-487D-82A3-BE8D0A5A3237}"/>
                </a:ext>
              </a:extLst>
            </p:cNvPr>
            <p:cNvSpPr txBox="1"/>
            <p:nvPr/>
          </p:nvSpPr>
          <p:spPr>
            <a:xfrm>
              <a:off x="1085274" y="2687682"/>
              <a:ext cx="3116423" cy="708464"/>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41" name="矩形 40">
            <a:extLst>
              <a:ext uri="{FF2B5EF4-FFF2-40B4-BE49-F238E27FC236}">
                <a16:creationId xmlns:a16="http://schemas.microsoft.com/office/drawing/2014/main" xmlns="" id="{BBC9F959-83D6-4C14-9D42-FFA4A946A237}"/>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Tree>
    <p:extLst>
      <p:ext uri="{BB962C8B-B14F-4D97-AF65-F5344CB8AC3E}">
        <p14:creationId xmlns:p14="http://schemas.microsoft.com/office/powerpoint/2010/main" val="231023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22" presetClass="entr" presetSubtype="8"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22" presetClass="entr" presetSubtype="8"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22" presetClass="entr" presetSubtype="8"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6" grpId="0" animBg="1"/>
      <p:bldP spid="27" grpId="0" animBg="1"/>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D00C8925-D43F-4D93-900D-77FE5BF4ED55}"/>
              </a:ext>
            </a:extLst>
          </p:cNvPr>
          <p:cNvSpPr/>
          <p:nvPr/>
        </p:nvSpPr>
        <p:spPr>
          <a:xfrm>
            <a:off x="1" y="1449388"/>
            <a:ext cx="3216274" cy="3959225"/>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7188F525-2E6B-47CA-9C01-06E865ED87C3}"/>
              </a:ext>
            </a:extLst>
          </p:cNvPr>
          <p:cNvSpPr/>
          <p:nvPr/>
        </p:nvSpPr>
        <p:spPr>
          <a:xfrm>
            <a:off x="695325" y="2362201"/>
            <a:ext cx="10801350" cy="2133599"/>
          </a:xfrm>
          <a:prstGeom prst="rect">
            <a:avLst/>
          </a:prstGeom>
          <a:solidFill>
            <a:schemeClr val="bg1"/>
          </a:solidFill>
          <a:ln>
            <a:noFill/>
          </a:ln>
          <a:effectLst>
            <a:outerShdw blurRad="508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xmlns="" id="{E5620C10-4A21-401A-8852-3BB82BEF8AE9}"/>
              </a:ext>
            </a:extLst>
          </p:cNvPr>
          <p:cNvSpPr txBox="1"/>
          <p:nvPr/>
        </p:nvSpPr>
        <p:spPr>
          <a:xfrm>
            <a:off x="695325" y="2838490"/>
            <a:ext cx="2520950" cy="1107996"/>
          </a:xfrm>
          <a:prstGeom prst="rect">
            <a:avLst/>
          </a:prstGeom>
          <a:noFill/>
        </p:spPr>
        <p:txBody>
          <a:bodyPr wrap="square" rtlCol="0">
            <a:spAutoFit/>
          </a:bodyPr>
          <a:lstStyle/>
          <a:p>
            <a:pPr algn="ctr"/>
            <a:r>
              <a:rPr lang="en-US" altLang="zh-CN" sz="66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04</a:t>
            </a:r>
            <a:endParaRPr lang="zh-CN" altLang="en-US" sz="66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4" name="文本框 13">
            <a:extLst>
              <a:ext uri="{FF2B5EF4-FFF2-40B4-BE49-F238E27FC236}">
                <a16:creationId xmlns:a16="http://schemas.microsoft.com/office/drawing/2014/main" xmlns="" id="{3A6B6FFD-24A7-4447-B4F3-FDC919042998}"/>
              </a:ext>
            </a:extLst>
          </p:cNvPr>
          <p:cNvSpPr txBox="1"/>
          <p:nvPr/>
        </p:nvSpPr>
        <p:spPr>
          <a:xfrm>
            <a:off x="3216275" y="2976989"/>
            <a:ext cx="8280400" cy="830997"/>
          </a:xfrm>
          <a:prstGeom prst="rect">
            <a:avLst/>
          </a:prstGeom>
          <a:noFill/>
        </p:spPr>
        <p:txBody>
          <a:bodyPr wrap="square" rtlCol="0">
            <a:spAutoFit/>
          </a:bodyPr>
          <a:lstStyle/>
          <a:p>
            <a:r>
              <a:rPr lang="zh-CN" altLang="en-US" sz="48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其他类型</a:t>
            </a:r>
          </a:p>
        </p:txBody>
      </p:sp>
      <p:sp>
        <p:nvSpPr>
          <p:cNvPr id="9" name="矩形 8">
            <a:extLst>
              <a:ext uri="{FF2B5EF4-FFF2-40B4-BE49-F238E27FC236}">
                <a16:creationId xmlns:a16="http://schemas.microsoft.com/office/drawing/2014/main" xmlns="" id="{88DFF3CE-17BC-4F52-9541-34A14BF28A3B}"/>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Tree>
    <p:extLst>
      <p:ext uri="{BB962C8B-B14F-4D97-AF65-F5344CB8AC3E}">
        <p14:creationId xmlns:p14="http://schemas.microsoft.com/office/powerpoint/2010/main" val="3348203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75471CC-E578-49C9-8ECE-8BC884A476B9}"/>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pSp>
        <p:nvGrpSpPr>
          <p:cNvPr id="8" name="组合 7">
            <a:extLst>
              <a:ext uri="{FF2B5EF4-FFF2-40B4-BE49-F238E27FC236}">
                <a16:creationId xmlns:a16="http://schemas.microsoft.com/office/drawing/2014/main" xmlns="" id="{49C9A2E9-2CEB-4B3E-873B-D7DA08DF2184}"/>
              </a:ext>
            </a:extLst>
          </p:cNvPr>
          <p:cNvGrpSpPr/>
          <p:nvPr/>
        </p:nvGrpSpPr>
        <p:grpSpPr>
          <a:xfrm>
            <a:off x="4523985" y="843057"/>
            <a:ext cx="6727476" cy="3314928"/>
            <a:chOff x="1939870" y="1736725"/>
            <a:chExt cx="7604716" cy="3747183"/>
          </a:xfrm>
          <a:solidFill>
            <a:schemeClr val="bg1">
              <a:lumMod val="50000"/>
            </a:schemeClr>
          </a:solidFill>
        </p:grpSpPr>
        <p:sp>
          <p:nvSpPr>
            <p:cNvPr id="9" name="Freeform 4">
              <a:extLst>
                <a:ext uri="{FF2B5EF4-FFF2-40B4-BE49-F238E27FC236}">
                  <a16:creationId xmlns:a16="http://schemas.microsoft.com/office/drawing/2014/main" xmlns="" id="{CCBA126F-45F0-4A8B-97E5-5ADC3254B240}"/>
                </a:ext>
              </a:extLst>
            </p:cNvPr>
            <p:cNvSpPr>
              <a:spLocks/>
            </p:cNvSpPr>
            <p:nvPr/>
          </p:nvSpPr>
          <p:spPr bwMode="auto">
            <a:xfrm>
              <a:off x="5756993" y="4521856"/>
              <a:ext cx="270431" cy="267323"/>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a:extLst>
                <a:ext uri="{FF2B5EF4-FFF2-40B4-BE49-F238E27FC236}">
                  <a16:creationId xmlns:a16="http://schemas.microsoft.com/office/drawing/2014/main" xmlns="" id="{EAE91D33-BF8D-4C95-8B98-259FD20C8708}"/>
                </a:ext>
              </a:extLst>
            </p:cNvPr>
            <p:cNvSpPr>
              <a:spLocks/>
            </p:cNvSpPr>
            <p:nvPr/>
          </p:nvSpPr>
          <p:spPr bwMode="auto">
            <a:xfrm>
              <a:off x="6027424" y="4490772"/>
              <a:ext cx="167854" cy="14609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a:extLst>
                <a:ext uri="{FF2B5EF4-FFF2-40B4-BE49-F238E27FC236}">
                  <a16:creationId xmlns:a16="http://schemas.microsoft.com/office/drawing/2014/main" xmlns="" id="{9FF7B812-E12B-4D6E-B6E4-5C4411669FAA}"/>
                </a:ext>
              </a:extLst>
            </p:cNvPr>
            <p:cNvSpPr>
              <a:spLocks/>
            </p:cNvSpPr>
            <p:nvPr/>
          </p:nvSpPr>
          <p:spPr bwMode="auto">
            <a:xfrm>
              <a:off x="5920184" y="4538952"/>
              <a:ext cx="189613" cy="203601"/>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a:extLst>
                <a:ext uri="{FF2B5EF4-FFF2-40B4-BE49-F238E27FC236}">
                  <a16:creationId xmlns:a16="http://schemas.microsoft.com/office/drawing/2014/main" xmlns="" id="{F2F80206-41FF-4368-BACC-DD11E0D7E37B}"/>
                </a:ext>
              </a:extLst>
            </p:cNvPr>
            <p:cNvSpPr>
              <a:spLocks/>
            </p:cNvSpPr>
            <p:nvPr/>
          </p:nvSpPr>
          <p:spPr bwMode="auto">
            <a:xfrm>
              <a:off x="6142435" y="4714577"/>
              <a:ext cx="29530" cy="35747"/>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8">
              <a:extLst>
                <a:ext uri="{FF2B5EF4-FFF2-40B4-BE49-F238E27FC236}">
                  <a16:creationId xmlns:a16="http://schemas.microsoft.com/office/drawing/2014/main" xmlns="" id="{EC594913-3FB9-4BBB-B55D-B0C3E778FF98}"/>
                </a:ext>
              </a:extLst>
            </p:cNvPr>
            <p:cNvSpPr>
              <a:spLocks/>
            </p:cNvSpPr>
            <p:nvPr/>
          </p:nvSpPr>
          <p:spPr bwMode="auto">
            <a:xfrm>
              <a:off x="6066280" y="4773637"/>
              <a:ext cx="46626" cy="52843"/>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
              <a:extLst>
                <a:ext uri="{FF2B5EF4-FFF2-40B4-BE49-F238E27FC236}">
                  <a16:creationId xmlns:a16="http://schemas.microsoft.com/office/drawing/2014/main" xmlns="" id="{ABCCA2FD-80B5-4DBE-B7B2-949D80AB795A}"/>
                </a:ext>
              </a:extLst>
            </p:cNvPr>
            <p:cNvSpPr>
              <a:spLocks noEditPoints="1"/>
            </p:cNvSpPr>
            <p:nvPr/>
          </p:nvSpPr>
          <p:spPr bwMode="auto">
            <a:xfrm>
              <a:off x="5848691" y="4629096"/>
              <a:ext cx="338816" cy="298407"/>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0">
              <a:extLst>
                <a:ext uri="{FF2B5EF4-FFF2-40B4-BE49-F238E27FC236}">
                  <a16:creationId xmlns:a16="http://schemas.microsoft.com/office/drawing/2014/main" xmlns="" id="{7C85EA19-EC02-4C92-A6B2-517B36B66469}"/>
                </a:ext>
              </a:extLst>
            </p:cNvPr>
            <p:cNvSpPr>
              <a:spLocks/>
            </p:cNvSpPr>
            <p:nvPr/>
          </p:nvSpPr>
          <p:spPr bwMode="auto">
            <a:xfrm>
              <a:off x="5756993" y="4279400"/>
              <a:ext cx="247119" cy="262661"/>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1">
              <a:extLst>
                <a:ext uri="{FF2B5EF4-FFF2-40B4-BE49-F238E27FC236}">
                  <a16:creationId xmlns:a16="http://schemas.microsoft.com/office/drawing/2014/main" xmlns="" id="{6B1E4207-DC5F-4519-964A-9F5743B6E774}"/>
                </a:ext>
              </a:extLst>
            </p:cNvPr>
            <p:cNvSpPr>
              <a:spLocks/>
            </p:cNvSpPr>
            <p:nvPr/>
          </p:nvSpPr>
          <p:spPr bwMode="auto">
            <a:xfrm>
              <a:off x="5962147" y="4329135"/>
              <a:ext cx="242456" cy="214480"/>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2">
              <a:extLst>
                <a:ext uri="{FF2B5EF4-FFF2-40B4-BE49-F238E27FC236}">
                  <a16:creationId xmlns:a16="http://schemas.microsoft.com/office/drawing/2014/main" xmlns="" id="{39DFCD44-6DBD-45AB-AC74-C91A7A9F893F}"/>
                </a:ext>
              </a:extLst>
            </p:cNvPr>
            <p:cNvSpPr>
              <a:spLocks/>
            </p:cNvSpPr>
            <p:nvPr/>
          </p:nvSpPr>
          <p:spPr bwMode="auto">
            <a:xfrm>
              <a:off x="6105134" y="4176823"/>
              <a:ext cx="41964" cy="3730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3">
              <a:extLst>
                <a:ext uri="{FF2B5EF4-FFF2-40B4-BE49-F238E27FC236}">
                  <a16:creationId xmlns:a16="http://schemas.microsoft.com/office/drawing/2014/main" xmlns="" id="{FBBFFB3F-D5FE-4AF2-91E6-F0AB384AA9E7}"/>
                </a:ext>
              </a:extLst>
            </p:cNvPr>
            <p:cNvSpPr>
              <a:spLocks/>
            </p:cNvSpPr>
            <p:nvPr/>
          </p:nvSpPr>
          <p:spPr bwMode="auto">
            <a:xfrm>
              <a:off x="6360023" y="3895512"/>
              <a:ext cx="219143" cy="29219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4">
              <a:extLst>
                <a:ext uri="{FF2B5EF4-FFF2-40B4-BE49-F238E27FC236}">
                  <a16:creationId xmlns:a16="http://schemas.microsoft.com/office/drawing/2014/main" xmlns="" id="{D26A525B-0B6C-4A0A-8F59-282B58DFAD5E}"/>
                </a:ext>
              </a:extLst>
            </p:cNvPr>
            <p:cNvSpPr>
              <a:spLocks/>
            </p:cNvSpPr>
            <p:nvPr/>
          </p:nvSpPr>
          <p:spPr bwMode="auto">
            <a:xfrm>
              <a:off x="5233227" y="3357758"/>
              <a:ext cx="254889" cy="202046"/>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
              <a:extLst>
                <a:ext uri="{FF2B5EF4-FFF2-40B4-BE49-F238E27FC236}">
                  <a16:creationId xmlns:a16="http://schemas.microsoft.com/office/drawing/2014/main" xmlns="" id="{7DBA5B88-4B59-4D78-A55A-C81379A14A43}"/>
                </a:ext>
              </a:extLst>
            </p:cNvPr>
            <p:cNvSpPr>
              <a:spLocks/>
            </p:cNvSpPr>
            <p:nvPr/>
          </p:nvSpPr>
          <p:spPr bwMode="auto">
            <a:xfrm>
              <a:off x="5665295" y="3322012"/>
              <a:ext cx="91698" cy="170962"/>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6">
              <a:extLst>
                <a:ext uri="{FF2B5EF4-FFF2-40B4-BE49-F238E27FC236}">
                  <a16:creationId xmlns:a16="http://schemas.microsoft.com/office/drawing/2014/main" xmlns="" id="{97896E73-66CA-4704-94F3-120C8EF6AB75}"/>
                </a:ext>
              </a:extLst>
            </p:cNvPr>
            <p:cNvSpPr>
              <a:spLocks/>
            </p:cNvSpPr>
            <p:nvPr/>
          </p:nvSpPr>
          <p:spPr bwMode="auto">
            <a:xfrm>
              <a:off x="5324924" y="3328228"/>
              <a:ext cx="439840" cy="421189"/>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7">
              <a:extLst>
                <a:ext uri="{FF2B5EF4-FFF2-40B4-BE49-F238E27FC236}">
                  <a16:creationId xmlns:a16="http://schemas.microsoft.com/office/drawing/2014/main" xmlns="" id="{8D0F75FC-F33B-4AC0-8231-B5183D8BE7DF}"/>
                </a:ext>
              </a:extLst>
            </p:cNvPr>
            <p:cNvSpPr>
              <a:spLocks/>
            </p:cNvSpPr>
            <p:nvPr/>
          </p:nvSpPr>
          <p:spPr bwMode="auto">
            <a:xfrm>
              <a:off x="5710367" y="3424589"/>
              <a:ext cx="321721" cy="309287"/>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8">
              <a:extLst>
                <a:ext uri="{FF2B5EF4-FFF2-40B4-BE49-F238E27FC236}">
                  <a16:creationId xmlns:a16="http://schemas.microsoft.com/office/drawing/2014/main" xmlns="" id="{F010D141-A2F7-48FB-9CE2-D37D1F8381BB}"/>
                </a:ext>
              </a:extLst>
            </p:cNvPr>
            <p:cNvSpPr>
              <a:spLocks/>
            </p:cNvSpPr>
            <p:nvPr/>
          </p:nvSpPr>
          <p:spPr bwMode="auto">
            <a:xfrm>
              <a:off x="5158625" y="3855103"/>
              <a:ext cx="60614" cy="21759"/>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9">
              <a:extLst>
                <a:ext uri="{FF2B5EF4-FFF2-40B4-BE49-F238E27FC236}">
                  <a16:creationId xmlns:a16="http://schemas.microsoft.com/office/drawing/2014/main" xmlns="" id="{28A13666-F8AF-43E5-AFB0-4E6DF9144EF1}"/>
                </a:ext>
              </a:extLst>
            </p:cNvPr>
            <p:cNvSpPr>
              <a:spLocks/>
            </p:cNvSpPr>
            <p:nvPr/>
          </p:nvSpPr>
          <p:spPr bwMode="auto">
            <a:xfrm>
              <a:off x="5146191" y="3797598"/>
              <a:ext cx="122783" cy="99469"/>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0">
              <a:extLst>
                <a:ext uri="{FF2B5EF4-FFF2-40B4-BE49-F238E27FC236}">
                  <a16:creationId xmlns:a16="http://schemas.microsoft.com/office/drawing/2014/main" xmlns="" id="{373D5D6A-238A-4697-9257-5A7C3388B9CF}"/>
                </a:ext>
              </a:extLst>
            </p:cNvPr>
            <p:cNvSpPr>
              <a:spLocks/>
            </p:cNvSpPr>
            <p:nvPr/>
          </p:nvSpPr>
          <p:spPr bwMode="auto">
            <a:xfrm>
              <a:off x="5161733" y="3886187"/>
              <a:ext cx="59060" cy="3263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1">
              <a:extLst>
                <a:ext uri="{FF2B5EF4-FFF2-40B4-BE49-F238E27FC236}">
                  <a16:creationId xmlns:a16="http://schemas.microsoft.com/office/drawing/2014/main" xmlns="" id="{24B2BAD0-C494-4171-8C85-35A322B96005}"/>
                </a:ext>
              </a:extLst>
            </p:cNvPr>
            <p:cNvSpPr>
              <a:spLocks/>
            </p:cNvSpPr>
            <p:nvPr/>
          </p:nvSpPr>
          <p:spPr bwMode="auto">
            <a:xfrm>
              <a:off x="5816052" y="3917271"/>
              <a:ext cx="257998" cy="181842"/>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2">
              <a:extLst>
                <a:ext uri="{FF2B5EF4-FFF2-40B4-BE49-F238E27FC236}">
                  <a16:creationId xmlns:a16="http://schemas.microsoft.com/office/drawing/2014/main" xmlns="" id="{965E3BD4-5063-4598-9CE8-20E5E0353DA9}"/>
                </a:ext>
              </a:extLst>
            </p:cNvPr>
            <p:cNvSpPr>
              <a:spLocks/>
            </p:cNvSpPr>
            <p:nvPr/>
          </p:nvSpPr>
          <p:spPr bwMode="auto">
            <a:xfrm>
              <a:off x="5568935" y="3856657"/>
              <a:ext cx="250227" cy="208263"/>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3">
              <a:extLst>
                <a:ext uri="{FF2B5EF4-FFF2-40B4-BE49-F238E27FC236}">
                  <a16:creationId xmlns:a16="http://schemas.microsoft.com/office/drawing/2014/main" xmlns="" id="{B58AFA15-1571-44D0-9B1B-923EB2B8A642}"/>
                </a:ext>
              </a:extLst>
            </p:cNvPr>
            <p:cNvSpPr>
              <a:spLocks/>
            </p:cNvSpPr>
            <p:nvPr/>
          </p:nvSpPr>
          <p:spPr bwMode="auto">
            <a:xfrm>
              <a:off x="5526971" y="3889295"/>
              <a:ext cx="63723" cy="130553"/>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4">
              <a:extLst>
                <a:ext uri="{FF2B5EF4-FFF2-40B4-BE49-F238E27FC236}">
                  <a16:creationId xmlns:a16="http://schemas.microsoft.com/office/drawing/2014/main" xmlns="" id="{A37C75B1-F97F-4E29-803A-5AD4BA262B3F}"/>
                </a:ext>
              </a:extLst>
            </p:cNvPr>
            <p:cNvSpPr>
              <a:spLocks/>
            </p:cNvSpPr>
            <p:nvPr/>
          </p:nvSpPr>
          <p:spPr bwMode="auto">
            <a:xfrm>
              <a:off x="5508320" y="3917271"/>
              <a:ext cx="40409" cy="110349"/>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5">
              <a:extLst>
                <a:ext uri="{FF2B5EF4-FFF2-40B4-BE49-F238E27FC236}">
                  <a16:creationId xmlns:a16="http://schemas.microsoft.com/office/drawing/2014/main" xmlns="" id="{0749DCD4-95A0-4FEC-9A0A-CA099A7AB12C}"/>
                </a:ext>
              </a:extLst>
            </p:cNvPr>
            <p:cNvSpPr>
              <a:spLocks/>
            </p:cNvSpPr>
            <p:nvPr/>
          </p:nvSpPr>
          <p:spPr bwMode="auto">
            <a:xfrm>
              <a:off x="5691716" y="3873753"/>
              <a:ext cx="156975" cy="244010"/>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6">
              <a:extLst>
                <a:ext uri="{FF2B5EF4-FFF2-40B4-BE49-F238E27FC236}">
                  <a16:creationId xmlns:a16="http://schemas.microsoft.com/office/drawing/2014/main" xmlns="" id="{5E179AE1-C70D-4706-A011-B70C78D42E51}"/>
                </a:ext>
              </a:extLst>
            </p:cNvPr>
            <p:cNvSpPr>
              <a:spLocks/>
            </p:cNvSpPr>
            <p:nvPr/>
          </p:nvSpPr>
          <p:spPr bwMode="auto">
            <a:xfrm>
              <a:off x="5329587" y="3926596"/>
              <a:ext cx="128999" cy="13210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7">
              <a:extLst>
                <a:ext uri="{FF2B5EF4-FFF2-40B4-BE49-F238E27FC236}">
                  <a16:creationId xmlns:a16="http://schemas.microsoft.com/office/drawing/2014/main" xmlns="" id="{D72BBB64-E5AA-4A37-B084-1DF0D49F3EEF}"/>
                </a:ext>
              </a:extLst>
            </p:cNvPr>
            <p:cNvSpPr>
              <a:spLocks/>
            </p:cNvSpPr>
            <p:nvPr/>
          </p:nvSpPr>
          <p:spPr bwMode="auto">
            <a:xfrm>
              <a:off x="5443044" y="3918825"/>
              <a:ext cx="90144" cy="13677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8">
              <a:extLst>
                <a:ext uri="{FF2B5EF4-FFF2-40B4-BE49-F238E27FC236}">
                  <a16:creationId xmlns:a16="http://schemas.microsoft.com/office/drawing/2014/main" xmlns="" id="{9BF170F0-73A5-49C2-819E-F5FFC1026D4C}"/>
                </a:ext>
              </a:extLst>
            </p:cNvPr>
            <p:cNvSpPr>
              <a:spLocks/>
            </p:cNvSpPr>
            <p:nvPr/>
          </p:nvSpPr>
          <p:spPr bwMode="auto">
            <a:xfrm>
              <a:off x="5189709" y="3886187"/>
              <a:ext cx="161637" cy="119674"/>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9">
              <a:extLst>
                <a:ext uri="{FF2B5EF4-FFF2-40B4-BE49-F238E27FC236}">
                  <a16:creationId xmlns:a16="http://schemas.microsoft.com/office/drawing/2014/main" xmlns="" id="{A90A66E3-B9A3-4E34-AAAD-E0A98149E8BE}"/>
                </a:ext>
              </a:extLst>
            </p:cNvPr>
            <p:cNvSpPr>
              <a:spLocks/>
            </p:cNvSpPr>
            <p:nvPr/>
          </p:nvSpPr>
          <p:spPr bwMode="auto">
            <a:xfrm>
              <a:off x="5267419" y="3974777"/>
              <a:ext cx="87035" cy="83927"/>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0">
              <a:extLst>
                <a:ext uri="{FF2B5EF4-FFF2-40B4-BE49-F238E27FC236}">
                  <a16:creationId xmlns:a16="http://schemas.microsoft.com/office/drawing/2014/main" xmlns="" id="{503698CC-0261-4F2D-921B-F9C8FE4F2365}"/>
                </a:ext>
              </a:extLst>
            </p:cNvPr>
            <p:cNvSpPr>
              <a:spLocks/>
            </p:cNvSpPr>
            <p:nvPr/>
          </p:nvSpPr>
          <p:spPr bwMode="auto">
            <a:xfrm>
              <a:off x="5230118" y="3943693"/>
              <a:ext cx="62168" cy="66831"/>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1">
              <a:extLst>
                <a:ext uri="{FF2B5EF4-FFF2-40B4-BE49-F238E27FC236}">
                  <a16:creationId xmlns:a16="http://schemas.microsoft.com/office/drawing/2014/main" xmlns="" id="{2A5B7E40-E8D8-4E03-9C96-589F53573071}"/>
                </a:ext>
              </a:extLst>
            </p:cNvPr>
            <p:cNvSpPr>
              <a:spLocks/>
            </p:cNvSpPr>
            <p:nvPr/>
          </p:nvSpPr>
          <p:spPr bwMode="auto">
            <a:xfrm>
              <a:off x="5150853" y="3552034"/>
              <a:ext cx="175625" cy="14454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2">
              <a:extLst>
                <a:ext uri="{FF2B5EF4-FFF2-40B4-BE49-F238E27FC236}">
                  <a16:creationId xmlns:a16="http://schemas.microsoft.com/office/drawing/2014/main" xmlns="" id="{A9D62B3F-7CBB-43F2-8788-25FCE6C79C94}"/>
                </a:ext>
              </a:extLst>
            </p:cNvPr>
            <p:cNvSpPr>
              <a:spLocks/>
            </p:cNvSpPr>
            <p:nvPr/>
          </p:nvSpPr>
          <p:spPr bwMode="auto">
            <a:xfrm>
              <a:off x="5149300" y="3559804"/>
              <a:ext cx="256444" cy="281311"/>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3">
              <a:extLst>
                <a:ext uri="{FF2B5EF4-FFF2-40B4-BE49-F238E27FC236}">
                  <a16:creationId xmlns:a16="http://schemas.microsoft.com/office/drawing/2014/main" xmlns="" id="{83E4B3EE-482E-4206-ABED-2624EBA44505}"/>
                </a:ext>
              </a:extLst>
            </p:cNvPr>
            <p:cNvSpPr>
              <a:spLocks/>
            </p:cNvSpPr>
            <p:nvPr/>
          </p:nvSpPr>
          <p:spPr bwMode="auto">
            <a:xfrm>
              <a:off x="5248769" y="3612647"/>
              <a:ext cx="352805" cy="331046"/>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4">
              <a:extLst>
                <a:ext uri="{FF2B5EF4-FFF2-40B4-BE49-F238E27FC236}">
                  <a16:creationId xmlns:a16="http://schemas.microsoft.com/office/drawing/2014/main" xmlns="" id="{35DF994F-62B4-4C3F-9304-F064AE8ECA5C}"/>
                </a:ext>
              </a:extLst>
            </p:cNvPr>
            <p:cNvSpPr>
              <a:spLocks/>
            </p:cNvSpPr>
            <p:nvPr/>
          </p:nvSpPr>
          <p:spPr bwMode="auto">
            <a:xfrm>
              <a:off x="5394864" y="3831790"/>
              <a:ext cx="172517" cy="122782"/>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5">
              <a:extLst>
                <a:ext uri="{FF2B5EF4-FFF2-40B4-BE49-F238E27FC236}">
                  <a16:creationId xmlns:a16="http://schemas.microsoft.com/office/drawing/2014/main" xmlns="" id="{C5464211-EB3A-428B-8C50-A9F433DCCEF3}"/>
                </a:ext>
              </a:extLst>
            </p:cNvPr>
            <p:cNvSpPr>
              <a:spLocks/>
            </p:cNvSpPr>
            <p:nvPr/>
          </p:nvSpPr>
          <p:spPr bwMode="auto">
            <a:xfrm>
              <a:off x="5514537" y="3648394"/>
              <a:ext cx="329491" cy="256444"/>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6">
              <a:extLst>
                <a:ext uri="{FF2B5EF4-FFF2-40B4-BE49-F238E27FC236}">
                  <a16:creationId xmlns:a16="http://schemas.microsoft.com/office/drawing/2014/main" xmlns="" id="{FCDDF67D-AB1F-40DA-9973-F37E607BF6CD}"/>
                </a:ext>
              </a:extLst>
            </p:cNvPr>
            <p:cNvSpPr>
              <a:spLocks/>
            </p:cNvSpPr>
            <p:nvPr/>
          </p:nvSpPr>
          <p:spPr bwMode="auto">
            <a:xfrm>
              <a:off x="5797402" y="3648394"/>
              <a:ext cx="211372" cy="349696"/>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37">
              <a:extLst>
                <a:ext uri="{FF2B5EF4-FFF2-40B4-BE49-F238E27FC236}">
                  <a16:creationId xmlns:a16="http://schemas.microsoft.com/office/drawing/2014/main" xmlns="" id="{3D1164A9-2240-44FE-9CA2-17EBE67138CD}"/>
                </a:ext>
              </a:extLst>
            </p:cNvPr>
            <p:cNvSpPr>
              <a:spLocks/>
            </p:cNvSpPr>
            <p:nvPr/>
          </p:nvSpPr>
          <p:spPr bwMode="auto">
            <a:xfrm>
              <a:off x="6019653" y="3454118"/>
              <a:ext cx="231577" cy="230022"/>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38">
              <a:extLst>
                <a:ext uri="{FF2B5EF4-FFF2-40B4-BE49-F238E27FC236}">
                  <a16:creationId xmlns:a16="http://schemas.microsoft.com/office/drawing/2014/main" xmlns="" id="{E83D8379-ED31-4357-B351-923CDD49F767}"/>
                </a:ext>
              </a:extLst>
            </p:cNvPr>
            <p:cNvSpPr>
              <a:spLocks/>
            </p:cNvSpPr>
            <p:nvPr/>
          </p:nvSpPr>
          <p:spPr bwMode="auto">
            <a:xfrm>
              <a:off x="5696379" y="4106884"/>
              <a:ext cx="119674" cy="13210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39">
              <a:extLst>
                <a:ext uri="{FF2B5EF4-FFF2-40B4-BE49-F238E27FC236}">
                  <a16:creationId xmlns:a16="http://schemas.microsoft.com/office/drawing/2014/main" xmlns="" id="{2AEA889C-3CF8-4902-AF53-F71C4439B7D9}"/>
                </a:ext>
              </a:extLst>
            </p:cNvPr>
            <p:cNvSpPr>
              <a:spLocks/>
            </p:cNvSpPr>
            <p:nvPr/>
          </p:nvSpPr>
          <p:spPr bwMode="auto">
            <a:xfrm>
              <a:off x="5708813" y="4108438"/>
              <a:ext cx="46626" cy="27976"/>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0">
              <a:extLst>
                <a:ext uri="{FF2B5EF4-FFF2-40B4-BE49-F238E27FC236}">
                  <a16:creationId xmlns:a16="http://schemas.microsoft.com/office/drawing/2014/main" xmlns="" id="{2E5A67CC-A723-43F6-8787-2D9DFF03B265}"/>
                </a:ext>
              </a:extLst>
            </p:cNvPr>
            <p:cNvSpPr>
              <a:spLocks/>
            </p:cNvSpPr>
            <p:nvPr/>
          </p:nvSpPr>
          <p:spPr bwMode="auto">
            <a:xfrm>
              <a:off x="5746114" y="4075799"/>
              <a:ext cx="150758" cy="184951"/>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1">
              <a:extLst>
                <a:ext uri="{FF2B5EF4-FFF2-40B4-BE49-F238E27FC236}">
                  <a16:creationId xmlns:a16="http://schemas.microsoft.com/office/drawing/2014/main" xmlns="" id="{468F2973-886B-46A3-B67C-EE54E8EDCD7B}"/>
                </a:ext>
              </a:extLst>
            </p:cNvPr>
            <p:cNvSpPr>
              <a:spLocks/>
            </p:cNvSpPr>
            <p:nvPr/>
          </p:nvSpPr>
          <p:spPr bwMode="auto">
            <a:xfrm>
              <a:off x="5959039" y="3649948"/>
              <a:ext cx="351250" cy="432068"/>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2">
              <a:extLst>
                <a:ext uri="{FF2B5EF4-FFF2-40B4-BE49-F238E27FC236}">
                  <a16:creationId xmlns:a16="http://schemas.microsoft.com/office/drawing/2014/main" xmlns="" id="{E7FE8E2E-75BD-443A-AD1D-D8C725AB7F6A}"/>
                </a:ext>
              </a:extLst>
            </p:cNvPr>
            <p:cNvSpPr>
              <a:spLocks/>
            </p:cNvSpPr>
            <p:nvPr/>
          </p:nvSpPr>
          <p:spPr bwMode="auto">
            <a:xfrm>
              <a:off x="6375565" y="3883078"/>
              <a:ext cx="40409" cy="40409"/>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3">
              <a:extLst>
                <a:ext uri="{FF2B5EF4-FFF2-40B4-BE49-F238E27FC236}">
                  <a16:creationId xmlns:a16="http://schemas.microsoft.com/office/drawing/2014/main" xmlns="" id="{1B2283D8-7255-4E29-8599-CE09DF37FCF4}"/>
                </a:ext>
              </a:extLst>
            </p:cNvPr>
            <p:cNvSpPr>
              <a:spLocks/>
            </p:cNvSpPr>
            <p:nvPr/>
          </p:nvSpPr>
          <p:spPr bwMode="auto">
            <a:xfrm>
              <a:off x="6263663" y="3768067"/>
              <a:ext cx="142987" cy="121228"/>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4">
              <a:extLst>
                <a:ext uri="{FF2B5EF4-FFF2-40B4-BE49-F238E27FC236}">
                  <a16:creationId xmlns:a16="http://schemas.microsoft.com/office/drawing/2014/main" xmlns="" id="{4B1EE851-6550-45C4-AB39-BA9CA0A24123}"/>
                </a:ext>
              </a:extLst>
            </p:cNvPr>
            <p:cNvSpPr>
              <a:spLocks/>
            </p:cNvSpPr>
            <p:nvPr/>
          </p:nvSpPr>
          <p:spPr bwMode="auto">
            <a:xfrm>
              <a:off x="6190616" y="3834899"/>
              <a:ext cx="317057" cy="247119"/>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5">
              <a:extLst>
                <a:ext uri="{FF2B5EF4-FFF2-40B4-BE49-F238E27FC236}">
                  <a16:creationId xmlns:a16="http://schemas.microsoft.com/office/drawing/2014/main" xmlns="" id="{CBFB8B6B-5083-413C-874E-E2E432DD953F}"/>
                </a:ext>
              </a:extLst>
            </p:cNvPr>
            <p:cNvSpPr>
              <a:spLocks/>
            </p:cNvSpPr>
            <p:nvPr/>
          </p:nvSpPr>
          <p:spPr bwMode="auto">
            <a:xfrm>
              <a:off x="6240350" y="3384180"/>
              <a:ext cx="32639" cy="38856"/>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6">
              <a:extLst>
                <a:ext uri="{FF2B5EF4-FFF2-40B4-BE49-F238E27FC236}">
                  <a16:creationId xmlns:a16="http://schemas.microsoft.com/office/drawing/2014/main" xmlns="" id="{46CE2FEA-DF75-4285-917B-4025EBE13063}"/>
                </a:ext>
              </a:extLst>
            </p:cNvPr>
            <p:cNvSpPr>
              <a:spLocks/>
            </p:cNvSpPr>
            <p:nvPr/>
          </p:nvSpPr>
          <p:spPr bwMode="auto">
            <a:xfrm>
              <a:off x="6249676" y="3323565"/>
              <a:ext cx="146095" cy="116566"/>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7">
              <a:extLst>
                <a:ext uri="{FF2B5EF4-FFF2-40B4-BE49-F238E27FC236}">
                  <a16:creationId xmlns:a16="http://schemas.microsoft.com/office/drawing/2014/main" xmlns="" id="{CC61F3C3-A071-4D83-BD4E-1A933A58BD41}"/>
                </a:ext>
              </a:extLst>
            </p:cNvPr>
            <p:cNvSpPr>
              <a:spLocks/>
            </p:cNvSpPr>
            <p:nvPr/>
          </p:nvSpPr>
          <p:spPr bwMode="auto">
            <a:xfrm>
              <a:off x="8150465" y="3300253"/>
              <a:ext cx="79265" cy="99469"/>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48">
              <a:extLst>
                <a:ext uri="{FF2B5EF4-FFF2-40B4-BE49-F238E27FC236}">
                  <a16:creationId xmlns:a16="http://schemas.microsoft.com/office/drawing/2014/main" xmlns="" id="{C76DC72F-DA2B-432C-98A5-E4DDB7D37016}"/>
                </a:ext>
              </a:extLst>
            </p:cNvPr>
            <p:cNvSpPr>
              <a:spLocks/>
            </p:cNvSpPr>
            <p:nvPr/>
          </p:nvSpPr>
          <p:spPr bwMode="auto">
            <a:xfrm>
              <a:off x="7356268" y="3580009"/>
              <a:ext cx="93252" cy="125891"/>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9">
              <a:extLst>
                <a:ext uri="{FF2B5EF4-FFF2-40B4-BE49-F238E27FC236}">
                  <a16:creationId xmlns:a16="http://schemas.microsoft.com/office/drawing/2014/main" xmlns="" id="{49A8234B-B015-41E9-B9BF-1FB19BC50F13}"/>
                </a:ext>
              </a:extLst>
            </p:cNvPr>
            <p:cNvSpPr>
              <a:spLocks/>
            </p:cNvSpPr>
            <p:nvPr/>
          </p:nvSpPr>
          <p:spPr bwMode="auto">
            <a:xfrm>
              <a:off x="6950621" y="3368638"/>
              <a:ext cx="589043" cy="62168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0">
              <a:extLst>
                <a:ext uri="{FF2B5EF4-FFF2-40B4-BE49-F238E27FC236}">
                  <a16:creationId xmlns:a16="http://schemas.microsoft.com/office/drawing/2014/main" xmlns="" id="{ADF0762F-1EDE-4E2B-A4AD-10A2DD6A1AEC}"/>
                </a:ext>
              </a:extLst>
            </p:cNvPr>
            <p:cNvSpPr>
              <a:spLocks/>
            </p:cNvSpPr>
            <p:nvPr/>
          </p:nvSpPr>
          <p:spPr bwMode="auto">
            <a:xfrm>
              <a:off x="7356268" y="2936569"/>
              <a:ext cx="663645" cy="28752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1">
              <a:extLst>
                <a:ext uri="{FF2B5EF4-FFF2-40B4-BE49-F238E27FC236}">
                  <a16:creationId xmlns:a16="http://schemas.microsoft.com/office/drawing/2014/main" xmlns="" id="{7A917EB4-F248-48A3-8F07-AC1F89204ADE}"/>
                </a:ext>
              </a:extLst>
            </p:cNvPr>
            <p:cNvSpPr>
              <a:spLocks/>
            </p:cNvSpPr>
            <p:nvPr/>
          </p:nvSpPr>
          <p:spPr bwMode="auto">
            <a:xfrm>
              <a:off x="6238796" y="3437023"/>
              <a:ext cx="10880" cy="29530"/>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2">
              <a:extLst>
                <a:ext uri="{FF2B5EF4-FFF2-40B4-BE49-F238E27FC236}">
                  <a16:creationId xmlns:a16="http://schemas.microsoft.com/office/drawing/2014/main" xmlns="" id="{E7FA2F6B-F910-4101-9866-F0477E3649E7}"/>
                </a:ext>
              </a:extLst>
            </p:cNvPr>
            <p:cNvSpPr>
              <a:spLocks/>
            </p:cNvSpPr>
            <p:nvPr/>
          </p:nvSpPr>
          <p:spPr bwMode="auto">
            <a:xfrm>
              <a:off x="6220145" y="3418372"/>
              <a:ext cx="31084" cy="8859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3">
              <a:extLst>
                <a:ext uri="{FF2B5EF4-FFF2-40B4-BE49-F238E27FC236}">
                  <a16:creationId xmlns:a16="http://schemas.microsoft.com/office/drawing/2014/main" xmlns="" id="{3A982A19-F908-495D-8F85-B76F96CC257D}"/>
                </a:ext>
              </a:extLst>
            </p:cNvPr>
            <p:cNvSpPr>
              <a:spLocks/>
            </p:cNvSpPr>
            <p:nvPr/>
          </p:nvSpPr>
          <p:spPr bwMode="auto">
            <a:xfrm>
              <a:off x="6237242" y="3418372"/>
              <a:ext cx="90144" cy="96361"/>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4">
              <a:extLst>
                <a:ext uri="{FF2B5EF4-FFF2-40B4-BE49-F238E27FC236}">
                  <a16:creationId xmlns:a16="http://schemas.microsoft.com/office/drawing/2014/main" xmlns="" id="{0A50338C-8514-49E3-B55E-32AE7AAAAA64}"/>
                </a:ext>
              </a:extLst>
            </p:cNvPr>
            <p:cNvSpPr>
              <a:spLocks/>
            </p:cNvSpPr>
            <p:nvPr/>
          </p:nvSpPr>
          <p:spPr bwMode="auto">
            <a:xfrm>
              <a:off x="6973934" y="3175917"/>
              <a:ext cx="230022" cy="101024"/>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5">
              <a:extLst>
                <a:ext uri="{FF2B5EF4-FFF2-40B4-BE49-F238E27FC236}">
                  <a16:creationId xmlns:a16="http://schemas.microsoft.com/office/drawing/2014/main" xmlns="" id="{E4BA814F-CFDD-43FF-BAEA-C86F34A8FBE3}"/>
                </a:ext>
              </a:extLst>
            </p:cNvPr>
            <p:cNvSpPr>
              <a:spLocks/>
            </p:cNvSpPr>
            <p:nvPr/>
          </p:nvSpPr>
          <p:spPr bwMode="auto">
            <a:xfrm>
              <a:off x="6341373" y="3165037"/>
              <a:ext cx="146095" cy="65277"/>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6">
              <a:extLst>
                <a:ext uri="{FF2B5EF4-FFF2-40B4-BE49-F238E27FC236}">
                  <a16:creationId xmlns:a16="http://schemas.microsoft.com/office/drawing/2014/main" xmlns="" id="{E43ADBA5-B926-4D09-B8F4-674AF1EED5E1}"/>
                </a:ext>
              </a:extLst>
            </p:cNvPr>
            <p:cNvSpPr>
              <a:spLocks noEditPoints="1"/>
            </p:cNvSpPr>
            <p:nvPr/>
          </p:nvSpPr>
          <p:spPr bwMode="auto">
            <a:xfrm>
              <a:off x="6049183" y="3200784"/>
              <a:ext cx="397876" cy="156975"/>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7">
              <a:extLst>
                <a:ext uri="{FF2B5EF4-FFF2-40B4-BE49-F238E27FC236}">
                  <a16:creationId xmlns:a16="http://schemas.microsoft.com/office/drawing/2014/main" xmlns="" id="{77A3DD3C-A4E1-47B2-81A1-11E4B3A13C73}"/>
                </a:ext>
              </a:extLst>
            </p:cNvPr>
            <p:cNvSpPr>
              <a:spLocks/>
            </p:cNvSpPr>
            <p:nvPr/>
          </p:nvSpPr>
          <p:spPr bwMode="auto">
            <a:xfrm>
              <a:off x="7157330" y="3359313"/>
              <a:ext cx="49734" cy="466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8">
              <a:extLst>
                <a:ext uri="{FF2B5EF4-FFF2-40B4-BE49-F238E27FC236}">
                  <a16:creationId xmlns:a16="http://schemas.microsoft.com/office/drawing/2014/main" xmlns="" id="{D847E12A-DEBC-44EF-BD1C-93E380FB525F}"/>
                </a:ext>
              </a:extLst>
            </p:cNvPr>
            <p:cNvSpPr>
              <a:spLocks/>
            </p:cNvSpPr>
            <p:nvPr/>
          </p:nvSpPr>
          <p:spPr bwMode="auto">
            <a:xfrm>
              <a:off x="8110056" y="3183687"/>
              <a:ext cx="144541" cy="138325"/>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9">
              <a:extLst>
                <a:ext uri="{FF2B5EF4-FFF2-40B4-BE49-F238E27FC236}">
                  <a16:creationId xmlns:a16="http://schemas.microsoft.com/office/drawing/2014/main" xmlns="" id="{12F54D9F-EADD-4FB6-8338-B206E56CBBA7}"/>
                </a:ext>
              </a:extLst>
            </p:cNvPr>
            <p:cNvSpPr>
              <a:spLocks/>
            </p:cNvSpPr>
            <p:nvPr/>
          </p:nvSpPr>
          <p:spPr bwMode="auto">
            <a:xfrm>
              <a:off x="7200848" y="3492974"/>
              <a:ext cx="163192" cy="932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60">
              <a:extLst>
                <a:ext uri="{FF2B5EF4-FFF2-40B4-BE49-F238E27FC236}">
                  <a16:creationId xmlns:a16="http://schemas.microsoft.com/office/drawing/2014/main" xmlns="" id="{FB4FF4E6-FE81-4C8D-8FB8-45893F9F6736}"/>
                </a:ext>
              </a:extLst>
            </p:cNvPr>
            <p:cNvSpPr>
              <a:spLocks/>
            </p:cNvSpPr>
            <p:nvPr/>
          </p:nvSpPr>
          <p:spPr bwMode="auto">
            <a:xfrm>
              <a:off x="7437087" y="3534937"/>
              <a:ext cx="178734" cy="399431"/>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1">
              <a:extLst>
                <a:ext uri="{FF2B5EF4-FFF2-40B4-BE49-F238E27FC236}">
                  <a16:creationId xmlns:a16="http://schemas.microsoft.com/office/drawing/2014/main" xmlns="" id="{C236C540-8E38-47BF-86AA-B1224782EAC4}"/>
                </a:ext>
              </a:extLst>
            </p:cNvPr>
            <p:cNvSpPr>
              <a:spLocks/>
            </p:cNvSpPr>
            <p:nvPr/>
          </p:nvSpPr>
          <p:spPr bwMode="auto">
            <a:xfrm>
              <a:off x="7374919" y="3541154"/>
              <a:ext cx="63723" cy="38856"/>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2">
              <a:extLst>
                <a:ext uri="{FF2B5EF4-FFF2-40B4-BE49-F238E27FC236}">
                  <a16:creationId xmlns:a16="http://schemas.microsoft.com/office/drawing/2014/main" xmlns="" id="{F126E5E7-0201-4153-B110-17AEA8100E69}"/>
                </a:ext>
              </a:extLst>
            </p:cNvPr>
            <p:cNvSpPr>
              <a:spLocks/>
            </p:cNvSpPr>
            <p:nvPr/>
          </p:nvSpPr>
          <p:spPr bwMode="auto">
            <a:xfrm>
              <a:off x="7639133" y="3651503"/>
              <a:ext cx="156975" cy="324829"/>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3">
              <a:extLst>
                <a:ext uri="{FF2B5EF4-FFF2-40B4-BE49-F238E27FC236}">
                  <a16:creationId xmlns:a16="http://schemas.microsoft.com/office/drawing/2014/main" xmlns="" id="{2295FB80-97FC-489F-A0A2-EAEB9DCD0604}"/>
                </a:ext>
              </a:extLst>
            </p:cNvPr>
            <p:cNvSpPr>
              <a:spLocks/>
            </p:cNvSpPr>
            <p:nvPr/>
          </p:nvSpPr>
          <p:spPr bwMode="auto">
            <a:xfrm>
              <a:off x="7639133" y="3845777"/>
              <a:ext cx="128999" cy="91698"/>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64">
              <a:extLst>
                <a:ext uri="{FF2B5EF4-FFF2-40B4-BE49-F238E27FC236}">
                  <a16:creationId xmlns:a16="http://schemas.microsoft.com/office/drawing/2014/main" xmlns="" id="{E39F6B88-0881-4E95-82E7-ECA967E61A87}"/>
                </a:ext>
              </a:extLst>
            </p:cNvPr>
            <p:cNvSpPr>
              <a:spLocks/>
            </p:cNvSpPr>
            <p:nvPr/>
          </p:nvSpPr>
          <p:spPr bwMode="auto">
            <a:xfrm>
              <a:off x="7597169" y="3671707"/>
              <a:ext cx="156975" cy="19116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65">
              <a:extLst>
                <a:ext uri="{FF2B5EF4-FFF2-40B4-BE49-F238E27FC236}">
                  <a16:creationId xmlns:a16="http://schemas.microsoft.com/office/drawing/2014/main" xmlns="" id="{EC412AAA-9A7A-43D0-A9FA-F540F1C231CF}"/>
                </a:ext>
              </a:extLst>
            </p:cNvPr>
            <p:cNvSpPr>
              <a:spLocks/>
            </p:cNvSpPr>
            <p:nvPr/>
          </p:nvSpPr>
          <p:spPr bwMode="auto">
            <a:xfrm>
              <a:off x="7542772" y="3715224"/>
              <a:ext cx="172517" cy="321720"/>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66">
              <a:extLst>
                <a:ext uri="{FF2B5EF4-FFF2-40B4-BE49-F238E27FC236}">
                  <a16:creationId xmlns:a16="http://schemas.microsoft.com/office/drawing/2014/main" xmlns="" id="{A48F4D88-BE00-490A-8EC1-F9754F8285BD}"/>
                </a:ext>
              </a:extLst>
            </p:cNvPr>
            <p:cNvSpPr>
              <a:spLocks/>
            </p:cNvSpPr>
            <p:nvPr/>
          </p:nvSpPr>
          <p:spPr bwMode="auto">
            <a:xfrm>
              <a:off x="5808282" y="2849534"/>
              <a:ext cx="203601" cy="166300"/>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67">
              <a:extLst>
                <a:ext uri="{FF2B5EF4-FFF2-40B4-BE49-F238E27FC236}">
                  <a16:creationId xmlns:a16="http://schemas.microsoft.com/office/drawing/2014/main" xmlns="" id="{B2F24464-CDB5-4CA2-A075-C60825EBA808}"/>
                </a:ext>
              </a:extLst>
            </p:cNvPr>
            <p:cNvSpPr>
              <a:spLocks/>
            </p:cNvSpPr>
            <p:nvPr/>
          </p:nvSpPr>
          <p:spPr bwMode="auto">
            <a:xfrm>
              <a:off x="5837811" y="3119965"/>
              <a:ext cx="77710" cy="73048"/>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68">
              <a:extLst>
                <a:ext uri="{FF2B5EF4-FFF2-40B4-BE49-F238E27FC236}">
                  <a16:creationId xmlns:a16="http://schemas.microsoft.com/office/drawing/2014/main" xmlns="" id="{F0A65F15-F759-4D7D-8F21-1C29A1BA4EBD}"/>
                </a:ext>
              </a:extLst>
            </p:cNvPr>
            <p:cNvSpPr>
              <a:spLocks/>
            </p:cNvSpPr>
            <p:nvPr/>
          </p:nvSpPr>
          <p:spPr bwMode="auto">
            <a:xfrm>
              <a:off x="5800510" y="3087327"/>
              <a:ext cx="111903" cy="96361"/>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69">
              <a:extLst>
                <a:ext uri="{FF2B5EF4-FFF2-40B4-BE49-F238E27FC236}">
                  <a16:creationId xmlns:a16="http://schemas.microsoft.com/office/drawing/2014/main" xmlns="" id="{8F085E90-2625-4D5D-B1C5-930E754F757F}"/>
                </a:ext>
              </a:extLst>
            </p:cNvPr>
            <p:cNvSpPr>
              <a:spLocks/>
            </p:cNvSpPr>
            <p:nvPr/>
          </p:nvSpPr>
          <p:spPr bwMode="auto">
            <a:xfrm>
              <a:off x="5909305" y="3189904"/>
              <a:ext cx="38856" cy="76156"/>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70">
              <a:extLst>
                <a:ext uri="{FF2B5EF4-FFF2-40B4-BE49-F238E27FC236}">
                  <a16:creationId xmlns:a16="http://schemas.microsoft.com/office/drawing/2014/main" xmlns="" id="{446B8344-A0FE-4870-A37E-7DB2DD318531}"/>
                </a:ext>
              </a:extLst>
            </p:cNvPr>
            <p:cNvSpPr>
              <a:spLocks/>
            </p:cNvSpPr>
            <p:nvPr/>
          </p:nvSpPr>
          <p:spPr bwMode="auto">
            <a:xfrm>
              <a:off x="5715030" y="3018942"/>
              <a:ext cx="156975" cy="69940"/>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71">
              <a:extLst>
                <a:ext uri="{FF2B5EF4-FFF2-40B4-BE49-F238E27FC236}">
                  <a16:creationId xmlns:a16="http://schemas.microsoft.com/office/drawing/2014/main" xmlns="" id="{60D22319-EDCB-41F2-B200-BF0CDE43562C}"/>
                </a:ext>
              </a:extLst>
            </p:cNvPr>
            <p:cNvSpPr>
              <a:spLocks/>
            </p:cNvSpPr>
            <p:nvPr/>
          </p:nvSpPr>
          <p:spPr bwMode="auto">
            <a:xfrm>
              <a:off x="5848691" y="3026713"/>
              <a:ext cx="139878" cy="7926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72">
              <a:extLst>
                <a:ext uri="{FF2B5EF4-FFF2-40B4-BE49-F238E27FC236}">
                  <a16:creationId xmlns:a16="http://schemas.microsoft.com/office/drawing/2014/main" xmlns="" id="{22ED5D0D-F6B0-468E-AC1C-C4018BBEEF1F}"/>
                </a:ext>
              </a:extLst>
            </p:cNvPr>
            <p:cNvSpPr>
              <a:spLocks/>
            </p:cNvSpPr>
            <p:nvPr/>
          </p:nvSpPr>
          <p:spPr bwMode="auto">
            <a:xfrm>
              <a:off x="5769426" y="2962990"/>
              <a:ext cx="132108" cy="68385"/>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73">
              <a:extLst>
                <a:ext uri="{FF2B5EF4-FFF2-40B4-BE49-F238E27FC236}">
                  <a16:creationId xmlns:a16="http://schemas.microsoft.com/office/drawing/2014/main" xmlns="" id="{6CD161AC-B52D-40B2-9020-54602C144BAE}"/>
                </a:ext>
              </a:extLst>
            </p:cNvPr>
            <p:cNvSpPr>
              <a:spLocks/>
            </p:cNvSpPr>
            <p:nvPr/>
          </p:nvSpPr>
          <p:spPr bwMode="auto">
            <a:xfrm>
              <a:off x="5864233" y="3003400"/>
              <a:ext cx="118119" cy="49734"/>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74">
              <a:extLst>
                <a:ext uri="{FF2B5EF4-FFF2-40B4-BE49-F238E27FC236}">
                  <a16:creationId xmlns:a16="http://schemas.microsoft.com/office/drawing/2014/main" xmlns="" id="{8A2A29F7-3E47-409D-A355-2E595F207CE0}"/>
                </a:ext>
              </a:extLst>
            </p:cNvPr>
            <p:cNvSpPr>
              <a:spLocks/>
            </p:cNvSpPr>
            <p:nvPr/>
          </p:nvSpPr>
          <p:spPr bwMode="auto">
            <a:xfrm>
              <a:off x="5304720" y="3200784"/>
              <a:ext cx="79265" cy="130553"/>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75">
              <a:extLst>
                <a:ext uri="{FF2B5EF4-FFF2-40B4-BE49-F238E27FC236}">
                  <a16:creationId xmlns:a16="http://schemas.microsoft.com/office/drawing/2014/main" xmlns="" id="{E33D98D6-A222-466C-8AAF-50C6D7F2E1E3}"/>
                </a:ext>
              </a:extLst>
            </p:cNvPr>
            <p:cNvSpPr>
              <a:spLocks/>
            </p:cNvSpPr>
            <p:nvPr/>
          </p:nvSpPr>
          <p:spPr bwMode="auto">
            <a:xfrm>
              <a:off x="5578260" y="2894605"/>
              <a:ext cx="87035" cy="74602"/>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76">
              <a:extLst>
                <a:ext uri="{FF2B5EF4-FFF2-40B4-BE49-F238E27FC236}">
                  <a16:creationId xmlns:a16="http://schemas.microsoft.com/office/drawing/2014/main" xmlns="" id="{3A35A075-BC05-409E-A99C-54E6FA7F1B7E}"/>
                </a:ext>
              </a:extLst>
            </p:cNvPr>
            <p:cNvSpPr>
              <a:spLocks/>
            </p:cNvSpPr>
            <p:nvPr/>
          </p:nvSpPr>
          <p:spPr bwMode="auto">
            <a:xfrm>
              <a:off x="5634211" y="2989412"/>
              <a:ext cx="15542" cy="186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77">
              <a:extLst>
                <a:ext uri="{FF2B5EF4-FFF2-40B4-BE49-F238E27FC236}">
                  <a16:creationId xmlns:a16="http://schemas.microsoft.com/office/drawing/2014/main" xmlns="" id="{370B74ED-8A45-4C06-9650-18659F8711F0}"/>
                </a:ext>
              </a:extLst>
            </p:cNvPr>
            <p:cNvSpPr>
              <a:spLocks/>
            </p:cNvSpPr>
            <p:nvPr/>
          </p:nvSpPr>
          <p:spPr bwMode="auto">
            <a:xfrm>
              <a:off x="5564272" y="2949003"/>
              <a:ext cx="82373" cy="59060"/>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78">
              <a:extLst>
                <a:ext uri="{FF2B5EF4-FFF2-40B4-BE49-F238E27FC236}">
                  <a16:creationId xmlns:a16="http://schemas.microsoft.com/office/drawing/2014/main" xmlns="" id="{8A13C367-B903-4F3E-A03B-E4CBA65C8B9E}"/>
                </a:ext>
              </a:extLst>
            </p:cNvPr>
            <p:cNvSpPr>
              <a:spLocks/>
            </p:cNvSpPr>
            <p:nvPr/>
          </p:nvSpPr>
          <p:spPr bwMode="auto">
            <a:xfrm>
              <a:off x="5937280" y="3036038"/>
              <a:ext cx="191167" cy="125891"/>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79">
              <a:extLst>
                <a:ext uri="{FF2B5EF4-FFF2-40B4-BE49-F238E27FC236}">
                  <a16:creationId xmlns:a16="http://schemas.microsoft.com/office/drawing/2014/main" xmlns="" id="{B90DE7B5-45D0-46CA-B227-ED5D4A2915A5}"/>
                </a:ext>
              </a:extLst>
            </p:cNvPr>
            <p:cNvSpPr>
              <a:spLocks/>
            </p:cNvSpPr>
            <p:nvPr/>
          </p:nvSpPr>
          <p:spPr bwMode="auto">
            <a:xfrm>
              <a:off x="6067833" y="3032930"/>
              <a:ext cx="65277" cy="80819"/>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80">
              <a:extLst>
                <a:ext uri="{FF2B5EF4-FFF2-40B4-BE49-F238E27FC236}">
                  <a16:creationId xmlns:a16="http://schemas.microsoft.com/office/drawing/2014/main" xmlns="" id="{7818534A-B208-471A-8033-BA0DAA2C92A3}"/>
                </a:ext>
              </a:extLst>
            </p:cNvPr>
            <p:cNvSpPr>
              <a:spLocks/>
            </p:cNvSpPr>
            <p:nvPr/>
          </p:nvSpPr>
          <p:spPr bwMode="auto">
            <a:xfrm>
              <a:off x="5973027" y="3147941"/>
              <a:ext cx="132108" cy="73048"/>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81">
              <a:extLst>
                <a:ext uri="{FF2B5EF4-FFF2-40B4-BE49-F238E27FC236}">
                  <a16:creationId xmlns:a16="http://schemas.microsoft.com/office/drawing/2014/main" xmlns="" id="{B9529B2F-4CEF-4981-9B7F-10CFFFFC6A31}"/>
                </a:ext>
              </a:extLst>
            </p:cNvPr>
            <p:cNvSpPr>
              <a:spLocks/>
            </p:cNvSpPr>
            <p:nvPr/>
          </p:nvSpPr>
          <p:spPr bwMode="auto">
            <a:xfrm>
              <a:off x="5935727" y="3193012"/>
              <a:ext cx="57506" cy="4196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82">
              <a:extLst>
                <a:ext uri="{FF2B5EF4-FFF2-40B4-BE49-F238E27FC236}">
                  <a16:creationId xmlns:a16="http://schemas.microsoft.com/office/drawing/2014/main" xmlns="" id="{AB98BC7A-20F2-40D8-92D6-D9198ACE70A0}"/>
                </a:ext>
              </a:extLst>
            </p:cNvPr>
            <p:cNvSpPr>
              <a:spLocks/>
            </p:cNvSpPr>
            <p:nvPr/>
          </p:nvSpPr>
          <p:spPr bwMode="auto">
            <a:xfrm>
              <a:off x="5973027" y="2924136"/>
              <a:ext cx="376117" cy="219143"/>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83">
              <a:extLst>
                <a:ext uri="{FF2B5EF4-FFF2-40B4-BE49-F238E27FC236}">
                  <a16:creationId xmlns:a16="http://schemas.microsoft.com/office/drawing/2014/main" xmlns="" id="{B420B2B9-1E6D-41C5-922B-A8B4B9598531}"/>
                </a:ext>
              </a:extLst>
            </p:cNvPr>
            <p:cNvSpPr>
              <a:spLocks/>
            </p:cNvSpPr>
            <p:nvPr/>
          </p:nvSpPr>
          <p:spPr bwMode="auto">
            <a:xfrm>
              <a:off x="5993232" y="2812233"/>
              <a:ext cx="198938" cy="142987"/>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84">
              <a:extLst>
                <a:ext uri="{FF2B5EF4-FFF2-40B4-BE49-F238E27FC236}">
                  <a16:creationId xmlns:a16="http://schemas.microsoft.com/office/drawing/2014/main" xmlns="" id="{161B732A-D93D-4AA8-BBFA-2CFD3B630529}"/>
                </a:ext>
              </a:extLst>
            </p:cNvPr>
            <p:cNvSpPr>
              <a:spLocks/>
            </p:cNvSpPr>
            <p:nvPr/>
          </p:nvSpPr>
          <p:spPr bwMode="auto">
            <a:xfrm>
              <a:off x="5943497" y="2756282"/>
              <a:ext cx="156975" cy="73048"/>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85">
              <a:extLst>
                <a:ext uri="{FF2B5EF4-FFF2-40B4-BE49-F238E27FC236}">
                  <a16:creationId xmlns:a16="http://schemas.microsoft.com/office/drawing/2014/main" xmlns="" id="{17E83AEE-F5F2-484A-946C-87BAC310A41B}"/>
                </a:ext>
              </a:extLst>
            </p:cNvPr>
            <p:cNvSpPr>
              <a:spLocks/>
            </p:cNvSpPr>
            <p:nvPr/>
          </p:nvSpPr>
          <p:spPr bwMode="auto">
            <a:xfrm>
              <a:off x="5943497" y="2802908"/>
              <a:ext cx="122783" cy="77710"/>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86">
              <a:extLst>
                <a:ext uri="{FF2B5EF4-FFF2-40B4-BE49-F238E27FC236}">
                  <a16:creationId xmlns:a16="http://schemas.microsoft.com/office/drawing/2014/main" xmlns="" id="{C471E62D-F952-4024-B907-E60F2771D9A3}"/>
                </a:ext>
              </a:extLst>
            </p:cNvPr>
            <p:cNvSpPr>
              <a:spLocks/>
            </p:cNvSpPr>
            <p:nvPr/>
          </p:nvSpPr>
          <p:spPr bwMode="auto">
            <a:xfrm>
              <a:off x="5641982" y="3054689"/>
              <a:ext cx="94807" cy="54398"/>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87">
              <a:extLst>
                <a:ext uri="{FF2B5EF4-FFF2-40B4-BE49-F238E27FC236}">
                  <a16:creationId xmlns:a16="http://schemas.microsoft.com/office/drawing/2014/main" xmlns="" id="{DD588A8E-AAEA-4AC8-8A1B-69A8CFEBCB68}"/>
                </a:ext>
              </a:extLst>
            </p:cNvPr>
            <p:cNvSpPr>
              <a:spLocks/>
            </p:cNvSpPr>
            <p:nvPr/>
          </p:nvSpPr>
          <p:spPr bwMode="auto">
            <a:xfrm>
              <a:off x="5640428" y="2854196"/>
              <a:ext cx="188059" cy="214480"/>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88">
              <a:extLst>
                <a:ext uri="{FF2B5EF4-FFF2-40B4-BE49-F238E27FC236}">
                  <a16:creationId xmlns:a16="http://schemas.microsoft.com/office/drawing/2014/main" xmlns="" id="{1ADE515E-7DD8-467B-8F5E-C2C9BAD3D587}"/>
                </a:ext>
              </a:extLst>
            </p:cNvPr>
            <p:cNvSpPr>
              <a:spLocks/>
            </p:cNvSpPr>
            <p:nvPr/>
          </p:nvSpPr>
          <p:spPr bwMode="auto">
            <a:xfrm>
              <a:off x="5948160" y="2342864"/>
              <a:ext cx="220697" cy="352804"/>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89">
              <a:extLst>
                <a:ext uri="{FF2B5EF4-FFF2-40B4-BE49-F238E27FC236}">
                  <a16:creationId xmlns:a16="http://schemas.microsoft.com/office/drawing/2014/main" xmlns="" id="{063B5988-1601-43E8-92BD-39D9FE11ABD3}"/>
                </a:ext>
              </a:extLst>
            </p:cNvPr>
            <p:cNvSpPr>
              <a:spLocks/>
            </p:cNvSpPr>
            <p:nvPr/>
          </p:nvSpPr>
          <p:spPr bwMode="auto">
            <a:xfrm>
              <a:off x="6231025" y="3447902"/>
              <a:ext cx="446057" cy="355913"/>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90">
              <a:extLst>
                <a:ext uri="{FF2B5EF4-FFF2-40B4-BE49-F238E27FC236}">
                  <a16:creationId xmlns:a16="http://schemas.microsoft.com/office/drawing/2014/main" xmlns="" id="{15D4C52D-ECCE-41BC-9D99-39015B04F366}"/>
                </a:ext>
              </a:extLst>
            </p:cNvPr>
            <p:cNvSpPr>
              <a:spLocks/>
            </p:cNvSpPr>
            <p:nvPr/>
          </p:nvSpPr>
          <p:spPr bwMode="auto">
            <a:xfrm>
              <a:off x="6596262" y="3611093"/>
              <a:ext cx="170962" cy="188059"/>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91">
              <a:extLst>
                <a:ext uri="{FF2B5EF4-FFF2-40B4-BE49-F238E27FC236}">
                  <a16:creationId xmlns:a16="http://schemas.microsoft.com/office/drawing/2014/main" xmlns="" id="{ADA1689E-6034-4763-B5AF-6B31004D2E9C}"/>
                </a:ext>
              </a:extLst>
            </p:cNvPr>
            <p:cNvSpPr>
              <a:spLocks/>
            </p:cNvSpPr>
            <p:nvPr/>
          </p:nvSpPr>
          <p:spPr bwMode="auto">
            <a:xfrm>
              <a:off x="6569841" y="3587780"/>
              <a:ext cx="24867" cy="3730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92">
              <a:extLst>
                <a:ext uri="{FF2B5EF4-FFF2-40B4-BE49-F238E27FC236}">
                  <a16:creationId xmlns:a16="http://schemas.microsoft.com/office/drawing/2014/main" xmlns="" id="{3A3462D1-DC79-4A3F-AD72-6892E2273AF1}"/>
                </a:ext>
              </a:extLst>
            </p:cNvPr>
            <p:cNvSpPr>
              <a:spLocks/>
            </p:cNvSpPr>
            <p:nvPr/>
          </p:nvSpPr>
          <p:spPr bwMode="auto">
            <a:xfrm>
              <a:off x="6596262" y="3584671"/>
              <a:ext cx="101024" cy="82373"/>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93">
              <a:extLst>
                <a:ext uri="{FF2B5EF4-FFF2-40B4-BE49-F238E27FC236}">
                  <a16:creationId xmlns:a16="http://schemas.microsoft.com/office/drawing/2014/main" xmlns="" id="{997B8F7A-C6CA-4B98-8A7F-016B9784A825}"/>
                </a:ext>
              </a:extLst>
            </p:cNvPr>
            <p:cNvSpPr>
              <a:spLocks noEditPoints="1"/>
            </p:cNvSpPr>
            <p:nvPr/>
          </p:nvSpPr>
          <p:spPr bwMode="auto">
            <a:xfrm>
              <a:off x="7594061" y="4016740"/>
              <a:ext cx="410310" cy="12744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94">
              <a:extLst>
                <a:ext uri="{FF2B5EF4-FFF2-40B4-BE49-F238E27FC236}">
                  <a16:creationId xmlns:a16="http://schemas.microsoft.com/office/drawing/2014/main" xmlns="" id="{3372C8AD-84C5-4DD2-97F1-7E055677D8D7}"/>
                </a:ext>
              </a:extLst>
            </p:cNvPr>
            <p:cNvSpPr>
              <a:spLocks/>
            </p:cNvSpPr>
            <p:nvPr/>
          </p:nvSpPr>
          <p:spPr bwMode="auto">
            <a:xfrm>
              <a:off x="7890914" y="4057149"/>
              <a:ext cx="27976" cy="17097"/>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95">
              <a:extLst>
                <a:ext uri="{FF2B5EF4-FFF2-40B4-BE49-F238E27FC236}">
                  <a16:creationId xmlns:a16="http://schemas.microsoft.com/office/drawing/2014/main" xmlns="" id="{EB2CC535-D83D-4E1D-83A6-B80DF8F7022E}"/>
                </a:ext>
              </a:extLst>
            </p:cNvPr>
            <p:cNvSpPr>
              <a:spLocks/>
            </p:cNvSpPr>
            <p:nvPr/>
          </p:nvSpPr>
          <p:spPr bwMode="auto">
            <a:xfrm>
              <a:off x="6319614" y="3318903"/>
              <a:ext cx="205155" cy="202046"/>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96">
              <a:extLst>
                <a:ext uri="{FF2B5EF4-FFF2-40B4-BE49-F238E27FC236}">
                  <a16:creationId xmlns:a16="http://schemas.microsoft.com/office/drawing/2014/main" xmlns="" id="{18793B9F-6DA6-4D87-A3DC-354D3AF4DE07}"/>
                </a:ext>
              </a:extLst>
            </p:cNvPr>
            <p:cNvSpPr>
              <a:spLocks/>
            </p:cNvSpPr>
            <p:nvPr/>
          </p:nvSpPr>
          <p:spPr bwMode="auto">
            <a:xfrm>
              <a:off x="6484360" y="3494528"/>
              <a:ext cx="40409" cy="3730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97">
              <a:extLst>
                <a:ext uri="{FF2B5EF4-FFF2-40B4-BE49-F238E27FC236}">
                  <a16:creationId xmlns:a16="http://schemas.microsoft.com/office/drawing/2014/main" xmlns="" id="{E3B3818E-15D7-4935-B6AB-E31F64EAACD7}"/>
                </a:ext>
              </a:extLst>
            </p:cNvPr>
            <p:cNvSpPr>
              <a:spLocks noEditPoints="1"/>
            </p:cNvSpPr>
            <p:nvPr/>
          </p:nvSpPr>
          <p:spPr bwMode="auto">
            <a:xfrm>
              <a:off x="5407297" y="2962990"/>
              <a:ext cx="309287" cy="256444"/>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98">
              <a:extLst>
                <a:ext uri="{FF2B5EF4-FFF2-40B4-BE49-F238E27FC236}">
                  <a16:creationId xmlns:a16="http://schemas.microsoft.com/office/drawing/2014/main" xmlns="" id="{62D6C2D3-5E1A-44C0-A0DD-BCA703DE9B97}"/>
                </a:ext>
              </a:extLst>
            </p:cNvPr>
            <p:cNvSpPr>
              <a:spLocks/>
            </p:cNvSpPr>
            <p:nvPr/>
          </p:nvSpPr>
          <p:spPr bwMode="auto">
            <a:xfrm>
              <a:off x="3593542" y="3847332"/>
              <a:ext cx="49734" cy="26422"/>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99">
              <a:extLst>
                <a:ext uri="{FF2B5EF4-FFF2-40B4-BE49-F238E27FC236}">
                  <a16:creationId xmlns:a16="http://schemas.microsoft.com/office/drawing/2014/main" xmlns="" id="{6B0ED3C2-D7F0-40CE-A93C-4164B218D80D}"/>
                </a:ext>
              </a:extLst>
            </p:cNvPr>
            <p:cNvSpPr>
              <a:spLocks/>
            </p:cNvSpPr>
            <p:nvPr/>
          </p:nvSpPr>
          <p:spPr bwMode="auto">
            <a:xfrm>
              <a:off x="3610639" y="3808477"/>
              <a:ext cx="128999" cy="71493"/>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00">
              <a:extLst>
                <a:ext uri="{FF2B5EF4-FFF2-40B4-BE49-F238E27FC236}">
                  <a16:creationId xmlns:a16="http://schemas.microsoft.com/office/drawing/2014/main" xmlns="" id="{521044B1-DAB6-4B7B-8C62-A8107F792E1D}"/>
                </a:ext>
              </a:extLst>
            </p:cNvPr>
            <p:cNvSpPr>
              <a:spLocks/>
            </p:cNvSpPr>
            <p:nvPr/>
          </p:nvSpPr>
          <p:spPr bwMode="auto">
            <a:xfrm>
              <a:off x="3023150" y="3437023"/>
              <a:ext cx="643440" cy="397876"/>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01">
              <a:extLst>
                <a:ext uri="{FF2B5EF4-FFF2-40B4-BE49-F238E27FC236}">
                  <a16:creationId xmlns:a16="http://schemas.microsoft.com/office/drawing/2014/main" xmlns="" id="{896B41E6-B761-4C96-9993-FCBB148EE18D}"/>
                </a:ext>
              </a:extLst>
            </p:cNvPr>
            <p:cNvSpPr>
              <a:spLocks/>
            </p:cNvSpPr>
            <p:nvPr/>
          </p:nvSpPr>
          <p:spPr bwMode="auto">
            <a:xfrm>
              <a:off x="3540699" y="3772730"/>
              <a:ext cx="90144" cy="8859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02">
              <a:extLst>
                <a:ext uri="{FF2B5EF4-FFF2-40B4-BE49-F238E27FC236}">
                  <a16:creationId xmlns:a16="http://schemas.microsoft.com/office/drawing/2014/main" xmlns="" id="{C04F2F2E-1BE1-44AD-90C6-4AF4038B8893}"/>
                </a:ext>
              </a:extLst>
            </p:cNvPr>
            <p:cNvSpPr>
              <a:spLocks/>
            </p:cNvSpPr>
            <p:nvPr/>
          </p:nvSpPr>
          <p:spPr bwMode="auto">
            <a:xfrm>
              <a:off x="3612192" y="3760297"/>
              <a:ext cx="26422" cy="5595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03">
              <a:extLst>
                <a:ext uri="{FF2B5EF4-FFF2-40B4-BE49-F238E27FC236}">
                  <a16:creationId xmlns:a16="http://schemas.microsoft.com/office/drawing/2014/main" xmlns="" id="{4D4DA31E-39C5-4672-A04D-5A25441669F5}"/>
                </a:ext>
              </a:extLst>
            </p:cNvPr>
            <p:cNvSpPr>
              <a:spLocks/>
            </p:cNvSpPr>
            <p:nvPr/>
          </p:nvSpPr>
          <p:spPr bwMode="auto">
            <a:xfrm>
              <a:off x="3921479" y="3718333"/>
              <a:ext cx="63723" cy="54398"/>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04">
              <a:extLst>
                <a:ext uri="{FF2B5EF4-FFF2-40B4-BE49-F238E27FC236}">
                  <a16:creationId xmlns:a16="http://schemas.microsoft.com/office/drawing/2014/main" xmlns="" id="{6E0C28F4-2DAB-43A4-9BB6-DAF87E34DA00}"/>
                </a:ext>
              </a:extLst>
            </p:cNvPr>
            <p:cNvSpPr>
              <a:spLocks/>
            </p:cNvSpPr>
            <p:nvPr/>
          </p:nvSpPr>
          <p:spPr bwMode="auto">
            <a:xfrm>
              <a:off x="3978984" y="3727658"/>
              <a:ext cx="73048" cy="49734"/>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05">
              <a:extLst>
                <a:ext uri="{FF2B5EF4-FFF2-40B4-BE49-F238E27FC236}">
                  <a16:creationId xmlns:a16="http://schemas.microsoft.com/office/drawing/2014/main" xmlns="" id="{579A997D-CAA0-4BD0-8AEC-30E31828C08A}"/>
                </a:ext>
              </a:extLst>
            </p:cNvPr>
            <p:cNvSpPr>
              <a:spLocks/>
            </p:cNvSpPr>
            <p:nvPr/>
          </p:nvSpPr>
          <p:spPr bwMode="auto">
            <a:xfrm>
              <a:off x="3649493" y="3834899"/>
              <a:ext cx="90144" cy="91698"/>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06">
              <a:extLst>
                <a:ext uri="{FF2B5EF4-FFF2-40B4-BE49-F238E27FC236}">
                  <a16:creationId xmlns:a16="http://schemas.microsoft.com/office/drawing/2014/main" xmlns="" id="{59E0BD88-B6F9-4EDF-A727-4254A11E02E2}"/>
                </a:ext>
              </a:extLst>
            </p:cNvPr>
            <p:cNvSpPr>
              <a:spLocks/>
            </p:cNvSpPr>
            <p:nvPr/>
          </p:nvSpPr>
          <p:spPr bwMode="auto">
            <a:xfrm>
              <a:off x="3933913" y="4044715"/>
              <a:ext cx="842378" cy="859475"/>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07">
              <a:extLst>
                <a:ext uri="{FF2B5EF4-FFF2-40B4-BE49-F238E27FC236}">
                  <a16:creationId xmlns:a16="http://schemas.microsoft.com/office/drawing/2014/main" xmlns="" id="{C06181ED-24BD-4752-BB7F-92AACB6AE732}"/>
                </a:ext>
              </a:extLst>
            </p:cNvPr>
            <p:cNvSpPr>
              <a:spLocks/>
            </p:cNvSpPr>
            <p:nvPr/>
          </p:nvSpPr>
          <p:spPr bwMode="auto">
            <a:xfrm>
              <a:off x="4266512" y="4817155"/>
              <a:ext cx="104132" cy="115011"/>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08">
              <a:extLst>
                <a:ext uri="{FF2B5EF4-FFF2-40B4-BE49-F238E27FC236}">
                  <a16:creationId xmlns:a16="http://schemas.microsoft.com/office/drawing/2014/main" xmlns="" id="{8FF1C7CD-9AE8-4666-AC41-7F89549AE363}"/>
                </a:ext>
              </a:extLst>
            </p:cNvPr>
            <p:cNvSpPr>
              <a:spLocks noEditPoints="1"/>
            </p:cNvSpPr>
            <p:nvPr/>
          </p:nvSpPr>
          <p:spPr bwMode="auto">
            <a:xfrm>
              <a:off x="3940130" y="4625987"/>
              <a:ext cx="427406" cy="842378"/>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09">
              <a:extLst>
                <a:ext uri="{FF2B5EF4-FFF2-40B4-BE49-F238E27FC236}">
                  <a16:creationId xmlns:a16="http://schemas.microsoft.com/office/drawing/2014/main" xmlns="" id="{59EF5C62-596B-4099-9069-3A434F6DE162}"/>
                </a:ext>
              </a:extLst>
            </p:cNvPr>
            <p:cNvSpPr>
              <a:spLocks/>
            </p:cNvSpPr>
            <p:nvPr/>
          </p:nvSpPr>
          <p:spPr bwMode="auto">
            <a:xfrm>
              <a:off x="3893504" y="4531181"/>
              <a:ext cx="186504" cy="952727"/>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10">
              <a:extLst>
                <a:ext uri="{FF2B5EF4-FFF2-40B4-BE49-F238E27FC236}">
                  <a16:creationId xmlns:a16="http://schemas.microsoft.com/office/drawing/2014/main" xmlns="" id="{FAD304AB-F86F-4589-BB8E-A22FE7FD0FA8}"/>
                </a:ext>
              </a:extLst>
            </p:cNvPr>
            <p:cNvSpPr>
              <a:spLocks/>
            </p:cNvSpPr>
            <p:nvPr/>
          </p:nvSpPr>
          <p:spPr bwMode="auto">
            <a:xfrm>
              <a:off x="4170152" y="4573144"/>
              <a:ext cx="188059" cy="188059"/>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11">
              <a:extLst>
                <a:ext uri="{FF2B5EF4-FFF2-40B4-BE49-F238E27FC236}">
                  <a16:creationId xmlns:a16="http://schemas.microsoft.com/office/drawing/2014/main" xmlns="" id="{69EC8EF4-5549-477A-80CC-45D6DD73E1C2}"/>
                </a:ext>
              </a:extLst>
            </p:cNvPr>
            <p:cNvSpPr>
              <a:spLocks/>
            </p:cNvSpPr>
            <p:nvPr/>
          </p:nvSpPr>
          <p:spPr bwMode="auto">
            <a:xfrm>
              <a:off x="3680577" y="3920379"/>
              <a:ext cx="69940" cy="5595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12">
              <a:extLst>
                <a:ext uri="{FF2B5EF4-FFF2-40B4-BE49-F238E27FC236}">
                  <a16:creationId xmlns:a16="http://schemas.microsoft.com/office/drawing/2014/main" xmlns="" id="{CE7487D0-00B0-476D-B469-DE9FEA64AD92}"/>
                </a:ext>
              </a:extLst>
            </p:cNvPr>
            <p:cNvSpPr>
              <a:spLocks/>
            </p:cNvSpPr>
            <p:nvPr/>
          </p:nvSpPr>
          <p:spPr bwMode="auto">
            <a:xfrm>
              <a:off x="3744300" y="3948355"/>
              <a:ext cx="122783" cy="59060"/>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13">
              <a:extLst>
                <a:ext uri="{FF2B5EF4-FFF2-40B4-BE49-F238E27FC236}">
                  <a16:creationId xmlns:a16="http://schemas.microsoft.com/office/drawing/2014/main" xmlns="" id="{C9985A33-4B6D-43B4-BD55-89A86E41DBA2}"/>
                </a:ext>
              </a:extLst>
            </p:cNvPr>
            <p:cNvSpPr>
              <a:spLocks/>
            </p:cNvSpPr>
            <p:nvPr/>
          </p:nvSpPr>
          <p:spPr bwMode="auto">
            <a:xfrm>
              <a:off x="3828227" y="3887741"/>
              <a:ext cx="251781" cy="359021"/>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14">
              <a:extLst>
                <a:ext uri="{FF2B5EF4-FFF2-40B4-BE49-F238E27FC236}">
                  <a16:creationId xmlns:a16="http://schemas.microsoft.com/office/drawing/2014/main" xmlns="" id="{FEFC56DC-41DF-4958-A6E9-9C59D44FA87A}"/>
                </a:ext>
              </a:extLst>
            </p:cNvPr>
            <p:cNvSpPr>
              <a:spLocks/>
            </p:cNvSpPr>
            <p:nvPr/>
          </p:nvSpPr>
          <p:spPr bwMode="auto">
            <a:xfrm>
              <a:off x="4025610" y="4364881"/>
              <a:ext cx="261106" cy="293745"/>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15">
              <a:extLst>
                <a:ext uri="{FF2B5EF4-FFF2-40B4-BE49-F238E27FC236}">
                  <a16:creationId xmlns:a16="http://schemas.microsoft.com/office/drawing/2014/main" xmlns="" id="{E1C1F898-BEAD-4F80-9723-0944A4A4928E}"/>
                </a:ext>
              </a:extLst>
            </p:cNvPr>
            <p:cNvSpPr>
              <a:spLocks/>
            </p:cNvSpPr>
            <p:nvPr/>
          </p:nvSpPr>
          <p:spPr bwMode="auto">
            <a:xfrm>
              <a:off x="3775384" y="4158173"/>
              <a:ext cx="273540" cy="396322"/>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16">
              <a:extLst>
                <a:ext uri="{FF2B5EF4-FFF2-40B4-BE49-F238E27FC236}">
                  <a16:creationId xmlns:a16="http://schemas.microsoft.com/office/drawing/2014/main" xmlns="" id="{A55ADC59-5D5A-4BB4-978F-58A627EF09CD}"/>
                </a:ext>
              </a:extLst>
            </p:cNvPr>
            <p:cNvSpPr>
              <a:spLocks/>
            </p:cNvSpPr>
            <p:nvPr/>
          </p:nvSpPr>
          <p:spPr bwMode="auto">
            <a:xfrm>
              <a:off x="3946347" y="3898620"/>
              <a:ext cx="290636" cy="245564"/>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17">
              <a:extLst>
                <a:ext uri="{FF2B5EF4-FFF2-40B4-BE49-F238E27FC236}">
                  <a16:creationId xmlns:a16="http://schemas.microsoft.com/office/drawing/2014/main" xmlns="" id="{27A761BC-90B2-4852-89A7-FFEB1A18C1A6}"/>
                </a:ext>
              </a:extLst>
            </p:cNvPr>
            <p:cNvSpPr>
              <a:spLocks/>
            </p:cNvSpPr>
            <p:nvPr/>
          </p:nvSpPr>
          <p:spPr bwMode="auto">
            <a:xfrm>
              <a:off x="4272729" y="4024511"/>
              <a:ext cx="90144" cy="94807"/>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18">
              <a:extLst>
                <a:ext uri="{FF2B5EF4-FFF2-40B4-BE49-F238E27FC236}">
                  <a16:creationId xmlns:a16="http://schemas.microsoft.com/office/drawing/2014/main" xmlns="" id="{66BC2F3F-4871-4465-849A-8D82DBFF6990}"/>
                </a:ext>
              </a:extLst>
            </p:cNvPr>
            <p:cNvSpPr>
              <a:spLocks/>
            </p:cNvSpPr>
            <p:nvPr/>
          </p:nvSpPr>
          <p:spPr bwMode="auto">
            <a:xfrm>
              <a:off x="4202790" y="3976330"/>
              <a:ext cx="104132" cy="15542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19">
              <a:extLst>
                <a:ext uri="{FF2B5EF4-FFF2-40B4-BE49-F238E27FC236}">
                  <a16:creationId xmlns:a16="http://schemas.microsoft.com/office/drawing/2014/main" xmlns="" id="{641274B8-4C27-4CA3-87F3-4276B7F24314}"/>
                </a:ext>
              </a:extLst>
            </p:cNvPr>
            <p:cNvSpPr>
              <a:spLocks/>
            </p:cNvSpPr>
            <p:nvPr/>
          </p:nvSpPr>
          <p:spPr bwMode="auto">
            <a:xfrm>
              <a:off x="4351993" y="4033836"/>
              <a:ext cx="65277" cy="82373"/>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20">
              <a:extLst>
                <a:ext uri="{FF2B5EF4-FFF2-40B4-BE49-F238E27FC236}">
                  <a16:creationId xmlns:a16="http://schemas.microsoft.com/office/drawing/2014/main" xmlns="" id="{303C8EBF-3476-4552-9146-56E86B54A51F}"/>
                </a:ext>
              </a:extLst>
            </p:cNvPr>
            <p:cNvSpPr>
              <a:spLocks/>
            </p:cNvSpPr>
            <p:nvPr/>
          </p:nvSpPr>
          <p:spPr bwMode="auto">
            <a:xfrm>
              <a:off x="3708553" y="3648394"/>
              <a:ext cx="222252" cy="7926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121">
              <a:extLst>
                <a:ext uri="{FF2B5EF4-FFF2-40B4-BE49-F238E27FC236}">
                  <a16:creationId xmlns:a16="http://schemas.microsoft.com/office/drawing/2014/main" xmlns="" id="{62351466-A0B2-47AD-AAB3-23AF5DDFFF11}"/>
                </a:ext>
              </a:extLst>
            </p:cNvPr>
            <p:cNvSpPr>
              <a:spLocks/>
            </p:cNvSpPr>
            <p:nvPr/>
          </p:nvSpPr>
          <p:spPr bwMode="auto">
            <a:xfrm>
              <a:off x="3835998" y="3754080"/>
              <a:ext cx="51289" cy="24867"/>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22">
              <a:extLst>
                <a:ext uri="{FF2B5EF4-FFF2-40B4-BE49-F238E27FC236}">
                  <a16:creationId xmlns:a16="http://schemas.microsoft.com/office/drawing/2014/main" xmlns="" id="{58A5F8A4-EA9F-4017-ABED-22014E585E72}"/>
                </a:ext>
              </a:extLst>
            </p:cNvPr>
            <p:cNvSpPr>
              <a:spLocks/>
            </p:cNvSpPr>
            <p:nvPr/>
          </p:nvSpPr>
          <p:spPr bwMode="auto">
            <a:xfrm>
              <a:off x="4073791" y="3752525"/>
              <a:ext cx="46626" cy="26422"/>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23">
              <a:extLst>
                <a:ext uri="{FF2B5EF4-FFF2-40B4-BE49-F238E27FC236}">
                  <a16:creationId xmlns:a16="http://schemas.microsoft.com/office/drawing/2014/main" xmlns="" id="{926FB4AD-9323-492B-A53C-3531B5677C56}"/>
                </a:ext>
              </a:extLst>
            </p:cNvPr>
            <p:cNvSpPr>
              <a:spLocks noEditPoints="1"/>
            </p:cNvSpPr>
            <p:nvPr/>
          </p:nvSpPr>
          <p:spPr bwMode="auto">
            <a:xfrm>
              <a:off x="3961889" y="1736725"/>
              <a:ext cx="1294652" cy="965160"/>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24">
              <a:extLst>
                <a:ext uri="{FF2B5EF4-FFF2-40B4-BE49-F238E27FC236}">
                  <a16:creationId xmlns:a16="http://schemas.microsoft.com/office/drawing/2014/main" xmlns="" id="{CE218127-8385-4682-9A78-3B891FFD8A97}"/>
                </a:ext>
              </a:extLst>
            </p:cNvPr>
            <p:cNvSpPr>
              <a:spLocks noEditPoints="1"/>
            </p:cNvSpPr>
            <p:nvPr/>
          </p:nvSpPr>
          <p:spPr bwMode="auto">
            <a:xfrm>
              <a:off x="2511817" y="1753821"/>
              <a:ext cx="1880586" cy="1446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25">
              <a:extLst>
                <a:ext uri="{FF2B5EF4-FFF2-40B4-BE49-F238E27FC236}">
                  <a16:creationId xmlns:a16="http://schemas.microsoft.com/office/drawing/2014/main" xmlns="" id="{7CCD8FE3-9AB8-425B-A1D6-C3DCC89AA120}"/>
                </a:ext>
              </a:extLst>
            </p:cNvPr>
            <p:cNvSpPr>
              <a:spLocks noEditPoints="1"/>
            </p:cNvSpPr>
            <p:nvPr/>
          </p:nvSpPr>
          <p:spPr bwMode="auto">
            <a:xfrm>
              <a:off x="1939870" y="2299346"/>
              <a:ext cx="2146355" cy="1317964"/>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26">
              <a:extLst>
                <a:ext uri="{FF2B5EF4-FFF2-40B4-BE49-F238E27FC236}">
                  <a16:creationId xmlns:a16="http://schemas.microsoft.com/office/drawing/2014/main" xmlns="" id="{7E333DF0-F147-4D66-A59F-5A86888E969F}"/>
                </a:ext>
              </a:extLst>
            </p:cNvPr>
            <p:cNvSpPr>
              <a:spLocks noEditPoints="1"/>
            </p:cNvSpPr>
            <p:nvPr/>
          </p:nvSpPr>
          <p:spPr bwMode="auto">
            <a:xfrm>
              <a:off x="5312491" y="3161928"/>
              <a:ext cx="270431" cy="192721"/>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27">
              <a:extLst>
                <a:ext uri="{FF2B5EF4-FFF2-40B4-BE49-F238E27FC236}">
                  <a16:creationId xmlns:a16="http://schemas.microsoft.com/office/drawing/2014/main" xmlns="" id="{BBE2094A-7B7B-47C7-8E21-80B4AA5A39E6}"/>
                </a:ext>
              </a:extLst>
            </p:cNvPr>
            <p:cNvSpPr>
              <a:spLocks noEditPoints="1"/>
            </p:cNvSpPr>
            <p:nvPr/>
          </p:nvSpPr>
          <p:spPr bwMode="auto">
            <a:xfrm>
              <a:off x="5929510" y="3211663"/>
              <a:ext cx="133661" cy="166300"/>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28">
              <a:extLst>
                <a:ext uri="{FF2B5EF4-FFF2-40B4-BE49-F238E27FC236}">
                  <a16:creationId xmlns:a16="http://schemas.microsoft.com/office/drawing/2014/main" xmlns="" id="{8001EE30-114E-4EEF-83B2-C80C39294E9F}"/>
                </a:ext>
              </a:extLst>
            </p:cNvPr>
            <p:cNvSpPr>
              <a:spLocks/>
            </p:cNvSpPr>
            <p:nvPr/>
          </p:nvSpPr>
          <p:spPr bwMode="auto">
            <a:xfrm>
              <a:off x="6178182" y="3356204"/>
              <a:ext cx="54398" cy="34192"/>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29">
              <a:extLst>
                <a:ext uri="{FF2B5EF4-FFF2-40B4-BE49-F238E27FC236}">
                  <a16:creationId xmlns:a16="http://schemas.microsoft.com/office/drawing/2014/main" xmlns="" id="{337E9966-834C-44A0-A290-74AD5497BA25}"/>
                </a:ext>
              </a:extLst>
            </p:cNvPr>
            <p:cNvSpPr>
              <a:spLocks/>
            </p:cNvSpPr>
            <p:nvPr/>
          </p:nvSpPr>
          <p:spPr bwMode="auto">
            <a:xfrm>
              <a:off x="4996988" y="2474971"/>
              <a:ext cx="226914" cy="115011"/>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30">
              <a:extLst>
                <a:ext uri="{FF2B5EF4-FFF2-40B4-BE49-F238E27FC236}">
                  <a16:creationId xmlns:a16="http://schemas.microsoft.com/office/drawing/2014/main" xmlns="" id="{D3C56317-8756-41FF-A0BD-BDC67CE8614C}"/>
                </a:ext>
              </a:extLst>
            </p:cNvPr>
            <p:cNvSpPr>
              <a:spLocks/>
            </p:cNvSpPr>
            <p:nvPr/>
          </p:nvSpPr>
          <p:spPr bwMode="auto">
            <a:xfrm>
              <a:off x="5289178" y="2844871"/>
              <a:ext cx="96361" cy="105686"/>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31">
              <a:extLst>
                <a:ext uri="{FF2B5EF4-FFF2-40B4-BE49-F238E27FC236}">
                  <a16:creationId xmlns:a16="http://schemas.microsoft.com/office/drawing/2014/main" xmlns="" id="{D9C578F5-8D2E-445D-9620-BE20B9E11858}"/>
                </a:ext>
              </a:extLst>
            </p:cNvPr>
            <p:cNvSpPr>
              <a:spLocks noEditPoints="1"/>
            </p:cNvSpPr>
            <p:nvPr/>
          </p:nvSpPr>
          <p:spPr bwMode="auto">
            <a:xfrm>
              <a:off x="5335804" y="2670800"/>
              <a:ext cx="214480" cy="32638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32">
              <a:extLst>
                <a:ext uri="{FF2B5EF4-FFF2-40B4-BE49-F238E27FC236}">
                  <a16:creationId xmlns:a16="http://schemas.microsoft.com/office/drawing/2014/main" xmlns="" id="{3C1C5EC7-B9C6-4B91-8501-6770BFEF6089}"/>
                </a:ext>
              </a:extLst>
            </p:cNvPr>
            <p:cNvSpPr>
              <a:spLocks noEditPoints="1"/>
            </p:cNvSpPr>
            <p:nvPr/>
          </p:nvSpPr>
          <p:spPr bwMode="auto">
            <a:xfrm>
              <a:off x="5335804" y="2670800"/>
              <a:ext cx="214480" cy="32638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33">
              <a:extLst>
                <a:ext uri="{FF2B5EF4-FFF2-40B4-BE49-F238E27FC236}">
                  <a16:creationId xmlns:a16="http://schemas.microsoft.com/office/drawing/2014/main" xmlns="" id="{72C7B034-0AE6-4017-8E29-FD560BD60ACF}"/>
                </a:ext>
              </a:extLst>
            </p:cNvPr>
            <p:cNvSpPr>
              <a:spLocks noEditPoints="1"/>
            </p:cNvSpPr>
            <p:nvPr/>
          </p:nvSpPr>
          <p:spPr bwMode="auto">
            <a:xfrm>
              <a:off x="5680837" y="2765607"/>
              <a:ext cx="101024" cy="96361"/>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34">
              <a:extLst>
                <a:ext uri="{FF2B5EF4-FFF2-40B4-BE49-F238E27FC236}">
                  <a16:creationId xmlns:a16="http://schemas.microsoft.com/office/drawing/2014/main" xmlns="" id="{B05F70EB-D9BB-4776-B561-F45F0320C000}"/>
                </a:ext>
              </a:extLst>
            </p:cNvPr>
            <p:cNvSpPr>
              <a:spLocks noEditPoints="1"/>
            </p:cNvSpPr>
            <p:nvPr/>
          </p:nvSpPr>
          <p:spPr bwMode="auto">
            <a:xfrm>
              <a:off x="5750776" y="2380165"/>
              <a:ext cx="261106" cy="461599"/>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35">
              <a:extLst>
                <a:ext uri="{FF2B5EF4-FFF2-40B4-BE49-F238E27FC236}">
                  <a16:creationId xmlns:a16="http://schemas.microsoft.com/office/drawing/2014/main" xmlns="" id="{6453F8EA-D40B-48E0-813A-E7F699221B51}"/>
                </a:ext>
              </a:extLst>
            </p:cNvPr>
            <p:cNvSpPr>
              <a:spLocks noEditPoints="1"/>
            </p:cNvSpPr>
            <p:nvPr/>
          </p:nvSpPr>
          <p:spPr bwMode="auto">
            <a:xfrm>
              <a:off x="5965256" y="2704993"/>
              <a:ext cx="133661" cy="65277"/>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36">
              <a:extLst>
                <a:ext uri="{FF2B5EF4-FFF2-40B4-BE49-F238E27FC236}">
                  <a16:creationId xmlns:a16="http://schemas.microsoft.com/office/drawing/2014/main" xmlns="" id="{8BF46C60-5D29-4A6B-9393-88E0F4E91E49}"/>
                </a:ext>
              </a:extLst>
            </p:cNvPr>
            <p:cNvSpPr>
              <a:spLocks/>
            </p:cNvSpPr>
            <p:nvPr/>
          </p:nvSpPr>
          <p:spPr bwMode="auto">
            <a:xfrm>
              <a:off x="6210820" y="4049378"/>
              <a:ext cx="169409" cy="206709"/>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37">
              <a:extLst>
                <a:ext uri="{FF2B5EF4-FFF2-40B4-BE49-F238E27FC236}">
                  <a16:creationId xmlns:a16="http://schemas.microsoft.com/office/drawing/2014/main" xmlns="" id="{3357A4E2-F7D0-435E-BFDF-65771071A3E3}"/>
                </a:ext>
              </a:extLst>
            </p:cNvPr>
            <p:cNvSpPr>
              <a:spLocks/>
            </p:cNvSpPr>
            <p:nvPr/>
          </p:nvSpPr>
          <p:spPr bwMode="auto">
            <a:xfrm>
              <a:off x="6117568" y="4064921"/>
              <a:ext cx="115011" cy="119674"/>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38">
              <a:extLst>
                <a:ext uri="{FF2B5EF4-FFF2-40B4-BE49-F238E27FC236}">
                  <a16:creationId xmlns:a16="http://schemas.microsoft.com/office/drawing/2014/main" xmlns="" id="{8BAA42E2-2E55-4A92-974D-797054B25ABE}"/>
                </a:ext>
              </a:extLst>
            </p:cNvPr>
            <p:cNvSpPr>
              <a:spLocks/>
            </p:cNvSpPr>
            <p:nvPr/>
          </p:nvSpPr>
          <p:spPr bwMode="auto">
            <a:xfrm>
              <a:off x="6686406" y="3115302"/>
              <a:ext cx="374563" cy="216035"/>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39">
              <a:extLst>
                <a:ext uri="{FF2B5EF4-FFF2-40B4-BE49-F238E27FC236}">
                  <a16:creationId xmlns:a16="http://schemas.microsoft.com/office/drawing/2014/main" xmlns="" id="{73C6897C-632A-4F9D-8217-CC443994DB4E}"/>
                </a:ext>
              </a:extLst>
            </p:cNvPr>
            <p:cNvSpPr>
              <a:spLocks noEditPoints="1"/>
            </p:cNvSpPr>
            <p:nvPr/>
          </p:nvSpPr>
          <p:spPr bwMode="auto">
            <a:xfrm>
              <a:off x="5615561" y="1893699"/>
              <a:ext cx="547079" cy="864137"/>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40">
              <a:extLst>
                <a:ext uri="{FF2B5EF4-FFF2-40B4-BE49-F238E27FC236}">
                  <a16:creationId xmlns:a16="http://schemas.microsoft.com/office/drawing/2014/main" xmlns="" id="{7B3736D0-90B9-4F2F-9D6E-A61E6B534339}"/>
                </a:ext>
              </a:extLst>
            </p:cNvPr>
            <p:cNvSpPr>
              <a:spLocks/>
            </p:cNvSpPr>
            <p:nvPr/>
          </p:nvSpPr>
          <p:spPr bwMode="auto">
            <a:xfrm>
              <a:off x="9473093" y="2583765"/>
              <a:ext cx="71493" cy="26422"/>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41">
              <a:extLst>
                <a:ext uri="{FF2B5EF4-FFF2-40B4-BE49-F238E27FC236}">
                  <a16:creationId xmlns:a16="http://schemas.microsoft.com/office/drawing/2014/main" xmlns="" id="{D3159019-5A03-4B8A-8453-8917C5C0C8C8}"/>
                </a:ext>
              </a:extLst>
            </p:cNvPr>
            <p:cNvSpPr>
              <a:spLocks noEditPoints="1"/>
            </p:cNvSpPr>
            <p:nvPr/>
          </p:nvSpPr>
          <p:spPr bwMode="auto">
            <a:xfrm>
              <a:off x="8221959" y="3116857"/>
              <a:ext cx="362130" cy="360575"/>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42">
              <a:extLst>
                <a:ext uri="{FF2B5EF4-FFF2-40B4-BE49-F238E27FC236}">
                  <a16:creationId xmlns:a16="http://schemas.microsoft.com/office/drawing/2014/main" xmlns="" id="{D74E6B0E-699A-4659-AB46-FFB4F9971D53}"/>
                </a:ext>
              </a:extLst>
            </p:cNvPr>
            <p:cNvSpPr>
              <a:spLocks noEditPoints="1"/>
            </p:cNvSpPr>
            <p:nvPr/>
          </p:nvSpPr>
          <p:spPr bwMode="auto">
            <a:xfrm>
              <a:off x="7070295" y="2897714"/>
              <a:ext cx="1266676" cy="878125"/>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43">
              <a:extLst>
                <a:ext uri="{FF2B5EF4-FFF2-40B4-BE49-F238E27FC236}">
                  <a16:creationId xmlns:a16="http://schemas.microsoft.com/office/drawing/2014/main" xmlns="" id="{C8AFCCA1-6E37-4C65-A3F3-00B82692A98F}"/>
                </a:ext>
              </a:extLst>
            </p:cNvPr>
            <p:cNvSpPr>
              <a:spLocks noEditPoints="1"/>
            </p:cNvSpPr>
            <p:nvPr/>
          </p:nvSpPr>
          <p:spPr bwMode="auto">
            <a:xfrm>
              <a:off x="7959299" y="3758742"/>
              <a:ext cx="203601" cy="285973"/>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44">
              <a:extLst>
                <a:ext uri="{FF2B5EF4-FFF2-40B4-BE49-F238E27FC236}">
                  <a16:creationId xmlns:a16="http://schemas.microsoft.com/office/drawing/2014/main" xmlns="" id="{B5CC24E6-89F8-4FFB-87CA-81C6991CFAE7}"/>
                </a:ext>
              </a:extLst>
            </p:cNvPr>
            <p:cNvSpPr>
              <a:spLocks noEditPoints="1"/>
            </p:cNvSpPr>
            <p:nvPr/>
          </p:nvSpPr>
          <p:spPr bwMode="auto">
            <a:xfrm>
              <a:off x="8464414" y="4218786"/>
              <a:ext cx="267323" cy="169409"/>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45">
              <a:extLst>
                <a:ext uri="{FF2B5EF4-FFF2-40B4-BE49-F238E27FC236}">
                  <a16:creationId xmlns:a16="http://schemas.microsoft.com/office/drawing/2014/main" xmlns="" id="{5FAA32FE-3B13-4B5D-9971-2794798B15C6}"/>
                </a:ext>
              </a:extLst>
            </p:cNvPr>
            <p:cNvSpPr>
              <a:spLocks/>
            </p:cNvSpPr>
            <p:nvPr/>
          </p:nvSpPr>
          <p:spPr bwMode="auto">
            <a:xfrm>
              <a:off x="7189968" y="3953018"/>
              <a:ext cx="45072" cy="87035"/>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46">
              <a:extLst>
                <a:ext uri="{FF2B5EF4-FFF2-40B4-BE49-F238E27FC236}">
                  <a16:creationId xmlns:a16="http://schemas.microsoft.com/office/drawing/2014/main" xmlns="" id="{7CFE4E9B-F9A4-4FF2-9FE2-91860379C391}"/>
                </a:ext>
              </a:extLst>
            </p:cNvPr>
            <p:cNvSpPr>
              <a:spLocks/>
            </p:cNvSpPr>
            <p:nvPr/>
          </p:nvSpPr>
          <p:spPr bwMode="auto">
            <a:xfrm>
              <a:off x="6403541" y="4403737"/>
              <a:ext cx="156975" cy="310841"/>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47">
              <a:extLst>
                <a:ext uri="{FF2B5EF4-FFF2-40B4-BE49-F238E27FC236}">
                  <a16:creationId xmlns:a16="http://schemas.microsoft.com/office/drawing/2014/main" xmlns="" id="{D6D96793-3F22-4825-8746-E46CB7877B9C}"/>
                </a:ext>
              </a:extLst>
            </p:cNvPr>
            <p:cNvSpPr>
              <a:spLocks noEditPoints="1"/>
            </p:cNvSpPr>
            <p:nvPr/>
          </p:nvSpPr>
          <p:spPr bwMode="auto">
            <a:xfrm>
              <a:off x="6397324" y="3746308"/>
              <a:ext cx="253336" cy="153867"/>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48">
              <a:extLst>
                <a:ext uri="{FF2B5EF4-FFF2-40B4-BE49-F238E27FC236}">
                  <a16:creationId xmlns:a16="http://schemas.microsoft.com/office/drawing/2014/main" xmlns="" id="{636D49E5-F837-406D-8B0F-02DB52418CBD}"/>
                </a:ext>
              </a:extLst>
            </p:cNvPr>
            <p:cNvSpPr>
              <a:spLocks noEditPoints="1"/>
            </p:cNvSpPr>
            <p:nvPr/>
          </p:nvSpPr>
          <p:spPr bwMode="auto">
            <a:xfrm>
              <a:off x="8755051" y="4274737"/>
              <a:ext cx="170962" cy="122782"/>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49">
              <a:extLst>
                <a:ext uri="{FF2B5EF4-FFF2-40B4-BE49-F238E27FC236}">
                  <a16:creationId xmlns:a16="http://schemas.microsoft.com/office/drawing/2014/main" xmlns="" id="{97297C82-5B20-482A-888D-AF06A4A9FD0C}"/>
                </a:ext>
              </a:extLst>
            </p:cNvPr>
            <p:cNvSpPr>
              <a:spLocks noEditPoints="1"/>
            </p:cNvSpPr>
            <p:nvPr/>
          </p:nvSpPr>
          <p:spPr bwMode="auto">
            <a:xfrm>
              <a:off x="8755051" y="4274737"/>
              <a:ext cx="170962" cy="122782"/>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50">
              <a:extLst>
                <a:ext uri="{FF2B5EF4-FFF2-40B4-BE49-F238E27FC236}">
                  <a16:creationId xmlns:a16="http://schemas.microsoft.com/office/drawing/2014/main" xmlns="" id="{02EC8DB4-B941-4312-B71E-8252D0D7E4B6}"/>
                </a:ext>
              </a:extLst>
            </p:cNvPr>
            <p:cNvSpPr>
              <a:spLocks noEditPoints="1"/>
            </p:cNvSpPr>
            <p:nvPr/>
          </p:nvSpPr>
          <p:spPr bwMode="auto">
            <a:xfrm>
              <a:off x="7867600" y="4386640"/>
              <a:ext cx="865692" cy="77088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51">
              <a:extLst>
                <a:ext uri="{FF2B5EF4-FFF2-40B4-BE49-F238E27FC236}">
                  <a16:creationId xmlns:a16="http://schemas.microsoft.com/office/drawing/2014/main" xmlns="" id="{17F8D176-26E4-4787-AAC8-35EDBA169C14}"/>
                </a:ext>
              </a:extLst>
            </p:cNvPr>
            <p:cNvSpPr>
              <a:spLocks noEditPoints="1"/>
            </p:cNvSpPr>
            <p:nvPr/>
          </p:nvSpPr>
          <p:spPr bwMode="auto">
            <a:xfrm>
              <a:off x="9000615" y="4935274"/>
              <a:ext cx="264215" cy="313949"/>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52">
              <a:extLst>
                <a:ext uri="{FF2B5EF4-FFF2-40B4-BE49-F238E27FC236}">
                  <a16:creationId xmlns:a16="http://schemas.microsoft.com/office/drawing/2014/main" xmlns="" id="{8E1683F5-91ED-42D8-B4B2-11A2840B5214}"/>
                </a:ext>
              </a:extLst>
            </p:cNvPr>
            <p:cNvSpPr>
              <a:spLocks noEditPoints="1"/>
            </p:cNvSpPr>
            <p:nvPr/>
          </p:nvSpPr>
          <p:spPr bwMode="auto">
            <a:xfrm>
              <a:off x="9232191" y="4507868"/>
              <a:ext cx="57506" cy="52843"/>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53">
              <a:extLst>
                <a:ext uri="{FF2B5EF4-FFF2-40B4-BE49-F238E27FC236}">
                  <a16:creationId xmlns:a16="http://schemas.microsoft.com/office/drawing/2014/main" xmlns="" id="{C13CDEB3-E0D7-49DA-9099-2D7395BA3DE4}"/>
                </a:ext>
              </a:extLst>
            </p:cNvPr>
            <p:cNvSpPr>
              <a:spLocks/>
            </p:cNvSpPr>
            <p:nvPr/>
          </p:nvSpPr>
          <p:spPr bwMode="auto">
            <a:xfrm>
              <a:off x="6613359" y="3189904"/>
              <a:ext cx="303070" cy="19116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54">
              <a:extLst>
                <a:ext uri="{FF2B5EF4-FFF2-40B4-BE49-F238E27FC236}">
                  <a16:creationId xmlns:a16="http://schemas.microsoft.com/office/drawing/2014/main" xmlns="" id="{891A4E74-5A68-4515-9129-51151B4A8A00}"/>
                </a:ext>
              </a:extLst>
            </p:cNvPr>
            <p:cNvSpPr>
              <a:spLocks/>
            </p:cNvSpPr>
            <p:nvPr/>
          </p:nvSpPr>
          <p:spPr bwMode="auto">
            <a:xfrm>
              <a:off x="6429963" y="3258289"/>
              <a:ext cx="416526" cy="352804"/>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55">
              <a:extLst>
                <a:ext uri="{FF2B5EF4-FFF2-40B4-BE49-F238E27FC236}">
                  <a16:creationId xmlns:a16="http://schemas.microsoft.com/office/drawing/2014/main" xmlns="" id="{A617CD66-C92B-4AE6-B835-7570EFC07898}"/>
                </a:ext>
              </a:extLst>
            </p:cNvPr>
            <p:cNvSpPr>
              <a:spLocks noEditPoints="1"/>
            </p:cNvSpPr>
            <p:nvPr/>
          </p:nvSpPr>
          <p:spPr bwMode="auto">
            <a:xfrm>
              <a:off x="6484360" y="2841763"/>
              <a:ext cx="857920" cy="404093"/>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56">
              <a:extLst>
                <a:ext uri="{FF2B5EF4-FFF2-40B4-BE49-F238E27FC236}">
                  <a16:creationId xmlns:a16="http://schemas.microsoft.com/office/drawing/2014/main" xmlns="" id="{FFFC7A13-1149-478B-99D0-6F8F35E5DEC9}"/>
                </a:ext>
              </a:extLst>
            </p:cNvPr>
            <p:cNvSpPr>
              <a:spLocks noEditPoints="1"/>
            </p:cNvSpPr>
            <p:nvPr/>
          </p:nvSpPr>
          <p:spPr bwMode="auto">
            <a:xfrm>
              <a:off x="5918630" y="1847073"/>
              <a:ext cx="3604197" cy="1381687"/>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58">
              <a:extLst>
                <a:ext uri="{FF2B5EF4-FFF2-40B4-BE49-F238E27FC236}">
                  <a16:creationId xmlns:a16="http://schemas.microsoft.com/office/drawing/2014/main" xmlns="" id="{5F36F1BE-6069-49D8-B56B-E531C3BB96E4}"/>
                </a:ext>
              </a:extLst>
            </p:cNvPr>
            <p:cNvSpPr>
              <a:spLocks/>
            </p:cNvSpPr>
            <p:nvPr/>
          </p:nvSpPr>
          <p:spPr bwMode="auto">
            <a:xfrm>
              <a:off x="5766318" y="4035390"/>
              <a:ext cx="386997" cy="407201"/>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59">
              <a:extLst>
                <a:ext uri="{FF2B5EF4-FFF2-40B4-BE49-F238E27FC236}">
                  <a16:creationId xmlns:a16="http://schemas.microsoft.com/office/drawing/2014/main" xmlns="" id="{107488D7-A97D-4E16-9C09-8DDE6AF2112E}"/>
                </a:ext>
              </a:extLst>
            </p:cNvPr>
            <p:cNvSpPr>
              <a:spLocks/>
            </p:cNvSpPr>
            <p:nvPr/>
          </p:nvSpPr>
          <p:spPr bwMode="auto">
            <a:xfrm>
              <a:off x="6111351" y="4204799"/>
              <a:ext cx="34192" cy="45072"/>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60">
              <a:extLst>
                <a:ext uri="{FF2B5EF4-FFF2-40B4-BE49-F238E27FC236}">
                  <a16:creationId xmlns:a16="http://schemas.microsoft.com/office/drawing/2014/main" xmlns="" id="{7FAD93D7-B094-452B-BAAF-71ABD188F138}"/>
                </a:ext>
              </a:extLst>
            </p:cNvPr>
            <p:cNvSpPr>
              <a:spLocks/>
            </p:cNvSpPr>
            <p:nvPr/>
          </p:nvSpPr>
          <p:spPr bwMode="auto">
            <a:xfrm>
              <a:off x="6131556" y="4378869"/>
              <a:ext cx="225360" cy="360575"/>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61">
              <a:extLst>
                <a:ext uri="{FF2B5EF4-FFF2-40B4-BE49-F238E27FC236}">
                  <a16:creationId xmlns:a16="http://schemas.microsoft.com/office/drawing/2014/main" xmlns="" id="{EEF08073-FE0B-48CC-91EC-D0A0647524F6}"/>
                </a:ext>
              </a:extLst>
            </p:cNvPr>
            <p:cNvSpPr>
              <a:spLocks/>
            </p:cNvSpPr>
            <p:nvPr/>
          </p:nvSpPr>
          <p:spPr bwMode="auto">
            <a:xfrm>
              <a:off x="6119122" y="4173715"/>
              <a:ext cx="228468" cy="233130"/>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62">
              <a:extLst>
                <a:ext uri="{FF2B5EF4-FFF2-40B4-BE49-F238E27FC236}">
                  <a16:creationId xmlns:a16="http://schemas.microsoft.com/office/drawing/2014/main" xmlns="" id="{35046701-5865-4876-907E-2DAC0A8852C1}"/>
                </a:ext>
              </a:extLst>
            </p:cNvPr>
            <p:cNvSpPr>
              <a:spLocks/>
            </p:cNvSpPr>
            <p:nvPr/>
          </p:nvSpPr>
          <p:spPr bwMode="auto">
            <a:xfrm>
              <a:off x="6185953" y="4358664"/>
              <a:ext cx="69940" cy="16474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63">
              <a:extLst>
                <a:ext uri="{FF2B5EF4-FFF2-40B4-BE49-F238E27FC236}">
                  <a16:creationId xmlns:a16="http://schemas.microsoft.com/office/drawing/2014/main" xmlns="" id="{6CC4C07A-B0C7-4AFC-885C-5CBE99392CC1}"/>
                </a:ext>
              </a:extLst>
            </p:cNvPr>
            <p:cNvSpPr>
              <a:spLocks/>
            </p:cNvSpPr>
            <p:nvPr/>
          </p:nvSpPr>
          <p:spPr bwMode="auto">
            <a:xfrm>
              <a:off x="8953989" y="4594903"/>
              <a:ext cx="71493" cy="5595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64">
              <a:extLst>
                <a:ext uri="{FF2B5EF4-FFF2-40B4-BE49-F238E27FC236}">
                  <a16:creationId xmlns:a16="http://schemas.microsoft.com/office/drawing/2014/main" xmlns="" id="{683532A1-57C7-437E-824B-E52E6AE62E4D}"/>
                </a:ext>
              </a:extLst>
            </p:cNvPr>
            <p:cNvSpPr>
              <a:spLocks/>
            </p:cNvSpPr>
            <p:nvPr/>
          </p:nvSpPr>
          <p:spPr bwMode="auto">
            <a:xfrm>
              <a:off x="6935079" y="3234976"/>
              <a:ext cx="163192" cy="108794"/>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65">
              <a:extLst>
                <a:ext uri="{FF2B5EF4-FFF2-40B4-BE49-F238E27FC236}">
                  <a16:creationId xmlns:a16="http://schemas.microsoft.com/office/drawing/2014/main" xmlns="" id="{56B2E71F-0DD2-443C-BD57-A22947790423}"/>
                </a:ext>
              </a:extLst>
            </p:cNvPr>
            <p:cNvSpPr>
              <a:spLocks/>
            </p:cNvSpPr>
            <p:nvPr/>
          </p:nvSpPr>
          <p:spPr bwMode="auto">
            <a:xfrm>
              <a:off x="3842215" y="3604877"/>
              <a:ext cx="18650" cy="38856"/>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66">
              <a:extLst>
                <a:ext uri="{FF2B5EF4-FFF2-40B4-BE49-F238E27FC236}">
                  <a16:creationId xmlns:a16="http://schemas.microsoft.com/office/drawing/2014/main" xmlns="" id="{516B3A26-35E4-4EDC-983E-AB9A8C8ECC4B}"/>
                </a:ext>
              </a:extLst>
            </p:cNvPr>
            <p:cNvSpPr>
              <a:spLocks/>
            </p:cNvSpPr>
            <p:nvPr/>
          </p:nvSpPr>
          <p:spPr bwMode="auto">
            <a:xfrm>
              <a:off x="4190356" y="3925042"/>
              <a:ext cx="24867" cy="20205"/>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67">
              <a:extLst>
                <a:ext uri="{FF2B5EF4-FFF2-40B4-BE49-F238E27FC236}">
                  <a16:creationId xmlns:a16="http://schemas.microsoft.com/office/drawing/2014/main" xmlns="" id="{4D5BC90B-45ED-40A2-B425-56FCAA2E167B}"/>
                </a:ext>
              </a:extLst>
            </p:cNvPr>
            <p:cNvSpPr>
              <a:spLocks/>
            </p:cNvSpPr>
            <p:nvPr/>
          </p:nvSpPr>
          <p:spPr bwMode="auto">
            <a:xfrm>
              <a:off x="6415975" y="3224096"/>
              <a:ext cx="69940" cy="6061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68">
              <a:extLst>
                <a:ext uri="{FF2B5EF4-FFF2-40B4-BE49-F238E27FC236}">
                  <a16:creationId xmlns:a16="http://schemas.microsoft.com/office/drawing/2014/main" xmlns="" id="{65CA3DA7-11FF-4BA6-9EC8-9371DFF75B17}"/>
                </a:ext>
              </a:extLst>
            </p:cNvPr>
            <p:cNvSpPr>
              <a:spLocks noEditPoints="1"/>
            </p:cNvSpPr>
            <p:nvPr/>
          </p:nvSpPr>
          <p:spPr bwMode="auto">
            <a:xfrm>
              <a:off x="6448614" y="3210109"/>
              <a:ext cx="104132" cy="85482"/>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69">
              <a:extLst>
                <a:ext uri="{FF2B5EF4-FFF2-40B4-BE49-F238E27FC236}">
                  <a16:creationId xmlns:a16="http://schemas.microsoft.com/office/drawing/2014/main" xmlns="" id="{47B7CF95-407D-485F-B217-365C1BA70450}"/>
                </a:ext>
              </a:extLst>
            </p:cNvPr>
            <p:cNvSpPr>
              <a:spLocks/>
            </p:cNvSpPr>
            <p:nvPr/>
          </p:nvSpPr>
          <p:spPr bwMode="auto">
            <a:xfrm>
              <a:off x="6782767" y="3298698"/>
              <a:ext cx="303070" cy="216035"/>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70">
              <a:extLst>
                <a:ext uri="{FF2B5EF4-FFF2-40B4-BE49-F238E27FC236}">
                  <a16:creationId xmlns:a16="http://schemas.microsoft.com/office/drawing/2014/main" xmlns="" id="{D8923329-1DDD-40C8-8BC9-8B22A3E9AADF}"/>
                </a:ext>
              </a:extLst>
            </p:cNvPr>
            <p:cNvSpPr>
              <a:spLocks/>
            </p:cNvSpPr>
            <p:nvPr/>
          </p:nvSpPr>
          <p:spPr bwMode="auto">
            <a:xfrm>
              <a:off x="6795200" y="3331337"/>
              <a:ext cx="348141" cy="313949"/>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71">
              <a:extLst>
                <a:ext uri="{FF2B5EF4-FFF2-40B4-BE49-F238E27FC236}">
                  <a16:creationId xmlns:a16="http://schemas.microsoft.com/office/drawing/2014/main" xmlns="" id="{D17E2BF2-E1F6-4CCB-BFD8-BB443F251E49}"/>
                </a:ext>
              </a:extLst>
            </p:cNvPr>
            <p:cNvSpPr>
              <a:spLocks noEditPoints="1"/>
            </p:cNvSpPr>
            <p:nvPr/>
          </p:nvSpPr>
          <p:spPr bwMode="auto">
            <a:xfrm>
              <a:off x="7493038" y="4033836"/>
              <a:ext cx="971377" cy="352804"/>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72">
              <a:extLst>
                <a:ext uri="{FF2B5EF4-FFF2-40B4-BE49-F238E27FC236}">
                  <a16:creationId xmlns:a16="http://schemas.microsoft.com/office/drawing/2014/main" xmlns="" id="{1F3A4F32-900C-44A9-B455-F98F003A686D}"/>
                </a:ext>
              </a:extLst>
            </p:cNvPr>
            <p:cNvSpPr>
              <a:spLocks noEditPoints="1"/>
            </p:cNvSpPr>
            <p:nvPr/>
          </p:nvSpPr>
          <p:spPr bwMode="auto">
            <a:xfrm>
              <a:off x="8105394" y="4332243"/>
              <a:ext cx="68385" cy="29530"/>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73">
              <a:extLst>
                <a:ext uri="{FF2B5EF4-FFF2-40B4-BE49-F238E27FC236}">
                  <a16:creationId xmlns:a16="http://schemas.microsoft.com/office/drawing/2014/main" xmlns="" id="{B127DD0B-6C2C-427A-BA04-667F9E4A34F1}"/>
                </a:ext>
              </a:extLst>
            </p:cNvPr>
            <p:cNvSpPr>
              <a:spLocks/>
            </p:cNvSpPr>
            <p:nvPr/>
          </p:nvSpPr>
          <p:spPr bwMode="auto">
            <a:xfrm>
              <a:off x="5783415" y="3078001"/>
              <a:ext cx="71493" cy="38856"/>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74">
              <a:extLst>
                <a:ext uri="{FF2B5EF4-FFF2-40B4-BE49-F238E27FC236}">
                  <a16:creationId xmlns:a16="http://schemas.microsoft.com/office/drawing/2014/main" xmlns="" id="{4550091C-47D4-4200-85AB-812D71AF88FF}"/>
                </a:ext>
              </a:extLst>
            </p:cNvPr>
            <p:cNvSpPr>
              <a:spLocks noEditPoints="1"/>
            </p:cNvSpPr>
            <p:nvPr/>
          </p:nvSpPr>
          <p:spPr bwMode="auto">
            <a:xfrm>
              <a:off x="5651307" y="3073339"/>
              <a:ext cx="242456" cy="264214"/>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75">
              <a:extLst>
                <a:ext uri="{FF2B5EF4-FFF2-40B4-BE49-F238E27FC236}">
                  <a16:creationId xmlns:a16="http://schemas.microsoft.com/office/drawing/2014/main" xmlns="" id="{D81E127C-617D-4DD1-BE6D-0EE3EB376C66}"/>
                </a:ext>
              </a:extLst>
            </p:cNvPr>
            <p:cNvSpPr>
              <a:spLocks/>
            </p:cNvSpPr>
            <p:nvPr/>
          </p:nvSpPr>
          <p:spPr bwMode="auto">
            <a:xfrm>
              <a:off x="5893763" y="3171254"/>
              <a:ext cx="26422" cy="3263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76">
              <a:extLst>
                <a:ext uri="{FF2B5EF4-FFF2-40B4-BE49-F238E27FC236}">
                  <a16:creationId xmlns:a16="http://schemas.microsoft.com/office/drawing/2014/main" xmlns="" id="{D768726D-1FF1-43EC-A6A4-09AC263FE570}"/>
                </a:ext>
              </a:extLst>
            </p:cNvPr>
            <p:cNvSpPr>
              <a:spLocks/>
            </p:cNvSpPr>
            <p:nvPr/>
          </p:nvSpPr>
          <p:spPr bwMode="auto">
            <a:xfrm>
              <a:off x="5899979" y="3096652"/>
              <a:ext cx="88590" cy="104132"/>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81" name="组合 180">
            <a:extLst>
              <a:ext uri="{FF2B5EF4-FFF2-40B4-BE49-F238E27FC236}">
                <a16:creationId xmlns:a16="http://schemas.microsoft.com/office/drawing/2014/main" xmlns="" id="{F88AF60B-56B9-4053-B02E-40BDC8C7C9DC}"/>
              </a:ext>
            </a:extLst>
          </p:cNvPr>
          <p:cNvGrpSpPr/>
          <p:nvPr/>
        </p:nvGrpSpPr>
        <p:grpSpPr>
          <a:xfrm>
            <a:off x="605376" y="1991306"/>
            <a:ext cx="3526758" cy="1693107"/>
            <a:chOff x="3624780" y="2411338"/>
            <a:chExt cx="5890544" cy="1067093"/>
          </a:xfrm>
        </p:grpSpPr>
        <p:sp>
          <p:nvSpPr>
            <p:cNvPr id="182" name="文本框 181">
              <a:extLst>
                <a:ext uri="{FF2B5EF4-FFF2-40B4-BE49-F238E27FC236}">
                  <a16:creationId xmlns:a16="http://schemas.microsoft.com/office/drawing/2014/main" xmlns="" id="{AD9E4A9E-CC42-46FE-9293-D7216EB4AA03}"/>
                </a:ext>
              </a:extLst>
            </p:cNvPr>
            <p:cNvSpPr txBox="1"/>
            <p:nvPr/>
          </p:nvSpPr>
          <p:spPr>
            <a:xfrm>
              <a:off x="3640231" y="2411338"/>
              <a:ext cx="5875093" cy="252172"/>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183" name="文本框 182">
              <a:extLst>
                <a:ext uri="{FF2B5EF4-FFF2-40B4-BE49-F238E27FC236}">
                  <a16:creationId xmlns:a16="http://schemas.microsoft.com/office/drawing/2014/main" xmlns="" id="{9FE7EC87-BDCB-4199-87FD-9DF310CA0C6D}"/>
                </a:ext>
              </a:extLst>
            </p:cNvPr>
            <p:cNvSpPr txBox="1"/>
            <p:nvPr/>
          </p:nvSpPr>
          <p:spPr>
            <a:xfrm>
              <a:off x="3624780" y="2624562"/>
              <a:ext cx="5875192" cy="853869"/>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206" name="Content Placeholder 2">
            <a:extLst>
              <a:ext uri="{FF2B5EF4-FFF2-40B4-BE49-F238E27FC236}">
                <a16:creationId xmlns:a16="http://schemas.microsoft.com/office/drawing/2014/main" xmlns="" id="{56487454-3FA6-446A-9A17-6364CB1C1A1C}"/>
              </a:ext>
            </a:extLst>
          </p:cNvPr>
          <p:cNvSpPr txBox="1">
            <a:spLocks/>
          </p:cNvSpPr>
          <p:nvPr/>
        </p:nvSpPr>
        <p:spPr>
          <a:xfrm>
            <a:off x="613679" y="4323393"/>
            <a:ext cx="2037903" cy="2077406"/>
          </a:xfrm>
          <a:prstGeom prst="rect">
            <a:avLst/>
          </a:prstGeom>
          <a:solidFill>
            <a:srgbClr val="2588B9"/>
          </a:solidFill>
          <a:ln>
            <a:solidFill>
              <a:schemeClr val="bg1"/>
            </a:solid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spcBef>
                <a:spcPts val="0"/>
              </a:spcBef>
              <a:buNone/>
            </a:pPr>
            <a:r>
              <a:rPr lang="zh-CN" altLang="en-US" sz="1800"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a:t>
            </a:r>
            <a:endParaRPr lang="en-US" altLang="zh-CN" sz="1800"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0" lvl="0" indent="0">
              <a:lnSpc>
                <a:spcPct val="150000"/>
              </a:lnSpc>
              <a:spcBef>
                <a:spcPts val="0"/>
              </a:spcBef>
              <a:buNone/>
            </a:pPr>
            <a:r>
              <a:rPr lang="zh-CN" altLang="en-US"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2000" dirty="0">
              <a:solidFill>
                <a:srgbClr val="FFFF00"/>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04" name="Content Placeholder 2">
            <a:extLst>
              <a:ext uri="{FF2B5EF4-FFF2-40B4-BE49-F238E27FC236}">
                <a16:creationId xmlns:a16="http://schemas.microsoft.com/office/drawing/2014/main" xmlns="" id="{7001779D-7B5B-4ABF-AD62-71EE22ADB097}"/>
              </a:ext>
            </a:extLst>
          </p:cNvPr>
          <p:cNvSpPr txBox="1">
            <a:spLocks/>
          </p:cNvSpPr>
          <p:nvPr/>
        </p:nvSpPr>
        <p:spPr>
          <a:xfrm>
            <a:off x="2898758" y="4323394"/>
            <a:ext cx="2021317" cy="2077406"/>
          </a:xfrm>
          <a:prstGeom prst="rect">
            <a:avLst/>
          </a:prstGeom>
          <a:solidFill>
            <a:srgbClr val="00A3DA"/>
          </a:solidFill>
          <a:ln>
            <a:solidFill>
              <a:schemeClr val="bg1"/>
            </a:solid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spcBef>
                <a:spcPts val="0"/>
              </a:spcBef>
              <a:buNone/>
            </a:pPr>
            <a:r>
              <a:rPr lang="zh-CN" altLang="en-US" sz="1800"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a:t>
            </a:r>
            <a:endParaRPr lang="en-US" altLang="zh-CN" sz="1800"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0" lvl="0" indent="0">
              <a:lnSpc>
                <a:spcPct val="150000"/>
              </a:lnSpc>
              <a:spcBef>
                <a:spcPts val="0"/>
              </a:spcBef>
              <a:buNone/>
            </a:pPr>
            <a:r>
              <a:rPr lang="zh-CN" altLang="en-US"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600" dirty="0">
              <a:solidFill>
                <a:srgbClr val="FFFF00"/>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0" lvl="0" indent="0">
              <a:lnSpc>
                <a:spcPct val="150000"/>
              </a:lnSpc>
              <a:spcBef>
                <a:spcPts val="0"/>
              </a:spcBef>
              <a:buNone/>
            </a:pPr>
            <a:endParaRPr lang="en-US" altLang="zh-CN" sz="1200" dirty="0">
              <a:solidFill>
                <a:srgbClr val="FFFF00"/>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02" name="Content Placeholder 2">
            <a:extLst>
              <a:ext uri="{FF2B5EF4-FFF2-40B4-BE49-F238E27FC236}">
                <a16:creationId xmlns:a16="http://schemas.microsoft.com/office/drawing/2014/main" xmlns="" id="{5AEF0868-6C27-4CD7-87CA-9284A189F204}"/>
              </a:ext>
            </a:extLst>
          </p:cNvPr>
          <p:cNvSpPr txBox="1">
            <a:spLocks/>
          </p:cNvSpPr>
          <p:nvPr/>
        </p:nvSpPr>
        <p:spPr>
          <a:xfrm>
            <a:off x="5203424" y="4323394"/>
            <a:ext cx="2058812" cy="2077406"/>
          </a:xfrm>
          <a:prstGeom prst="rect">
            <a:avLst/>
          </a:prstGeom>
          <a:solidFill>
            <a:srgbClr val="2588B9"/>
          </a:solidFill>
          <a:ln>
            <a:solidFill>
              <a:schemeClr val="bg1"/>
            </a:solidFill>
          </a:ln>
        </p:spPr>
        <p:txBody>
          <a:bodyPr vert="horz" lIns="121920" tIns="60960" rIns="121920" bIns="60960" rtlCol="0">
            <a:noAutofit/>
          </a:bodyPr>
          <a:lstStyle>
            <a:defPPr>
              <a:defRPr lang="zh-CN"/>
            </a:defPPr>
            <a:lvl1pPr lvl="0" indent="0">
              <a:lnSpc>
                <a:spcPct val="150000"/>
              </a:lnSpc>
              <a:spcBef>
                <a:spcPts val="0"/>
              </a:spcBef>
              <a:buFont typeface="Arial" pitchFamily="34" charset="0"/>
              <a:buNone/>
              <a:defRPr sz="1200" b="1">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42950" indent="-285750">
              <a:spcBef>
                <a:spcPct val="20000"/>
              </a:spcBef>
              <a:buFont typeface="Arial" pitchFamily="34" charset="0"/>
              <a:buChar char="–"/>
              <a:defRPr sz="1200">
                <a:solidFill>
                  <a:schemeClr val="bg1">
                    <a:lumMod val="65000"/>
                  </a:schemeClr>
                </a:solidFill>
              </a:defRPr>
            </a:lvl2pPr>
            <a:lvl3pPr marL="1143000" indent="-228600">
              <a:spcBef>
                <a:spcPct val="20000"/>
              </a:spcBef>
              <a:buFont typeface="Arial" pitchFamily="34" charset="0"/>
              <a:buChar char="•"/>
              <a:defRPr sz="1100">
                <a:solidFill>
                  <a:schemeClr val="bg1">
                    <a:lumMod val="65000"/>
                  </a:schemeClr>
                </a:solidFill>
              </a:defRPr>
            </a:lvl3pPr>
            <a:lvl4pPr marL="1600200" indent="-228600">
              <a:spcBef>
                <a:spcPct val="20000"/>
              </a:spcBef>
              <a:buFont typeface="Arial" pitchFamily="34" charset="0"/>
              <a:buChar char="–"/>
              <a:defRPr sz="1050">
                <a:solidFill>
                  <a:schemeClr val="bg1">
                    <a:lumMod val="65000"/>
                  </a:schemeClr>
                </a:solidFill>
              </a:defRPr>
            </a:lvl4pPr>
            <a:lvl5pPr marL="2057400" indent="-228600">
              <a:spcBef>
                <a:spcPct val="20000"/>
              </a:spcBef>
              <a:buFont typeface="Arial" pitchFamily="34" charset="0"/>
              <a:buChar char="»"/>
              <a:defRPr sz="1050">
                <a:solidFill>
                  <a:schemeClr val="bg1">
                    <a:lumMod val="6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lvl="0"/>
            <a:r>
              <a:rPr lang="zh-CN" altLang="en-US" sz="1800" dirty="0"/>
              <a:t>小标题</a:t>
            </a:r>
            <a:endParaRPr lang="en-US" altLang="zh-CN" sz="1800" dirty="0"/>
          </a:p>
          <a:p>
            <a:pPr lvl="0"/>
            <a:r>
              <a:rPr lang="zh-CN" altLang="en-US" sz="1400" b="0" dirty="0"/>
              <a:t>这里是正文这里是正文这里是正文这里是正文这里是正文这里是正文这里是正文这里是正文</a:t>
            </a:r>
            <a:endParaRPr lang="en-US" altLang="zh-CN" sz="1400" b="0" dirty="0">
              <a:solidFill>
                <a:srgbClr val="FFFF00"/>
              </a:solidFill>
            </a:endParaRPr>
          </a:p>
        </p:txBody>
      </p:sp>
      <p:sp>
        <p:nvSpPr>
          <p:cNvPr id="200" name="Content Placeholder 2">
            <a:extLst>
              <a:ext uri="{FF2B5EF4-FFF2-40B4-BE49-F238E27FC236}">
                <a16:creationId xmlns:a16="http://schemas.microsoft.com/office/drawing/2014/main" xmlns="" id="{630CDB9A-EC02-4237-A17D-B7FF0A57273A}"/>
              </a:ext>
            </a:extLst>
          </p:cNvPr>
          <p:cNvSpPr txBox="1">
            <a:spLocks/>
          </p:cNvSpPr>
          <p:nvPr/>
        </p:nvSpPr>
        <p:spPr>
          <a:xfrm>
            <a:off x="7463800" y="4317330"/>
            <a:ext cx="2056014" cy="2083470"/>
          </a:xfrm>
          <a:prstGeom prst="rect">
            <a:avLst/>
          </a:prstGeom>
          <a:solidFill>
            <a:srgbClr val="00A3DA"/>
          </a:solidFill>
          <a:ln>
            <a:solidFill>
              <a:schemeClr val="bg1"/>
            </a:solid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spcBef>
                <a:spcPts val="0"/>
              </a:spcBef>
              <a:buNone/>
            </a:pPr>
            <a:r>
              <a:rPr lang="zh-CN" altLang="en-US" sz="1800"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a:t>
            </a:r>
            <a:endParaRPr lang="en-US" altLang="zh-CN" sz="1800"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0" lvl="0" indent="0">
              <a:lnSpc>
                <a:spcPct val="150000"/>
              </a:lnSpc>
              <a:spcBef>
                <a:spcPts val="0"/>
              </a:spcBef>
              <a:buNone/>
            </a:pPr>
            <a:r>
              <a:rPr lang="zh-CN" altLang="en-US"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200" dirty="0">
              <a:solidFill>
                <a:srgbClr val="FFFF00"/>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89" name="TextBox 442">
            <a:extLst>
              <a:ext uri="{FF2B5EF4-FFF2-40B4-BE49-F238E27FC236}">
                <a16:creationId xmlns:a16="http://schemas.microsoft.com/office/drawing/2014/main" xmlns="" id="{20ACAABA-F60E-49FF-BC8C-20BE8A9C6D50}"/>
              </a:ext>
            </a:extLst>
          </p:cNvPr>
          <p:cNvSpPr txBox="1"/>
          <p:nvPr/>
        </p:nvSpPr>
        <p:spPr>
          <a:xfrm>
            <a:off x="2008323" y="4082984"/>
            <a:ext cx="639919" cy="369332"/>
          </a:xfrm>
          <a:prstGeom prst="rect">
            <a:avLst/>
          </a:prstGeom>
          <a:solidFill>
            <a:srgbClr val="2588B9"/>
          </a:solidFill>
          <a:ln>
            <a:solidFill>
              <a:schemeClr val="bg1"/>
            </a:solidFill>
          </a:ln>
        </p:spPr>
        <p:txBody>
          <a:bodyPr wrap="none" rtlCol="0">
            <a:spAutoFit/>
          </a:bodyPr>
          <a:lstStyle/>
          <a:p>
            <a:pPr algn="ctr"/>
            <a:r>
              <a:rPr lang="zh-CN" altLang="en-US"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a:t>
            </a:r>
            <a:endParaRPr lang="en-US"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90" name="TextBox 440">
            <a:extLst>
              <a:ext uri="{FF2B5EF4-FFF2-40B4-BE49-F238E27FC236}">
                <a16:creationId xmlns:a16="http://schemas.microsoft.com/office/drawing/2014/main" xmlns="" id="{6C1DD0B1-59EC-4B0F-AEFA-89584782A2EA}"/>
              </a:ext>
            </a:extLst>
          </p:cNvPr>
          <p:cNvSpPr txBox="1"/>
          <p:nvPr/>
        </p:nvSpPr>
        <p:spPr>
          <a:xfrm>
            <a:off x="4227552" y="4076878"/>
            <a:ext cx="688010" cy="400110"/>
          </a:xfrm>
          <a:prstGeom prst="rect">
            <a:avLst/>
          </a:prstGeom>
          <a:solidFill>
            <a:srgbClr val="00A3DA"/>
          </a:solidFill>
          <a:ln>
            <a:solidFill>
              <a:schemeClr val="bg1"/>
            </a:solidFill>
          </a:ln>
        </p:spPr>
        <p:txBody>
          <a:bodyPr wrap="none" rtlCol="0">
            <a:spAutoFit/>
          </a:bodyPr>
          <a:lstStyle/>
          <a:p>
            <a:pPr algn="ctr"/>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a:t>
            </a:r>
            <a:endParaRPr lang="en-US" altLang="zh-CN"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91" name="TextBox 438">
            <a:extLst>
              <a:ext uri="{FF2B5EF4-FFF2-40B4-BE49-F238E27FC236}">
                <a16:creationId xmlns:a16="http://schemas.microsoft.com/office/drawing/2014/main" xmlns="" id="{3FEF1564-7AF7-4807-B0A0-F4D84434A505}"/>
              </a:ext>
            </a:extLst>
          </p:cNvPr>
          <p:cNvSpPr txBox="1"/>
          <p:nvPr/>
        </p:nvSpPr>
        <p:spPr>
          <a:xfrm>
            <a:off x="6626182" y="4076878"/>
            <a:ext cx="639919" cy="369332"/>
          </a:xfrm>
          <a:prstGeom prst="rect">
            <a:avLst/>
          </a:prstGeom>
          <a:solidFill>
            <a:srgbClr val="2588B9"/>
          </a:solidFill>
          <a:ln>
            <a:solidFill>
              <a:schemeClr val="bg1"/>
            </a:solidFill>
          </a:ln>
        </p:spPr>
        <p:txBody>
          <a:bodyPr wrap="none" rtlCol="0">
            <a:spAutoFit/>
          </a:bodyPr>
          <a:lstStyle/>
          <a:p>
            <a:pPr lvl="0" algn="ctr"/>
            <a:r>
              <a:rPr lang="zh-CN" altLang="en-US"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a:t>
            </a:r>
            <a:endParaRPr lang="en-US" altLang="zh-CN"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98" name="TextBox 436">
            <a:extLst>
              <a:ext uri="{FF2B5EF4-FFF2-40B4-BE49-F238E27FC236}">
                <a16:creationId xmlns:a16="http://schemas.microsoft.com/office/drawing/2014/main" xmlns="" id="{43B3E7A3-B35B-4C49-B27D-19DEF2DBCFC5}"/>
              </a:ext>
            </a:extLst>
          </p:cNvPr>
          <p:cNvSpPr txBox="1"/>
          <p:nvPr/>
        </p:nvSpPr>
        <p:spPr>
          <a:xfrm>
            <a:off x="8878336" y="4112846"/>
            <a:ext cx="639919" cy="369332"/>
          </a:xfrm>
          <a:prstGeom prst="rect">
            <a:avLst/>
          </a:prstGeom>
          <a:solidFill>
            <a:srgbClr val="00A3DA"/>
          </a:solidFill>
          <a:ln>
            <a:solidFill>
              <a:schemeClr val="bg1"/>
            </a:solidFill>
          </a:ln>
        </p:spPr>
        <p:txBody>
          <a:bodyPr wrap="none" rtlCol="0">
            <a:spAutoFit/>
          </a:bodyPr>
          <a:lstStyle/>
          <a:p>
            <a:pPr lvl="0" algn="ctr"/>
            <a:r>
              <a:rPr lang="zh-CN" altLang="en-US"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a:t>
            </a:r>
            <a:endParaRPr lang="en-US" altLang="zh-CN"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96" name="Content Placeholder 2">
            <a:extLst>
              <a:ext uri="{FF2B5EF4-FFF2-40B4-BE49-F238E27FC236}">
                <a16:creationId xmlns:a16="http://schemas.microsoft.com/office/drawing/2014/main" xmlns="" id="{E6914EC7-2C08-4B86-8260-1B30F1E98A03}"/>
              </a:ext>
            </a:extLst>
          </p:cNvPr>
          <p:cNvSpPr txBox="1">
            <a:spLocks/>
          </p:cNvSpPr>
          <p:nvPr/>
        </p:nvSpPr>
        <p:spPr>
          <a:xfrm>
            <a:off x="9690631" y="4320792"/>
            <a:ext cx="2037903" cy="2077406"/>
          </a:xfrm>
          <a:prstGeom prst="rect">
            <a:avLst/>
          </a:prstGeom>
          <a:solidFill>
            <a:srgbClr val="2588B9"/>
          </a:solidFill>
          <a:ln>
            <a:solidFill>
              <a:schemeClr val="bg1"/>
            </a:solidFill>
          </a:ln>
        </p:spPr>
        <p:txBody>
          <a:bodyPr vert="horz" lIns="121920" tIns="60960" rIns="121920" bIns="60960" rtlCol="0">
            <a:noAutofit/>
          </a:bodyPr>
          <a:lstStyle>
            <a:defPPr>
              <a:defRPr lang="zh-CN"/>
            </a:defPPr>
            <a:lvl1pPr lvl="0" indent="0">
              <a:lnSpc>
                <a:spcPct val="150000"/>
              </a:lnSpc>
              <a:spcBef>
                <a:spcPts val="0"/>
              </a:spcBef>
              <a:buFont typeface="Arial" pitchFamily="34" charset="0"/>
              <a:buNone/>
              <a:defRPr sz="1200" b="1">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42950" indent="-285750">
              <a:spcBef>
                <a:spcPct val="20000"/>
              </a:spcBef>
              <a:buFont typeface="Arial" pitchFamily="34" charset="0"/>
              <a:buChar char="–"/>
              <a:defRPr sz="1200">
                <a:solidFill>
                  <a:schemeClr val="bg1">
                    <a:lumMod val="65000"/>
                  </a:schemeClr>
                </a:solidFill>
              </a:defRPr>
            </a:lvl2pPr>
            <a:lvl3pPr marL="1143000" indent="-228600">
              <a:spcBef>
                <a:spcPct val="20000"/>
              </a:spcBef>
              <a:buFont typeface="Arial" pitchFamily="34" charset="0"/>
              <a:buChar char="•"/>
              <a:defRPr sz="1100">
                <a:solidFill>
                  <a:schemeClr val="bg1">
                    <a:lumMod val="65000"/>
                  </a:schemeClr>
                </a:solidFill>
              </a:defRPr>
            </a:lvl3pPr>
            <a:lvl4pPr marL="1600200" indent="-228600">
              <a:spcBef>
                <a:spcPct val="20000"/>
              </a:spcBef>
              <a:buFont typeface="Arial" pitchFamily="34" charset="0"/>
              <a:buChar char="–"/>
              <a:defRPr sz="1050">
                <a:solidFill>
                  <a:schemeClr val="bg1">
                    <a:lumMod val="65000"/>
                  </a:schemeClr>
                </a:solidFill>
              </a:defRPr>
            </a:lvl4pPr>
            <a:lvl5pPr marL="2057400" indent="-228600">
              <a:spcBef>
                <a:spcPct val="20000"/>
              </a:spcBef>
              <a:buFont typeface="Arial" pitchFamily="34" charset="0"/>
              <a:buChar char="»"/>
              <a:defRPr sz="1050">
                <a:solidFill>
                  <a:schemeClr val="bg1">
                    <a:lumMod val="6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lvl="0"/>
            <a:r>
              <a:rPr lang="zh-CN" altLang="en-US" sz="1800" dirty="0"/>
              <a:t>小标题</a:t>
            </a:r>
            <a:endParaRPr lang="en-US" altLang="zh-CN" sz="1800" dirty="0"/>
          </a:p>
          <a:p>
            <a:pPr lvl="0"/>
            <a:r>
              <a:rPr lang="zh-CN" altLang="en-US" sz="1400" b="0" dirty="0"/>
              <a:t>这里是正文这里是正文这里是正文这里是正文这里是正文这里是正文这里是正文这里是正文</a:t>
            </a:r>
            <a:endParaRPr lang="en-US" altLang="zh-CN" b="0" dirty="0">
              <a:solidFill>
                <a:srgbClr val="FFFF00"/>
              </a:solidFill>
            </a:endParaRPr>
          </a:p>
        </p:txBody>
      </p:sp>
      <p:sp>
        <p:nvSpPr>
          <p:cNvPr id="194" name="TextBox 442">
            <a:extLst>
              <a:ext uri="{FF2B5EF4-FFF2-40B4-BE49-F238E27FC236}">
                <a16:creationId xmlns:a16="http://schemas.microsoft.com/office/drawing/2014/main" xmlns="" id="{162A4700-252F-454A-950B-54E50C2783C9}"/>
              </a:ext>
            </a:extLst>
          </p:cNvPr>
          <p:cNvSpPr txBox="1"/>
          <p:nvPr/>
        </p:nvSpPr>
        <p:spPr>
          <a:xfrm>
            <a:off x="11085905" y="4092267"/>
            <a:ext cx="639919" cy="369332"/>
          </a:xfrm>
          <a:prstGeom prst="rect">
            <a:avLst/>
          </a:prstGeom>
          <a:solidFill>
            <a:srgbClr val="2588B9"/>
          </a:solidFill>
          <a:ln>
            <a:solidFill>
              <a:schemeClr val="bg1"/>
            </a:solidFill>
          </a:ln>
        </p:spPr>
        <p:txBody>
          <a:bodyPr wrap="none" rtlCol="0">
            <a:spAutoFit/>
          </a:bodyPr>
          <a:lstStyle/>
          <a:p>
            <a:pPr lvl="0" algn="ctr"/>
            <a:r>
              <a:rPr lang="zh-CN" altLang="en-US"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a:t>
            </a:r>
            <a:endParaRPr lang="en-US" altLang="zh-CN"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95" name="矩形 194">
            <a:extLst>
              <a:ext uri="{FF2B5EF4-FFF2-40B4-BE49-F238E27FC236}">
                <a16:creationId xmlns:a16="http://schemas.microsoft.com/office/drawing/2014/main" xmlns="" id="{CB8BC03F-B673-40D4-B1A4-F6BFAA18B512}"/>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文本框 196">
            <a:extLst>
              <a:ext uri="{FF2B5EF4-FFF2-40B4-BE49-F238E27FC236}">
                <a16:creationId xmlns:a16="http://schemas.microsoft.com/office/drawing/2014/main" xmlns="" id="{F6256B83-0536-43BB-8FEE-194875165FC4}"/>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04</a:t>
            </a:r>
            <a:endParaRPr lang="zh-CN" altLang="en-US" sz="3600" dirty="0">
              <a:solidFill>
                <a:schemeClr val="bg1"/>
              </a:solidFill>
            </a:endParaRPr>
          </a:p>
        </p:txBody>
      </p:sp>
      <p:sp>
        <p:nvSpPr>
          <p:cNvPr id="199" name="文本框 198">
            <a:extLst>
              <a:ext uri="{FF2B5EF4-FFF2-40B4-BE49-F238E27FC236}">
                <a16:creationId xmlns:a16="http://schemas.microsoft.com/office/drawing/2014/main" xmlns="" id="{2BF3B8C1-D69E-4668-96BC-7F7F4AB93402}"/>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标题四</a:t>
            </a:r>
          </a:p>
        </p:txBody>
      </p:sp>
      <p:sp>
        <p:nvSpPr>
          <p:cNvPr id="201" name="文本框 200">
            <a:extLst>
              <a:ext uri="{FF2B5EF4-FFF2-40B4-BE49-F238E27FC236}">
                <a16:creationId xmlns:a16="http://schemas.microsoft.com/office/drawing/2014/main" xmlns="" id="{E2084A8D-6385-4BA0-9473-26EB7DBD5AB8}"/>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小标题四</a:t>
            </a:r>
          </a:p>
        </p:txBody>
      </p:sp>
      <p:sp>
        <p:nvSpPr>
          <p:cNvPr id="203" name="文本框 202">
            <a:extLst>
              <a:ext uri="{FF2B5EF4-FFF2-40B4-BE49-F238E27FC236}">
                <a16:creationId xmlns:a16="http://schemas.microsoft.com/office/drawing/2014/main" xmlns="" id="{F99389BA-FE95-48AB-873B-BF48B27D0918}"/>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364102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xmlns="" id="{9D143F30-9794-447C-AD8E-75AA93F1F7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5348" y="4094536"/>
            <a:ext cx="3294329" cy="2026864"/>
          </a:xfrm>
          <a:prstGeom prst="rect">
            <a:avLst/>
          </a:prstGeom>
        </p:spPr>
      </p:pic>
      <p:sp>
        <p:nvSpPr>
          <p:cNvPr id="7" name="矩形 6">
            <a:extLst>
              <a:ext uri="{FF2B5EF4-FFF2-40B4-BE49-F238E27FC236}">
                <a16:creationId xmlns:a16="http://schemas.microsoft.com/office/drawing/2014/main" xmlns="" id="{B5EB6D26-7799-4918-8692-807882873BDB}"/>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8" name="矩形 7">
            <a:extLst>
              <a:ext uri="{FF2B5EF4-FFF2-40B4-BE49-F238E27FC236}">
                <a16:creationId xmlns:a16="http://schemas.microsoft.com/office/drawing/2014/main" xmlns="" id="{9E5447BF-1231-447E-99E0-02BD62BC2CE2}"/>
              </a:ext>
            </a:extLst>
          </p:cNvPr>
          <p:cNvSpPr/>
          <p:nvPr/>
        </p:nvSpPr>
        <p:spPr>
          <a:xfrm>
            <a:off x="696962" y="1613316"/>
            <a:ext cx="3294330" cy="2042207"/>
          </a:xfrm>
          <a:prstGeom prst="rect">
            <a:avLst/>
          </a:prstGeom>
          <a:blipFill>
            <a:blip r:embed="rId3">
              <a:grayscl/>
            </a:blip>
            <a:srcRect/>
            <a:stretch>
              <a:fillRect t="-3773" b="-37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7" name="矩形 16">
            <a:extLst>
              <a:ext uri="{FF2B5EF4-FFF2-40B4-BE49-F238E27FC236}">
                <a16:creationId xmlns:a16="http://schemas.microsoft.com/office/drawing/2014/main" xmlns="" id="{0DA5CB09-9DD7-4C27-9947-9A7F36805EFB}"/>
              </a:ext>
            </a:extLst>
          </p:cNvPr>
          <p:cNvSpPr/>
          <p:nvPr/>
        </p:nvSpPr>
        <p:spPr>
          <a:xfrm>
            <a:off x="8200710" y="1614488"/>
            <a:ext cx="3294330" cy="2042207"/>
          </a:xfrm>
          <a:prstGeom prst="rect">
            <a:avLst/>
          </a:prstGeom>
          <a:blipFill>
            <a:blip r:embed="rId4">
              <a:grayscl/>
            </a:blip>
            <a:srcRect/>
            <a:stretch>
              <a:fillRect t="-6055" b="-59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4" name="矩形 33">
            <a:extLst>
              <a:ext uri="{FF2B5EF4-FFF2-40B4-BE49-F238E27FC236}">
                <a16:creationId xmlns:a16="http://schemas.microsoft.com/office/drawing/2014/main" xmlns="" id="{FDF0F12F-619A-41FD-9010-3B8450E996B5}"/>
              </a:ext>
            </a:extLst>
          </p:cNvPr>
          <p:cNvSpPr/>
          <p:nvPr/>
        </p:nvSpPr>
        <p:spPr>
          <a:xfrm>
            <a:off x="5070648" y="2451580"/>
            <a:ext cx="2459705" cy="290721"/>
          </a:xfrm>
          <a:prstGeom prst="rect">
            <a:avLst/>
          </a:prstGeom>
        </p:spPr>
        <p:txBody>
          <a:bodyPr wrap="square">
            <a:spAutoFit/>
            <a:scene3d>
              <a:camera prst="orthographicFront"/>
              <a:lightRig rig="threePt" dir="t">
                <a:rot lat="0" lon="0" rev="0"/>
              </a:lightRig>
            </a:scene3d>
            <a:sp3d contourW="12700"/>
          </a:bodyPr>
          <a:lstStyle/>
          <a:p>
            <a:pPr>
              <a:lnSpc>
                <a:spcPct val="125000"/>
              </a:lnSpc>
            </a:pPr>
            <a:r>
              <a:rPr lang="en-US" altLang="zh-CN" sz="11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2006</a:t>
            </a:r>
            <a:r>
              <a:rPr lang="zh-CN" altLang="en-US" sz="11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年通过</a:t>
            </a:r>
            <a:r>
              <a:rPr lang="en-US" altLang="zh-CN" sz="11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ISO9001</a:t>
            </a:r>
            <a:r>
              <a:rPr lang="zh-CN" altLang="en-US" sz="11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质量体系认证</a:t>
            </a:r>
          </a:p>
        </p:txBody>
      </p:sp>
      <p:grpSp>
        <p:nvGrpSpPr>
          <p:cNvPr id="57" name="组合 56">
            <a:extLst>
              <a:ext uri="{FF2B5EF4-FFF2-40B4-BE49-F238E27FC236}">
                <a16:creationId xmlns:a16="http://schemas.microsoft.com/office/drawing/2014/main" xmlns="" id="{17D7A4F7-8EDB-4572-A777-30C570C3B62A}"/>
              </a:ext>
            </a:extLst>
          </p:cNvPr>
          <p:cNvGrpSpPr/>
          <p:nvPr/>
        </p:nvGrpSpPr>
        <p:grpSpPr>
          <a:xfrm>
            <a:off x="695325" y="4076878"/>
            <a:ext cx="3294330" cy="2042207"/>
            <a:chOff x="695325" y="4076878"/>
            <a:chExt cx="3294330" cy="2042207"/>
          </a:xfrm>
        </p:grpSpPr>
        <p:grpSp>
          <p:nvGrpSpPr>
            <p:cNvPr id="18" name="组合 17">
              <a:extLst>
                <a:ext uri="{FF2B5EF4-FFF2-40B4-BE49-F238E27FC236}">
                  <a16:creationId xmlns:a16="http://schemas.microsoft.com/office/drawing/2014/main" xmlns="" id="{EA4728C7-6A3E-4578-86C6-F3BD2F495470}"/>
                </a:ext>
              </a:extLst>
            </p:cNvPr>
            <p:cNvGrpSpPr/>
            <p:nvPr/>
          </p:nvGrpSpPr>
          <p:grpSpPr>
            <a:xfrm>
              <a:off x="695325" y="4076878"/>
              <a:ext cx="3294330" cy="2042207"/>
              <a:chOff x="4448836" y="1628776"/>
              <a:chExt cx="3294330" cy="2042207"/>
            </a:xfrm>
            <a:solidFill>
              <a:srgbClr val="40BAE3"/>
            </a:solidFill>
          </p:grpSpPr>
          <p:sp>
            <p:nvSpPr>
              <p:cNvPr id="19" name="矩形 18">
                <a:extLst>
                  <a:ext uri="{FF2B5EF4-FFF2-40B4-BE49-F238E27FC236}">
                    <a16:creationId xmlns:a16="http://schemas.microsoft.com/office/drawing/2014/main" xmlns="" id="{AC17A5CA-F77D-4665-8B85-DDF8AC22444D}"/>
                  </a:ext>
                </a:extLst>
              </p:cNvPr>
              <p:cNvSpPr/>
              <p:nvPr/>
            </p:nvSpPr>
            <p:spPr>
              <a:xfrm>
                <a:off x="4448836" y="1628776"/>
                <a:ext cx="3294330" cy="20422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20" name="组合 19">
                <a:extLst>
                  <a:ext uri="{FF2B5EF4-FFF2-40B4-BE49-F238E27FC236}">
                    <a16:creationId xmlns:a16="http://schemas.microsoft.com/office/drawing/2014/main" xmlns="" id="{AB3CFB19-3E1E-4F5B-95C8-B585FE133339}"/>
                  </a:ext>
                </a:extLst>
              </p:cNvPr>
              <p:cNvGrpSpPr/>
              <p:nvPr/>
            </p:nvGrpSpPr>
            <p:grpSpPr>
              <a:xfrm>
                <a:off x="4706279" y="1984816"/>
                <a:ext cx="3036887" cy="761710"/>
                <a:chOff x="874713" y="5110102"/>
                <a:chExt cx="3036887" cy="761710"/>
              </a:xfrm>
              <a:grpFill/>
            </p:grpSpPr>
            <p:sp>
              <p:nvSpPr>
                <p:cNvPr id="21" name="矩形 20">
                  <a:extLst>
                    <a:ext uri="{FF2B5EF4-FFF2-40B4-BE49-F238E27FC236}">
                      <a16:creationId xmlns:a16="http://schemas.microsoft.com/office/drawing/2014/main" xmlns="" id="{B4B34503-78C4-4F8C-8659-7C9D1CB9BC1F}"/>
                    </a:ext>
                  </a:extLst>
                </p:cNvPr>
                <p:cNvSpPr/>
                <p:nvPr/>
              </p:nvSpPr>
              <p:spPr>
                <a:xfrm>
                  <a:off x="1272953" y="5128685"/>
                  <a:ext cx="2638647" cy="400110"/>
                </a:xfrm>
                <a:prstGeom prst="rect">
                  <a:avLst/>
                </a:prstGeom>
                <a:grpFill/>
              </p:spPr>
              <p:txBody>
                <a:bodyPr wrap="square">
                  <a:spAutoFit/>
                  <a:scene3d>
                    <a:camera prst="orthographicFront"/>
                    <a:lightRig rig="threePt" dir="t">
                      <a:rot lat="0" lon="0" rev="0"/>
                    </a:lightRig>
                  </a:scene3d>
                  <a:sp3d contourW="12700"/>
                </a:bodyPr>
                <a:lstStyle/>
                <a:p>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grpSp>
              <p:nvGrpSpPr>
                <p:cNvPr id="22" name="组合 21">
                  <a:extLst>
                    <a:ext uri="{FF2B5EF4-FFF2-40B4-BE49-F238E27FC236}">
                      <a16:creationId xmlns:a16="http://schemas.microsoft.com/office/drawing/2014/main" xmlns="" id="{8DEFC317-7EB7-4808-81A1-7D8BACCF110B}"/>
                    </a:ext>
                  </a:extLst>
                </p:cNvPr>
                <p:cNvGrpSpPr/>
                <p:nvPr/>
              </p:nvGrpSpPr>
              <p:grpSpPr>
                <a:xfrm>
                  <a:off x="874713" y="5110102"/>
                  <a:ext cx="382587" cy="382587"/>
                  <a:chOff x="1974562" y="-1313014"/>
                  <a:chExt cx="990600" cy="990600"/>
                </a:xfrm>
                <a:grpFill/>
              </p:grpSpPr>
              <p:sp>
                <p:nvSpPr>
                  <p:cNvPr id="24" name="椭圆 23">
                    <a:extLst>
                      <a:ext uri="{FF2B5EF4-FFF2-40B4-BE49-F238E27FC236}">
                        <a16:creationId xmlns:a16="http://schemas.microsoft.com/office/drawing/2014/main" xmlns="" id="{B917B1CF-7296-43DF-B63B-D31A5CF48F84}"/>
                      </a:ext>
                    </a:extLst>
                  </p:cNvPr>
                  <p:cNvSpPr/>
                  <p:nvPr/>
                </p:nvSpPr>
                <p:spPr>
                  <a:xfrm>
                    <a:off x="1974562" y="-1313014"/>
                    <a:ext cx="990600" cy="990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5" name="燕尾形 35">
                    <a:extLst>
                      <a:ext uri="{FF2B5EF4-FFF2-40B4-BE49-F238E27FC236}">
                        <a16:creationId xmlns:a16="http://schemas.microsoft.com/office/drawing/2014/main" xmlns="" id="{491BB917-D51C-478D-9409-A133FFAEB6AA}"/>
                      </a:ext>
                    </a:extLst>
                  </p:cNvPr>
                  <p:cNvSpPr/>
                  <p:nvPr/>
                </p:nvSpPr>
                <p:spPr>
                  <a:xfrm>
                    <a:off x="2332412" y="-1064066"/>
                    <a:ext cx="348311" cy="492702"/>
                  </a:xfrm>
                  <a:prstGeom prst="chevron">
                    <a:avLst>
                      <a:gd name="adj" fmla="val 5724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23" name="矩形 22">
                  <a:extLst>
                    <a:ext uri="{FF2B5EF4-FFF2-40B4-BE49-F238E27FC236}">
                      <a16:creationId xmlns:a16="http://schemas.microsoft.com/office/drawing/2014/main" xmlns="" id="{11A92FC0-9F81-448C-A993-B4EAB2B164A3}"/>
                    </a:ext>
                  </a:extLst>
                </p:cNvPr>
                <p:cNvSpPr/>
                <p:nvPr/>
              </p:nvSpPr>
              <p:spPr>
                <a:xfrm>
                  <a:off x="1272953" y="5526909"/>
                  <a:ext cx="2459705" cy="344903"/>
                </a:xfrm>
                <a:prstGeom prst="rect">
                  <a:avLst/>
                </a:prstGeom>
                <a:grpFill/>
              </p:spPr>
              <p:txBody>
                <a:bodyPr wrap="square">
                  <a:spAutoFit/>
                  <a:scene3d>
                    <a:camera prst="orthographicFront"/>
                    <a:lightRig rig="threePt" dir="t">
                      <a:rot lat="0" lon="0" rev="0"/>
                    </a:lightRig>
                  </a:scene3d>
                  <a:sp3d contourW="12700"/>
                </a:bodyPr>
                <a:lstStyle/>
                <a:p>
                  <a:pPr>
                    <a:lnSpc>
                      <a:spcPct val="125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a:t>
                  </a:r>
                </a:p>
              </p:txBody>
            </p:sp>
          </p:grpSp>
        </p:grpSp>
        <p:grpSp>
          <p:nvGrpSpPr>
            <p:cNvPr id="53" name="组合 52">
              <a:extLst>
                <a:ext uri="{FF2B5EF4-FFF2-40B4-BE49-F238E27FC236}">
                  <a16:creationId xmlns:a16="http://schemas.microsoft.com/office/drawing/2014/main" xmlns="" id="{18A33459-FFF5-4F51-BDC7-97931F5B2B0D}"/>
                </a:ext>
              </a:extLst>
            </p:cNvPr>
            <p:cNvGrpSpPr/>
            <p:nvPr/>
          </p:nvGrpSpPr>
          <p:grpSpPr>
            <a:xfrm>
              <a:off x="911868" y="4432917"/>
              <a:ext cx="382587" cy="382587"/>
              <a:chOff x="911868" y="4432917"/>
              <a:chExt cx="382587" cy="382587"/>
            </a:xfrm>
          </p:grpSpPr>
          <p:sp>
            <p:nvSpPr>
              <p:cNvPr id="42" name="椭圆 41">
                <a:extLst>
                  <a:ext uri="{FF2B5EF4-FFF2-40B4-BE49-F238E27FC236}">
                    <a16:creationId xmlns:a16="http://schemas.microsoft.com/office/drawing/2014/main" xmlns="" id="{963B62C6-0F20-4FF4-9197-72253E3B0FB0}"/>
                  </a:ext>
                </a:extLst>
              </p:cNvPr>
              <p:cNvSpPr/>
              <p:nvPr/>
            </p:nvSpPr>
            <p:spPr>
              <a:xfrm>
                <a:off x="911868" y="4432917"/>
                <a:ext cx="382587" cy="3825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44" name="燕尾形 43">
                <a:extLst>
                  <a:ext uri="{FF2B5EF4-FFF2-40B4-BE49-F238E27FC236}">
                    <a16:creationId xmlns:a16="http://schemas.microsoft.com/office/drawing/2014/main" xmlns="" id="{47CA1804-4D2F-4D52-B397-063C73A1D34C}"/>
                  </a:ext>
                </a:extLst>
              </p:cNvPr>
              <p:cNvSpPr/>
              <p:nvPr/>
            </p:nvSpPr>
            <p:spPr>
              <a:xfrm>
                <a:off x="1038519" y="4529065"/>
                <a:ext cx="134524" cy="190290"/>
              </a:xfrm>
              <a:prstGeom prst="chevron">
                <a:avLst>
                  <a:gd name="adj" fmla="val 57245"/>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grpSp>
        <p:nvGrpSpPr>
          <p:cNvPr id="45" name="组合 44">
            <a:extLst>
              <a:ext uri="{FF2B5EF4-FFF2-40B4-BE49-F238E27FC236}">
                <a16:creationId xmlns:a16="http://schemas.microsoft.com/office/drawing/2014/main" xmlns="" id="{317A8572-024A-471B-BF89-307C32787BEC}"/>
              </a:ext>
            </a:extLst>
          </p:cNvPr>
          <p:cNvGrpSpPr/>
          <p:nvPr/>
        </p:nvGrpSpPr>
        <p:grpSpPr>
          <a:xfrm>
            <a:off x="4485348" y="1613315"/>
            <a:ext cx="3294330" cy="2042207"/>
            <a:chOff x="4448836" y="1628776"/>
            <a:chExt cx="3294330" cy="2042207"/>
          </a:xfrm>
          <a:solidFill>
            <a:srgbClr val="40BAE3"/>
          </a:solidFill>
        </p:grpSpPr>
        <p:sp>
          <p:nvSpPr>
            <p:cNvPr id="46" name="矩形 45">
              <a:extLst>
                <a:ext uri="{FF2B5EF4-FFF2-40B4-BE49-F238E27FC236}">
                  <a16:creationId xmlns:a16="http://schemas.microsoft.com/office/drawing/2014/main" xmlns="" id="{68E6D6AA-5BAE-4090-8594-3BF9012008B9}"/>
                </a:ext>
              </a:extLst>
            </p:cNvPr>
            <p:cNvSpPr/>
            <p:nvPr/>
          </p:nvSpPr>
          <p:spPr>
            <a:xfrm>
              <a:off x="4448836" y="1628776"/>
              <a:ext cx="3294330" cy="20422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47" name="组合 46">
              <a:extLst>
                <a:ext uri="{FF2B5EF4-FFF2-40B4-BE49-F238E27FC236}">
                  <a16:creationId xmlns:a16="http://schemas.microsoft.com/office/drawing/2014/main" xmlns="" id="{DB94E3D9-7DB8-4394-840D-6C155548B025}"/>
                </a:ext>
              </a:extLst>
            </p:cNvPr>
            <p:cNvGrpSpPr/>
            <p:nvPr/>
          </p:nvGrpSpPr>
          <p:grpSpPr>
            <a:xfrm>
              <a:off x="4706279" y="1984816"/>
              <a:ext cx="3036887" cy="761710"/>
              <a:chOff x="874713" y="5110102"/>
              <a:chExt cx="3036887" cy="761710"/>
            </a:xfrm>
            <a:grpFill/>
          </p:grpSpPr>
          <p:sp>
            <p:nvSpPr>
              <p:cNvPr id="48" name="矩形 47">
                <a:extLst>
                  <a:ext uri="{FF2B5EF4-FFF2-40B4-BE49-F238E27FC236}">
                    <a16:creationId xmlns:a16="http://schemas.microsoft.com/office/drawing/2014/main" xmlns="" id="{F9C8B157-1C1C-4060-B727-D0C52E61EBA1}"/>
                  </a:ext>
                </a:extLst>
              </p:cNvPr>
              <p:cNvSpPr/>
              <p:nvPr/>
            </p:nvSpPr>
            <p:spPr>
              <a:xfrm>
                <a:off x="1272953" y="5128685"/>
                <a:ext cx="2638647" cy="400110"/>
              </a:xfrm>
              <a:prstGeom prst="rect">
                <a:avLst/>
              </a:prstGeom>
              <a:grpFill/>
            </p:spPr>
            <p:txBody>
              <a:bodyPr wrap="square">
                <a:spAutoFit/>
                <a:scene3d>
                  <a:camera prst="orthographicFront"/>
                  <a:lightRig rig="threePt" dir="t">
                    <a:rot lat="0" lon="0" rev="0"/>
                  </a:lightRig>
                </a:scene3d>
                <a:sp3d contourW="12700"/>
              </a:bodyPr>
              <a:lstStyle/>
              <a:p>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grpSp>
            <p:nvGrpSpPr>
              <p:cNvPr id="49" name="组合 48">
                <a:extLst>
                  <a:ext uri="{FF2B5EF4-FFF2-40B4-BE49-F238E27FC236}">
                    <a16:creationId xmlns:a16="http://schemas.microsoft.com/office/drawing/2014/main" xmlns="" id="{310D8041-87AB-4AB4-BD2C-3332F7B8A045}"/>
                  </a:ext>
                </a:extLst>
              </p:cNvPr>
              <p:cNvGrpSpPr/>
              <p:nvPr/>
            </p:nvGrpSpPr>
            <p:grpSpPr>
              <a:xfrm>
                <a:off x="874713" y="5110102"/>
                <a:ext cx="382587" cy="382587"/>
                <a:chOff x="1974562" y="-1313014"/>
                <a:chExt cx="990600" cy="990600"/>
              </a:xfrm>
              <a:grpFill/>
            </p:grpSpPr>
            <p:sp>
              <p:nvSpPr>
                <p:cNvPr id="51" name="椭圆 50">
                  <a:extLst>
                    <a:ext uri="{FF2B5EF4-FFF2-40B4-BE49-F238E27FC236}">
                      <a16:creationId xmlns:a16="http://schemas.microsoft.com/office/drawing/2014/main" xmlns="" id="{0AB87B60-473B-4546-AEA7-778874BF351B}"/>
                    </a:ext>
                  </a:extLst>
                </p:cNvPr>
                <p:cNvSpPr/>
                <p:nvPr/>
              </p:nvSpPr>
              <p:spPr>
                <a:xfrm>
                  <a:off x="1974562" y="-1313014"/>
                  <a:ext cx="990600" cy="990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52" name="燕尾形 35">
                  <a:extLst>
                    <a:ext uri="{FF2B5EF4-FFF2-40B4-BE49-F238E27FC236}">
                      <a16:creationId xmlns:a16="http://schemas.microsoft.com/office/drawing/2014/main" xmlns="" id="{A37F7496-29EC-4DC0-9004-084473039713}"/>
                    </a:ext>
                  </a:extLst>
                </p:cNvPr>
                <p:cNvSpPr/>
                <p:nvPr/>
              </p:nvSpPr>
              <p:spPr>
                <a:xfrm>
                  <a:off x="2332412" y="-1064066"/>
                  <a:ext cx="348311" cy="492702"/>
                </a:xfrm>
                <a:prstGeom prst="chevron">
                  <a:avLst>
                    <a:gd name="adj" fmla="val 5724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50" name="矩形 49">
                <a:extLst>
                  <a:ext uri="{FF2B5EF4-FFF2-40B4-BE49-F238E27FC236}">
                    <a16:creationId xmlns:a16="http://schemas.microsoft.com/office/drawing/2014/main" xmlns="" id="{58612752-9CEE-41ED-9D84-5F0BED85C052}"/>
                  </a:ext>
                </a:extLst>
              </p:cNvPr>
              <p:cNvSpPr/>
              <p:nvPr/>
            </p:nvSpPr>
            <p:spPr>
              <a:xfrm>
                <a:off x="1272953" y="5526909"/>
                <a:ext cx="2459705" cy="344903"/>
              </a:xfrm>
              <a:prstGeom prst="rect">
                <a:avLst/>
              </a:prstGeom>
              <a:grpFill/>
            </p:spPr>
            <p:txBody>
              <a:bodyPr wrap="square">
                <a:spAutoFit/>
                <a:scene3d>
                  <a:camera prst="orthographicFront"/>
                  <a:lightRig rig="threePt" dir="t">
                    <a:rot lat="0" lon="0" rev="0"/>
                  </a:lightRig>
                </a:scene3d>
                <a:sp3d contourW="12700"/>
              </a:bodyPr>
              <a:lstStyle/>
              <a:p>
                <a:pPr>
                  <a:lnSpc>
                    <a:spcPct val="125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a:t>
                </a:r>
              </a:p>
            </p:txBody>
          </p:sp>
        </p:grpSp>
      </p:grpSp>
      <p:grpSp>
        <p:nvGrpSpPr>
          <p:cNvPr id="54" name="组合 53">
            <a:extLst>
              <a:ext uri="{FF2B5EF4-FFF2-40B4-BE49-F238E27FC236}">
                <a16:creationId xmlns:a16="http://schemas.microsoft.com/office/drawing/2014/main" xmlns="" id="{C10EC662-DD1E-477A-985E-31AD23DC2AF3}"/>
              </a:ext>
            </a:extLst>
          </p:cNvPr>
          <p:cNvGrpSpPr/>
          <p:nvPr/>
        </p:nvGrpSpPr>
        <p:grpSpPr>
          <a:xfrm>
            <a:off x="4758444" y="1981310"/>
            <a:ext cx="382587" cy="382587"/>
            <a:chOff x="911868" y="4432917"/>
            <a:chExt cx="382587" cy="382587"/>
          </a:xfrm>
        </p:grpSpPr>
        <p:sp>
          <p:nvSpPr>
            <p:cNvPr id="55" name="椭圆 54">
              <a:extLst>
                <a:ext uri="{FF2B5EF4-FFF2-40B4-BE49-F238E27FC236}">
                  <a16:creationId xmlns:a16="http://schemas.microsoft.com/office/drawing/2014/main" xmlns="" id="{2FAE22CA-1CE7-4EF0-9F54-B56518EF8E40}"/>
                </a:ext>
              </a:extLst>
            </p:cNvPr>
            <p:cNvSpPr/>
            <p:nvPr/>
          </p:nvSpPr>
          <p:spPr>
            <a:xfrm>
              <a:off x="911868" y="4432917"/>
              <a:ext cx="382587" cy="3825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56" name="燕尾形 43">
              <a:extLst>
                <a:ext uri="{FF2B5EF4-FFF2-40B4-BE49-F238E27FC236}">
                  <a16:creationId xmlns:a16="http://schemas.microsoft.com/office/drawing/2014/main" xmlns="" id="{0EE5B560-FD12-4D3F-887F-42606B628ABF}"/>
                </a:ext>
              </a:extLst>
            </p:cNvPr>
            <p:cNvSpPr/>
            <p:nvPr/>
          </p:nvSpPr>
          <p:spPr>
            <a:xfrm>
              <a:off x="1038519" y="4529065"/>
              <a:ext cx="134524" cy="190290"/>
            </a:xfrm>
            <a:prstGeom prst="chevron">
              <a:avLst>
                <a:gd name="adj" fmla="val 57245"/>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58" name="组合 57">
            <a:extLst>
              <a:ext uri="{FF2B5EF4-FFF2-40B4-BE49-F238E27FC236}">
                <a16:creationId xmlns:a16="http://schemas.microsoft.com/office/drawing/2014/main" xmlns="" id="{2CCCB901-5522-47A7-9812-E65B4EB3180B}"/>
              </a:ext>
            </a:extLst>
          </p:cNvPr>
          <p:cNvGrpSpPr/>
          <p:nvPr/>
        </p:nvGrpSpPr>
        <p:grpSpPr>
          <a:xfrm>
            <a:off x="8200710" y="4076878"/>
            <a:ext cx="3294330" cy="2042207"/>
            <a:chOff x="695325" y="4076878"/>
            <a:chExt cx="3294330" cy="2042207"/>
          </a:xfrm>
        </p:grpSpPr>
        <p:grpSp>
          <p:nvGrpSpPr>
            <p:cNvPr id="59" name="组合 58">
              <a:extLst>
                <a:ext uri="{FF2B5EF4-FFF2-40B4-BE49-F238E27FC236}">
                  <a16:creationId xmlns:a16="http://schemas.microsoft.com/office/drawing/2014/main" xmlns="" id="{44EB572D-5055-4D16-9880-439F0FEEB96C}"/>
                </a:ext>
              </a:extLst>
            </p:cNvPr>
            <p:cNvGrpSpPr/>
            <p:nvPr/>
          </p:nvGrpSpPr>
          <p:grpSpPr>
            <a:xfrm>
              <a:off x="695325" y="4076878"/>
              <a:ext cx="3294330" cy="2042207"/>
              <a:chOff x="4448836" y="1628776"/>
              <a:chExt cx="3294330" cy="2042207"/>
            </a:xfrm>
            <a:solidFill>
              <a:srgbClr val="40BAE3"/>
            </a:solidFill>
          </p:grpSpPr>
          <p:sp>
            <p:nvSpPr>
              <p:cNvPr id="63" name="矩形 62">
                <a:extLst>
                  <a:ext uri="{FF2B5EF4-FFF2-40B4-BE49-F238E27FC236}">
                    <a16:creationId xmlns:a16="http://schemas.microsoft.com/office/drawing/2014/main" xmlns="" id="{DDF073A0-3540-4D27-A4D2-B9D317563400}"/>
                  </a:ext>
                </a:extLst>
              </p:cNvPr>
              <p:cNvSpPr/>
              <p:nvPr/>
            </p:nvSpPr>
            <p:spPr>
              <a:xfrm>
                <a:off x="4448836" y="1628776"/>
                <a:ext cx="3294330" cy="20422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64" name="组合 63">
                <a:extLst>
                  <a:ext uri="{FF2B5EF4-FFF2-40B4-BE49-F238E27FC236}">
                    <a16:creationId xmlns:a16="http://schemas.microsoft.com/office/drawing/2014/main" xmlns="" id="{C1D7E343-7523-4434-92B0-F40D31443F8B}"/>
                  </a:ext>
                </a:extLst>
              </p:cNvPr>
              <p:cNvGrpSpPr/>
              <p:nvPr/>
            </p:nvGrpSpPr>
            <p:grpSpPr>
              <a:xfrm>
                <a:off x="4706279" y="1984816"/>
                <a:ext cx="3036887" cy="761710"/>
                <a:chOff x="874713" y="5110102"/>
                <a:chExt cx="3036887" cy="761710"/>
              </a:xfrm>
              <a:grpFill/>
            </p:grpSpPr>
            <p:sp>
              <p:nvSpPr>
                <p:cNvPr id="65" name="矩形 64">
                  <a:extLst>
                    <a:ext uri="{FF2B5EF4-FFF2-40B4-BE49-F238E27FC236}">
                      <a16:creationId xmlns:a16="http://schemas.microsoft.com/office/drawing/2014/main" xmlns="" id="{FA31F7F2-8092-4CD7-906C-AC0EC2C0EA7C}"/>
                    </a:ext>
                  </a:extLst>
                </p:cNvPr>
                <p:cNvSpPr/>
                <p:nvPr/>
              </p:nvSpPr>
              <p:spPr>
                <a:xfrm>
                  <a:off x="1272953" y="5128685"/>
                  <a:ext cx="2638647" cy="400110"/>
                </a:xfrm>
                <a:prstGeom prst="rect">
                  <a:avLst/>
                </a:prstGeom>
                <a:grpFill/>
              </p:spPr>
              <p:txBody>
                <a:bodyPr wrap="square">
                  <a:spAutoFit/>
                  <a:scene3d>
                    <a:camera prst="orthographicFront"/>
                    <a:lightRig rig="threePt" dir="t">
                      <a:rot lat="0" lon="0" rev="0"/>
                    </a:lightRig>
                  </a:scene3d>
                  <a:sp3d contourW="12700"/>
                </a:bodyPr>
                <a:lstStyle/>
                <a:p>
                  <a:r>
                    <a:rPr lang="zh-CN" altLang="en-US" sz="2000" b="1"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主题点三</a:t>
                  </a:r>
                </a:p>
              </p:txBody>
            </p:sp>
            <p:grpSp>
              <p:nvGrpSpPr>
                <p:cNvPr id="66" name="组合 65">
                  <a:extLst>
                    <a:ext uri="{FF2B5EF4-FFF2-40B4-BE49-F238E27FC236}">
                      <a16:creationId xmlns:a16="http://schemas.microsoft.com/office/drawing/2014/main" xmlns="" id="{700976B1-3795-438E-A245-479D316DF7F5}"/>
                    </a:ext>
                  </a:extLst>
                </p:cNvPr>
                <p:cNvGrpSpPr/>
                <p:nvPr/>
              </p:nvGrpSpPr>
              <p:grpSpPr>
                <a:xfrm>
                  <a:off x="874713" y="5110102"/>
                  <a:ext cx="382587" cy="382587"/>
                  <a:chOff x="1974562" y="-1313014"/>
                  <a:chExt cx="990600" cy="990600"/>
                </a:xfrm>
                <a:grpFill/>
              </p:grpSpPr>
              <p:sp>
                <p:nvSpPr>
                  <p:cNvPr id="68" name="椭圆 67">
                    <a:extLst>
                      <a:ext uri="{FF2B5EF4-FFF2-40B4-BE49-F238E27FC236}">
                        <a16:creationId xmlns:a16="http://schemas.microsoft.com/office/drawing/2014/main" xmlns="" id="{A9A2847B-39CF-41BF-B6C5-0F89634BBEBC}"/>
                      </a:ext>
                    </a:extLst>
                  </p:cNvPr>
                  <p:cNvSpPr/>
                  <p:nvPr/>
                </p:nvSpPr>
                <p:spPr>
                  <a:xfrm>
                    <a:off x="1974562" y="-1313014"/>
                    <a:ext cx="990600" cy="990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69" name="燕尾形 35">
                    <a:extLst>
                      <a:ext uri="{FF2B5EF4-FFF2-40B4-BE49-F238E27FC236}">
                        <a16:creationId xmlns:a16="http://schemas.microsoft.com/office/drawing/2014/main" xmlns="" id="{FC282442-3C17-4245-82EB-AEC1FE2EDE1E}"/>
                      </a:ext>
                    </a:extLst>
                  </p:cNvPr>
                  <p:cNvSpPr/>
                  <p:nvPr/>
                </p:nvSpPr>
                <p:spPr>
                  <a:xfrm>
                    <a:off x="2332412" y="-1064066"/>
                    <a:ext cx="348311" cy="492702"/>
                  </a:xfrm>
                  <a:prstGeom prst="chevron">
                    <a:avLst>
                      <a:gd name="adj" fmla="val 5724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67" name="矩形 66">
                  <a:extLst>
                    <a:ext uri="{FF2B5EF4-FFF2-40B4-BE49-F238E27FC236}">
                      <a16:creationId xmlns:a16="http://schemas.microsoft.com/office/drawing/2014/main" xmlns="" id="{86086CD9-61B8-443B-9F00-7781F5ABA1D6}"/>
                    </a:ext>
                  </a:extLst>
                </p:cNvPr>
                <p:cNvSpPr/>
                <p:nvPr/>
              </p:nvSpPr>
              <p:spPr>
                <a:xfrm>
                  <a:off x="1272953" y="5526909"/>
                  <a:ext cx="2459705" cy="344903"/>
                </a:xfrm>
                <a:prstGeom prst="rect">
                  <a:avLst/>
                </a:prstGeom>
                <a:grpFill/>
              </p:spPr>
              <p:txBody>
                <a:bodyPr wrap="square">
                  <a:spAutoFit/>
                  <a:scene3d>
                    <a:camera prst="orthographicFront"/>
                    <a:lightRig rig="threePt" dir="t">
                      <a:rot lat="0" lon="0" rev="0"/>
                    </a:lightRig>
                  </a:scene3d>
                  <a:sp3d contourW="12700"/>
                </a:bodyPr>
                <a:lstStyle/>
                <a:p>
                  <a:pPr>
                    <a:lnSpc>
                      <a:spcPct val="125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a:t>
                  </a:r>
                </a:p>
              </p:txBody>
            </p:sp>
          </p:grpSp>
        </p:grpSp>
        <p:grpSp>
          <p:nvGrpSpPr>
            <p:cNvPr id="60" name="组合 59">
              <a:extLst>
                <a:ext uri="{FF2B5EF4-FFF2-40B4-BE49-F238E27FC236}">
                  <a16:creationId xmlns:a16="http://schemas.microsoft.com/office/drawing/2014/main" xmlns="" id="{A02524E2-9EFE-4702-9FCF-8C0AABB5C4C4}"/>
                </a:ext>
              </a:extLst>
            </p:cNvPr>
            <p:cNvGrpSpPr/>
            <p:nvPr/>
          </p:nvGrpSpPr>
          <p:grpSpPr>
            <a:xfrm>
              <a:off x="911868" y="4432917"/>
              <a:ext cx="382587" cy="382587"/>
              <a:chOff x="911868" y="4432917"/>
              <a:chExt cx="382587" cy="382587"/>
            </a:xfrm>
          </p:grpSpPr>
          <p:sp>
            <p:nvSpPr>
              <p:cNvPr id="61" name="椭圆 60">
                <a:extLst>
                  <a:ext uri="{FF2B5EF4-FFF2-40B4-BE49-F238E27FC236}">
                    <a16:creationId xmlns:a16="http://schemas.microsoft.com/office/drawing/2014/main" xmlns="" id="{300CB9D5-4562-43B4-8C99-E740D6CACCFD}"/>
                  </a:ext>
                </a:extLst>
              </p:cNvPr>
              <p:cNvSpPr/>
              <p:nvPr/>
            </p:nvSpPr>
            <p:spPr>
              <a:xfrm>
                <a:off x="911868" y="4432917"/>
                <a:ext cx="382587" cy="3825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62" name="燕尾形 43">
                <a:extLst>
                  <a:ext uri="{FF2B5EF4-FFF2-40B4-BE49-F238E27FC236}">
                    <a16:creationId xmlns:a16="http://schemas.microsoft.com/office/drawing/2014/main" xmlns="" id="{389C8FD5-E67F-4081-9A0E-F7AFCC323CC0}"/>
                  </a:ext>
                </a:extLst>
              </p:cNvPr>
              <p:cNvSpPr/>
              <p:nvPr/>
            </p:nvSpPr>
            <p:spPr>
              <a:xfrm>
                <a:off x="1038519" y="4529065"/>
                <a:ext cx="134524" cy="190290"/>
              </a:xfrm>
              <a:prstGeom prst="chevron">
                <a:avLst>
                  <a:gd name="adj" fmla="val 57245"/>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sp>
        <p:nvSpPr>
          <p:cNvPr id="75" name="矩形 74">
            <a:extLst>
              <a:ext uri="{FF2B5EF4-FFF2-40B4-BE49-F238E27FC236}">
                <a16:creationId xmlns:a16="http://schemas.microsoft.com/office/drawing/2014/main" xmlns="" id="{1D80835B-4893-4874-8654-BDD9F49C6839}"/>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xmlns="" id="{FFA10312-21E6-4FCF-AF16-E325845EAC3A}"/>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04</a:t>
            </a:r>
            <a:endParaRPr lang="zh-CN" altLang="en-US" sz="3600" dirty="0">
              <a:solidFill>
                <a:schemeClr val="bg1"/>
              </a:solidFill>
            </a:endParaRPr>
          </a:p>
        </p:txBody>
      </p:sp>
      <p:sp>
        <p:nvSpPr>
          <p:cNvPr id="77" name="文本框 76">
            <a:extLst>
              <a:ext uri="{FF2B5EF4-FFF2-40B4-BE49-F238E27FC236}">
                <a16:creationId xmlns:a16="http://schemas.microsoft.com/office/drawing/2014/main" xmlns="" id="{A1528D3F-0CA0-46E3-A175-39EB82124B56}"/>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标题四</a:t>
            </a:r>
          </a:p>
        </p:txBody>
      </p:sp>
      <p:sp>
        <p:nvSpPr>
          <p:cNvPr id="78" name="文本框 77">
            <a:extLst>
              <a:ext uri="{FF2B5EF4-FFF2-40B4-BE49-F238E27FC236}">
                <a16:creationId xmlns:a16="http://schemas.microsoft.com/office/drawing/2014/main" xmlns="" id="{4C626082-A358-44FD-8289-8C802897DAF8}"/>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小标题四</a:t>
            </a:r>
          </a:p>
        </p:txBody>
      </p:sp>
      <p:sp>
        <p:nvSpPr>
          <p:cNvPr id="79" name="文本框 78">
            <a:extLst>
              <a:ext uri="{FF2B5EF4-FFF2-40B4-BE49-F238E27FC236}">
                <a16:creationId xmlns:a16="http://schemas.microsoft.com/office/drawing/2014/main" xmlns="" id="{04F1DC17-E490-4DB9-A1F2-5DBD4BBC8316}"/>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3997461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1+#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1+#ppt_w/2"/>
                                          </p:val>
                                        </p:tav>
                                        <p:tav tm="100000">
                                          <p:val>
                                            <p:strVal val="#ppt_x"/>
                                          </p:val>
                                        </p:tav>
                                      </p:tavLst>
                                    </p:anim>
                                    <p:anim calcmode="lin" valueType="num">
                                      <p:cBhvr additive="base">
                                        <p:cTn id="20"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0733AE53-89B1-459C-A376-C59072A16176}"/>
              </a:ext>
            </a:extLst>
          </p:cNvPr>
          <p:cNvSpPr/>
          <p:nvPr/>
        </p:nvSpPr>
        <p:spPr>
          <a:xfrm>
            <a:off x="6069900" y="2041207"/>
            <a:ext cx="72000" cy="4816792"/>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25C0BDBC-F433-4439-9564-191CF12F67DC}"/>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pSp>
        <p:nvGrpSpPr>
          <p:cNvPr id="16" name="组合 15">
            <a:extLst>
              <a:ext uri="{FF2B5EF4-FFF2-40B4-BE49-F238E27FC236}">
                <a16:creationId xmlns:a16="http://schemas.microsoft.com/office/drawing/2014/main" xmlns="" id="{7E8ACC84-D90C-4973-B70F-169CFA62CC1D}"/>
              </a:ext>
            </a:extLst>
          </p:cNvPr>
          <p:cNvGrpSpPr/>
          <p:nvPr/>
        </p:nvGrpSpPr>
        <p:grpSpPr>
          <a:xfrm>
            <a:off x="1251854" y="2084850"/>
            <a:ext cx="3929744" cy="1656960"/>
            <a:chOff x="3624780" y="2362072"/>
            <a:chExt cx="4805976" cy="800093"/>
          </a:xfrm>
        </p:grpSpPr>
        <p:sp>
          <p:nvSpPr>
            <p:cNvPr id="17" name="文本框 16">
              <a:extLst>
                <a:ext uri="{FF2B5EF4-FFF2-40B4-BE49-F238E27FC236}">
                  <a16:creationId xmlns:a16="http://schemas.microsoft.com/office/drawing/2014/main" xmlns="" id="{9703E37C-5819-4855-B458-EF240CCFFAA8}"/>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18" name="文本框 17">
              <a:extLst>
                <a:ext uri="{FF2B5EF4-FFF2-40B4-BE49-F238E27FC236}">
                  <a16:creationId xmlns:a16="http://schemas.microsoft.com/office/drawing/2014/main" xmlns="" id="{7AD18B58-AF5E-4D3C-9E7A-3A47C4EF07B6}"/>
                </a:ext>
              </a:extLst>
            </p:cNvPr>
            <p:cNvSpPr txBox="1"/>
            <p:nvPr/>
          </p:nvSpPr>
          <p:spPr>
            <a:xfrm>
              <a:off x="3624780" y="2507978"/>
              <a:ext cx="4805976" cy="654187"/>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19" name="组合 18">
            <a:extLst>
              <a:ext uri="{FF2B5EF4-FFF2-40B4-BE49-F238E27FC236}">
                <a16:creationId xmlns:a16="http://schemas.microsoft.com/office/drawing/2014/main" xmlns="" id="{A73213C9-7239-41C8-A41C-05342F6D0020}"/>
              </a:ext>
            </a:extLst>
          </p:cNvPr>
          <p:cNvGrpSpPr/>
          <p:nvPr/>
        </p:nvGrpSpPr>
        <p:grpSpPr>
          <a:xfrm>
            <a:off x="7185451" y="4023031"/>
            <a:ext cx="3929744" cy="1656960"/>
            <a:chOff x="3624780" y="2362072"/>
            <a:chExt cx="4805976" cy="800093"/>
          </a:xfrm>
        </p:grpSpPr>
        <p:sp>
          <p:nvSpPr>
            <p:cNvPr id="20" name="文本框 19">
              <a:extLst>
                <a:ext uri="{FF2B5EF4-FFF2-40B4-BE49-F238E27FC236}">
                  <a16:creationId xmlns:a16="http://schemas.microsoft.com/office/drawing/2014/main" xmlns="" id="{2ED26436-9AB3-49A8-9E06-1373A20BF65B}"/>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21" name="文本框 20">
              <a:extLst>
                <a:ext uri="{FF2B5EF4-FFF2-40B4-BE49-F238E27FC236}">
                  <a16:creationId xmlns:a16="http://schemas.microsoft.com/office/drawing/2014/main" xmlns="" id="{276C42B3-E8CB-4273-94BE-88B77117D86F}"/>
                </a:ext>
              </a:extLst>
            </p:cNvPr>
            <p:cNvSpPr txBox="1"/>
            <p:nvPr/>
          </p:nvSpPr>
          <p:spPr>
            <a:xfrm>
              <a:off x="3624780" y="2507978"/>
              <a:ext cx="4805976" cy="654187"/>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32" name="矩形 31">
            <a:extLst>
              <a:ext uri="{FF2B5EF4-FFF2-40B4-BE49-F238E27FC236}">
                <a16:creationId xmlns:a16="http://schemas.microsoft.com/office/drawing/2014/main" xmlns="" id="{7BEBB1E7-4BA9-4E22-99F8-83BAF0499C7F}"/>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1BE38818-3C96-4456-968B-02060FDD3E75}"/>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04</a:t>
            </a:r>
            <a:endParaRPr lang="zh-CN" altLang="en-US" sz="3600" dirty="0">
              <a:solidFill>
                <a:schemeClr val="bg1"/>
              </a:solidFill>
            </a:endParaRPr>
          </a:p>
        </p:txBody>
      </p:sp>
      <p:sp>
        <p:nvSpPr>
          <p:cNvPr id="34" name="文本框 33">
            <a:extLst>
              <a:ext uri="{FF2B5EF4-FFF2-40B4-BE49-F238E27FC236}">
                <a16:creationId xmlns:a16="http://schemas.microsoft.com/office/drawing/2014/main" xmlns="" id="{3B5C9240-C209-467F-9EBD-6AAC0D179F8C}"/>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标题四</a:t>
            </a:r>
          </a:p>
        </p:txBody>
      </p:sp>
      <p:sp>
        <p:nvSpPr>
          <p:cNvPr id="35" name="文本框 34">
            <a:extLst>
              <a:ext uri="{FF2B5EF4-FFF2-40B4-BE49-F238E27FC236}">
                <a16:creationId xmlns:a16="http://schemas.microsoft.com/office/drawing/2014/main" xmlns="" id="{0EA94DCB-FA46-40B6-97DA-663861871953}"/>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小标题四</a:t>
            </a:r>
          </a:p>
        </p:txBody>
      </p:sp>
      <p:sp>
        <p:nvSpPr>
          <p:cNvPr id="36" name="文本框 35">
            <a:extLst>
              <a:ext uri="{FF2B5EF4-FFF2-40B4-BE49-F238E27FC236}">
                <a16:creationId xmlns:a16="http://schemas.microsoft.com/office/drawing/2014/main" xmlns="" id="{CFF018E0-8E7D-4099-927F-19D49F895208}"/>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grpSp>
        <p:nvGrpSpPr>
          <p:cNvPr id="40" name="组合 39">
            <a:extLst>
              <a:ext uri="{FF2B5EF4-FFF2-40B4-BE49-F238E27FC236}">
                <a16:creationId xmlns:a16="http://schemas.microsoft.com/office/drawing/2014/main" xmlns="" id="{BA460790-73CE-4031-9922-445BFD8543A4}"/>
              </a:ext>
            </a:extLst>
          </p:cNvPr>
          <p:cNvGrpSpPr/>
          <p:nvPr/>
        </p:nvGrpSpPr>
        <p:grpSpPr>
          <a:xfrm>
            <a:off x="5735638" y="1808983"/>
            <a:ext cx="707970" cy="707970"/>
            <a:chOff x="4975281" y="2073330"/>
            <a:chExt cx="707970" cy="707970"/>
          </a:xfrm>
        </p:grpSpPr>
        <p:sp>
          <p:nvSpPr>
            <p:cNvPr id="41" name="椭圆 40">
              <a:extLst>
                <a:ext uri="{FF2B5EF4-FFF2-40B4-BE49-F238E27FC236}">
                  <a16:creationId xmlns:a16="http://schemas.microsoft.com/office/drawing/2014/main" xmlns="" id="{BD277936-DEDE-4815-A1BB-B104DB16710A}"/>
                </a:ext>
              </a:extLst>
            </p:cNvPr>
            <p:cNvSpPr/>
            <p:nvPr/>
          </p:nvSpPr>
          <p:spPr>
            <a:xfrm>
              <a:off x="4975281" y="2073330"/>
              <a:ext cx="707970" cy="707970"/>
            </a:xfrm>
            <a:prstGeom prst="ellipse">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iconfont-1127-844300">
              <a:extLst>
                <a:ext uri="{FF2B5EF4-FFF2-40B4-BE49-F238E27FC236}">
                  <a16:creationId xmlns:a16="http://schemas.microsoft.com/office/drawing/2014/main" xmlns="" id="{0E5C4A4C-2BA1-40B5-9C5A-40D65D8B859F}"/>
                </a:ext>
              </a:extLst>
            </p:cNvPr>
            <p:cNvSpPr>
              <a:spLocks noChangeAspect="1"/>
            </p:cNvSpPr>
            <p:nvPr/>
          </p:nvSpPr>
          <p:spPr bwMode="auto">
            <a:xfrm>
              <a:off x="5112375" y="2192724"/>
              <a:ext cx="446535" cy="452826"/>
            </a:xfrm>
            <a:custGeom>
              <a:avLst/>
              <a:gdLst>
                <a:gd name="connsiteX0" fmla="*/ 447070 w 468862"/>
                <a:gd name="connsiteY0" fmla="*/ 132212 h 475467"/>
                <a:gd name="connsiteX1" fmla="*/ 448762 w 468862"/>
                <a:gd name="connsiteY1" fmla="*/ 136215 h 475467"/>
                <a:gd name="connsiteX2" fmla="*/ 443047 w 468862"/>
                <a:gd name="connsiteY2" fmla="*/ 149738 h 475467"/>
                <a:gd name="connsiteX3" fmla="*/ 257113 w 468862"/>
                <a:gd name="connsiteY3" fmla="*/ 335637 h 475467"/>
                <a:gd name="connsiteX4" fmla="*/ 225489 w 468862"/>
                <a:gd name="connsiteY4" fmla="*/ 348589 h 475467"/>
                <a:gd name="connsiteX5" fmla="*/ 194246 w 468862"/>
                <a:gd name="connsiteY5" fmla="*/ 335637 h 475467"/>
                <a:gd name="connsiteX6" fmla="*/ 111185 w 468862"/>
                <a:gd name="connsiteY6" fmla="*/ 252211 h 475467"/>
                <a:gd name="connsiteX7" fmla="*/ 111185 w 468862"/>
                <a:gd name="connsiteY7" fmla="*/ 225164 h 475467"/>
                <a:gd name="connsiteX8" fmla="*/ 138237 w 468862"/>
                <a:gd name="connsiteY8" fmla="*/ 225164 h 475467"/>
                <a:gd name="connsiteX9" fmla="*/ 221679 w 468862"/>
                <a:gd name="connsiteY9" fmla="*/ 308590 h 475467"/>
                <a:gd name="connsiteX10" fmla="*/ 230061 w 468862"/>
                <a:gd name="connsiteY10" fmla="*/ 308590 h 475467"/>
                <a:gd name="connsiteX11" fmla="*/ 406127 w 468862"/>
                <a:gd name="connsiteY11" fmla="*/ 132557 h 475467"/>
                <a:gd name="connsiteX12" fmla="*/ 412613 w 468862"/>
                <a:gd name="connsiteY12" fmla="*/ 141345 h 475467"/>
                <a:gd name="connsiteX13" fmla="*/ 438520 w 468862"/>
                <a:gd name="connsiteY13" fmla="*/ 148965 h 475467"/>
                <a:gd name="connsiteX14" fmla="*/ 447616 w 468862"/>
                <a:gd name="connsiteY14" fmla="*/ 137583 h 475467"/>
                <a:gd name="connsiteX15" fmla="*/ 237738 w 468862"/>
                <a:gd name="connsiteY15" fmla="*/ 0 h 475467"/>
                <a:gd name="connsiteX16" fmla="*/ 446140 w 468862"/>
                <a:gd name="connsiteY16" fmla="*/ 123058 h 475467"/>
                <a:gd name="connsiteX17" fmla="*/ 447070 w 468862"/>
                <a:gd name="connsiteY17" fmla="*/ 132212 h 475467"/>
                <a:gd name="connsiteX18" fmla="*/ 443047 w 468862"/>
                <a:gd name="connsiteY18" fmla="*/ 122691 h 475467"/>
                <a:gd name="connsiteX19" fmla="*/ 415995 w 468862"/>
                <a:gd name="connsiteY19" fmla="*/ 122691 h 475467"/>
                <a:gd name="connsiteX20" fmla="*/ 406127 w 468862"/>
                <a:gd name="connsiteY20" fmla="*/ 132557 h 475467"/>
                <a:gd name="connsiteX21" fmla="*/ 380734 w 468862"/>
                <a:gd name="connsiteY21" fmla="*/ 98151 h 475467"/>
                <a:gd name="connsiteX22" fmla="*/ 237738 w 468862"/>
                <a:gd name="connsiteY22" fmla="*/ 37717 h 475467"/>
                <a:gd name="connsiteX23" fmla="*/ 38099 w 468862"/>
                <a:gd name="connsiteY23" fmla="*/ 237353 h 475467"/>
                <a:gd name="connsiteX24" fmla="*/ 237738 w 468862"/>
                <a:gd name="connsiteY24" fmla="*/ 436988 h 475467"/>
                <a:gd name="connsiteX25" fmla="*/ 431281 w 468862"/>
                <a:gd name="connsiteY25" fmla="*/ 286119 h 475467"/>
                <a:gd name="connsiteX26" fmla="*/ 454521 w 468862"/>
                <a:gd name="connsiteY26" fmla="*/ 272403 h 475467"/>
                <a:gd name="connsiteX27" fmla="*/ 468237 w 468862"/>
                <a:gd name="connsiteY27" fmla="*/ 295643 h 475467"/>
                <a:gd name="connsiteX28" fmla="*/ 237738 w 468862"/>
                <a:gd name="connsiteY28" fmla="*/ 475467 h 475467"/>
                <a:gd name="connsiteX29" fmla="*/ 0 w 468862"/>
                <a:gd name="connsiteY29" fmla="*/ 237734 h 475467"/>
                <a:gd name="connsiteX30" fmla="*/ 237738 w 468862"/>
                <a:gd name="connsiteY30" fmla="*/ 0 h 47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862" h="475467">
                  <a:moveTo>
                    <a:pt x="447070" y="132212"/>
                  </a:moveTo>
                  <a:lnTo>
                    <a:pt x="448762" y="136215"/>
                  </a:lnTo>
                  <a:cubicBezTo>
                    <a:pt x="448762" y="141072"/>
                    <a:pt x="446857" y="145929"/>
                    <a:pt x="443047" y="149738"/>
                  </a:cubicBezTo>
                  <a:lnTo>
                    <a:pt x="257113" y="335637"/>
                  </a:lnTo>
                  <a:cubicBezTo>
                    <a:pt x="247969" y="344018"/>
                    <a:pt x="236919" y="348589"/>
                    <a:pt x="225489" y="348589"/>
                  </a:cubicBezTo>
                  <a:cubicBezTo>
                    <a:pt x="214059" y="348589"/>
                    <a:pt x="203009" y="344399"/>
                    <a:pt x="194246" y="335637"/>
                  </a:cubicBezTo>
                  <a:lnTo>
                    <a:pt x="111185" y="252211"/>
                  </a:lnTo>
                  <a:cubicBezTo>
                    <a:pt x="103565" y="244592"/>
                    <a:pt x="103565" y="232783"/>
                    <a:pt x="111185" y="225164"/>
                  </a:cubicBezTo>
                  <a:cubicBezTo>
                    <a:pt x="118805" y="217545"/>
                    <a:pt x="130617" y="217545"/>
                    <a:pt x="138237" y="225164"/>
                  </a:cubicBezTo>
                  <a:lnTo>
                    <a:pt x="221679" y="308590"/>
                  </a:lnTo>
                  <a:cubicBezTo>
                    <a:pt x="223965" y="310876"/>
                    <a:pt x="227775" y="310876"/>
                    <a:pt x="230061" y="308590"/>
                  </a:cubicBezTo>
                  <a:lnTo>
                    <a:pt x="406127" y="132557"/>
                  </a:lnTo>
                  <a:lnTo>
                    <a:pt x="412613" y="141345"/>
                  </a:lnTo>
                  <a:cubicBezTo>
                    <a:pt x="417565" y="150489"/>
                    <a:pt x="429376" y="153917"/>
                    <a:pt x="438520" y="148965"/>
                  </a:cubicBezTo>
                  <a:cubicBezTo>
                    <a:pt x="443092" y="146488"/>
                    <a:pt x="446235" y="142297"/>
                    <a:pt x="447616" y="137583"/>
                  </a:cubicBezTo>
                  <a:close/>
                  <a:moveTo>
                    <a:pt x="237738" y="0"/>
                  </a:moveTo>
                  <a:cubicBezTo>
                    <a:pt x="324223" y="0"/>
                    <a:pt x="404231" y="47242"/>
                    <a:pt x="446140" y="123058"/>
                  </a:cubicBezTo>
                  <a:lnTo>
                    <a:pt x="447070" y="132212"/>
                  </a:lnTo>
                  <a:lnTo>
                    <a:pt x="443047" y="122691"/>
                  </a:lnTo>
                  <a:cubicBezTo>
                    <a:pt x="435427" y="115072"/>
                    <a:pt x="423615" y="115072"/>
                    <a:pt x="415995" y="122691"/>
                  </a:cubicBezTo>
                  <a:lnTo>
                    <a:pt x="406127" y="132557"/>
                  </a:lnTo>
                  <a:lnTo>
                    <a:pt x="380734" y="98151"/>
                  </a:lnTo>
                  <a:cubicBezTo>
                    <a:pt x="343677" y="60005"/>
                    <a:pt x="292315" y="37717"/>
                    <a:pt x="237738" y="37717"/>
                  </a:cubicBezTo>
                  <a:cubicBezTo>
                    <a:pt x="127632" y="37717"/>
                    <a:pt x="38099" y="127249"/>
                    <a:pt x="38099" y="237353"/>
                  </a:cubicBezTo>
                  <a:cubicBezTo>
                    <a:pt x="38099" y="347457"/>
                    <a:pt x="127632" y="436988"/>
                    <a:pt x="237738" y="436988"/>
                  </a:cubicBezTo>
                  <a:cubicBezTo>
                    <a:pt x="329557" y="436988"/>
                    <a:pt x="409184" y="374888"/>
                    <a:pt x="431281" y="286119"/>
                  </a:cubicBezTo>
                  <a:cubicBezTo>
                    <a:pt x="433948" y="275832"/>
                    <a:pt x="444235" y="269736"/>
                    <a:pt x="454521" y="272403"/>
                  </a:cubicBezTo>
                  <a:cubicBezTo>
                    <a:pt x="464808" y="275070"/>
                    <a:pt x="470904" y="285357"/>
                    <a:pt x="468237" y="295643"/>
                  </a:cubicBezTo>
                  <a:cubicBezTo>
                    <a:pt x="441949" y="401556"/>
                    <a:pt x="347082" y="475467"/>
                    <a:pt x="237738" y="475467"/>
                  </a:cubicBezTo>
                  <a:cubicBezTo>
                    <a:pt x="106677" y="475467"/>
                    <a:pt x="0" y="368792"/>
                    <a:pt x="0" y="237734"/>
                  </a:cubicBezTo>
                  <a:cubicBezTo>
                    <a:pt x="0" y="106675"/>
                    <a:pt x="106677" y="0"/>
                    <a:pt x="237738" y="0"/>
                  </a:cubicBezTo>
                  <a:close/>
                </a:path>
              </a:pathLst>
            </a:custGeom>
            <a:solidFill>
              <a:schemeClr val="bg1"/>
            </a:solidFill>
            <a:ln>
              <a:noFill/>
            </a:ln>
          </p:spPr>
          <p:txBody>
            <a:bodyPr/>
            <a:lstStyle/>
            <a:p>
              <a:endParaRPr lang="zh-CN" altLang="en-US"/>
            </a:p>
          </p:txBody>
        </p:sp>
      </p:grpSp>
      <p:grpSp>
        <p:nvGrpSpPr>
          <p:cNvPr id="43" name="组合 42">
            <a:extLst>
              <a:ext uri="{FF2B5EF4-FFF2-40B4-BE49-F238E27FC236}">
                <a16:creationId xmlns:a16="http://schemas.microsoft.com/office/drawing/2014/main" xmlns="" id="{BE823F0C-63C8-437C-95E4-FE3004E7A120}"/>
              </a:ext>
            </a:extLst>
          </p:cNvPr>
          <p:cNvGrpSpPr/>
          <p:nvPr/>
        </p:nvGrpSpPr>
        <p:grpSpPr>
          <a:xfrm>
            <a:off x="5735638" y="4292514"/>
            <a:ext cx="707970" cy="707970"/>
            <a:chOff x="6643312" y="4104437"/>
            <a:chExt cx="707970" cy="707970"/>
          </a:xfrm>
        </p:grpSpPr>
        <p:sp>
          <p:nvSpPr>
            <p:cNvPr id="44" name="椭圆 43">
              <a:extLst>
                <a:ext uri="{FF2B5EF4-FFF2-40B4-BE49-F238E27FC236}">
                  <a16:creationId xmlns:a16="http://schemas.microsoft.com/office/drawing/2014/main" xmlns="" id="{096C7C70-4E45-473B-940D-56CF2559457F}"/>
                </a:ext>
              </a:extLst>
            </p:cNvPr>
            <p:cNvSpPr/>
            <p:nvPr/>
          </p:nvSpPr>
          <p:spPr>
            <a:xfrm>
              <a:off x="6643312" y="4104437"/>
              <a:ext cx="707970" cy="707970"/>
            </a:xfrm>
            <a:prstGeom prst="ellipse">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iconfont-11262-5326803">
              <a:extLst>
                <a:ext uri="{FF2B5EF4-FFF2-40B4-BE49-F238E27FC236}">
                  <a16:creationId xmlns:a16="http://schemas.microsoft.com/office/drawing/2014/main" xmlns="" id="{F64B9B44-36A4-40F6-ACAB-3F1268CCD273}"/>
                </a:ext>
              </a:extLst>
            </p:cNvPr>
            <p:cNvSpPr>
              <a:spLocks noChangeAspect="1"/>
            </p:cNvSpPr>
            <p:nvPr/>
          </p:nvSpPr>
          <p:spPr bwMode="auto">
            <a:xfrm>
              <a:off x="6774442" y="4272761"/>
              <a:ext cx="406261" cy="405014"/>
            </a:xfrm>
            <a:custGeom>
              <a:avLst/>
              <a:gdLst>
                <a:gd name="T0" fmla="*/ 5616 w 10184"/>
                <a:gd name="T1" fmla="*/ 10152 h 10152"/>
                <a:gd name="T2" fmla="*/ 4944 w 10184"/>
                <a:gd name="T3" fmla="*/ 9880 h 10152"/>
                <a:gd name="T4" fmla="*/ 3752 w 10184"/>
                <a:gd name="T5" fmla="*/ 8696 h 10152"/>
                <a:gd name="T6" fmla="*/ 3720 w 10184"/>
                <a:gd name="T7" fmla="*/ 7312 h 10152"/>
                <a:gd name="T8" fmla="*/ 5584 w 10184"/>
                <a:gd name="T9" fmla="*/ 4392 h 10152"/>
                <a:gd name="T10" fmla="*/ 6136 w 10184"/>
                <a:gd name="T11" fmla="*/ 4272 h 10152"/>
                <a:gd name="T12" fmla="*/ 6256 w 10184"/>
                <a:gd name="T13" fmla="*/ 4824 h 10152"/>
                <a:gd name="T14" fmla="*/ 4384 w 10184"/>
                <a:gd name="T15" fmla="*/ 7752 h 10152"/>
                <a:gd name="T16" fmla="*/ 4376 w 10184"/>
                <a:gd name="T17" fmla="*/ 7768 h 10152"/>
                <a:gd name="T18" fmla="*/ 4320 w 10184"/>
                <a:gd name="T19" fmla="*/ 8128 h 10152"/>
                <a:gd name="T20" fmla="*/ 5512 w 10184"/>
                <a:gd name="T21" fmla="*/ 9320 h 10152"/>
                <a:gd name="T22" fmla="*/ 5680 w 10184"/>
                <a:gd name="T23" fmla="*/ 9344 h 10152"/>
                <a:gd name="T24" fmla="*/ 6096 w 10184"/>
                <a:gd name="T25" fmla="*/ 8984 h 10152"/>
                <a:gd name="T26" fmla="*/ 9296 w 10184"/>
                <a:gd name="T27" fmla="*/ 1080 h 10152"/>
                <a:gd name="T28" fmla="*/ 9304 w 10184"/>
                <a:gd name="T29" fmla="*/ 896 h 10152"/>
                <a:gd name="T30" fmla="*/ 9120 w 10184"/>
                <a:gd name="T31" fmla="*/ 904 h 10152"/>
                <a:gd name="T32" fmla="*/ 1216 w 10184"/>
                <a:gd name="T33" fmla="*/ 4104 h 10152"/>
                <a:gd name="T34" fmla="*/ 856 w 10184"/>
                <a:gd name="T35" fmla="*/ 4520 h 10152"/>
                <a:gd name="T36" fmla="*/ 880 w 10184"/>
                <a:gd name="T37" fmla="*/ 4688 h 10152"/>
                <a:gd name="T38" fmla="*/ 2192 w 10184"/>
                <a:gd name="T39" fmla="*/ 6000 h 10152"/>
                <a:gd name="T40" fmla="*/ 2536 w 10184"/>
                <a:gd name="T41" fmla="*/ 5960 h 10152"/>
                <a:gd name="T42" fmla="*/ 2568 w 10184"/>
                <a:gd name="T43" fmla="*/ 5944 h 10152"/>
                <a:gd name="T44" fmla="*/ 3432 w 10184"/>
                <a:gd name="T45" fmla="*/ 5496 h 10152"/>
                <a:gd name="T46" fmla="*/ 3968 w 10184"/>
                <a:gd name="T47" fmla="*/ 5672 h 10152"/>
                <a:gd name="T48" fmla="*/ 3792 w 10184"/>
                <a:gd name="T49" fmla="*/ 6208 h 10152"/>
                <a:gd name="T50" fmla="*/ 2936 w 10184"/>
                <a:gd name="T51" fmla="*/ 6648 h 10152"/>
                <a:gd name="T52" fmla="*/ 1616 w 10184"/>
                <a:gd name="T53" fmla="*/ 6568 h 10152"/>
                <a:gd name="T54" fmla="*/ 312 w 10184"/>
                <a:gd name="T55" fmla="*/ 5248 h 10152"/>
                <a:gd name="T56" fmla="*/ 64 w 10184"/>
                <a:gd name="T57" fmla="*/ 4352 h 10152"/>
                <a:gd name="T58" fmla="*/ 904 w 10184"/>
                <a:gd name="T59" fmla="*/ 3360 h 10152"/>
                <a:gd name="T60" fmla="*/ 8808 w 10184"/>
                <a:gd name="T61" fmla="*/ 160 h 10152"/>
                <a:gd name="T62" fmla="*/ 9856 w 10184"/>
                <a:gd name="T63" fmla="*/ 328 h 10152"/>
                <a:gd name="T64" fmla="*/ 10024 w 10184"/>
                <a:gd name="T65" fmla="*/ 1376 h 10152"/>
                <a:gd name="T66" fmla="*/ 6824 w 10184"/>
                <a:gd name="T67" fmla="*/ 9280 h 10152"/>
                <a:gd name="T68" fmla="*/ 5832 w 10184"/>
                <a:gd name="T69" fmla="*/ 10120 h 10152"/>
                <a:gd name="T70" fmla="*/ 5616 w 10184"/>
                <a:gd name="T71" fmla="*/ 10152 h 10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84" h="10152">
                  <a:moveTo>
                    <a:pt x="5616" y="10152"/>
                  </a:moveTo>
                  <a:cubicBezTo>
                    <a:pt x="5360" y="10152"/>
                    <a:pt x="5120" y="10056"/>
                    <a:pt x="4944" y="9880"/>
                  </a:cubicBezTo>
                  <a:lnTo>
                    <a:pt x="3752" y="8696"/>
                  </a:lnTo>
                  <a:cubicBezTo>
                    <a:pt x="3408" y="8352"/>
                    <a:pt x="3392" y="7784"/>
                    <a:pt x="3720" y="7312"/>
                  </a:cubicBezTo>
                  <a:lnTo>
                    <a:pt x="5584" y="4392"/>
                  </a:lnTo>
                  <a:cubicBezTo>
                    <a:pt x="5704" y="4208"/>
                    <a:pt x="5952" y="4152"/>
                    <a:pt x="6136" y="4272"/>
                  </a:cubicBezTo>
                  <a:cubicBezTo>
                    <a:pt x="6320" y="4392"/>
                    <a:pt x="6376" y="4640"/>
                    <a:pt x="6256" y="4824"/>
                  </a:cubicBezTo>
                  <a:lnTo>
                    <a:pt x="4384" y="7752"/>
                  </a:lnTo>
                  <a:cubicBezTo>
                    <a:pt x="4384" y="7760"/>
                    <a:pt x="4376" y="7760"/>
                    <a:pt x="4376" y="7768"/>
                  </a:cubicBezTo>
                  <a:cubicBezTo>
                    <a:pt x="4272" y="7920"/>
                    <a:pt x="4264" y="8080"/>
                    <a:pt x="4320" y="8128"/>
                  </a:cubicBezTo>
                  <a:lnTo>
                    <a:pt x="5512" y="9320"/>
                  </a:lnTo>
                  <a:cubicBezTo>
                    <a:pt x="5560" y="9368"/>
                    <a:pt x="5640" y="9360"/>
                    <a:pt x="5680" y="9344"/>
                  </a:cubicBezTo>
                  <a:cubicBezTo>
                    <a:pt x="5824" y="9312"/>
                    <a:pt x="6008" y="9192"/>
                    <a:pt x="6096" y="8984"/>
                  </a:cubicBezTo>
                  <a:lnTo>
                    <a:pt x="9296" y="1080"/>
                  </a:lnTo>
                  <a:cubicBezTo>
                    <a:pt x="9336" y="984"/>
                    <a:pt x="9328" y="920"/>
                    <a:pt x="9304" y="896"/>
                  </a:cubicBezTo>
                  <a:cubicBezTo>
                    <a:pt x="9280" y="872"/>
                    <a:pt x="9216" y="864"/>
                    <a:pt x="9120" y="904"/>
                  </a:cubicBezTo>
                  <a:lnTo>
                    <a:pt x="1216" y="4104"/>
                  </a:lnTo>
                  <a:cubicBezTo>
                    <a:pt x="1008" y="4184"/>
                    <a:pt x="888" y="4368"/>
                    <a:pt x="856" y="4520"/>
                  </a:cubicBezTo>
                  <a:cubicBezTo>
                    <a:pt x="848" y="4568"/>
                    <a:pt x="840" y="4648"/>
                    <a:pt x="880" y="4688"/>
                  </a:cubicBezTo>
                  <a:lnTo>
                    <a:pt x="2192" y="6000"/>
                  </a:lnTo>
                  <a:cubicBezTo>
                    <a:pt x="2240" y="6048"/>
                    <a:pt x="2384" y="6048"/>
                    <a:pt x="2536" y="5960"/>
                  </a:cubicBezTo>
                  <a:cubicBezTo>
                    <a:pt x="2544" y="5952"/>
                    <a:pt x="2560" y="5944"/>
                    <a:pt x="2568" y="5944"/>
                  </a:cubicBezTo>
                  <a:lnTo>
                    <a:pt x="3432" y="5496"/>
                  </a:lnTo>
                  <a:cubicBezTo>
                    <a:pt x="3632" y="5392"/>
                    <a:pt x="3872" y="5472"/>
                    <a:pt x="3968" y="5672"/>
                  </a:cubicBezTo>
                  <a:cubicBezTo>
                    <a:pt x="4072" y="5872"/>
                    <a:pt x="3992" y="6112"/>
                    <a:pt x="3792" y="6208"/>
                  </a:cubicBezTo>
                  <a:lnTo>
                    <a:pt x="2936" y="6648"/>
                  </a:lnTo>
                  <a:cubicBezTo>
                    <a:pt x="2480" y="6928"/>
                    <a:pt x="1944" y="6896"/>
                    <a:pt x="1616" y="6568"/>
                  </a:cubicBezTo>
                  <a:lnTo>
                    <a:pt x="312" y="5248"/>
                  </a:lnTo>
                  <a:cubicBezTo>
                    <a:pt x="88" y="5024"/>
                    <a:pt x="0" y="4696"/>
                    <a:pt x="64" y="4352"/>
                  </a:cubicBezTo>
                  <a:cubicBezTo>
                    <a:pt x="152" y="3920"/>
                    <a:pt x="480" y="3528"/>
                    <a:pt x="904" y="3360"/>
                  </a:cubicBezTo>
                  <a:lnTo>
                    <a:pt x="8808" y="160"/>
                  </a:lnTo>
                  <a:cubicBezTo>
                    <a:pt x="9192" y="0"/>
                    <a:pt x="9600" y="72"/>
                    <a:pt x="9856" y="328"/>
                  </a:cubicBezTo>
                  <a:cubicBezTo>
                    <a:pt x="10112" y="584"/>
                    <a:pt x="10184" y="992"/>
                    <a:pt x="10024" y="1376"/>
                  </a:cubicBezTo>
                  <a:lnTo>
                    <a:pt x="6824" y="9280"/>
                  </a:lnTo>
                  <a:cubicBezTo>
                    <a:pt x="6656" y="9704"/>
                    <a:pt x="6264" y="10032"/>
                    <a:pt x="5832" y="10120"/>
                  </a:cubicBezTo>
                  <a:cubicBezTo>
                    <a:pt x="5760" y="10144"/>
                    <a:pt x="5688" y="10152"/>
                    <a:pt x="5616" y="10152"/>
                  </a:cubicBezTo>
                  <a:close/>
                </a:path>
              </a:pathLst>
            </a:custGeom>
            <a:solidFill>
              <a:schemeClr val="bg1"/>
            </a:solidFill>
            <a:ln>
              <a:noFill/>
            </a:ln>
          </p:spPr>
        </p:sp>
      </p:grpSp>
    </p:spTree>
    <p:custDataLst>
      <p:tags r:id="rId1"/>
    </p:custDataLst>
    <p:extLst>
      <p:ext uri="{BB962C8B-B14F-4D97-AF65-F5344CB8AC3E}">
        <p14:creationId xmlns:p14="http://schemas.microsoft.com/office/powerpoint/2010/main" val="1074324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0733AE53-89B1-459C-A376-C59072A16176}"/>
              </a:ext>
            </a:extLst>
          </p:cNvPr>
          <p:cNvSpPr/>
          <p:nvPr/>
        </p:nvSpPr>
        <p:spPr>
          <a:xfrm>
            <a:off x="6069900" y="0"/>
            <a:ext cx="72000" cy="685800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25C0BDBC-F433-4439-9564-191CF12F67DC}"/>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pSp>
        <p:nvGrpSpPr>
          <p:cNvPr id="19" name="组合 18">
            <a:extLst>
              <a:ext uri="{FF2B5EF4-FFF2-40B4-BE49-F238E27FC236}">
                <a16:creationId xmlns:a16="http://schemas.microsoft.com/office/drawing/2014/main" xmlns="" id="{A4F3C3B0-C532-4037-AFAB-064AEC310A68}"/>
              </a:ext>
            </a:extLst>
          </p:cNvPr>
          <p:cNvGrpSpPr/>
          <p:nvPr/>
        </p:nvGrpSpPr>
        <p:grpSpPr>
          <a:xfrm>
            <a:off x="1237559" y="1882061"/>
            <a:ext cx="3929744" cy="1010630"/>
            <a:chOff x="3624780" y="2362072"/>
            <a:chExt cx="4805976" cy="488001"/>
          </a:xfrm>
        </p:grpSpPr>
        <p:sp>
          <p:nvSpPr>
            <p:cNvPr id="20" name="文本框 19">
              <a:extLst>
                <a:ext uri="{FF2B5EF4-FFF2-40B4-BE49-F238E27FC236}">
                  <a16:creationId xmlns:a16="http://schemas.microsoft.com/office/drawing/2014/main" xmlns="" id="{A87F6C20-5E0B-4E13-B8D2-96824AE48782}"/>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21" name="文本框 20">
              <a:extLst>
                <a:ext uri="{FF2B5EF4-FFF2-40B4-BE49-F238E27FC236}">
                  <a16:creationId xmlns:a16="http://schemas.microsoft.com/office/drawing/2014/main" xmlns="" id="{95BE84E5-BBAA-4B34-846C-171E5BA56B06}"/>
                </a:ext>
              </a:extLst>
            </p:cNvPr>
            <p:cNvSpPr txBox="1"/>
            <p:nvPr/>
          </p:nvSpPr>
          <p:spPr>
            <a:xfrm>
              <a:off x="3624780" y="2507978"/>
              <a:ext cx="4805976" cy="34209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22" name="组合 21">
            <a:extLst>
              <a:ext uri="{FF2B5EF4-FFF2-40B4-BE49-F238E27FC236}">
                <a16:creationId xmlns:a16="http://schemas.microsoft.com/office/drawing/2014/main" xmlns="" id="{FEA5FE1E-81A6-4B25-AB9D-C5E3A3C591F5}"/>
              </a:ext>
            </a:extLst>
          </p:cNvPr>
          <p:cNvGrpSpPr/>
          <p:nvPr/>
        </p:nvGrpSpPr>
        <p:grpSpPr>
          <a:xfrm>
            <a:off x="7184570" y="3392486"/>
            <a:ext cx="3929744" cy="1010630"/>
            <a:chOff x="3624780" y="2362072"/>
            <a:chExt cx="4805976" cy="488001"/>
          </a:xfrm>
        </p:grpSpPr>
        <p:sp>
          <p:nvSpPr>
            <p:cNvPr id="23" name="文本框 22">
              <a:extLst>
                <a:ext uri="{FF2B5EF4-FFF2-40B4-BE49-F238E27FC236}">
                  <a16:creationId xmlns:a16="http://schemas.microsoft.com/office/drawing/2014/main" xmlns="" id="{652C959C-ACB5-4833-A6B3-543BC303F096}"/>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24" name="文本框 23">
              <a:extLst>
                <a:ext uri="{FF2B5EF4-FFF2-40B4-BE49-F238E27FC236}">
                  <a16:creationId xmlns:a16="http://schemas.microsoft.com/office/drawing/2014/main" xmlns="" id="{0993643D-A3CA-49D1-BDCE-DC92C5351F4C}"/>
                </a:ext>
              </a:extLst>
            </p:cNvPr>
            <p:cNvSpPr txBox="1"/>
            <p:nvPr/>
          </p:nvSpPr>
          <p:spPr>
            <a:xfrm>
              <a:off x="3624780" y="2507978"/>
              <a:ext cx="4805976" cy="34209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25" name="组合 24">
            <a:extLst>
              <a:ext uri="{FF2B5EF4-FFF2-40B4-BE49-F238E27FC236}">
                <a16:creationId xmlns:a16="http://schemas.microsoft.com/office/drawing/2014/main" xmlns="" id="{E54EC30F-CAC7-4E06-972E-183EE8638285}"/>
              </a:ext>
            </a:extLst>
          </p:cNvPr>
          <p:cNvGrpSpPr/>
          <p:nvPr/>
        </p:nvGrpSpPr>
        <p:grpSpPr>
          <a:xfrm>
            <a:off x="1237559" y="4955248"/>
            <a:ext cx="3929744" cy="1010630"/>
            <a:chOff x="3624780" y="2362072"/>
            <a:chExt cx="4805976" cy="488001"/>
          </a:xfrm>
        </p:grpSpPr>
        <p:sp>
          <p:nvSpPr>
            <p:cNvPr id="26" name="文本框 25">
              <a:extLst>
                <a:ext uri="{FF2B5EF4-FFF2-40B4-BE49-F238E27FC236}">
                  <a16:creationId xmlns:a16="http://schemas.microsoft.com/office/drawing/2014/main" xmlns="" id="{D8FB47B5-2118-4C33-8B28-90CE29ED4FA0}"/>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主题点三</a:t>
              </a:r>
            </a:p>
          </p:txBody>
        </p:sp>
        <p:sp>
          <p:nvSpPr>
            <p:cNvPr id="27" name="文本框 26">
              <a:extLst>
                <a:ext uri="{FF2B5EF4-FFF2-40B4-BE49-F238E27FC236}">
                  <a16:creationId xmlns:a16="http://schemas.microsoft.com/office/drawing/2014/main" xmlns="" id="{AC14C82C-66D4-47E5-9793-7FF53A9B6761}"/>
                </a:ext>
              </a:extLst>
            </p:cNvPr>
            <p:cNvSpPr txBox="1"/>
            <p:nvPr/>
          </p:nvSpPr>
          <p:spPr>
            <a:xfrm>
              <a:off x="3624780" y="2507978"/>
              <a:ext cx="4805976" cy="34209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33" name="矩形 32">
            <a:extLst>
              <a:ext uri="{FF2B5EF4-FFF2-40B4-BE49-F238E27FC236}">
                <a16:creationId xmlns:a16="http://schemas.microsoft.com/office/drawing/2014/main" xmlns="" id="{B49ACFDA-74D1-40B8-8F0F-6ED4B8F7D129}"/>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C69387D8-59BE-413B-AD8D-3F8C1103EBF7}"/>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04</a:t>
            </a:r>
            <a:endParaRPr lang="zh-CN" altLang="en-US" sz="3600" dirty="0">
              <a:solidFill>
                <a:schemeClr val="bg1"/>
              </a:solidFill>
            </a:endParaRPr>
          </a:p>
        </p:txBody>
      </p:sp>
      <p:sp>
        <p:nvSpPr>
          <p:cNvPr id="35" name="文本框 34">
            <a:extLst>
              <a:ext uri="{FF2B5EF4-FFF2-40B4-BE49-F238E27FC236}">
                <a16:creationId xmlns:a16="http://schemas.microsoft.com/office/drawing/2014/main" xmlns="" id="{450606DB-DC1D-42D6-8F19-350F54316D7F}"/>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标题四</a:t>
            </a:r>
          </a:p>
        </p:txBody>
      </p:sp>
      <p:sp>
        <p:nvSpPr>
          <p:cNvPr id="36" name="文本框 35">
            <a:extLst>
              <a:ext uri="{FF2B5EF4-FFF2-40B4-BE49-F238E27FC236}">
                <a16:creationId xmlns:a16="http://schemas.microsoft.com/office/drawing/2014/main" xmlns="" id="{B7CD2DF3-536E-449F-A672-E702A2910D25}"/>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小标题四</a:t>
            </a:r>
          </a:p>
        </p:txBody>
      </p:sp>
      <p:sp>
        <p:nvSpPr>
          <p:cNvPr id="37" name="文本框 36">
            <a:extLst>
              <a:ext uri="{FF2B5EF4-FFF2-40B4-BE49-F238E27FC236}">
                <a16:creationId xmlns:a16="http://schemas.microsoft.com/office/drawing/2014/main" xmlns="" id="{7B8F41B2-9018-45B4-A20B-069C51A049DA}"/>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grpSp>
        <p:nvGrpSpPr>
          <p:cNvPr id="38" name="组合 37">
            <a:extLst>
              <a:ext uri="{FF2B5EF4-FFF2-40B4-BE49-F238E27FC236}">
                <a16:creationId xmlns:a16="http://schemas.microsoft.com/office/drawing/2014/main" xmlns="" id="{4306A646-8B3D-496B-8568-340F0159C6EF}"/>
              </a:ext>
            </a:extLst>
          </p:cNvPr>
          <p:cNvGrpSpPr/>
          <p:nvPr/>
        </p:nvGrpSpPr>
        <p:grpSpPr>
          <a:xfrm>
            <a:off x="5735638" y="3526615"/>
            <a:ext cx="707970" cy="707970"/>
            <a:chOff x="6643312" y="4104437"/>
            <a:chExt cx="707970" cy="707970"/>
          </a:xfrm>
        </p:grpSpPr>
        <p:sp>
          <p:nvSpPr>
            <p:cNvPr id="39" name="椭圆 38">
              <a:extLst>
                <a:ext uri="{FF2B5EF4-FFF2-40B4-BE49-F238E27FC236}">
                  <a16:creationId xmlns:a16="http://schemas.microsoft.com/office/drawing/2014/main" xmlns="" id="{4067736D-DD6E-41D1-A316-8A027CBFFC3D}"/>
                </a:ext>
              </a:extLst>
            </p:cNvPr>
            <p:cNvSpPr/>
            <p:nvPr/>
          </p:nvSpPr>
          <p:spPr>
            <a:xfrm>
              <a:off x="6643312" y="4104437"/>
              <a:ext cx="707970" cy="707970"/>
            </a:xfrm>
            <a:prstGeom prst="ellipse">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iconfont-11262-5326803">
              <a:extLst>
                <a:ext uri="{FF2B5EF4-FFF2-40B4-BE49-F238E27FC236}">
                  <a16:creationId xmlns:a16="http://schemas.microsoft.com/office/drawing/2014/main" xmlns="" id="{AF85286F-9DA6-449B-912A-77E8F861D710}"/>
                </a:ext>
              </a:extLst>
            </p:cNvPr>
            <p:cNvSpPr>
              <a:spLocks noChangeAspect="1"/>
            </p:cNvSpPr>
            <p:nvPr/>
          </p:nvSpPr>
          <p:spPr bwMode="auto">
            <a:xfrm>
              <a:off x="6774442" y="4272761"/>
              <a:ext cx="406261" cy="405014"/>
            </a:xfrm>
            <a:custGeom>
              <a:avLst/>
              <a:gdLst>
                <a:gd name="T0" fmla="*/ 5616 w 10184"/>
                <a:gd name="T1" fmla="*/ 10152 h 10152"/>
                <a:gd name="T2" fmla="*/ 4944 w 10184"/>
                <a:gd name="T3" fmla="*/ 9880 h 10152"/>
                <a:gd name="T4" fmla="*/ 3752 w 10184"/>
                <a:gd name="T5" fmla="*/ 8696 h 10152"/>
                <a:gd name="T6" fmla="*/ 3720 w 10184"/>
                <a:gd name="T7" fmla="*/ 7312 h 10152"/>
                <a:gd name="T8" fmla="*/ 5584 w 10184"/>
                <a:gd name="T9" fmla="*/ 4392 h 10152"/>
                <a:gd name="T10" fmla="*/ 6136 w 10184"/>
                <a:gd name="T11" fmla="*/ 4272 h 10152"/>
                <a:gd name="T12" fmla="*/ 6256 w 10184"/>
                <a:gd name="T13" fmla="*/ 4824 h 10152"/>
                <a:gd name="T14" fmla="*/ 4384 w 10184"/>
                <a:gd name="T15" fmla="*/ 7752 h 10152"/>
                <a:gd name="T16" fmla="*/ 4376 w 10184"/>
                <a:gd name="T17" fmla="*/ 7768 h 10152"/>
                <a:gd name="T18" fmla="*/ 4320 w 10184"/>
                <a:gd name="T19" fmla="*/ 8128 h 10152"/>
                <a:gd name="T20" fmla="*/ 5512 w 10184"/>
                <a:gd name="T21" fmla="*/ 9320 h 10152"/>
                <a:gd name="T22" fmla="*/ 5680 w 10184"/>
                <a:gd name="T23" fmla="*/ 9344 h 10152"/>
                <a:gd name="T24" fmla="*/ 6096 w 10184"/>
                <a:gd name="T25" fmla="*/ 8984 h 10152"/>
                <a:gd name="T26" fmla="*/ 9296 w 10184"/>
                <a:gd name="T27" fmla="*/ 1080 h 10152"/>
                <a:gd name="T28" fmla="*/ 9304 w 10184"/>
                <a:gd name="T29" fmla="*/ 896 h 10152"/>
                <a:gd name="T30" fmla="*/ 9120 w 10184"/>
                <a:gd name="T31" fmla="*/ 904 h 10152"/>
                <a:gd name="T32" fmla="*/ 1216 w 10184"/>
                <a:gd name="T33" fmla="*/ 4104 h 10152"/>
                <a:gd name="T34" fmla="*/ 856 w 10184"/>
                <a:gd name="T35" fmla="*/ 4520 h 10152"/>
                <a:gd name="T36" fmla="*/ 880 w 10184"/>
                <a:gd name="T37" fmla="*/ 4688 h 10152"/>
                <a:gd name="T38" fmla="*/ 2192 w 10184"/>
                <a:gd name="T39" fmla="*/ 6000 h 10152"/>
                <a:gd name="T40" fmla="*/ 2536 w 10184"/>
                <a:gd name="T41" fmla="*/ 5960 h 10152"/>
                <a:gd name="T42" fmla="*/ 2568 w 10184"/>
                <a:gd name="T43" fmla="*/ 5944 h 10152"/>
                <a:gd name="T44" fmla="*/ 3432 w 10184"/>
                <a:gd name="T45" fmla="*/ 5496 h 10152"/>
                <a:gd name="T46" fmla="*/ 3968 w 10184"/>
                <a:gd name="T47" fmla="*/ 5672 h 10152"/>
                <a:gd name="T48" fmla="*/ 3792 w 10184"/>
                <a:gd name="T49" fmla="*/ 6208 h 10152"/>
                <a:gd name="T50" fmla="*/ 2936 w 10184"/>
                <a:gd name="T51" fmla="*/ 6648 h 10152"/>
                <a:gd name="T52" fmla="*/ 1616 w 10184"/>
                <a:gd name="T53" fmla="*/ 6568 h 10152"/>
                <a:gd name="T54" fmla="*/ 312 w 10184"/>
                <a:gd name="T55" fmla="*/ 5248 h 10152"/>
                <a:gd name="T56" fmla="*/ 64 w 10184"/>
                <a:gd name="T57" fmla="*/ 4352 h 10152"/>
                <a:gd name="T58" fmla="*/ 904 w 10184"/>
                <a:gd name="T59" fmla="*/ 3360 h 10152"/>
                <a:gd name="T60" fmla="*/ 8808 w 10184"/>
                <a:gd name="T61" fmla="*/ 160 h 10152"/>
                <a:gd name="T62" fmla="*/ 9856 w 10184"/>
                <a:gd name="T63" fmla="*/ 328 h 10152"/>
                <a:gd name="T64" fmla="*/ 10024 w 10184"/>
                <a:gd name="T65" fmla="*/ 1376 h 10152"/>
                <a:gd name="T66" fmla="*/ 6824 w 10184"/>
                <a:gd name="T67" fmla="*/ 9280 h 10152"/>
                <a:gd name="T68" fmla="*/ 5832 w 10184"/>
                <a:gd name="T69" fmla="*/ 10120 h 10152"/>
                <a:gd name="T70" fmla="*/ 5616 w 10184"/>
                <a:gd name="T71" fmla="*/ 10152 h 10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84" h="10152">
                  <a:moveTo>
                    <a:pt x="5616" y="10152"/>
                  </a:moveTo>
                  <a:cubicBezTo>
                    <a:pt x="5360" y="10152"/>
                    <a:pt x="5120" y="10056"/>
                    <a:pt x="4944" y="9880"/>
                  </a:cubicBezTo>
                  <a:lnTo>
                    <a:pt x="3752" y="8696"/>
                  </a:lnTo>
                  <a:cubicBezTo>
                    <a:pt x="3408" y="8352"/>
                    <a:pt x="3392" y="7784"/>
                    <a:pt x="3720" y="7312"/>
                  </a:cubicBezTo>
                  <a:lnTo>
                    <a:pt x="5584" y="4392"/>
                  </a:lnTo>
                  <a:cubicBezTo>
                    <a:pt x="5704" y="4208"/>
                    <a:pt x="5952" y="4152"/>
                    <a:pt x="6136" y="4272"/>
                  </a:cubicBezTo>
                  <a:cubicBezTo>
                    <a:pt x="6320" y="4392"/>
                    <a:pt x="6376" y="4640"/>
                    <a:pt x="6256" y="4824"/>
                  </a:cubicBezTo>
                  <a:lnTo>
                    <a:pt x="4384" y="7752"/>
                  </a:lnTo>
                  <a:cubicBezTo>
                    <a:pt x="4384" y="7760"/>
                    <a:pt x="4376" y="7760"/>
                    <a:pt x="4376" y="7768"/>
                  </a:cubicBezTo>
                  <a:cubicBezTo>
                    <a:pt x="4272" y="7920"/>
                    <a:pt x="4264" y="8080"/>
                    <a:pt x="4320" y="8128"/>
                  </a:cubicBezTo>
                  <a:lnTo>
                    <a:pt x="5512" y="9320"/>
                  </a:lnTo>
                  <a:cubicBezTo>
                    <a:pt x="5560" y="9368"/>
                    <a:pt x="5640" y="9360"/>
                    <a:pt x="5680" y="9344"/>
                  </a:cubicBezTo>
                  <a:cubicBezTo>
                    <a:pt x="5824" y="9312"/>
                    <a:pt x="6008" y="9192"/>
                    <a:pt x="6096" y="8984"/>
                  </a:cubicBezTo>
                  <a:lnTo>
                    <a:pt x="9296" y="1080"/>
                  </a:lnTo>
                  <a:cubicBezTo>
                    <a:pt x="9336" y="984"/>
                    <a:pt x="9328" y="920"/>
                    <a:pt x="9304" y="896"/>
                  </a:cubicBezTo>
                  <a:cubicBezTo>
                    <a:pt x="9280" y="872"/>
                    <a:pt x="9216" y="864"/>
                    <a:pt x="9120" y="904"/>
                  </a:cubicBezTo>
                  <a:lnTo>
                    <a:pt x="1216" y="4104"/>
                  </a:lnTo>
                  <a:cubicBezTo>
                    <a:pt x="1008" y="4184"/>
                    <a:pt x="888" y="4368"/>
                    <a:pt x="856" y="4520"/>
                  </a:cubicBezTo>
                  <a:cubicBezTo>
                    <a:pt x="848" y="4568"/>
                    <a:pt x="840" y="4648"/>
                    <a:pt x="880" y="4688"/>
                  </a:cubicBezTo>
                  <a:lnTo>
                    <a:pt x="2192" y="6000"/>
                  </a:lnTo>
                  <a:cubicBezTo>
                    <a:pt x="2240" y="6048"/>
                    <a:pt x="2384" y="6048"/>
                    <a:pt x="2536" y="5960"/>
                  </a:cubicBezTo>
                  <a:cubicBezTo>
                    <a:pt x="2544" y="5952"/>
                    <a:pt x="2560" y="5944"/>
                    <a:pt x="2568" y="5944"/>
                  </a:cubicBezTo>
                  <a:lnTo>
                    <a:pt x="3432" y="5496"/>
                  </a:lnTo>
                  <a:cubicBezTo>
                    <a:pt x="3632" y="5392"/>
                    <a:pt x="3872" y="5472"/>
                    <a:pt x="3968" y="5672"/>
                  </a:cubicBezTo>
                  <a:cubicBezTo>
                    <a:pt x="4072" y="5872"/>
                    <a:pt x="3992" y="6112"/>
                    <a:pt x="3792" y="6208"/>
                  </a:cubicBezTo>
                  <a:lnTo>
                    <a:pt x="2936" y="6648"/>
                  </a:lnTo>
                  <a:cubicBezTo>
                    <a:pt x="2480" y="6928"/>
                    <a:pt x="1944" y="6896"/>
                    <a:pt x="1616" y="6568"/>
                  </a:cubicBezTo>
                  <a:lnTo>
                    <a:pt x="312" y="5248"/>
                  </a:lnTo>
                  <a:cubicBezTo>
                    <a:pt x="88" y="5024"/>
                    <a:pt x="0" y="4696"/>
                    <a:pt x="64" y="4352"/>
                  </a:cubicBezTo>
                  <a:cubicBezTo>
                    <a:pt x="152" y="3920"/>
                    <a:pt x="480" y="3528"/>
                    <a:pt x="904" y="3360"/>
                  </a:cubicBezTo>
                  <a:lnTo>
                    <a:pt x="8808" y="160"/>
                  </a:lnTo>
                  <a:cubicBezTo>
                    <a:pt x="9192" y="0"/>
                    <a:pt x="9600" y="72"/>
                    <a:pt x="9856" y="328"/>
                  </a:cubicBezTo>
                  <a:cubicBezTo>
                    <a:pt x="10112" y="584"/>
                    <a:pt x="10184" y="992"/>
                    <a:pt x="10024" y="1376"/>
                  </a:cubicBezTo>
                  <a:lnTo>
                    <a:pt x="6824" y="9280"/>
                  </a:lnTo>
                  <a:cubicBezTo>
                    <a:pt x="6656" y="9704"/>
                    <a:pt x="6264" y="10032"/>
                    <a:pt x="5832" y="10120"/>
                  </a:cubicBezTo>
                  <a:cubicBezTo>
                    <a:pt x="5760" y="10144"/>
                    <a:pt x="5688" y="10152"/>
                    <a:pt x="5616" y="10152"/>
                  </a:cubicBezTo>
                  <a:close/>
                </a:path>
              </a:pathLst>
            </a:custGeom>
            <a:solidFill>
              <a:schemeClr val="bg1"/>
            </a:solidFill>
            <a:ln>
              <a:noFill/>
            </a:ln>
          </p:spPr>
        </p:sp>
      </p:grpSp>
      <p:grpSp>
        <p:nvGrpSpPr>
          <p:cNvPr id="41" name="组合 40">
            <a:extLst>
              <a:ext uri="{FF2B5EF4-FFF2-40B4-BE49-F238E27FC236}">
                <a16:creationId xmlns:a16="http://schemas.microsoft.com/office/drawing/2014/main" xmlns="" id="{80BDD9E8-A8F4-4878-AB23-7DF1F8B57A21}"/>
              </a:ext>
            </a:extLst>
          </p:cNvPr>
          <p:cNvGrpSpPr/>
          <p:nvPr/>
        </p:nvGrpSpPr>
        <p:grpSpPr>
          <a:xfrm>
            <a:off x="5735638" y="1736413"/>
            <a:ext cx="707970" cy="707970"/>
            <a:chOff x="4975281" y="2073330"/>
            <a:chExt cx="707970" cy="707970"/>
          </a:xfrm>
        </p:grpSpPr>
        <p:sp>
          <p:nvSpPr>
            <p:cNvPr id="42" name="椭圆 41">
              <a:extLst>
                <a:ext uri="{FF2B5EF4-FFF2-40B4-BE49-F238E27FC236}">
                  <a16:creationId xmlns:a16="http://schemas.microsoft.com/office/drawing/2014/main" xmlns="" id="{C686694D-2BB8-49F1-A2AE-C17AEC4BD91E}"/>
                </a:ext>
              </a:extLst>
            </p:cNvPr>
            <p:cNvSpPr/>
            <p:nvPr/>
          </p:nvSpPr>
          <p:spPr>
            <a:xfrm>
              <a:off x="4975281" y="2073330"/>
              <a:ext cx="707970" cy="707970"/>
            </a:xfrm>
            <a:prstGeom prst="ellipse">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iconfont-1127-844300">
              <a:extLst>
                <a:ext uri="{FF2B5EF4-FFF2-40B4-BE49-F238E27FC236}">
                  <a16:creationId xmlns:a16="http://schemas.microsoft.com/office/drawing/2014/main" xmlns="" id="{B0EC4D6D-54C1-4CAC-96B5-6248F1A3F44A}"/>
                </a:ext>
              </a:extLst>
            </p:cNvPr>
            <p:cNvSpPr>
              <a:spLocks noChangeAspect="1"/>
            </p:cNvSpPr>
            <p:nvPr/>
          </p:nvSpPr>
          <p:spPr bwMode="auto">
            <a:xfrm>
              <a:off x="5112375" y="2192724"/>
              <a:ext cx="446535" cy="452826"/>
            </a:xfrm>
            <a:custGeom>
              <a:avLst/>
              <a:gdLst>
                <a:gd name="connsiteX0" fmla="*/ 447070 w 468862"/>
                <a:gd name="connsiteY0" fmla="*/ 132212 h 475467"/>
                <a:gd name="connsiteX1" fmla="*/ 448762 w 468862"/>
                <a:gd name="connsiteY1" fmla="*/ 136215 h 475467"/>
                <a:gd name="connsiteX2" fmla="*/ 443047 w 468862"/>
                <a:gd name="connsiteY2" fmla="*/ 149738 h 475467"/>
                <a:gd name="connsiteX3" fmla="*/ 257113 w 468862"/>
                <a:gd name="connsiteY3" fmla="*/ 335637 h 475467"/>
                <a:gd name="connsiteX4" fmla="*/ 225489 w 468862"/>
                <a:gd name="connsiteY4" fmla="*/ 348589 h 475467"/>
                <a:gd name="connsiteX5" fmla="*/ 194246 w 468862"/>
                <a:gd name="connsiteY5" fmla="*/ 335637 h 475467"/>
                <a:gd name="connsiteX6" fmla="*/ 111185 w 468862"/>
                <a:gd name="connsiteY6" fmla="*/ 252211 h 475467"/>
                <a:gd name="connsiteX7" fmla="*/ 111185 w 468862"/>
                <a:gd name="connsiteY7" fmla="*/ 225164 h 475467"/>
                <a:gd name="connsiteX8" fmla="*/ 138237 w 468862"/>
                <a:gd name="connsiteY8" fmla="*/ 225164 h 475467"/>
                <a:gd name="connsiteX9" fmla="*/ 221679 w 468862"/>
                <a:gd name="connsiteY9" fmla="*/ 308590 h 475467"/>
                <a:gd name="connsiteX10" fmla="*/ 230061 w 468862"/>
                <a:gd name="connsiteY10" fmla="*/ 308590 h 475467"/>
                <a:gd name="connsiteX11" fmla="*/ 406127 w 468862"/>
                <a:gd name="connsiteY11" fmla="*/ 132557 h 475467"/>
                <a:gd name="connsiteX12" fmla="*/ 412613 w 468862"/>
                <a:gd name="connsiteY12" fmla="*/ 141345 h 475467"/>
                <a:gd name="connsiteX13" fmla="*/ 438520 w 468862"/>
                <a:gd name="connsiteY13" fmla="*/ 148965 h 475467"/>
                <a:gd name="connsiteX14" fmla="*/ 447616 w 468862"/>
                <a:gd name="connsiteY14" fmla="*/ 137583 h 475467"/>
                <a:gd name="connsiteX15" fmla="*/ 237738 w 468862"/>
                <a:gd name="connsiteY15" fmla="*/ 0 h 475467"/>
                <a:gd name="connsiteX16" fmla="*/ 446140 w 468862"/>
                <a:gd name="connsiteY16" fmla="*/ 123058 h 475467"/>
                <a:gd name="connsiteX17" fmla="*/ 447070 w 468862"/>
                <a:gd name="connsiteY17" fmla="*/ 132212 h 475467"/>
                <a:gd name="connsiteX18" fmla="*/ 443047 w 468862"/>
                <a:gd name="connsiteY18" fmla="*/ 122691 h 475467"/>
                <a:gd name="connsiteX19" fmla="*/ 415995 w 468862"/>
                <a:gd name="connsiteY19" fmla="*/ 122691 h 475467"/>
                <a:gd name="connsiteX20" fmla="*/ 406127 w 468862"/>
                <a:gd name="connsiteY20" fmla="*/ 132557 h 475467"/>
                <a:gd name="connsiteX21" fmla="*/ 380734 w 468862"/>
                <a:gd name="connsiteY21" fmla="*/ 98151 h 475467"/>
                <a:gd name="connsiteX22" fmla="*/ 237738 w 468862"/>
                <a:gd name="connsiteY22" fmla="*/ 37717 h 475467"/>
                <a:gd name="connsiteX23" fmla="*/ 38099 w 468862"/>
                <a:gd name="connsiteY23" fmla="*/ 237353 h 475467"/>
                <a:gd name="connsiteX24" fmla="*/ 237738 w 468862"/>
                <a:gd name="connsiteY24" fmla="*/ 436988 h 475467"/>
                <a:gd name="connsiteX25" fmla="*/ 431281 w 468862"/>
                <a:gd name="connsiteY25" fmla="*/ 286119 h 475467"/>
                <a:gd name="connsiteX26" fmla="*/ 454521 w 468862"/>
                <a:gd name="connsiteY26" fmla="*/ 272403 h 475467"/>
                <a:gd name="connsiteX27" fmla="*/ 468237 w 468862"/>
                <a:gd name="connsiteY27" fmla="*/ 295643 h 475467"/>
                <a:gd name="connsiteX28" fmla="*/ 237738 w 468862"/>
                <a:gd name="connsiteY28" fmla="*/ 475467 h 475467"/>
                <a:gd name="connsiteX29" fmla="*/ 0 w 468862"/>
                <a:gd name="connsiteY29" fmla="*/ 237734 h 475467"/>
                <a:gd name="connsiteX30" fmla="*/ 237738 w 468862"/>
                <a:gd name="connsiteY30" fmla="*/ 0 h 47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862" h="475467">
                  <a:moveTo>
                    <a:pt x="447070" y="132212"/>
                  </a:moveTo>
                  <a:lnTo>
                    <a:pt x="448762" y="136215"/>
                  </a:lnTo>
                  <a:cubicBezTo>
                    <a:pt x="448762" y="141072"/>
                    <a:pt x="446857" y="145929"/>
                    <a:pt x="443047" y="149738"/>
                  </a:cubicBezTo>
                  <a:lnTo>
                    <a:pt x="257113" y="335637"/>
                  </a:lnTo>
                  <a:cubicBezTo>
                    <a:pt x="247969" y="344018"/>
                    <a:pt x="236919" y="348589"/>
                    <a:pt x="225489" y="348589"/>
                  </a:cubicBezTo>
                  <a:cubicBezTo>
                    <a:pt x="214059" y="348589"/>
                    <a:pt x="203009" y="344399"/>
                    <a:pt x="194246" y="335637"/>
                  </a:cubicBezTo>
                  <a:lnTo>
                    <a:pt x="111185" y="252211"/>
                  </a:lnTo>
                  <a:cubicBezTo>
                    <a:pt x="103565" y="244592"/>
                    <a:pt x="103565" y="232783"/>
                    <a:pt x="111185" y="225164"/>
                  </a:cubicBezTo>
                  <a:cubicBezTo>
                    <a:pt x="118805" y="217545"/>
                    <a:pt x="130617" y="217545"/>
                    <a:pt x="138237" y="225164"/>
                  </a:cubicBezTo>
                  <a:lnTo>
                    <a:pt x="221679" y="308590"/>
                  </a:lnTo>
                  <a:cubicBezTo>
                    <a:pt x="223965" y="310876"/>
                    <a:pt x="227775" y="310876"/>
                    <a:pt x="230061" y="308590"/>
                  </a:cubicBezTo>
                  <a:lnTo>
                    <a:pt x="406127" y="132557"/>
                  </a:lnTo>
                  <a:lnTo>
                    <a:pt x="412613" y="141345"/>
                  </a:lnTo>
                  <a:cubicBezTo>
                    <a:pt x="417565" y="150489"/>
                    <a:pt x="429376" y="153917"/>
                    <a:pt x="438520" y="148965"/>
                  </a:cubicBezTo>
                  <a:cubicBezTo>
                    <a:pt x="443092" y="146488"/>
                    <a:pt x="446235" y="142297"/>
                    <a:pt x="447616" y="137583"/>
                  </a:cubicBezTo>
                  <a:close/>
                  <a:moveTo>
                    <a:pt x="237738" y="0"/>
                  </a:moveTo>
                  <a:cubicBezTo>
                    <a:pt x="324223" y="0"/>
                    <a:pt x="404231" y="47242"/>
                    <a:pt x="446140" y="123058"/>
                  </a:cubicBezTo>
                  <a:lnTo>
                    <a:pt x="447070" y="132212"/>
                  </a:lnTo>
                  <a:lnTo>
                    <a:pt x="443047" y="122691"/>
                  </a:lnTo>
                  <a:cubicBezTo>
                    <a:pt x="435427" y="115072"/>
                    <a:pt x="423615" y="115072"/>
                    <a:pt x="415995" y="122691"/>
                  </a:cubicBezTo>
                  <a:lnTo>
                    <a:pt x="406127" y="132557"/>
                  </a:lnTo>
                  <a:lnTo>
                    <a:pt x="380734" y="98151"/>
                  </a:lnTo>
                  <a:cubicBezTo>
                    <a:pt x="343677" y="60005"/>
                    <a:pt x="292315" y="37717"/>
                    <a:pt x="237738" y="37717"/>
                  </a:cubicBezTo>
                  <a:cubicBezTo>
                    <a:pt x="127632" y="37717"/>
                    <a:pt x="38099" y="127249"/>
                    <a:pt x="38099" y="237353"/>
                  </a:cubicBezTo>
                  <a:cubicBezTo>
                    <a:pt x="38099" y="347457"/>
                    <a:pt x="127632" y="436988"/>
                    <a:pt x="237738" y="436988"/>
                  </a:cubicBezTo>
                  <a:cubicBezTo>
                    <a:pt x="329557" y="436988"/>
                    <a:pt x="409184" y="374888"/>
                    <a:pt x="431281" y="286119"/>
                  </a:cubicBezTo>
                  <a:cubicBezTo>
                    <a:pt x="433948" y="275832"/>
                    <a:pt x="444235" y="269736"/>
                    <a:pt x="454521" y="272403"/>
                  </a:cubicBezTo>
                  <a:cubicBezTo>
                    <a:pt x="464808" y="275070"/>
                    <a:pt x="470904" y="285357"/>
                    <a:pt x="468237" y="295643"/>
                  </a:cubicBezTo>
                  <a:cubicBezTo>
                    <a:pt x="441949" y="401556"/>
                    <a:pt x="347082" y="475467"/>
                    <a:pt x="237738" y="475467"/>
                  </a:cubicBezTo>
                  <a:cubicBezTo>
                    <a:pt x="106677" y="475467"/>
                    <a:pt x="0" y="368792"/>
                    <a:pt x="0" y="237734"/>
                  </a:cubicBezTo>
                  <a:cubicBezTo>
                    <a:pt x="0" y="106675"/>
                    <a:pt x="106677" y="0"/>
                    <a:pt x="237738" y="0"/>
                  </a:cubicBezTo>
                  <a:close/>
                </a:path>
              </a:pathLst>
            </a:custGeom>
            <a:solidFill>
              <a:schemeClr val="bg1"/>
            </a:solidFill>
            <a:ln>
              <a:noFill/>
            </a:ln>
          </p:spPr>
          <p:txBody>
            <a:bodyPr/>
            <a:lstStyle/>
            <a:p>
              <a:endParaRPr lang="zh-CN" altLang="en-US"/>
            </a:p>
          </p:txBody>
        </p:sp>
      </p:grpSp>
      <p:grpSp>
        <p:nvGrpSpPr>
          <p:cNvPr id="47" name="组合 46">
            <a:extLst>
              <a:ext uri="{FF2B5EF4-FFF2-40B4-BE49-F238E27FC236}">
                <a16:creationId xmlns:a16="http://schemas.microsoft.com/office/drawing/2014/main" xmlns="" id="{5B571D1C-F0AD-460F-B33D-4268F451E532}"/>
              </a:ext>
            </a:extLst>
          </p:cNvPr>
          <p:cNvGrpSpPr/>
          <p:nvPr/>
        </p:nvGrpSpPr>
        <p:grpSpPr>
          <a:xfrm>
            <a:off x="5735638" y="5313418"/>
            <a:ext cx="707970" cy="707970"/>
            <a:chOff x="4975281" y="2073330"/>
            <a:chExt cx="707970" cy="707970"/>
          </a:xfrm>
        </p:grpSpPr>
        <p:sp>
          <p:nvSpPr>
            <p:cNvPr id="48" name="椭圆 47">
              <a:extLst>
                <a:ext uri="{FF2B5EF4-FFF2-40B4-BE49-F238E27FC236}">
                  <a16:creationId xmlns:a16="http://schemas.microsoft.com/office/drawing/2014/main" xmlns="" id="{D6D0A016-363C-4971-B82F-8A7583DD6CBE}"/>
                </a:ext>
              </a:extLst>
            </p:cNvPr>
            <p:cNvSpPr/>
            <p:nvPr/>
          </p:nvSpPr>
          <p:spPr>
            <a:xfrm>
              <a:off x="4975281" y="2073330"/>
              <a:ext cx="707970" cy="707970"/>
            </a:xfrm>
            <a:prstGeom prst="ellipse">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iconfont-1127-844300">
              <a:extLst>
                <a:ext uri="{FF2B5EF4-FFF2-40B4-BE49-F238E27FC236}">
                  <a16:creationId xmlns:a16="http://schemas.microsoft.com/office/drawing/2014/main" xmlns="" id="{29CCDAA9-6EBD-4EFD-B528-88F136868443}"/>
                </a:ext>
              </a:extLst>
            </p:cNvPr>
            <p:cNvSpPr>
              <a:spLocks noChangeAspect="1"/>
            </p:cNvSpPr>
            <p:nvPr/>
          </p:nvSpPr>
          <p:spPr bwMode="auto">
            <a:xfrm>
              <a:off x="5112375" y="2192724"/>
              <a:ext cx="446535" cy="452826"/>
            </a:xfrm>
            <a:custGeom>
              <a:avLst/>
              <a:gdLst>
                <a:gd name="connsiteX0" fmla="*/ 447070 w 468862"/>
                <a:gd name="connsiteY0" fmla="*/ 132212 h 475467"/>
                <a:gd name="connsiteX1" fmla="*/ 448762 w 468862"/>
                <a:gd name="connsiteY1" fmla="*/ 136215 h 475467"/>
                <a:gd name="connsiteX2" fmla="*/ 443047 w 468862"/>
                <a:gd name="connsiteY2" fmla="*/ 149738 h 475467"/>
                <a:gd name="connsiteX3" fmla="*/ 257113 w 468862"/>
                <a:gd name="connsiteY3" fmla="*/ 335637 h 475467"/>
                <a:gd name="connsiteX4" fmla="*/ 225489 w 468862"/>
                <a:gd name="connsiteY4" fmla="*/ 348589 h 475467"/>
                <a:gd name="connsiteX5" fmla="*/ 194246 w 468862"/>
                <a:gd name="connsiteY5" fmla="*/ 335637 h 475467"/>
                <a:gd name="connsiteX6" fmla="*/ 111185 w 468862"/>
                <a:gd name="connsiteY6" fmla="*/ 252211 h 475467"/>
                <a:gd name="connsiteX7" fmla="*/ 111185 w 468862"/>
                <a:gd name="connsiteY7" fmla="*/ 225164 h 475467"/>
                <a:gd name="connsiteX8" fmla="*/ 138237 w 468862"/>
                <a:gd name="connsiteY8" fmla="*/ 225164 h 475467"/>
                <a:gd name="connsiteX9" fmla="*/ 221679 w 468862"/>
                <a:gd name="connsiteY9" fmla="*/ 308590 h 475467"/>
                <a:gd name="connsiteX10" fmla="*/ 230061 w 468862"/>
                <a:gd name="connsiteY10" fmla="*/ 308590 h 475467"/>
                <a:gd name="connsiteX11" fmla="*/ 406127 w 468862"/>
                <a:gd name="connsiteY11" fmla="*/ 132557 h 475467"/>
                <a:gd name="connsiteX12" fmla="*/ 412613 w 468862"/>
                <a:gd name="connsiteY12" fmla="*/ 141345 h 475467"/>
                <a:gd name="connsiteX13" fmla="*/ 438520 w 468862"/>
                <a:gd name="connsiteY13" fmla="*/ 148965 h 475467"/>
                <a:gd name="connsiteX14" fmla="*/ 447616 w 468862"/>
                <a:gd name="connsiteY14" fmla="*/ 137583 h 475467"/>
                <a:gd name="connsiteX15" fmla="*/ 237738 w 468862"/>
                <a:gd name="connsiteY15" fmla="*/ 0 h 475467"/>
                <a:gd name="connsiteX16" fmla="*/ 446140 w 468862"/>
                <a:gd name="connsiteY16" fmla="*/ 123058 h 475467"/>
                <a:gd name="connsiteX17" fmla="*/ 447070 w 468862"/>
                <a:gd name="connsiteY17" fmla="*/ 132212 h 475467"/>
                <a:gd name="connsiteX18" fmla="*/ 443047 w 468862"/>
                <a:gd name="connsiteY18" fmla="*/ 122691 h 475467"/>
                <a:gd name="connsiteX19" fmla="*/ 415995 w 468862"/>
                <a:gd name="connsiteY19" fmla="*/ 122691 h 475467"/>
                <a:gd name="connsiteX20" fmla="*/ 406127 w 468862"/>
                <a:gd name="connsiteY20" fmla="*/ 132557 h 475467"/>
                <a:gd name="connsiteX21" fmla="*/ 380734 w 468862"/>
                <a:gd name="connsiteY21" fmla="*/ 98151 h 475467"/>
                <a:gd name="connsiteX22" fmla="*/ 237738 w 468862"/>
                <a:gd name="connsiteY22" fmla="*/ 37717 h 475467"/>
                <a:gd name="connsiteX23" fmla="*/ 38099 w 468862"/>
                <a:gd name="connsiteY23" fmla="*/ 237353 h 475467"/>
                <a:gd name="connsiteX24" fmla="*/ 237738 w 468862"/>
                <a:gd name="connsiteY24" fmla="*/ 436988 h 475467"/>
                <a:gd name="connsiteX25" fmla="*/ 431281 w 468862"/>
                <a:gd name="connsiteY25" fmla="*/ 286119 h 475467"/>
                <a:gd name="connsiteX26" fmla="*/ 454521 w 468862"/>
                <a:gd name="connsiteY26" fmla="*/ 272403 h 475467"/>
                <a:gd name="connsiteX27" fmla="*/ 468237 w 468862"/>
                <a:gd name="connsiteY27" fmla="*/ 295643 h 475467"/>
                <a:gd name="connsiteX28" fmla="*/ 237738 w 468862"/>
                <a:gd name="connsiteY28" fmla="*/ 475467 h 475467"/>
                <a:gd name="connsiteX29" fmla="*/ 0 w 468862"/>
                <a:gd name="connsiteY29" fmla="*/ 237734 h 475467"/>
                <a:gd name="connsiteX30" fmla="*/ 237738 w 468862"/>
                <a:gd name="connsiteY30" fmla="*/ 0 h 47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862" h="475467">
                  <a:moveTo>
                    <a:pt x="447070" y="132212"/>
                  </a:moveTo>
                  <a:lnTo>
                    <a:pt x="448762" y="136215"/>
                  </a:lnTo>
                  <a:cubicBezTo>
                    <a:pt x="448762" y="141072"/>
                    <a:pt x="446857" y="145929"/>
                    <a:pt x="443047" y="149738"/>
                  </a:cubicBezTo>
                  <a:lnTo>
                    <a:pt x="257113" y="335637"/>
                  </a:lnTo>
                  <a:cubicBezTo>
                    <a:pt x="247969" y="344018"/>
                    <a:pt x="236919" y="348589"/>
                    <a:pt x="225489" y="348589"/>
                  </a:cubicBezTo>
                  <a:cubicBezTo>
                    <a:pt x="214059" y="348589"/>
                    <a:pt x="203009" y="344399"/>
                    <a:pt x="194246" y="335637"/>
                  </a:cubicBezTo>
                  <a:lnTo>
                    <a:pt x="111185" y="252211"/>
                  </a:lnTo>
                  <a:cubicBezTo>
                    <a:pt x="103565" y="244592"/>
                    <a:pt x="103565" y="232783"/>
                    <a:pt x="111185" y="225164"/>
                  </a:cubicBezTo>
                  <a:cubicBezTo>
                    <a:pt x="118805" y="217545"/>
                    <a:pt x="130617" y="217545"/>
                    <a:pt x="138237" y="225164"/>
                  </a:cubicBezTo>
                  <a:lnTo>
                    <a:pt x="221679" y="308590"/>
                  </a:lnTo>
                  <a:cubicBezTo>
                    <a:pt x="223965" y="310876"/>
                    <a:pt x="227775" y="310876"/>
                    <a:pt x="230061" y="308590"/>
                  </a:cubicBezTo>
                  <a:lnTo>
                    <a:pt x="406127" y="132557"/>
                  </a:lnTo>
                  <a:lnTo>
                    <a:pt x="412613" y="141345"/>
                  </a:lnTo>
                  <a:cubicBezTo>
                    <a:pt x="417565" y="150489"/>
                    <a:pt x="429376" y="153917"/>
                    <a:pt x="438520" y="148965"/>
                  </a:cubicBezTo>
                  <a:cubicBezTo>
                    <a:pt x="443092" y="146488"/>
                    <a:pt x="446235" y="142297"/>
                    <a:pt x="447616" y="137583"/>
                  </a:cubicBezTo>
                  <a:close/>
                  <a:moveTo>
                    <a:pt x="237738" y="0"/>
                  </a:moveTo>
                  <a:cubicBezTo>
                    <a:pt x="324223" y="0"/>
                    <a:pt x="404231" y="47242"/>
                    <a:pt x="446140" y="123058"/>
                  </a:cubicBezTo>
                  <a:lnTo>
                    <a:pt x="447070" y="132212"/>
                  </a:lnTo>
                  <a:lnTo>
                    <a:pt x="443047" y="122691"/>
                  </a:lnTo>
                  <a:cubicBezTo>
                    <a:pt x="435427" y="115072"/>
                    <a:pt x="423615" y="115072"/>
                    <a:pt x="415995" y="122691"/>
                  </a:cubicBezTo>
                  <a:lnTo>
                    <a:pt x="406127" y="132557"/>
                  </a:lnTo>
                  <a:lnTo>
                    <a:pt x="380734" y="98151"/>
                  </a:lnTo>
                  <a:cubicBezTo>
                    <a:pt x="343677" y="60005"/>
                    <a:pt x="292315" y="37717"/>
                    <a:pt x="237738" y="37717"/>
                  </a:cubicBezTo>
                  <a:cubicBezTo>
                    <a:pt x="127632" y="37717"/>
                    <a:pt x="38099" y="127249"/>
                    <a:pt x="38099" y="237353"/>
                  </a:cubicBezTo>
                  <a:cubicBezTo>
                    <a:pt x="38099" y="347457"/>
                    <a:pt x="127632" y="436988"/>
                    <a:pt x="237738" y="436988"/>
                  </a:cubicBezTo>
                  <a:cubicBezTo>
                    <a:pt x="329557" y="436988"/>
                    <a:pt x="409184" y="374888"/>
                    <a:pt x="431281" y="286119"/>
                  </a:cubicBezTo>
                  <a:cubicBezTo>
                    <a:pt x="433948" y="275832"/>
                    <a:pt x="444235" y="269736"/>
                    <a:pt x="454521" y="272403"/>
                  </a:cubicBezTo>
                  <a:cubicBezTo>
                    <a:pt x="464808" y="275070"/>
                    <a:pt x="470904" y="285357"/>
                    <a:pt x="468237" y="295643"/>
                  </a:cubicBezTo>
                  <a:cubicBezTo>
                    <a:pt x="441949" y="401556"/>
                    <a:pt x="347082" y="475467"/>
                    <a:pt x="237738" y="475467"/>
                  </a:cubicBezTo>
                  <a:cubicBezTo>
                    <a:pt x="106677" y="475467"/>
                    <a:pt x="0" y="368792"/>
                    <a:pt x="0" y="237734"/>
                  </a:cubicBezTo>
                  <a:cubicBezTo>
                    <a:pt x="0" y="106675"/>
                    <a:pt x="106677" y="0"/>
                    <a:pt x="237738" y="0"/>
                  </a:cubicBezTo>
                  <a:close/>
                </a:path>
              </a:pathLst>
            </a:custGeom>
            <a:solidFill>
              <a:schemeClr val="bg1"/>
            </a:solidFill>
            <a:ln>
              <a:noFill/>
            </a:ln>
          </p:spPr>
          <p:txBody>
            <a:bodyPr/>
            <a:lstStyle/>
            <a:p>
              <a:endParaRPr lang="zh-CN" altLang="en-US"/>
            </a:p>
          </p:txBody>
        </p:sp>
      </p:grpSp>
    </p:spTree>
    <p:custDataLst>
      <p:tags r:id="rId1"/>
    </p:custDataLst>
    <p:extLst>
      <p:ext uri="{BB962C8B-B14F-4D97-AF65-F5344CB8AC3E}">
        <p14:creationId xmlns:p14="http://schemas.microsoft.com/office/powerpoint/2010/main" val="2441523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par>
                                <p:cTn id="11" presetID="22" presetClass="entr" presetSubtype="8"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0733AE53-89B1-459C-A376-C59072A16176}"/>
              </a:ext>
            </a:extLst>
          </p:cNvPr>
          <p:cNvSpPr/>
          <p:nvPr/>
        </p:nvSpPr>
        <p:spPr>
          <a:xfrm>
            <a:off x="6069899" y="0"/>
            <a:ext cx="72000" cy="4976813"/>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25C0BDBC-F433-4439-9564-191CF12F67DC}"/>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pSp>
        <p:nvGrpSpPr>
          <p:cNvPr id="12" name="组合 11">
            <a:extLst>
              <a:ext uri="{FF2B5EF4-FFF2-40B4-BE49-F238E27FC236}">
                <a16:creationId xmlns:a16="http://schemas.microsoft.com/office/drawing/2014/main" xmlns="" id="{F5C0D989-453C-494B-A469-7F1889B0B2BB}"/>
              </a:ext>
            </a:extLst>
          </p:cNvPr>
          <p:cNvGrpSpPr/>
          <p:nvPr/>
        </p:nvGrpSpPr>
        <p:grpSpPr>
          <a:xfrm>
            <a:off x="5735638" y="2041207"/>
            <a:ext cx="707970" cy="707970"/>
            <a:chOff x="4975281" y="2073330"/>
            <a:chExt cx="707970" cy="707970"/>
          </a:xfrm>
        </p:grpSpPr>
        <p:sp>
          <p:nvSpPr>
            <p:cNvPr id="11" name="椭圆 10">
              <a:extLst>
                <a:ext uri="{FF2B5EF4-FFF2-40B4-BE49-F238E27FC236}">
                  <a16:creationId xmlns:a16="http://schemas.microsoft.com/office/drawing/2014/main" xmlns="" id="{959D0A10-DBAF-4A80-9D33-D92DE20E8971}"/>
                </a:ext>
              </a:extLst>
            </p:cNvPr>
            <p:cNvSpPr/>
            <p:nvPr/>
          </p:nvSpPr>
          <p:spPr>
            <a:xfrm>
              <a:off x="4975281" y="2073330"/>
              <a:ext cx="707970" cy="707970"/>
            </a:xfrm>
            <a:prstGeom prst="ellipse">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iconfont-1127-844300">
              <a:extLst>
                <a:ext uri="{FF2B5EF4-FFF2-40B4-BE49-F238E27FC236}">
                  <a16:creationId xmlns:a16="http://schemas.microsoft.com/office/drawing/2014/main" xmlns="" id="{0FC00B73-C48B-45B7-B591-7A5E20E9E3D4}"/>
                </a:ext>
              </a:extLst>
            </p:cNvPr>
            <p:cNvSpPr>
              <a:spLocks noChangeAspect="1"/>
            </p:cNvSpPr>
            <p:nvPr/>
          </p:nvSpPr>
          <p:spPr bwMode="auto">
            <a:xfrm>
              <a:off x="5112375" y="2192724"/>
              <a:ext cx="446535" cy="452826"/>
            </a:xfrm>
            <a:custGeom>
              <a:avLst/>
              <a:gdLst>
                <a:gd name="connsiteX0" fmla="*/ 447070 w 468862"/>
                <a:gd name="connsiteY0" fmla="*/ 132212 h 475467"/>
                <a:gd name="connsiteX1" fmla="*/ 448762 w 468862"/>
                <a:gd name="connsiteY1" fmla="*/ 136215 h 475467"/>
                <a:gd name="connsiteX2" fmla="*/ 443047 w 468862"/>
                <a:gd name="connsiteY2" fmla="*/ 149738 h 475467"/>
                <a:gd name="connsiteX3" fmla="*/ 257113 w 468862"/>
                <a:gd name="connsiteY3" fmla="*/ 335637 h 475467"/>
                <a:gd name="connsiteX4" fmla="*/ 225489 w 468862"/>
                <a:gd name="connsiteY4" fmla="*/ 348589 h 475467"/>
                <a:gd name="connsiteX5" fmla="*/ 194246 w 468862"/>
                <a:gd name="connsiteY5" fmla="*/ 335637 h 475467"/>
                <a:gd name="connsiteX6" fmla="*/ 111185 w 468862"/>
                <a:gd name="connsiteY6" fmla="*/ 252211 h 475467"/>
                <a:gd name="connsiteX7" fmla="*/ 111185 w 468862"/>
                <a:gd name="connsiteY7" fmla="*/ 225164 h 475467"/>
                <a:gd name="connsiteX8" fmla="*/ 138237 w 468862"/>
                <a:gd name="connsiteY8" fmla="*/ 225164 h 475467"/>
                <a:gd name="connsiteX9" fmla="*/ 221679 w 468862"/>
                <a:gd name="connsiteY9" fmla="*/ 308590 h 475467"/>
                <a:gd name="connsiteX10" fmla="*/ 230061 w 468862"/>
                <a:gd name="connsiteY10" fmla="*/ 308590 h 475467"/>
                <a:gd name="connsiteX11" fmla="*/ 406127 w 468862"/>
                <a:gd name="connsiteY11" fmla="*/ 132557 h 475467"/>
                <a:gd name="connsiteX12" fmla="*/ 412613 w 468862"/>
                <a:gd name="connsiteY12" fmla="*/ 141345 h 475467"/>
                <a:gd name="connsiteX13" fmla="*/ 438520 w 468862"/>
                <a:gd name="connsiteY13" fmla="*/ 148965 h 475467"/>
                <a:gd name="connsiteX14" fmla="*/ 447616 w 468862"/>
                <a:gd name="connsiteY14" fmla="*/ 137583 h 475467"/>
                <a:gd name="connsiteX15" fmla="*/ 237738 w 468862"/>
                <a:gd name="connsiteY15" fmla="*/ 0 h 475467"/>
                <a:gd name="connsiteX16" fmla="*/ 446140 w 468862"/>
                <a:gd name="connsiteY16" fmla="*/ 123058 h 475467"/>
                <a:gd name="connsiteX17" fmla="*/ 447070 w 468862"/>
                <a:gd name="connsiteY17" fmla="*/ 132212 h 475467"/>
                <a:gd name="connsiteX18" fmla="*/ 443047 w 468862"/>
                <a:gd name="connsiteY18" fmla="*/ 122691 h 475467"/>
                <a:gd name="connsiteX19" fmla="*/ 415995 w 468862"/>
                <a:gd name="connsiteY19" fmla="*/ 122691 h 475467"/>
                <a:gd name="connsiteX20" fmla="*/ 406127 w 468862"/>
                <a:gd name="connsiteY20" fmla="*/ 132557 h 475467"/>
                <a:gd name="connsiteX21" fmla="*/ 380734 w 468862"/>
                <a:gd name="connsiteY21" fmla="*/ 98151 h 475467"/>
                <a:gd name="connsiteX22" fmla="*/ 237738 w 468862"/>
                <a:gd name="connsiteY22" fmla="*/ 37717 h 475467"/>
                <a:gd name="connsiteX23" fmla="*/ 38099 w 468862"/>
                <a:gd name="connsiteY23" fmla="*/ 237353 h 475467"/>
                <a:gd name="connsiteX24" fmla="*/ 237738 w 468862"/>
                <a:gd name="connsiteY24" fmla="*/ 436988 h 475467"/>
                <a:gd name="connsiteX25" fmla="*/ 431281 w 468862"/>
                <a:gd name="connsiteY25" fmla="*/ 286119 h 475467"/>
                <a:gd name="connsiteX26" fmla="*/ 454521 w 468862"/>
                <a:gd name="connsiteY26" fmla="*/ 272403 h 475467"/>
                <a:gd name="connsiteX27" fmla="*/ 468237 w 468862"/>
                <a:gd name="connsiteY27" fmla="*/ 295643 h 475467"/>
                <a:gd name="connsiteX28" fmla="*/ 237738 w 468862"/>
                <a:gd name="connsiteY28" fmla="*/ 475467 h 475467"/>
                <a:gd name="connsiteX29" fmla="*/ 0 w 468862"/>
                <a:gd name="connsiteY29" fmla="*/ 237734 h 475467"/>
                <a:gd name="connsiteX30" fmla="*/ 237738 w 468862"/>
                <a:gd name="connsiteY30" fmla="*/ 0 h 47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862" h="475467">
                  <a:moveTo>
                    <a:pt x="447070" y="132212"/>
                  </a:moveTo>
                  <a:lnTo>
                    <a:pt x="448762" y="136215"/>
                  </a:lnTo>
                  <a:cubicBezTo>
                    <a:pt x="448762" y="141072"/>
                    <a:pt x="446857" y="145929"/>
                    <a:pt x="443047" y="149738"/>
                  </a:cubicBezTo>
                  <a:lnTo>
                    <a:pt x="257113" y="335637"/>
                  </a:lnTo>
                  <a:cubicBezTo>
                    <a:pt x="247969" y="344018"/>
                    <a:pt x="236919" y="348589"/>
                    <a:pt x="225489" y="348589"/>
                  </a:cubicBezTo>
                  <a:cubicBezTo>
                    <a:pt x="214059" y="348589"/>
                    <a:pt x="203009" y="344399"/>
                    <a:pt x="194246" y="335637"/>
                  </a:cubicBezTo>
                  <a:lnTo>
                    <a:pt x="111185" y="252211"/>
                  </a:lnTo>
                  <a:cubicBezTo>
                    <a:pt x="103565" y="244592"/>
                    <a:pt x="103565" y="232783"/>
                    <a:pt x="111185" y="225164"/>
                  </a:cubicBezTo>
                  <a:cubicBezTo>
                    <a:pt x="118805" y="217545"/>
                    <a:pt x="130617" y="217545"/>
                    <a:pt x="138237" y="225164"/>
                  </a:cubicBezTo>
                  <a:lnTo>
                    <a:pt x="221679" y="308590"/>
                  </a:lnTo>
                  <a:cubicBezTo>
                    <a:pt x="223965" y="310876"/>
                    <a:pt x="227775" y="310876"/>
                    <a:pt x="230061" y="308590"/>
                  </a:cubicBezTo>
                  <a:lnTo>
                    <a:pt x="406127" y="132557"/>
                  </a:lnTo>
                  <a:lnTo>
                    <a:pt x="412613" y="141345"/>
                  </a:lnTo>
                  <a:cubicBezTo>
                    <a:pt x="417565" y="150489"/>
                    <a:pt x="429376" y="153917"/>
                    <a:pt x="438520" y="148965"/>
                  </a:cubicBezTo>
                  <a:cubicBezTo>
                    <a:pt x="443092" y="146488"/>
                    <a:pt x="446235" y="142297"/>
                    <a:pt x="447616" y="137583"/>
                  </a:cubicBezTo>
                  <a:close/>
                  <a:moveTo>
                    <a:pt x="237738" y="0"/>
                  </a:moveTo>
                  <a:cubicBezTo>
                    <a:pt x="324223" y="0"/>
                    <a:pt x="404231" y="47242"/>
                    <a:pt x="446140" y="123058"/>
                  </a:cubicBezTo>
                  <a:lnTo>
                    <a:pt x="447070" y="132212"/>
                  </a:lnTo>
                  <a:lnTo>
                    <a:pt x="443047" y="122691"/>
                  </a:lnTo>
                  <a:cubicBezTo>
                    <a:pt x="435427" y="115072"/>
                    <a:pt x="423615" y="115072"/>
                    <a:pt x="415995" y="122691"/>
                  </a:cubicBezTo>
                  <a:lnTo>
                    <a:pt x="406127" y="132557"/>
                  </a:lnTo>
                  <a:lnTo>
                    <a:pt x="380734" y="98151"/>
                  </a:lnTo>
                  <a:cubicBezTo>
                    <a:pt x="343677" y="60005"/>
                    <a:pt x="292315" y="37717"/>
                    <a:pt x="237738" y="37717"/>
                  </a:cubicBezTo>
                  <a:cubicBezTo>
                    <a:pt x="127632" y="37717"/>
                    <a:pt x="38099" y="127249"/>
                    <a:pt x="38099" y="237353"/>
                  </a:cubicBezTo>
                  <a:cubicBezTo>
                    <a:pt x="38099" y="347457"/>
                    <a:pt x="127632" y="436988"/>
                    <a:pt x="237738" y="436988"/>
                  </a:cubicBezTo>
                  <a:cubicBezTo>
                    <a:pt x="329557" y="436988"/>
                    <a:pt x="409184" y="374888"/>
                    <a:pt x="431281" y="286119"/>
                  </a:cubicBezTo>
                  <a:cubicBezTo>
                    <a:pt x="433948" y="275832"/>
                    <a:pt x="444235" y="269736"/>
                    <a:pt x="454521" y="272403"/>
                  </a:cubicBezTo>
                  <a:cubicBezTo>
                    <a:pt x="464808" y="275070"/>
                    <a:pt x="470904" y="285357"/>
                    <a:pt x="468237" y="295643"/>
                  </a:cubicBezTo>
                  <a:cubicBezTo>
                    <a:pt x="441949" y="401556"/>
                    <a:pt x="347082" y="475467"/>
                    <a:pt x="237738" y="475467"/>
                  </a:cubicBezTo>
                  <a:cubicBezTo>
                    <a:pt x="106677" y="475467"/>
                    <a:pt x="0" y="368792"/>
                    <a:pt x="0" y="237734"/>
                  </a:cubicBezTo>
                  <a:cubicBezTo>
                    <a:pt x="0" y="106675"/>
                    <a:pt x="106677" y="0"/>
                    <a:pt x="237738" y="0"/>
                  </a:cubicBezTo>
                  <a:close/>
                </a:path>
              </a:pathLst>
            </a:custGeom>
            <a:solidFill>
              <a:schemeClr val="bg1"/>
            </a:solidFill>
            <a:ln>
              <a:noFill/>
            </a:ln>
          </p:spPr>
          <p:txBody>
            <a:bodyPr/>
            <a:lstStyle/>
            <a:p>
              <a:endParaRPr lang="zh-CN" altLang="en-US"/>
            </a:p>
          </p:txBody>
        </p:sp>
      </p:grpSp>
      <p:grpSp>
        <p:nvGrpSpPr>
          <p:cNvPr id="14" name="组合 13">
            <a:extLst>
              <a:ext uri="{FF2B5EF4-FFF2-40B4-BE49-F238E27FC236}">
                <a16:creationId xmlns:a16="http://schemas.microsoft.com/office/drawing/2014/main" xmlns="" id="{8F789886-B430-44D0-9E89-5A8E2141878F}"/>
              </a:ext>
            </a:extLst>
          </p:cNvPr>
          <p:cNvGrpSpPr/>
          <p:nvPr/>
        </p:nvGrpSpPr>
        <p:grpSpPr>
          <a:xfrm>
            <a:off x="5735638" y="4268843"/>
            <a:ext cx="707970" cy="707970"/>
            <a:chOff x="6643312" y="4104437"/>
            <a:chExt cx="707970" cy="707970"/>
          </a:xfrm>
        </p:grpSpPr>
        <p:sp>
          <p:nvSpPr>
            <p:cNvPr id="13" name="椭圆 12">
              <a:extLst>
                <a:ext uri="{FF2B5EF4-FFF2-40B4-BE49-F238E27FC236}">
                  <a16:creationId xmlns:a16="http://schemas.microsoft.com/office/drawing/2014/main" xmlns="" id="{2AAC316F-F6A0-4E3A-9A47-89562C602D49}"/>
                </a:ext>
              </a:extLst>
            </p:cNvPr>
            <p:cNvSpPr/>
            <p:nvPr/>
          </p:nvSpPr>
          <p:spPr>
            <a:xfrm>
              <a:off x="6643312" y="4104437"/>
              <a:ext cx="707970" cy="707970"/>
            </a:xfrm>
            <a:prstGeom prst="ellipse">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iconfont-11262-5326803">
              <a:extLst>
                <a:ext uri="{FF2B5EF4-FFF2-40B4-BE49-F238E27FC236}">
                  <a16:creationId xmlns:a16="http://schemas.microsoft.com/office/drawing/2014/main" xmlns="" id="{D49E8068-A09B-4A55-AF5E-B7E8908A6C36}"/>
                </a:ext>
              </a:extLst>
            </p:cNvPr>
            <p:cNvSpPr>
              <a:spLocks noChangeAspect="1"/>
            </p:cNvSpPr>
            <p:nvPr/>
          </p:nvSpPr>
          <p:spPr bwMode="auto">
            <a:xfrm>
              <a:off x="6774442" y="4272761"/>
              <a:ext cx="406261" cy="405014"/>
            </a:xfrm>
            <a:custGeom>
              <a:avLst/>
              <a:gdLst>
                <a:gd name="T0" fmla="*/ 5616 w 10184"/>
                <a:gd name="T1" fmla="*/ 10152 h 10152"/>
                <a:gd name="T2" fmla="*/ 4944 w 10184"/>
                <a:gd name="T3" fmla="*/ 9880 h 10152"/>
                <a:gd name="T4" fmla="*/ 3752 w 10184"/>
                <a:gd name="T5" fmla="*/ 8696 h 10152"/>
                <a:gd name="T6" fmla="*/ 3720 w 10184"/>
                <a:gd name="T7" fmla="*/ 7312 h 10152"/>
                <a:gd name="T8" fmla="*/ 5584 w 10184"/>
                <a:gd name="T9" fmla="*/ 4392 h 10152"/>
                <a:gd name="T10" fmla="*/ 6136 w 10184"/>
                <a:gd name="T11" fmla="*/ 4272 h 10152"/>
                <a:gd name="T12" fmla="*/ 6256 w 10184"/>
                <a:gd name="T13" fmla="*/ 4824 h 10152"/>
                <a:gd name="T14" fmla="*/ 4384 w 10184"/>
                <a:gd name="T15" fmla="*/ 7752 h 10152"/>
                <a:gd name="T16" fmla="*/ 4376 w 10184"/>
                <a:gd name="T17" fmla="*/ 7768 h 10152"/>
                <a:gd name="T18" fmla="*/ 4320 w 10184"/>
                <a:gd name="T19" fmla="*/ 8128 h 10152"/>
                <a:gd name="T20" fmla="*/ 5512 w 10184"/>
                <a:gd name="T21" fmla="*/ 9320 h 10152"/>
                <a:gd name="T22" fmla="*/ 5680 w 10184"/>
                <a:gd name="T23" fmla="*/ 9344 h 10152"/>
                <a:gd name="T24" fmla="*/ 6096 w 10184"/>
                <a:gd name="T25" fmla="*/ 8984 h 10152"/>
                <a:gd name="T26" fmla="*/ 9296 w 10184"/>
                <a:gd name="T27" fmla="*/ 1080 h 10152"/>
                <a:gd name="T28" fmla="*/ 9304 w 10184"/>
                <a:gd name="T29" fmla="*/ 896 h 10152"/>
                <a:gd name="T30" fmla="*/ 9120 w 10184"/>
                <a:gd name="T31" fmla="*/ 904 h 10152"/>
                <a:gd name="T32" fmla="*/ 1216 w 10184"/>
                <a:gd name="T33" fmla="*/ 4104 h 10152"/>
                <a:gd name="T34" fmla="*/ 856 w 10184"/>
                <a:gd name="T35" fmla="*/ 4520 h 10152"/>
                <a:gd name="T36" fmla="*/ 880 w 10184"/>
                <a:gd name="T37" fmla="*/ 4688 h 10152"/>
                <a:gd name="T38" fmla="*/ 2192 w 10184"/>
                <a:gd name="T39" fmla="*/ 6000 h 10152"/>
                <a:gd name="T40" fmla="*/ 2536 w 10184"/>
                <a:gd name="T41" fmla="*/ 5960 h 10152"/>
                <a:gd name="T42" fmla="*/ 2568 w 10184"/>
                <a:gd name="T43" fmla="*/ 5944 h 10152"/>
                <a:gd name="T44" fmla="*/ 3432 w 10184"/>
                <a:gd name="T45" fmla="*/ 5496 h 10152"/>
                <a:gd name="T46" fmla="*/ 3968 w 10184"/>
                <a:gd name="T47" fmla="*/ 5672 h 10152"/>
                <a:gd name="T48" fmla="*/ 3792 w 10184"/>
                <a:gd name="T49" fmla="*/ 6208 h 10152"/>
                <a:gd name="T50" fmla="*/ 2936 w 10184"/>
                <a:gd name="T51" fmla="*/ 6648 h 10152"/>
                <a:gd name="T52" fmla="*/ 1616 w 10184"/>
                <a:gd name="T53" fmla="*/ 6568 h 10152"/>
                <a:gd name="T54" fmla="*/ 312 w 10184"/>
                <a:gd name="T55" fmla="*/ 5248 h 10152"/>
                <a:gd name="T56" fmla="*/ 64 w 10184"/>
                <a:gd name="T57" fmla="*/ 4352 h 10152"/>
                <a:gd name="T58" fmla="*/ 904 w 10184"/>
                <a:gd name="T59" fmla="*/ 3360 h 10152"/>
                <a:gd name="T60" fmla="*/ 8808 w 10184"/>
                <a:gd name="T61" fmla="*/ 160 h 10152"/>
                <a:gd name="T62" fmla="*/ 9856 w 10184"/>
                <a:gd name="T63" fmla="*/ 328 h 10152"/>
                <a:gd name="T64" fmla="*/ 10024 w 10184"/>
                <a:gd name="T65" fmla="*/ 1376 h 10152"/>
                <a:gd name="T66" fmla="*/ 6824 w 10184"/>
                <a:gd name="T67" fmla="*/ 9280 h 10152"/>
                <a:gd name="T68" fmla="*/ 5832 w 10184"/>
                <a:gd name="T69" fmla="*/ 10120 h 10152"/>
                <a:gd name="T70" fmla="*/ 5616 w 10184"/>
                <a:gd name="T71" fmla="*/ 10152 h 10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84" h="10152">
                  <a:moveTo>
                    <a:pt x="5616" y="10152"/>
                  </a:moveTo>
                  <a:cubicBezTo>
                    <a:pt x="5360" y="10152"/>
                    <a:pt x="5120" y="10056"/>
                    <a:pt x="4944" y="9880"/>
                  </a:cubicBezTo>
                  <a:lnTo>
                    <a:pt x="3752" y="8696"/>
                  </a:lnTo>
                  <a:cubicBezTo>
                    <a:pt x="3408" y="8352"/>
                    <a:pt x="3392" y="7784"/>
                    <a:pt x="3720" y="7312"/>
                  </a:cubicBezTo>
                  <a:lnTo>
                    <a:pt x="5584" y="4392"/>
                  </a:lnTo>
                  <a:cubicBezTo>
                    <a:pt x="5704" y="4208"/>
                    <a:pt x="5952" y="4152"/>
                    <a:pt x="6136" y="4272"/>
                  </a:cubicBezTo>
                  <a:cubicBezTo>
                    <a:pt x="6320" y="4392"/>
                    <a:pt x="6376" y="4640"/>
                    <a:pt x="6256" y="4824"/>
                  </a:cubicBezTo>
                  <a:lnTo>
                    <a:pt x="4384" y="7752"/>
                  </a:lnTo>
                  <a:cubicBezTo>
                    <a:pt x="4384" y="7760"/>
                    <a:pt x="4376" y="7760"/>
                    <a:pt x="4376" y="7768"/>
                  </a:cubicBezTo>
                  <a:cubicBezTo>
                    <a:pt x="4272" y="7920"/>
                    <a:pt x="4264" y="8080"/>
                    <a:pt x="4320" y="8128"/>
                  </a:cubicBezTo>
                  <a:lnTo>
                    <a:pt x="5512" y="9320"/>
                  </a:lnTo>
                  <a:cubicBezTo>
                    <a:pt x="5560" y="9368"/>
                    <a:pt x="5640" y="9360"/>
                    <a:pt x="5680" y="9344"/>
                  </a:cubicBezTo>
                  <a:cubicBezTo>
                    <a:pt x="5824" y="9312"/>
                    <a:pt x="6008" y="9192"/>
                    <a:pt x="6096" y="8984"/>
                  </a:cubicBezTo>
                  <a:lnTo>
                    <a:pt x="9296" y="1080"/>
                  </a:lnTo>
                  <a:cubicBezTo>
                    <a:pt x="9336" y="984"/>
                    <a:pt x="9328" y="920"/>
                    <a:pt x="9304" y="896"/>
                  </a:cubicBezTo>
                  <a:cubicBezTo>
                    <a:pt x="9280" y="872"/>
                    <a:pt x="9216" y="864"/>
                    <a:pt x="9120" y="904"/>
                  </a:cubicBezTo>
                  <a:lnTo>
                    <a:pt x="1216" y="4104"/>
                  </a:lnTo>
                  <a:cubicBezTo>
                    <a:pt x="1008" y="4184"/>
                    <a:pt x="888" y="4368"/>
                    <a:pt x="856" y="4520"/>
                  </a:cubicBezTo>
                  <a:cubicBezTo>
                    <a:pt x="848" y="4568"/>
                    <a:pt x="840" y="4648"/>
                    <a:pt x="880" y="4688"/>
                  </a:cubicBezTo>
                  <a:lnTo>
                    <a:pt x="2192" y="6000"/>
                  </a:lnTo>
                  <a:cubicBezTo>
                    <a:pt x="2240" y="6048"/>
                    <a:pt x="2384" y="6048"/>
                    <a:pt x="2536" y="5960"/>
                  </a:cubicBezTo>
                  <a:cubicBezTo>
                    <a:pt x="2544" y="5952"/>
                    <a:pt x="2560" y="5944"/>
                    <a:pt x="2568" y="5944"/>
                  </a:cubicBezTo>
                  <a:lnTo>
                    <a:pt x="3432" y="5496"/>
                  </a:lnTo>
                  <a:cubicBezTo>
                    <a:pt x="3632" y="5392"/>
                    <a:pt x="3872" y="5472"/>
                    <a:pt x="3968" y="5672"/>
                  </a:cubicBezTo>
                  <a:cubicBezTo>
                    <a:pt x="4072" y="5872"/>
                    <a:pt x="3992" y="6112"/>
                    <a:pt x="3792" y="6208"/>
                  </a:cubicBezTo>
                  <a:lnTo>
                    <a:pt x="2936" y="6648"/>
                  </a:lnTo>
                  <a:cubicBezTo>
                    <a:pt x="2480" y="6928"/>
                    <a:pt x="1944" y="6896"/>
                    <a:pt x="1616" y="6568"/>
                  </a:cubicBezTo>
                  <a:lnTo>
                    <a:pt x="312" y="5248"/>
                  </a:lnTo>
                  <a:cubicBezTo>
                    <a:pt x="88" y="5024"/>
                    <a:pt x="0" y="4696"/>
                    <a:pt x="64" y="4352"/>
                  </a:cubicBezTo>
                  <a:cubicBezTo>
                    <a:pt x="152" y="3920"/>
                    <a:pt x="480" y="3528"/>
                    <a:pt x="904" y="3360"/>
                  </a:cubicBezTo>
                  <a:lnTo>
                    <a:pt x="8808" y="160"/>
                  </a:lnTo>
                  <a:cubicBezTo>
                    <a:pt x="9192" y="0"/>
                    <a:pt x="9600" y="72"/>
                    <a:pt x="9856" y="328"/>
                  </a:cubicBezTo>
                  <a:cubicBezTo>
                    <a:pt x="10112" y="584"/>
                    <a:pt x="10184" y="992"/>
                    <a:pt x="10024" y="1376"/>
                  </a:cubicBezTo>
                  <a:lnTo>
                    <a:pt x="6824" y="9280"/>
                  </a:lnTo>
                  <a:cubicBezTo>
                    <a:pt x="6656" y="9704"/>
                    <a:pt x="6264" y="10032"/>
                    <a:pt x="5832" y="10120"/>
                  </a:cubicBezTo>
                  <a:cubicBezTo>
                    <a:pt x="5760" y="10144"/>
                    <a:pt x="5688" y="10152"/>
                    <a:pt x="5616" y="10152"/>
                  </a:cubicBezTo>
                  <a:close/>
                </a:path>
              </a:pathLst>
            </a:custGeom>
            <a:solidFill>
              <a:schemeClr val="bg1"/>
            </a:solidFill>
            <a:ln>
              <a:noFill/>
            </a:ln>
          </p:spPr>
        </p:sp>
      </p:grpSp>
      <p:grpSp>
        <p:nvGrpSpPr>
          <p:cNvPr id="16" name="组合 15">
            <a:extLst>
              <a:ext uri="{FF2B5EF4-FFF2-40B4-BE49-F238E27FC236}">
                <a16:creationId xmlns:a16="http://schemas.microsoft.com/office/drawing/2014/main" xmlns="" id="{466054B5-1C2C-4BA0-A05C-ED5AFFACEBB0}"/>
              </a:ext>
            </a:extLst>
          </p:cNvPr>
          <p:cNvGrpSpPr/>
          <p:nvPr/>
        </p:nvGrpSpPr>
        <p:grpSpPr>
          <a:xfrm>
            <a:off x="1266368" y="2084849"/>
            <a:ext cx="3929744" cy="1010630"/>
            <a:chOff x="3624780" y="2362072"/>
            <a:chExt cx="4805976" cy="488001"/>
          </a:xfrm>
        </p:grpSpPr>
        <p:sp>
          <p:nvSpPr>
            <p:cNvPr id="17" name="文本框 16">
              <a:extLst>
                <a:ext uri="{FF2B5EF4-FFF2-40B4-BE49-F238E27FC236}">
                  <a16:creationId xmlns:a16="http://schemas.microsoft.com/office/drawing/2014/main" xmlns="" id="{E3DCFCCA-046C-4931-BDD9-FF25AB467A24}"/>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18" name="文本框 17">
              <a:extLst>
                <a:ext uri="{FF2B5EF4-FFF2-40B4-BE49-F238E27FC236}">
                  <a16:creationId xmlns:a16="http://schemas.microsoft.com/office/drawing/2014/main" xmlns="" id="{B77685E3-252D-4E22-AD5B-404C0B195066}"/>
                </a:ext>
              </a:extLst>
            </p:cNvPr>
            <p:cNvSpPr txBox="1"/>
            <p:nvPr/>
          </p:nvSpPr>
          <p:spPr>
            <a:xfrm>
              <a:off x="3624780" y="2507978"/>
              <a:ext cx="4805976" cy="34209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19" name="组合 18">
            <a:extLst>
              <a:ext uri="{FF2B5EF4-FFF2-40B4-BE49-F238E27FC236}">
                <a16:creationId xmlns:a16="http://schemas.microsoft.com/office/drawing/2014/main" xmlns="" id="{18303762-A634-47F8-ABD3-65FAC3D389DC}"/>
              </a:ext>
            </a:extLst>
          </p:cNvPr>
          <p:cNvGrpSpPr/>
          <p:nvPr/>
        </p:nvGrpSpPr>
        <p:grpSpPr>
          <a:xfrm>
            <a:off x="7211044" y="4203734"/>
            <a:ext cx="3929744" cy="1010630"/>
            <a:chOff x="3624780" y="2362072"/>
            <a:chExt cx="4805976" cy="488001"/>
          </a:xfrm>
        </p:grpSpPr>
        <p:sp>
          <p:nvSpPr>
            <p:cNvPr id="20" name="文本框 19">
              <a:extLst>
                <a:ext uri="{FF2B5EF4-FFF2-40B4-BE49-F238E27FC236}">
                  <a16:creationId xmlns:a16="http://schemas.microsoft.com/office/drawing/2014/main" xmlns="" id="{C0A46F0F-2273-492C-9378-3A7C8E5D11CD}"/>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21" name="文本框 20">
              <a:extLst>
                <a:ext uri="{FF2B5EF4-FFF2-40B4-BE49-F238E27FC236}">
                  <a16:creationId xmlns:a16="http://schemas.microsoft.com/office/drawing/2014/main" xmlns="" id="{C4830B24-C513-42D4-A425-C9EB59D42746}"/>
                </a:ext>
              </a:extLst>
            </p:cNvPr>
            <p:cNvSpPr txBox="1"/>
            <p:nvPr/>
          </p:nvSpPr>
          <p:spPr>
            <a:xfrm>
              <a:off x="3624780" y="2507978"/>
              <a:ext cx="4805976" cy="34209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27" name="矩形 26">
            <a:extLst>
              <a:ext uri="{FF2B5EF4-FFF2-40B4-BE49-F238E27FC236}">
                <a16:creationId xmlns:a16="http://schemas.microsoft.com/office/drawing/2014/main" xmlns="" id="{6AC846D2-84BC-46A2-B96E-D248CF49F8BD}"/>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xmlns="" id="{D831F55B-BCD2-4D53-A097-6009C3D6D938}"/>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04</a:t>
            </a:r>
            <a:endParaRPr lang="zh-CN" altLang="en-US" sz="3600" dirty="0">
              <a:solidFill>
                <a:schemeClr val="bg1"/>
              </a:solidFill>
            </a:endParaRPr>
          </a:p>
        </p:txBody>
      </p:sp>
      <p:sp>
        <p:nvSpPr>
          <p:cNvPr id="29" name="文本框 28">
            <a:extLst>
              <a:ext uri="{FF2B5EF4-FFF2-40B4-BE49-F238E27FC236}">
                <a16:creationId xmlns:a16="http://schemas.microsoft.com/office/drawing/2014/main" xmlns="" id="{3CF7465A-3721-4AB1-9CA9-EC0B6E22B1A1}"/>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标题四</a:t>
            </a:r>
          </a:p>
        </p:txBody>
      </p:sp>
      <p:sp>
        <p:nvSpPr>
          <p:cNvPr id="30" name="文本框 29">
            <a:extLst>
              <a:ext uri="{FF2B5EF4-FFF2-40B4-BE49-F238E27FC236}">
                <a16:creationId xmlns:a16="http://schemas.microsoft.com/office/drawing/2014/main" xmlns="" id="{4E20707F-1ECE-4B01-AE77-E72D98C3E6A0}"/>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小标题四</a:t>
            </a:r>
          </a:p>
        </p:txBody>
      </p:sp>
      <p:sp>
        <p:nvSpPr>
          <p:cNvPr id="31" name="文本框 30">
            <a:extLst>
              <a:ext uri="{FF2B5EF4-FFF2-40B4-BE49-F238E27FC236}">
                <a16:creationId xmlns:a16="http://schemas.microsoft.com/office/drawing/2014/main" xmlns="" id="{63FBE991-1D7F-42DF-AE6E-4DBEA72B76DA}"/>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custDataLst>
      <p:tags r:id="rId1"/>
    </p:custDataLst>
    <p:extLst>
      <p:ext uri="{BB962C8B-B14F-4D97-AF65-F5344CB8AC3E}">
        <p14:creationId xmlns:p14="http://schemas.microsoft.com/office/powerpoint/2010/main" val="396836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D605DD54-ED55-4935-BE6D-EE272C57CFB4}"/>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8" name="矩形: 圆角 7">
            <a:extLst>
              <a:ext uri="{FF2B5EF4-FFF2-40B4-BE49-F238E27FC236}">
                <a16:creationId xmlns:a16="http://schemas.microsoft.com/office/drawing/2014/main" xmlns="" id="{790EEE31-71E3-4D0D-A7D0-F1A90276AE05}"/>
              </a:ext>
            </a:extLst>
          </p:cNvPr>
          <p:cNvSpPr/>
          <p:nvPr/>
        </p:nvSpPr>
        <p:spPr>
          <a:xfrm rot="18982983">
            <a:off x="4477383" y="2190735"/>
            <a:ext cx="3221356" cy="3221356"/>
          </a:xfrm>
          <a:prstGeom prst="roundRect">
            <a:avLst>
              <a:gd name="adj" fmla="val 21332"/>
            </a:avLst>
          </a:prstGeom>
          <a:noFill/>
          <a:ln w="41275">
            <a:solidFill>
              <a:srgbClr val="40B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A90FA781-42AF-452E-A3F7-42B4A92EEAD6}"/>
              </a:ext>
            </a:extLst>
          </p:cNvPr>
          <p:cNvSpPr/>
          <p:nvPr/>
        </p:nvSpPr>
        <p:spPr>
          <a:xfrm>
            <a:off x="4412343" y="2249714"/>
            <a:ext cx="972457" cy="972457"/>
          </a:xfrm>
          <a:prstGeom prst="round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4EDFB09A-8252-4593-9D86-3A010548E57A}"/>
              </a:ext>
            </a:extLst>
          </p:cNvPr>
          <p:cNvSpPr/>
          <p:nvPr/>
        </p:nvSpPr>
        <p:spPr>
          <a:xfrm>
            <a:off x="6807202" y="2249714"/>
            <a:ext cx="972457" cy="972457"/>
          </a:xfrm>
          <a:prstGeom prst="roundRect">
            <a:avLst/>
          </a:prstGeom>
          <a:solidFill>
            <a:srgbClr val="2588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7215229B-9C51-477F-B195-3C27A10E7D5A}"/>
              </a:ext>
            </a:extLst>
          </p:cNvPr>
          <p:cNvSpPr/>
          <p:nvPr/>
        </p:nvSpPr>
        <p:spPr>
          <a:xfrm>
            <a:off x="4412343" y="4361310"/>
            <a:ext cx="972457" cy="972457"/>
          </a:xfrm>
          <a:prstGeom prst="roundRect">
            <a:avLst/>
          </a:prstGeom>
          <a:solidFill>
            <a:srgbClr val="72C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994F1638-5EF9-4120-9021-B7E8CDE130CB}"/>
              </a:ext>
            </a:extLst>
          </p:cNvPr>
          <p:cNvSpPr/>
          <p:nvPr/>
        </p:nvSpPr>
        <p:spPr>
          <a:xfrm>
            <a:off x="6807202" y="4361310"/>
            <a:ext cx="972457" cy="972457"/>
          </a:xfrm>
          <a:prstGeom prst="roundRect">
            <a:avLst/>
          </a:prstGeom>
          <a:solidFill>
            <a:srgbClr val="A1D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11B97DEF-B4E5-4D7B-A97F-635873DF4875}"/>
              </a:ext>
            </a:extLst>
          </p:cNvPr>
          <p:cNvGrpSpPr/>
          <p:nvPr/>
        </p:nvGrpSpPr>
        <p:grpSpPr>
          <a:xfrm>
            <a:off x="679109" y="2136144"/>
            <a:ext cx="3515520" cy="1010630"/>
            <a:chOff x="3624780" y="2362072"/>
            <a:chExt cx="4805976" cy="488001"/>
          </a:xfrm>
        </p:grpSpPr>
        <p:sp>
          <p:nvSpPr>
            <p:cNvPr id="14" name="文本框 13">
              <a:extLst>
                <a:ext uri="{FF2B5EF4-FFF2-40B4-BE49-F238E27FC236}">
                  <a16:creationId xmlns:a16="http://schemas.microsoft.com/office/drawing/2014/main" xmlns="" id="{0541A624-0CA6-458F-BE58-988430B1D1AC}"/>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15" name="文本框 14">
              <a:extLst>
                <a:ext uri="{FF2B5EF4-FFF2-40B4-BE49-F238E27FC236}">
                  <a16:creationId xmlns:a16="http://schemas.microsoft.com/office/drawing/2014/main" xmlns="" id="{98AFF982-9016-4F31-8966-8C92F191B3CC}"/>
                </a:ext>
              </a:extLst>
            </p:cNvPr>
            <p:cNvSpPr txBox="1"/>
            <p:nvPr/>
          </p:nvSpPr>
          <p:spPr>
            <a:xfrm>
              <a:off x="3624780" y="2507978"/>
              <a:ext cx="4805976" cy="34209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16" name="组合 15">
            <a:extLst>
              <a:ext uri="{FF2B5EF4-FFF2-40B4-BE49-F238E27FC236}">
                <a16:creationId xmlns:a16="http://schemas.microsoft.com/office/drawing/2014/main" xmlns="" id="{4654A833-AFAD-4DFF-96E8-DA98D33FEEED}"/>
              </a:ext>
            </a:extLst>
          </p:cNvPr>
          <p:cNvGrpSpPr/>
          <p:nvPr/>
        </p:nvGrpSpPr>
        <p:grpSpPr>
          <a:xfrm>
            <a:off x="679109" y="4247740"/>
            <a:ext cx="3515520" cy="1010630"/>
            <a:chOff x="3624780" y="2362072"/>
            <a:chExt cx="4805976" cy="488001"/>
          </a:xfrm>
        </p:grpSpPr>
        <p:sp>
          <p:nvSpPr>
            <p:cNvPr id="17" name="文本框 16">
              <a:extLst>
                <a:ext uri="{FF2B5EF4-FFF2-40B4-BE49-F238E27FC236}">
                  <a16:creationId xmlns:a16="http://schemas.microsoft.com/office/drawing/2014/main" xmlns="" id="{11BACBB4-9C94-43FC-8726-17A0BA733E38}"/>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主题点三</a:t>
              </a:r>
            </a:p>
          </p:txBody>
        </p:sp>
        <p:sp>
          <p:nvSpPr>
            <p:cNvPr id="18" name="文本框 17">
              <a:extLst>
                <a:ext uri="{FF2B5EF4-FFF2-40B4-BE49-F238E27FC236}">
                  <a16:creationId xmlns:a16="http://schemas.microsoft.com/office/drawing/2014/main" xmlns="" id="{E6F1C71E-0CF1-42A7-92BB-A9B5DA45A9C7}"/>
                </a:ext>
              </a:extLst>
            </p:cNvPr>
            <p:cNvSpPr txBox="1"/>
            <p:nvPr/>
          </p:nvSpPr>
          <p:spPr>
            <a:xfrm>
              <a:off x="3624780" y="2507978"/>
              <a:ext cx="4805976" cy="34209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19" name="组合 18">
            <a:extLst>
              <a:ext uri="{FF2B5EF4-FFF2-40B4-BE49-F238E27FC236}">
                <a16:creationId xmlns:a16="http://schemas.microsoft.com/office/drawing/2014/main" xmlns="" id="{683FCF2B-9074-408A-A1B1-ED7B50D3EA4C}"/>
              </a:ext>
            </a:extLst>
          </p:cNvPr>
          <p:cNvGrpSpPr/>
          <p:nvPr/>
        </p:nvGrpSpPr>
        <p:grpSpPr>
          <a:xfrm>
            <a:off x="8029883" y="2136144"/>
            <a:ext cx="3515520" cy="1010630"/>
            <a:chOff x="3624780" y="2362072"/>
            <a:chExt cx="4805976" cy="488001"/>
          </a:xfrm>
        </p:grpSpPr>
        <p:sp>
          <p:nvSpPr>
            <p:cNvPr id="20" name="文本框 19">
              <a:extLst>
                <a:ext uri="{FF2B5EF4-FFF2-40B4-BE49-F238E27FC236}">
                  <a16:creationId xmlns:a16="http://schemas.microsoft.com/office/drawing/2014/main" xmlns="" id="{36EF6170-6BAC-465F-B0E8-1434D9E20C08}"/>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21" name="文本框 20">
              <a:extLst>
                <a:ext uri="{FF2B5EF4-FFF2-40B4-BE49-F238E27FC236}">
                  <a16:creationId xmlns:a16="http://schemas.microsoft.com/office/drawing/2014/main" xmlns="" id="{ABFD8D6A-06AE-4666-8FAE-730B6008A00E}"/>
                </a:ext>
              </a:extLst>
            </p:cNvPr>
            <p:cNvSpPr txBox="1"/>
            <p:nvPr/>
          </p:nvSpPr>
          <p:spPr>
            <a:xfrm>
              <a:off x="3624780" y="2507978"/>
              <a:ext cx="4805976" cy="34209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22" name="组合 21">
            <a:extLst>
              <a:ext uri="{FF2B5EF4-FFF2-40B4-BE49-F238E27FC236}">
                <a16:creationId xmlns:a16="http://schemas.microsoft.com/office/drawing/2014/main" xmlns="" id="{A3D0B98B-79A1-4B75-873F-4AABCB3EEF9E}"/>
              </a:ext>
            </a:extLst>
          </p:cNvPr>
          <p:cNvGrpSpPr/>
          <p:nvPr/>
        </p:nvGrpSpPr>
        <p:grpSpPr>
          <a:xfrm>
            <a:off x="8029883" y="4247740"/>
            <a:ext cx="3515520" cy="1010630"/>
            <a:chOff x="3624780" y="2362072"/>
            <a:chExt cx="4805976" cy="488001"/>
          </a:xfrm>
        </p:grpSpPr>
        <p:sp>
          <p:nvSpPr>
            <p:cNvPr id="23" name="文本框 22">
              <a:extLst>
                <a:ext uri="{FF2B5EF4-FFF2-40B4-BE49-F238E27FC236}">
                  <a16:creationId xmlns:a16="http://schemas.microsoft.com/office/drawing/2014/main" xmlns="" id="{AEAE845C-174E-414E-BABE-69DD394F1455}"/>
                </a:ext>
              </a:extLst>
            </p:cNvPr>
            <p:cNvSpPr txBox="1"/>
            <p:nvPr/>
          </p:nvSpPr>
          <p:spPr>
            <a:xfrm>
              <a:off x="3624780" y="2362072"/>
              <a:ext cx="3227671" cy="19320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主题点四</a:t>
              </a:r>
            </a:p>
          </p:txBody>
        </p:sp>
        <p:sp>
          <p:nvSpPr>
            <p:cNvPr id="24" name="文本框 23">
              <a:extLst>
                <a:ext uri="{FF2B5EF4-FFF2-40B4-BE49-F238E27FC236}">
                  <a16:creationId xmlns:a16="http://schemas.microsoft.com/office/drawing/2014/main" xmlns="" id="{439118AE-6A08-4FA9-B862-A46479B9097B}"/>
                </a:ext>
              </a:extLst>
            </p:cNvPr>
            <p:cNvSpPr txBox="1"/>
            <p:nvPr/>
          </p:nvSpPr>
          <p:spPr>
            <a:xfrm>
              <a:off x="3624780" y="2507978"/>
              <a:ext cx="4805976" cy="34209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25" name="iconfont-11255-5323814">
            <a:extLst>
              <a:ext uri="{FF2B5EF4-FFF2-40B4-BE49-F238E27FC236}">
                <a16:creationId xmlns:a16="http://schemas.microsoft.com/office/drawing/2014/main" xmlns="" id="{D9A18447-CB48-4A25-B191-865C6BC5B737}"/>
              </a:ext>
            </a:extLst>
          </p:cNvPr>
          <p:cNvSpPr>
            <a:spLocks noChangeAspect="1"/>
          </p:cNvSpPr>
          <p:nvPr/>
        </p:nvSpPr>
        <p:spPr bwMode="auto">
          <a:xfrm>
            <a:off x="4550259" y="2431099"/>
            <a:ext cx="598923" cy="609685"/>
          </a:xfrm>
          <a:custGeom>
            <a:avLst/>
            <a:gdLst>
              <a:gd name="T0" fmla="*/ 10015 w 10200"/>
              <a:gd name="T1" fmla="*/ 94 h 10384"/>
              <a:gd name="T2" fmla="*/ 9551 w 10200"/>
              <a:gd name="T3" fmla="*/ 94 h 10384"/>
              <a:gd name="T4" fmla="*/ 278 w 10200"/>
              <a:gd name="T5" fmla="*/ 4773 h 10384"/>
              <a:gd name="T6" fmla="*/ 0 w 10200"/>
              <a:gd name="T7" fmla="*/ 5148 h 10384"/>
              <a:gd name="T8" fmla="*/ 186 w 10200"/>
              <a:gd name="T9" fmla="*/ 5523 h 10384"/>
              <a:gd name="T10" fmla="*/ 2411 w 10200"/>
              <a:gd name="T11" fmla="*/ 6926 h 10384"/>
              <a:gd name="T12" fmla="*/ 2968 w 10200"/>
              <a:gd name="T13" fmla="*/ 6832 h 10384"/>
              <a:gd name="T14" fmla="*/ 7882 w 10200"/>
              <a:gd name="T15" fmla="*/ 2341 h 10384"/>
              <a:gd name="T16" fmla="*/ 8069 w 10200"/>
              <a:gd name="T17" fmla="*/ 2435 h 10384"/>
              <a:gd name="T18" fmla="*/ 3616 w 10200"/>
              <a:gd name="T19" fmla="*/ 7205 h 10384"/>
              <a:gd name="T20" fmla="*/ 3524 w 10200"/>
              <a:gd name="T21" fmla="*/ 7485 h 10384"/>
              <a:gd name="T22" fmla="*/ 3524 w 10200"/>
              <a:gd name="T23" fmla="*/ 9544 h 10384"/>
              <a:gd name="T24" fmla="*/ 3801 w 10200"/>
              <a:gd name="T25" fmla="*/ 10011 h 10384"/>
              <a:gd name="T26" fmla="*/ 4265 w 10200"/>
              <a:gd name="T27" fmla="*/ 9917 h 10384"/>
              <a:gd name="T28" fmla="*/ 5379 w 10200"/>
              <a:gd name="T29" fmla="*/ 8794 h 10384"/>
              <a:gd name="T30" fmla="*/ 7604 w 10200"/>
              <a:gd name="T31" fmla="*/ 10290 h 10384"/>
              <a:gd name="T32" fmla="*/ 7881 w 10200"/>
              <a:gd name="T33" fmla="*/ 10384 h 10384"/>
              <a:gd name="T34" fmla="*/ 8068 w 10200"/>
              <a:gd name="T35" fmla="*/ 10384 h 10384"/>
              <a:gd name="T36" fmla="*/ 8345 w 10200"/>
              <a:gd name="T37" fmla="*/ 10009 h 10384"/>
              <a:gd name="T38" fmla="*/ 10200 w 10200"/>
              <a:gd name="T39" fmla="*/ 655 h 10384"/>
              <a:gd name="T40" fmla="*/ 10015 w 10200"/>
              <a:gd name="T41" fmla="*/ 94 h 10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00" h="10384">
                <a:moveTo>
                  <a:pt x="10015" y="94"/>
                </a:moveTo>
                <a:cubicBezTo>
                  <a:pt x="9829" y="0"/>
                  <a:pt x="9644" y="0"/>
                  <a:pt x="9551" y="94"/>
                </a:cubicBezTo>
                <a:lnTo>
                  <a:pt x="278" y="4773"/>
                </a:lnTo>
                <a:cubicBezTo>
                  <a:pt x="91" y="4773"/>
                  <a:pt x="0" y="4960"/>
                  <a:pt x="0" y="5148"/>
                </a:cubicBezTo>
                <a:cubicBezTo>
                  <a:pt x="0" y="5335"/>
                  <a:pt x="93" y="5523"/>
                  <a:pt x="186" y="5523"/>
                </a:cubicBezTo>
                <a:lnTo>
                  <a:pt x="2411" y="6926"/>
                </a:lnTo>
                <a:cubicBezTo>
                  <a:pt x="2597" y="7020"/>
                  <a:pt x="2782" y="7020"/>
                  <a:pt x="2968" y="6832"/>
                </a:cubicBezTo>
                <a:lnTo>
                  <a:pt x="7882" y="2341"/>
                </a:lnTo>
                <a:lnTo>
                  <a:pt x="8069" y="2435"/>
                </a:lnTo>
                <a:lnTo>
                  <a:pt x="3616" y="7205"/>
                </a:lnTo>
                <a:cubicBezTo>
                  <a:pt x="3524" y="7299"/>
                  <a:pt x="3524" y="7393"/>
                  <a:pt x="3524" y="7485"/>
                </a:cubicBezTo>
                <a:lnTo>
                  <a:pt x="3524" y="9544"/>
                </a:lnTo>
                <a:cubicBezTo>
                  <a:pt x="3524" y="9731"/>
                  <a:pt x="3616" y="9919"/>
                  <a:pt x="3801" y="10011"/>
                </a:cubicBezTo>
                <a:cubicBezTo>
                  <a:pt x="3986" y="10104"/>
                  <a:pt x="4173" y="10011"/>
                  <a:pt x="4265" y="9917"/>
                </a:cubicBezTo>
                <a:lnTo>
                  <a:pt x="5379" y="8794"/>
                </a:lnTo>
                <a:lnTo>
                  <a:pt x="7604" y="10290"/>
                </a:lnTo>
                <a:cubicBezTo>
                  <a:pt x="7696" y="10384"/>
                  <a:pt x="7790" y="10384"/>
                  <a:pt x="7881" y="10384"/>
                </a:cubicBezTo>
                <a:lnTo>
                  <a:pt x="8068" y="10384"/>
                </a:lnTo>
                <a:cubicBezTo>
                  <a:pt x="8254" y="10290"/>
                  <a:pt x="8345" y="10196"/>
                  <a:pt x="8345" y="10009"/>
                </a:cubicBezTo>
                <a:lnTo>
                  <a:pt x="10200" y="655"/>
                </a:lnTo>
                <a:cubicBezTo>
                  <a:pt x="10200" y="374"/>
                  <a:pt x="10200" y="188"/>
                  <a:pt x="10015" y="94"/>
                </a:cubicBezTo>
                <a:close/>
              </a:path>
            </a:pathLst>
          </a:custGeom>
          <a:solidFill>
            <a:schemeClr val="bg1"/>
          </a:solidFill>
          <a:ln>
            <a:noFill/>
          </a:ln>
        </p:spPr>
      </p:sp>
      <p:sp>
        <p:nvSpPr>
          <p:cNvPr id="26" name="iconfont-11255-4236824">
            <a:extLst>
              <a:ext uri="{FF2B5EF4-FFF2-40B4-BE49-F238E27FC236}">
                <a16:creationId xmlns:a16="http://schemas.microsoft.com/office/drawing/2014/main" xmlns="" id="{BAF08DA5-1B8F-4EB8-AB71-A695DD5838C7}"/>
              </a:ext>
            </a:extLst>
          </p:cNvPr>
          <p:cNvSpPr>
            <a:spLocks noChangeAspect="1"/>
          </p:cNvSpPr>
          <p:nvPr/>
        </p:nvSpPr>
        <p:spPr bwMode="auto">
          <a:xfrm>
            <a:off x="6991967" y="2431099"/>
            <a:ext cx="609685" cy="602714"/>
          </a:xfrm>
          <a:custGeom>
            <a:avLst/>
            <a:gdLst>
              <a:gd name="T0" fmla="*/ 5194 w 10385"/>
              <a:gd name="T1" fmla="*/ 1501 h 10266"/>
              <a:gd name="T2" fmla="*/ 9529 w 10385"/>
              <a:gd name="T3" fmla="*/ 6358 h 10266"/>
              <a:gd name="T4" fmla="*/ 9705 w 10385"/>
              <a:gd name="T5" fmla="*/ 6368 h 10266"/>
              <a:gd name="T6" fmla="*/ 10287 w 10385"/>
              <a:gd name="T7" fmla="*/ 5847 h 10266"/>
              <a:gd name="T8" fmla="*/ 10297 w 10385"/>
              <a:gd name="T9" fmla="*/ 5671 h 10266"/>
              <a:gd name="T10" fmla="*/ 5286 w 10385"/>
              <a:gd name="T11" fmla="*/ 56 h 10266"/>
              <a:gd name="T12" fmla="*/ 5100 w 10385"/>
              <a:gd name="T13" fmla="*/ 56 h 10266"/>
              <a:gd name="T14" fmla="*/ 2100 w 10385"/>
              <a:gd name="T15" fmla="*/ 3419 h 10266"/>
              <a:gd name="T16" fmla="*/ 2100 w 10385"/>
              <a:gd name="T17" fmla="*/ 1734 h 10266"/>
              <a:gd name="T18" fmla="*/ 1975 w 10385"/>
              <a:gd name="T19" fmla="*/ 1609 h 10266"/>
              <a:gd name="T20" fmla="*/ 1192 w 10385"/>
              <a:gd name="T21" fmla="*/ 1609 h 10266"/>
              <a:gd name="T22" fmla="*/ 1067 w 10385"/>
              <a:gd name="T23" fmla="*/ 1734 h 10266"/>
              <a:gd name="T24" fmla="*/ 1067 w 10385"/>
              <a:gd name="T25" fmla="*/ 4575 h 10266"/>
              <a:gd name="T26" fmla="*/ 89 w 10385"/>
              <a:gd name="T27" fmla="*/ 5671 h 10266"/>
              <a:gd name="T28" fmla="*/ 99 w 10385"/>
              <a:gd name="T29" fmla="*/ 5848 h 10266"/>
              <a:gd name="T30" fmla="*/ 681 w 10385"/>
              <a:gd name="T31" fmla="*/ 6368 h 10266"/>
              <a:gd name="T32" fmla="*/ 857 w 10385"/>
              <a:gd name="T33" fmla="*/ 6358 h 10266"/>
              <a:gd name="T34" fmla="*/ 5194 w 10385"/>
              <a:gd name="T35" fmla="*/ 1501 h 10266"/>
              <a:gd name="T36" fmla="*/ 4804 w 10385"/>
              <a:gd name="T37" fmla="*/ 8203 h 10266"/>
              <a:gd name="T38" fmla="*/ 5586 w 10385"/>
              <a:gd name="T39" fmla="*/ 8203 h 10266"/>
              <a:gd name="T40" fmla="*/ 5711 w 10385"/>
              <a:gd name="T41" fmla="*/ 8328 h 10266"/>
              <a:gd name="T42" fmla="*/ 5711 w 10385"/>
              <a:gd name="T43" fmla="*/ 10139 h 10266"/>
              <a:gd name="T44" fmla="*/ 5586 w 10385"/>
              <a:gd name="T45" fmla="*/ 10264 h 10266"/>
              <a:gd name="T46" fmla="*/ 4803 w 10385"/>
              <a:gd name="T47" fmla="*/ 10264 h 10266"/>
              <a:gd name="T48" fmla="*/ 4678 w 10385"/>
              <a:gd name="T49" fmla="*/ 10139 h 10266"/>
              <a:gd name="T50" fmla="*/ 4678 w 10385"/>
              <a:gd name="T51" fmla="*/ 8328 h 10266"/>
              <a:gd name="T52" fmla="*/ 4804 w 10385"/>
              <a:gd name="T53" fmla="*/ 8203 h 10266"/>
              <a:gd name="T54" fmla="*/ 10124 w 10385"/>
              <a:gd name="T55" fmla="*/ 9766 h 10266"/>
              <a:gd name="T56" fmla="*/ 9319 w 10385"/>
              <a:gd name="T57" fmla="*/ 9766 h 10266"/>
              <a:gd name="T58" fmla="*/ 9319 w 10385"/>
              <a:gd name="T59" fmla="*/ 7236 h 10266"/>
              <a:gd name="T60" fmla="*/ 5274 w 10385"/>
              <a:gd name="T61" fmla="*/ 2629 h 10266"/>
              <a:gd name="T62" fmla="*/ 5085 w 10385"/>
              <a:gd name="T63" fmla="*/ 2629 h 10266"/>
              <a:gd name="T64" fmla="*/ 1067 w 10385"/>
              <a:gd name="T65" fmla="*/ 7236 h 10266"/>
              <a:gd name="T66" fmla="*/ 1067 w 10385"/>
              <a:gd name="T67" fmla="*/ 9766 h 10266"/>
              <a:gd name="T68" fmla="*/ 261 w 10385"/>
              <a:gd name="T69" fmla="*/ 9766 h 10266"/>
              <a:gd name="T70" fmla="*/ 5 w 10385"/>
              <a:gd name="T71" fmla="*/ 10007 h 10266"/>
              <a:gd name="T72" fmla="*/ 255 w 10385"/>
              <a:gd name="T73" fmla="*/ 10266 h 10266"/>
              <a:gd name="T74" fmla="*/ 3646 w 10385"/>
              <a:gd name="T75" fmla="*/ 10266 h 10266"/>
              <a:gd name="T76" fmla="*/ 3646 w 10385"/>
              <a:gd name="T77" fmla="*/ 7170 h 10266"/>
              <a:gd name="T78" fmla="*/ 6740 w 10385"/>
              <a:gd name="T79" fmla="*/ 7170 h 10266"/>
              <a:gd name="T80" fmla="*/ 6740 w 10385"/>
              <a:gd name="T81" fmla="*/ 9766 h 10266"/>
              <a:gd name="T82" fmla="*/ 6737 w 10385"/>
              <a:gd name="T83" fmla="*/ 9766 h 10266"/>
              <a:gd name="T84" fmla="*/ 6737 w 10385"/>
              <a:gd name="T85" fmla="*/ 10266 h 10266"/>
              <a:gd name="T86" fmla="*/ 10130 w 10385"/>
              <a:gd name="T87" fmla="*/ 10266 h 10266"/>
              <a:gd name="T88" fmla="*/ 10380 w 10385"/>
              <a:gd name="T89" fmla="*/ 10007 h 10266"/>
              <a:gd name="T90" fmla="*/ 10124 w 10385"/>
              <a:gd name="T91" fmla="*/ 9766 h 10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385" h="10266">
                <a:moveTo>
                  <a:pt x="5194" y="1501"/>
                </a:moveTo>
                <a:lnTo>
                  <a:pt x="9529" y="6358"/>
                </a:lnTo>
                <a:cubicBezTo>
                  <a:pt x="9575" y="6409"/>
                  <a:pt x="9654" y="6414"/>
                  <a:pt x="9705" y="6368"/>
                </a:cubicBezTo>
                <a:lnTo>
                  <a:pt x="10287" y="5847"/>
                </a:lnTo>
                <a:cubicBezTo>
                  <a:pt x="10339" y="5801"/>
                  <a:pt x="10344" y="5722"/>
                  <a:pt x="10297" y="5671"/>
                </a:cubicBezTo>
                <a:lnTo>
                  <a:pt x="5286" y="56"/>
                </a:lnTo>
                <a:cubicBezTo>
                  <a:pt x="5236" y="0"/>
                  <a:pt x="5150" y="0"/>
                  <a:pt x="5100" y="56"/>
                </a:cubicBezTo>
                <a:lnTo>
                  <a:pt x="2100" y="3419"/>
                </a:lnTo>
                <a:lnTo>
                  <a:pt x="2100" y="1734"/>
                </a:lnTo>
                <a:cubicBezTo>
                  <a:pt x="2100" y="1665"/>
                  <a:pt x="2044" y="1609"/>
                  <a:pt x="1975" y="1609"/>
                </a:cubicBezTo>
                <a:lnTo>
                  <a:pt x="1192" y="1609"/>
                </a:lnTo>
                <a:cubicBezTo>
                  <a:pt x="1124" y="1609"/>
                  <a:pt x="1067" y="1665"/>
                  <a:pt x="1067" y="1734"/>
                </a:cubicBezTo>
                <a:lnTo>
                  <a:pt x="1067" y="4575"/>
                </a:lnTo>
                <a:lnTo>
                  <a:pt x="89" y="5671"/>
                </a:lnTo>
                <a:cubicBezTo>
                  <a:pt x="42" y="5723"/>
                  <a:pt x="47" y="5801"/>
                  <a:pt x="99" y="5848"/>
                </a:cubicBezTo>
                <a:lnTo>
                  <a:pt x="681" y="6368"/>
                </a:lnTo>
                <a:cubicBezTo>
                  <a:pt x="732" y="6414"/>
                  <a:pt x="811" y="6409"/>
                  <a:pt x="857" y="6358"/>
                </a:cubicBezTo>
                <a:lnTo>
                  <a:pt x="5194" y="1501"/>
                </a:lnTo>
                <a:close/>
                <a:moveTo>
                  <a:pt x="4804" y="8203"/>
                </a:moveTo>
                <a:lnTo>
                  <a:pt x="5586" y="8203"/>
                </a:lnTo>
                <a:cubicBezTo>
                  <a:pt x="5655" y="8203"/>
                  <a:pt x="5711" y="8259"/>
                  <a:pt x="5711" y="8328"/>
                </a:cubicBezTo>
                <a:lnTo>
                  <a:pt x="5711" y="10139"/>
                </a:lnTo>
                <a:cubicBezTo>
                  <a:pt x="5711" y="10208"/>
                  <a:pt x="5655" y="10264"/>
                  <a:pt x="5586" y="10264"/>
                </a:cubicBezTo>
                <a:lnTo>
                  <a:pt x="4803" y="10264"/>
                </a:lnTo>
                <a:cubicBezTo>
                  <a:pt x="4735" y="10264"/>
                  <a:pt x="4678" y="10208"/>
                  <a:pt x="4678" y="10139"/>
                </a:cubicBezTo>
                <a:lnTo>
                  <a:pt x="4678" y="8328"/>
                </a:lnTo>
                <a:cubicBezTo>
                  <a:pt x="4678" y="8258"/>
                  <a:pt x="4735" y="8203"/>
                  <a:pt x="4804" y="8203"/>
                </a:cubicBezTo>
                <a:close/>
                <a:moveTo>
                  <a:pt x="10124" y="9766"/>
                </a:moveTo>
                <a:lnTo>
                  <a:pt x="9319" y="9766"/>
                </a:lnTo>
                <a:lnTo>
                  <a:pt x="9319" y="7236"/>
                </a:lnTo>
                <a:lnTo>
                  <a:pt x="5274" y="2629"/>
                </a:lnTo>
                <a:cubicBezTo>
                  <a:pt x="5224" y="2573"/>
                  <a:pt x="5135" y="2573"/>
                  <a:pt x="5085" y="2629"/>
                </a:cubicBezTo>
                <a:lnTo>
                  <a:pt x="1067" y="7236"/>
                </a:lnTo>
                <a:lnTo>
                  <a:pt x="1067" y="9766"/>
                </a:lnTo>
                <a:lnTo>
                  <a:pt x="261" y="9766"/>
                </a:lnTo>
                <a:cubicBezTo>
                  <a:pt x="126" y="9766"/>
                  <a:pt x="10" y="9871"/>
                  <a:pt x="5" y="10007"/>
                </a:cubicBezTo>
                <a:cubicBezTo>
                  <a:pt x="0" y="10150"/>
                  <a:pt x="114" y="10266"/>
                  <a:pt x="255" y="10266"/>
                </a:cubicBezTo>
                <a:lnTo>
                  <a:pt x="3646" y="10266"/>
                </a:lnTo>
                <a:lnTo>
                  <a:pt x="3646" y="7170"/>
                </a:lnTo>
                <a:lnTo>
                  <a:pt x="6740" y="7170"/>
                </a:lnTo>
                <a:lnTo>
                  <a:pt x="6740" y="9766"/>
                </a:lnTo>
                <a:lnTo>
                  <a:pt x="6737" y="9766"/>
                </a:lnTo>
                <a:lnTo>
                  <a:pt x="6737" y="10266"/>
                </a:lnTo>
                <a:lnTo>
                  <a:pt x="10130" y="10266"/>
                </a:lnTo>
                <a:cubicBezTo>
                  <a:pt x="10271" y="10266"/>
                  <a:pt x="10385" y="10149"/>
                  <a:pt x="10380" y="10007"/>
                </a:cubicBezTo>
                <a:cubicBezTo>
                  <a:pt x="10375" y="9871"/>
                  <a:pt x="10259" y="9766"/>
                  <a:pt x="10124" y="9766"/>
                </a:cubicBezTo>
                <a:close/>
              </a:path>
            </a:pathLst>
          </a:custGeom>
          <a:solidFill>
            <a:schemeClr val="bg1"/>
          </a:solidFill>
          <a:ln>
            <a:noFill/>
          </a:ln>
        </p:spPr>
      </p:sp>
      <p:sp>
        <p:nvSpPr>
          <p:cNvPr id="28" name="iconfont-11261-3544208">
            <a:extLst>
              <a:ext uri="{FF2B5EF4-FFF2-40B4-BE49-F238E27FC236}">
                <a16:creationId xmlns:a16="http://schemas.microsoft.com/office/drawing/2014/main" xmlns="" id="{F8761982-798A-4F86-8570-301A53912569}"/>
              </a:ext>
            </a:extLst>
          </p:cNvPr>
          <p:cNvSpPr>
            <a:spLocks noChangeAspect="1"/>
          </p:cNvSpPr>
          <p:nvPr/>
        </p:nvSpPr>
        <p:spPr bwMode="auto">
          <a:xfrm>
            <a:off x="4621076" y="4542695"/>
            <a:ext cx="457288" cy="609685"/>
          </a:xfrm>
          <a:custGeom>
            <a:avLst/>
            <a:gdLst>
              <a:gd name="T0" fmla="*/ 2333 w 9600"/>
              <a:gd name="T1" fmla="*/ 9827 h 12800"/>
              <a:gd name="T2" fmla="*/ 4800 w 9600"/>
              <a:gd name="T3" fmla="*/ 12000 h 12800"/>
              <a:gd name="T4" fmla="*/ 7267 w 9600"/>
              <a:gd name="T5" fmla="*/ 9827 h 12800"/>
              <a:gd name="T6" fmla="*/ 9600 w 9600"/>
              <a:gd name="T7" fmla="*/ 11200 h 12800"/>
              <a:gd name="T8" fmla="*/ 4800 w 9600"/>
              <a:gd name="T9" fmla="*/ 12800 h 12800"/>
              <a:gd name="T10" fmla="*/ 0 w 9600"/>
              <a:gd name="T11" fmla="*/ 11200 h 12800"/>
              <a:gd name="T12" fmla="*/ 2333 w 9600"/>
              <a:gd name="T13" fmla="*/ 9827 h 12800"/>
              <a:gd name="T14" fmla="*/ 4800 w 9600"/>
              <a:gd name="T15" fmla="*/ 10400 h 12800"/>
              <a:gd name="T16" fmla="*/ 800 w 9600"/>
              <a:gd name="T17" fmla="*/ 4000 h 12800"/>
              <a:gd name="T18" fmla="*/ 4800 w 9600"/>
              <a:gd name="T19" fmla="*/ 0 h 12800"/>
              <a:gd name="T20" fmla="*/ 8800 w 9600"/>
              <a:gd name="T21" fmla="*/ 4000 h 12800"/>
              <a:gd name="T22" fmla="*/ 4800 w 9600"/>
              <a:gd name="T23" fmla="*/ 10400 h 12800"/>
              <a:gd name="T24" fmla="*/ 4800 w 9600"/>
              <a:gd name="T25" fmla="*/ 5600 h 12800"/>
              <a:gd name="T26" fmla="*/ 6400 w 9600"/>
              <a:gd name="T27" fmla="*/ 4000 h 12800"/>
              <a:gd name="T28" fmla="*/ 4800 w 9600"/>
              <a:gd name="T29" fmla="*/ 2400 h 12800"/>
              <a:gd name="T30" fmla="*/ 3200 w 9600"/>
              <a:gd name="T31" fmla="*/ 4000 h 12800"/>
              <a:gd name="T32" fmla="*/ 4800 w 9600"/>
              <a:gd name="T3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12800">
                <a:moveTo>
                  <a:pt x="2333" y="9827"/>
                </a:moveTo>
                <a:cubicBezTo>
                  <a:pt x="3037" y="10512"/>
                  <a:pt x="3859" y="11235"/>
                  <a:pt x="4800" y="12000"/>
                </a:cubicBezTo>
                <a:cubicBezTo>
                  <a:pt x="5654" y="11312"/>
                  <a:pt x="6477" y="10587"/>
                  <a:pt x="7267" y="9827"/>
                </a:cubicBezTo>
                <a:cubicBezTo>
                  <a:pt x="8665" y="10107"/>
                  <a:pt x="9600" y="10617"/>
                  <a:pt x="9600" y="11200"/>
                </a:cubicBezTo>
                <a:cubicBezTo>
                  <a:pt x="9600" y="12084"/>
                  <a:pt x="7451" y="12800"/>
                  <a:pt x="4800" y="12800"/>
                </a:cubicBezTo>
                <a:cubicBezTo>
                  <a:pt x="2149" y="12800"/>
                  <a:pt x="0" y="12084"/>
                  <a:pt x="0" y="11200"/>
                </a:cubicBezTo>
                <a:cubicBezTo>
                  <a:pt x="0" y="10617"/>
                  <a:pt x="935" y="10107"/>
                  <a:pt x="2333" y="9827"/>
                </a:cubicBezTo>
                <a:close/>
                <a:moveTo>
                  <a:pt x="4800" y="10400"/>
                </a:moveTo>
                <a:cubicBezTo>
                  <a:pt x="2134" y="7606"/>
                  <a:pt x="800" y="5472"/>
                  <a:pt x="800" y="4000"/>
                </a:cubicBezTo>
                <a:cubicBezTo>
                  <a:pt x="800" y="1791"/>
                  <a:pt x="2591" y="0"/>
                  <a:pt x="4800" y="0"/>
                </a:cubicBezTo>
                <a:cubicBezTo>
                  <a:pt x="7009" y="0"/>
                  <a:pt x="8800" y="1791"/>
                  <a:pt x="8800" y="4000"/>
                </a:cubicBezTo>
                <a:cubicBezTo>
                  <a:pt x="8800" y="5472"/>
                  <a:pt x="7466" y="7606"/>
                  <a:pt x="4800" y="10400"/>
                </a:cubicBezTo>
                <a:close/>
                <a:moveTo>
                  <a:pt x="4800" y="5600"/>
                </a:moveTo>
                <a:cubicBezTo>
                  <a:pt x="5684" y="5600"/>
                  <a:pt x="6400" y="4884"/>
                  <a:pt x="6400" y="4000"/>
                </a:cubicBezTo>
                <a:cubicBezTo>
                  <a:pt x="6400" y="3116"/>
                  <a:pt x="5684" y="2400"/>
                  <a:pt x="4800" y="2400"/>
                </a:cubicBezTo>
                <a:cubicBezTo>
                  <a:pt x="3916" y="2400"/>
                  <a:pt x="3200" y="3116"/>
                  <a:pt x="3200" y="4000"/>
                </a:cubicBezTo>
                <a:cubicBezTo>
                  <a:pt x="3200" y="4884"/>
                  <a:pt x="3916" y="5600"/>
                  <a:pt x="4800" y="5600"/>
                </a:cubicBezTo>
                <a:close/>
              </a:path>
            </a:pathLst>
          </a:custGeom>
          <a:solidFill>
            <a:schemeClr val="bg1"/>
          </a:solidFill>
          <a:ln>
            <a:noFill/>
          </a:ln>
        </p:spPr>
      </p:sp>
      <p:sp>
        <p:nvSpPr>
          <p:cNvPr id="31" name="iconfont-11265-5328254">
            <a:extLst>
              <a:ext uri="{FF2B5EF4-FFF2-40B4-BE49-F238E27FC236}">
                <a16:creationId xmlns:a16="http://schemas.microsoft.com/office/drawing/2014/main" xmlns="" id="{51C65C39-5B27-429D-BA98-08A7EB919018}"/>
              </a:ext>
            </a:extLst>
          </p:cNvPr>
          <p:cNvSpPr>
            <a:spLocks noChangeAspect="1"/>
          </p:cNvSpPr>
          <p:nvPr/>
        </p:nvSpPr>
        <p:spPr bwMode="auto">
          <a:xfrm>
            <a:off x="6993475" y="4586296"/>
            <a:ext cx="609685" cy="520264"/>
          </a:xfrm>
          <a:custGeom>
            <a:avLst/>
            <a:gdLst>
              <a:gd name="T0" fmla="*/ 6717 w 9758"/>
              <a:gd name="T1" fmla="*/ 2976 h 8326"/>
              <a:gd name="T2" fmla="*/ 4874 w 9758"/>
              <a:gd name="T3" fmla="*/ 5184 h 8326"/>
              <a:gd name="T4" fmla="*/ 3037 w 9758"/>
              <a:gd name="T5" fmla="*/ 2970 h 8326"/>
              <a:gd name="T6" fmla="*/ 2103 w 9758"/>
              <a:gd name="T7" fmla="*/ 2970 h 8326"/>
              <a:gd name="T8" fmla="*/ 2103 w 9758"/>
              <a:gd name="T9" fmla="*/ 3328 h 8326"/>
              <a:gd name="T10" fmla="*/ 2404 w 9758"/>
              <a:gd name="T11" fmla="*/ 3456 h 8326"/>
              <a:gd name="T12" fmla="*/ 2404 w 9758"/>
              <a:gd name="T13" fmla="*/ 3494 h 8326"/>
              <a:gd name="T14" fmla="*/ 4842 w 9758"/>
              <a:gd name="T15" fmla="*/ 6374 h 8326"/>
              <a:gd name="T16" fmla="*/ 7281 w 9758"/>
              <a:gd name="T17" fmla="*/ 3482 h 8326"/>
              <a:gd name="T18" fmla="*/ 7581 w 9758"/>
              <a:gd name="T19" fmla="*/ 3354 h 8326"/>
              <a:gd name="T20" fmla="*/ 7581 w 9758"/>
              <a:gd name="T21" fmla="*/ 2944 h 8326"/>
              <a:gd name="T22" fmla="*/ 6775 w 9758"/>
              <a:gd name="T23" fmla="*/ 2944 h 8326"/>
              <a:gd name="T24" fmla="*/ 6717 w 9758"/>
              <a:gd name="T25" fmla="*/ 2976 h 8326"/>
              <a:gd name="T26" fmla="*/ 9418 w 9758"/>
              <a:gd name="T27" fmla="*/ 2426 h 8326"/>
              <a:gd name="T28" fmla="*/ 9418 w 9758"/>
              <a:gd name="T29" fmla="*/ 3821 h 8326"/>
              <a:gd name="T30" fmla="*/ 7223 w 9758"/>
              <a:gd name="T31" fmla="*/ 6214 h 8326"/>
              <a:gd name="T32" fmla="*/ 5597 w 9758"/>
              <a:gd name="T33" fmla="*/ 7968 h 8326"/>
              <a:gd name="T34" fmla="*/ 4893 w 9758"/>
              <a:gd name="T35" fmla="*/ 8326 h 8326"/>
              <a:gd name="T36" fmla="*/ 4189 w 9758"/>
              <a:gd name="T37" fmla="*/ 7968 h 8326"/>
              <a:gd name="T38" fmla="*/ 2602 w 9758"/>
              <a:gd name="T39" fmla="*/ 6272 h 8326"/>
              <a:gd name="T40" fmla="*/ 343 w 9758"/>
              <a:gd name="T41" fmla="*/ 3827 h 8326"/>
              <a:gd name="T42" fmla="*/ 343 w 9758"/>
              <a:gd name="T43" fmla="*/ 2451 h 8326"/>
              <a:gd name="T44" fmla="*/ 1386 w 9758"/>
              <a:gd name="T45" fmla="*/ 1293 h 8326"/>
              <a:gd name="T46" fmla="*/ 2250 w 9758"/>
              <a:gd name="T47" fmla="*/ 352 h 8326"/>
              <a:gd name="T48" fmla="*/ 2967 w 9758"/>
              <a:gd name="T49" fmla="*/ 0 h 8326"/>
              <a:gd name="T50" fmla="*/ 6807 w 9758"/>
              <a:gd name="T51" fmla="*/ 0 h 8326"/>
              <a:gd name="T52" fmla="*/ 7498 w 9758"/>
              <a:gd name="T53" fmla="*/ 346 h 8326"/>
              <a:gd name="T54" fmla="*/ 9098 w 9758"/>
              <a:gd name="T55" fmla="*/ 2067 h 8326"/>
              <a:gd name="T56" fmla="*/ 9418 w 9758"/>
              <a:gd name="T57" fmla="*/ 2426 h 8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58" h="8326">
                <a:moveTo>
                  <a:pt x="6717" y="2976"/>
                </a:moveTo>
                <a:lnTo>
                  <a:pt x="4874" y="5184"/>
                </a:lnTo>
                <a:lnTo>
                  <a:pt x="3037" y="2970"/>
                </a:lnTo>
                <a:lnTo>
                  <a:pt x="2103" y="2970"/>
                </a:lnTo>
                <a:lnTo>
                  <a:pt x="2103" y="3328"/>
                </a:lnTo>
                <a:cubicBezTo>
                  <a:pt x="2219" y="3312"/>
                  <a:pt x="2335" y="3361"/>
                  <a:pt x="2404" y="3456"/>
                </a:cubicBezTo>
                <a:lnTo>
                  <a:pt x="2404" y="3494"/>
                </a:lnTo>
                <a:cubicBezTo>
                  <a:pt x="2807" y="4013"/>
                  <a:pt x="4394" y="5818"/>
                  <a:pt x="4842" y="6374"/>
                </a:cubicBezTo>
                <a:cubicBezTo>
                  <a:pt x="5290" y="5811"/>
                  <a:pt x="6871" y="4006"/>
                  <a:pt x="7281" y="3482"/>
                </a:cubicBezTo>
                <a:cubicBezTo>
                  <a:pt x="7350" y="3387"/>
                  <a:pt x="7465" y="3338"/>
                  <a:pt x="7581" y="3354"/>
                </a:cubicBezTo>
                <a:lnTo>
                  <a:pt x="7581" y="2944"/>
                </a:lnTo>
                <a:lnTo>
                  <a:pt x="6775" y="2944"/>
                </a:lnTo>
                <a:cubicBezTo>
                  <a:pt x="6775" y="2944"/>
                  <a:pt x="6737" y="2944"/>
                  <a:pt x="6717" y="2976"/>
                </a:cubicBezTo>
                <a:close/>
                <a:moveTo>
                  <a:pt x="9418" y="2426"/>
                </a:moveTo>
                <a:cubicBezTo>
                  <a:pt x="9758" y="2829"/>
                  <a:pt x="9758" y="3418"/>
                  <a:pt x="9418" y="3821"/>
                </a:cubicBezTo>
                <a:lnTo>
                  <a:pt x="7223" y="6214"/>
                </a:lnTo>
                <a:lnTo>
                  <a:pt x="5597" y="7968"/>
                </a:lnTo>
                <a:cubicBezTo>
                  <a:pt x="5432" y="8191"/>
                  <a:pt x="5171" y="8323"/>
                  <a:pt x="4893" y="8326"/>
                </a:cubicBezTo>
                <a:cubicBezTo>
                  <a:pt x="4616" y="8322"/>
                  <a:pt x="4356" y="8190"/>
                  <a:pt x="4189" y="7968"/>
                </a:cubicBezTo>
                <a:lnTo>
                  <a:pt x="2602" y="6272"/>
                </a:lnTo>
                <a:lnTo>
                  <a:pt x="343" y="3827"/>
                </a:lnTo>
                <a:cubicBezTo>
                  <a:pt x="0" y="3433"/>
                  <a:pt x="0" y="2846"/>
                  <a:pt x="343" y="2451"/>
                </a:cubicBezTo>
                <a:lnTo>
                  <a:pt x="1386" y="1293"/>
                </a:lnTo>
                <a:lnTo>
                  <a:pt x="2250" y="352"/>
                </a:lnTo>
                <a:cubicBezTo>
                  <a:pt x="2423" y="131"/>
                  <a:pt x="2687" y="1"/>
                  <a:pt x="2967" y="0"/>
                </a:cubicBezTo>
                <a:lnTo>
                  <a:pt x="6807" y="0"/>
                </a:lnTo>
                <a:cubicBezTo>
                  <a:pt x="7076" y="12"/>
                  <a:pt x="7327" y="137"/>
                  <a:pt x="7498" y="346"/>
                </a:cubicBezTo>
                <a:cubicBezTo>
                  <a:pt x="7857" y="704"/>
                  <a:pt x="8631" y="1562"/>
                  <a:pt x="9098" y="2067"/>
                </a:cubicBezTo>
                <a:lnTo>
                  <a:pt x="9418" y="2426"/>
                </a:lnTo>
                <a:close/>
              </a:path>
            </a:pathLst>
          </a:custGeom>
          <a:solidFill>
            <a:schemeClr val="bg1"/>
          </a:solidFill>
          <a:ln>
            <a:noFill/>
          </a:ln>
        </p:spPr>
      </p:sp>
      <p:sp>
        <p:nvSpPr>
          <p:cNvPr id="35" name="矩形 34">
            <a:extLst>
              <a:ext uri="{FF2B5EF4-FFF2-40B4-BE49-F238E27FC236}">
                <a16:creationId xmlns:a16="http://schemas.microsoft.com/office/drawing/2014/main" xmlns="" id="{BD8C1B12-B01F-4CF1-BCA4-8083304B50A4}"/>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F779230D-E896-413B-B261-D8945CBFA43A}"/>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04</a:t>
            </a:r>
            <a:endParaRPr lang="zh-CN" altLang="en-US" sz="3600" dirty="0">
              <a:solidFill>
                <a:schemeClr val="bg1"/>
              </a:solidFill>
            </a:endParaRPr>
          </a:p>
        </p:txBody>
      </p:sp>
      <p:sp>
        <p:nvSpPr>
          <p:cNvPr id="37" name="文本框 36">
            <a:extLst>
              <a:ext uri="{FF2B5EF4-FFF2-40B4-BE49-F238E27FC236}">
                <a16:creationId xmlns:a16="http://schemas.microsoft.com/office/drawing/2014/main" xmlns="" id="{129C2DE2-D73B-45A5-830B-6DB06AAADC4E}"/>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标题四</a:t>
            </a:r>
          </a:p>
        </p:txBody>
      </p:sp>
      <p:sp>
        <p:nvSpPr>
          <p:cNvPr id="38" name="文本框 37">
            <a:extLst>
              <a:ext uri="{FF2B5EF4-FFF2-40B4-BE49-F238E27FC236}">
                <a16:creationId xmlns:a16="http://schemas.microsoft.com/office/drawing/2014/main" xmlns="" id="{A9EE7147-C95A-47BF-97CC-7372243958B0}"/>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小标题四</a:t>
            </a:r>
          </a:p>
        </p:txBody>
      </p:sp>
      <p:sp>
        <p:nvSpPr>
          <p:cNvPr id="39" name="文本框 38">
            <a:extLst>
              <a:ext uri="{FF2B5EF4-FFF2-40B4-BE49-F238E27FC236}">
                <a16:creationId xmlns:a16="http://schemas.microsoft.com/office/drawing/2014/main" xmlns="" id="{7C2F4DFC-6E1E-472C-9671-CC6B92D6A6EC}"/>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custDataLst>
      <p:tags r:id="rId1"/>
    </p:custDataLst>
    <p:extLst>
      <p:ext uri="{BB962C8B-B14F-4D97-AF65-F5344CB8AC3E}">
        <p14:creationId xmlns:p14="http://schemas.microsoft.com/office/powerpoint/2010/main" val="2578437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par>
                                <p:cTn id="11" presetID="22" presetClass="entr" presetSubtype="8"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D605DD54-ED55-4935-BE6D-EE272C57CFB4}"/>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27" name="菱形 26">
            <a:extLst>
              <a:ext uri="{FF2B5EF4-FFF2-40B4-BE49-F238E27FC236}">
                <a16:creationId xmlns:a16="http://schemas.microsoft.com/office/drawing/2014/main" xmlns="" id="{095FB8A7-FA3C-4DC9-B1C5-2BDF670BA5F6}"/>
              </a:ext>
            </a:extLst>
          </p:cNvPr>
          <p:cNvSpPr/>
          <p:nvPr/>
        </p:nvSpPr>
        <p:spPr>
          <a:xfrm>
            <a:off x="2002385" y="2112890"/>
            <a:ext cx="1721880" cy="1721880"/>
          </a:xfrm>
          <a:prstGeom prst="diamond">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标题一</a:t>
            </a:r>
          </a:p>
        </p:txBody>
      </p:sp>
      <p:sp>
        <p:nvSpPr>
          <p:cNvPr id="30" name="菱形 29">
            <a:extLst>
              <a:ext uri="{FF2B5EF4-FFF2-40B4-BE49-F238E27FC236}">
                <a16:creationId xmlns:a16="http://schemas.microsoft.com/office/drawing/2014/main" xmlns="" id="{3DA28044-C71D-43FD-A98A-B05EE8CB85FE}"/>
              </a:ext>
            </a:extLst>
          </p:cNvPr>
          <p:cNvSpPr/>
          <p:nvPr/>
        </p:nvSpPr>
        <p:spPr>
          <a:xfrm>
            <a:off x="4166682" y="2112890"/>
            <a:ext cx="1721880" cy="1721880"/>
          </a:xfrm>
          <a:prstGeom prst="diamond">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阿里巴巴普惠体" panose="00020600040101010101" pitchFamily="18" charset="-122"/>
                <a:ea typeface="阿里巴巴普惠体" panose="00020600040101010101" pitchFamily="18" charset="-122"/>
                <a:cs typeface="阿里巴巴普惠体" panose="00020600040101010101" pitchFamily="18" charset="-122"/>
              </a:rPr>
              <a:t>标题二</a:t>
            </a:r>
          </a:p>
        </p:txBody>
      </p:sp>
      <p:sp>
        <p:nvSpPr>
          <p:cNvPr id="32" name="菱形 31">
            <a:extLst>
              <a:ext uri="{FF2B5EF4-FFF2-40B4-BE49-F238E27FC236}">
                <a16:creationId xmlns:a16="http://schemas.microsoft.com/office/drawing/2014/main" xmlns="" id="{16DC679B-CE2B-4F3A-8169-141FD8C219EC}"/>
              </a:ext>
            </a:extLst>
          </p:cNvPr>
          <p:cNvSpPr/>
          <p:nvPr/>
        </p:nvSpPr>
        <p:spPr>
          <a:xfrm>
            <a:off x="6306177" y="2112890"/>
            <a:ext cx="1721880" cy="1721880"/>
          </a:xfrm>
          <a:prstGeom prst="diamond">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阿里巴巴普惠体" panose="00020600040101010101" pitchFamily="18" charset="-122"/>
                <a:ea typeface="阿里巴巴普惠体" panose="00020600040101010101" pitchFamily="18" charset="-122"/>
                <a:cs typeface="阿里巴巴普惠体" panose="00020600040101010101" pitchFamily="18" charset="-122"/>
              </a:rPr>
              <a:t>标题三</a:t>
            </a:r>
          </a:p>
        </p:txBody>
      </p:sp>
      <p:sp>
        <p:nvSpPr>
          <p:cNvPr id="33" name="菱形 32">
            <a:extLst>
              <a:ext uri="{FF2B5EF4-FFF2-40B4-BE49-F238E27FC236}">
                <a16:creationId xmlns:a16="http://schemas.microsoft.com/office/drawing/2014/main" xmlns="" id="{B95EA369-801E-46C4-8A93-04B1C14530F3}"/>
              </a:ext>
            </a:extLst>
          </p:cNvPr>
          <p:cNvSpPr/>
          <p:nvPr/>
        </p:nvSpPr>
        <p:spPr>
          <a:xfrm>
            <a:off x="8442193" y="2112890"/>
            <a:ext cx="1721880" cy="1721880"/>
          </a:xfrm>
          <a:prstGeom prst="diamond">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阿里巴巴普惠体" panose="00020600040101010101" pitchFamily="18" charset="-122"/>
                <a:ea typeface="阿里巴巴普惠体" panose="00020600040101010101" pitchFamily="18" charset="-122"/>
                <a:cs typeface="阿里巴巴普惠体" panose="00020600040101010101" pitchFamily="18" charset="-122"/>
              </a:rPr>
              <a:t>标题四</a:t>
            </a:r>
          </a:p>
        </p:txBody>
      </p:sp>
      <p:sp>
        <p:nvSpPr>
          <p:cNvPr id="35" name="îšḷïḓè">
            <a:extLst>
              <a:ext uri="{FF2B5EF4-FFF2-40B4-BE49-F238E27FC236}">
                <a16:creationId xmlns:a16="http://schemas.microsoft.com/office/drawing/2014/main" xmlns="" id="{8BE66ADD-0B81-40C6-B713-ED9BFFED1F56}"/>
              </a:ext>
            </a:extLst>
          </p:cNvPr>
          <p:cNvSpPr>
            <a:spLocks/>
          </p:cNvSpPr>
          <p:nvPr/>
        </p:nvSpPr>
        <p:spPr bwMode="auto">
          <a:xfrm>
            <a:off x="1824260" y="1913182"/>
            <a:ext cx="4064302" cy="212129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40BAE3"/>
            </a:solidFill>
            <a:prstDash val="solid"/>
            <a:round/>
            <a:headEnd/>
            <a:tailEnd/>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Arial"/>
              <a:ea typeface="微软雅黑"/>
            </a:endParaRPr>
          </a:p>
        </p:txBody>
      </p:sp>
      <p:sp>
        <p:nvSpPr>
          <p:cNvPr id="37" name="îšḷïḓè">
            <a:extLst>
              <a:ext uri="{FF2B5EF4-FFF2-40B4-BE49-F238E27FC236}">
                <a16:creationId xmlns:a16="http://schemas.microsoft.com/office/drawing/2014/main" xmlns="" id="{75534366-1714-4484-AF4E-74AD52E00EF6}"/>
              </a:ext>
            </a:extLst>
          </p:cNvPr>
          <p:cNvSpPr>
            <a:spLocks/>
          </p:cNvSpPr>
          <p:nvPr/>
        </p:nvSpPr>
        <p:spPr bwMode="auto">
          <a:xfrm flipH="1" flipV="1">
            <a:off x="6280353" y="1913182"/>
            <a:ext cx="4064302" cy="212129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40BAE3"/>
            </a:solidFill>
            <a:prstDash val="solid"/>
            <a:round/>
            <a:headEnd/>
            <a:tailEnd/>
          </a:ln>
          <a:effectLst/>
        </p:spPr>
        <p:txBody>
          <a:bodyPr anchor="ctr">
            <a:scene3d>
              <a:camera prst="orthographicFront"/>
              <a:lightRig rig="threePt" dir="t"/>
            </a:scene3d>
            <a:sp3d contourW="12700"/>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Arial"/>
              <a:ea typeface="微软雅黑"/>
            </a:endParaRPr>
          </a:p>
        </p:txBody>
      </p:sp>
      <p:sp>
        <p:nvSpPr>
          <p:cNvPr id="38" name="íŝḻîḍe">
            <a:extLst>
              <a:ext uri="{FF2B5EF4-FFF2-40B4-BE49-F238E27FC236}">
                <a16:creationId xmlns:a16="http://schemas.microsoft.com/office/drawing/2014/main" xmlns="" id="{4E208FD3-9C5E-4EE8-8EFF-F06570CC192F}"/>
              </a:ext>
            </a:extLst>
          </p:cNvPr>
          <p:cNvSpPr/>
          <p:nvPr/>
        </p:nvSpPr>
        <p:spPr>
          <a:xfrm>
            <a:off x="4146934" y="1905754"/>
            <a:ext cx="3900871" cy="2136152"/>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rgbClr val="40BAE3"/>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grpSp>
        <p:nvGrpSpPr>
          <p:cNvPr id="39" name="组合 38">
            <a:extLst>
              <a:ext uri="{FF2B5EF4-FFF2-40B4-BE49-F238E27FC236}">
                <a16:creationId xmlns:a16="http://schemas.microsoft.com/office/drawing/2014/main" xmlns="" id="{8CE01A4F-AB4F-4985-BDBA-F1D9D6A0BCE7}"/>
              </a:ext>
            </a:extLst>
          </p:cNvPr>
          <p:cNvGrpSpPr/>
          <p:nvPr/>
        </p:nvGrpSpPr>
        <p:grpSpPr>
          <a:xfrm>
            <a:off x="1824260" y="4356324"/>
            <a:ext cx="2112740" cy="1698344"/>
            <a:chOff x="3624780" y="2342089"/>
            <a:chExt cx="4805976" cy="820076"/>
          </a:xfrm>
        </p:grpSpPr>
        <p:sp>
          <p:nvSpPr>
            <p:cNvPr id="40" name="文本框 39">
              <a:extLst>
                <a:ext uri="{FF2B5EF4-FFF2-40B4-BE49-F238E27FC236}">
                  <a16:creationId xmlns:a16="http://schemas.microsoft.com/office/drawing/2014/main" xmlns="" id="{E1F4C156-F537-43A9-82BD-0DA21D682049}"/>
                </a:ext>
              </a:extLst>
            </p:cNvPr>
            <p:cNvSpPr txBox="1"/>
            <p:nvPr/>
          </p:nvSpPr>
          <p:spPr>
            <a:xfrm>
              <a:off x="3624780" y="2342089"/>
              <a:ext cx="4805976" cy="193200"/>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41" name="文本框 40">
              <a:extLst>
                <a:ext uri="{FF2B5EF4-FFF2-40B4-BE49-F238E27FC236}">
                  <a16:creationId xmlns:a16="http://schemas.microsoft.com/office/drawing/2014/main" xmlns="" id="{7E71EE4E-FAFD-4512-B0B1-1178C69CB2FF}"/>
                </a:ext>
              </a:extLst>
            </p:cNvPr>
            <p:cNvSpPr txBox="1"/>
            <p:nvPr/>
          </p:nvSpPr>
          <p:spPr>
            <a:xfrm>
              <a:off x="3624780" y="2507978"/>
              <a:ext cx="4805976" cy="654187"/>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51" name="菱形 50">
            <a:extLst>
              <a:ext uri="{FF2B5EF4-FFF2-40B4-BE49-F238E27FC236}">
                <a16:creationId xmlns:a16="http://schemas.microsoft.com/office/drawing/2014/main" xmlns="" id="{01D9C178-127D-4FA1-A136-D97ED69391F0}"/>
              </a:ext>
            </a:extLst>
          </p:cNvPr>
          <p:cNvSpPr/>
          <p:nvPr/>
        </p:nvSpPr>
        <p:spPr>
          <a:xfrm>
            <a:off x="2675480" y="2182741"/>
            <a:ext cx="375690" cy="37569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1</a:t>
            </a:r>
            <a:endParaRPr lang="zh-CN" altLang="en-US" sz="1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52" name="菱形 51">
            <a:extLst>
              <a:ext uri="{FF2B5EF4-FFF2-40B4-BE49-F238E27FC236}">
                <a16:creationId xmlns:a16="http://schemas.microsoft.com/office/drawing/2014/main" xmlns="" id="{2DE9BB46-D444-46BD-AD53-3B59A5EF39CC}"/>
              </a:ext>
            </a:extLst>
          </p:cNvPr>
          <p:cNvSpPr/>
          <p:nvPr/>
        </p:nvSpPr>
        <p:spPr>
          <a:xfrm>
            <a:off x="4839776" y="2182741"/>
            <a:ext cx="375690" cy="37569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2</a:t>
            </a:r>
            <a:endParaRPr lang="zh-CN" altLang="en-US" sz="1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53" name="菱形 52">
            <a:extLst>
              <a:ext uri="{FF2B5EF4-FFF2-40B4-BE49-F238E27FC236}">
                <a16:creationId xmlns:a16="http://schemas.microsoft.com/office/drawing/2014/main" xmlns="" id="{F0F93696-B90C-47FD-85E9-19C115F56FCF}"/>
              </a:ext>
            </a:extLst>
          </p:cNvPr>
          <p:cNvSpPr/>
          <p:nvPr/>
        </p:nvSpPr>
        <p:spPr>
          <a:xfrm>
            <a:off x="6984667" y="2182741"/>
            <a:ext cx="375690" cy="37569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3</a:t>
            </a:r>
            <a:endParaRPr lang="zh-CN" altLang="en-US" sz="1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54" name="菱形 53">
            <a:extLst>
              <a:ext uri="{FF2B5EF4-FFF2-40B4-BE49-F238E27FC236}">
                <a16:creationId xmlns:a16="http://schemas.microsoft.com/office/drawing/2014/main" xmlns="" id="{08883538-C273-4825-8F3B-EC16A5FF2319}"/>
              </a:ext>
            </a:extLst>
          </p:cNvPr>
          <p:cNvSpPr/>
          <p:nvPr/>
        </p:nvSpPr>
        <p:spPr>
          <a:xfrm>
            <a:off x="9109804" y="2182741"/>
            <a:ext cx="375690" cy="37569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4</a:t>
            </a:r>
            <a:endParaRPr lang="zh-CN" altLang="en-US" sz="1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1" name="矩形 30">
            <a:extLst>
              <a:ext uri="{FF2B5EF4-FFF2-40B4-BE49-F238E27FC236}">
                <a16:creationId xmlns:a16="http://schemas.microsoft.com/office/drawing/2014/main" xmlns="" id="{F90AF9EA-9B41-40BF-A0A0-1C599A797E27}"/>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0F1AB00C-F681-4537-8B2F-2573A328BE94}"/>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04</a:t>
            </a:r>
            <a:endParaRPr lang="zh-CN" altLang="en-US" sz="3600" dirty="0">
              <a:solidFill>
                <a:schemeClr val="bg1"/>
              </a:solidFill>
            </a:endParaRPr>
          </a:p>
        </p:txBody>
      </p:sp>
      <p:sp>
        <p:nvSpPr>
          <p:cNvPr id="36" name="文本框 35">
            <a:extLst>
              <a:ext uri="{FF2B5EF4-FFF2-40B4-BE49-F238E27FC236}">
                <a16:creationId xmlns:a16="http://schemas.microsoft.com/office/drawing/2014/main" xmlns="" id="{8606C47C-60FB-4AB6-9897-475B36E6ABF0}"/>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标题四</a:t>
            </a:r>
          </a:p>
        </p:txBody>
      </p:sp>
      <p:sp>
        <p:nvSpPr>
          <p:cNvPr id="55" name="文本框 54">
            <a:extLst>
              <a:ext uri="{FF2B5EF4-FFF2-40B4-BE49-F238E27FC236}">
                <a16:creationId xmlns:a16="http://schemas.microsoft.com/office/drawing/2014/main" xmlns="" id="{70524F85-56E3-416E-BCDD-B017AB915EF5}"/>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小标题四</a:t>
            </a:r>
          </a:p>
        </p:txBody>
      </p:sp>
      <p:sp>
        <p:nvSpPr>
          <p:cNvPr id="56" name="文本框 55">
            <a:extLst>
              <a:ext uri="{FF2B5EF4-FFF2-40B4-BE49-F238E27FC236}">
                <a16:creationId xmlns:a16="http://schemas.microsoft.com/office/drawing/2014/main" xmlns="" id="{049C2E01-A191-4F3F-B163-4529D4F7B737}"/>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grpSp>
        <p:nvGrpSpPr>
          <p:cNvPr id="57" name="组合 56">
            <a:extLst>
              <a:ext uri="{FF2B5EF4-FFF2-40B4-BE49-F238E27FC236}">
                <a16:creationId xmlns:a16="http://schemas.microsoft.com/office/drawing/2014/main" xmlns="" id="{BAB7FB3A-263A-4546-BDDE-59C5BA6BE72B}"/>
              </a:ext>
            </a:extLst>
          </p:cNvPr>
          <p:cNvGrpSpPr/>
          <p:nvPr/>
        </p:nvGrpSpPr>
        <p:grpSpPr>
          <a:xfrm>
            <a:off x="3971251" y="4356324"/>
            <a:ext cx="2112740" cy="1698344"/>
            <a:chOff x="3624780" y="2342089"/>
            <a:chExt cx="4805976" cy="820076"/>
          </a:xfrm>
        </p:grpSpPr>
        <p:sp>
          <p:nvSpPr>
            <p:cNvPr id="58" name="文本框 57">
              <a:extLst>
                <a:ext uri="{FF2B5EF4-FFF2-40B4-BE49-F238E27FC236}">
                  <a16:creationId xmlns:a16="http://schemas.microsoft.com/office/drawing/2014/main" xmlns="" id="{9393FBA7-0A03-47A0-A2B2-04D79A60ECF1}"/>
                </a:ext>
              </a:extLst>
            </p:cNvPr>
            <p:cNvSpPr txBox="1"/>
            <p:nvPr/>
          </p:nvSpPr>
          <p:spPr>
            <a:xfrm>
              <a:off x="3624780" y="2342089"/>
              <a:ext cx="4805976" cy="193200"/>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59" name="文本框 58">
              <a:extLst>
                <a:ext uri="{FF2B5EF4-FFF2-40B4-BE49-F238E27FC236}">
                  <a16:creationId xmlns:a16="http://schemas.microsoft.com/office/drawing/2014/main" xmlns="" id="{65564F46-472C-4E4D-BFC7-7192F180AB26}"/>
                </a:ext>
              </a:extLst>
            </p:cNvPr>
            <p:cNvSpPr txBox="1"/>
            <p:nvPr/>
          </p:nvSpPr>
          <p:spPr>
            <a:xfrm>
              <a:off x="3624780" y="2507978"/>
              <a:ext cx="4805976" cy="654187"/>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60" name="组合 59">
            <a:extLst>
              <a:ext uri="{FF2B5EF4-FFF2-40B4-BE49-F238E27FC236}">
                <a16:creationId xmlns:a16="http://schemas.microsoft.com/office/drawing/2014/main" xmlns="" id="{4403973A-8F3A-41A1-812D-8DF4F2C41D9B}"/>
              </a:ext>
            </a:extLst>
          </p:cNvPr>
          <p:cNvGrpSpPr/>
          <p:nvPr/>
        </p:nvGrpSpPr>
        <p:grpSpPr>
          <a:xfrm>
            <a:off x="6110747" y="4356324"/>
            <a:ext cx="2112740" cy="1698344"/>
            <a:chOff x="3624780" y="2342089"/>
            <a:chExt cx="4805976" cy="820076"/>
          </a:xfrm>
        </p:grpSpPr>
        <p:sp>
          <p:nvSpPr>
            <p:cNvPr id="61" name="文本框 60">
              <a:extLst>
                <a:ext uri="{FF2B5EF4-FFF2-40B4-BE49-F238E27FC236}">
                  <a16:creationId xmlns:a16="http://schemas.microsoft.com/office/drawing/2014/main" xmlns="" id="{45743F7C-7749-4886-BE57-EEC7D7FF093C}"/>
                </a:ext>
              </a:extLst>
            </p:cNvPr>
            <p:cNvSpPr txBox="1"/>
            <p:nvPr/>
          </p:nvSpPr>
          <p:spPr>
            <a:xfrm>
              <a:off x="3624780" y="2342089"/>
              <a:ext cx="4805976" cy="193200"/>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62" name="文本框 61">
              <a:extLst>
                <a:ext uri="{FF2B5EF4-FFF2-40B4-BE49-F238E27FC236}">
                  <a16:creationId xmlns:a16="http://schemas.microsoft.com/office/drawing/2014/main" xmlns="" id="{041F4B32-24AE-4357-BF62-5FE0466933AB}"/>
                </a:ext>
              </a:extLst>
            </p:cNvPr>
            <p:cNvSpPr txBox="1"/>
            <p:nvPr/>
          </p:nvSpPr>
          <p:spPr>
            <a:xfrm>
              <a:off x="3624780" y="2507978"/>
              <a:ext cx="4805976" cy="654187"/>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63" name="组合 62">
            <a:extLst>
              <a:ext uri="{FF2B5EF4-FFF2-40B4-BE49-F238E27FC236}">
                <a16:creationId xmlns:a16="http://schemas.microsoft.com/office/drawing/2014/main" xmlns="" id="{D02964F7-930C-4BB7-89D3-9C7E759B9F00}"/>
              </a:ext>
            </a:extLst>
          </p:cNvPr>
          <p:cNvGrpSpPr/>
          <p:nvPr/>
        </p:nvGrpSpPr>
        <p:grpSpPr>
          <a:xfrm>
            <a:off x="8249004" y="4356324"/>
            <a:ext cx="2112740" cy="1698344"/>
            <a:chOff x="3624780" y="2342089"/>
            <a:chExt cx="4805976" cy="820076"/>
          </a:xfrm>
        </p:grpSpPr>
        <p:sp>
          <p:nvSpPr>
            <p:cNvPr id="64" name="文本框 63">
              <a:extLst>
                <a:ext uri="{FF2B5EF4-FFF2-40B4-BE49-F238E27FC236}">
                  <a16:creationId xmlns:a16="http://schemas.microsoft.com/office/drawing/2014/main" xmlns="" id="{30FFAD91-2FDB-4D18-B51D-28185A6940EC}"/>
                </a:ext>
              </a:extLst>
            </p:cNvPr>
            <p:cNvSpPr txBox="1"/>
            <p:nvPr/>
          </p:nvSpPr>
          <p:spPr>
            <a:xfrm>
              <a:off x="3624780" y="2342089"/>
              <a:ext cx="4805976" cy="193200"/>
            </a:xfrm>
            <a:prstGeom prst="rect">
              <a:avLst/>
            </a:prstGeom>
            <a:noFill/>
          </p:spPr>
          <p:txBody>
            <a:bodyPr wrap="square" rtlCol="0">
              <a:spAutoFit/>
              <a:scene3d>
                <a:camera prst="orthographicFront"/>
                <a:lightRig rig="threePt" dir="t"/>
              </a:scene3d>
              <a:sp3d contourW="12700"/>
            </a:bodyPr>
            <a:lstStyle/>
            <a:p>
              <a:pPr algn="ct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65" name="文本框 64">
              <a:extLst>
                <a:ext uri="{FF2B5EF4-FFF2-40B4-BE49-F238E27FC236}">
                  <a16:creationId xmlns:a16="http://schemas.microsoft.com/office/drawing/2014/main" xmlns="" id="{025C6A30-3F95-4A17-BE53-6C6628C63D5B}"/>
                </a:ext>
              </a:extLst>
            </p:cNvPr>
            <p:cNvSpPr txBox="1"/>
            <p:nvPr/>
          </p:nvSpPr>
          <p:spPr>
            <a:xfrm>
              <a:off x="3624780" y="2507978"/>
              <a:ext cx="4805976" cy="654187"/>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Tree>
    <p:custDataLst>
      <p:tags r:id="rId1"/>
    </p:custDataLst>
    <p:extLst>
      <p:ext uri="{BB962C8B-B14F-4D97-AF65-F5344CB8AC3E}">
        <p14:creationId xmlns:p14="http://schemas.microsoft.com/office/powerpoint/2010/main" val="1099794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2" presetClass="entr" presetSubtype="8"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par>
                                <p:cTn id="11" presetID="22" presetClass="entr" presetSubtype="8" fill="hold"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left)">
                                      <p:cBhvr>
                                        <p:cTn id="13" dur="500"/>
                                        <p:tgtEl>
                                          <p:spTgt spid="60"/>
                                        </p:tgtEl>
                                      </p:cBhvr>
                                    </p:animEffect>
                                  </p:childTnLst>
                                </p:cTn>
                              </p:par>
                              <p:par>
                                <p:cTn id="14" presetID="22" presetClass="entr" presetSubtype="8"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wipe(left)">
                                      <p:cBhvr>
                                        <p:cTn id="1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9554AEE-677A-469A-90B6-F093197A03BB}"/>
              </a:ext>
            </a:extLst>
          </p:cNvPr>
          <p:cNvSpPr/>
          <p:nvPr/>
        </p:nvSpPr>
        <p:spPr>
          <a:xfrm>
            <a:off x="7528476" y="0"/>
            <a:ext cx="4663524" cy="6858000"/>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7188F525-2E6B-47CA-9C01-06E865ED87C3}"/>
              </a:ext>
            </a:extLst>
          </p:cNvPr>
          <p:cNvSpPr/>
          <p:nvPr/>
        </p:nvSpPr>
        <p:spPr>
          <a:xfrm>
            <a:off x="1364369" y="940594"/>
            <a:ext cx="9490162" cy="4976813"/>
          </a:xfrm>
          <a:prstGeom prst="rect">
            <a:avLst/>
          </a:prstGeom>
          <a:solidFill>
            <a:schemeClr val="bg1"/>
          </a:solidFill>
          <a:ln>
            <a:noFill/>
          </a:ln>
          <a:effectLst>
            <a:outerShdw blurRad="4572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xmlns="" id="{E5620C10-4A21-401A-8852-3BB82BEF8AE9}"/>
              </a:ext>
            </a:extLst>
          </p:cNvPr>
          <p:cNvSpPr txBox="1"/>
          <p:nvPr/>
        </p:nvSpPr>
        <p:spPr>
          <a:xfrm>
            <a:off x="1364371" y="2497976"/>
            <a:ext cx="9490160" cy="1862048"/>
          </a:xfrm>
          <a:prstGeom prst="rect">
            <a:avLst/>
          </a:prstGeom>
          <a:noFill/>
        </p:spPr>
        <p:txBody>
          <a:bodyPr wrap="square" rtlCol="0">
            <a:spAutoFit/>
          </a:bodyPr>
          <a:lstStyle/>
          <a:p>
            <a:pPr algn="ctr"/>
            <a:r>
              <a:rPr lang="zh-CN" altLang="en-US" sz="115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谢谢观看</a:t>
            </a:r>
          </a:p>
        </p:txBody>
      </p:sp>
      <p:sp>
        <p:nvSpPr>
          <p:cNvPr id="15" name="矩形 14">
            <a:extLst>
              <a:ext uri="{FF2B5EF4-FFF2-40B4-BE49-F238E27FC236}">
                <a16:creationId xmlns:a16="http://schemas.microsoft.com/office/drawing/2014/main" xmlns="" id="{B22D2614-6D7C-43D8-95A1-1FE1304628B1}"/>
              </a:ext>
            </a:extLst>
          </p:cNvPr>
          <p:cNvSpPr/>
          <p:nvPr/>
        </p:nvSpPr>
        <p:spPr>
          <a:xfrm>
            <a:off x="0"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cxnSp>
        <p:nvCxnSpPr>
          <p:cNvPr id="6" name="直接连接符 5">
            <a:extLst>
              <a:ext uri="{FF2B5EF4-FFF2-40B4-BE49-F238E27FC236}">
                <a16:creationId xmlns:a16="http://schemas.microsoft.com/office/drawing/2014/main" xmlns="" id="{73771DBF-5AF9-4D52-85B9-2125D7906C63}"/>
              </a:ext>
            </a:extLst>
          </p:cNvPr>
          <p:cNvCxnSpPr>
            <a:cxnSpLocks/>
          </p:cNvCxnSpPr>
          <p:nvPr/>
        </p:nvCxnSpPr>
        <p:spPr>
          <a:xfrm>
            <a:off x="9155271" y="3429000"/>
            <a:ext cx="1506379" cy="0"/>
          </a:xfrm>
          <a:prstGeom prst="line">
            <a:avLst/>
          </a:prstGeom>
          <a:ln w="50800" cap="rnd">
            <a:gradFill flip="none" rotWithShape="1">
              <a:gsLst>
                <a:gs pos="0">
                  <a:srgbClr val="00A3DA"/>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83935533-F6B3-4A82-A039-D05AB4EC385F}"/>
              </a:ext>
            </a:extLst>
          </p:cNvPr>
          <p:cNvCxnSpPr>
            <a:cxnSpLocks/>
          </p:cNvCxnSpPr>
          <p:nvPr/>
        </p:nvCxnSpPr>
        <p:spPr>
          <a:xfrm>
            <a:off x="1594624" y="3429000"/>
            <a:ext cx="1243826" cy="0"/>
          </a:xfrm>
          <a:prstGeom prst="line">
            <a:avLst/>
          </a:prstGeom>
          <a:ln w="50800" cap="rnd">
            <a:gradFill flip="none" rotWithShape="1">
              <a:gsLst>
                <a:gs pos="96000">
                  <a:srgbClr val="00A3DA"/>
                </a:gs>
                <a:gs pos="7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342292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23562639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D00C8925-D43F-4D93-900D-77FE5BF4ED55}"/>
              </a:ext>
            </a:extLst>
          </p:cNvPr>
          <p:cNvSpPr/>
          <p:nvPr/>
        </p:nvSpPr>
        <p:spPr>
          <a:xfrm>
            <a:off x="1" y="1449388"/>
            <a:ext cx="3216274" cy="3959225"/>
          </a:xfrm>
          <a:prstGeom prst="rect">
            <a:avLst/>
          </a:prstGeom>
          <a:solidFill>
            <a:srgbClr val="00A3DA"/>
          </a:solidFill>
          <a:ln>
            <a:noFill/>
          </a:ln>
          <a:effectLst>
            <a:outerShdw blurRad="3302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7188F525-2E6B-47CA-9C01-06E865ED87C3}"/>
              </a:ext>
            </a:extLst>
          </p:cNvPr>
          <p:cNvSpPr/>
          <p:nvPr/>
        </p:nvSpPr>
        <p:spPr>
          <a:xfrm>
            <a:off x="695325" y="2362201"/>
            <a:ext cx="10801350" cy="2133599"/>
          </a:xfrm>
          <a:prstGeom prst="rect">
            <a:avLst/>
          </a:prstGeom>
          <a:solidFill>
            <a:schemeClr val="bg1"/>
          </a:solidFill>
          <a:ln>
            <a:noFill/>
          </a:ln>
          <a:effectLst>
            <a:outerShdw blurRad="4572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xmlns="" id="{E5620C10-4A21-401A-8852-3BB82BEF8AE9}"/>
              </a:ext>
            </a:extLst>
          </p:cNvPr>
          <p:cNvSpPr txBox="1"/>
          <p:nvPr/>
        </p:nvSpPr>
        <p:spPr>
          <a:xfrm>
            <a:off x="695325" y="2838490"/>
            <a:ext cx="2520950" cy="1107996"/>
          </a:xfrm>
          <a:prstGeom prst="rect">
            <a:avLst/>
          </a:prstGeom>
          <a:noFill/>
        </p:spPr>
        <p:txBody>
          <a:bodyPr wrap="square" rtlCol="0">
            <a:spAutoFit/>
          </a:bodyPr>
          <a:lstStyle/>
          <a:p>
            <a:pPr algn="ctr"/>
            <a:r>
              <a:rPr lang="en-US" altLang="zh-CN" sz="66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01</a:t>
            </a:r>
            <a:endParaRPr lang="zh-CN" altLang="en-US" sz="66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4" name="文本框 13">
            <a:extLst>
              <a:ext uri="{FF2B5EF4-FFF2-40B4-BE49-F238E27FC236}">
                <a16:creationId xmlns:a16="http://schemas.microsoft.com/office/drawing/2014/main" xmlns="" id="{3A6B6FFD-24A7-4447-B4F3-FDC919042998}"/>
              </a:ext>
            </a:extLst>
          </p:cNvPr>
          <p:cNvSpPr txBox="1"/>
          <p:nvPr/>
        </p:nvSpPr>
        <p:spPr>
          <a:xfrm>
            <a:off x="3216275" y="2976989"/>
            <a:ext cx="8280400" cy="830997"/>
          </a:xfrm>
          <a:prstGeom prst="rect">
            <a:avLst/>
          </a:prstGeom>
          <a:noFill/>
        </p:spPr>
        <p:txBody>
          <a:bodyPr wrap="square" rtlCol="0">
            <a:spAutoFit/>
          </a:bodyPr>
          <a:lstStyle/>
          <a:p>
            <a:r>
              <a:rPr lang="zh-CN" altLang="en-US" sz="4800" dirty="0">
                <a:solidFill>
                  <a:srgbClr val="40BAE3"/>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图片文字类型</a:t>
            </a:r>
          </a:p>
        </p:txBody>
      </p:sp>
      <p:sp>
        <p:nvSpPr>
          <p:cNvPr id="9" name="矩形 8">
            <a:extLst>
              <a:ext uri="{FF2B5EF4-FFF2-40B4-BE49-F238E27FC236}">
                <a16:creationId xmlns:a16="http://schemas.microsoft.com/office/drawing/2014/main" xmlns="" id="{88DFF3CE-17BC-4F52-9541-34A14BF28A3B}"/>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Tree>
    <p:extLst>
      <p:ext uri="{BB962C8B-B14F-4D97-AF65-F5344CB8AC3E}">
        <p14:creationId xmlns:p14="http://schemas.microsoft.com/office/powerpoint/2010/main" val="764160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小</a:t>
            </a:r>
            <a:r>
              <a:rPr lang="zh-CN" altLang="en-US" sz="1400" b="1" spc="133" dirty="0" smtClean="0">
                <a:solidFill>
                  <a:schemeClr val="accent2"/>
                </a:solidFill>
                <a:latin typeface="微软雅黑" panose="020B0503020204020204" pitchFamily="34" charset="-122"/>
                <a:ea typeface="微软雅黑" panose="020B0503020204020204" pitchFamily="34" charset="-122"/>
              </a:rPr>
              <a:t>莽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1400055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E145BF4-1280-4404-A1CD-CE3F5A81C18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882" r="10925"/>
          <a:stretch/>
        </p:blipFill>
        <p:spPr>
          <a:xfrm>
            <a:off x="6456363" y="1449387"/>
            <a:ext cx="5040312" cy="3959225"/>
          </a:xfrm>
          <a:prstGeom prst="rect">
            <a:avLst/>
          </a:prstGeom>
        </p:spPr>
      </p:pic>
      <p:grpSp>
        <p:nvGrpSpPr>
          <p:cNvPr id="3" name="组合 2">
            <a:extLst>
              <a:ext uri="{FF2B5EF4-FFF2-40B4-BE49-F238E27FC236}">
                <a16:creationId xmlns:a16="http://schemas.microsoft.com/office/drawing/2014/main" xmlns="" id="{DD50E2C3-3EBD-46AF-A515-30291A7AB0C5}"/>
              </a:ext>
            </a:extLst>
          </p:cNvPr>
          <p:cNvGrpSpPr/>
          <p:nvPr/>
        </p:nvGrpSpPr>
        <p:grpSpPr>
          <a:xfrm>
            <a:off x="695325" y="2635999"/>
            <a:ext cx="5040312" cy="2016514"/>
            <a:chOff x="1085274" y="2349127"/>
            <a:chExt cx="3116422" cy="2016514"/>
          </a:xfrm>
        </p:grpSpPr>
        <p:sp>
          <p:nvSpPr>
            <p:cNvPr id="4" name="文本框 3">
              <a:extLst>
                <a:ext uri="{FF2B5EF4-FFF2-40B4-BE49-F238E27FC236}">
                  <a16:creationId xmlns:a16="http://schemas.microsoft.com/office/drawing/2014/main" xmlns="" id="{2E5A4EBD-DBC9-4021-94FB-090A60F20704}"/>
                </a:ext>
              </a:extLst>
            </p:cNvPr>
            <p:cNvSpPr txBox="1"/>
            <p:nvPr/>
          </p:nvSpPr>
          <p:spPr>
            <a:xfrm>
              <a:off x="1085274" y="2349127"/>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5" name="文本框 4">
              <a:extLst>
                <a:ext uri="{FF2B5EF4-FFF2-40B4-BE49-F238E27FC236}">
                  <a16:creationId xmlns:a16="http://schemas.microsoft.com/office/drawing/2014/main" xmlns="" id="{80BF4B41-52D2-4FBE-BF29-D71BA86A483A}"/>
                </a:ext>
              </a:extLst>
            </p:cNvPr>
            <p:cNvSpPr txBox="1"/>
            <p:nvPr/>
          </p:nvSpPr>
          <p:spPr>
            <a:xfrm>
              <a:off x="1085274" y="2687681"/>
              <a:ext cx="3116422" cy="1677960"/>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这里是正文</a:t>
              </a:r>
              <a:endParaRPr lang="en-US" altLang="zh-CN"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12" name="矩形 11">
            <a:extLst>
              <a:ext uri="{FF2B5EF4-FFF2-40B4-BE49-F238E27FC236}">
                <a16:creationId xmlns:a16="http://schemas.microsoft.com/office/drawing/2014/main" xmlns="" id="{2FC286AC-C7BD-476A-BBEF-CF852BF045B7}"/>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a:t>www.123123.com</a:t>
            </a:r>
            <a:endParaRPr lang="zh-CN" altLang="en-US" sz="1600" dirty="0"/>
          </a:p>
        </p:txBody>
      </p:sp>
      <p:sp>
        <p:nvSpPr>
          <p:cNvPr id="13" name="矩形 12">
            <a:extLst>
              <a:ext uri="{FF2B5EF4-FFF2-40B4-BE49-F238E27FC236}">
                <a16:creationId xmlns:a16="http://schemas.microsoft.com/office/drawing/2014/main" xmlns="" id="{E115E8AC-C08D-4D97-B63D-DB5783E80299}"/>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E965E3F0-4C57-4F6E-8273-50E0C8CA3AF5}"/>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01</a:t>
            </a:r>
            <a:endParaRPr lang="zh-CN" altLang="en-US" sz="3600" dirty="0">
              <a:solidFill>
                <a:schemeClr val="bg1"/>
              </a:solidFill>
            </a:endParaRPr>
          </a:p>
        </p:txBody>
      </p:sp>
      <p:sp>
        <p:nvSpPr>
          <p:cNvPr id="15" name="文本框 14">
            <a:extLst>
              <a:ext uri="{FF2B5EF4-FFF2-40B4-BE49-F238E27FC236}">
                <a16:creationId xmlns:a16="http://schemas.microsoft.com/office/drawing/2014/main" xmlns="" id="{AF799E2C-F0E3-4F73-9583-CDEE75F669A8}"/>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标题一</a:t>
            </a:r>
          </a:p>
        </p:txBody>
      </p:sp>
      <p:sp>
        <p:nvSpPr>
          <p:cNvPr id="16" name="文本框 15">
            <a:extLst>
              <a:ext uri="{FF2B5EF4-FFF2-40B4-BE49-F238E27FC236}">
                <a16:creationId xmlns:a16="http://schemas.microsoft.com/office/drawing/2014/main" xmlns="" id="{851C1BD9-0280-4397-999D-3ED7D12DA03A}"/>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小标题一</a:t>
            </a:r>
          </a:p>
        </p:txBody>
      </p:sp>
      <p:sp>
        <p:nvSpPr>
          <p:cNvPr id="17" name="文本框 16">
            <a:extLst>
              <a:ext uri="{FF2B5EF4-FFF2-40B4-BE49-F238E27FC236}">
                <a16:creationId xmlns:a16="http://schemas.microsoft.com/office/drawing/2014/main" xmlns="" id="{CD06F5B8-493F-488D-808D-5EB13F540498}"/>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2800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DF281FF-A707-4C33-BF2F-825E0402974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997536" y="2177937"/>
            <a:ext cx="4196927" cy="2502126"/>
          </a:xfrm>
          <a:prstGeom prst="rect">
            <a:avLst/>
          </a:prstGeom>
        </p:spPr>
      </p:pic>
      <p:pic>
        <p:nvPicPr>
          <p:cNvPr id="13" name="图片 12">
            <a:extLst>
              <a:ext uri="{FF2B5EF4-FFF2-40B4-BE49-F238E27FC236}">
                <a16:creationId xmlns:a16="http://schemas.microsoft.com/office/drawing/2014/main" xmlns="" id="{F56D4C54-45F9-4AFA-8998-1A30923FA4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2923" y="2354389"/>
            <a:ext cx="3168990" cy="1971324"/>
          </a:xfrm>
          <a:prstGeom prst="rect">
            <a:avLst/>
          </a:prstGeom>
        </p:spPr>
      </p:pic>
      <p:grpSp>
        <p:nvGrpSpPr>
          <p:cNvPr id="26" name="组合 25">
            <a:extLst>
              <a:ext uri="{FF2B5EF4-FFF2-40B4-BE49-F238E27FC236}">
                <a16:creationId xmlns:a16="http://schemas.microsoft.com/office/drawing/2014/main" xmlns="" id="{627CCD9B-E330-4ABE-82E6-691ADDB14E82}"/>
              </a:ext>
            </a:extLst>
          </p:cNvPr>
          <p:cNvGrpSpPr/>
          <p:nvPr/>
        </p:nvGrpSpPr>
        <p:grpSpPr>
          <a:xfrm>
            <a:off x="8380253" y="2141525"/>
            <a:ext cx="3116422" cy="1370183"/>
            <a:chOff x="1085274" y="2349127"/>
            <a:chExt cx="3116422" cy="1370183"/>
          </a:xfrm>
        </p:grpSpPr>
        <p:sp>
          <p:nvSpPr>
            <p:cNvPr id="27" name="文本框 26">
              <a:extLst>
                <a:ext uri="{FF2B5EF4-FFF2-40B4-BE49-F238E27FC236}">
                  <a16:creationId xmlns:a16="http://schemas.microsoft.com/office/drawing/2014/main" xmlns="" id="{328D4EA0-8179-40A8-8B20-E1126F23DC08}"/>
                </a:ext>
              </a:extLst>
            </p:cNvPr>
            <p:cNvSpPr txBox="1"/>
            <p:nvPr/>
          </p:nvSpPr>
          <p:spPr>
            <a:xfrm>
              <a:off x="1085274" y="2349127"/>
              <a:ext cx="2254309"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28" name="文本框 27">
              <a:extLst>
                <a:ext uri="{FF2B5EF4-FFF2-40B4-BE49-F238E27FC236}">
                  <a16:creationId xmlns:a16="http://schemas.microsoft.com/office/drawing/2014/main" xmlns="" id="{EEF8976B-1EB2-47D5-877C-2193F858A9A7}"/>
                </a:ext>
              </a:extLst>
            </p:cNvPr>
            <p:cNvSpPr txBox="1"/>
            <p:nvPr/>
          </p:nvSpPr>
          <p:spPr>
            <a:xfrm>
              <a:off x="1085274" y="2687681"/>
              <a:ext cx="3116422" cy="1031629"/>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29" name="组合 28">
            <a:extLst>
              <a:ext uri="{FF2B5EF4-FFF2-40B4-BE49-F238E27FC236}">
                <a16:creationId xmlns:a16="http://schemas.microsoft.com/office/drawing/2014/main" xmlns="" id="{DA507A80-E151-4206-9918-403D2BB5ED3E}"/>
              </a:ext>
            </a:extLst>
          </p:cNvPr>
          <p:cNvGrpSpPr/>
          <p:nvPr/>
        </p:nvGrpSpPr>
        <p:grpSpPr>
          <a:xfrm>
            <a:off x="8380253" y="3937085"/>
            <a:ext cx="3116422" cy="1370183"/>
            <a:chOff x="1085274" y="2349127"/>
            <a:chExt cx="3116422" cy="1370183"/>
          </a:xfrm>
        </p:grpSpPr>
        <p:sp>
          <p:nvSpPr>
            <p:cNvPr id="30" name="文本框 29">
              <a:extLst>
                <a:ext uri="{FF2B5EF4-FFF2-40B4-BE49-F238E27FC236}">
                  <a16:creationId xmlns:a16="http://schemas.microsoft.com/office/drawing/2014/main" xmlns="" id="{CF025210-30B6-44FF-B2B0-D38C8AD64934}"/>
                </a:ext>
              </a:extLst>
            </p:cNvPr>
            <p:cNvSpPr txBox="1"/>
            <p:nvPr/>
          </p:nvSpPr>
          <p:spPr>
            <a:xfrm>
              <a:off x="1085274" y="2349127"/>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主题点四</a:t>
              </a:r>
            </a:p>
          </p:txBody>
        </p:sp>
        <p:sp>
          <p:nvSpPr>
            <p:cNvPr id="31" name="文本框 30">
              <a:extLst>
                <a:ext uri="{FF2B5EF4-FFF2-40B4-BE49-F238E27FC236}">
                  <a16:creationId xmlns:a16="http://schemas.microsoft.com/office/drawing/2014/main" xmlns="" id="{664E238A-7414-4E97-A02D-A804FA1B50AD}"/>
                </a:ext>
              </a:extLst>
            </p:cNvPr>
            <p:cNvSpPr txBox="1"/>
            <p:nvPr/>
          </p:nvSpPr>
          <p:spPr>
            <a:xfrm>
              <a:off x="1085274" y="2687681"/>
              <a:ext cx="3116422" cy="1031629"/>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32" name="组合 31">
            <a:extLst>
              <a:ext uri="{FF2B5EF4-FFF2-40B4-BE49-F238E27FC236}">
                <a16:creationId xmlns:a16="http://schemas.microsoft.com/office/drawing/2014/main" xmlns="" id="{ADEF3172-CD8D-43FF-8869-E5F5BF9FB914}"/>
              </a:ext>
            </a:extLst>
          </p:cNvPr>
          <p:cNvGrpSpPr/>
          <p:nvPr/>
        </p:nvGrpSpPr>
        <p:grpSpPr>
          <a:xfrm>
            <a:off x="695325" y="2114816"/>
            <a:ext cx="3116422" cy="1370183"/>
            <a:chOff x="1085274" y="2349127"/>
            <a:chExt cx="3116422" cy="1370183"/>
          </a:xfrm>
        </p:grpSpPr>
        <p:sp>
          <p:nvSpPr>
            <p:cNvPr id="33" name="文本框 32">
              <a:extLst>
                <a:ext uri="{FF2B5EF4-FFF2-40B4-BE49-F238E27FC236}">
                  <a16:creationId xmlns:a16="http://schemas.microsoft.com/office/drawing/2014/main" xmlns="" id="{14429065-F36C-45AF-9283-02F994A3E98C}"/>
                </a:ext>
              </a:extLst>
            </p:cNvPr>
            <p:cNvSpPr txBox="1"/>
            <p:nvPr/>
          </p:nvSpPr>
          <p:spPr>
            <a:xfrm>
              <a:off x="1085274" y="2349127"/>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34" name="文本框 33">
              <a:extLst>
                <a:ext uri="{FF2B5EF4-FFF2-40B4-BE49-F238E27FC236}">
                  <a16:creationId xmlns:a16="http://schemas.microsoft.com/office/drawing/2014/main" xmlns="" id="{F7CA1CBB-9A6A-4EA9-80FE-A5F75C0BA12C}"/>
                </a:ext>
              </a:extLst>
            </p:cNvPr>
            <p:cNvSpPr txBox="1"/>
            <p:nvPr/>
          </p:nvSpPr>
          <p:spPr>
            <a:xfrm>
              <a:off x="1085274" y="2687681"/>
              <a:ext cx="3116422" cy="1031629"/>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35" name="组合 34">
            <a:extLst>
              <a:ext uri="{FF2B5EF4-FFF2-40B4-BE49-F238E27FC236}">
                <a16:creationId xmlns:a16="http://schemas.microsoft.com/office/drawing/2014/main" xmlns="" id="{C7A57D9C-6840-4DF7-9F86-649067FF7243}"/>
              </a:ext>
            </a:extLst>
          </p:cNvPr>
          <p:cNvGrpSpPr/>
          <p:nvPr/>
        </p:nvGrpSpPr>
        <p:grpSpPr>
          <a:xfrm>
            <a:off x="695325" y="3910376"/>
            <a:ext cx="3116422" cy="1370183"/>
            <a:chOff x="1085274" y="2349127"/>
            <a:chExt cx="3116422" cy="1370183"/>
          </a:xfrm>
        </p:grpSpPr>
        <p:sp>
          <p:nvSpPr>
            <p:cNvPr id="36" name="文本框 35">
              <a:extLst>
                <a:ext uri="{FF2B5EF4-FFF2-40B4-BE49-F238E27FC236}">
                  <a16:creationId xmlns:a16="http://schemas.microsoft.com/office/drawing/2014/main" xmlns="" id="{963D9EDD-67C0-4C0B-842D-857C5687718E}"/>
                </a:ext>
              </a:extLst>
            </p:cNvPr>
            <p:cNvSpPr txBox="1"/>
            <p:nvPr/>
          </p:nvSpPr>
          <p:spPr>
            <a:xfrm>
              <a:off x="1085274" y="2349127"/>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主题点三</a:t>
              </a:r>
            </a:p>
          </p:txBody>
        </p:sp>
        <p:sp>
          <p:nvSpPr>
            <p:cNvPr id="37" name="文本框 36">
              <a:extLst>
                <a:ext uri="{FF2B5EF4-FFF2-40B4-BE49-F238E27FC236}">
                  <a16:creationId xmlns:a16="http://schemas.microsoft.com/office/drawing/2014/main" xmlns="" id="{13F4073A-2E94-4ED5-AD54-26211980F39D}"/>
                </a:ext>
              </a:extLst>
            </p:cNvPr>
            <p:cNvSpPr txBox="1"/>
            <p:nvPr/>
          </p:nvSpPr>
          <p:spPr>
            <a:xfrm>
              <a:off x="1085274" y="2687681"/>
              <a:ext cx="3116422" cy="1031629"/>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a:t>
              </a:r>
              <a:endParaRPr lang="en-US" altLang="zh-CN" sz="1400" dirty="0">
                <a:solidFill>
                  <a:schemeClr val="tx1">
                    <a:lumMod val="50000"/>
                    <a:lumOff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38" name="矩形 37">
            <a:extLst>
              <a:ext uri="{FF2B5EF4-FFF2-40B4-BE49-F238E27FC236}">
                <a16:creationId xmlns:a16="http://schemas.microsoft.com/office/drawing/2014/main" xmlns="" id="{6CBC13E2-ACA1-46D2-BE18-3FF3C60D7F5F}"/>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22" name="矩形 21">
            <a:extLst>
              <a:ext uri="{FF2B5EF4-FFF2-40B4-BE49-F238E27FC236}">
                <a16:creationId xmlns:a16="http://schemas.microsoft.com/office/drawing/2014/main" xmlns="" id="{FA954954-C827-4359-9C65-55C58AD8BAB2}"/>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2F626B2C-588A-4765-B496-4E51238D7C7D}"/>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01</a:t>
            </a:r>
            <a:endParaRPr lang="zh-CN" altLang="en-US" sz="3600" dirty="0">
              <a:solidFill>
                <a:schemeClr val="bg1"/>
              </a:solidFill>
            </a:endParaRPr>
          </a:p>
        </p:txBody>
      </p:sp>
      <p:sp>
        <p:nvSpPr>
          <p:cNvPr id="24" name="文本框 23">
            <a:extLst>
              <a:ext uri="{FF2B5EF4-FFF2-40B4-BE49-F238E27FC236}">
                <a16:creationId xmlns:a16="http://schemas.microsoft.com/office/drawing/2014/main" xmlns="" id="{DAA4F991-BF60-4A80-BFD4-2E6C5E7F01A4}"/>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标题一</a:t>
            </a:r>
          </a:p>
        </p:txBody>
      </p:sp>
      <p:sp>
        <p:nvSpPr>
          <p:cNvPr id="25" name="文本框 24">
            <a:extLst>
              <a:ext uri="{FF2B5EF4-FFF2-40B4-BE49-F238E27FC236}">
                <a16:creationId xmlns:a16="http://schemas.microsoft.com/office/drawing/2014/main" xmlns="" id="{FD53DA8B-DA6B-49DA-83AE-52C8E0B02638}"/>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小标题一</a:t>
            </a:r>
          </a:p>
        </p:txBody>
      </p:sp>
      <p:sp>
        <p:nvSpPr>
          <p:cNvPr id="39" name="文本框 38">
            <a:extLst>
              <a:ext uri="{FF2B5EF4-FFF2-40B4-BE49-F238E27FC236}">
                <a16:creationId xmlns:a16="http://schemas.microsoft.com/office/drawing/2014/main" xmlns="" id="{467BAC12-692D-4C83-93BF-F8B0902F6BF3}"/>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2958297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9FB0C35E-12E9-4B21-A51D-89F1C6AEAA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325" y="1476068"/>
            <a:ext cx="4618037" cy="3081096"/>
          </a:xfrm>
          <a:prstGeom prst="rect">
            <a:avLst/>
          </a:prstGeom>
        </p:spPr>
      </p:pic>
      <p:pic>
        <p:nvPicPr>
          <p:cNvPr id="13" name="图片 12">
            <a:extLst>
              <a:ext uri="{FF2B5EF4-FFF2-40B4-BE49-F238E27FC236}">
                <a16:creationId xmlns:a16="http://schemas.microsoft.com/office/drawing/2014/main" xmlns="" id="{F0027B5B-FA22-45DF-9CF6-F0F02D4375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363" y="1476068"/>
            <a:ext cx="4618037" cy="3081096"/>
          </a:xfrm>
          <a:prstGeom prst="rect">
            <a:avLst/>
          </a:prstGeom>
        </p:spPr>
      </p:pic>
      <p:grpSp>
        <p:nvGrpSpPr>
          <p:cNvPr id="21" name="组合 20">
            <a:extLst>
              <a:ext uri="{FF2B5EF4-FFF2-40B4-BE49-F238E27FC236}">
                <a16:creationId xmlns:a16="http://schemas.microsoft.com/office/drawing/2014/main" xmlns="" id="{B3C4625A-FD1B-4693-9BFB-41A916763495}"/>
              </a:ext>
            </a:extLst>
          </p:cNvPr>
          <p:cNvGrpSpPr/>
          <p:nvPr/>
        </p:nvGrpSpPr>
        <p:grpSpPr>
          <a:xfrm>
            <a:off x="633115" y="5057792"/>
            <a:ext cx="4742455" cy="1368353"/>
            <a:chOff x="3624780" y="2412339"/>
            <a:chExt cx="8025955" cy="862415"/>
          </a:xfrm>
        </p:grpSpPr>
        <p:sp>
          <p:nvSpPr>
            <p:cNvPr id="22" name="文本框 21">
              <a:extLst>
                <a:ext uri="{FF2B5EF4-FFF2-40B4-BE49-F238E27FC236}">
                  <a16:creationId xmlns:a16="http://schemas.microsoft.com/office/drawing/2014/main" xmlns="" id="{08902425-7C34-44F7-AFB4-EFE74046F4B2}"/>
                </a:ext>
              </a:extLst>
            </p:cNvPr>
            <p:cNvSpPr txBox="1"/>
            <p:nvPr/>
          </p:nvSpPr>
          <p:spPr>
            <a:xfrm>
              <a:off x="3624780" y="2412339"/>
              <a:ext cx="2133780" cy="252172"/>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23" name="文本框 22">
              <a:extLst>
                <a:ext uri="{FF2B5EF4-FFF2-40B4-BE49-F238E27FC236}">
                  <a16:creationId xmlns:a16="http://schemas.microsoft.com/office/drawing/2014/main" xmlns="" id="{DC572170-F46E-406F-A87E-E25E6D912380}"/>
                </a:ext>
              </a:extLst>
            </p:cNvPr>
            <p:cNvSpPr txBox="1"/>
            <p:nvPr/>
          </p:nvSpPr>
          <p:spPr>
            <a:xfrm>
              <a:off x="3624780" y="2624562"/>
              <a:ext cx="8025955" cy="650192"/>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25" name="矩形 24">
            <a:extLst>
              <a:ext uri="{FF2B5EF4-FFF2-40B4-BE49-F238E27FC236}">
                <a16:creationId xmlns:a16="http://schemas.microsoft.com/office/drawing/2014/main" xmlns="" id="{A32E486C-F254-4339-8F4F-5AD7C43219D7}"/>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pSp>
        <p:nvGrpSpPr>
          <p:cNvPr id="29" name="组合 28">
            <a:extLst>
              <a:ext uri="{FF2B5EF4-FFF2-40B4-BE49-F238E27FC236}">
                <a16:creationId xmlns:a16="http://schemas.microsoft.com/office/drawing/2014/main" xmlns="" id="{A9737B16-C93F-4407-B9F0-3E7015D011A0}"/>
              </a:ext>
            </a:extLst>
          </p:cNvPr>
          <p:cNvGrpSpPr/>
          <p:nvPr/>
        </p:nvGrpSpPr>
        <p:grpSpPr>
          <a:xfrm>
            <a:off x="6331945" y="5081605"/>
            <a:ext cx="4742455" cy="1368353"/>
            <a:chOff x="3624780" y="2412339"/>
            <a:chExt cx="8025955" cy="862415"/>
          </a:xfrm>
        </p:grpSpPr>
        <p:sp>
          <p:nvSpPr>
            <p:cNvPr id="30" name="文本框 29">
              <a:extLst>
                <a:ext uri="{FF2B5EF4-FFF2-40B4-BE49-F238E27FC236}">
                  <a16:creationId xmlns:a16="http://schemas.microsoft.com/office/drawing/2014/main" xmlns="" id="{9E1F0D87-1B3B-47C1-8E59-3684820D5D6A}"/>
                </a:ext>
              </a:extLst>
            </p:cNvPr>
            <p:cNvSpPr txBox="1"/>
            <p:nvPr/>
          </p:nvSpPr>
          <p:spPr>
            <a:xfrm>
              <a:off x="3624780" y="2412339"/>
              <a:ext cx="2133780" cy="252172"/>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31" name="文本框 30">
              <a:extLst>
                <a:ext uri="{FF2B5EF4-FFF2-40B4-BE49-F238E27FC236}">
                  <a16:creationId xmlns:a16="http://schemas.microsoft.com/office/drawing/2014/main" xmlns="" id="{ED2B3D51-BE1E-4CD3-8DF5-45075CB888A0}"/>
                </a:ext>
              </a:extLst>
            </p:cNvPr>
            <p:cNvSpPr txBox="1"/>
            <p:nvPr/>
          </p:nvSpPr>
          <p:spPr>
            <a:xfrm>
              <a:off x="3624780" y="2624562"/>
              <a:ext cx="8025955" cy="650192"/>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这里是正文这里是正文这里是正文这里是正文这里是正文这里是正文这里是正文这里是正文这里是正文这里是正文这里是正文这里是正文</a:t>
              </a:r>
              <a:endParaRPr lang="en-US" altLang="zh-CN" sz="1400" dirty="0">
                <a:solidFill>
                  <a:srgbClr val="000000">
                    <a:lumMod val="50000"/>
                    <a:lumOff val="50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16" name="矩形 15">
            <a:extLst>
              <a:ext uri="{FF2B5EF4-FFF2-40B4-BE49-F238E27FC236}">
                <a16:creationId xmlns:a16="http://schemas.microsoft.com/office/drawing/2014/main" xmlns="" id="{45EEB8FE-68A4-4400-A782-B70EA120F84B}"/>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62A1055E-84DF-45EC-AC2D-4784EB8968FC}"/>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01</a:t>
            </a:r>
            <a:endParaRPr lang="zh-CN" altLang="en-US" sz="3600" dirty="0">
              <a:solidFill>
                <a:schemeClr val="bg1"/>
              </a:solidFill>
            </a:endParaRPr>
          </a:p>
        </p:txBody>
      </p:sp>
      <p:sp>
        <p:nvSpPr>
          <p:cNvPr id="19" name="文本框 18">
            <a:extLst>
              <a:ext uri="{FF2B5EF4-FFF2-40B4-BE49-F238E27FC236}">
                <a16:creationId xmlns:a16="http://schemas.microsoft.com/office/drawing/2014/main" xmlns="" id="{D3E3AFC7-8818-42E5-A511-B88141F2FFA6}"/>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标题一</a:t>
            </a:r>
          </a:p>
        </p:txBody>
      </p:sp>
      <p:sp>
        <p:nvSpPr>
          <p:cNvPr id="20" name="文本框 19">
            <a:extLst>
              <a:ext uri="{FF2B5EF4-FFF2-40B4-BE49-F238E27FC236}">
                <a16:creationId xmlns:a16="http://schemas.microsoft.com/office/drawing/2014/main" xmlns="" id="{5DCCC7D9-BC8D-4F02-88CF-95500E643487}"/>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小标题一</a:t>
            </a:r>
          </a:p>
        </p:txBody>
      </p:sp>
      <p:sp>
        <p:nvSpPr>
          <p:cNvPr id="24" name="文本框 23">
            <a:extLst>
              <a:ext uri="{FF2B5EF4-FFF2-40B4-BE49-F238E27FC236}">
                <a16:creationId xmlns:a16="http://schemas.microsoft.com/office/drawing/2014/main" xmlns="" id="{BB5DAAA6-DA2F-4BAA-A169-13C52AD777D0}"/>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79279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9C034443-2B2C-401B-9F98-7EEA40956C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9812" y="1449334"/>
            <a:ext cx="2912375" cy="1943100"/>
          </a:xfrm>
          <a:prstGeom prst="rect">
            <a:avLst/>
          </a:prstGeom>
        </p:spPr>
      </p:pic>
      <p:pic>
        <p:nvPicPr>
          <p:cNvPr id="10" name="图片 9">
            <a:extLst>
              <a:ext uri="{FF2B5EF4-FFF2-40B4-BE49-F238E27FC236}">
                <a16:creationId xmlns:a16="http://schemas.microsoft.com/office/drawing/2014/main" xmlns="" id="{5EC899A4-BA83-4848-94D5-20B1AF5C72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4300" y="1455335"/>
            <a:ext cx="2912375" cy="1943100"/>
          </a:xfrm>
          <a:prstGeom prst="rect">
            <a:avLst/>
          </a:prstGeom>
        </p:spPr>
      </p:pic>
      <p:grpSp>
        <p:nvGrpSpPr>
          <p:cNvPr id="27" name="组合 26">
            <a:extLst>
              <a:ext uri="{FF2B5EF4-FFF2-40B4-BE49-F238E27FC236}">
                <a16:creationId xmlns:a16="http://schemas.microsoft.com/office/drawing/2014/main" xmlns="" id="{5867FDC2-1508-4DAF-A9E3-BA6FD9E1F424}"/>
              </a:ext>
            </a:extLst>
          </p:cNvPr>
          <p:cNvGrpSpPr/>
          <p:nvPr/>
        </p:nvGrpSpPr>
        <p:grpSpPr>
          <a:xfrm>
            <a:off x="592069" y="3600155"/>
            <a:ext cx="10892809" cy="2480168"/>
            <a:chOff x="731834" y="4243841"/>
            <a:chExt cx="10558957" cy="2480168"/>
          </a:xfrm>
        </p:grpSpPr>
        <p:sp>
          <p:nvSpPr>
            <p:cNvPr id="28" name="îṡḻidé">
              <a:extLst>
                <a:ext uri="{FF2B5EF4-FFF2-40B4-BE49-F238E27FC236}">
                  <a16:creationId xmlns:a16="http://schemas.microsoft.com/office/drawing/2014/main" xmlns="" id="{A719D058-3172-4EA2-98A4-99FE34A8E5FC}"/>
                </a:ext>
              </a:extLst>
            </p:cNvPr>
            <p:cNvSpPr/>
            <p:nvPr/>
          </p:nvSpPr>
          <p:spPr>
            <a:xfrm>
              <a:off x="731834" y="4243841"/>
              <a:ext cx="2301757" cy="347244"/>
            </a:xfrm>
            <a:prstGeom prst="rect">
              <a:avLst/>
            </a:prstGeom>
            <a:effectLst/>
          </p:spPr>
          <p:txBody>
            <a:bodyPr wrap="none">
              <a:noAutofit/>
              <a:scene3d>
                <a:camera prst="orthographicFront"/>
                <a:lightRig rig="balanced" dir="t"/>
              </a:scene3d>
              <a:sp3d contourW="12700"/>
            </a:bodyPr>
            <a:lstStyle/>
            <a:p>
              <a:pPr marL="0" marR="0" lvl="0" indent="0" defTabSz="457200" eaLnBrk="1" fontAlgn="auto" latinLnBrk="0" hangingPunct="1">
                <a:lnSpc>
                  <a:spcPct val="100000"/>
                </a:lnSpc>
                <a:spcBef>
                  <a:spcPts val="0"/>
                </a:spcBef>
                <a:spcAft>
                  <a:spcPts val="0"/>
                </a:spcAft>
                <a:buClrTx/>
                <a:buSzTx/>
                <a:buFontTx/>
                <a:buNone/>
                <a:tabLst/>
                <a:defRPr/>
              </a:pPr>
              <a:r>
                <a:rPr lang="zh-CN" altLang="en-US" sz="2000" b="1" kern="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endParaRPr kumimoji="0" lang="zh-CN" altLang="en-US" sz="2000" b="1" i="0" u="none" strike="noStrike" kern="0" cap="none" spc="0" normalizeH="0" baseline="0" noProof="0" dirty="0">
                <a:ln>
                  <a:noFill/>
                </a:ln>
                <a:solidFill>
                  <a:srgbClr val="40BAE3"/>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9" name="išḻïďê">
              <a:extLst>
                <a:ext uri="{FF2B5EF4-FFF2-40B4-BE49-F238E27FC236}">
                  <a16:creationId xmlns:a16="http://schemas.microsoft.com/office/drawing/2014/main" xmlns="" id="{7AD4F31A-827F-45B7-91E8-B694DFD2C9E7}"/>
                </a:ext>
              </a:extLst>
            </p:cNvPr>
            <p:cNvSpPr/>
            <p:nvPr/>
          </p:nvSpPr>
          <p:spPr>
            <a:xfrm rot="5400000">
              <a:off x="2136482" y="3386299"/>
              <a:ext cx="245933" cy="2836758"/>
            </a:xfrm>
            <a:prstGeom prst="rect">
              <a:avLst/>
            </a:prstGeom>
            <a:solidFill>
              <a:srgbClr val="FFFFFF">
                <a:lumMod val="75000"/>
                <a:alpha val="50000"/>
              </a:srgbClr>
            </a:solidFill>
            <a:ln w="79375"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30" name="îŝḻïḓè">
              <a:extLst>
                <a:ext uri="{FF2B5EF4-FFF2-40B4-BE49-F238E27FC236}">
                  <a16:creationId xmlns:a16="http://schemas.microsoft.com/office/drawing/2014/main" xmlns="" id="{A2CD5F53-BAF0-4B98-A12A-26FCEB76B22A}"/>
                </a:ext>
              </a:extLst>
            </p:cNvPr>
            <p:cNvSpPr/>
            <p:nvPr/>
          </p:nvSpPr>
          <p:spPr>
            <a:xfrm>
              <a:off x="841074" y="4681711"/>
              <a:ext cx="2434536" cy="245930"/>
            </a:xfrm>
            <a:prstGeom prst="rect">
              <a:avLst/>
            </a:prstGeom>
            <a:pattFill prst="ltUpDiag">
              <a:fgClr>
                <a:srgbClr val="72CBEA"/>
              </a:fgClr>
              <a:bgClr>
                <a:srgbClr val="00A3DA"/>
              </a:bgClr>
            </a:pattFill>
            <a:ln w="6350" cap="flat" cmpd="sng" algn="ctr">
              <a:noFill/>
              <a:prstDash val="solid"/>
              <a:miter lim="800000"/>
            </a:ln>
            <a:effectLst/>
          </p:spPr>
          <p:txBody>
            <a:bodyPr wrap="none" tIns="91440" bIns="91440" anchor="ctr" anchorCtr="0">
              <a:normAutofit fontScale="40000" lnSpcReduction="20000"/>
            </a:bodyPr>
            <a:lstStyle/>
            <a:p>
              <a:pPr algn="r" defTabSz="457200"/>
              <a:endParaRPr lang="en-US" sz="1200" kern="0" dirty="0">
                <a:solidFill>
                  <a:srgbClr val="FFFFFF"/>
                </a:solidFill>
                <a:latin typeface="Arial"/>
                <a:ea typeface="微软雅黑"/>
              </a:endParaRPr>
            </a:p>
          </p:txBody>
        </p:sp>
        <p:sp>
          <p:nvSpPr>
            <p:cNvPr id="31" name="iSḷïḍe">
              <a:extLst>
                <a:ext uri="{FF2B5EF4-FFF2-40B4-BE49-F238E27FC236}">
                  <a16:creationId xmlns:a16="http://schemas.microsoft.com/office/drawing/2014/main" xmlns="" id="{C4B48683-C932-4397-9AE6-C999282676F9}"/>
                </a:ext>
              </a:extLst>
            </p:cNvPr>
            <p:cNvSpPr/>
            <p:nvPr/>
          </p:nvSpPr>
          <p:spPr>
            <a:xfrm>
              <a:off x="4566698" y="4243841"/>
              <a:ext cx="2301757" cy="347244"/>
            </a:xfrm>
            <a:prstGeom prst="rect">
              <a:avLst/>
            </a:prstGeom>
            <a:effectLst/>
          </p:spPr>
          <p:txBody>
            <a:bodyPr wrap="none">
              <a:noAutofit/>
              <a:scene3d>
                <a:camera prst="orthographicFront"/>
                <a:lightRig rig="balanced" dir="t"/>
              </a:scene3d>
              <a:sp3d contourW="12700"/>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40BAE3"/>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32" name="îŝliḓé">
              <a:extLst>
                <a:ext uri="{FF2B5EF4-FFF2-40B4-BE49-F238E27FC236}">
                  <a16:creationId xmlns:a16="http://schemas.microsoft.com/office/drawing/2014/main" xmlns="" id="{2B1FB3AD-81BC-4FD6-844E-F46088C0000B}"/>
                </a:ext>
              </a:extLst>
            </p:cNvPr>
            <p:cNvSpPr/>
            <p:nvPr/>
          </p:nvSpPr>
          <p:spPr>
            <a:xfrm rot="5400000">
              <a:off x="5939821" y="3419286"/>
              <a:ext cx="245933" cy="2831679"/>
            </a:xfrm>
            <a:prstGeom prst="rect">
              <a:avLst/>
            </a:prstGeom>
            <a:solidFill>
              <a:srgbClr val="FFFFFF">
                <a:lumMod val="75000"/>
                <a:alpha val="50000"/>
              </a:srgbClr>
            </a:solidFill>
            <a:ln w="79375"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33" name="iṩḷiďé">
              <a:extLst>
                <a:ext uri="{FF2B5EF4-FFF2-40B4-BE49-F238E27FC236}">
                  <a16:creationId xmlns:a16="http://schemas.microsoft.com/office/drawing/2014/main" xmlns="" id="{333FC672-16C2-4557-A535-3EEE27652705}"/>
                </a:ext>
              </a:extLst>
            </p:cNvPr>
            <p:cNvSpPr/>
            <p:nvPr/>
          </p:nvSpPr>
          <p:spPr>
            <a:xfrm>
              <a:off x="4646949" y="4712157"/>
              <a:ext cx="2365773" cy="245930"/>
            </a:xfrm>
            <a:prstGeom prst="rect">
              <a:avLst/>
            </a:prstGeom>
            <a:pattFill prst="ltUpDiag">
              <a:fgClr>
                <a:srgbClr val="72CBEA"/>
              </a:fgClr>
              <a:bgClr>
                <a:srgbClr val="00A3DA"/>
              </a:bgClr>
            </a:pattFill>
            <a:ln w="6350" cap="flat" cmpd="sng" algn="ctr">
              <a:noFill/>
              <a:prstDash val="solid"/>
              <a:miter lim="800000"/>
            </a:ln>
            <a:effectLst/>
          </p:spPr>
          <p:txBody>
            <a:bodyPr wrap="none" tIns="91440" bIns="91440" anchor="ctr" anchorCtr="0">
              <a:normAutofit fontScale="40000" lnSpcReduction="20000"/>
            </a:bodyPr>
            <a:lstStyle/>
            <a:p>
              <a:pPr algn="r" defTabSz="457200"/>
              <a:endParaRPr lang="en-US" sz="1200" kern="0" dirty="0">
                <a:solidFill>
                  <a:srgbClr val="FFFFFF"/>
                </a:solidFill>
                <a:latin typeface="Arial"/>
                <a:ea typeface="微软雅黑"/>
              </a:endParaRPr>
            </a:p>
          </p:txBody>
        </p:sp>
        <p:sp>
          <p:nvSpPr>
            <p:cNvPr id="34" name="îṡľîḋe">
              <a:extLst>
                <a:ext uri="{FF2B5EF4-FFF2-40B4-BE49-F238E27FC236}">
                  <a16:creationId xmlns:a16="http://schemas.microsoft.com/office/drawing/2014/main" xmlns="" id="{216C1F66-E132-4828-B36A-6164324062B9}"/>
                </a:ext>
              </a:extLst>
            </p:cNvPr>
            <p:cNvSpPr/>
            <p:nvPr/>
          </p:nvSpPr>
          <p:spPr>
            <a:xfrm>
              <a:off x="8413874" y="4243841"/>
              <a:ext cx="2301757" cy="347244"/>
            </a:xfrm>
            <a:prstGeom prst="rect">
              <a:avLst/>
            </a:prstGeom>
            <a:effectLst/>
          </p:spPr>
          <p:txBody>
            <a:bodyPr wrap="none">
              <a:noAutofit/>
              <a:scene3d>
                <a:camera prst="orthographicFront"/>
                <a:lightRig rig="balanced" dir="t"/>
              </a:scene3d>
              <a:sp3d contourW="12700"/>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40BAE3"/>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主题点三</a:t>
              </a:r>
            </a:p>
          </p:txBody>
        </p:sp>
        <p:sp>
          <p:nvSpPr>
            <p:cNvPr id="35" name="íṣ1iḓé">
              <a:extLst>
                <a:ext uri="{FF2B5EF4-FFF2-40B4-BE49-F238E27FC236}">
                  <a16:creationId xmlns:a16="http://schemas.microsoft.com/office/drawing/2014/main" xmlns="" id="{DA8536C3-8831-4F3E-8100-3F43458C712E}"/>
                </a:ext>
              </a:extLst>
            </p:cNvPr>
            <p:cNvSpPr/>
            <p:nvPr/>
          </p:nvSpPr>
          <p:spPr>
            <a:xfrm rot="5400000">
              <a:off x="9756268" y="3423566"/>
              <a:ext cx="245933" cy="2823113"/>
            </a:xfrm>
            <a:prstGeom prst="rect">
              <a:avLst/>
            </a:prstGeom>
            <a:solidFill>
              <a:srgbClr val="FFFFFF">
                <a:lumMod val="75000"/>
                <a:alpha val="50000"/>
              </a:srgbClr>
            </a:solidFill>
            <a:ln w="79375"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36" name="î$ľide">
              <a:extLst>
                <a:ext uri="{FF2B5EF4-FFF2-40B4-BE49-F238E27FC236}">
                  <a16:creationId xmlns:a16="http://schemas.microsoft.com/office/drawing/2014/main" xmlns="" id="{2103FC42-C92F-42C2-8475-B74E878F0E53}"/>
                </a:ext>
              </a:extLst>
            </p:cNvPr>
            <p:cNvSpPr/>
            <p:nvPr/>
          </p:nvSpPr>
          <p:spPr>
            <a:xfrm>
              <a:off x="8467677" y="4712157"/>
              <a:ext cx="2365773" cy="245930"/>
            </a:xfrm>
            <a:prstGeom prst="rect">
              <a:avLst/>
            </a:prstGeom>
            <a:pattFill prst="ltUpDiag">
              <a:fgClr>
                <a:srgbClr val="72CBEA"/>
              </a:fgClr>
              <a:bgClr>
                <a:srgbClr val="00A3DA"/>
              </a:bgClr>
            </a:pattFill>
            <a:ln w="6350" cap="flat" cmpd="sng" algn="ctr">
              <a:noFill/>
              <a:prstDash val="solid"/>
              <a:miter lim="800000"/>
            </a:ln>
            <a:effectLst/>
          </p:spPr>
          <p:txBody>
            <a:bodyPr wrap="none" tIns="91440" bIns="91440" anchor="ctr" anchorCtr="0">
              <a:normAutofit fontScale="40000" lnSpcReduction="20000"/>
            </a:bodyPr>
            <a:lstStyle/>
            <a:p>
              <a:pPr marL="0" marR="0" lvl="0" indent="0" algn="r" defTabSz="4572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37" name="文本框 36">
              <a:extLst>
                <a:ext uri="{FF2B5EF4-FFF2-40B4-BE49-F238E27FC236}">
                  <a16:creationId xmlns:a16="http://schemas.microsoft.com/office/drawing/2014/main" xmlns="" id="{2D8BD2B1-C3B9-40C4-B432-F20B308E1A22}"/>
                </a:ext>
              </a:extLst>
            </p:cNvPr>
            <p:cNvSpPr txBox="1"/>
            <p:nvPr/>
          </p:nvSpPr>
          <p:spPr>
            <a:xfrm>
              <a:off x="742587" y="5046049"/>
              <a:ext cx="2825396" cy="1677960"/>
            </a:xfrm>
            <a:prstGeom prst="rect">
              <a:avLst/>
            </a:prstGeom>
            <a:noFill/>
          </p:spPr>
          <p:txBody>
            <a:bodyPr wrap="square" rtlCol="0">
              <a:spAutoFit/>
              <a:scene3d>
                <a:camera prst="orthographicFront"/>
                <a:lightRig rig="threePt" dir="t"/>
              </a:scene3d>
              <a:sp3d contourW="12700"/>
            </a:bodyPr>
            <a:lstStyle/>
            <a:p>
              <a:pPr marL="0" marR="0" lvl="0" indent="0" defTabSz="4572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lumMod val="65000"/>
                      <a:lumOff val="35000"/>
                    </a:srgbClr>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a:t>
              </a:r>
              <a:endParaRPr kumimoji="0" lang="en-US" altLang="zh-CN" sz="1400" b="0" i="0" u="none" strike="noStrike" kern="0" cap="none" spc="0" normalizeH="0" baseline="0" noProof="0" dirty="0">
                <a:ln>
                  <a:noFill/>
                </a:ln>
                <a:solidFill>
                  <a:srgbClr val="000000">
                    <a:lumMod val="65000"/>
                    <a:lumOff val="35000"/>
                  </a:srgbClr>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171450" indent="-171450" defTabSz="457200">
                <a:lnSpc>
                  <a:spcPct val="150000"/>
                </a:lnSpc>
                <a:buFont typeface="Wingdings" panose="05000000000000000000" pitchFamily="2" charset="2"/>
                <a:buChar char="n"/>
              </a:pPr>
              <a:r>
                <a:rPr lang="zh-CN" altLang="en-US"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这是是正文这是是正文这是是正文这是是正文这是是正文</a:t>
              </a:r>
              <a:endParaRPr kumimoji="0" lang="en-US" altLang="zh-CN" sz="1400" b="0" i="0" u="none" strike="noStrike" kern="0" cap="none" spc="0" normalizeH="0" baseline="0" noProof="0" dirty="0">
                <a:ln>
                  <a:noFill/>
                </a:ln>
                <a:solidFill>
                  <a:srgbClr val="000000">
                    <a:lumMod val="65000"/>
                    <a:lumOff val="35000"/>
                  </a:srgbClr>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171450" indent="-171450" defTabSz="457200">
                <a:lnSpc>
                  <a:spcPct val="150000"/>
                </a:lnSpc>
                <a:buFont typeface="Wingdings" panose="05000000000000000000" pitchFamily="2" charset="2"/>
                <a:buChar char="n"/>
                <a:defRPr/>
              </a:pPr>
              <a:r>
                <a:rPr lang="zh-CN" altLang="en-US"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这是是正文这是是正文这是是正文这是是正文这是是正文</a:t>
              </a:r>
              <a:endParaRPr lang="en-US" altLang="zh-CN"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8" name="文本框 37">
              <a:extLst>
                <a:ext uri="{FF2B5EF4-FFF2-40B4-BE49-F238E27FC236}">
                  <a16:creationId xmlns:a16="http://schemas.microsoft.com/office/drawing/2014/main" xmlns="" id="{F1830F44-1D86-408B-96B5-AB2B860A6D6A}"/>
                </a:ext>
              </a:extLst>
            </p:cNvPr>
            <p:cNvSpPr txBox="1"/>
            <p:nvPr/>
          </p:nvSpPr>
          <p:spPr>
            <a:xfrm>
              <a:off x="4560775" y="5046049"/>
              <a:ext cx="2831677" cy="1677960"/>
            </a:xfrm>
            <a:prstGeom prst="rect">
              <a:avLst/>
            </a:prstGeom>
            <a:noFill/>
          </p:spPr>
          <p:txBody>
            <a:bodyPr wrap="square" rtlCol="0">
              <a:spAutoFit/>
              <a:scene3d>
                <a:camera prst="orthographicFront"/>
                <a:lightRig rig="threePt" dir="t"/>
              </a:scene3d>
              <a:sp3d contourW="12700"/>
            </a:bodyPr>
            <a:lstStyle/>
            <a:p>
              <a:pPr lvl="0" defTabSz="457200">
                <a:lnSpc>
                  <a:spcPct val="150000"/>
                </a:lnSpc>
                <a:defRPr/>
              </a:pPr>
              <a:r>
                <a:rPr lang="zh-CN" altLang="en-US"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a:t>
              </a:r>
              <a:endParaRPr lang="en-US" altLang="zh-CN"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171450" indent="-171450" defTabSz="457200">
                <a:lnSpc>
                  <a:spcPct val="150000"/>
                </a:lnSpc>
                <a:buFont typeface="Wingdings" panose="05000000000000000000" pitchFamily="2" charset="2"/>
                <a:buChar char="n"/>
              </a:pPr>
              <a:r>
                <a:rPr lang="zh-CN" altLang="en-US"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这是是正文这是是正文这是是正文这是是正文这是是正文</a:t>
              </a:r>
              <a:endParaRPr lang="en-US" altLang="zh-CN"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171450" indent="-171450" defTabSz="457200">
                <a:lnSpc>
                  <a:spcPct val="150000"/>
                </a:lnSpc>
                <a:buFont typeface="Wingdings" panose="05000000000000000000" pitchFamily="2" charset="2"/>
                <a:buChar char="n"/>
                <a:defRPr/>
              </a:pPr>
              <a:r>
                <a:rPr lang="zh-CN" altLang="en-US"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这是是正文这是是正文这是是正文这是是正文这是是正文</a:t>
              </a:r>
              <a:endParaRPr lang="en-US" altLang="zh-CN"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9" name="文本框 38">
              <a:extLst>
                <a:ext uri="{FF2B5EF4-FFF2-40B4-BE49-F238E27FC236}">
                  <a16:creationId xmlns:a16="http://schemas.microsoft.com/office/drawing/2014/main" xmlns="" id="{ECB29218-023D-413A-BB88-3532B7A23152}"/>
                </a:ext>
              </a:extLst>
            </p:cNvPr>
            <p:cNvSpPr txBox="1"/>
            <p:nvPr/>
          </p:nvSpPr>
          <p:spPr>
            <a:xfrm>
              <a:off x="8381502" y="5046049"/>
              <a:ext cx="2831677" cy="1677960"/>
            </a:xfrm>
            <a:prstGeom prst="rect">
              <a:avLst/>
            </a:prstGeom>
            <a:noFill/>
          </p:spPr>
          <p:txBody>
            <a:bodyPr wrap="square" rtlCol="0">
              <a:spAutoFit/>
              <a:scene3d>
                <a:camera prst="orthographicFront"/>
                <a:lightRig rig="threePt" dir="t"/>
              </a:scene3d>
              <a:sp3d contourW="12700"/>
            </a:bodyPr>
            <a:lstStyle/>
            <a:p>
              <a:pPr lvl="0" defTabSz="457200">
                <a:lnSpc>
                  <a:spcPct val="150000"/>
                </a:lnSpc>
                <a:defRPr/>
              </a:pPr>
              <a:r>
                <a:rPr lang="zh-CN" altLang="en-US"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a:t>
              </a:r>
              <a:endParaRPr lang="en-US" altLang="zh-CN"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171450" indent="-171450" defTabSz="457200">
                <a:lnSpc>
                  <a:spcPct val="150000"/>
                </a:lnSpc>
                <a:buFont typeface="Wingdings" panose="05000000000000000000" pitchFamily="2" charset="2"/>
                <a:buChar char="n"/>
              </a:pPr>
              <a:r>
                <a:rPr lang="zh-CN" altLang="en-US"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这是是正文这是是正文这是是正文这是是正文这是是正文</a:t>
              </a:r>
              <a:endParaRPr lang="en-US" altLang="zh-CN"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171450" indent="-171450" defTabSz="457200">
                <a:lnSpc>
                  <a:spcPct val="150000"/>
                </a:lnSpc>
                <a:buFont typeface="Wingdings" panose="05000000000000000000" pitchFamily="2" charset="2"/>
                <a:buChar char="n"/>
                <a:defRPr/>
              </a:pPr>
              <a:r>
                <a:rPr lang="zh-CN" altLang="en-US"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这是是正文这是是正文这是是正文这是是正文这是是正文</a:t>
              </a:r>
              <a:endParaRPr lang="en-US" altLang="zh-CN" sz="1400" kern="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pic>
        <p:nvPicPr>
          <p:cNvPr id="40" name="图片 39">
            <a:extLst>
              <a:ext uri="{FF2B5EF4-FFF2-40B4-BE49-F238E27FC236}">
                <a16:creationId xmlns:a16="http://schemas.microsoft.com/office/drawing/2014/main" xmlns="" id="{54FE7C5E-E9BC-432D-8DD8-B35D86BAFE45}"/>
              </a:ext>
            </a:extLst>
          </p:cNvPr>
          <p:cNvPicPr>
            <a:picLocks noChangeAspect="1"/>
          </p:cNvPicPr>
          <p:nvPr/>
        </p:nvPicPr>
        <p:blipFill>
          <a:blip r:embed="rId4"/>
          <a:stretch>
            <a:fillRect/>
          </a:stretch>
        </p:blipFill>
        <p:spPr>
          <a:xfrm>
            <a:off x="702898" y="1455308"/>
            <a:ext cx="2918460" cy="1943100"/>
          </a:xfrm>
          <a:prstGeom prst="rect">
            <a:avLst/>
          </a:prstGeom>
        </p:spPr>
      </p:pic>
      <p:sp>
        <p:nvSpPr>
          <p:cNvPr id="41" name="矩形 40">
            <a:extLst>
              <a:ext uri="{FF2B5EF4-FFF2-40B4-BE49-F238E27FC236}">
                <a16:creationId xmlns:a16="http://schemas.microsoft.com/office/drawing/2014/main" xmlns="" id="{42667109-2CAE-4A45-8416-D8480CB87350}"/>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24" name="矩形 23">
            <a:extLst>
              <a:ext uri="{FF2B5EF4-FFF2-40B4-BE49-F238E27FC236}">
                <a16:creationId xmlns:a16="http://schemas.microsoft.com/office/drawing/2014/main" xmlns="" id="{3F91A469-D81E-41CD-B6CD-730CA371E4EB}"/>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9AEB05F7-3642-4773-8967-65A7714A4062}"/>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01</a:t>
            </a:r>
            <a:endParaRPr lang="zh-CN" altLang="en-US" sz="3600" dirty="0">
              <a:solidFill>
                <a:schemeClr val="bg1"/>
              </a:solidFill>
            </a:endParaRPr>
          </a:p>
        </p:txBody>
      </p:sp>
      <p:sp>
        <p:nvSpPr>
          <p:cNvPr id="26" name="文本框 25">
            <a:extLst>
              <a:ext uri="{FF2B5EF4-FFF2-40B4-BE49-F238E27FC236}">
                <a16:creationId xmlns:a16="http://schemas.microsoft.com/office/drawing/2014/main" xmlns="" id="{48333FF9-3E2E-4822-91E1-877E15428239}"/>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标题一</a:t>
            </a:r>
          </a:p>
        </p:txBody>
      </p:sp>
      <p:sp>
        <p:nvSpPr>
          <p:cNvPr id="42" name="文本框 41">
            <a:extLst>
              <a:ext uri="{FF2B5EF4-FFF2-40B4-BE49-F238E27FC236}">
                <a16:creationId xmlns:a16="http://schemas.microsoft.com/office/drawing/2014/main" xmlns="" id="{E1540FD2-8B19-4368-BE97-CC456E6E0070}"/>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小标题一</a:t>
            </a:r>
          </a:p>
        </p:txBody>
      </p:sp>
      <p:sp>
        <p:nvSpPr>
          <p:cNvPr id="43" name="文本框 42">
            <a:extLst>
              <a:ext uri="{FF2B5EF4-FFF2-40B4-BE49-F238E27FC236}">
                <a16:creationId xmlns:a16="http://schemas.microsoft.com/office/drawing/2014/main" xmlns="" id="{30DB4677-1732-4C85-AA7A-5B3417E03B93}"/>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273518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0B758C22-7FBD-439E-8FB9-858CD6F50F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1449388"/>
            <a:ext cx="2520951" cy="1681947"/>
          </a:xfrm>
          <a:prstGeom prst="rect">
            <a:avLst/>
          </a:prstGeom>
        </p:spPr>
      </p:pic>
      <p:pic>
        <p:nvPicPr>
          <p:cNvPr id="10" name="图片 9">
            <a:extLst>
              <a:ext uri="{FF2B5EF4-FFF2-40B4-BE49-F238E27FC236}">
                <a16:creationId xmlns:a16="http://schemas.microsoft.com/office/drawing/2014/main" xmlns="" id="{61549B16-F1E8-42BB-9BDE-4B38F814A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75725" y="1442564"/>
            <a:ext cx="2520950" cy="1681946"/>
          </a:xfrm>
          <a:prstGeom prst="rect">
            <a:avLst/>
          </a:prstGeom>
        </p:spPr>
      </p:pic>
      <p:pic>
        <p:nvPicPr>
          <p:cNvPr id="11" name="图片 10">
            <a:extLst>
              <a:ext uri="{FF2B5EF4-FFF2-40B4-BE49-F238E27FC236}">
                <a16:creationId xmlns:a16="http://schemas.microsoft.com/office/drawing/2014/main" xmlns="" id="{31148E3D-282C-483A-9844-37386931D082}"/>
              </a:ext>
            </a:extLst>
          </p:cNvPr>
          <p:cNvPicPr>
            <a:picLocks noChangeAspect="1"/>
          </p:cNvPicPr>
          <p:nvPr/>
        </p:nvPicPr>
        <p:blipFill>
          <a:blip r:embed="rId4"/>
          <a:stretch>
            <a:fillRect/>
          </a:stretch>
        </p:blipFill>
        <p:spPr>
          <a:xfrm>
            <a:off x="6096000" y="3726665"/>
            <a:ext cx="2526217" cy="1681946"/>
          </a:xfrm>
          <a:prstGeom prst="rect">
            <a:avLst/>
          </a:prstGeom>
        </p:spPr>
      </p:pic>
      <p:pic>
        <p:nvPicPr>
          <p:cNvPr id="13" name="图片 12">
            <a:extLst>
              <a:ext uri="{FF2B5EF4-FFF2-40B4-BE49-F238E27FC236}">
                <a16:creationId xmlns:a16="http://schemas.microsoft.com/office/drawing/2014/main" xmlns="" id="{F882CC17-2333-4209-BEDC-DE459E61D4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71783" y="3726666"/>
            <a:ext cx="2524892" cy="1681946"/>
          </a:xfrm>
          <a:prstGeom prst="rect">
            <a:avLst/>
          </a:prstGeom>
        </p:spPr>
      </p:pic>
      <p:grpSp>
        <p:nvGrpSpPr>
          <p:cNvPr id="17" name="组合 16">
            <a:extLst>
              <a:ext uri="{FF2B5EF4-FFF2-40B4-BE49-F238E27FC236}">
                <a16:creationId xmlns:a16="http://schemas.microsoft.com/office/drawing/2014/main" xmlns="" id="{3721556E-F8D4-4A33-90DF-49363AAF81DC}"/>
              </a:ext>
            </a:extLst>
          </p:cNvPr>
          <p:cNvGrpSpPr/>
          <p:nvPr/>
        </p:nvGrpSpPr>
        <p:grpSpPr>
          <a:xfrm>
            <a:off x="704763" y="1489388"/>
            <a:ext cx="5040313" cy="1047018"/>
            <a:chOff x="3624779" y="2412339"/>
            <a:chExt cx="3856623" cy="1047018"/>
          </a:xfrm>
        </p:grpSpPr>
        <p:sp>
          <p:nvSpPr>
            <p:cNvPr id="18" name="文本框 17">
              <a:extLst>
                <a:ext uri="{FF2B5EF4-FFF2-40B4-BE49-F238E27FC236}">
                  <a16:creationId xmlns:a16="http://schemas.microsoft.com/office/drawing/2014/main" xmlns="" id="{754226D0-C689-4907-9ABC-DD4D9813651D}"/>
                </a:ext>
              </a:extLst>
            </p:cNvPr>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19" name="文本框 18">
              <a:extLst>
                <a:ext uri="{FF2B5EF4-FFF2-40B4-BE49-F238E27FC236}">
                  <a16:creationId xmlns:a16="http://schemas.microsoft.com/office/drawing/2014/main" xmlns="" id="{00F92802-062A-4F2C-AFCB-2BC8C4FAC770}"/>
                </a:ext>
              </a:extLst>
            </p:cNvPr>
            <p:cNvSpPr txBox="1"/>
            <p:nvPr/>
          </p:nvSpPr>
          <p:spPr>
            <a:xfrm>
              <a:off x="3624779" y="2750893"/>
              <a:ext cx="3856623" cy="708464"/>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a:t>
              </a:r>
              <a:endParaRPr lang="en-US" altLang="zh-CN"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23" name="组合 22">
            <a:extLst>
              <a:ext uri="{FF2B5EF4-FFF2-40B4-BE49-F238E27FC236}">
                <a16:creationId xmlns:a16="http://schemas.microsoft.com/office/drawing/2014/main" xmlns="" id="{3892DF57-B8BA-48D0-A986-812C2734D024}"/>
              </a:ext>
            </a:extLst>
          </p:cNvPr>
          <p:cNvGrpSpPr/>
          <p:nvPr/>
        </p:nvGrpSpPr>
        <p:grpSpPr>
          <a:xfrm>
            <a:off x="704763" y="2504365"/>
            <a:ext cx="5040313" cy="1047018"/>
            <a:chOff x="3624779" y="2412339"/>
            <a:chExt cx="3856623" cy="1047018"/>
          </a:xfrm>
        </p:grpSpPr>
        <p:sp>
          <p:nvSpPr>
            <p:cNvPr id="24" name="文本框 23">
              <a:extLst>
                <a:ext uri="{FF2B5EF4-FFF2-40B4-BE49-F238E27FC236}">
                  <a16:creationId xmlns:a16="http://schemas.microsoft.com/office/drawing/2014/main" xmlns="" id="{BA902A7A-D704-4821-BF02-596E686F460F}"/>
                </a:ext>
              </a:extLst>
            </p:cNvPr>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25" name="文本框 24">
              <a:extLst>
                <a:ext uri="{FF2B5EF4-FFF2-40B4-BE49-F238E27FC236}">
                  <a16:creationId xmlns:a16="http://schemas.microsoft.com/office/drawing/2014/main" xmlns="" id="{B700FAA7-2120-4AD9-AB52-E5D94F29FA95}"/>
                </a:ext>
              </a:extLst>
            </p:cNvPr>
            <p:cNvSpPr txBox="1"/>
            <p:nvPr/>
          </p:nvSpPr>
          <p:spPr>
            <a:xfrm>
              <a:off x="3624779" y="2750893"/>
              <a:ext cx="3856623" cy="708464"/>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a:t>
              </a:r>
              <a:endParaRPr lang="en-US" altLang="zh-CN"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26" name="组合 25">
            <a:extLst>
              <a:ext uri="{FF2B5EF4-FFF2-40B4-BE49-F238E27FC236}">
                <a16:creationId xmlns:a16="http://schemas.microsoft.com/office/drawing/2014/main" xmlns="" id="{8DCCE354-110D-4C3D-B65E-7373AA753525}"/>
              </a:ext>
            </a:extLst>
          </p:cNvPr>
          <p:cNvGrpSpPr/>
          <p:nvPr/>
        </p:nvGrpSpPr>
        <p:grpSpPr>
          <a:xfrm>
            <a:off x="695324" y="3598277"/>
            <a:ext cx="5040313" cy="1047018"/>
            <a:chOff x="3624779" y="2412339"/>
            <a:chExt cx="3856623" cy="1047018"/>
          </a:xfrm>
        </p:grpSpPr>
        <p:sp>
          <p:nvSpPr>
            <p:cNvPr id="27" name="文本框 26">
              <a:extLst>
                <a:ext uri="{FF2B5EF4-FFF2-40B4-BE49-F238E27FC236}">
                  <a16:creationId xmlns:a16="http://schemas.microsoft.com/office/drawing/2014/main" xmlns="" id="{3B46EA8E-2D4F-4193-9758-E18EB286B5E2}"/>
                </a:ext>
              </a:extLst>
            </p:cNvPr>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主题点三</a:t>
              </a:r>
            </a:p>
          </p:txBody>
        </p:sp>
        <p:sp>
          <p:nvSpPr>
            <p:cNvPr id="28" name="文本框 27">
              <a:extLst>
                <a:ext uri="{FF2B5EF4-FFF2-40B4-BE49-F238E27FC236}">
                  <a16:creationId xmlns:a16="http://schemas.microsoft.com/office/drawing/2014/main" xmlns="" id="{E722D8EE-B6B8-4299-AFFF-9D498267A455}"/>
                </a:ext>
              </a:extLst>
            </p:cNvPr>
            <p:cNvSpPr txBox="1"/>
            <p:nvPr/>
          </p:nvSpPr>
          <p:spPr>
            <a:xfrm>
              <a:off x="3624779" y="2750893"/>
              <a:ext cx="3856623" cy="708464"/>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a:t>
              </a:r>
              <a:endParaRPr lang="en-US" altLang="zh-CN"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29" name="组合 28">
            <a:extLst>
              <a:ext uri="{FF2B5EF4-FFF2-40B4-BE49-F238E27FC236}">
                <a16:creationId xmlns:a16="http://schemas.microsoft.com/office/drawing/2014/main" xmlns="" id="{DD33CFF3-7015-44DB-86E6-1B023548F08E}"/>
              </a:ext>
            </a:extLst>
          </p:cNvPr>
          <p:cNvGrpSpPr/>
          <p:nvPr/>
        </p:nvGrpSpPr>
        <p:grpSpPr>
          <a:xfrm>
            <a:off x="685503" y="4692189"/>
            <a:ext cx="5040313" cy="1047018"/>
            <a:chOff x="3624779" y="2412339"/>
            <a:chExt cx="3856623" cy="1047018"/>
          </a:xfrm>
        </p:grpSpPr>
        <p:sp>
          <p:nvSpPr>
            <p:cNvPr id="30" name="文本框 29">
              <a:extLst>
                <a:ext uri="{FF2B5EF4-FFF2-40B4-BE49-F238E27FC236}">
                  <a16:creationId xmlns:a16="http://schemas.microsoft.com/office/drawing/2014/main" xmlns="" id="{9FDBD97B-30FD-4E00-ACE5-0A4611193D20}"/>
                </a:ext>
              </a:extLst>
            </p:cNvPr>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主题点四</a:t>
              </a:r>
            </a:p>
          </p:txBody>
        </p:sp>
        <p:sp>
          <p:nvSpPr>
            <p:cNvPr id="31" name="文本框 30">
              <a:extLst>
                <a:ext uri="{FF2B5EF4-FFF2-40B4-BE49-F238E27FC236}">
                  <a16:creationId xmlns:a16="http://schemas.microsoft.com/office/drawing/2014/main" xmlns="" id="{48FF5681-2229-4DF2-8D9A-000E1F45ADB1}"/>
                </a:ext>
              </a:extLst>
            </p:cNvPr>
            <p:cNvSpPr txBox="1"/>
            <p:nvPr/>
          </p:nvSpPr>
          <p:spPr>
            <a:xfrm>
              <a:off x="3624779" y="2750893"/>
              <a:ext cx="3856623" cy="708464"/>
            </a:xfrm>
            <a:prstGeom prst="rect">
              <a:avLst/>
            </a:prstGeom>
            <a:noFill/>
          </p:spPr>
          <p:txBody>
            <a:bodyPr wrap="square" rtlCol="0">
              <a:spAutoFit/>
              <a:scene3d>
                <a:camera prst="orthographicFront"/>
                <a:lightRig rig="threePt" dir="t"/>
              </a:scene3d>
              <a:sp3d contourW="12700"/>
            </a:bodyPr>
            <a:lstStyle/>
            <a:p>
              <a:pPr lvl="0" defTabSz="457200">
                <a:lnSpc>
                  <a:spcPct val="150000"/>
                </a:lnSpc>
              </a:pPr>
              <a:r>
                <a:rPr lang="zh-CN" altLang="en-US"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a:t>
              </a:r>
              <a:endParaRPr lang="en-US" altLang="zh-CN"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32" name="矩形 31">
            <a:extLst>
              <a:ext uri="{FF2B5EF4-FFF2-40B4-BE49-F238E27FC236}">
                <a16:creationId xmlns:a16="http://schemas.microsoft.com/office/drawing/2014/main" xmlns="" id="{07ACADB1-D6C9-4AA4-887B-80396C006CEC}"/>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sp>
        <p:nvSpPr>
          <p:cNvPr id="33" name="矩形 32">
            <a:extLst>
              <a:ext uri="{FF2B5EF4-FFF2-40B4-BE49-F238E27FC236}">
                <a16:creationId xmlns:a16="http://schemas.microsoft.com/office/drawing/2014/main" xmlns="" id="{785C05A7-B38E-4E50-B7F6-CF5AC22EF31B}"/>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968A38FD-9558-4A43-91CE-D2B20575F2A2}"/>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01</a:t>
            </a:r>
            <a:endParaRPr lang="zh-CN" altLang="en-US" sz="3600" dirty="0">
              <a:solidFill>
                <a:schemeClr val="bg1"/>
              </a:solidFill>
            </a:endParaRPr>
          </a:p>
        </p:txBody>
      </p:sp>
      <p:sp>
        <p:nvSpPr>
          <p:cNvPr id="35" name="文本框 34">
            <a:extLst>
              <a:ext uri="{FF2B5EF4-FFF2-40B4-BE49-F238E27FC236}">
                <a16:creationId xmlns:a16="http://schemas.microsoft.com/office/drawing/2014/main" xmlns="" id="{5C660BB7-CF2C-40F2-96BC-E9D1AB4A05F9}"/>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标题一</a:t>
            </a:r>
          </a:p>
        </p:txBody>
      </p:sp>
      <p:sp>
        <p:nvSpPr>
          <p:cNvPr id="36" name="文本框 35">
            <a:extLst>
              <a:ext uri="{FF2B5EF4-FFF2-40B4-BE49-F238E27FC236}">
                <a16:creationId xmlns:a16="http://schemas.microsoft.com/office/drawing/2014/main" xmlns="" id="{9D82D4F6-6452-4658-B138-0B3678A030E2}"/>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小标题一</a:t>
            </a:r>
          </a:p>
        </p:txBody>
      </p:sp>
      <p:sp>
        <p:nvSpPr>
          <p:cNvPr id="37" name="文本框 36">
            <a:extLst>
              <a:ext uri="{FF2B5EF4-FFF2-40B4-BE49-F238E27FC236}">
                <a16:creationId xmlns:a16="http://schemas.microsoft.com/office/drawing/2014/main" xmlns="" id="{FA38AD97-4DD2-4EDD-8DDD-2AC2FAA3B40F}"/>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124023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0-#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0B758C22-7FBD-439E-8FB9-858CD6F50F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4763" y="1476068"/>
            <a:ext cx="2520951" cy="1681947"/>
          </a:xfrm>
          <a:prstGeom prst="rect">
            <a:avLst/>
          </a:prstGeom>
        </p:spPr>
      </p:pic>
      <p:pic>
        <p:nvPicPr>
          <p:cNvPr id="10" name="图片 9">
            <a:extLst>
              <a:ext uri="{FF2B5EF4-FFF2-40B4-BE49-F238E27FC236}">
                <a16:creationId xmlns:a16="http://schemas.microsoft.com/office/drawing/2014/main" xmlns="" id="{61549B16-F1E8-42BB-9BDE-4B38F814A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8422" y="1475793"/>
            <a:ext cx="2520950" cy="1681946"/>
          </a:xfrm>
          <a:prstGeom prst="rect">
            <a:avLst/>
          </a:prstGeom>
        </p:spPr>
      </p:pic>
      <p:pic>
        <p:nvPicPr>
          <p:cNvPr id="11" name="图片 10">
            <a:extLst>
              <a:ext uri="{FF2B5EF4-FFF2-40B4-BE49-F238E27FC236}">
                <a16:creationId xmlns:a16="http://schemas.microsoft.com/office/drawing/2014/main" xmlns="" id="{31148E3D-282C-483A-9844-37386931D082}"/>
              </a:ext>
            </a:extLst>
          </p:cNvPr>
          <p:cNvPicPr>
            <a:picLocks noChangeAspect="1"/>
          </p:cNvPicPr>
          <p:nvPr/>
        </p:nvPicPr>
        <p:blipFill>
          <a:blip r:embed="rId4"/>
          <a:stretch>
            <a:fillRect/>
          </a:stretch>
        </p:blipFill>
        <p:spPr>
          <a:xfrm>
            <a:off x="3425469" y="3730806"/>
            <a:ext cx="2520000" cy="1677807"/>
          </a:xfrm>
          <a:prstGeom prst="rect">
            <a:avLst/>
          </a:prstGeom>
        </p:spPr>
      </p:pic>
      <p:pic>
        <p:nvPicPr>
          <p:cNvPr id="13" name="图片 12">
            <a:extLst>
              <a:ext uri="{FF2B5EF4-FFF2-40B4-BE49-F238E27FC236}">
                <a16:creationId xmlns:a16="http://schemas.microsoft.com/office/drawing/2014/main" xmlns="" id="{F882CC17-2333-4209-BEDC-DE459E61D4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75725" y="3729926"/>
            <a:ext cx="2520000" cy="1678687"/>
          </a:xfrm>
          <a:prstGeom prst="rect">
            <a:avLst/>
          </a:prstGeom>
        </p:spPr>
      </p:pic>
      <p:sp>
        <p:nvSpPr>
          <p:cNvPr id="32" name="矩形 31">
            <a:extLst>
              <a:ext uri="{FF2B5EF4-FFF2-40B4-BE49-F238E27FC236}">
                <a16:creationId xmlns:a16="http://schemas.microsoft.com/office/drawing/2014/main" xmlns="" id="{07ACADB1-D6C9-4AA4-887B-80396C006CEC}"/>
              </a:ext>
            </a:extLst>
          </p:cNvPr>
          <p:cNvSpPr/>
          <p:nvPr/>
        </p:nvSpPr>
        <p:spPr>
          <a:xfrm>
            <a:off x="11857038" y="1212390"/>
            <a:ext cx="334962" cy="1721880"/>
          </a:xfrm>
          <a:prstGeom prst="rect">
            <a:avLst/>
          </a:prstGeom>
          <a:solidFill>
            <a:srgbClr val="40BAE3"/>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en-US" altLang="zh-CN" sz="1600" dirty="0"/>
              <a:t>www.123123.com</a:t>
            </a:r>
            <a:endParaRPr lang="zh-CN" altLang="en-US" sz="1600" dirty="0"/>
          </a:p>
        </p:txBody>
      </p:sp>
      <p:grpSp>
        <p:nvGrpSpPr>
          <p:cNvPr id="33" name="组合 32">
            <a:extLst>
              <a:ext uri="{FF2B5EF4-FFF2-40B4-BE49-F238E27FC236}">
                <a16:creationId xmlns:a16="http://schemas.microsoft.com/office/drawing/2014/main" xmlns="" id="{495A16AA-EC32-4641-8103-C969CFE8BDB2}"/>
              </a:ext>
            </a:extLst>
          </p:cNvPr>
          <p:cNvGrpSpPr/>
          <p:nvPr/>
        </p:nvGrpSpPr>
        <p:grpSpPr>
          <a:xfrm>
            <a:off x="595507" y="3714445"/>
            <a:ext cx="2620768" cy="1774230"/>
            <a:chOff x="3624779" y="2412339"/>
            <a:chExt cx="3856623" cy="1099254"/>
          </a:xfrm>
        </p:grpSpPr>
        <p:sp>
          <p:nvSpPr>
            <p:cNvPr id="34" name="文本框 33">
              <a:extLst>
                <a:ext uri="{FF2B5EF4-FFF2-40B4-BE49-F238E27FC236}">
                  <a16:creationId xmlns:a16="http://schemas.microsoft.com/office/drawing/2014/main" xmlns="" id="{26E73E2C-9FDE-4D90-A885-8B04E7D190A7}"/>
                </a:ext>
              </a:extLst>
            </p:cNvPr>
            <p:cNvSpPr txBox="1"/>
            <p:nvPr/>
          </p:nvSpPr>
          <p:spPr>
            <a:xfrm>
              <a:off x="3624780" y="2412339"/>
              <a:ext cx="2133781" cy="247895"/>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主题点一</a:t>
              </a:r>
            </a:p>
          </p:txBody>
        </p:sp>
        <p:sp>
          <p:nvSpPr>
            <p:cNvPr id="35" name="文本框 34">
              <a:extLst>
                <a:ext uri="{FF2B5EF4-FFF2-40B4-BE49-F238E27FC236}">
                  <a16:creationId xmlns:a16="http://schemas.microsoft.com/office/drawing/2014/main" xmlns="" id="{5B5E0E71-4A25-4D9F-9B82-B2D8628EA58E}"/>
                </a:ext>
              </a:extLst>
            </p:cNvPr>
            <p:cNvSpPr txBox="1"/>
            <p:nvPr/>
          </p:nvSpPr>
          <p:spPr>
            <a:xfrm>
              <a:off x="3624779" y="2672208"/>
              <a:ext cx="3856623" cy="839385"/>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a:t>
              </a:r>
              <a:endParaRPr lang="en-US" altLang="zh-CN"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36" name="组合 35">
            <a:extLst>
              <a:ext uri="{FF2B5EF4-FFF2-40B4-BE49-F238E27FC236}">
                <a16:creationId xmlns:a16="http://schemas.microsoft.com/office/drawing/2014/main" xmlns="" id="{A1EA6B5D-6A49-4A3D-929E-A31FF081A22C}"/>
              </a:ext>
            </a:extLst>
          </p:cNvPr>
          <p:cNvGrpSpPr/>
          <p:nvPr/>
        </p:nvGrpSpPr>
        <p:grpSpPr>
          <a:xfrm>
            <a:off x="3363533" y="1444334"/>
            <a:ext cx="2620768" cy="1748826"/>
            <a:chOff x="3624779" y="2412339"/>
            <a:chExt cx="3856623" cy="1083515"/>
          </a:xfrm>
        </p:grpSpPr>
        <p:sp>
          <p:nvSpPr>
            <p:cNvPr id="37" name="文本框 36">
              <a:extLst>
                <a:ext uri="{FF2B5EF4-FFF2-40B4-BE49-F238E27FC236}">
                  <a16:creationId xmlns:a16="http://schemas.microsoft.com/office/drawing/2014/main" xmlns="" id="{BAA7634B-40B6-4FB0-AB2B-F06A3AAF9B16}"/>
                </a:ext>
              </a:extLst>
            </p:cNvPr>
            <p:cNvSpPr txBox="1"/>
            <p:nvPr/>
          </p:nvSpPr>
          <p:spPr>
            <a:xfrm>
              <a:off x="3624780" y="2412339"/>
              <a:ext cx="2133781" cy="247895"/>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主题点二</a:t>
              </a:r>
            </a:p>
          </p:txBody>
        </p:sp>
        <p:sp>
          <p:nvSpPr>
            <p:cNvPr id="38" name="文本框 37">
              <a:extLst>
                <a:ext uri="{FF2B5EF4-FFF2-40B4-BE49-F238E27FC236}">
                  <a16:creationId xmlns:a16="http://schemas.microsoft.com/office/drawing/2014/main" xmlns="" id="{F31208A4-D7EC-4B49-9C0C-365C907B0649}"/>
                </a:ext>
              </a:extLst>
            </p:cNvPr>
            <p:cNvSpPr txBox="1"/>
            <p:nvPr/>
          </p:nvSpPr>
          <p:spPr>
            <a:xfrm>
              <a:off x="3624779" y="2656468"/>
              <a:ext cx="3856623" cy="839386"/>
            </a:xfrm>
            <a:prstGeom prst="rect">
              <a:avLst/>
            </a:prstGeom>
            <a:noFill/>
          </p:spPr>
          <p:txBody>
            <a:bodyPr wrap="square" rtlCol="0">
              <a:spAutoFit/>
              <a:scene3d>
                <a:camera prst="orthographicFront"/>
                <a:lightRig rig="threePt" dir="t"/>
              </a:scene3d>
              <a:sp3d contourW="12700"/>
            </a:bodyPr>
            <a:lstStyle/>
            <a:p>
              <a:pPr lvl="0" defTabSz="457200">
                <a:lnSpc>
                  <a:spcPct val="150000"/>
                </a:lnSpc>
              </a:pPr>
              <a:r>
                <a:rPr lang="zh-CN" altLang="en-US"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a:t>
              </a:r>
              <a:endParaRPr lang="en-US" altLang="zh-CN"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39" name="组合 38">
            <a:extLst>
              <a:ext uri="{FF2B5EF4-FFF2-40B4-BE49-F238E27FC236}">
                <a16:creationId xmlns:a16="http://schemas.microsoft.com/office/drawing/2014/main" xmlns="" id="{09225B1F-A8FF-4AFF-A33F-B02655DDA7F1}"/>
              </a:ext>
            </a:extLst>
          </p:cNvPr>
          <p:cNvGrpSpPr/>
          <p:nvPr/>
        </p:nvGrpSpPr>
        <p:grpSpPr>
          <a:xfrm>
            <a:off x="6174791" y="3665544"/>
            <a:ext cx="2620768" cy="1774230"/>
            <a:chOff x="3624779" y="2412339"/>
            <a:chExt cx="3856623" cy="1099254"/>
          </a:xfrm>
        </p:grpSpPr>
        <p:sp>
          <p:nvSpPr>
            <p:cNvPr id="40" name="文本框 39">
              <a:extLst>
                <a:ext uri="{FF2B5EF4-FFF2-40B4-BE49-F238E27FC236}">
                  <a16:creationId xmlns:a16="http://schemas.microsoft.com/office/drawing/2014/main" xmlns="" id="{C1DF550B-E775-44F6-831B-C801FBDC9552}"/>
                </a:ext>
              </a:extLst>
            </p:cNvPr>
            <p:cNvSpPr txBox="1"/>
            <p:nvPr/>
          </p:nvSpPr>
          <p:spPr>
            <a:xfrm>
              <a:off x="3624780" y="2412339"/>
              <a:ext cx="2133781" cy="247895"/>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主题点三</a:t>
              </a:r>
            </a:p>
          </p:txBody>
        </p:sp>
        <p:sp>
          <p:nvSpPr>
            <p:cNvPr id="41" name="文本框 40">
              <a:extLst>
                <a:ext uri="{FF2B5EF4-FFF2-40B4-BE49-F238E27FC236}">
                  <a16:creationId xmlns:a16="http://schemas.microsoft.com/office/drawing/2014/main" xmlns="" id="{AF38EB1C-349A-48BB-B654-905BA2D710C1}"/>
                </a:ext>
              </a:extLst>
            </p:cNvPr>
            <p:cNvSpPr txBox="1"/>
            <p:nvPr/>
          </p:nvSpPr>
          <p:spPr>
            <a:xfrm>
              <a:off x="3624779" y="2672208"/>
              <a:ext cx="3856623" cy="839385"/>
            </a:xfrm>
            <a:prstGeom prst="rect">
              <a:avLst/>
            </a:prstGeom>
            <a:noFill/>
          </p:spPr>
          <p:txBody>
            <a:bodyPr wrap="square" rtlCol="0">
              <a:spAutoFit/>
              <a:scene3d>
                <a:camera prst="orthographicFront"/>
                <a:lightRig rig="threePt" dir="t"/>
              </a:scene3d>
              <a:sp3d contourW="12700"/>
            </a:bodyPr>
            <a:lstStyle/>
            <a:p>
              <a:pPr lvl="0" defTabSz="457200">
                <a:lnSpc>
                  <a:spcPct val="150000"/>
                </a:lnSpc>
              </a:pPr>
              <a:r>
                <a:rPr lang="zh-CN" altLang="en-US"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a:t>
              </a:r>
              <a:endParaRPr lang="en-US" altLang="zh-CN"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grpSp>
        <p:nvGrpSpPr>
          <p:cNvPr id="42" name="组合 41">
            <a:extLst>
              <a:ext uri="{FF2B5EF4-FFF2-40B4-BE49-F238E27FC236}">
                <a16:creationId xmlns:a16="http://schemas.microsoft.com/office/drawing/2014/main" xmlns="" id="{A1F4970B-2FEA-4DE2-8185-41043A44C9F7}"/>
              </a:ext>
            </a:extLst>
          </p:cNvPr>
          <p:cNvGrpSpPr/>
          <p:nvPr/>
        </p:nvGrpSpPr>
        <p:grpSpPr>
          <a:xfrm>
            <a:off x="8925341" y="1395858"/>
            <a:ext cx="2620768" cy="1825030"/>
            <a:chOff x="3624780" y="2412339"/>
            <a:chExt cx="3856623" cy="1130727"/>
          </a:xfrm>
        </p:grpSpPr>
        <p:sp>
          <p:nvSpPr>
            <p:cNvPr id="43" name="文本框 42">
              <a:extLst>
                <a:ext uri="{FF2B5EF4-FFF2-40B4-BE49-F238E27FC236}">
                  <a16:creationId xmlns:a16="http://schemas.microsoft.com/office/drawing/2014/main" xmlns="" id="{BA9DCC8D-8DF9-41BE-B092-5EC081C9AE52}"/>
                </a:ext>
              </a:extLst>
            </p:cNvPr>
            <p:cNvSpPr txBox="1"/>
            <p:nvPr/>
          </p:nvSpPr>
          <p:spPr>
            <a:xfrm>
              <a:off x="3624780" y="2412339"/>
              <a:ext cx="2133781" cy="247895"/>
            </a:xfrm>
            <a:prstGeom prst="rect">
              <a:avLst/>
            </a:prstGeom>
            <a:noFill/>
          </p:spPr>
          <p:txBody>
            <a:bodyPr wrap="square" rtlCol="0">
              <a:spAutoFit/>
              <a:scene3d>
                <a:camera prst="orthographicFront"/>
                <a:lightRig rig="threePt" dir="t"/>
              </a:scene3d>
              <a:sp3d contourW="12700"/>
            </a:bodyPr>
            <a:lstStyle/>
            <a:p>
              <a:pPr defTabSz="457200"/>
              <a:r>
                <a:rPr lang="zh-CN" altLang="en-US" sz="2000" b="1"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主题点四</a:t>
              </a:r>
            </a:p>
          </p:txBody>
        </p:sp>
        <p:sp>
          <p:nvSpPr>
            <p:cNvPr id="44" name="文本框 43">
              <a:extLst>
                <a:ext uri="{FF2B5EF4-FFF2-40B4-BE49-F238E27FC236}">
                  <a16:creationId xmlns:a16="http://schemas.microsoft.com/office/drawing/2014/main" xmlns="" id="{682103EE-C42C-4287-8C5C-385760066297}"/>
                </a:ext>
              </a:extLst>
            </p:cNvPr>
            <p:cNvSpPr txBox="1"/>
            <p:nvPr/>
          </p:nvSpPr>
          <p:spPr>
            <a:xfrm>
              <a:off x="3624780" y="2703681"/>
              <a:ext cx="3856623" cy="839385"/>
            </a:xfrm>
            <a:prstGeom prst="rect">
              <a:avLst/>
            </a:prstGeom>
            <a:noFill/>
          </p:spPr>
          <p:txBody>
            <a:bodyPr wrap="square" rtlCol="0">
              <a:spAutoFit/>
              <a:scene3d>
                <a:camera prst="orthographicFront"/>
                <a:lightRig rig="threePt" dir="t"/>
              </a:scene3d>
              <a:sp3d contourW="12700"/>
            </a:bodyPr>
            <a:lstStyle/>
            <a:p>
              <a:pPr lvl="0" defTabSz="457200">
                <a:lnSpc>
                  <a:spcPct val="150000"/>
                </a:lnSpc>
              </a:pPr>
              <a:r>
                <a:rPr lang="zh-CN" altLang="en-US"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这里是正文这里是正文这里是正文这里是正文这里是正文这里是正文这里是正文这里是正文这里是正文</a:t>
              </a:r>
              <a:endParaRPr lang="en-US" altLang="zh-CN" sz="1400" dirty="0">
                <a:solidFill>
                  <a:srgbClr val="000000">
                    <a:lumMod val="65000"/>
                    <a:lumOff val="35000"/>
                  </a:srgb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24" name="矩形 23">
            <a:extLst>
              <a:ext uri="{FF2B5EF4-FFF2-40B4-BE49-F238E27FC236}">
                <a16:creationId xmlns:a16="http://schemas.microsoft.com/office/drawing/2014/main" xmlns="" id="{9DA41075-6484-48AB-99B7-1F1AED705B7F}"/>
              </a:ext>
            </a:extLst>
          </p:cNvPr>
          <p:cNvSpPr/>
          <p:nvPr/>
        </p:nvSpPr>
        <p:spPr>
          <a:xfrm>
            <a:off x="334963" y="1"/>
            <a:ext cx="742723" cy="1132114"/>
          </a:xfrm>
          <a:prstGeom prst="rect">
            <a:avLst/>
          </a:prstGeom>
          <a:solidFill>
            <a:srgbClr val="00A3DA"/>
          </a:solidFill>
          <a:ln>
            <a:noFill/>
          </a:ln>
          <a:effectLst>
            <a:outerShdw blurRad="3302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3FE25E3E-EFD7-40F4-9398-F5E0B56EF3AE}"/>
              </a:ext>
            </a:extLst>
          </p:cNvPr>
          <p:cNvSpPr txBox="1"/>
          <p:nvPr/>
        </p:nvSpPr>
        <p:spPr>
          <a:xfrm>
            <a:off x="334963" y="242892"/>
            <a:ext cx="742723" cy="646331"/>
          </a:xfrm>
          <a:prstGeom prst="rect">
            <a:avLst/>
          </a:prstGeom>
          <a:noFill/>
        </p:spPr>
        <p:txBody>
          <a:bodyPr wrap="square" rtlCol="0">
            <a:spAutoFit/>
          </a:bodyPr>
          <a:lstStyle/>
          <a:p>
            <a:pPr algn="ctr"/>
            <a:r>
              <a:rPr lang="en-US" altLang="zh-CN" sz="3600" dirty="0">
                <a:solidFill>
                  <a:schemeClr val="bg1"/>
                </a:solidFill>
              </a:rPr>
              <a:t>01</a:t>
            </a:r>
            <a:endParaRPr lang="zh-CN" altLang="en-US" sz="3600" dirty="0">
              <a:solidFill>
                <a:schemeClr val="bg1"/>
              </a:solidFill>
            </a:endParaRPr>
          </a:p>
        </p:txBody>
      </p:sp>
      <p:sp>
        <p:nvSpPr>
          <p:cNvPr id="26" name="文本框 25">
            <a:extLst>
              <a:ext uri="{FF2B5EF4-FFF2-40B4-BE49-F238E27FC236}">
                <a16:creationId xmlns:a16="http://schemas.microsoft.com/office/drawing/2014/main" xmlns="" id="{D4933B52-8B30-49C7-AD44-2F894701F48A}"/>
              </a:ext>
            </a:extLst>
          </p:cNvPr>
          <p:cNvSpPr txBox="1"/>
          <p:nvPr/>
        </p:nvSpPr>
        <p:spPr>
          <a:xfrm>
            <a:off x="1125513" y="284064"/>
            <a:ext cx="1620068" cy="584775"/>
          </a:xfrm>
          <a:prstGeom prst="rect">
            <a:avLst/>
          </a:prstGeom>
          <a:noFill/>
        </p:spPr>
        <p:txBody>
          <a:bodyPr wrap="square" rtlCol="0">
            <a:spAutoFit/>
          </a:bodyPr>
          <a:lstStyle/>
          <a:p>
            <a:r>
              <a:rPr lang="zh-CN" altLang="en-US" sz="3200" dirty="0">
                <a:solidFill>
                  <a:srgbClr val="40BAE3"/>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标题一</a:t>
            </a:r>
          </a:p>
        </p:txBody>
      </p:sp>
      <p:sp>
        <p:nvSpPr>
          <p:cNvPr id="27" name="文本框 26">
            <a:extLst>
              <a:ext uri="{FF2B5EF4-FFF2-40B4-BE49-F238E27FC236}">
                <a16:creationId xmlns:a16="http://schemas.microsoft.com/office/drawing/2014/main" xmlns="" id="{41461F1C-E40C-470D-B191-B307EE8D7ED1}"/>
              </a:ext>
            </a:extLst>
          </p:cNvPr>
          <p:cNvSpPr txBox="1"/>
          <p:nvPr/>
        </p:nvSpPr>
        <p:spPr>
          <a:xfrm>
            <a:off x="1148236" y="843057"/>
            <a:ext cx="1440000" cy="369332"/>
          </a:xfrm>
          <a:prstGeom prst="rect">
            <a:avLst/>
          </a:prstGeom>
          <a:noFill/>
        </p:spPr>
        <p:txBody>
          <a:bodyPr wrap="square" rtlCol="0">
            <a:spAutoFit/>
          </a:bodyPr>
          <a:lstStyle/>
          <a:p>
            <a:r>
              <a:rPr lang="zh-CN" altLang="en-US" dirty="0">
                <a:solidFill>
                  <a:schemeClr val="bg1">
                    <a:lumMod val="50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小标题一</a:t>
            </a:r>
          </a:p>
        </p:txBody>
      </p:sp>
      <p:sp>
        <p:nvSpPr>
          <p:cNvPr id="28" name="文本框 27">
            <a:extLst>
              <a:ext uri="{FF2B5EF4-FFF2-40B4-BE49-F238E27FC236}">
                <a16:creationId xmlns:a16="http://schemas.microsoft.com/office/drawing/2014/main" xmlns="" id="{83666640-4071-43EA-9E05-849C4904FF7E}"/>
              </a:ext>
            </a:extLst>
          </p:cNvPr>
          <p:cNvSpPr txBox="1"/>
          <p:nvPr/>
        </p:nvSpPr>
        <p:spPr>
          <a:xfrm>
            <a:off x="331841" y="607230"/>
            <a:ext cx="745845" cy="646331"/>
          </a:xfrm>
          <a:prstGeom prst="rect">
            <a:avLst/>
          </a:prstGeom>
          <a:noFill/>
        </p:spPr>
        <p:txBody>
          <a:bodyPr vert="wordArtVertRtl" wrap="square" rtlCol="0">
            <a:spAutoFit/>
          </a:bodyPr>
          <a:lstStyle/>
          <a:p>
            <a:pPr algn="ctr"/>
            <a:r>
              <a:rPr lang="en-US" altLang="zh-CN" sz="3600" dirty="0">
                <a:solidFill>
                  <a:schemeClr val="bg1"/>
                </a:solidFill>
              </a:rPr>
              <a:t>&gt;</a:t>
            </a:r>
            <a:endParaRPr lang="zh-CN" altLang="en-US" sz="3600" dirty="0">
              <a:solidFill>
                <a:schemeClr val="bg1"/>
              </a:solidFill>
            </a:endParaRPr>
          </a:p>
        </p:txBody>
      </p:sp>
    </p:spTree>
    <p:extLst>
      <p:ext uri="{BB962C8B-B14F-4D97-AF65-F5344CB8AC3E}">
        <p14:creationId xmlns:p14="http://schemas.microsoft.com/office/powerpoint/2010/main" val="2335059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0-#ppt_w/2"/>
                                          </p:val>
                                        </p:tav>
                                        <p:tav tm="100000">
                                          <p:val>
                                            <p:strVal val="#ppt_x"/>
                                          </p:val>
                                        </p:tav>
                                      </p:tavLst>
                                    </p:anim>
                                    <p:anim calcmode="lin" valueType="num">
                                      <p:cBhvr additive="base">
                                        <p:cTn id="13" dur="500" fill="hold"/>
                                        <p:tgtEl>
                                          <p:spTgt spid="3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394291;"/>
</p:tagLst>
</file>

<file path=ppt/tags/tag2.xml><?xml version="1.0" encoding="utf-8"?>
<p:tagLst xmlns:a="http://schemas.openxmlformats.org/drawingml/2006/main" xmlns:r="http://schemas.openxmlformats.org/officeDocument/2006/relationships" xmlns:p="http://schemas.openxmlformats.org/presentationml/2006/main">
  <p:tag name="ISLIDE.ICON" val="#394296;#394140;#394109;"/>
</p:tagLst>
</file>

<file path=ppt/tags/tag3.xml><?xml version="1.0" encoding="utf-8"?>
<p:tagLst xmlns:a="http://schemas.openxmlformats.org/drawingml/2006/main" xmlns:r="http://schemas.openxmlformats.org/officeDocument/2006/relationships" xmlns:p="http://schemas.openxmlformats.org/presentationml/2006/main">
  <p:tag name="ISLIDE.ICON" val="#394296;#394140;#394109;"/>
</p:tagLst>
</file>

<file path=ppt/tags/tag4.xml><?xml version="1.0" encoding="utf-8"?>
<p:tagLst xmlns:a="http://schemas.openxmlformats.org/drawingml/2006/main" xmlns:r="http://schemas.openxmlformats.org/officeDocument/2006/relationships" xmlns:p="http://schemas.openxmlformats.org/presentationml/2006/main">
  <p:tag name="ISLIDE.ICON" val="#394296;#394140;#394109;"/>
</p:tagLst>
</file>

<file path=ppt/tags/tag5.xml><?xml version="1.0" encoding="utf-8"?>
<p:tagLst xmlns:a="http://schemas.openxmlformats.org/drawingml/2006/main" xmlns:r="http://schemas.openxmlformats.org/officeDocument/2006/relationships" xmlns:p="http://schemas.openxmlformats.org/presentationml/2006/main">
  <p:tag name="ISLIDE.ICON" val="#393958;#393937;#394051;#393937;#394192;"/>
</p:tagLst>
</file>

<file path=ppt/tags/tag6.xml><?xml version="1.0" encoding="utf-8"?>
<p:tagLst xmlns:a="http://schemas.openxmlformats.org/drawingml/2006/main" xmlns:r="http://schemas.openxmlformats.org/officeDocument/2006/relationships" xmlns:p="http://schemas.openxmlformats.org/presentationml/2006/main">
  <p:tag name="ISLIDE.ICON" val="#393958;#393937;#394051;#393937;#394192;"/>
</p:tagLst>
</file>

<file path=ppt/tags/tag7.xml><?xml version="1.0" encoding="utf-8"?>
<p:tagLst xmlns:a="http://schemas.openxmlformats.org/drawingml/2006/main" xmlns:r="http://schemas.openxmlformats.org/officeDocument/2006/relationships" xmlns:p="http://schemas.openxmlformats.org/presentationml/2006/main">
  <p:tag name="ISLIDE.ICON" val="#39429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9E000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TotalTime>
  <Words>3948</Words>
  <Application>Microsoft Office PowerPoint</Application>
  <PresentationFormat>宽屏</PresentationFormat>
  <Paragraphs>484</Paragraphs>
  <Slides>30</Slides>
  <Notes>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30</vt:i4>
      </vt:variant>
    </vt:vector>
  </HeadingPairs>
  <TitlesOfParts>
    <vt:vector size="43" baseType="lpstr">
      <vt:lpstr>DIN Black</vt:lpstr>
      <vt:lpstr>阿里巴巴普惠体</vt:lpstr>
      <vt:lpstr>阿里巴巴普惠体 B</vt:lpstr>
      <vt:lpstr>阿里巴巴普惠体 R</vt:lpstr>
      <vt:lpstr>等线</vt:lpstr>
      <vt:lpstr>等线 Light</vt:lpstr>
      <vt:lpstr>汉仪雅酷黑 45W</vt:lpstr>
      <vt:lpstr>思源宋体 CN Heavy</vt:lpstr>
      <vt:lpstr>微软雅黑</vt:lpstr>
      <vt:lpstr>喜鹊聚珍体 regular</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小莽</dc:creator>
  <cp:keywords>51PPT模板网</cp:keywords>
  <dc:description>www.51pptmoban.com</dc:description>
  <cp:lastModifiedBy>阳光 男孩</cp:lastModifiedBy>
  <cp:revision>75</cp:revision>
  <dcterms:created xsi:type="dcterms:W3CDTF">2020-04-05T12:41:02Z</dcterms:created>
  <dcterms:modified xsi:type="dcterms:W3CDTF">2020-04-14T12:24:54Z</dcterms:modified>
</cp:coreProperties>
</file>