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ags/tag6.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510" r:id="rId2"/>
    <p:sldId id="681" r:id="rId3"/>
    <p:sldId id="686" r:id="rId4"/>
    <p:sldId id="704" r:id="rId5"/>
    <p:sldId id="672" r:id="rId6"/>
    <p:sldId id="689" r:id="rId7"/>
    <p:sldId id="695" r:id="rId8"/>
    <p:sldId id="690" r:id="rId9"/>
    <p:sldId id="693" r:id="rId10"/>
    <p:sldId id="699" r:id="rId11"/>
    <p:sldId id="696" r:id="rId12"/>
    <p:sldId id="702" r:id="rId13"/>
    <p:sldId id="691" r:id="rId14"/>
    <p:sldId id="700" r:id="rId15"/>
    <p:sldId id="673" r:id="rId16"/>
    <p:sldId id="674" r:id="rId17"/>
    <p:sldId id="692" r:id="rId18"/>
    <p:sldId id="701" r:id="rId19"/>
    <p:sldId id="705" r:id="rId20"/>
    <p:sldId id="707" r:id="rId21"/>
    <p:sldId id="698" r:id="rId22"/>
    <p:sldId id="268" r:id="rId23"/>
    <p:sldId id="709"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4" pos="597" userDrawn="1">
          <p15:clr>
            <a:srgbClr val="A4A3A4"/>
          </p15:clr>
        </p15:guide>
        <p15:guide id="6" orient="horz" pos="527" userDrawn="1">
          <p15:clr>
            <a:srgbClr val="A4A3A4"/>
          </p15:clr>
        </p15:guide>
        <p15:guide id="12" pos="3840" userDrawn="1">
          <p15:clr>
            <a:srgbClr val="A4A3A4"/>
          </p15:clr>
        </p15:guide>
        <p15:guide id="13" pos="7083" userDrawn="1">
          <p15:clr>
            <a:srgbClr val="A4A3A4"/>
          </p15:clr>
        </p15:guide>
        <p15:guide id="14" orient="horz" pos="1139" userDrawn="1">
          <p15:clr>
            <a:srgbClr val="A4A3A4"/>
          </p15:clr>
        </p15:guide>
        <p15:guide id="15" orient="horz" pos="19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3B37"/>
    <a:srgbClr val="EB53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19" autoAdjust="0"/>
    <p:restoredTop sz="94660"/>
  </p:normalViewPr>
  <p:slideViewPr>
    <p:cSldViewPr snapToGrid="0" showGuides="1">
      <p:cViewPr>
        <p:scale>
          <a:sx n="100" d="100"/>
          <a:sy n="100" d="100"/>
        </p:scale>
        <p:origin x="444" y="486"/>
      </p:cViewPr>
      <p:guideLst>
        <p:guide pos="597"/>
        <p:guide orient="horz" pos="527"/>
        <p:guide pos="3840"/>
        <p:guide pos="7083"/>
        <p:guide orient="horz" pos="1139"/>
        <p:guide orient="horz" pos="197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noFill/>
            <a:ln>
              <a:noFill/>
            </a:ln>
          </c:spPr>
          <c:dPt>
            <c:idx val="0"/>
            <c:bubble3D val="0"/>
            <c:spPr>
              <a:noFill/>
              <a:ln w="19050">
                <a:noFill/>
              </a:ln>
              <a:effectLst/>
            </c:spPr>
            <c:extLst xmlns:c16r2="http://schemas.microsoft.com/office/drawing/2015/06/chart">
              <c:ext xmlns:c16="http://schemas.microsoft.com/office/drawing/2014/chart" uri="{C3380CC4-5D6E-409C-BE32-E72D297353CC}">
                <c16:uniqueId val="{00000001-3094-4A9E-B48D-6C33DF4F0C6E}"/>
              </c:ext>
            </c:extLst>
          </c:dPt>
          <c:dPt>
            <c:idx val="1"/>
            <c:bubble3D val="0"/>
            <c:spPr>
              <a:solidFill>
                <a:schemeClr val="tx1">
                  <a:lumMod val="50000"/>
                  <a:lumOff val="50000"/>
                </a:schemeClr>
              </a:solidFill>
              <a:ln w="19050">
                <a:noFill/>
              </a:ln>
              <a:effectLst/>
            </c:spPr>
            <c:extLst xmlns:c16r2="http://schemas.microsoft.com/office/drawing/2015/06/chart">
              <c:ext xmlns:c16="http://schemas.microsoft.com/office/drawing/2014/chart" uri="{C3380CC4-5D6E-409C-BE32-E72D297353CC}">
                <c16:uniqueId val="{00000001-B4C6-47A0-945A-B9B0088958F6}"/>
              </c:ext>
            </c:extLst>
          </c:dPt>
          <c:cat>
            <c:strRef>
              <c:f>Sheet1!$A$2:$A$3</c:f>
              <c:strCache>
                <c:ptCount val="2"/>
                <c:pt idx="0">
                  <c:v>第一季度</c:v>
                </c:pt>
                <c:pt idx="1">
                  <c:v>第二季度</c:v>
                </c:pt>
              </c:strCache>
            </c:strRef>
          </c:cat>
          <c:val>
            <c:numRef>
              <c:f>Sheet1!$B$2:$B$3</c:f>
              <c:numCache>
                <c:formatCode>0%</c:formatCode>
                <c:ptCount val="2"/>
                <c:pt idx="0">
                  <c:v>0.6</c:v>
                </c:pt>
                <c:pt idx="1">
                  <c:v>0.4</c:v>
                </c:pt>
              </c:numCache>
            </c:numRef>
          </c:val>
          <c:extLst xmlns:c16r2="http://schemas.microsoft.com/office/drawing/2015/06/chart">
            <c:ext xmlns:c16="http://schemas.microsoft.com/office/drawing/2014/chart" uri="{C3380CC4-5D6E-409C-BE32-E72D297353CC}">
              <c16:uniqueId val="{00000000-B4C6-47A0-945A-B9B0088958F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noFill/>
            <a:ln>
              <a:noFill/>
            </a:ln>
          </c:spPr>
          <c:dPt>
            <c:idx val="0"/>
            <c:bubble3D val="0"/>
            <c:spPr>
              <a:noFill/>
              <a:ln w="19050">
                <a:noFill/>
              </a:ln>
              <a:effectLst/>
            </c:spPr>
            <c:extLst xmlns:c16r2="http://schemas.microsoft.com/office/drawing/2015/06/chart">
              <c:ext xmlns:c16="http://schemas.microsoft.com/office/drawing/2014/chart" uri="{C3380CC4-5D6E-409C-BE32-E72D297353CC}">
                <c16:uniqueId val="{00000001-3094-4A9E-B48D-6C33DF4F0C6E}"/>
              </c:ext>
            </c:extLst>
          </c:dPt>
          <c:dPt>
            <c:idx val="1"/>
            <c:bubble3D val="0"/>
            <c:spPr>
              <a:solidFill>
                <a:schemeClr val="tx1">
                  <a:lumMod val="85000"/>
                  <a:lumOff val="15000"/>
                </a:schemeClr>
              </a:solidFill>
              <a:ln w="19050">
                <a:noFill/>
              </a:ln>
              <a:effectLst/>
            </c:spPr>
            <c:extLst xmlns:c16r2="http://schemas.microsoft.com/office/drawing/2015/06/chart">
              <c:ext xmlns:c16="http://schemas.microsoft.com/office/drawing/2014/chart" uri="{C3380CC4-5D6E-409C-BE32-E72D297353CC}">
                <c16:uniqueId val="{00000001-B4C6-47A0-945A-B9B0088958F6}"/>
              </c:ext>
            </c:extLst>
          </c:dPt>
          <c:cat>
            <c:strRef>
              <c:f>Sheet1!$A$2:$A$3</c:f>
              <c:strCache>
                <c:ptCount val="2"/>
                <c:pt idx="0">
                  <c:v>第一季度</c:v>
                </c:pt>
                <c:pt idx="1">
                  <c:v>第二季度</c:v>
                </c:pt>
              </c:strCache>
            </c:strRef>
          </c:cat>
          <c:val>
            <c:numRef>
              <c:f>Sheet1!$B$2:$B$3</c:f>
              <c:numCache>
                <c:formatCode>0%</c:formatCode>
                <c:ptCount val="2"/>
                <c:pt idx="0">
                  <c:v>0.4</c:v>
                </c:pt>
                <c:pt idx="1">
                  <c:v>0.6</c:v>
                </c:pt>
              </c:numCache>
            </c:numRef>
          </c:val>
          <c:extLst xmlns:c16r2="http://schemas.microsoft.com/office/drawing/2015/06/chart">
            <c:ext xmlns:c16="http://schemas.microsoft.com/office/drawing/2014/chart" uri="{C3380CC4-5D6E-409C-BE32-E72D297353CC}">
              <c16:uniqueId val="{00000000-B4C6-47A0-945A-B9B0088958F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noFill/>
            <a:ln>
              <a:noFill/>
            </a:ln>
          </c:spPr>
          <c:dPt>
            <c:idx val="0"/>
            <c:bubble3D val="0"/>
            <c:spPr>
              <a:noFill/>
              <a:ln w="19050">
                <a:noFill/>
              </a:ln>
              <a:effectLst/>
            </c:spPr>
            <c:extLst xmlns:c16r2="http://schemas.microsoft.com/office/drawing/2015/06/chart">
              <c:ext xmlns:c16="http://schemas.microsoft.com/office/drawing/2014/chart" uri="{C3380CC4-5D6E-409C-BE32-E72D297353CC}">
                <c16:uniqueId val="{00000001-24DD-4913-BCD0-CD8AF11AE7FD}"/>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1-B4C6-47A0-945A-B9B0088958F6}"/>
              </c:ext>
            </c:extLst>
          </c:dPt>
          <c:cat>
            <c:strRef>
              <c:f>Sheet1!$A$2:$A$3</c:f>
              <c:strCache>
                <c:ptCount val="2"/>
                <c:pt idx="0">
                  <c:v>第一季度</c:v>
                </c:pt>
                <c:pt idx="1">
                  <c:v>第二季度</c:v>
                </c:pt>
              </c:strCache>
            </c:strRef>
          </c:cat>
          <c:val>
            <c:numRef>
              <c:f>Sheet1!$B$2:$B$3</c:f>
              <c:numCache>
                <c:formatCode>0%</c:formatCode>
                <c:ptCount val="2"/>
                <c:pt idx="0">
                  <c:v>0.02</c:v>
                </c:pt>
                <c:pt idx="1">
                  <c:v>0.98</c:v>
                </c:pt>
              </c:numCache>
            </c:numRef>
          </c:val>
          <c:extLst xmlns:c16r2="http://schemas.microsoft.com/office/drawing/2015/06/chart">
            <c:ext xmlns:c16="http://schemas.microsoft.com/office/drawing/2014/chart" uri="{C3380CC4-5D6E-409C-BE32-E72D297353CC}">
              <c16:uniqueId val="{00000000-B4C6-47A0-945A-B9B0088958F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BC24-41FD-BCCD-7A873FE77352}"/>
            </c:ext>
          </c:extLst>
        </c:ser>
        <c:ser>
          <c:idx val="1"/>
          <c:order val="1"/>
          <c:tx>
            <c:strRef>
              <c:f>Sheet1!$C$1</c:f>
              <c:strCache>
                <c:ptCount val="1"/>
                <c:pt idx="0">
                  <c:v>系列 2</c:v>
                </c:pt>
              </c:strCache>
            </c:strRef>
          </c:tx>
          <c:spPr>
            <a:solidFill>
              <a:schemeClr val="bg2">
                <a:lumMod val="10000"/>
              </a:schemeClr>
            </a:solidFill>
            <a:ln>
              <a:noFill/>
            </a:ln>
            <a:effectLst/>
          </c:spPr>
          <c:invertIfNegative val="0"/>
          <c:dPt>
            <c:idx val="1"/>
            <c:invertIfNegative val="0"/>
            <c:bubble3D val="0"/>
            <c:spPr>
              <a:solidFill>
                <a:schemeClr val="tx1">
                  <a:lumMod val="85000"/>
                  <a:lumOff val="15000"/>
                </a:schemeClr>
              </a:solidFill>
              <a:ln>
                <a:noFill/>
              </a:ln>
              <a:effectLst/>
            </c:spPr>
            <c:extLst xmlns:c16r2="http://schemas.microsoft.com/office/drawing/2015/06/chart">
              <c:ext xmlns:c16="http://schemas.microsoft.com/office/drawing/2014/chart" uri="{C3380CC4-5D6E-409C-BE32-E72D297353CC}">
                <c16:uniqueId val="{00000000-7C9C-4AF2-A4D4-3444DFCE18AE}"/>
              </c:ext>
            </c:extLst>
          </c:dPt>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BC24-41FD-BCCD-7A873FE77352}"/>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BC24-41FD-BCCD-7A873FE77352}"/>
            </c:ext>
          </c:extLst>
        </c:ser>
        <c:dLbls>
          <c:showLegendKey val="0"/>
          <c:showVal val="0"/>
          <c:showCatName val="0"/>
          <c:showSerName val="0"/>
          <c:showPercent val="0"/>
          <c:showBubbleSize val="0"/>
        </c:dLbls>
        <c:gapWidth val="219"/>
        <c:overlap val="-27"/>
        <c:axId val="1107778464"/>
        <c:axId val="1107779008"/>
      </c:barChart>
      <c:catAx>
        <c:axId val="1107778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107779008"/>
        <c:crosses val="autoZero"/>
        <c:auto val="1"/>
        <c:lblAlgn val="ctr"/>
        <c:lblOffset val="100"/>
        <c:noMultiLvlLbl val="0"/>
      </c:catAx>
      <c:valAx>
        <c:axId val="11077790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10777846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tx1">
                  <a:lumMod val="85000"/>
                  <a:lumOff val="1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2BDB-4EFB-A276-FAA5D869BCE4}"/>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5451-4B94-B1FA-3280AD640A31}"/>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5451-4B94-B1FA-3280AD640A31}"/>
              </c:ext>
            </c:extLst>
          </c:dPt>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extLst xmlns:c16r2="http://schemas.microsoft.com/office/drawing/2015/06/chart">
            <c:ext xmlns:c16="http://schemas.microsoft.com/office/drawing/2014/chart" uri="{C3380CC4-5D6E-409C-BE32-E72D297353CC}">
              <c16:uniqueId val="{00000000-2BDB-4EFB-A276-FAA5D869BCE4}"/>
            </c:ext>
          </c:extLst>
        </c:ser>
        <c:dLbls>
          <c:showLegendKey val="0"/>
          <c:showVal val="1"/>
          <c:showCatName val="0"/>
          <c:showSerName val="0"/>
          <c:showPercent val="0"/>
          <c:showBubbleSize val="0"/>
          <c:showLeaderLines val="1"/>
        </c:dLbls>
        <c:firstSliceAng val="114"/>
        <c:holeSize val="67"/>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tx1">
                  <a:lumMod val="75000"/>
                  <a:lumOff val="2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2BDB-4EFB-A276-FAA5D869BCE4}"/>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A5F9-4B5F-915E-8070083AF3E9}"/>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A5F9-4B5F-915E-8070083AF3E9}"/>
              </c:ext>
            </c:extLst>
          </c:dPt>
          <c:dLbls>
            <c:delete val="1"/>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extLst xmlns:c16r2="http://schemas.microsoft.com/office/drawing/2015/06/chart">
            <c:ext xmlns:c16="http://schemas.microsoft.com/office/drawing/2014/chart" uri="{C3380CC4-5D6E-409C-BE32-E72D297353CC}">
              <c16:uniqueId val="{00000000-2BDB-4EFB-A276-FAA5D869BCE4}"/>
            </c:ext>
          </c:extLst>
        </c:ser>
        <c:dLbls>
          <c:showLegendKey val="0"/>
          <c:showVal val="1"/>
          <c:showCatName val="0"/>
          <c:showSerName val="0"/>
          <c:showPercent val="0"/>
          <c:showBubbleSize val="0"/>
          <c:showLeaderLines val="1"/>
        </c:dLbls>
        <c:firstSliceAng val="114"/>
        <c:holeSize val="67"/>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B324EF-6193-454A-938D-1EC1106E95E3}" type="datetimeFigureOut">
              <a:rPr lang="zh-CN" altLang="en-US" smtClean="0"/>
              <a:t>2020/4/15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F46943-3B82-49E6-816E-90210F9A3E37}" type="slidenum">
              <a:rPr lang="zh-CN" altLang="en-US" smtClean="0"/>
              <a:t>‹#›</a:t>
            </a:fld>
            <a:endParaRPr lang="zh-CN" altLang="en-US"/>
          </a:p>
        </p:txBody>
      </p:sp>
    </p:spTree>
    <p:extLst>
      <p:ext uri="{BB962C8B-B14F-4D97-AF65-F5344CB8AC3E}">
        <p14:creationId xmlns:p14="http://schemas.microsoft.com/office/powerpoint/2010/main" val="9251069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2549BC-4C75-4F19-8054-9205A02D00FB}" type="slidenum">
              <a:rPr lang="zh-CN" altLang="en-US" smtClean="0"/>
              <a:t>22</a:t>
            </a:fld>
            <a:endParaRPr lang="zh-CN" altLang="en-US"/>
          </a:p>
        </p:txBody>
      </p:sp>
    </p:spTree>
    <p:extLst>
      <p:ext uri="{BB962C8B-B14F-4D97-AF65-F5344CB8AC3E}">
        <p14:creationId xmlns:p14="http://schemas.microsoft.com/office/powerpoint/2010/main" val="3835806742"/>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tx1"/>
        </a:solidFill>
        <a:effectLst/>
      </p:bgPr>
    </p:bg>
    <p:spTree>
      <p:nvGrpSpPr>
        <p:cNvPr id="1" name=""/>
        <p:cNvGrpSpPr/>
        <p:nvPr/>
      </p:nvGrpSpPr>
      <p:grpSpPr>
        <a:xfrm>
          <a:off x="0" y="0"/>
          <a:ext cx="0" cy="0"/>
          <a:chOff x="0" y="0"/>
          <a:chExt cx="0" cy="0"/>
        </a:xfrm>
      </p:grpSpPr>
      <p:pic>
        <p:nvPicPr>
          <p:cNvPr id="30" name="图片 29" descr="图片包含 天空, 户外, 建筑物, 蓝色&#10;&#10;描述已自动生成">
            <a:extLst>
              <a:ext uri="{FF2B5EF4-FFF2-40B4-BE49-F238E27FC236}">
                <a16:creationId xmlns:a16="http://schemas.microsoft.com/office/drawing/2014/main" xmlns="" id="{B9BA9987-B8AF-462C-B7A5-778F9597961C}"/>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t="1949" r="1158" b="14653"/>
          <a:stretch/>
        </p:blipFill>
        <p:spPr>
          <a:xfrm>
            <a:off x="0" y="0"/>
            <a:ext cx="12192000" cy="6858000"/>
          </a:xfrm>
          <a:prstGeom prst="rect">
            <a:avLst/>
          </a:prstGeom>
        </p:spPr>
      </p:pic>
      <p:sp>
        <p:nvSpPr>
          <p:cNvPr id="7" name="矩形 6">
            <a:extLst>
              <a:ext uri="{FF2B5EF4-FFF2-40B4-BE49-F238E27FC236}">
                <a16:creationId xmlns:a16="http://schemas.microsoft.com/office/drawing/2014/main" xmlns="" id="{939436AA-1B6F-4550-9C5C-C042EC1CF782}"/>
              </a:ext>
            </a:extLst>
          </p:cNvPr>
          <p:cNvSpPr/>
          <p:nvPr userDrawn="1"/>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a:p>
        </p:txBody>
      </p:sp>
      <p:sp>
        <p:nvSpPr>
          <p:cNvPr id="18" name="文本占位符 17">
            <a:extLst>
              <a:ext uri="{FF2B5EF4-FFF2-40B4-BE49-F238E27FC236}">
                <a16:creationId xmlns:a16="http://schemas.microsoft.com/office/drawing/2014/main" xmlns="" id="{3F742BB0-0CB1-4F89-86F7-AD6FBF2FD925}"/>
              </a:ext>
            </a:extLst>
          </p:cNvPr>
          <p:cNvSpPr>
            <a:spLocks noGrp="1"/>
          </p:cNvSpPr>
          <p:nvPr>
            <p:ph type="body" sz="quarter" idx="10"/>
          </p:nvPr>
        </p:nvSpPr>
        <p:spPr>
          <a:xfrm>
            <a:off x="1049463" y="914942"/>
            <a:ext cx="10437687" cy="2300207"/>
          </a:xfrm>
          <a:prstGeom prst="rect">
            <a:avLst/>
          </a:prstGeom>
        </p:spPr>
        <p:txBody>
          <a:bodyPr anchor="b"/>
          <a:lstStyle>
            <a:lvl1pPr marL="0" indent="0">
              <a:buNone/>
              <a:defRPr lang="zh-CN" altLang="en-US" sz="8000" b="1" kern="1200" spc="300" dirty="0" smtClean="0">
                <a:solidFill>
                  <a:schemeClr val="bg1"/>
                </a:solidFill>
                <a:latin typeface="思源黑体" panose="020B0500000000000000" pitchFamily="34" charset="-122"/>
                <a:ea typeface="思源黑体" panose="020B0500000000000000" pitchFamily="34" charset="-122"/>
                <a:cs typeface="Aharoni" panose="02010803020104030203" pitchFamily="2" charset="-79"/>
              </a:defRPr>
            </a:lvl1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stStyle>
          <a:p>
            <a:pPr lvl="0"/>
            <a:endParaRPr lang="zh-CN" altLang="en-US" dirty="0"/>
          </a:p>
        </p:txBody>
      </p:sp>
      <p:sp>
        <p:nvSpPr>
          <p:cNvPr id="20" name="文本占位符 19">
            <a:extLst>
              <a:ext uri="{FF2B5EF4-FFF2-40B4-BE49-F238E27FC236}">
                <a16:creationId xmlns:a16="http://schemas.microsoft.com/office/drawing/2014/main" xmlns="" id="{33BC6B80-128C-4B16-B6FB-EC1A65332928}"/>
              </a:ext>
            </a:extLst>
          </p:cNvPr>
          <p:cNvSpPr>
            <a:spLocks noGrp="1"/>
          </p:cNvSpPr>
          <p:nvPr>
            <p:ph type="body" sz="quarter" idx="11" hasCustomPrompt="1"/>
          </p:nvPr>
        </p:nvSpPr>
        <p:spPr>
          <a:xfrm>
            <a:off x="1049463" y="5652441"/>
            <a:ext cx="2467081" cy="450850"/>
          </a:xfrm>
          <a:prstGeom prst="rect">
            <a:avLst/>
          </a:prstGeom>
        </p:spPr>
        <p:txBody>
          <a:bodyPr/>
          <a:lstStyle>
            <a:lvl1pPr marL="0" indent="0">
              <a:buNone/>
              <a:defRPr sz="2400">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lvl="0"/>
            <a:r>
              <a:rPr lang="zh-CN" altLang="en-US" dirty="0"/>
              <a:t>汇报人：</a:t>
            </a:r>
            <a:r>
              <a:rPr lang="en-US" altLang="zh-CN" dirty="0"/>
              <a:t>XXX</a:t>
            </a:r>
            <a:endParaRPr lang="zh-CN" altLang="en-US" dirty="0"/>
          </a:p>
        </p:txBody>
      </p:sp>
      <p:cxnSp>
        <p:nvCxnSpPr>
          <p:cNvPr id="22" name="直接连接符 21">
            <a:extLst>
              <a:ext uri="{FF2B5EF4-FFF2-40B4-BE49-F238E27FC236}">
                <a16:creationId xmlns:a16="http://schemas.microsoft.com/office/drawing/2014/main" xmlns="" id="{2636BB2A-136F-4012-9FB3-0C2DCF34897E}"/>
              </a:ext>
            </a:extLst>
          </p:cNvPr>
          <p:cNvCxnSpPr/>
          <p:nvPr userDrawn="1"/>
        </p:nvCxnSpPr>
        <p:spPr>
          <a:xfrm>
            <a:off x="1049464" y="3628783"/>
            <a:ext cx="6105921"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9" name="文本占位符 28">
            <a:extLst>
              <a:ext uri="{FF2B5EF4-FFF2-40B4-BE49-F238E27FC236}">
                <a16:creationId xmlns:a16="http://schemas.microsoft.com/office/drawing/2014/main" xmlns="" id="{AF42A3EB-6568-4E76-B17F-0DFD10324866}"/>
              </a:ext>
            </a:extLst>
          </p:cNvPr>
          <p:cNvSpPr>
            <a:spLocks noGrp="1"/>
          </p:cNvSpPr>
          <p:nvPr>
            <p:ph type="body" sz="quarter" idx="12"/>
          </p:nvPr>
        </p:nvSpPr>
        <p:spPr>
          <a:xfrm>
            <a:off x="1049463" y="3813346"/>
            <a:ext cx="10437687" cy="733425"/>
          </a:xfrm>
          <a:prstGeom prst="rect">
            <a:avLst/>
          </a:prstGeom>
        </p:spPr>
        <p:txBody>
          <a:bodyPr/>
          <a:lstStyle>
            <a:lvl1pPr marL="0" indent="0">
              <a:buNone/>
              <a:defRPr sz="1800">
                <a:solidFill>
                  <a:schemeClr val="tx1">
                    <a:lumMod val="65000"/>
                    <a:lumOff val="35000"/>
                  </a:schemeClr>
                </a:solidFill>
                <a:latin typeface="OPPOSans R" panose="00020600040101010101" pitchFamily="18" charset="-122"/>
                <a:ea typeface="OPPOSans R" panose="00020600040101010101" pitchFamily="18" charset="-122"/>
                <a:cs typeface="OPPOSans R" panose="00020600040101010101" pitchFamily="18" charset="-122"/>
              </a:defRPr>
            </a:lvl1pPr>
            <a:lvl2pPr marL="457200" indent="0">
              <a:buNone/>
              <a:defRPr/>
            </a:lvl2pPr>
          </a:lstStyle>
          <a:p>
            <a:pPr lvl="0"/>
            <a:endParaRPr lang="en-US" altLang="zh-CN" dirty="0"/>
          </a:p>
        </p:txBody>
      </p:sp>
    </p:spTree>
    <p:extLst>
      <p:ext uri="{BB962C8B-B14F-4D97-AF65-F5344CB8AC3E}">
        <p14:creationId xmlns:p14="http://schemas.microsoft.com/office/powerpoint/2010/main" val="14887939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6EECBAE-EA53-479F-8C01-55898FEB504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0502FBE5-8F23-44D7-BBF4-86CF78207BB4}"/>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8B54B464-4FCD-4AEB-8EEE-D8B7339B8A8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0D6041C5-6784-4557-B794-240238B4802C}"/>
              </a:ext>
            </a:extLst>
          </p:cNvPr>
          <p:cNvSpPr>
            <a:spLocks noGrp="1"/>
          </p:cNvSpPr>
          <p:nvPr>
            <p:ph type="dt" sz="half" idx="10"/>
          </p:nvPr>
        </p:nvSpPr>
        <p:spPr>
          <a:xfrm>
            <a:off x="838200" y="6356350"/>
            <a:ext cx="2743200" cy="365125"/>
          </a:xfrm>
          <a:prstGeom prst="rect">
            <a:avLst/>
          </a:prstGeom>
        </p:spPr>
        <p:txBody>
          <a:bodyPr/>
          <a:lstStyle/>
          <a:p>
            <a:fld id="{4942E6B2-D473-4321-A08C-CE0531AB363F}" type="datetimeFigureOut">
              <a:rPr lang="zh-CN" altLang="en-US" smtClean="0"/>
              <a:t>2020/4/15</a:t>
            </a:fld>
            <a:endParaRPr lang="zh-CN" altLang="en-US"/>
          </a:p>
        </p:txBody>
      </p:sp>
      <p:sp>
        <p:nvSpPr>
          <p:cNvPr id="6" name="页脚占位符 5">
            <a:extLst>
              <a:ext uri="{FF2B5EF4-FFF2-40B4-BE49-F238E27FC236}">
                <a16:creationId xmlns:a16="http://schemas.microsoft.com/office/drawing/2014/main" xmlns="" id="{BBD13505-1903-4069-8E4A-10FA56C2F0B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C700A425-4DBF-45FA-BE3F-35F8DD55966A}"/>
              </a:ext>
            </a:extLst>
          </p:cNvPr>
          <p:cNvSpPr>
            <a:spLocks noGrp="1"/>
          </p:cNvSpPr>
          <p:nvPr>
            <p:ph type="sldNum" sz="quarter" idx="12"/>
          </p:nvPr>
        </p:nvSpPr>
        <p:spPr>
          <a:xfrm>
            <a:off x="8610600" y="6356350"/>
            <a:ext cx="2743200" cy="365125"/>
          </a:xfrm>
          <a:prstGeom prst="rect">
            <a:avLst/>
          </a:prstGeom>
        </p:spPr>
        <p:txBody>
          <a:bodyPr/>
          <a:lstStyle/>
          <a:p>
            <a:fld id="{8C47A164-DE12-4D9B-86C1-DBDF2C16AEA9}" type="slidenum">
              <a:rPr lang="zh-CN" altLang="en-US" smtClean="0"/>
              <a:t>‹#›</a:t>
            </a:fld>
            <a:endParaRPr lang="zh-CN" altLang="en-US"/>
          </a:p>
        </p:txBody>
      </p:sp>
    </p:spTree>
    <p:extLst>
      <p:ext uri="{BB962C8B-B14F-4D97-AF65-F5344CB8AC3E}">
        <p14:creationId xmlns:p14="http://schemas.microsoft.com/office/powerpoint/2010/main" val="422160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EDD99B2-92B7-478A-90DC-A2E33B4C815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53F047C4-EE72-4E86-A468-66A5FD3A8FB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2CB46EAB-01CF-45D8-BC93-2108869F423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EC9A9FEA-7A45-48C9-956B-24A23594E9ED}"/>
              </a:ext>
            </a:extLst>
          </p:cNvPr>
          <p:cNvSpPr>
            <a:spLocks noGrp="1"/>
          </p:cNvSpPr>
          <p:nvPr>
            <p:ph type="dt" sz="half" idx="10"/>
          </p:nvPr>
        </p:nvSpPr>
        <p:spPr>
          <a:xfrm>
            <a:off x="838200" y="6356350"/>
            <a:ext cx="2743200" cy="365125"/>
          </a:xfrm>
          <a:prstGeom prst="rect">
            <a:avLst/>
          </a:prstGeom>
        </p:spPr>
        <p:txBody>
          <a:bodyPr/>
          <a:lstStyle/>
          <a:p>
            <a:fld id="{4942E6B2-D473-4321-A08C-CE0531AB363F}" type="datetimeFigureOut">
              <a:rPr lang="zh-CN" altLang="en-US" smtClean="0"/>
              <a:t>2020/4/15</a:t>
            </a:fld>
            <a:endParaRPr lang="zh-CN" altLang="en-US"/>
          </a:p>
        </p:txBody>
      </p:sp>
      <p:sp>
        <p:nvSpPr>
          <p:cNvPr id="6" name="页脚占位符 5">
            <a:extLst>
              <a:ext uri="{FF2B5EF4-FFF2-40B4-BE49-F238E27FC236}">
                <a16:creationId xmlns:a16="http://schemas.microsoft.com/office/drawing/2014/main" xmlns="" id="{87563F23-C57A-41B5-B019-B3DE55E9E84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C625418E-82A8-4B17-A543-38EC50A20676}"/>
              </a:ext>
            </a:extLst>
          </p:cNvPr>
          <p:cNvSpPr>
            <a:spLocks noGrp="1"/>
          </p:cNvSpPr>
          <p:nvPr>
            <p:ph type="sldNum" sz="quarter" idx="12"/>
          </p:nvPr>
        </p:nvSpPr>
        <p:spPr>
          <a:xfrm>
            <a:off x="8610600" y="6356350"/>
            <a:ext cx="2743200" cy="365125"/>
          </a:xfrm>
          <a:prstGeom prst="rect">
            <a:avLst/>
          </a:prstGeom>
        </p:spPr>
        <p:txBody>
          <a:bodyPr/>
          <a:lstStyle/>
          <a:p>
            <a:fld id="{8C47A164-DE12-4D9B-86C1-DBDF2C16AEA9}" type="slidenum">
              <a:rPr lang="zh-CN" altLang="en-US" smtClean="0"/>
              <a:t>‹#›</a:t>
            </a:fld>
            <a:endParaRPr lang="zh-CN" altLang="en-US"/>
          </a:p>
        </p:txBody>
      </p:sp>
    </p:spTree>
    <p:extLst>
      <p:ext uri="{BB962C8B-B14F-4D97-AF65-F5344CB8AC3E}">
        <p14:creationId xmlns:p14="http://schemas.microsoft.com/office/powerpoint/2010/main" val="9552821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E6F78BF-F375-49F1-A491-0D9DEE18BD8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F2127921-3D6A-44DE-B028-13DAF60C22C2}"/>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44CF4840-115E-44C1-9776-D051A3161CC2}"/>
              </a:ext>
            </a:extLst>
          </p:cNvPr>
          <p:cNvSpPr>
            <a:spLocks noGrp="1"/>
          </p:cNvSpPr>
          <p:nvPr>
            <p:ph type="dt" sz="half" idx="10"/>
          </p:nvPr>
        </p:nvSpPr>
        <p:spPr>
          <a:xfrm>
            <a:off x="838200" y="6356350"/>
            <a:ext cx="2743200" cy="365125"/>
          </a:xfrm>
          <a:prstGeom prst="rect">
            <a:avLst/>
          </a:prstGeom>
        </p:spPr>
        <p:txBody>
          <a:bodyPr/>
          <a:lstStyle/>
          <a:p>
            <a:fld id="{4942E6B2-D473-4321-A08C-CE0531AB363F}" type="datetimeFigureOut">
              <a:rPr lang="zh-CN" altLang="en-US" smtClean="0"/>
              <a:t>2020/4/15</a:t>
            </a:fld>
            <a:endParaRPr lang="zh-CN" altLang="en-US"/>
          </a:p>
        </p:txBody>
      </p:sp>
      <p:sp>
        <p:nvSpPr>
          <p:cNvPr id="5" name="页脚占位符 4">
            <a:extLst>
              <a:ext uri="{FF2B5EF4-FFF2-40B4-BE49-F238E27FC236}">
                <a16:creationId xmlns:a16="http://schemas.microsoft.com/office/drawing/2014/main" xmlns="" id="{065929F3-B1BD-4273-8966-5BFB747AE78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CFE56959-C95E-4036-8593-BA13003AC531}"/>
              </a:ext>
            </a:extLst>
          </p:cNvPr>
          <p:cNvSpPr>
            <a:spLocks noGrp="1"/>
          </p:cNvSpPr>
          <p:nvPr>
            <p:ph type="sldNum" sz="quarter" idx="12"/>
          </p:nvPr>
        </p:nvSpPr>
        <p:spPr>
          <a:xfrm>
            <a:off x="8610600" y="6356350"/>
            <a:ext cx="2743200" cy="365125"/>
          </a:xfrm>
          <a:prstGeom prst="rect">
            <a:avLst/>
          </a:prstGeom>
        </p:spPr>
        <p:txBody>
          <a:bodyPr/>
          <a:lstStyle/>
          <a:p>
            <a:fld id="{8C47A164-DE12-4D9B-86C1-DBDF2C16AEA9}" type="slidenum">
              <a:rPr lang="zh-CN" altLang="en-US" smtClean="0"/>
              <a:t>‹#›</a:t>
            </a:fld>
            <a:endParaRPr lang="zh-CN" altLang="en-US"/>
          </a:p>
        </p:txBody>
      </p:sp>
    </p:spTree>
    <p:extLst>
      <p:ext uri="{BB962C8B-B14F-4D97-AF65-F5344CB8AC3E}">
        <p14:creationId xmlns:p14="http://schemas.microsoft.com/office/powerpoint/2010/main" val="10586746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32A01DAF-FF4E-4A67-986B-6F9143572360}"/>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9FBBDA38-D61F-4E97-BD07-416524BDCA3D}"/>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957148C6-A394-4B4D-8394-17A310CAAAB6}"/>
              </a:ext>
            </a:extLst>
          </p:cNvPr>
          <p:cNvSpPr>
            <a:spLocks noGrp="1"/>
          </p:cNvSpPr>
          <p:nvPr>
            <p:ph type="dt" sz="half" idx="10"/>
          </p:nvPr>
        </p:nvSpPr>
        <p:spPr>
          <a:xfrm>
            <a:off x="838200" y="6356350"/>
            <a:ext cx="2743200" cy="365125"/>
          </a:xfrm>
          <a:prstGeom prst="rect">
            <a:avLst/>
          </a:prstGeom>
        </p:spPr>
        <p:txBody>
          <a:bodyPr/>
          <a:lstStyle/>
          <a:p>
            <a:fld id="{4942E6B2-D473-4321-A08C-CE0531AB363F}" type="datetimeFigureOut">
              <a:rPr lang="zh-CN" altLang="en-US" smtClean="0"/>
              <a:t>2020/4/15</a:t>
            </a:fld>
            <a:endParaRPr lang="zh-CN" altLang="en-US"/>
          </a:p>
        </p:txBody>
      </p:sp>
      <p:sp>
        <p:nvSpPr>
          <p:cNvPr id="5" name="页脚占位符 4">
            <a:extLst>
              <a:ext uri="{FF2B5EF4-FFF2-40B4-BE49-F238E27FC236}">
                <a16:creationId xmlns:a16="http://schemas.microsoft.com/office/drawing/2014/main" xmlns="" id="{79988BC1-5CEF-494E-8F79-58BA70E208F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CAA36F6A-D940-4EA4-87BA-A205A901103A}"/>
              </a:ext>
            </a:extLst>
          </p:cNvPr>
          <p:cNvSpPr>
            <a:spLocks noGrp="1"/>
          </p:cNvSpPr>
          <p:nvPr>
            <p:ph type="sldNum" sz="quarter" idx="12"/>
          </p:nvPr>
        </p:nvSpPr>
        <p:spPr>
          <a:xfrm>
            <a:off x="8610600" y="6356350"/>
            <a:ext cx="2743200" cy="365125"/>
          </a:xfrm>
          <a:prstGeom prst="rect">
            <a:avLst/>
          </a:prstGeom>
        </p:spPr>
        <p:txBody>
          <a:bodyPr/>
          <a:lstStyle/>
          <a:p>
            <a:fld id="{8C47A164-DE12-4D9B-86C1-DBDF2C16AEA9}" type="slidenum">
              <a:rPr lang="zh-CN" altLang="en-US" smtClean="0"/>
              <a:t>‹#›</a:t>
            </a:fld>
            <a:endParaRPr lang="zh-CN" altLang="en-US"/>
          </a:p>
        </p:txBody>
      </p:sp>
    </p:spTree>
    <p:extLst>
      <p:ext uri="{BB962C8B-B14F-4D97-AF65-F5344CB8AC3E}">
        <p14:creationId xmlns:p14="http://schemas.microsoft.com/office/powerpoint/2010/main" val="190802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目录">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xmlns="" id="{902458B7-E6AA-4EDF-AFFD-C844A18FFBE8}"/>
              </a:ext>
            </a:extLst>
          </p:cNvPr>
          <p:cNvSpPr/>
          <p:nvPr/>
        </p:nvSpPr>
        <p:spPr>
          <a:xfrm>
            <a:off x="6513582" y="804526"/>
            <a:ext cx="952500" cy="9525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F19FF3FA-FB5F-4CAF-B3A0-6BCFE0CEF045}"/>
              </a:ext>
            </a:extLst>
          </p:cNvPr>
          <p:cNvSpPr txBox="1"/>
          <p:nvPr/>
        </p:nvSpPr>
        <p:spPr>
          <a:xfrm>
            <a:off x="6096000" y="985392"/>
            <a:ext cx="1843227" cy="646331"/>
          </a:xfrm>
          <a:prstGeom prst="rect">
            <a:avLst/>
          </a:prstGeom>
          <a:noFill/>
        </p:spPr>
        <p:txBody>
          <a:bodyPr wrap="square" rtlCol="0">
            <a:spAutoFit/>
          </a:bodyPr>
          <a:lstStyle/>
          <a:p>
            <a:pPr algn="ctr"/>
            <a:r>
              <a:rPr lang="en-US" altLang="zh-CN" sz="3600" dirty="0">
                <a:latin typeface="+mn-ea"/>
                <a:ea typeface="+mn-ea"/>
              </a:rPr>
              <a:t>01</a:t>
            </a:r>
            <a:endParaRPr lang="zh-CN" altLang="en-US" sz="3600" dirty="0">
              <a:latin typeface="+mn-ea"/>
              <a:ea typeface="+mn-ea"/>
            </a:endParaRPr>
          </a:p>
        </p:txBody>
      </p:sp>
      <p:sp>
        <p:nvSpPr>
          <p:cNvPr id="24" name="矩形 23">
            <a:extLst>
              <a:ext uri="{FF2B5EF4-FFF2-40B4-BE49-F238E27FC236}">
                <a16:creationId xmlns:a16="http://schemas.microsoft.com/office/drawing/2014/main" xmlns="" id="{7A35CB02-614F-4B17-98D7-4C7A39F6C884}"/>
              </a:ext>
            </a:extLst>
          </p:cNvPr>
          <p:cNvSpPr/>
          <p:nvPr/>
        </p:nvSpPr>
        <p:spPr>
          <a:xfrm>
            <a:off x="6541363" y="2193924"/>
            <a:ext cx="952500" cy="9525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xmlns="" id="{B71618F7-6E1B-4D66-9EA2-644B6050AC93}"/>
              </a:ext>
            </a:extLst>
          </p:cNvPr>
          <p:cNvSpPr txBox="1"/>
          <p:nvPr/>
        </p:nvSpPr>
        <p:spPr>
          <a:xfrm>
            <a:off x="6096000" y="2347009"/>
            <a:ext cx="1843227" cy="646331"/>
          </a:xfrm>
          <a:prstGeom prst="rect">
            <a:avLst/>
          </a:prstGeom>
          <a:noFill/>
        </p:spPr>
        <p:txBody>
          <a:bodyPr wrap="square" rtlCol="0">
            <a:spAutoFit/>
          </a:bodyPr>
          <a:lstStyle/>
          <a:p>
            <a:pPr marL="0" algn="ctr" defTabSz="914400" rtl="0" eaLnBrk="1" latinLnBrk="0" hangingPunct="1"/>
            <a:r>
              <a:rPr lang="en-US" altLang="zh-CN" sz="3600" kern="1200" dirty="0">
                <a:solidFill>
                  <a:schemeClr val="tx1"/>
                </a:solidFill>
                <a:latin typeface="+mn-ea"/>
                <a:ea typeface="+mn-ea"/>
                <a:cs typeface="+mn-cs"/>
              </a:rPr>
              <a:t>02</a:t>
            </a:r>
            <a:endParaRPr lang="zh-CN" altLang="en-US" sz="3600" kern="1200" dirty="0">
              <a:solidFill>
                <a:schemeClr val="tx1"/>
              </a:solidFill>
              <a:latin typeface="+mn-ea"/>
              <a:ea typeface="+mn-ea"/>
              <a:cs typeface="+mn-cs"/>
            </a:endParaRPr>
          </a:p>
        </p:txBody>
      </p:sp>
      <p:sp>
        <p:nvSpPr>
          <p:cNvPr id="29" name="矩形 28">
            <a:extLst>
              <a:ext uri="{FF2B5EF4-FFF2-40B4-BE49-F238E27FC236}">
                <a16:creationId xmlns:a16="http://schemas.microsoft.com/office/drawing/2014/main" xmlns="" id="{F6DDCEAF-D18C-4229-8DE0-15BC738FDCF8}"/>
              </a:ext>
            </a:extLst>
          </p:cNvPr>
          <p:cNvSpPr/>
          <p:nvPr/>
        </p:nvSpPr>
        <p:spPr>
          <a:xfrm>
            <a:off x="6541363" y="3583322"/>
            <a:ext cx="952500" cy="9525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xmlns="" id="{C5DEECE9-32B0-450D-A11B-3651A8C3CFD2}"/>
              </a:ext>
            </a:extLst>
          </p:cNvPr>
          <p:cNvSpPr txBox="1"/>
          <p:nvPr/>
        </p:nvSpPr>
        <p:spPr>
          <a:xfrm>
            <a:off x="6096000" y="3736407"/>
            <a:ext cx="1843227" cy="646331"/>
          </a:xfrm>
          <a:prstGeom prst="rect">
            <a:avLst/>
          </a:prstGeom>
          <a:noFill/>
        </p:spPr>
        <p:txBody>
          <a:bodyPr wrap="square" rtlCol="0">
            <a:spAutoFit/>
          </a:bodyPr>
          <a:lstStyle/>
          <a:p>
            <a:pPr algn="ctr"/>
            <a:r>
              <a:rPr lang="en-US" altLang="zh-CN" sz="3600" dirty="0">
                <a:latin typeface="+mn-ea"/>
                <a:ea typeface="+mn-ea"/>
              </a:rPr>
              <a:t>03</a:t>
            </a:r>
            <a:endParaRPr lang="zh-CN" altLang="en-US" sz="3600" dirty="0">
              <a:latin typeface="+mn-ea"/>
              <a:ea typeface="+mn-ea"/>
            </a:endParaRPr>
          </a:p>
        </p:txBody>
      </p:sp>
      <p:sp>
        <p:nvSpPr>
          <p:cNvPr id="34" name="矩形 33">
            <a:extLst>
              <a:ext uri="{FF2B5EF4-FFF2-40B4-BE49-F238E27FC236}">
                <a16:creationId xmlns:a16="http://schemas.microsoft.com/office/drawing/2014/main" xmlns="" id="{0157535E-246A-4F01-B938-70BDEBAA21DE}"/>
              </a:ext>
            </a:extLst>
          </p:cNvPr>
          <p:cNvSpPr/>
          <p:nvPr/>
        </p:nvSpPr>
        <p:spPr>
          <a:xfrm>
            <a:off x="6541363" y="4972720"/>
            <a:ext cx="952500" cy="9525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61E28984-099A-4153-A514-9095184038F6}"/>
              </a:ext>
            </a:extLst>
          </p:cNvPr>
          <p:cNvSpPr txBox="1"/>
          <p:nvPr/>
        </p:nvSpPr>
        <p:spPr>
          <a:xfrm>
            <a:off x="6096000" y="5125805"/>
            <a:ext cx="1843227" cy="646331"/>
          </a:xfrm>
          <a:prstGeom prst="rect">
            <a:avLst/>
          </a:prstGeom>
          <a:noFill/>
        </p:spPr>
        <p:txBody>
          <a:bodyPr wrap="square" rtlCol="0">
            <a:spAutoFit/>
          </a:bodyPr>
          <a:lstStyle/>
          <a:p>
            <a:pPr marL="0" algn="ctr" defTabSz="914400" rtl="0" eaLnBrk="1" latinLnBrk="0" hangingPunct="1"/>
            <a:r>
              <a:rPr lang="en-US" altLang="zh-CN" sz="3600" kern="1200" dirty="0">
                <a:solidFill>
                  <a:schemeClr val="tx1"/>
                </a:solidFill>
                <a:latin typeface="+mn-ea"/>
                <a:ea typeface="+mn-ea"/>
                <a:cs typeface="+mn-cs"/>
              </a:rPr>
              <a:t>04</a:t>
            </a:r>
            <a:endParaRPr lang="zh-CN" altLang="en-US" sz="3600" kern="1200" dirty="0">
              <a:solidFill>
                <a:schemeClr val="tx1"/>
              </a:solidFill>
              <a:latin typeface="+mn-ea"/>
              <a:ea typeface="+mn-ea"/>
              <a:cs typeface="+mn-cs"/>
            </a:endParaRPr>
          </a:p>
        </p:txBody>
      </p:sp>
      <p:sp>
        <p:nvSpPr>
          <p:cNvPr id="40" name="文本占位符 39">
            <a:extLst>
              <a:ext uri="{FF2B5EF4-FFF2-40B4-BE49-F238E27FC236}">
                <a16:creationId xmlns:a16="http://schemas.microsoft.com/office/drawing/2014/main" xmlns="" id="{185C551C-8D28-462D-844C-365189F30426}"/>
              </a:ext>
            </a:extLst>
          </p:cNvPr>
          <p:cNvSpPr>
            <a:spLocks noGrp="1"/>
          </p:cNvSpPr>
          <p:nvPr userDrawn="1">
            <p:ph type="body" sz="quarter" idx="10" hasCustomPrompt="1"/>
          </p:nvPr>
        </p:nvSpPr>
        <p:spPr>
          <a:xfrm>
            <a:off x="7728096" y="864028"/>
            <a:ext cx="3691318" cy="584200"/>
          </a:xfrm>
          <a:prstGeom prst="rect">
            <a:avLst/>
          </a:prstGeom>
        </p:spPr>
        <p:txBody>
          <a:bodyPr anchor="ctr"/>
          <a:lstStyle>
            <a:lvl1pPr marL="0" indent="0" algn="l" defTabSz="914400" rtl="0" eaLnBrk="1" latinLnBrk="0" hangingPunct="1">
              <a:buNone/>
              <a:defRPr lang="zh-CN" altLang="en-US" sz="3200" kern="1200" dirty="0">
                <a:solidFill>
                  <a:schemeClr val="tx1">
                    <a:lumMod val="85000"/>
                    <a:lumOff val="15000"/>
                  </a:schemeClr>
                </a:solidFill>
                <a:latin typeface="+mn-ea"/>
                <a:ea typeface="+mn-ea"/>
                <a:cs typeface="+mn-cs"/>
              </a:defRPr>
            </a:lvl1pPr>
          </a:lstStyle>
          <a:p>
            <a:pPr lvl="0"/>
            <a:r>
              <a:rPr lang="zh-CN" altLang="en-US" dirty="0"/>
              <a:t>单击此处编辑标签</a:t>
            </a:r>
          </a:p>
        </p:txBody>
      </p:sp>
      <p:sp>
        <p:nvSpPr>
          <p:cNvPr id="41" name="文本占位符 39">
            <a:extLst>
              <a:ext uri="{FF2B5EF4-FFF2-40B4-BE49-F238E27FC236}">
                <a16:creationId xmlns:a16="http://schemas.microsoft.com/office/drawing/2014/main" xmlns="" id="{B528FEFE-00BF-4FD9-9215-33DFC481B7C3}"/>
              </a:ext>
            </a:extLst>
          </p:cNvPr>
          <p:cNvSpPr>
            <a:spLocks noGrp="1"/>
          </p:cNvSpPr>
          <p:nvPr userDrawn="1">
            <p:ph type="body" sz="quarter" idx="11" hasCustomPrompt="1"/>
          </p:nvPr>
        </p:nvSpPr>
        <p:spPr>
          <a:xfrm>
            <a:off x="7728096" y="1487308"/>
            <a:ext cx="3691318" cy="276999"/>
          </a:xfrm>
          <a:prstGeom prst="rect">
            <a:avLst/>
          </a:prstGeom>
        </p:spPr>
        <p:txBody>
          <a:bodyPr anchor="ctr"/>
          <a:lstStyle>
            <a:lvl1pPr marL="0" indent="0" algn="dist" defTabSz="914400" rtl="0" eaLnBrk="1" latinLnBrk="0" hangingPunct="1">
              <a:buNone/>
              <a:defRPr lang="zh-CN" altLang="en-US" sz="1200" kern="1200" dirty="0">
                <a:solidFill>
                  <a:schemeClr val="tx1">
                    <a:lumMod val="50000"/>
                    <a:lumOff val="50000"/>
                  </a:schemeClr>
                </a:solidFill>
                <a:latin typeface="+mn-lt"/>
                <a:ea typeface="+mn-ea"/>
                <a:cs typeface="+mn-cs"/>
              </a:defRPr>
            </a:lvl1pPr>
          </a:lstStyle>
          <a:p>
            <a:pPr lvl="0"/>
            <a:r>
              <a:rPr lang="zh-CN" altLang="en-US" dirty="0"/>
              <a:t>单击此处编辑标签</a:t>
            </a:r>
          </a:p>
        </p:txBody>
      </p:sp>
      <p:sp>
        <p:nvSpPr>
          <p:cNvPr id="42" name="文本占位符 39">
            <a:extLst>
              <a:ext uri="{FF2B5EF4-FFF2-40B4-BE49-F238E27FC236}">
                <a16:creationId xmlns:a16="http://schemas.microsoft.com/office/drawing/2014/main" xmlns="" id="{2A137298-4CF2-4E3A-96F2-83DFB78996FA}"/>
              </a:ext>
            </a:extLst>
          </p:cNvPr>
          <p:cNvSpPr>
            <a:spLocks noGrp="1"/>
          </p:cNvSpPr>
          <p:nvPr userDrawn="1">
            <p:ph type="body" sz="quarter" idx="12" hasCustomPrompt="1"/>
          </p:nvPr>
        </p:nvSpPr>
        <p:spPr>
          <a:xfrm>
            <a:off x="7728096" y="2251939"/>
            <a:ext cx="3691318" cy="584200"/>
          </a:xfrm>
          <a:prstGeom prst="rect">
            <a:avLst/>
          </a:prstGeom>
        </p:spPr>
        <p:txBody>
          <a:bodyPr anchor="ctr"/>
          <a:lstStyle>
            <a:lvl1pPr marL="0" indent="0" algn="l" defTabSz="914400" rtl="0" eaLnBrk="1" latinLnBrk="0" hangingPunct="1">
              <a:buNone/>
              <a:defRPr lang="zh-CN" altLang="en-US" sz="3200" kern="1200" dirty="0">
                <a:solidFill>
                  <a:schemeClr val="tx1">
                    <a:lumMod val="85000"/>
                    <a:lumOff val="15000"/>
                  </a:schemeClr>
                </a:solidFill>
                <a:latin typeface="+mn-ea"/>
                <a:ea typeface="+mn-ea"/>
                <a:cs typeface="+mn-cs"/>
              </a:defRPr>
            </a:lvl1pPr>
          </a:lstStyle>
          <a:p>
            <a:pPr lvl="0"/>
            <a:r>
              <a:rPr lang="zh-CN" altLang="en-US" dirty="0"/>
              <a:t>单击此处编辑标签</a:t>
            </a:r>
          </a:p>
        </p:txBody>
      </p:sp>
      <p:sp>
        <p:nvSpPr>
          <p:cNvPr id="43" name="文本占位符 39">
            <a:extLst>
              <a:ext uri="{FF2B5EF4-FFF2-40B4-BE49-F238E27FC236}">
                <a16:creationId xmlns:a16="http://schemas.microsoft.com/office/drawing/2014/main" xmlns="" id="{9A266CA1-D28F-4B8A-94BF-30BC05F88BAB}"/>
              </a:ext>
            </a:extLst>
          </p:cNvPr>
          <p:cNvSpPr>
            <a:spLocks noGrp="1"/>
          </p:cNvSpPr>
          <p:nvPr userDrawn="1">
            <p:ph type="body" sz="quarter" idx="13" hasCustomPrompt="1"/>
          </p:nvPr>
        </p:nvSpPr>
        <p:spPr>
          <a:xfrm>
            <a:off x="7728096" y="2869977"/>
            <a:ext cx="3691318" cy="276999"/>
          </a:xfrm>
          <a:prstGeom prst="rect">
            <a:avLst/>
          </a:prstGeom>
        </p:spPr>
        <p:txBody>
          <a:bodyPr anchor="ctr"/>
          <a:lstStyle>
            <a:lvl1pPr marL="0" indent="0" algn="dist" defTabSz="914400" rtl="0" eaLnBrk="1" latinLnBrk="0" hangingPunct="1">
              <a:buNone/>
              <a:defRPr lang="zh-CN" altLang="en-US" sz="1200" kern="1200" dirty="0">
                <a:solidFill>
                  <a:schemeClr val="tx1">
                    <a:lumMod val="50000"/>
                    <a:lumOff val="50000"/>
                  </a:schemeClr>
                </a:solidFill>
                <a:latin typeface="+mn-lt"/>
                <a:ea typeface="+mn-ea"/>
                <a:cs typeface="+mn-cs"/>
              </a:defRPr>
            </a:lvl1pPr>
          </a:lstStyle>
          <a:p>
            <a:pPr lvl="0"/>
            <a:r>
              <a:rPr lang="zh-CN" altLang="en-US" dirty="0"/>
              <a:t>单击此处编辑标签</a:t>
            </a:r>
          </a:p>
        </p:txBody>
      </p:sp>
      <p:sp>
        <p:nvSpPr>
          <p:cNvPr id="44" name="文本占位符 39">
            <a:extLst>
              <a:ext uri="{FF2B5EF4-FFF2-40B4-BE49-F238E27FC236}">
                <a16:creationId xmlns:a16="http://schemas.microsoft.com/office/drawing/2014/main" xmlns="" id="{3F04A4F6-F279-47FC-B26B-DDF73C70EC3E}"/>
              </a:ext>
            </a:extLst>
          </p:cNvPr>
          <p:cNvSpPr>
            <a:spLocks noGrp="1"/>
          </p:cNvSpPr>
          <p:nvPr userDrawn="1">
            <p:ph type="body" sz="quarter" idx="14" hasCustomPrompt="1"/>
          </p:nvPr>
        </p:nvSpPr>
        <p:spPr>
          <a:xfrm>
            <a:off x="7728096" y="3639850"/>
            <a:ext cx="3691318" cy="584200"/>
          </a:xfrm>
          <a:prstGeom prst="rect">
            <a:avLst/>
          </a:prstGeom>
        </p:spPr>
        <p:txBody>
          <a:bodyPr anchor="ctr"/>
          <a:lstStyle>
            <a:lvl1pPr marL="0" indent="0" algn="l" defTabSz="914400" rtl="0" eaLnBrk="1" latinLnBrk="0" hangingPunct="1">
              <a:buNone/>
              <a:defRPr lang="zh-CN" altLang="en-US" sz="3200" kern="1200" dirty="0">
                <a:solidFill>
                  <a:schemeClr val="tx1">
                    <a:lumMod val="85000"/>
                    <a:lumOff val="15000"/>
                  </a:schemeClr>
                </a:solidFill>
                <a:latin typeface="+mn-ea"/>
                <a:ea typeface="+mn-ea"/>
                <a:cs typeface="+mn-cs"/>
              </a:defRPr>
            </a:lvl1pPr>
          </a:lstStyle>
          <a:p>
            <a:pPr lvl="0"/>
            <a:r>
              <a:rPr lang="zh-CN" altLang="en-US" dirty="0"/>
              <a:t>单击此处编辑标签</a:t>
            </a:r>
          </a:p>
        </p:txBody>
      </p:sp>
      <p:sp>
        <p:nvSpPr>
          <p:cNvPr id="45" name="文本占位符 39">
            <a:extLst>
              <a:ext uri="{FF2B5EF4-FFF2-40B4-BE49-F238E27FC236}">
                <a16:creationId xmlns:a16="http://schemas.microsoft.com/office/drawing/2014/main" xmlns="" id="{BC947376-6804-494A-93B0-F9727891C81C}"/>
              </a:ext>
            </a:extLst>
          </p:cNvPr>
          <p:cNvSpPr>
            <a:spLocks noGrp="1"/>
          </p:cNvSpPr>
          <p:nvPr userDrawn="1">
            <p:ph type="body" sz="quarter" idx="15" hasCustomPrompt="1"/>
          </p:nvPr>
        </p:nvSpPr>
        <p:spPr>
          <a:xfrm>
            <a:off x="7728096" y="4252646"/>
            <a:ext cx="3691318" cy="276999"/>
          </a:xfrm>
          <a:prstGeom prst="rect">
            <a:avLst/>
          </a:prstGeom>
        </p:spPr>
        <p:txBody>
          <a:bodyPr anchor="ctr"/>
          <a:lstStyle>
            <a:lvl1pPr marL="0" indent="0" algn="dist" defTabSz="914400" rtl="0" eaLnBrk="1" latinLnBrk="0" hangingPunct="1">
              <a:buNone/>
              <a:defRPr lang="zh-CN" altLang="en-US" sz="1200" kern="1200" dirty="0">
                <a:solidFill>
                  <a:schemeClr val="tx1">
                    <a:lumMod val="50000"/>
                    <a:lumOff val="50000"/>
                  </a:schemeClr>
                </a:solidFill>
                <a:latin typeface="+mn-lt"/>
                <a:ea typeface="+mn-ea"/>
                <a:cs typeface="+mn-cs"/>
              </a:defRPr>
            </a:lvl1pPr>
          </a:lstStyle>
          <a:p>
            <a:pPr lvl="0"/>
            <a:r>
              <a:rPr lang="zh-CN" altLang="en-US" dirty="0"/>
              <a:t>单击此处编辑标签</a:t>
            </a:r>
          </a:p>
        </p:txBody>
      </p:sp>
      <p:sp>
        <p:nvSpPr>
          <p:cNvPr id="48" name="文本占位符 39">
            <a:extLst>
              <a:ext uri="{FF2B5EF4-FFF2-40B4-BE49-F238E27FC236}">
                <a16:creationId xmlns:a16="http://schemas.microsoft.com/office/drawing/2014/main" xmlns="" id="{155EEBC7-3493-4D2A-851A-BCE1D3CEC6EF}"/>
              </a:ext>
            </a:extLst>
          </p:cNvPr>
          <p:cNvSpPr>
            <a:spLocks noGrp="1"/>
          </p:cNvSpPr>
          <p:nvPr>
            <p:ph type="body" sz="quarter" idx="16" hasCustomPrompt="1"/>
          </p:nvPr>
        </p:nvSpPr>
        <p:spPr>
          <a:xfrm>
            <a:off x="7728096" y="5027760"/>
            <a:ext cx="3691318" cy="584200"/>
          </a:xfrm>
          <a:prstGeom prst="rect">
            <a:avLst/>
          </a:prstGeom>
        </p:spPr>
        <p:txBody>
          <a:bodyPr anchor="ctr"/>
          <a:lstStyle>
            <a:lvl1pPr marL="0" indent="0" algn="l" defTabSz="914400" rtl="0" eaLnBrk="1" latinLnBrk="0" hangingPunct="1">
              <a:buNone/>
              <a:defRPr lang="zh-CN" altLang="en-US" sz="3200" kern="1200" dirty="0">
                <a:solidFill>
                  <a:schemeClr val="tx1">
                    <a:lumMod val="85000"/>
                    <a:lumOff val="15000"/>
                  </a:schemeClr>
                </a:solidFill>
                <a:latin typeface="+mn-ea"/>
                <a:ea typeface="+mn-ea"/>
                <a:cs typeface="+mn-cs"/>
              </a:defRPr>
            </a:lvl1pPr>
          </a:lstStyle>
          <a:p>
            <a:pPr lvl="0"/>
            <a:r>
              <a:rPr lang="zh-CN" altLang="en-US" dirty="0"/>
              <a:t>单击此处编辑标签</a:t>
            </a:r>
          </a:p>
        </p:txBody>
      </p:sp>
      <p:sp>
        <p:nvSpPr>
          <p:cNvPr id="49" name="文本占位符 39">
            <a:extLst>
              <a:ext uri="{FF2B5EF4-FFF2-40B4-BE49-F238E27FC236}">
                <a16:creationId xmlns:a16="http://schemas.microsoft.com/office/drawing/2014/main" xmlns="" id="{F2AC746E-CB38-4E2F-9105-02B2A4B019CB}"/>
              </a:ext>
            </a:extLst>
          </p:cNvPr>
          <p:cNvSpPr>
            <a:spLocks noGrp="1"/>
          </p:cNvSpPr>
          <p:nvPr>
            <p:ph type="body" sz="quarter" idx="17" hasCustomPrompt="1"/>
          </p:nvPr>
        </p:nvSpPr>
        <p:spPr>
          <a:xfrm>
            <a:off x="7728096" y="5635314"/>
            <a:ext cx="3691318" cy="276999"/>
          </a:xfrm>
          <a:prstGeom prst="rect">
            <a:avLst/>
          </a:prstGeom>
        </p:spPr>
        <p:txBody>
          <a:bodyPr anchor="ctr"/>
          <a:lstStyle>
            <a:lvl1pPr marL="0" indent="0" algn="dist" defTabSz="914400" rtl="0" eaLnBrk="1" latinLnBrk="0" hangingPunct="1">
              <a:buNone/>
              <a:defRPr lang="zh-CN" altLang="en-US" sz="1200" kern="1200" dirty="0">
                <a:solidFill>
                  <a:schemeClr val="tx1">
                    <a:lumMod val="50000"/>
                    <a:lumOff val="50000"/>
                  </a:schemeClr>
                </a:solidFill>
                <a:latin typeface="+mn-lt"/>
                <a:ea typeface="+mn-ea"/>
                <a:cs typeface="+mn-cs"/>
              </a:defRPr>
            </a:lvl1pPr>
          </a:lstStyle>
          <a:p>
            <a:pPr lvl="0"/>
            <a:r>
              <a:rPr lang="zh-CN" altLang="en-US" dirty="0"/>
              <a:t>单击此处编辑标签</a:t>
            </a:r>
          </a:p>
        </p:txBody>
      </p:sp>
      <p:pic>
        <p:nvPicPr>
          <p:cNvPr id="23" name="图片 22" descr="图片包含 天空, 户外, 建筑物, 蓝色&#10;&#10;描述已自动生成">
            <a:extLst>
              <a:ext uri="{FF2B5EF4-FFF2-40B4-BE49-F238E27FC236}">
                <a16:creationId xmlns:a16="http://schemas.microsoft.com/office/drawing/2014/main" xmlns="" id="{46931A27-F8CB-40FE-9816-3D4B6AFCF4CA}"/>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l="50000" t="4429" b="5968"/>
          <a:stretch/>
        </p:blipFill>
        <p:spPr>
          <a:xfrm>
            <a:off x="0" y="1"/>
            <a:ext cx="5740372" cy="6858000"/>
          </a:xfrm>
          <a:prstGeom prst="rect">
            <a:avLst/>
          </a:prstGeom>
        </p:spPr>
      </p:pic>
      <p:sp>
        <p:nvSpPr>
          <p:cNvPr id="26" name="矩形 25">
            <a:extLst>
              <a:ext uri="{FF2B5EF4-FFF2-40B4-BE49-F238E27FC236}">
                <a16:creationId xmlns:a16="http://schemas.microsoft.com/office/drawing/2014/main" xmlns="" id="{0A3982C7-A528-417D-A70A-BFBF0C16AF91}"/>
              </a:ext>
            </a:extLst>
          </p:cNvPr>
          <p:cNvSpPr/>
          <p:nvPr userDrawn="1"/>
        </p:nvSpPr>
        <p:spPr>
          <a:xfrm>
            <a:off x="0" y="1"/>
            <a:ext cx="5740372" cy="6857999"/>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BABF892B-A297-4B89-9591-6ED1D9171C44}"/>
              </a:ext>
            </a:extLst>
          </p:cNvPr>
          <p:cNvSpPr txBox="1"/>
          <p:nvPr userDrawn="1"/>
        </p:nvSpPr>
        <p:spPr>
          <a:xfrm>
            <a:off x="2021290" y="2450437"/>
            <a:ext cx="1723550" cy="1015663"/>
          </a:xfrm>
          <a:prstGeom prst="rect">
            <a:avLst/>
          </a:prstGeom>
          <a:noFill/>
        </p:spPr>
        <p:txBody>
          <a:bodyPr wrap="none" rtlCol="0">
            <a:spAutoFit/>
          </a:bodyPr>
          <a:lstStyle/>
          <a:p>
            <a:pPr algn="ctr"/>
            <a:r>
              <a:rPr lang="zh-CN" altLang="en-US" sz="6000" b="1" dirty="0">
                <a:solidFill>
                  <a:schemeClr val="bg1"/>
                </a:solidFill>
                <a:latin typeface="+mj-ea"/>
                <a:ea typeface="+mj-ea"/>
              </a:rPr>
              <a:t>目录</a:t>
            </a:r>
          </a:p>
        </p:txBody>
      </p:sp>
      <p:sp>
        <p:nvSpPr>
          <p:cNvPr id="28" name="文本框 27">
            <a:extLst>
              <a:ext uri="{FF2B5EF4-FFF2-40B4-BE49-F238E27FC236}">
                <a16:creationId xmlns:a16="http://schemas.microsoft.com/office/drawing/2014/main" xmlns="" id="{FA146E37-D33D-40A5-A440-02FBEF4DD58F}"/>
              </a:ext>
            </a:extLst>
          </p:cNvPr>
          <p:cNvSpPr txBox="1"/>
          <p:nvPr userDrawn="1"/>
        </p:nvSpPr>
        <p:spPr>
          <a:xfrm>
            <a:off x="1893820" y="3631038"/>
            <a:ext cx="1978490" cy="523220"/>
          </a:xfrm>
          <a:prstGeom prst="rect">
            <a:avLst/>
          </a:prstGeom>
          <a:noFill/>
        </p:spPr>
        <p:txBody>
          <a:bodyPr wrap="none" rtlCol="0">
            <a:spAutoFit/>
          </a:bodyPr>
          <a:lstStyle/>
          <a:p>
            <a:pPr algn="ctr"/>
            <a:r>
              <a:rPr lang="en-US" altLang="zh-CN" sz="2800" dirty="0">
                <a:solidFill>
                  <a:schemeClr val="bg1"/>
                </a:solidFill>
                <a:latin typeface="+mj-ea"/>
                <a:ea typeface="+mj-ea"/>
              </a:rPr>
              <a:t>CONTENT</a:t>
            </a:r>
            <a:endParaRPr lang="zh-CN" altLang="en-US" sz="2800" dirty="0">
              <a:solidFill>
                <a:schemeClr val="bg1"/>
              </a:solidFill>
              <a:latin typeface="+mj-ea"/>
              <a:ea typeface="+mj-ea"/>
            </a:endParaRPr>
          </a:p>
        </p:txBody>
      </p:sp>
      <p:sp>
        <p:nvSpPr>
          <p:cNvPr id="31" name="矩形 30">
            <a:extLst>
              <a:ext uri="{FF2B5EF4-FFF2-40B4-BE49-F238E27FC236}">
                <a16:creationId xmlns:a16="http://schemas.microsoft.com/office/drawing/2014/main" xmlns="" id="{B54134B5-0E9F-4207-AD1C-C1110D54BA9B}"/>
              </a:ext>
            </a:extLst>
          </p:cNvPr>
          <p:cNvSpPr/>
          <p:nvPr userDrawn="1"/>
        </p:nvSpPr>
        <p:spPr>
          <a:xfrm>
            <a:off x="1096150" y="2179456"/>
            <a:ext cx="3548072" cy="2499088"/>
          </a:xfrm>
          <a:prstGeom prst="rect">
            <a:avLst/>
          </a:prstGeom>
          <a:noFill/>
          <a:ln w="38100">
            <a:solidFill>
              <a:srgbClr val="EB53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Oval 4">
            <a:extLst>
              <a:ext uri="{FF2B5EF4-FFF2-40B4-BE49-F238E27FC236}">
                <a16:creationId xmlns:a16="http://schemas.microsoft.com/office/drawing/2014/main" xmlns="" id="{DEC2A0D3-E377-461A-A751-4374824A4AE8}"/>
              </a:ext>
            </a:extLst>
          </p:cNvPr>
          <p:cNvSpPr/>
          <p:nvPr userDrawn="1"/>
        </p:nvSpPr>
        <p:spPr>
          <a:xfrm>
            <a:off x="-1947179" y="1399498"/>
            <a:ext cx="626458" cy="629230"/>
          </a:xfrm>
          <a:prstGeom prst="ellipse">
            <a:avLst/>
          </a:prstGeom>
          <a:solidFill>
            <a:srgbClr val="EB5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Tree>
    <p:extLst>
      <p:ext uri="{BB962C8B-B14F-4D97-AF65-F5344CB8AC3E}">
        <p14:creationId xmlns:p14="http://schemas.microsoft.com/office/powerpoint/2010/main" val="3811055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1)">
                                      <p:cBhvr>
                                        <p:cTn id="7" dur="4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Lst>
  </p:timing>
  <p:extLst>
    <p:ext uri="{DCECCB84-F9BA-43D5-87BE-67443E8EF086}">
      <p15:sldGuideLst xmlns:p15="http://schemas.microsoft.com/office/powerpoint/2012/main">
        <p15:guide id="1" orient="horz" pos="2137">
          <p15:clr>
            <a:srgbClr val="FBAE40"/>
          </p15:clr>
        </p15:guide>
        <p15:guide id="2" pos="3840">
          <p15:clr>
            <a:srgbClr val="FBAE40"/>
          </p15:clr>
        </p15:guide>
        <p15:guide id="3" orient="horz" pos="143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转场">
    <p:spTree>
      <p:nvGrpSpPr>
        <p:cNvPr id="1" name=""/>
        <p:cNvGrpSpPr/>
        <p:nvPr/>
      </p:nvGrpSpPr>
      <p:grpSpPr>
        <a:xfrm>
          <a:off x="0" y="0"/>
          <a:ext cx="0" cy="0"/>
          <a:chOff x="0" y="0"/>
          <a:chExt cx="0" cy="0"/>
        </a:xfrm>
      </p:grpSpPr>
      <p:pic>
        <p:nvPicPr>
          <p:cNvPr id="3" name="图片 2" descr="图片包含 天空, 户外, 建筑物, 蓝色&#10;&#10;描述已自动生成">
            <a:extLst>
              <a:ext uri="{FF2B5EF4-FFF2-40B4-BE49-F238E27FC236}">
                <a16:creationId xmlns:a16="http://schemas.microsoft.com/office/drawing/2014/main" xmlns="" id="{D0FAD8D7-492E-44A7-9425-7BB546F769BE}"/>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l="-1" t="35863" r="41354" b="14652"/>
          <a:stretch/>
        </p:blipFill>
        <p:spPr>
          <a:xfrm>
            <a:off x="0" y="0"/>
            <a:ext cx="12192000" cy="6858000"/>
          </a:xfrm>
          <a:prstGeom prst="rect">
            <a:avLst/>
          </a:prstGeom>
        </p:spPr>
      </p:pic>
      <p:sp>
        <p:nvSpPr>
          <p:cNvPr id="4" name="矩形 3">
            <a:extLst>
              <a:ext uri="{FF2B5EF4-FFF2-40B4-BE49-F238E27FC236}">
                <a16:creationId xmlns:a16="http://schemas.microsoft.com/office/drawing/2014/main" xmlns="" id="{E4BC07A2-817F-4A44-AD2F-48FD768EF21B}"/>
              </a:ext>
            </a:extLst>
          </p:cNvPr>
          <p:cNvSpPr/>
          <p:nvPr userDrawn="1"/>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a:p>
        </p:txBody>
      </p:sp>
      <p:sp>
        <p:nvSpPr>
          <p:cNvPr id="16" name="文本占位符 12">
            <a:extLst>
              <a:ext uri="{FF2B5EF4-FFF2-40B4-BE49-F238E27FC236}">
                <a16:creationId xmlns:a16="http://schemas.microsoft.com/office/drawing/2014/main" xmlns="" id="{A0340A96-DD5C-4CEF-A0E1-9D85516DB640}"/>
              </a:ext>
            </a:extLst>
          </p:cNvPr>
          <p:cNvSpPr>
            <a:spLocks noGrp="1"/>
          </p:cNvSpPr>
          <p:nvPr>
            <p:ph type="body" sz="quarter" idx="13" hasCustomPrompt="1"/>
          </p:nvPr>
        </p:nvSpPr>
        <p:spPr>
          <a:xfrm>
            <a:off x="25400" y="2791970"/>
            <a:ext cx="4991100" cy="5185659"/>
          </a:xfrm>
          <a:prstGeom prst="rect">
            <a:avLst/>
          </a:prstGeom>
        </p:spPr>
        <p:txBody>
          <a:bodyPr/>
          <a:lstStyle>
            <a:lvl1pPr marL="0" indent="0">
              <a:buNone/>
              <a:defRPr lang="zh-CN" altLang="en-US" sz="41300" b="1" kern="1200" dirty="0" smtClean="0">
                <a:solidFill>
                  <a:schemeClr val="bg1">
                    <a:alpha val="41000"/>
                  </a:schemeClr>
                </a:solidFill>
                <a:latin typeface="思源黑体" panose="020B0500000000000000" pitchFamily="34" charset="-122"/>
                <a:ea typeface="思源黑体" panose="020B0500000000000000" pitchFamily="34" charset="-122"/>
                <a:cs typeface="+mn-cs"/>
              </a:defRPr>
            </a:lvl1pPr>
          </a:lstStyle>
          <a:p>
            <a:pPr lvl="0"/>
            <a:r>
              <a:rPr lang="en-US" altLang="zh-CN" dirty="0"/>
              <a:t>X</a:t>
            </a:r>
            <a:endParaRPr lang="zh-CN" altLang="en-US" dirty="0"/>
          </a:p>
        </p:txBody>
      </p:sp>
      <p:sp>
        <p:nvSpPr>
          <p:cNvPr id="9" name="矩形 8">
            <a:extLst>
              <a:ext uri="{FF2B5EF4-FFF2-40B4-BE49-F238E27FC236}">
                <a16:creationId xmlns:a16="http://schemas.microsoft.com/office/drawing/2014/main" xmlns="" id="{C837653C-8272-4545-A979-D5F0455754A2}"/>
              </a:ext>
            </a:extLst>
          </p:cNvPr>
          <p:cNvSpPr/>
          <p:nvPr userDrawn="1"/>
        </p:nvSpPr>
        <p:spPr>
          <a:xfrm>
            <a:off x="5016500" y="1473200"/>
            <a:ext cx="6426200" cy="3911600"/>
          </a:xfrm>
          <a:prstGeom prst="rect">
            <a:avLst/>
          </a:prstGeom>
          <a:noFill/>
          <a:ln w="1270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占位符 10">
            <a:extLst>
              <a:ext uri="{FF2B5EF4-FFF2-40B4-BE49-F238E27FC236}">
                <a16:creationId xmlns:a16="http://schemas.microsoft.com/office/drawing/2014/main" xmlns="" id="{5821EF16-2944-46B6-BCA4-EE4D50E1252F}"/>
              </a:ext>
            </a:extLst>
          </p:cNvPr>
          <p:cNvSpPr>
            <a:spLocks noGrp="1"/>
          </p:cNvSpPr>
          <p:nvPr>
            <p:ph type="body" sz="quarter" idx="10" hasCustomPrompt="1"/>
          </p:nvPr>
        </p:nvSpPr>
        <p:spPr>
          <a:xfrm>
            <a:off x="5515205" y="2561138"/>
            <a:ext cx="1990495" cy="461664"/>
          </a:xfrm>
          <a:prstGeom prst="rect">
            <a:avLst/>
          </a:prstGeom>
        </p:spPr>
        <p:txBody>
          <a:bodyPr/>
          <a:lstStyle>
            <a:lvl1pPr marL="0" indent="0">
              <a:buNone/>
              <a:defRPr sz="1800" b="1">
                <a:solidFill>
                  <a:schemeClr val="bg1"/>
                </a:solidFill>
              </a:defRPr>
            </a:lvl1pPr>
            <a:lvl2pPr marL="457200" indent="0">
              <a:buNone/>
              <a:defRPr/>
            </a:lvl2pPr>
          </a:lstStyle>
          <a:p>
            <a:pPr lvl="0"/>
            <a:r>
              <a:rPr lang="en-US" altLang="zh-CN" dirty="0"/>
              <a:t>Part xxx</a:t>
            </a:r>
            <a:endParaRPr lang="zh-CN" altLang="en-US" dirty="0"/>
          </a:p>
        </p:txBody>
      </p:sp>
      <p:sp>
        <p:nvSpPr>
          <p:cNvPr id="13" name="文本占位符 12">
            <a:extLst>
              <a:ext uri="{FF2B5EF4-FFF2-40B4-BE49-F238E27FC236}">
                <a16:creationId xmlns:a16="http://schemas.microsoft.com/office/drawing/2014/main" xmlns="" id="{14A755FC-0EE8-4A4F-888C-20BC6CD89954}"/>
              </a:ext>
            </a:extLst>
          </p:cNvPr>
          <p:cNvSpPr>
            <a:spLocks noGrp="1"/>
          </p:cNvSpPr>
          <p:nvPr>
            <p:ph type="body" sz="quarter" idx="11" hasCustomPrompt="1"/>
          </p:nvPr>
        </p:nvSpPr>
        <p:spPr>
          <a:xfrm>
            <a:off x="5477105" y="3125723"/>
            <a:ext cx="4991100" cy="833783"/>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lang="zh-CN" altLang="en-US" sz="6000" b="1" kern="1200" dirty="0" smtClean="0">
                <a:solidFill>
                  <a:schemeClr val="bg1"/>
                </a:solidFill>
                <a:latin typeface="思源黑体" panose="020B0500000000000000" pitchFamily="34" charset="-122"/>
                <a:ea typeface="思源黑体" panose="020B0500000000000000" pitchFamily="34" charset="-122"/>
                <a:cs typeface="+mn-cs"/>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sz="5400" dirty="0"/>
              <a:t>标题文字添加</a:t>
            </a:r>
          </a:p>
        </p:txBody>
      </p:sp>
      <p:sp>
        <p:nvSpPr>
          <p:cNvPr id="14" name="文本占位符 10">
            <a:extLst>
              <a:ext uri="{FF2B5EF4-FFF2-40B4-BE49-F238E27FC236}">
                <a16:creationId xmlns:a16="http://schemas.microsoft.com/office/drawing/2014/main" xmlns="" id="{93B10C69-FE59-4C34-A9F4-12574799D30B}"/>
              </a:ext>
            </a:extLst>
          </p:cNvPr>
          <p:cNvSpPr>
            <a:spLocks noGrp="1"/>
          </p:cNvSpPr>
          <p:nvPr>
            <p:ph type="body" sz="quarter" idx="12"/>
          </p:nvPr>
        </p:nvSpPr>
        <p:spPr>
          <a:xfrm>
            <a:off x="5515205" y="4075128"/>
            <a:ext cx="2981095" cy="461664"/>
          </a:xfrm>
          <a:prstGeom prst="rect">
            <a:avLst/>
          </a:prstGeom>
        </p:spPr>
        <p:txBody>
          <a:bodyPr/>
          <a:lstStyle>
            <a:lvl1pPr marL="0" indent="0">
              <a:buNone/>
              <a:defRPr sz="1400" b="1">
                <a:solidFill>
                  <a:schemeClr val="tx1">
                    <a:lumMod val="65000"/>
                    <a:lumOff val="35000"/>
                  </a:schemeClr>
                </a:solidFill>
              </a:defRPr>
            </a:lvl1pPr>
            <a:lvl2pPr marL="457200" indent="0">
              <a:buNone/>
              <a:defRPr/>
            </a:lvl2pPr>
          </a:lstStyle>
          <a:p>
            <a:pPr lvl="0"/>
            <a:endParaRPr lang="zh-CN" altLang="en-US" dirty="0"/>
          </a:p>
        </p:txBody>
      </p:sp>
    </p:spTree>
    <p:extLst>
      <p:ext uri="{BB962C8B-B14F-4D97-AF65-F5344CB8AC3E}">
        <p14:creationId xmlns:p14="http://schemas.microsoft.com/office/powerpoint/2010/main" val="2334534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0B1DE86E-8A43-4132-97E0-5935AA6BD36A}"/>
              </a:ext>
            </a:extLst>
          </p:cNvPr>
          <p:cNvSpPr/>
          <p:nvPr userDrawn="1"/>
        </p:nvSpPr>
        <p:spPr>
          <a:xfrm rot="5400000" flipV="1">
            <a:off x="297333" y="532098"/>
            <a:ext cx="666703" cy="187123"/>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占位符 65">
            <a:extLst>
              <a:ext uri="{FF2B5EF4-FFF2-40B4-BE49-F238E27FC236}">
                <a16:creationId xmlns:a16="http://schemas.microsoft.com/office/drawing/2014/main" xmlns="" id="{E1FBC290-7B05-4FBD-BDF8-913F0949C80C}"/>
              </a:ext>
            </a:extLst>
          </p:cNvPr>
          <p:cNvSpPr>
            <a:spLocks noGrp="1"/>
          </p:cNvSpPr>
          <p:nvPr>
            <p:ph type="body" sz="quarter" idx="10" hasCustomPrompt="1"/>
          </p:nvPr>
        </p:nvSpPr>
        <p:spPr>
          <a:xfrm>
            <a:off x="839167" y="292308"/>
            <a:ext cx="3027362" cy="460375"/>
          </a:xfrm>
          <a:prstGeom prst="rect">
            <a:avLst/>
          </a:prstGeom>
        </p:spPr>
        <p:txBody>
          <a:bodyPr/>
          <a:lstStyle>
            <a:lvl1pPr marL="0" indent="0">
              <a:buNone/>
              <a:defRPr sz="2400">
                <a:solidFill>
                  <a:schemeClr val="tx1">
                    <a:lumMod val="75000"/>
                    <a:lumOff val="25000"/>
                  </a:schemeClr>
                </a:solidFill>
                <a:latin typeface="+mj-ea"/>
                <a:ea typeface="+mj-ea"/>
              </a:defRPr>
            </a:lvl1pPr>
          </a:lstStyle>
          <a:p>
            <a:pPr lvl="0"/>
            <a:r>
              <a:rPr lang="zh-CN" altLang="en-US" dirty="0"/>
              <a:t>标题文字添加此处</a:t>
            </a:r>
          </a:p>
        </p:txBody>
      </p:sp>
      <p:sp>
        <p:nvSpPr>
          <p:cNvPr id="12" name="文本占位符 65">
            <a:extLst>
              <a:ext uri="{FF2B5EF4-FFF2-40B4-BE49-F238E27FC236}">
                <a16:creationId xmlns:a16="http://schemas.microsoft.com/office/drawing/2014/main" xmlns="" id="{5C0705AA-F33F-4D4A-BA68-D7DF2CAC70F5}"/>
              </a:ext>
            </a:extLst>
          </p:cNvPr>
          <p:cNvSpPr>
            <a:spLocks noGrp="1"/>
          </p:cNvSpPr>
          <p:nvPr>
            <p:ph type="body" sz="quarter" idx="11" hasCustomPrompt="1"/>
          </p:nvPr>
        </p:nvSpPr>
        <p:spPr>
          <a:xfrm>
            <a:off x="858217" y="714583"/>
            <a:ext cx="5466383" cy="244404"/>
          </a:xfrm>
          <a:prstGeom prst="rect">
            <a:avLst/>
          </a:prstGeom>
        </p:spPr>
        <p:txBody>
          <a:bodyPr/>
          <a:lstStyle>
            <a:lvl1pPr marL="0" indent="0">
              <a:buNone/>
              <a:defRPr sz="900">
                <a:solidFill>
                  <a:schemeClr val="tx1">
                    <a:lumMod val="75000"/>
                    <a:lumOff val="25000"/>
                  </a:schemeClr>
                </a:solidFill>
                <a:latin typeface="+mj-ea"/>
                <a:ea typeface="+mj-ea"/>
              </a:defRPr>
            </a:lvl1pPr>
          </a:lstStyle>
          <a:p>
            <a:pPr lvl="0"/>
            <a:r>
              <a:rPr lang="zh-CN" altLang="en-US" dirty="0"/>
              <a:t>标题文字添加此处</a:t>
            </a:r>
          </a:p>
        </p:txBody>
      </p:sp>
    </p:spTree>
    <p:extLst>
      <p:ext uri="{BB962C8B-B14F-4D97-AF65-F5344CB8AC3E}">
        <p14:creationId xmlns:p14="http://schemas.microsoft.com/office/powerpoint/2010/main" val="3429766791"/>
      </p:ext>
    </p:extLst>
  </p:cSld>
  <p:clrMapOvr>
    <a:masterClrMapping/>
  </p:clrMapOvr>
  <p:extLst>
    <p:ext uri="{DCECCB84-F9BA-43D5-87BE-67443E8EF086}">
      <p15:sldGuideLst xmlns:p15="http://schemas.microsoft.com/office/powerpoint/2012/main">
        <p15:guide id="1" orient="horz" pos="2160">
          <p15:clr>
            <a:srgbClr val="FBAE40"/>
          </p15:clr>
        </p15:guide>
        <p15:guide id="2" pos="597" userDrawn="1">
          <p15:clr>
            <a:srgbClr val="FBAE40"/>
          </p15:clr>
        </p15:guide>
        <p15:guide id="3" pos="710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E60974B-AE9D-4632-8866-DAC47078113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65A48E32-F841-40D4-A919-6CF83197B3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673C9C8E-AAB8-43AE-91F7-06BCB6DCE3A3}"/>
              </a:ext>
            </a:extLst>
          </p:cNvPr>
          <p:cNvSpPr>
            <a:spLocks noGrp="1"/>
          </p:cNvSpPr>
          <p:nvPr>
            <p:ph type="dt" sz="half" idx="10"/>
          </p:nvPr>
        </p:nvSpPr>
        <p:spPr>
          <a:xfrm>
            <a:off x="838200" y="6356350"/>
            <a:ext cx="2743200" cy="365125"/>
          </a:xfrm>
          <a:prstGeom prst="rect">
            <a:avLst/>
          </a:prstGeom>
        </p:spPr>
        <p:txBody>
          <a:bodyPr/>
          <a:lstStyle/>
          <a:p>
            <a:fld id="{4942E6B2-D473-4321-A08C-CE0531AB363F}" type="datetimeFigureOut">
              <a:rPr lang="zh-CN" altLang="en-US" smtClean="0"/>
              <a:t>2020/4/15</a:t>
            </a:fld>
            <a:endParaRPr lang="zh-CN" altLang="en-US"/>
          </a:p>
        </p:txBody>
      </p:sp>
      <p:sp>
        <p:nvSpPr>
          <p:cNvPr id="5" name="页脚占位符 4">
            <a:extLst>
              <a:ext uri="{FF2B5EF4-FFF2-40B4-BE49-F238E27FC236}">
                <a16:creationId xmlns:a16="http://schemas.microsoft.com/office/drawing/2014/main" xmlns="" id="{AEC5EACE-69DF-479B-8BCA-8A16F4AA932B}"/>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521A7005-5759-43EA-A2DA-0505B342C687}"/>
              </a:ext>
            </a:extLst>
          </p:cNvPr>
          <p:cNvSpPr>
            <a:spLocks noGrp="1"/>
          </p:cNvSpPr>
          <p:nvPr>
            <p:ph type="sldNum" sz="quarter" idx="12"/>
          </p:nvPr>
        </p:nvSpPr>
        <p:spPr>
          <a:xfrm>
            <a:off x="8610600" y="6356350"/>
            <a:ext cx="2743200" cy="365125"/>
          </a:xfrm>
          <a:prstGeom prst="rect">
            <a:avLst/>
          </a:prstGeom>
        </p:spPr>
        <p:txBody>
          <a:bodyPr/>
          <a:lstStyle/>
          <a:p>
            <a:fld id="{8C47A164-DE12-4D9B-86C1-DBDF2C16AEA9}" type="slidenum">
              <a:rPr lang="zh-CN" altLang="en-US" smtClean="0"/>
              <a:t>‹#›</a:t>
            </a:fld>
            <a:endParaRPr lang="zh-CN" altLang="en-US"/>
          </a:p>
        </p:txBody>
      </p:sp>
    </p:spTree>
    <p:extLst>
      <p:ext uri="{BB962C8B-B14F-4D97-AF65-F5344CB8AC3E}">
        <p14:creationId xmlns:p14="http://schemas.microsoft.com/office/powerpoint/2010/main" val="1710682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1A2BF13-D7F0-4810-B1A2-55A9CA6905E4}"/>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98E221B9-7BD1-40FB-ADB0-878A5EFFB047}"/>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E4C7DB04-3C85-4A50-858D-CEFE429F2BC7}"/>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2BC37CA8-135B-422F-BEBD-65384280FFA1}"/>
              </a:ext>
            </a:extLst>
          </p:cNvPr>
          <p:cNvSpPr>
            <a:spLocks noGrp="1"/>
          </p:cNvSpPr>
          <p:nvPr>
            <p:ph type="dt" sz="half" idx="10"/>
          </p:nvPr>
        </p:nvSpPr>
        <p:spPr>
          <a:xfrm>
            <a:off x="838200" y="6356350"/>
            <a:ext cx="2743200" cy="365125"/>
          </a:xfrm>
          <a:prstGeom prst="rect">
            <a:avLst/>
          </a:prstGeom>
        </p:spPr>
        <p:txBody>
          <a:bodyPr/>
          <a:lstStyle/>
          <a:p>
            <a:fld id="{4942E6B2-D473-4321-A08C-CE0531AB363F}" type="datetimeFigureOut">
              <a:rPr lang="zh-CN" altLang="en-US" smtClean="0"/>
              <a:t>2020/4/15</a:t>
            </a:fld>
            <a:endParaRPr lang="zh-CN" altLang="en-US"/>
          </a:p>
        </p:txBody>
      </p:sp>
      <p:sp>
        <p:nvSpPr>
          <p:cNvPr id="6" name="页脚占位符 5">
            <a:extLst>
              <a:ext uri="{FF2B5EF4-FFF2-40B4-BE49-F238E27FC236}">
                <a16:creationId xmlns:a16="http://schemas.microsoft.com/office/drawing/2014/main" xmlns="" id="{C055D949-1E37-4A32-B0D6-1644C28FFB0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E4A7FD10-0CB0-479F-944C-8FCEF8A6016D}"/>
              </a:ext>
            </a:extLst>
          </p:cNvPr>
          <p:cNvSpPr>
            <a:spLocks noGrp="1"/>
          </p:cNvSpPr>
          <p:nvPr>
            <p:ph type="sldNum" sz="quarter" idx="12"/>
          </p:nvPr>
        </p:nvSpPr>
        <p:spPr>
          <a:xfrm>
            <a:off x="8610600" y="6356350"/>
            <a:ext cx="2743200" cy="365125"/>
          </a:xfrm>
          <a:prstGeom prst="rect">
            <a:avLst/>
          </a:prstGeom>
        </p:spPr>
        <p:txBody>
          <a:bodyPr/>
          <a:lstStyle/>
          <a:p>
            <a:fld id="{8C47A164-DE12-4D9B-86C1-DBDF2C16AEA9}" type="slidenum">
              <a:rPr lang="zh-CN" altLang="en-US" smtClean="0"/>
              <a:t>‹#›</a:t>
            </a:fld>
            <a:endParaRPr lang="zh-CN" altLang="en-US"/>
          </a:p>
        </p:txBody>
      </p:sp>
    </p:spTree>
    <p:extLst>
      <p:ext uri="{BB962C8B-B14F-4D97-AF65-F5344CB8AC3E}">
        <p14:creationId xmlns:p14="http://schemas.microsoft.com/office/powerpoint/2010/main" val="539634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915D0CE-6BAC-4915-8475-29DD7277EA18}"/>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758A807-F83C-49B9-AFCD-5177FBCA0428}"/>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8610D29E-CF37-4097-AFD6-83AA706E5C05}"/>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531CD6F1-D4E0-4E52-833F-3149FE3B24F4}"/>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C286D43A-328A-4771-AFDF-0E9B79E7C561}"/>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39BA882F-7155-426D-8E53-9D2258F7F430}"/>
              </a:ext>
            </a:extLst>
          </p:cNvPr>
          <p:cNvSpPr>
            <a:spLocks noGrp="1"/>
          </p:cNvSpPr>
          <p:nvPr>
            <p:ph type="dt" sz="half" idx="10"/>
          </p:nvPr>
        </p:nvSpPr>
        <p:spPr>
          <a:xfrm>
            <a:off x="838200" y="6356350"/>
            <a:ext cx="2743200" cy="365125"/>
          </a:xfrm>
          <a:prstGeom prst="rect">
            <a:avLst/>
          </a:prstGeom>
        </p:spPr>
        <p:txBody>
          <a:bodyPr/>
          <a:lstStyle/>
          <a:p>
            <a:fld id="{4942E6B2-D473-4321-A08C-CE0531AB363F}" type="datetimeFigureOut">
              <a:rPr lang="zh-CN" altLang="en-US" smtClean="0"/>
              <a:t>2020/4/15</a:t>
            </a:fld>
            <a:endParaRPr lang="zh-CN" altLang="en-US"/>
          </a:p>
        </p:txBody>
      </p:sp>
      <p:sp>
        <p:nvSpPr>
          <p:cNvPr id="8" name="页脚占位符 7">
            <a:extLst>
              <a:ext uri="{FF2B5EF4-FFF2-40B4-BE49-F238E27FC236}">
                <a16:creationId xmlns:a16="http://schemas.microsoft.com/office/drawing/2014/main" xmlns="" id="{B3EC97DB-E5F6-41E3-AD07-8E513FEC5756}"/>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xmlns="" id="{6CDC3A64-F3EB-4FCA-8B69-616C6DCA9A02}"/>
              </a:ext>
            </a:extLst>
          </p:cNvPr>
          <p:cNvSpPr>
            <a:spLocks noGrp="1"/>
          </p:cNvSpPr>
          <p:nvPr>
            <p:ph type="sldNum" sz="quarter" idx="12"/>
          </p:nvPr>
        </p:nvSpPr>
        <p:spPr>
          <a:xfrm>
            <a:off x="8610600" y="6356350"/>
            <a:ext cx="2743200" cy="365125"/>
          </a:xfrm>
          <a:prstGeom prst="rect">
            <a:avLst/>
          </a:prstGeom>
        </p:spPr>
        <p:txBody>
          <a:bodyPr/>
          <a:lstStyle/>
          <a:p>
            <a:fld id="{8C47A164-DE12-4D9B-86C1-DBDF2C16AEA9}" type="slidenum">
              <a:rPr lang="zh-CN" altLang="en-US" smtClean="0"/>
              <a:t>‹#›</a:t>
            </a:fld>
            <a:endParaRPr lang="zh-CN" altLang="en-US"/>
          </a:p>
        </p:txBody>
      </p:sp>
    </p:spTree>
    <p:extLst>
      <p:ext uri="{BB962C8B-B14F-4D97-AF65-F5344CB8AC3E}">
        <p14:creationId xmlns:p14="http://schemas.microsoft.com/office/powerpoint/2010/main" val="1872674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90602C8-3AEA-422F-9572-C7CC720737A9}"/>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A77FF077-9C3B-4FE7-BEBE-E1725BB00A06}"/>
              </a:ext>
            </a:extLst>
          </p:cNvPr>
          <p:cNvSpPr>
            <a:spLocks noGrp="1"/>
          </p:cNvSpPr>
          <p:nvPr>
            <p:ph type="dt" sz="half" idx="10"/>
          </p:nvPr>
        </p:nvSpPr>
        <p:spPr>
          <a:xfrm>
            <a:off x="838200" y="6356350"/>
            <a:ext cx="2743200" cy="365125"/>
          </a:xfrm>
          <a:prstGeom prst="rect">
            <a:avLst/>
          </a:prstGeom>
        </p:spPr>
        <p:txBody>
          <a:bodyPr/>
          <a:lstStyle/>
          <a:p>
            <a:fld id="{4942E6B2-D473-4321-A08C-CE0531AB363F}" type="datetimeFigureOut">
              <a:rPr lang="zh-CN" altLang="en-US" smtClean="0"/>
              <a:t>2020/4/15</a:t>
            </a:fld>
            <a:endParaRPr lang="zh-CN" altLang="en-US"/>
          </a:p>
        </p:txBody>
      </p:sp>
      <p:sp>
        <p:nvSpPr>
          <p:cNvPr id="4" name="页脚占位符 3">
            <a:extLst>
              <a:ext uri="{FF2B5EF4-FFF2-40B4-BE49-F238E27FC236}">
                <a16:creationId xmlns:a16="http://schemas.microsoft.com/office/drawing/2014/main" xmlns="" id="{D0487540-3187-4E14-9521-08F20C45A8B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71A9E405-6943-4E1C-992C-3E24092A3C77}"/>
              </a:ext>
            </a:extLst>
          </p:cNvPr>
          <p:cNvSpPr>
            <a:spLocks noGrp="1"/>
          </p:cNvSpPr>
          <p:nvPr>
            <p:ph type="sldNum" sz="quarter" idx="12"/>
          </p:nvPr>
        </p:nvSpPr>
        <p:spPr>
          <a:xfrm>
            <a:off x="8610600" y="6356350"/>
            <a:ext cx="2743200" cy="365125"/>
          </a:xfrm>
          <a:prstGeom prst="rect">
            <a:avLst/>
          </a:prstGeom>
        </p:spPr>
        <p:txBody>
          <a:bodyPr/>
          <a:lstStyle/>
          <a:p>
            <a:fld id="{8C47A164-DE12-4D9B-86C1-DBDF2C16AEA9}" type="slidenum">
              <a:rPr lang="zh-CN" altLang="en-US" smtClean="0"/>
              <a:t>‹#›</a:t>
            </a:fld>
            <a:endParaRPr lang="zh-CN" altLang="en-US"/>
          </a:p>
        </p:txBody>
      </p:sp>
    </p:spTree>
    <p:extLst>
      <p:ext uri="{BB962C8B-B14F-4D97-AF65-F5344CB8AC3E}">
        <p14:creationId xmlns:p14="http://schemas.microsoft.com/office/powerpoint/2010/main" val="4151926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E51AD6DD-8882-4660-BCFE-D121E1752877}"/>
              </a:ext>
            </a:extLst>
          </p:cNvPr>
          <p:cNvSpPr>
            <a:spLocks noGrp="1"/>
          </p:cNvSpPr>
          <p:nvPr>
            <p:ph type="dt" sz="half" idx="10"/>
          </p:nvPr>
        </p:nvSpPr>
        <p:spPr>
          <a:xfrm>
            <a:off x="838200" y="6356350"/>
            <a:ext cx="2743200" cy="365125"/>
          </a:xfrm>
          <a:prstGeom prst="rect">
            <a:avLst/>
          </a:prstGeom>
        </p:spPr>
        <p:txBody>
          <a:bodyPr/>
          <a:lstStyle/>
          <a:p>
            <a:fld id="{4942E6B2-D473-4321-A08C-CE0531AB363F}" type="datetimeFigureOut">
              <a:rPr lang="zh-CN" altLang="en-US" smtClean="0"/>
              <a:t>2020/4/15</a:t>
            </a:fld>
            <a:endParaRPr lang="zh-CN" altLang="en-US"/>
          </a:p>
        </p:txBody>
      </p:sp>
      <p:sp>
        <p:nvSpPr>
          <p:cNvPr id="3" name="页脚占位符 2">
            <a:extLst>
              <a:ext uri="{FF2B5EF4-FFF2-40B4-BE49-F238E27FC236}">
                <a16:creationId xmlns:a16="http://schemas.microsoft.com/office/drawing/2014/main" xmlns="" id="{170CF3FB-4352-4AE8-B215-0690061175B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xmlns="" id="{2CFCF7E6-A15F-4B2F-ABC4-FC3AB7C0D795}"/>
              </a:ext>
            </a:extLst>
          </p:cNvPr>
          <p:cNvSpPr>
            <a:spLocks noGrp="1"/>
          </p:cNvSpPr>
          <p:nvPr>
            <p:ph type="sldNum" sz="quarter" idx="12"/>
          </p:nvPr>
        </p:nvSpPr>
        <p:spPr>
          <a:xfrm>
            <a:off x="8610600" y="6356350"/>
            <a:ext cx="2743200" cy="365125"/>
          </a:xfrm>
          <a:prstGeom prst="rect">
            <a:avLst/>
          </a:prstGeom>
        </p:spPr>
        <p:txBody>
          <a:bodyPr/>
          <a:lstStyle/>
          <a:p>
            <a:fld id="{8C47A164-DE12-4D9B-86C1-DBDF2C16AEA9}" type="slidenum">
              <a:rPr lang="zh-CN" altLang="en-US" smtClean="0"/>
              <a:t>‹#›</a:t>
            </a:fld>
            <a:endParaRPr lang="zh-CN" altLang="en-US"/>
          </a:p>
        </p:txBody>
      </p:sp>
    </p:spTree>
    <p:extLst>
      <p:ext uri="{BB962C8B-B14F-4D97-AF65-F5344CB8AC3E}">
        <p14:creationId xmlns:p14="http://schemas.microsoft.com/office/powerpoint/2010/main" val="38149137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992790"/>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6" r:id="rId3"/>
    <p:sldLayoutId id="2147483663"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4.xml"/><Relationship Id="rId4" Type="http://schemas.openxmlformats.org/officeDocument/2006/relationships/chart" Target="../charts/char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www.51pptmoban.com/" TargetMode="Externa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EC940773-DC15-4C98-9E6A-0E1A1C7DC270}"/>
              </a:ext>
            </a:extLst>
          </p:cNvPr>
          <p:cNvSpPr>
            <a:spLocks noGrp="1"/>
          </p:cNvSpPr>
          <p:nvPr>
            <p:ph type="body" sz="quarter" idx="10"/>
          </p:nvPr>
        </p:nvSpPr>
        <p:spPr/>
        <p:txBody>
          <a:bodyPr/>
          <a:lstStyle/>
          <a:p>
            <a:pPr lvl="0"/>
            <a:r>
              <a:rPr lang="zh-CN" altLang="en-US" dirty="0">
                <a:effectLst>
                  <a:outerShdw sx="1000" sy="1000" algn="tl" rotWithShape="0">
                    <a:prstClr val="black"/>
                  </a:outerShdw>
                </a:effectLst>
              </a:rPr>
              <a:t>商务工作汇报模板</a:t>
            </a:r>
            <a:endParaRPr lang="zh-CN" altLang="en-US" dirty="0"/>
          </a:p>
        </p:txBody>
      </p:sp>
      <p:sp>
        <p:nvSpPr>
          <p:cNvPr id="6" name="文本占位符 5">
            <a:extLst>
              <a:ext uri="{FF2B5EF4-FFF2-40B4-BE49-F238E27FC236}">
                <a16:creationId xmlns:a16="http://schemas.microsoft.com/office/drawing/2014/main" xmlns="" id="{6C30E532-9CA3-485D-8498-9F4810AF5748}"/>
              </a:ext>
            </a:extLst>
          </p:cNvPr>
          <p:cNvSpPr>
            <a:spLocks noGrp="1"/>
          </p:cNvSpPr>
          <p:nvPr>
            <p:ph type="body" sz="quarter" idx="11"/>
          </p:nvPr>
        </p:nvSpPr>
        <p:spPr/>
        <p:txBody>
          <a:bodyPr/>
          <a:lstStyle/>
          <a:p>
            <a:endParaRPr lang="zh-CN" altLang="en-US"/>
          </a:p>
        </p:txBody>
      </p:sp>
      <p:sp>
        <p:nvSpPr>
          <p:cNvPr id="4" name="文本占位符 3">
            <a:extLst>
              <a:ext uri="{FF2B5EF4-FFF2-40B4-BE49-F238E27FC236}">
                <a16:creationId xmlns:a16="http://schemas.microsoft.com/office/drawing/2014/main" xmlns="" id="{8165880D-0905-4924-B6FC-35DEA6590B39}"/>
              </a:ext>
            </a:extLst>
          </p:cNvPr>
          <p:cNvSpPr>
            <a:spLocks noGrp="1"/>
          </p:cNvSpPr>
          <p:nvPr>
            <p:ph type="body" sz="quarter" idx="12"/>
          </p:nvPr>
        </p:nvSpPr>
        <p:spPr/>
        <p:txBody>
          <a:bodyPr/>
          <a:lstStyle/>
          <a:p>
            <a:r>
              <a:rPr lang="en-US" altLang="zh-CN" dirty="0"/>
              <a:t>The user can demonstrate on a projector or computer print the presentation and make it into e used in a wider field</a:t>
            </a:r>
          </a:p>
          <a:p>
            <a:endParaRPr lang="zh-CN" altLang="en-US" dirty="0"/>
          </a:p>
        </p:txBody>
      </p:sp>
    </p:spTree>
    <p:extLst>
      <p:ext uri="{BB962C8B-B14F-4D97-AF65-F5344CB8AC3E}">
        <p14:creationId xmlns:p14="http://schemas.microsoft.com/office/powerpoint/2010/main" val="16985933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D18AFEB9-B1F2-40EF-BF45-9EC551EC1C4D}"/>
              </a:ext>
            </a:extLst>
          </p:cNvPr>
          <p:cNvSpPr>
            <a:spLocks noGrp="1"/>
          </p:cNvSpPr>
          <p:nvPr>
            <p:ph type="body" sz="quarter" idx="10"/>
          </p:nvPr>
        </p:nvSpPr>
        <p:spPr/>
        <p:txBody>
          <a:bodyPr/>
          <a:lstStyle/>
          <a:p>
            <a:r>
              <a:rPr lang="zh-CN" altLang="en-US" dirty="0"/>
              <a:t>标题文字填此处</a:t>
            </a:r>
          </a:p>
          <a:p>
            <a:endParaRPr lang="zh-CN" altLang="en-US" dirty="0"/>
          </a:p>
        </p:txBody>
      </p:sp>
      <p:sp>
        <p:nvSpPr>
          <p:cNvPr id="3" name="文本占位符 2">
            <a:extLst>
              <a:ext uri="{FF2B5EF4-FFF2-40B4-BE49-F238E27FC236}">
                <a16:creationId xmlns:a16="http://schemas.microsoft.com/office/drawing/2014/main" xmlns="" id="{9F4413D1-1393-4AE7-A71E-E1C58E53099F}"/>
              </a:ext>
            </a:extLst>
          </p:cNvPr>
          <p:cNvSpPr>
            <a:spLocks noGrp="1"/>
          </p:cNvSpPr>
          <p:nvPr>
            <p:ph type="body" sz="quarter" idx="11"/>
          </p:nvPr>
        </p:nvSpPr>
        <p:spPr/>
        <p:txBody>
          <a:bodyPr/>
          <a:lstStyle/>
          <a:p>
            <a:r>
              <a:rPr lang="en-US" altLang="zh-CN" dirty="0">
                <a:solidFill>
                  <a:schemeClr val="tx1">
                    <a:lumMod val="65000"/>
                    <a:lumOff val="35000"/>
                  </a:schemeClr>
                </a:solidFill>
              </a:rPr>
              <a:t>print the presentation and make it into a film to be used in a wider field</a:t>
            </a:r>
            <a:endParaRPr lang="zh-CN" altLang="en-US" dirty="0"/>
          </a:p>
          <a:p>
            <a:endParaRPr lang="zh-CN" altLang="en-US" dirty="0"/>
          </a:p>
        </p:txBody>
      </p:sp>
      <p:sp>
        <p:nvSpPr>
          <p:cNvPr id="15" name="等腰三角形 14">
            <a:extLst>
              <a:ext uri="{FF2B5EF4-FFF2-40B4-BE49-F238E27FC236}">
                <a16:creationId xmlns:a16="http://schemas.microsoft.com/office/drawing/2014/main" xmlns="" id="{55328117-2B3F-46B3-BA73-C5985AF3FAAB}"/>
              </a:ext>
            </a:extLst>
          </p:cNvPr>
          <p:cNvSpPr/>
          <p:nvPr/>
        </p:nvSpPr>
        <p:spPr>
          <a:xfrm>
            <a:off x="4894569" y="1457791"/>
            <a:ext cx="2402861" cy="207143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a:extLst>
              <a:ext uri="{FF2B5EF4-FFF2-40B4-BE49-F238E27FC236}">
                <a16:creationId xmlns:a16="http://schemas.microsoft.com/office/drawing/2014/main" xmlns="" id="{22011FF3-A469-4759-8F9B-C41D0921F2B5}"/>
              </a:ext>
            </a:extLst>
          </p:cNvPr>
          <p:cNvSpPr/>
          <p:nvPr/>
        </p:nvSpPr>
        <p:spPr>
          <a:xfrm flipV="1">
            <a:off x="4894569" y="3825720"/>
            <a:ext cx="2402861" cy="2071432"/>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xmlns="" id="{8AECF22C-6BB8-40AB-B6BB-05AF028D25D6}"/>
              </a:ext>
            </a:extLst>
          </p:cNvPr>
          <p:cNvGrpSpPr/>
          <p:nvPr/>
        </p:nvGrpSpPr>
        <p:grpSpPr>
          <a:xfrm>
            <a:off x="5858322" y="4104307"/>
            <a:ext cx="475356" cy="938874"/>
            <a:chOff x="9278610" y="4255842"/>
            <a:chExt cx="522031" cy="1031063"/>
          </a:xfrm>
          <a:solidFill>
            <a:schemeClr val="bg1"/>
          </a:solidFill>
        </p:grpSpPr>
        <p:sp>
          <p:nvSpPr>
            <p:cNvPr id="23" name="任意多边形: 形状 22">
              <a:extLst>
                <a:ext uri="{FF2B5EF4-FFF2-40B4-BE49-F238E27FC236}">
                  <a16:creationId xmlns:a16="http://schemas.microsoft.com/office/drawing/2014/main" xmlns="" id="{71209361-8DB0-4B91-9006-F359AAF2A822}"/>
                </a:ext>
              </a:extLst>
            </p:cNvPr>
            <p:cNvSpPr>
              <a:spLocks noChangeAspect="1"/>
            </p:cNvSpPr>
            <p:nvPr/>
          </p:nvSpPr>
          <p:spPr bwMode="auto">
            <a:xfrm>
              <a:off x="9385125" y="4255842"/>
              <a:ext cx="309002" cy="308569"/>
            </a:xfrm>
            <a:custGeom>
              <a:avLst/>
              <a:gdLst>
                <a:gd name="connsiteX0" fmla="*/ 154597 w 309002"/>
                <a:gd name="connsiteY0" fmla="*/ 0 h 308569"/>
                <a:gd name="connsiteX1" fmla="*/ 309002 w 309002"/>
                <a:gd name="connsiteY1" fmla="*/ 154381 h 308569"/>
                <a:gd name="connsiteX2" fmla="*/ 154597 w 309002"/>
                <a:gd name="connsiteY2" fmla="*/ 308569 h 308569"/>
                <a:gd name="connsiteX3" fmla="*/ 0 w 309002"/>
                <a:gd name="connsiteY3" fmla="*/ 154381 h 308569"/>
                <a:gd name="connsiteX4" fmla="*/ 154597 w 309002"/>
                <a:gd name="connsiteY4" fmla="*/ 0 h 308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002" h="308569">
                  <a:moveTo>
                    <a:pt x="154597" y="0"/>
                  </a:moveTo>
                  <a:cubicBezTo>
                    <a:pt x="239693" y="0"/>
                    <a:pt x="309002" y="69212"/>
                    <a:pt x="309002" y="154381"/>
                  </a:cubicBezTo>
                  <a:cubicBezTo>
                    <a:pt x="309002" y="239358"/>
                    <a:pt x="239693" y="308569"/>
                    <a:pt x="154597" y="308569"/>
                  </a:cubicBezTo>
                  <a:cubicBezTo>
                    <a:pt x="69309" y="308569"/>
                    <a:pt x="0" y="239358"/>
                    <a:pt x="0" y="154381"/>
                  </a:cubicBezTo>
                  <a:cubicBezTo>
                    <a:pt x="0" y="69212"/>
                    <a:pt x="69309" y="0"/>
                    <a:pt x="154597" y="0"/>
                  </a:cubicBezTo>
                  <a:close/>
                </a:path>
              </a:pathLst>
            </a:custGeom>
            <a:grpFill/>
            <a:ln>
              <a:noFill/>
            </a:ln>
          </p:spPr>
        </p:sp>
        <p:sp>
          <p:nvSpPr>
            <p:cNvPr id="21" name="任意多边形: 形状 20">
              <a:extLst>
                <a:ext uri="{FF2B5EF4-FFF2-40B4-BE49-F238E27FC236}">
                  <a16:creationId xmlns:a16="http://schemas.microsoft.com/office/drawing/2014/main" xmlns="" id="{F66720C8-97D3-4FD2-89F0-A4849DBA2A28}"/>
                </a:ext>
              </a:extLst>
            </p:cNvPr>
            <p:cNvSpPr>
              <a:spLocks noChangeAspect="1"/>
            </p:cNvSpPr>
            <p:nvPr/>
          </p:nvSpPr>
          <p:spPr bwMode="auto">
            <a:xfrm>
              <a:off x="9278610" y="4613629"/>
              <a:ext cx="522031" cy="673276"/>
            </a:xfrm>
            <a:custGeom>
              <a:avLst/>
              <a:gdLst>
                <a:gd name="connsiteX0" fmla="*/ 36051 w 522031"/>
                <a:gd name="connsiteY0" fmla="*/ 0 h 673276"/>
                <a:gd name="connsiteX1" fmla="*/ 485981 w 522031"/>
                <a:gd name="connsiteY1" fmla="*/ 0 h 673276"/>
                <a:gd name="connsiteX2" fmla="*/ 515629 w 522031"/>
                <a:gd name="connsiteY2" fmla="*/ 15380 h 673276"/>
                <a:gd name="connsiteX3" fmla="*/ 519672 w 522031"/>
                <a:gd name="connsiteY3" fmla="*/ 48448 h 673276"/>
                <a:gd name="connsiteX4" fmla="*/ 294804 w 522031"/>
                <a:gd name="connsiteY4" fmla="*/ 650013 h 673276"/>
                <a:gd name="connsiteX5" fmla="*/ 261112 w 522031"/>
                <a:gd name="connsiteY5" fmla="*/ 673276 h 673276"/>
                <a:gd name="connsiteX6" fmla="*/ 227228 w 522031"/>
                <a:gd name="connsiteY6" fmla="*/ 650013 h 673276"/>
                <a:gd name="connsiteX7" fmla="*/ 2360 w 522031"/>
                <a:gd name="connsiteY7" fmla="*/ 48448 h 673276"/>
                <a:gd name="connsiteX8" fmla="*/ 6403 w 522031"/>
                <a:gd name="connsiteY8" fmla="*/ 15380 h 673276"/>
                <a:gd name="connsiteX9" fmla="*/ 36051 w 522031"/>
                <a:gd name="connsiteY9" fmla="*/ 0 h 673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2031" h="673276">
                  <a:moveTo>
                    <a:pt x="36051" y="0"/>
                  </a:moveTo>
                  <a:lnTo>
                    <a:pt x="485981" y="0"/>
                  </a:lnTo>
                  <a:cubicBezTo>
                    <a:pt x="497725" y="0"/>
                    <a:pt x="508891" y="5767"/>
                    <a:pt x="515629" y="15380"/>
                  </a:cubicBezTo>
                  <a:cubicBezTo>
                    <a:pt x="522368" y="25185"/>
                    <a:pt x="523908" y="37489"/>
                    <a:pt x="519672" y="48448"/>
                  </a:cubicBezTo>
                  <a:lnTo>
                    <a:pt x="294804" y="650013"/>
                  </a:lnTo>
                  <a:cubicBezTo>
                    <a:pt x="289413" y="664048"/>
                    <a:pt x="276129" y="673276"/>
                    <a:pt x="261112" y="673276"/>
                  </a:cubicBezTo>
                  <a:cubicBezTo>
                    <a:pt x="245903" y="673276"/>
                    <a:pt x="232619" y="664048"/>
                    <a:pt x="227228" y="650013"/>
                  </a:cubicBezTo>
                  <a:lnTo>
                    <a:pt x="2360" y="48448"/>
                  </a:lnTo>
                  <a:cubicBezTo>
                    <a:pt x="-1876" y="37489"/>
                    <a:pt x="-336" y="25185"/>
                    <a:pt x="6403" y="15380"/>
                  </a:cubicBezTo>
                  <a:cubicBezTo>
                    <a:pt x="13141" y="5767"/>
                    <a:pt x="24307" y="0"/>
                    <a:pt x="36051" y="0"/>
                  </a:cubicBezTo>
                  <a:close/>
                </a:path>
              </a:pathLst>
            </a:custGeom>
            <a:grpFill/>
            <a:ln>
              <a:noFill/>
            </a:ln>
          </p:spPr>
        </p:sp>
      </p:grpSp>
      <p:grpSp>
        <p:nvGrpSpPr>
          <p:cNvPr id="26" name="组合 25">
            <a:extLst>
              <a:ext uri="{FF2B5EF4-FFF2-40B4-BE49-F238E27FC236}">
                <a16:creationId xmlns:a16="http://schemas.microsoft.com/office/drawing/2014/main" xmlns="" id="{8CED09FE-AF5C-4884-9BEA-AB77794C86A4}"/>
              </a:ext>
            </a:extLst>
          </p:cNvPr>
          <p:cNvGrpSpPr/>
          <p:nvPr/>
        </p:nvGrpSpPr>
        <p:grpSpPr>
          <a:xfrm>
            <a:off x="5858322" y="2190620"/>
            <a:ext cx="475356" cy="938874"/>
            <a:chOff x="10204026" y="4255842"/>
            <a:chExt cx="522031" cy="1031063"/>
          </a:xfrm>
          <a:solidFill>
            <a:schemeClr val="bg1"/>
          </a:solidFill>
        </p:grpSpPr>
        <p:sp>
          <p:nvSpPr>
            <p:cNvPr id="22" name="任意多边形: 形状 21">
              <a:extLst>
                <a:ext uri="{FF2B5EF4-FFF2-40B4-BE49-F238E27FC236}">
                  <a16:creationId xmlns:a16="http://schemas.microsoft.com/office/drawing/2014/main" xmlns="" id="{B4E21942-C6EF-4672-A580-D2DB1579D66F}"/>
                </a:ext>
              </a:extLst>
            </p:cNvPr>
            <p:cNvSpPr>
              <a:spLocks noChangeAspect="1"/>
            </p:cNvSpPr>
            <p:nvPr/>
          </p:nvSpPr>
          <p:spPr bwMode="auto">
            <a:xfrm>
              <a:off x="10310397" y="4255842"/>
              <a:ext cx="309001" cy="308569"/>
            </a:xfrm>
            <a:custGeom>
              <a:avLst/>
              <a:gdLst>
                <a:gd name="connsiteX0" fmla="*/ 154597 w 309001"/>
                <a:gd name="connsiteY0" fmla="*/ 0 h 308569"/>
                <a:gd name="connsiteX1" fmla="*/ 309001 w 309001"/>
                <a:gd name="connsiteY1" fmla="*/ 154381 h 308569"/>
                <a:gd name="connsiteX2" fmla="*/ 154597 w 309001"/>
                <a:gd name="connsiteY2" fmla="*/ 308569 h 308569"/>
                <a:gd name="connsiteX3" fmla="*/ 0 w 309001"/>
                <a:gd name="connsiteY3" fmla="*/ 154381 h 308569"/>
                <a:gd name="connsiteX4" fmla="*/ 154597 w 309001"/>
                <a:gd name="connsiteY4" fmla="*/ 0 h 308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001" h="308569">
                  <a:moveTo>
                    <a:pt x="154597" y="0"/>
                  </a:moveTo>
                  <a:cubicBezTo>
                    <a:pt x="239693" y="0"/>
                    <a:pt x="309001" y="69212"/>
                    <a:pt x="309001" y="154381"/>
                  </a:cubicBezTo>
                  <a:cubicBezTo>
                    <a:pt x="309001" y="239358"/>
                    <a:pt x="239693" y="308569"/>
                    <a:pt x="154597" y="308569"/>
                  </a:cubicBezTo>
                  <a:cubicBezTo>
                    <a:pt x="69309" y="308569"/>
                    <a:pt x="0" y="239358"/>
                    <a:pt x="0" y="154381"/>
                  </a:cubicBezTo>
                  <a:cubicBezTo>
                    <a:pt x="0" y="69212"/>
                    <a:pt x="69309" y="0"/>
                    <a:pt x="154597" y="0"/>
                  </a:cubicBezTo>
                  <a:close/>
                </a:path>
              </a:pathLst>
            </a:custGeom>
            <a:grpFill/>
            <a:ln>
              <a:noFill/>
            </a:ln>
          </p:spPr>
        </p:sp>
        <p:sp>
          <p:nvSpPr>
            <p:cNvPr id="20" name="任意多边形: 形状 19">
              <a:extLst>
                <a:ext uri="{FF2B5EF4-FFF2-40B4-BE49-F238E27FC236}">
                  <a16:creationId xmlns:a16="http://schemas.microsoft.com/office/drawing/2014/main" xmlns="" id="{6081D929-9EDC-48CD-B16C-44FE9A02EB0E}"/>
                </a:ext>
              </a:extLst>
            </p:cNvPr>
            <p:cNvSpPr>
              <a:spLocks noChangeAspect="1"/>
            </p:cNvSpPr>
            <p:nvPr/>
          </p:nvSpPr>
          <p:spPr bwMode="auto">
            <a:xfrm>
              <a:off x="10204026" y="4613629"/>
              <a:ext cx="522031" cy="673276"/>
            </a:xfrm>
            <a:custGeom>
              <a:avLst/>
              <a:gdLst>
                <a:gd name="connsiteX0" fmla="*/ 260968 w 522031"/>
                <a:gd name="connsiteY0" fmla="*/ 0 h 673276"/>
                <a:gd name="connsiteX1" fmla="*/ 294660 w 522031"/>
                <a:gd name="connsiteY1" fmla="*/ 23455 h 673276"/>
                <a:gd name="connsiteX2" fmla="*/ 518566 w 522031"/>
                <a:gd name="connsiteY2" fmla="*/ 621944 h 673276"/>
                <a:gd name="connsiteX3" fmla="*/ 522031 w 522031"/>
                <a:gd name="connsiteY3" fmla="*/ 637324 h 673276"/>
                <a:gd name="connsiteX4" fmla="*/ 486029 w 522031"/>
                <a:gd name="connsiteY4" fmla="*/ 673276 h 673276"/>
                <a:gd name="connsiteX5" fmla="*/ 485836 w 522031"/>
                <a:gd name="connsiteY5" fmla="*/ 673276 h 673276"/>
                <a:gd name="connsiteX6" fmla="*/ 35907 w 522031"/>
                <a:gd name="connsiteY6" fmla="*/ 673276 h 673276"/>
                <a:gd name="connsiteX7" fmla="*/ 6451 w 522031"/>
                <a:gd name="connsiteY7" fmla="*/ 657895 h 673276"/>
                <a:gd name="connsiteX8" fmla="*/ 2215 w 522031"/>
                <a:gd name="connsiteY8" fmla="*/ 624828 h 673276"/>
                <a:gd name="connsiteX9" fmla="*/ 227276 w 522031"/>
                <a:gd name="connsiteY9" fmla="*/ 23455 h 673276"/>
                <a:gd name="connsiteX10" fmla="*/ 260968 w 522031"/>
                <a:gd name="connsiteY10" fmla="*/ 0 h 673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2031" h="673276">
                  <a:moveTo>
                    <a:pt x="260968" y="0"/>
                  </a:moveTo>
                  <a:cubicBezTo>
                    <a:pt x="275985" y="0"/>
                    <a:pt x="289462" y="9228"/>
                    <a:pt x="294660" y="23455"/>
                  </a:cubicBezTo>
                  <a:lnTo>
                    <a:pt x="518566" y="621944"/>
                  </a:lnTo>
                  <a:cubicBezTo>
                    <a:pt x="520683" y="626558"/>
                    <a:pt x="522031" y="631749"/>
                    <a:pt x="522031" y="637324"/>
                  </a:cubicBezTo>
                  <a:cubicBezTo>
                    <a:pt x="522031" y="657319"/>
                    <a:pt x="505859" y="673276"/>
                    <a:pt x="486029" y="673276"/>
                  </a:cubicBezTo>
                  <a:cubicBezTo>
                    <a:pt x="486029" y="673276"/>
                    <a:pt x="485836" y="673276"/>
                    <a:pt x="485836" y="673276"/>
                  </a:cubicBezTo>
                  <a:lnTo>
                    <a:pt x="35907" y="673276"/>
                  </a:lnTo>
                  <a:cubicBezTo>
                    <a:pt x="24163" y="673276"/>
                    <a:pt x="13189" y="667508"/>
                    <a:pt x="6451" y="657895"/>
                  </a:cubicBezTo>
                  <a:cubicBezTo>
                    <a:pt x="-287" y="648283"/>
                    <a:pt x="-1828" y="635786"/>
                    <a:pt x="2215" y="624828"/>
                  </a:cubicBezTo>
                  <a:lnTo>
                    <a:pt x="227276" y="23455"/>
                  </a:lnTo>
                  <a:cubicBezTo>
                    <a:pt x="232474" y="9228"/>
                    <a:pt x="245951" y="0"/>
                    <a:pt x="260968" y="0"/>
                  </a:cubicBezTo>
                  <a:close/>
                </a:path>
              </a:pathLst>
            </a:custGeom>
            <a:grpFill/>
            <a:ln>
              <a:noFill/>
            </a:ln>
          </p:spPr>
        </p:sp>
      </p:grpSp>
      <p:sp>
        <p:nvSpPr>
          <p:cNvPr id="28" name="矩形 27">
            <a:extLst>
              <a:ext uri="{FF2B5EF4-FFF2-40B4-BE49-F238E27FC236}">
                <a16:creationId xmlns:a16="http://schemas.microsoft.com/office/drawing/2014/main" xmlns="" id="{AE13D083-2A7E-49FB-A3CC-A203DE747EEE}"/>
              </a:ext>
            </a:extLst>
          </p:cNvPr>
          <p:cNvSpPr/>
          <p:nvPr/>
        </p:nvSpPr>
        <p:spPr>
          <a:xfrm>
            <a:off x="1780674" y="2343399"/>
            <a:ext cx="3177726" cy="596671"/>
          </a:xfrm>
          <a:prstGeom prst="rect">
            <a:avLst/>
          </a:prstGeom>
        </p:spPr>
        <p:txBody>
          <a:bodyPr wrap="square" lIns="91280" tIns="45641" rIns="91280" bIns="45641">
            <a:spAutoFit/>
          </a:bodyPr>
          <a:lstStyle/>
          <a:p>
            <a:pPr algn="just">
              <a:lnSpc>
                <a:spcPct val="120000"/>
              </a:lnSpc>
            </a:pPr>
            <a:r>
              <a:rPr lang="zh-CN" altLang="en-US" sz="1400" dirty="0">
                <a:solidFill>
                  <a:schemeClr val="tx1">
                    <a:lumMod val="75000"/>
                    <a:lumOff val="25000"/>
                  </a:schemeClr>
                </a:solidFill>
                <a:latin typeface="+mn-ea"/>
                <a:sym typeface="+mn-ea"/>
              </a:rPr>
              <a:t>点击编辑文字内容点击编辑文字内容</a:t>
            </a:r>
            <a:endParaRPr lang="en-US" altLang="zh-CN" sz="1400" dirty="0">
              <a:solidFill>
                <a:schemeClr val="tx1">
                  <a:lumMod val="75000"/>
                  <a:lumOff val="25000"/>
                </a:schemeClr>
              </a:solidFill>
              <a:latin typeface="+mn-ea"/>
              <a:sym typeface="+mn-ea"/>
            </a:endParaRPr>
          </a:p>
          <a:p>
            <a:pPr algn="just">
              <a:lnSpc>
                <a:spcPct val="120000"/>
              </a:lnSpc>
            </a:pPr>
            <a:r>
              <a:rPr lang="zh-CN" altLang="en-US" sz="1400" dirty="0">
                <a:solidFill>
                  <a:schemeClr val="tx1">
                    <a:lumMod val="75000"/>
                    <a:lumOff val="25000"/>
                  </a:schemeClr>
                </a:solidFill>
                <a:latin typeface="+mn-ea"/>
                <a:sym typeface="+mn-ea"/>
              </a:rPr>
              <a:t>点击编辑文字内容点击编辑文字内容</a:t>
            </a:r>
          </a:p>
        </p:txBody>
      </p:sp>
      <p:sp>
        <p:nvSpPr>
          <p:cNvPr id="29" name="TextBox 498">
            <a:extLst>
              <a:ext uri="{FF2B5EF4-FFF2-40B4-BE49-F238E27FC236}">
                <a16:creationId xmlns:a16="http://schemas.microsoft.com/office/drawing/2014/main" xmlns="" id="{592265C7-B841-4B41-81DC-E490FB8753FE}"/>
              </a:ext>
            </a:extLst>
          </p:cNvPr>
          <p:cNvSpPr txBox="1"/>
          <p:nvPr/>
        </p:nvSpPr>
        <p:spPr>
          <a:xfrm>
            <a:off x="3542628" y="1836677"/>
            <a:ext cx="1415772" cy="338554"/>
          </a:xfrm>
          <a:prstGeom prst="rect">
            <a:avLst/>
          </a:prstGeom>
          <a:noFill/>
        </p:spPr>
        <p:txBody>
          <a:bodyPr wrap="none" rtlCol="0" anchor="ctr">
            <a:spAutoFit/>
          </a:bodyPr>
          <a:lstStyle/>
          <a:p>
            <a:pPr lvl="0" algn="r"/>
            <a:r>
              <a:rPr lang="zh-CN" altLang="en-US" sz="1600"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sp>
        <p:nvSpPr>
          <p:cNvPr id="30" name="矩形 29">
            <a:extLst>
              <a:ext uri="{FF2B5EF4-FFF2-40B4-BE49-F238E27FC236}">
                <a16:creationId xmlns:a16="http://schemas.microsoft.com/office/drawing/2014/main" xmlns="" id="{73FD50E3-EDC4-4E50-8F85-356571492C72}"/>
              </a:ext>
            </a:extLst>
          </p:cNvPr>
          <p:cNvSpPr/>
          <p:nvPr/>
        </p:nvSpPr>
        <p:spPr>
          <a:xfrm>
            <a:off x="1716843" y="5137554"/>
            <a:ext cx="3177726" cy="596671"/>
          </a:xfrm>
          <a:prstGeom prst="rect">
            <a:avLst/>
          </a:prstGeom>
        </p:spPr>
        <p:txBody>
          <a:bodyPr wrap="square" lIns="91280" tIns="45641" rIns="91280" bIns="45641">
            <a:spAutoFit/>
          </a:bodyPr>
          <a:lstStyle/>
          <a:p>
            <a:pPr algn="just">
              <a:lnSpc>
                <a:spcPct val="120000"/>
              </a:lnSpc>
            </a:pPr>
            <a:r>
              <a:rPr lang="zh-CN" altLang="en-US" sz="1400" dirty="0">
                <a:solidFill>
                  <a:schemeClr val="tx1">
                    <a:lumMod val="75000"/>
                    <a:lumOff val="25000"/>
                  </a:schemeClr>
                </a:solidFill>
                <a:latin typeface="+mn-ea"/>
                <a:sym typeface="+mn-ea"/>
              </a:rPr>
              <a:t>点击编辑文字内容点击编辑文字内容</a:t>
            </a:r>
            <a:endParaRPr lang="en-US" altLang="zh-CN" sz="1400" dirty="0">
              <a:solidFill>
                <a:schemeClr val="tx1">
                  <a:lumMod val="75000"/>
                  <a:lumOff val="25000"/>
                </a:schemeClr>
              </a:solidFill>
              <a:latin typeface="+mn-ea"/>
              <a:sym typeface="+mn-ea"/>
            </a:endParaRPr>
          </a:p>
          <a:p>
            <a:pPr algn="just">
              <a:lnSpc>
                <a:spcPct val="120000"/>
              </a:lnSpc>
            </a:pPr>
            <a:r>
              <a:rPr lang="zh-CN" altLang="en-US" sz="1400" dirty="0">
                <a:solidFill>
                  <a:schemeClr val="tx1">
                    <a:lumMod val="75000"/>
                    <a:lumOff val="25000"/>
                  </a:schemeClr>
                </a:solidFill>
                <a:latin typeface="+mn-ea"/>
                <a:sym typeface="+mn-ea"/>
              </a:rPr>
              <a:t>点击编辑文字内容点击编辑文字内容</a:t>
            </a:r>
          </a:p>
        </p:txBody>
      </p:sp>
      <p:sp>
        <p:nvSpPr>
          <p:cNvPr id="31" name="TextBox 498">
            <a:extLst>
              <a:ext uri="{FF2B5EF4-FFF2-40B4-BE49-F238E27FC236}">
                <a16:creationId xmlns:a16="http://schemas.microsoft.com/office/drawing/2014/main" xmlns="" id="{F4854535-2FB6-4548-8D63-450B8D79F10C}"/>
              </a:ext>
            </a:extLst>
          </p:cNvPr>
          <p:cNvSpPr txBox="1"/>
          <p:nvPr/>
        </p:nvSpPr>
        <p:spPr>
          <a:xfrm>
            <a:off x="3478797" y="4630832"/>
            <a:ext cx="1415772" cy="338554"/>
          </a:xfrm>
          <a:prstGeom prst="rect">
            <a:avLst/>
          </a:prstGeom>
          <a:noFill/>
        </p:spPr>
        <p:txBody>
          <a:bodyPr wrap="none" rtlCol="0" anchor="ctr">
            <a:spAutoFit/>
          </a:bodyPr>
          <a:lstStyle/>
          <a:p>
            <a:pPr lvl="0" algn="r"/>
            <a:r>
              <a:rPr lang="zh-CN" altLang="en-US" sz="1600"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sp>
        <p:nvSpPr>
          <p:cNvPr id="32" name="矩形 31">
            <a:extLst>
              <a:ext uri="{FF2B5EF4-FFF2-40B4-BE49-F238E27FC236}">
                <a16:creationId xmlns:a16="http://schemas.microsoft.com/office/drawing/2014/main" xmlns="" id="{638D7A5D-49DB-4A03-A8FB-B37598FD0CF3}"/>
              </a:ext>
            </a:extLst>
          </p:cNvPr>
          <p:cNvSpPr/>
          <p:nvPr/>
        </p:nvSpPr>
        <p:spPr>
          <a:xfrm>
            <a:off x="7297430" y="5137554"/>
            <a:ext cx="3177726" cy="596671"/>
          </a:xfrm>
          <a:prstGeom prst="rect">
            <a:avLst/>
          </a:prstGeom>
        </p:spPr>
        <p:txBody>
          <a:bodyPr wrap="square" lIns="91280" tIns="45641" rIns="91280" bIns="45641">
            <a:spAutoFit/>
          </a:bodyPr>
          <a:lstStyle/>
          <a:p>
            <a:pPr algn="just">
              <a:lnSpc>
                <a:spcPct val="120000"/>
              </a:lnSpc>
            </a:pPr>
            <a:r>
              <a:rPr lang="zh-CN" altLang="en-US" sz="1400" dirty="0">
                <a:solidFill>
                  <a:schemeClr val="tx1">
                    <a:lumMod val="75000"/>
                    <a:lumOff val="25000"/>
                  </a:schemeClr>
                </a:solidFill>
                <a:latin typeface="+mn-ea"/>
                <a:sym typeface="+mn-ea"/>
              </a:rPr>
              <a:t>点击编辑文字内容点击编辑文字内容</a:t>
            </a:r>
            <a:endParaRPr lang="en-US" altLang="zh-CN" sz="1400" dirty="0">
              <a:solidFill>
                <a:schemeClr val="tx1">
                  <a:lumMod val="75000"/>
                  <a:lumOff val="25000"/>
                </a:schemeClr>
              </a:solidFill>
              <a:latin typeface="+mn-ea"/>
              <a:sym typeface="+mn-ea"/>
            </a:endParaRPr>
          </a:p>
          <a:p>
            <a:pPr algn="just">
              <a:lnSpc>
                <a:spcPct val="120000"/>
              </a:lnSpc>
            </a:pPr>
            <a:r>
              <a:rPr lang="zh-CN" altLang="en-US" sz="1400" dirty="0">
                <a:solidFill>
                  <a:schemeClr val="tx1">
                    <a:lumMod val="75000"/>
                    <a:lumOff val="25000"/>
                  </a:schemeClr>
                </a:solidFill>
                <a:latin typeface="+mn-ea"/>
                <a:sym typeface="+mn-ea"/>
              </a:rPr>
              <a:t>点击编辑文字内容点击编辑文字内容</a:t>
            </a:r>
          </a:p>
        </p:txBody>
      </p:sp>
      <p:sp>
        <p:nvSpPr>
          <p:cNvPr id="33" name="TextBox 498">
            <a:extLst>
              <a:ext uri="{FF2B5EF4-FFF2-40B4-BE49-F238E27FC236}">
                <a16:creationId xmlns:a16="http://schemas.microsoft.com/office/drawing/2014/main" xmlns="" id="{DB7ECE3D-BCA6-4A3C-9357-7D6219B2FACC}"/>
              </a:ext>
            </a:extLst>
          </p:cNvPr>
          <p:cNvSpPr txBox="1"/>
          <p:nvPr/>
        </p:nvSpPr>
        <p:spPr>
          <a:xfrm>
            <a:off x="7297430" y="4630832"/>
            <a:ext cx="1415772" cy="338554"/>
          </a:xfrm>
          <a:prstGeom prst="rect">
            <a:avLst/>
          </a:prstGeom>
          <a:noFill/>
        </p:spPr>
        <p:txBody>
          <a:bodyPr wrap="none" rtlCol="0" anchor="ctr">
            <a:spAutoFit/>
          </a:bodyPr>
          <a:lstStyle/>
          <a:p>
            <a:pPr lvl="0" algn="r"/>
            <a:r>
              <a:rPr lang="zh-CN" altLang="en-US" sz="1600"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sp>
        <p:nvSpPr>
          <p:cNvPr id="34" name="矩形 33">
            <a:extLst>
              <a:ext uri="{FF2B5EF4-FFF2-40B4-BE49-F238E27FC236}">
                <a16:creationId xmlns:a16="http://schemas.microsoft.com/office/drawing/2014/main" xmlns="" id="{70D21246-01D7-4FF3-9B62-C9CF20A328D1}"/>
              </a:ext>
            </a:extLst>
          </p:cNvPr>
          <p:cNvSpPr/>
          <p:nvPr/>
        </p:nvSpPr>
        <p:spPr>
          <a:xfrm>
            <a:off x="7316633" y="2343399"/>
            <a:ext cx="3177726" cy="596671"/>
          </a:xfrm>
          <a:prstGeom prst="rect">
            <a:avLst/>
          </a:prstGeom>
        </p:spPr>
        <p:txBody>
          <a:bodyPr wrap="square" lIns="91280" tIns="45641" rIns="91280" bIns="45641">
            <a:spAutoFit/>
          </a:bodyPr>
          <a:lstStyle/>
          <a:p>
            <a:pPr algn="just">
              <a:lnSpc>
                <a:spcPct val="120000"/>
              </a:lnSpc>
            </a:pPr>
            <a:r>
              <a:rPr lang="zh-CN" altLang="en-US" sz="1400" dirty="0">
                <a:solidFill>
                  <a:schemeClr val="tx1">
                    <a:lumMod val="75000"/>
                    <a:lumOff val="25000"/>
                  </a:schemeClr>
                </a:solidFill>
                <a:latin typeface="+mn-ea"/>
                <a:sym typeface="+mn-ea"/>
              </a:rPr>
              <a:t>点击编辑文字内容点击编辑文字内容</a:t>
            </a:r>
            <a:endParaRPr lang="en-US" altLang="zh-CN" sz="1400" dirty="0">
              <a:solidFill>
                <a:schemeClr val="tx1">
                  <a:lumMod val="75000"/>
                  <a:lumOff val="25000"/>
                </a:schemeClr>
              </a:solidFill>
              <a:latin typeface="+mn-ea"/>
              <a:sym typeface="+mn-ea"/>
            </a:endParaRPr>
          </a:p>
          <a:p>
            <a:pPr algn="just">
              <a:lnSpc>
                <a:spcPct val="120000"/>
              </a:lnSpc>
            </a:pPr>
            <a:r>
              <a:rPr lang="zh-CN" altLang="en-US" sz="1400" dirty="0">
                <a:solidFill>
                  <a:schemeClr val="tx1">
                    <a:lumMod val="75000"/>
                    <a:lumOff val="25000"/>
                  </a:schemeClr>
                </a:solidFill>
                <a:latin typeface="+mn-ea"/>
                <a:sym typeface="+mn-ea"/>
              </a:rPr>
              <a:t>点击编辑文字内容点击编辑文字内容</a:t>
            </a:r>
          </a:p>
        </p:txBody>
      </p:sp>
      <p:sp>
        <p:nvSpPr>
          <p:cNvPr id="35" name="TextBox 498">
            <a:extLst>
              <a:ext uri="{FF2B5EF4-FFF2-40B4-BE49-F238E27FC236}">
                <a16:creationId xmlns:a16="http://schemas.microsoft.com/office/drawing/2014/main" xmlns="" id="{9FB28236-5F83-461C-8DC0-57972A621A4C}"/>
              </a:ext>
            </a:extLst>
          </p:cNvPr>
          <p:cNvSpPr txBox="1"/>
          <p:nvPr/>
        </p:nvSpPr>
        <p:spPr>
          <a:xfrm>
            <a:off x="7316633" y="1836677"/>
            <a:ext cx="1415772" cy="338554"/>
          </a:xfrm>
          <a:prstGeom prst="rect">
            <a:avLst/>
          </a:prstGeom>
          <a:noFill/>
        </p:spPr>
        <p:txBody>
          <a:bodyPr wrap="none" rtlCol="0" anchor="ctr">
            <a:spAutoFit/>
          </a:bodyPr>
          <a:lstStyle/>
          <a:p>
            <a:pPr lvl="0" algn="r"/>
            <a:r>
              <a:rPr lang="zh-CN" altLang="en-US" sz="1600"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spTree>
    <p:custDataLst>
      <p:tags r:id="rId1"/>
    </p:custDataLst>
    <p:extLst>
      <p:ext uri="{BB962C8B-B14F-4D97-AF65-F5344CB8AC3E}">
        <p14:creationId xmlns:p14="http://schemas.microsoft.com/office/powerpoint/2010/main" val="19951559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2C3A8A8F-DCDF-4661-9A8A-A84001CF42FB}"/>
              </a:ext>
            </a:extLst>
          </p:cNvPr>
          <p:cNvSpPr>
            <a:spLocks noGrp="1"/>
          </p:cNvSpPr>
          <p:nvPr>
            <p:ph type="body" sz="quarter" idx="10"/>
          </p:nvPr>
        </p:nvSpPr>
        <p:spPr/>
        <p:txBody>
          <a:bodyPr/>
          <a:lstStyle/>
          <a:p>
            <a:r>
              <a:rPr lang="zh-CN" altLang="en-US" dirty="0"/>
              <a:t>标题文字填此处</a:t>
            </a:r>
          </a:p>
          <a:p>
            <a:endParaRPr lang="zh-CN" altLang="en-US" dirty="0"/>
          </a:p>
        </p:txBody>
      </p:sp>
      <p:sp>
        <p:nvSpPr>
          <p:cNvPr id="3" name="文本占位符 2">
            <a:extLst>
              <a:ext uri="{FF2B5EF4-FFF2-40B4-BE49-F238E27FC236}">
                <a16:creationId xmlns:a16="http://schemas.microsoft.com/office/drawing/2014/main" xmlns="" id="{BEB8F6DF-E6C0-4058-8FE4-223A983BA62D}"/>
              </a:ext>
            </a:extLst>
          </p:cNvPr>
          <p:cNvSpPr>
            <a:spLocks noGrp="1"/>
          </p:cNvSpPr>
          <p:nvPr>
            <p:ph type="body" sz="quarter" idx="11"/>
          </p:nvPr>
        </p:nvSpPr>
        <p:spPr/>
        <p:txBody>
          <a:bodyPr/>
          <a:lstStyle/>
          <a:p>
            <a:r>
              <a:rPr lang="en-US" altLang="zh-CN" dirty="0">
                <a:solidFill>
                  <a:schemeClr val="tx1">
                    <a:lumMod val="65000"/>
                    <a:lumOff val="35000"/>
                  </a:schemeClr>
                </a:solidFill>
              </a:rPr>
              <a:t>print the presentation and make it into a film to be used in a wider field</a:t>
            </a:r>
            <a:endParaRPr lang="zh-CN" altLang="en-US" dirty="0"/>
          </a:p>
          <a:p>
            <a:endParaRPr lang="zh-CN" altLang="en-US" dirty="0"/>
          </a:p>
        </p:txBody>
      </p:sp>
      <p:sp>
        <p:nvSpPr>
          <p:cNvPr id="4" name="矩形 3">
            <a:extLst>
              <a:ext uri="{FF2B5EF4-FFF2-40B4-BE49-F238E27FC236}">
                <a16:creationId xmlns:a16="http://schemas.microsoft.com/office/drawing/2014/main" xmlns="" id="{6158E2A3-4F42-44D7-B85B-78A5D0C2643D}"/>
              </a:ext>
            </a:extLst>
          </p:cNvPr>
          <p:cNvSpPr/>
          <p:nvPr/>
        </p:nvSpPr>
        <p:spPr>
          <a:xfrm>
            <a:off x="1299410" y="1874420"/>
            <a:ext cx="4219074" cy="42596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E96E2067-4206-4977-A990-C9A2F5EF4054}"/>
              </a:ext>
            </a:extLst>
          </p:cNvPr>
          <p:cNvSpPr/>
          <p:nvPr/>
        </p:nvSpPr>
        <p:spPr>
          <a:xfrm>
            <a:off x="1299410" y="3408955"/>
            <a:ext cx="4219074" cy="19451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a:extLst>
              <a:ext uri="{FF2B5EF4-FFF2-40B4-BE49-F238E27FC236}">
                <a16:creationId xmlns:a16="http://schemas.microsoft.com/office/drawing/2014/main" xmlns="" id="{FA3C82BD-31E7-4D72-828A-20F7B007DD4A}"/>
              </a:ext>
            </a:extLst>
          </p:cNvPr>
          <p:cNvSpPr/>
          <p:nvPr/>
        </p:nvSpPr>
        <p:spPr>
          <a:xfrm>
            <a:off x="2382252" y="1463850"/>
            <a:ext cx="2053389" cy="861230"/>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61D32920-6233-4C50-B46E-40E9672A88BC}"/>
              </a:ext>
            </a:extLst>
          </p:cNvPr>
          <p:cNvSpPr/>
          <p:nvPr/>
        </p:nvSpPr>
        <p:spPr>
          <a:xfrm>
            <a:off x="6673519" y="1834330"/>
            <a:ext cx="4219074" cy="42596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8361B780-C2CD-42FC-B6E6-140625AB14D5}"/>
              </a:ext>
            </a:extLst>
          </p:cNvPr>
          <p:cNvSpPr/>
          <p:nvPr/>
        </p:nvSpPr>
        <p:spPr>
          <a:xfrm>
            <a:off x="6673519" y="3408955"/>
            <a:ext cx="4219074" cy="194510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a:extLst>
              <a:ext uri="{FF2B5EF4-FFF2-40B4-BE49-F238E27FC236}">
                <a16:creationId xmlns:a16="http://schemas.microsoft.com/office/drawing/2014/main" xmlns="" id="{87F525BF-84BB-4ECC-BB5C-774A2DE72B45}"/>
              </a:ext>
            </a:extLst>
          </p:cNvPr>
          <p:cNvSpPr/>
          <p:nvPr/>
        </p:nvSpPr>
        <p:spPr>
          <a:xfrm>
            <a:off x="7756361" y="1463850"/>
            <a:ext cx="2053389" cy="861230"/>
          </a:xfrm>
          <a:prstGeom prst="parallelogram">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87B7DBF5-B928-47D8-93C6-4F5CC3B57B3D}"/>
              </a:ext>
            </a:extLst>
          </p:cNvPr>
          <p:cNvGrpSpPr/>
          <p:nvPr/>
        </p:nvGrpSpPr>
        <p:grpSpPr>
          <a:xfrm>
            <a:off x="3061943" y="1651662"/>
            <a:ext cx="691910" cy="485606"/>
            <a:chOff x="5166419" y="1377206"/>
            <a:chExt cx="346075" cy="242887"/>
          </a:xfrm>
          <a:solidFill>
            <a:schemeClr val="bg1"/>
          </a:solidFill>
        </p:grpSpPr>
        <p:sp>
          <p:nvSpPr>
            <p:cNvPr id="14" name="Freeform 21">
              <a:extLst>
                <a:ext uri="{FF2B5EF4-FFF2-40B4-BE49-F238E27FC236}">
                  <a16:creationId xmlns:a16="http://schemas.microsoft.com/office/drawing/2014/main" xmlns="" id="{15C0C253-BE04-4B9B-8E0E-B94AAE6E9C61}"/>
                </a:ext>
              </a:extLst>
            </p:cNvPr>
            <p:cNvSpPr>
              <a:spLocks/>
            </p:cNvSpPr>
            <p:nvPr/>
          </p:nvSpPr>
          <p:spPr bwMode="auto">
            <a:xfrm>
              <a:off x="5404544" y="1394668"/>
              <a:ext cx="107950" cy="214313"/>
            </a:xfrm>
            <a:custGeom>
              <a:avLst/>
              <a:gdLst>
                <a:gd name="T0" fmla="*/ 68 w 68"/>
                <a:gd name="T1" fmla="*/ 135 h 135"/>
                <a:gd name="T2" fmla="*/ 68 w 68"/>
                <a:gd name="T3" fmla="*/ 0 h 135"/>
                <a:gd name="T4" fmla="*/ 0 w 68"/>
                <a:gd name="T5" fmla="*/ 69 h 135"/>
                <a:gd name="T6" fmla="*/ 68 w 68"/>
                <a:gd name="T7" fmla="*/ 135 h 135"/>
              </a:gdLst>
              <a:ahLst/>
              <a:cxnLst>
                <a:cxn ang="0">
                  <a:pos x="T0" y="T1"/>
                </a:cxn>
                <a:cxn ang="0">
                  <a:pos x="T2" y="T3"/>
                </a:cxn>
                <a:cxn ang="0">
                  <a:pos x="T4" y="T5"/>
                </a:cxn>
                <a:cxn ang="0">
                  <a:pos x="T6" y="T7"/>
                </a:cxn>
              </a:cxnLst>
              <a:rect l="0" t="0" r="r" b="b"/>
              <a:pathLst>
                <a:path w="68" h="135">
                  <a:moveTo>
                    <a:pt x="68" y="135"/>
                  </a:moveTo>
                  <a:lnTo>
                    <a:pt x="68" y="0"/>
                  </a:lnTo>
                  <a:lnTo>
                    <a:pt x="0" y="69"/>
                  </a:lnTo>
                  <a:lnTo>
                    <a:pt x="68" y="13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22">
              <a:extLst>
                <a:ext uri="{FF2B5EF4-FFF2-40B4-BE49-F238E27FC236}">
                  <a16:creationId xmlns:a16="http://schemas.microsoft.com/office/drawing/2014/main" xmlns="" id="{6347BD35-8AC2-403B-A9EA-7A2386C4523F}"/>
                </a:ext>
              </a:extLst>
            </p:cNvPr>
            <p:cNvSpPr>
              <a:spLocks/>
            </p:cNvSpPr>
            <p:nvPr/>
          </p:nvSpPr>
          <p:spPr bwMode="auto">
            <a:xfrm>
              <a:off x="5175944" y="1512143"/>
              <a:ext cx="330200" cy="107950"/>
            </a:xfrm>
            <a:custGeom>
              <a:avLst/>
              <a:gdLst>
                <a:gd name="T0" fmla="*/ 69 w 208"/>
                <a:gd name="T1" fmla="*/ 0 h 68"/>
                <a:gd name="T2" fmla="*/ 0 w 208"/>
                <a:gd name="T3" fmla="*/ 68 h 68"/>
                <a:gd name="T4" fmla="*/ 208 w 208"/>
                <a:gd name="T5" fmla="*/ 68 h 68"/>
                <a:gd name="T6" fmla="*/ 137 w 208"/>
                <a:gd name="T7" fmla="*/ 1 h 68"/>
                <a:gd name="T8" fmla="*/ 103 w 208"/>
                <a:gd name="T9" fmla="*/ 36 h 68"/>
                <a:gd name="T10" fmla="*/ 69 w 208"/>
                <a:gd name="T11" fmla="*/ 0 h 68"/>
              </a:gdLst>
              <a:ahLst/>
              <a:cxnLst>
                <a:cxn ang="0">
                  <a:pos x="T0" y="T1"/>
                </a:cxn>
                <a:cxn ang="0">
                  <a:pos x="T2" y="T3"/>
                </a:cxn>
                <a:cxn ang="0">
                  <a:pos x="T4" y="T5"/>
                </a:cxn>
                <a:cxn ang="0">
                  <a:pos x="T6" y="T7"/>
                </a:cxn>
                <a:cxn ang="0">
                  <a:pos x="T8" y="T9"/>
                </a:cxn>
                <a:cxn ang="0">
                  <a:pos x="T10" y="T11"/>
                </a:cxn>
              </a:cxnLst>
              <a:rect l="0" t="0" r="r" b="b"/>
              <a:pathLst>
                <a:path w="208" h="68">
                  <a:moveTo>
                    <a:pt x="69" y="0"/>
                  </a:moveTo>
                  <a:lnTo>
                    <a:pt x="0" y="68"/>
                  </a:lnTo>
                  <a:lnTo>
                    <a:pt x="208" y="68"/>
                  </a:lnTo>
                  <a:lnTo>
                    <a:pt x="137" y="1"/>
                  </a:lnTo>
                  <a:lnTo>
                    <a:pt x="103" y="36"/>
                  </a:lnTo>
                  <a:lnTo>
                    <a:pt x="69"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23">
              <a:extLst>
                <a:ext uri="{FF2B5EF4-FFF2-40B4-BE49-F238E27FC236}">
                  <a16:creationId xmlns:a16="http://schemas.microsoft.com/office/drawing/2014/main" xmlns="" id="{B4282568-04B5-4CAF-9E9C-23B19B9C9731}"/>
                </a:ext>
              </a:extLst>
            </p:cNvPr>
            <p:cNvSpPr>
              <a:spLocks/>
            </p:cNvSpPr>
            <p:nvPr/>
          </p:nvSpPr>
          <p:spPr bwMode="auto">
            <a:xfrm>
              <a:off x="5172769" y="1377206"/>
              <a:ext cx="334963" cy="171450"/>
            </a:xfrm>
            <a:custGeom>
              <a:avLst/>
              <a:gdLst>
                <a:gd name="T0" fmla="*/ 105 w 211"/>
                <a:gd name="T1" fmla="*/ 108 h 108"/>
                <a:gd name="T2" fmla="*/ 211 w 211"/>
                <a:gd name="T3" fmla="*/ 0 h 108"/>
                <a:gd name="T4" fmla="*/ 0 w 211"/>
                <a:gd name="T5" fmla="*/ 0 h 108"/>
                <a:gd name="T6" fmla="*/ 105 w 211"/>
                <a:gd name="T7" fmla="*/ 108 h 108"/>
              </a:gdLst>
              <a:ahLst/>
              <a:cxnLst>
                <a:cxn ang="0">
                  <a:pos x="T0" y="T1"/>
                </a:cxn>
                <a:cxn ang="0">
                  <a:pos x="T2" y="T3"/>
                </a:cxn>
                <a:cxn ang="0">
                  <a:pos x="T4" y="T5"/>
                </a:cxn>
                <a:cxn ang="0">
                  <a:pos x="T6" y="T7"/>
                </a:cxn>
              </a:cxnLst>
              <a:rect l="0" t="0" r="r" b="b"/>
              <a:pathLst>
                <a:path w="211" h="108">
                  <a:moveTo>
                    <a:pt x="105" y="108"/>
                  </a:moveTo>
                  <a:lnTo>
                    <a:pt x="211" y="0"/>
                  </a:lnTo>
                  <a:lnTo>
                    <a:pt x="0" y="0"/>
                  </a:lnTo>
                  <a:lnTo>
                    <a:pt x="105" y="10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24">
              <a:extLst>
                <a:ext uri="{FF2B5EF4-FFF2-40B4-BE49-F238E27FC236}">
                  <a16:creationId xmlns:a16="http://schemas.microsoft.com/office/drawing/2014/main" xmlns="" id="{9D34318D-E06B-49CF-97E4-0CB0FCF958E9}"/>
                </a:ext>
              </a:extLst>
            </p:cNvPr>
            <p:cNvSpPr>
              <a:spLocks/>
            </p:cNvSpPr>
            <p:nvPr/>
          </p:nvSpPr>
          <p:spPr bwMode="auto">
            <a:xfrm>
              <a:off x="5166419" y="1389906"/>
              <a:ext cx="106363" cy="223838"/>
            </a:xfrm>
            <a:custGeom>
              <a:avLst/>
              <a:gdLst>
                <a:gd name="T0" fmla="*/ 67 w 67"/>
                <a:gd name="T1" fmla="*/ 70 h 141"/>
                <a:gd name="T2" fmla="*/ 0 w 67"/>
                <a:gd name="T3" fmla="*/ 0 h 141"/>
                <a:gd name="T4" fmla="*/ 0 w 67"/>
                <a:gd name="T5" fmla="*/ 141 h 141"/>
                <a:gd name="T6" fmla="*/ 67 w 67"/>
                <a:gd name="T7" fmla="*/ 70 h 141"/>
              </a:gdLst>
              <a:ahLst/>
              <a:cxnLst>
                <a:cxn ang="0">
                  <a:pos x="T0" y="T1"/>
                </a:cxn>
                <a:cxn ang="0">
                  <a:pos x="T2" y="T3"/>
                </a:cxn>
                <a:cxn ang="0">
                  <a:pos x="T4" y="T5"/>
                </a:cxn>
                <a:cxn ang="0">
                  <a:pos x="T6" y="T7"/>
                </a:cxn>
              </a:cxnLst>
              <a:rect l="0" t="0" r="r" b="b"/>
              <a:pathLst>
                <a:path w="67" h="141">
                  <a:moveTo>
                    <a:pt x="67" y="70"/>
                  </a:moveTo>
                  <a:lnTo>
                    <a:pt x="0" y="0"/>
                  </a:lnTo>
                  <a:lnTo>
                    <a:pt x="0" y="141"/>
                  </a:lnTo>
                  <a:lnTo>
                    <a:pt x="67" y="7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9" name="TextBox 498">
            <a:extLst>
              <a:ext uri="{FF2B5EF4-FFF2-40B4-BE49-F238E27FC236}">
                <a16:creationId xmlns:a16="http://schemas.microsoft.com/office/drawing/2014/main" xmlns="" id="{311D248D-5CFE-4ABF-8B2B-61D4AF2D5A3C}"/>
              </a:ext>
            </a:extLst>
          </p:cNvPr>
          <p:cNvSpPr txBox="1"/>
          <p:nvPr/>
        </p:nvSpPr>
        <p:spPr>
          <a:xfrm>
            <a:off x="2547171" y="2771229"/>
            <a:ext cx="1723550" cy="400110"/>
          </a:xfrm>
          <a:prstGeom prst="rect">
            <a:avLst/>
          </a:prstGeom>
          <a:noFill/>
        </p:spPr>
        <p:txBody>
          <a:bodyPr wrap="none" rtlCol="0" anchor="ctr">
            <a:spAutoFit/>
          </a:bodyPr>
          <a:lstStyle/>
          <a:p>
            <a:pPr lvl="0" algn="r"/>
            <a:r>
              <a:rPr lang="zh-CN" altLang="en-US" sz="2000"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sp>
        <p:nvSpPr>
          <p:cNvPr id="30" name="TextBox 498">
            <a:extLst>
              <a:ext uri="{FF2B5EF4-FFF2-40B4-BE49-F238E27FC236}">
                <a16:creationId xmlns:a16="http://schemas.microsoft.com/office/drawing/2014/main" xmlns="" id="{7541926C-0FE3-4EE0-979A-536C951C3A8F}"/>
              </a:ext>
            </a:extLst>
          </p:cNvPr>
          <p:cNvSpPr txBox="1"/>
          <p:nvPr/>
        </p:nvSpPr>
        <p:spPr>
          <a:xfrm>
            <a:off x="7921279" y="2771229"/>
            <a:ext cx="1723550" cy="400110"/>
          </a:xfrm>
          <a:prstGeom prst="rect">
            <a:avLst/>
          </a:prstGeom>
          <a:noFill/>
        </p:spPr>
        <p:txBody>
          <a:bodyPr wrap="none" rtlCol="0" anchor="ctr">
            <a:spAutoFit/>
          </a:bodyPr>
          <a:lstStyle/>
          <a:p>
            <a:pPr lvl="0" algn="r"/>
            <a:r>
              <a:rPr lang="zh-CN" altLang="en-US" sz="2000"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sp>
        <p:nvSpPr>
          <p:cNvPr id="31" name="矩形 30">
            <a:extLst>
              <a:ext uri="{FF2B5EF4-FFF2-40B4-BE49-F238E27FC236}">
                <a16:creationId xmlns:a16="http://schemas.microsoft.com/office/drawing/2014/main" xmlns="" id="{6F5A1BF9-BE3F-4E54-84F3-405B02BA5120}"/>
              </a:ext>
            </a:extLst>
          </p:cNvPr>
          <p:cNvSpPr/>
          <p:nvPr/>
        </p:nvSpPr>
        <p:spPr>
          <a:xfrm>
            <a:off x="1548957" y="3603906"/>
            <a:ext cx="3719977" cy="1555203"/>
          </a:xfrm>
          <a:prstGeom prst="rect">
            <a:avLst/>
          </a:prstGeom>
        </p:spPr>
        <p:txBody>
          <a:bodyPr wrap="square" lIns="91280" tIns="45641" rIns="91280" bIns="45641">
            <a:spAutoFit/>
          </a:bodyPr>
          <a:lstStyle/>
          <a:p>
            <a:pPr algn="just">
              <a:lnSpc>
                <a:spcPct val="120000"/>
              </a:lnSpc>
            </a:pPr>
            <a:r>
              <a:rPr lang="zh-CN" altLang="en-US" sz="1600" dirty="0">
                <a:solidFill>
                  <a:schemeClr val="bg1"/>
                </a:solidFill>
                <a:latin typeface="+mn-ea"/>
                <a:sym typeface="+mn-ea"/>
              </a:rPr>
              <a:t>点击编辑文字内容点击编辑文字内容点击编辑文字内容点击编辑文字内容击编辑文字内容点击编辑文字内容点击编辑文字内容点击编辑文字内容编辑文字内容击编辑文字内容点击编辑文字内容</a:t>
            </a:r>
          </a:p>
        </p:txBody>
      </p:sp>
      <p:sp>
        <p:nvSpPr>
          <p:cNvPr id="32" name="矩形 31">
            <a:extLst>
              <a:ext uri="{FF2B5EF4-FFF2-40B4-BE49-F238E27FC236}">
                <a16:creationId xmlns:a16="http://schemas.microsoft.com/office/drawing/2014/main" xmlns="" id="{71D61B7C-CDEE-43F5-90CA-FD44664D59C4}"/>
              </a:ext>
            </a:extLst>
          </p:cNvPr>
          <p:cNvSpPr/>
          <p:nvPr/>
        </p:nvSpPr>
        <p:spPr>
          <a:xfrm>
            <a:off x="6923066" y="3603906"/>
            <a:ext cx="3719977" cy="1555203"/>
          </a:xfrm>
          <a:prstGeom prst="rect">
            <a:avLst/>
          </a:prstGeom>
        </p:spPr>
        <p:txBody>
          <a:bodyPr wrap="square" lIns="91280" tIns="45641" rIns="91280" bIns="45641">
            <a:spAutoFit/>
          </a:bodyPr>
          <a:lstStyle/>
          <a:p>
            <a:pPr algn="dist">
              <a:lnSpc>
                <a:spcPct val="120000"/>
              </a:lnSpc>
            </a:pPr>
            <a:r>
              <a:rPr lang="zh-CN" altLang="en-US" sz="1600" dirty="0">
                <a:solidFill>
                  <a:schemeClr val="bg1"/>
                </a:solidFill>
                <a:latin typeface="+mn-ea"/>
                <a:sym typeface="+mn-ea"/>
              </a:rPr>
              <a:t>点击编辑文字内容点击编辑文字内容点击编辑文字内容点击编辑文字内容击编辑文字内容点击编辑文字内容点击编辑文字内容点击编辑文字内容编辑文字内容击编辑文字内容点击编辑文字内容</a:t>
            </a:r>
          </a:p>
        </p:txBody>
      </p:sp>
      <p:sp>
        <p:nvSpPr>
          <p:cNvPr id="33" name="Freeform 17">
            <a:extLst>
              <a:ext uri="{FF2B5EF4-FFF2-40B4-BE49-F238E27FC236}">
                <a16:creationId xmlns:a16="http://schemas.microsoft.com/office/drawing/2014/main" xmlns="" id="{7CA5D412-2DB8-4A50-B494-AE5BED3DD1BF}"/>
              </a:ext>
            </a:extLst>
          </p:cNvPr>
          <p:cNvSpPr>
            <a:spLocks noEditPoints="1"/>
          </p:cNvSpPr>
          <p:nvPr/>
        </p:nvSpPr>
        <p:spPr bwMode="auto">
          <a:xfrm>
            <a:off x="8458518" y="1537806"/>
            <a:ext cx="649075" cy="673227"/>
          </a:xfrm>
          <a:custGeom>
            <a:avLst/>
            <a:gdLst>
              <a:gd name="T0" fmla="*/ 109 w 215"/>
              <a:gd name="T1" fmla="*/ 0 h 223"/>
              <a:gd name="T2" fmla="*/ 0 w 215"/>
              <a:gd name="T3" fmla="*/ 78 h 223"/>
              <a:gd name="T4" fmla="*/ 0 w 215"/>
              <a:gd name="T5" fmla="*/ 223 h 223"/>
              <a:gd name="T6" fmla="*/ 215 w 215"/>
              <a:gd name="T7" fmla="*/ 223 h 223"/>
              <a:gd name="T8" fmla="*/ 215 w 215"/>
              <a:gd name="T9" fmla="*/ 78 h 223"/>
              <a:gd name="T10" fmla="*/ 109 w 215"/>
              <a:gd name="T11" fmla="*/ 0 h 223"/>
              <a:gd name="T12" fmla="*/ 195 w 215"/>
              <a:gd name="T13" fmla="*/ 214 h 223"/>
              <a:gd name="T14" fmla="*/ 140 w 215"/>
              <a:gd name="T15" fmla="*/ 159 h 223"/>
              <a:gd name="T16" fmla="*/ 75 w 215"/>
              <a:gd name="T17" fmla="*/ 159 h 223"/>
              <a:gd name="T18" fmla="*/ 20 w 215"/>
              <a:gd name="T19" fmla="*/ 214 h 223"/>
              <a:gd name="T20" fmla="*/ 9 w 215"/>
              <a:gd name="T21" fmla="*/ 214 h 223"/>
              <a:gd name="T22" fmla="*/ 75 w 215"/>
              <a:gd name="T23" fmla="*/ 150 h 223"/>
              <a:gd name="T24" fmla="*/ 9 w 215"/>
              <a:gd name="T25" fmla="*/ 85 h 223"/>
              <a:gd name="T26" fmla="*/ 9 w 215"/>
              <a:gd name="T27" fmla="*/ 83 h 223"/>
              <a:gd name="T28" fmla="*/ 109 w 215"/>
              <a:gd name="T29" fmla="*/ 13 h 223"/>
              <a:gd name="T30" fmla="*/ 207 w 215"/>
              <a:gd name="T31" fmla="*/ 83 h 223"/>
              <a:gd name="T32" fmla="*/ 207 w 215"/>
              <a:gd name="T33" fmla="*/ 85 h 223"/>
              <a:gd name="T34" fmla="*/ 142 w 215"/>
              <a:gd name="T35" fmla="*/ 150 h 223"/>
              <a:gd name="T36" fmla="*/ 207 w 215"/>
              <a:gd name="T37" fmla="*/ 214 h 223"/>
              <a:gd name="T38" fmla="*/ 207 w 215"/>
              <a:gd name="T39" fmla="*/ 214 h 223"/>
              <a:gd name="T40" fmla="*/ 195 w 215"/>
              <a:gd name="T41" fmla="*/ 21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5" h="223">
                <a:moveTo>
                  <a:pt x="109" y="0"/>
                </a:moveTo>
                <a:lnTo>
                  <a:pt x="0" y="78"/>
                </a:lnTo>
                <a:lnTo>
                  <a:pt x="0" y="223"/>
                </a:lnTo>
                <a:lnTo>
                  <a:pt x="215" y="223"/>
                </a:lnTo>
                <a:lnTo>
                  <a:pt x="215" y="78"/>
                </a:lnTo>
                <a:lnTo>
                  <a:pt x="109" y="0"/>
                </a:lnTo>
                <a:close/>
                <a:moveTo>
                  <a:pt x="195" y="214"/>
                </a:moveTo>
                <a:lnTo>
                  <a:pt x="140" y="159"/>
                </a:lnTo>
                <a:lnTo>
                  <a:pt x="75" y="159"/>
                </a:lnTo>
                <a:lnTo>
                  <a:pt x="20" y="214"/>
                </a:lnTo>
                <a:lnTo>
                  <a:pt x="9" y="214"/>
                </a:lnTo>
                <a:lnTo>
                  <a:pt x="75" y="150"/>
                </a:lnTo>
                <a:lnTo>
                  <a:pt x="9" y="85"/>
                </a:lnTo>
                <a:lnTo>
                  <a:pt x="9" y="83"/>
                </a:lnTo>
                <a:lnTo>
                  <a:pt x="109" y="13"/>
                </a:lnTo>
                <a:lnTo>
                  <a:pt x="207" y="83"/>
                </a:lnTo>
                <a:lnTo>
                  <a:pt x="207" y="85"/>
                </a:lnTo>
                <a:lnTo>
                  <a:pt x="142" y="150"/>
                </a:lnTo>
                <a:lnTo>
                  <a:pt x="207" y="214"/>
                </a:lnTo>
                <a:lnTo>
                  <a:pt x="207" y="214"/>
                </a:lnTo>
                <a:lnTo>
                  <a:pt x="195" y="21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1805124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D18AFEB9-B1F2-40EF-BF45-9EC551EC1C4D}"/>
              </a:ext>
            </a:extLst>
          </p:cNvPr>
          <p:cNvSpPr>
            <a:spLocks noGrp="1"/>
          </p:cNvSpPr>
          <p:nvPr>
            <p:ph type="body" sz="quarter" idx="10"/>
          </p:nvPr>
        </p:nvSpPr>
        <p:spPr/>
        <p:txBody>
          <a:bodyPr/>
          <a:lstStyle/>
          <a:p>
            <a:r>
              <a:rPr lang="zh-CN" altLang="en-US" dirty="0"/>
              <a:t>标题文字填此处</a:t>
            </a:r>
          </a:p>
          <a:p>
            <a:endParaRPr lang="zh-CN" altLang="en-US" dirty="0"/>
          </a:p>
        </p:txBody>
      </p:sp>
      <p:sp>
        <p:nvSpPr>
          <p:cNvPr id="3" name="文本占位符 2">
            <a:extLst>
              <a:ext uri="{FF2B5EF4-FFF2-40B4-BE49-F238E27FC236}">
                <a16:creationId xmlns:a16="http://schemas.microsoft.com/office/drawing/2014/main" xmlns="" id="{9F4413D1-1393-4AE7-A71E-E1C58E53099F}"/>
              </a:ext>
            </a:extLst>
          </p:cNvPr>
          <p:cNvSpPr>
            <a:spLocks noGrp="1"/>
          </p:cNvSpPr>
          <p:nvPr>
            <p:ph type="body" sz="quarter" idx="11"/>
          </p:nvPr>
        </p:nvSpPr>
        <p:spPr/>
        <p:txBody>
          <a:bodyPr/>
          <a:lstStyle/>
          <a:p>
            <a:r>
              <a:rPr lang="en-US" altLang="zh-CN" dirty="0">
                <a:solidFill>
                  <a:schemeClr val="tx1">
                    <a:lumMod val="65000"/>
                    <a:lumOff val="35000"/>
                  </a:schemeClr>
                </a:solidFill>
              </a:rPr>
              <a:t>print the presentation and make it into a film to be used in a wider field</a:t>
            </a:r>
            <a:endParaRPr lang="zh-CN" altLang="en-US" dirty="0"/>
          </a:p>
          <a:p>
            <a:endParaRPr lang="zh-CN" altLang="en-US" dirty="0"/>
          </a:p>
        </p:txBody>
      </p:sp>
      <p:grpSp>
        <p:nvGrpSpPr>
          <p:cNvPr id="30" name="组合 29">
            <a:extLst>
              <a:ext uri="{FF2B5EF4-FFF2-40B4-BE49-F238E27FC236}">
                <a16:creationId xmlns:a16="http://schemas.microsoft.com/office/drawing/2014/main" xmlns="" id="{0F56D2DC-0F2E-4F6C-9E0C-ADB337643766}"/>
              </a:ext>
            </a:extLst>
          </p:cNvPr>
          <p:cNvGrpSpPr/>
          <p:nvPr/>
        </p:nvGrpSpPr>
        <p:grpSpPr>
          <a:xfrm>
            <a:off x="3609778" y="1365325"/>
            <a:ext cx="4972444" cy="4563509"/>
            <a:chOff x="4024779" y="1727019"/>
            <a:chExt cx="4142441" cy="3801765"/>
          </a:xfrm>
        </p:grpSpPr>
        <p:sp>
          <p:nvSpPr>
            <p:cNvPr id="22" name="等腰三角形 21">
              <a:extLst>
                <a:ext uri="{FF2B5EF4-FFF2-40B4-BE49-F238E27FC236}">
                  <a16:creationId xmlns:a16="http://schemas.microsoft.com/office/drawing/2014/main" xmlns="" id="{8FDF69DC-35BB-489B-AA2E-8E32FBED1980}"/>
                </a:ext>
              </a:extLst>
            </p:cNvPr>
            <p:cNvSpPr/>
            <p:nvPr/>
          </p:nvSpPr>
          <p:spPr>
            <a:xfrm rot="16200000" flipV="1">
              <a:off x="3896812" y="2828106"/>
              <a:ext cx="1855525" cy="1599591"/>
            </a:xfrm>
            <a:prstGeom prst="triangle">
              <a:avLst/>
            </a:prstGeom>
            <a:solidFill>
              <a:schemeClr val="accent2"/>
            </a:solidFill>
            <a:ln>
              <a:noFill/>
            </a:ln>
            <a:effectLst>
              <a:outerShdw blurRad="762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a:extLst>
                <a:ext uri="{FF2B5EF4-FFF2-40B4-BE49-F238E27FC236}">
                  <a16:creationId xmlns:a16="http://schemas.microsoft.com/office/drawing/2014/main" xmlns="" id="{1BE558CC-0A9B-473C-A629-900E2DB12053}"/>
                </a:ext>
              </a:extLst>
            </p:cNvPr>
            <p:cNvSpPr/>
            <p:nvPr/>
          </p:nvSpPr>
          <p:spPr>
            <a:xfrm rot="19800000" flipV="1">
              <a:off x="4532524" y="1727019"/>
              <a:ext cx="1855525" cy="1599591"/>
            </a:xfrm>
            <a:prstGeom prst="triangle">
              <a:avLst/>
            </a:prstGeom>
            <a:solidFill>
              <a:schemeClr val="tx1">
                <a:lumMod val="85000"/>
                <a:lumOff val="15000"/>
              </a:schemeClr>
            </a:solidFill>
            <a:ln>
              <a:noFill/>
            </a:ln>
            <a:effectLst>
              <a:outerShdw blurRad="762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a:extLst>
                <a:ext uri="{FF2B5EF4-FFF2-40B4-BE49-F238E27FC236}">
                  <a16:creationId xmlns:a16="http://schemas.microsoft.com/office/drawing/2014/main" xmlns="" id="{220D2C0C-0DE4-4877-AC8A-ED726387D815}"/>
                </a:ext>
              </a:extLst>
            </p:cNvPr>
            <p:cNvSpPr/>
            <p:nvPr/>
          </p:nvSpPr>
          <p:spPr>
            <a:xfrm rot="1800000" flipV="1">
              <a:off x="5803950" y="1727019"/>
              <a:ext cx="1855525" cy="1599591"/>
            </a:xfrm>
            <a:prstGeom prst="triangle">
              <a:avLst/>
            </a:prstGeom>
            <a:solidFill>
              <a:schemeClr val="accent2"/>
            </a:solidFill>
            <a:ln>
              <a:noFill/>
            </a:ln>
            <a:effectLst>
              <a:outerShdw blurRad="762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a:extLst>
                <a:ext uri="{FF2B5EF4-FFF2-40B4-BE49-F238E27FC236}">
                  <a16:creationId xmlns:a16="http://schemas.microsoft.com/office/drawing/2014/main" xmlns="" id="{D02C5145-7416-4D2B-BABA-6E5AF3E18D84}"/>
                </a:ext>
              </a:extLst>
            </p:cNvPr>
            <p:cNvSpPr/>
            <p:nvPr/>
          </p:nvSpPr>
          <p:spPr>
            <a:xfrm rot="5400000" flipV="1">
              <a:off x="6439662" y="2828106"/>
              <a:ext cx="1855525" cy="1599591"/>
            </a:xfrm>
            <a:prstGeom prst="triangle">
              <a:avLst/>
            </a:prstGeom>
            <a:solidFill>
              <a:schemeClr val="tx1">
                <a:lumMod val="85000"/>
                <a:lumOff val="15000"/>
              </a:schemeClr>
            </a:solidFill>
            <a:ln>
              <a:noFill/>
            </a:ln>
            <a:effectLst>
              <a:outerShdw blurRad="762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a:extLst>
                <a:ext uri="{FF2B5EF4-FFF2-40B4-BE49-F238E27FC236}">
                  <a16:creationId xmlns:a16="http://schemas.microsoft.com/office/drawing/2014/main" xmlns="" id="{46F66D1A-7AA0-4B63-8536-C6C148218D4E}"/>
                </a:ext>
              </a:extLst>
            </p:cNvPr>
            <p:cNvSpPr/>
            <p:nvPr/>
          </p:nvSpPr>
          <p:spPr>
            <a:xfrm rot="9000000" flipV="1">
              <a:off x="5803950" y="3929193"/>
              <a:ext cx="1855525" cy="1599591"/>
            </a:xfrm>
            <a:prstGeom prst="triangle">
              <a:avLst/>
            </a:prstGeom>
            <a:solidFill>
              <a:schemeClr val="accent2"/>
            </a:solidFill>
            <a:ln>
              <a:noFill/>
            </a:ln>
            <a:effectLst>
              <a:outerShdw blurRad="762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xmlns="" id="{3F6BC4F2-E08F-4DA3-A7D3-7DDB71C98581}"/>
                </a:ext>
              </a:extLst>
            </p:cNvPr>
            <p:cNvSpPr/>
            <p:nvPr/>
          </p:nvSpPr>
          <p:spPr>
            <a:xfrm rot="12600000" flipV="1">
              <a:off x="4532524" y="3929193"/>
              <a:ext cx="1855525" cy="1599591"/>
            </a:xfrm>
            <a:prstGeom prst="triangle">
              <a:avLst/>
            </a:prstGeom>
            <a:solidFill>
              <a:schemeClr val="tx1">
                <a:lumMod val="85000"/>
                <a:lumOff val="15000"/>
              </a:schemeClr>
            </a:solidFill>
            <a:ln>
              <a:noFill/>
            </a:ln>
            <a:effectLst>
              <a:outerShdw blurRad="762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C4FCC5BE-9488-43BE-AA9F-72989B540976}"/>
                </a:ext>
              </a:extLst>
            </p:cNvPr>
            <p:cNvSpPr/>
            <p:nvPr/>
          </p:nvSpPr>
          <p:spPr>
            <a:xfrm>
              <a:off x="5004213" y="2467955"/>
              <a:ext cx="2183574" cy="2183574"/>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Freeform 62">
            <a:extLst>
              <a:ext uri="{FF2B5EF4-FFF2-40B4-BE49-F238E27FC236}">
                <a16:creationId xmlns:a16="http://schemas.microsoft.com/office/drawing/2014/main" xmlns="" id="{64A20C5F-EC28-4621-B9EF-CF73C970CB46}"/>
              </a:ext>
            </a:extLst>
          </p:cNvPr>
          <p:cNvSpPr>
            <a:spLocks noEditPoints="1"/>
          </p:cNvSpPr>
          <p:nvPr/>
        </p:nvSpPr>
        <p:spPr bwMode="auto">
          <a:xfrm>
            <a:off x="4901942" y="1790292"/>
            <a:ext cx="440556" cy="442078"/>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FFFFFF"/>
          </a:solidFill>
          <a:ln w="9525">
            <a:noFill/>
            <a:round/>
          </a:ln>
        </p:spPr>
        <p:txBody>
          <a:bodyPr vert="horz" wrap="square" lIns="121708" tIns="60854" rIns="121708" bIns="60854" numCol="1" anchor="t" anchorCtr="0" compatLnSpc="1"/>
          <a:lstStyle/>
          <a:p>
            <a:pPr defTabSz="1013460">
              <a:defRPr/>
            </a:pPr>
            <a:endParaRPr lang="en-US" sz="2710" kern="0">
              <a:solidFill>
                <a:srgbClr val="262626"/>
              </a:solidFill>
              <a:latin typeface="Arial" panose="020B0604020202020204"/>
            </a:endParaRPr>
          </a:p>
        </p:txBody>
      </p:sp>
      <p:sp>
        <p:nvSpPr>
          <p:cNvPr id="32" name="Freeform 66">
            <a:extLst>
              <a:ext uri="{FF2B5EF4-FFF2-40B4-BE49-F238E27FC236}">
                <a16:creationId xmlns:a16="http://schemas.microsoft.com/office/drawing/2014/main" xmlns="" id="{7810B0C1-5B8D-4FDC-A93B-D03558A02495}"/>
              </a:ext>
            </a:extLst>
          </p:cNvPr>
          <p:cNvSpPr>
            <a:spLocks noEditPoints="1"/>
          </p:cNvSpPr>
          <p:nvPr/>
        </p:nvSpPr>
        <p:spPr bwMode="auto">
          <a:xfrm>
            <a:off x="3878973" y="3441490"/>
            <a:ext cx="563065" cy="434769"/>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rgbClr val="FFFFFF"/>
          </a:solidFill>
          <a:ln w="9525">
            <a:noFill/>
            <a:round/>
          </a:ln>
        </p:spPr>
        <p:txBody>
          <a:bodyPr vert="horz" wrap="square" lIns="121708" tIns="60854" rIns="121708" bIns="60854" numCol="1" anchor="t" anchorCtr="0" compatLnSpc="1"/>
          <a:lstStyle/>
          <a:p>
            <a:pPr defTabSz="1013460">
              <a:defRPr/>
            </a:pPr>
            <a:endParaRPr lang="en-US" sz="2710" kern="0">
              <a:solidFill>
                <a:srgbClr val="262626"/>
              </a:solidFill>
              <a:latin typeface="Arial" panose="020B0604020202020204"/>
            </a:endParaRPr>
          </a:p>
        </p:txBody>
      </p:sp>
      <p:grpSp>
        <p:nvGrpSpPr>
          <p:cNvPr id="33" name="组合 32">
            <a:extLst>
              <a:ext uri="{FF2B5EF4-FFF2-40B4-BE49-F238E27FC236}">
                <a16:creationId xmlns:a16="http://schemas.microsoft.com/office/drawing/2014/main" xmlns="" id="{90A91696-9DFC-4229-AAD9-D11B18B18882}"/>
              </a:ext>
            </a:extLst>
          </p:cNvPr>
          <p:cNvGrpSpPr/>
          <p:nvPr/>
        </p:nvGrpSpPr>
        <p:grpSpPr>
          <a:xfrm>
            <a:off x="4958500" y="5080554"/>
            <a:ext cx="327440" cy="587844"/>
            <a:chOff x="5236270" y="3464391"/>
            <a:chExt cx="201613" cy="361950"/>
          </a:xfrm>
          <a:solidFill>
            <a:schemeClr val="bg1"/>
          </a:solidFill>
        </p:grpSpPr>
        <p:sp>
          <p:nvSpPr>
            <p:cNvPr id="34" name="Rectangle 27">
              <a:extLst>
                <a:ext uri="{FF2B5EF4-FFF2-40B4-BE49-F238E27FC236}">
                  <a16:creationId xmlns:a16="http://schemas.microsoft.com/office/drawing/2014/main" xmlns="" id="{7073B1D0-5B97-432A-938A-8C4AB97D0D17}"/>
                </a:ext>
              </a:extLst>
            </p:cNvPr>
            <p:cNvSpPr>
              <a:spLocks noChangeArrowheads="1"/>
            </p:cNvSpPr>
            <p:nvPr/>
          </p:nvSpPr>
          <p:spPr bwMode="auto">
            <a:xfrm>
              <a:off x="5283895" y="3726329"/>
              <a:ext cx="106363" cy="254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Rectangle 28">
              <a:extLst>
                <a:ext uri="{FF2B5EF4-FFF2-40B4-BE49-F238E27FC236}">
                  <a16:creationId xmlns:a16="http://schemas.microsoft.com/office/drawing/2014/main" xmlns="" id="{048FB9ED-3887-4EE5-A8DC-B6113DD13ADE}"/>
                </a:ext>
              </a:extLst>
            </p:cNvPr>
            <p:cNvSpPr>
              <a:spLocks noChangeArrowheads="1"/>
            </p:cNvSpPr>
            <p:nvPr/>
          </p:nvSpPr>
          <p:spPr bwMode="auto">
            <a:xfrm>
              <a:off x="5283895" y="3764429"/>
              <a:ext cx="106363" cy="22225"/>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29">
              <a:extLst>
                <a:ext uri="{FF2B5EF4-FFF2-40B4-BE49-F238E27FC236}">
                  <a16:creationId xmlns:a16="http://schemas.microsoft.com/office/drawing/2014/main" xmlns="" id="{6F3E1BE9-7F04-4A78-BEF8-1E306D945241}"/>
                </a:ext>
              </a:extLst>
            </p:cNvPr>
            <p:cNvSpPr>
              <a:spLocks noEditPoints="1"/>
            </p:cNvSpPr>
            <p:nvPr/>
          </p:nvSpPr>
          <p:spPr bwMode="auto">
            <a:xfrm>
              <a:off x="5236270" y="3464391"/>
              <a:ext cx="201613" cy="244475"/>
            </a:xfrm>
            <a:custGeom>
              <a:avLst/>
              <a:gdLst>
                <a:gd name="T0" fmla="*/ 70 w 81"/>
                <a:gd name="T1" fmla="*/ 12 h 99"/>
                <a:gd name="T2" fmla="*/ 44 w 81"/>
                <a:gd name="T3" fmla="*/ 0 h 99"/>
                <a:gd name="T4" fmla="*/ 38 w 81"/>
                <a:gd name="T5" fmla="*/ 0 h 99"/>
                <a:gd name="T6" fmla="*/ 12 w 81"/>
                <a:gd name="T7" fmla="*/ 12 h 99"/>
                <a:gd name="T8" fmla="*/ 0 w 81"/>
                <a:gd name="T9" fmla="*/ 43 h 99"/>
                <a:gd name="T10" fmla="*/ 8 w 81"/>
                <a:gd name="T11" fmla="*/ 69 h 99"/>
                <a:gd name="T12" fmla="*/ 15 w 81"/>
                <a:gd name="T13" fmla="*/ 85 h 99"/>
                <a:gd name="T14" fmla="*/ 19 w 81"/>
                <a:gd name="T15" fmla="*/ 99 h 99"/>
                <a:gd name="T16" fmla="*/ 63 w 81"/>
                <a:gd name="T17" fmla="*/ 99 h 99"/>
                <a:gd name="T18" fmla="*/ 65 w 81"/>
                <a:gd name="T19" fmla="*/ 92 h 99"/>
                <a:gd name="T20" fmla="*/ 66 w 81"/>
                <a:gd name="T21" fmla="*/ 85 h 99"/>
                <a:gd name="T22" fmla="*/ 73 w 81"/>
                <a:gd name="T23" fmla="*/ 69 h 99"/>
                <a:gd name="T24" fmla="*/ 81 w 81"/>
                <a:gd name="T25" fmla="*/ 43 h 99"/>
                <a:gd name="T26" fmla="*/ 70 w 81"/>
                <a:gd name="T27" fmla="*/ 12 h 99"/>
                <a:gd name="T28" fmla="*/ 68 w 81"/>
                <a:gd name="T29" fmla="*/ 66 h 99"/>
                <a:gd name="T30" fmla="*/ 60 w 81"/>
                <a:gd name="T31" fmla="*/ 84 h 99"/>
                <a:gd name="T32" fmla="*/ 59 w 81"/>
                <a:gd name="T33" fmla="*/ 92 h 99"/>
                <a:gd name="T34" fmla="*/ 46 w 81"/>
                <a:gd name="T35" fmla="*/ 92 h 99"/>
                <a:gd name="T36" fmla="*/ 46 w 81"/>
                <a:gd name="T37" fmla="*/ 56 h 99"/>
                <a:gd name="T38" fmla="*/ 43 w 81"/>
                <a:gd name="T39" fmla="*/ 53 h 99"/>
                <a:gd name="T40" fmla="*/ 38 w 81"/>
                <a:gd name="T41" fmla="*/ 53 h 99"/>
                <a:gd name="T42" fmla="*/ 35 w 81"/>
                <a:gd name="T43" fmla="*/ 56 h 99"/>
                <a:gd name="T44" fmla="*/ 35 w 81"/>
                <a:gd name="T45" fmla="*/ 92 h 99"/>
                <a:gd name="T46" fmla="*/ 23 w 81"/>
                <a:gd name="T47" fmla="*/ 92 h 99"/>
                <a:gd name="T48" fmla="*/ 21 w 81"/>
                <a:gd name="T49" fmla="*/ 84 h 99"/>
                <a:gd name="T50" fmla="*/ 13 w 81"/>
                <a:gd name="T51" fmla="*/ 66 h 99"/>
                <a:gd name="T52" fmla="*/ 6 w 81"/>
                <a:gd name="T53" fmla="*/ 42 h 99"/>
                <a:gd name="T54" fmla="*/ 16 w 81"/>
                <a:gd name="T55" fmla="*/ 17 h 99"/>
                <a:gd name="T56" fmla="*/ 38 w 81"/>
                <a:gd name="T57" fmla="*/ 6 h 99"/>
                <a:gd name="T58" fmla="*/ 41 w 81"/>
                <a:gd name="T59" fmla="*/ 6 h 99"/>
                <a:gd name="T60" fmla="*/ 44 w 81"/>
                <a:gd name="T61" fmla="*/ 6 h 99"/>
                <a:gd name="T62" fmla="*/ 65 w 81"/>
                <a:gd name="T63" fmla="*/ 17 h 99"/>
                <a:gd name="T64" fmla="*/ 75 w 81"/>
                <a:gd name="T65" fmla="*/ 42 h 99"/>
                <a:gd name="T66" fmla="*/ 68 w 81"/>
                <a:gd name="T67" fmla="*/ 6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 h="99">
                  <a:moveTo>
                    <a:pt x="70" y="12"/>
                  </a:moveTo>
                  <a:cubicBezTo>
                    <a:pt x="61" y="4"/>
                    <a:pt x="44" y="0"/>
                    <a:pt x="44" y="0"/>
                  </a:cubicBezTo>
                  <a:cubicBezTo>
                    <a:pt x="38" y="0"/>
                    <a:pt x="38" y="0"/>
                    <a:pt x="38" y="0"/>
                  </a:cubicBezTo>
                  <a:cubicBezTo>
                    <a:pt x="38" y="0"/>
                    <a:pt x="20" y="4"/>
                    <a:pt x="12" y="12"/>
                  </a:cubicBezTo>
                  <a:cubicBezTo>
                    <a:pt x="4" y="20"/>
                    <a:pt x="0" y="30"/>
                    <a:pt x="0" y="43"/>
                  </a:cubicBezTo>
                  <a:cubicBezTo>
                    <a:pt x="1" y="57"/>
                    <a:pt x="5" y="63"/>
                    <a:pt x="8" y="69"/>
                  </a:cubicBezTo>
                  <a:cubicBezTo>
                    <a:pt x="11" y="74"/>
                    <a:pt x="14" y="78"/>
                    <a:pt x="15" y="85"/>
                  </a:cubicBezTo>
                  <a:cubicBezTo>
                    <a:pt x="17" y="91"/>
                    <a:pt x="19" y="99"/>
                    <a:pt x="19" y="99"/>
                  </a:cubicBezTo>
                  <a:cubicBezTo>
                    <a:pt x="63" y="99"/>
                    <a:pt x="63" y="99"/>
                    <a:pt x="63" y="99"/>
                  </a:cubicBezTo>
                  <a:cubicBezTo>
                    <a:pt x="65" y="92"/>
                    <a:pt x="65" y="92"/>
                    <a:pt x="65" y="92"/>
                  </a:cubicBezTo>
                  <a:cubicBezTo>
                    <a:pt x="65" y="92"/>
                    <a:pt x="65" y="91"/>
                    <a:pt x="66" y="85"/>
                  </a:cubicBezTo>
                  <a:cubicBezTo>
                    <a:pt x="68" y="78"/>
                    <a:pt x="71" y="74"/>
                    <a:pt x="73" y="69"/>
                  </a:cubicBezTo>
                  <a:cubicBezTo>
                    <a:pt x="77" y="63"/>
                    <a:pt x="81" y="57"/>
                    <a:pt x="81" y="43"/>
                  </a:cubicBezTo>
                  <a:cubicBezTo>
                    <a:pt x="81" y="30"/>
                    <a:pt x="77" y="20"/>
                    <a:pt x="70" y="12"/>
                  </a:cubicBezTo>
                  <a:close/>
                  <a:moveTo>
                    <a:pt x="68" y="66"/>
                  </a:moveTo>
                  <a:cubicBezTo>
                    <a:pt x="65" y="71"/>
                    <a:pt x="62" y="76"/>
                    <a:pt x="60" y="84"/>
                  </a:cubicBezTo>
                  <a:cubicBezTo>
                    <a:pt x="60" y="87"/>
                    <a:pt x="59" y="90"/>
                    <a:pt x="59" y="92"/>
                  </a:cubicBezTo>
                  <a:cubicBezTo>
                    <a:pt x="46" y="92"/>
                    <a:pt x="46" y="92"/>
                    <a:pt x="46" y="92"/>
                  </a:cubicBezTo>
                  <a:cubicBezTo>
                    <a:pt x="46" y="56"/>
                    <a:pt x="46" y="56"/>
                    <a:pt x="46" y="56"/>
                  </a:cubicBezTo>
                  <a:cubicBezTo>
                    <a:pt x="46" y="54"/>
                    <a:pt x="45" y="53"/>
                    <a:pt x="43" y="53"/>
                  </a:cubicBezTo>
                  <a:cubicBezTo>
                    <a:pt x="38" y="53"/>
                    <a:pt x="38" y="53"/>
                    <a:pt x="38" y="53"/>
                  </a:cubicBezTo>
                  <a:cubicBezTo>
                    <a:pt x="36" y="53"/>
                    <a:pt x="35" y="54"/>
                    <a:pt x="35" y="56"/>
                  </a:cubicBezTo>
                  <a:cubicBezTo>
                    <a:pt x="35" y="92"/>
                    <a:pt x="35" y="92"/>
                    <a:pt x="35" y="92"/>
                  </a:cubicBezTo>
                  <a:cubicBezTo>
                    <a:pt x="23" y="92"/>
                    <a:pt x="23" y="92"/>
                    <a:pt x="23" y="92"/>
                  </a:cubicBezTo>
                  <a:cubicBezTo>
                    <a:pt x="23" y="90"/>
                    <a:pt x="22" y="87"/>
                    <a:pt x="21" y="84"/>
                  </a:cubicBezTo>
                  <a:cubicBezTo>
                    <a:pt x="19" y="76"/>
                    <a:pt x="16" y="71"/>
                    <a:pt x="13" y="66"/>
                  </a:cubicBezTo>
                  <a:cubicBezTo>
                    <a:pt x="10" y="60"/>
                    <a:pt x="6" y="55"/>
                    <a:pt x="6" y="42"/>
                  </a:cubicBezTo>
                  <a:cubicBezTo>
                    <a:pt x="6" y="32"/>
                    <a:pt x="10" y="23"/>
                    <a:pt x="16" y="17"/>
                  </a:cubicBezTo>
                  <a:cubicBezTo>
                    <a:pt x="23" y="9"/>
                    <a:pt x="33" y="7"/>
                    <a:pt x="38" y="6"/>
                  </a:cubicBezTo>
                  <a:cubicBezTo>
                    <a:pt x="38" y="6"/>
                    <a:pt x="40" y="6"/>
                    <a:pt x="41" y="6"/>
                  </a:cubicBezTo>
                  <a:cubicBezTo>
                    <a:pt x="42" y="6"/>
                    <a:pt x="44" y="6"/>
                    <a:pt x="44" y="6"/>
                  </a:cubicBezTo>
                  <a:cubicBezTo>
                    <a:pt x="49" y="7"/>
                    <a:pt x="58" y="9"/>
                    <a:pt x="65" y="17"/>
                  </a:cubicBezTo>
                  <a:cubicBezTo>
                    <a:pt x="72" y="23"/>
                    <a:pt x="75" y="32"/>
                    <a:pt x="75" y="42"/>
                  </a:cubicBezTo>
                  <a:cubicBezTo>
                    <a:pt x="75" y="55"/>
                    <a:pt x="72" y="60"/>
                    <a:pt x="68" y="6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0">
              <a:extLst>
                <a:ext uri="{FF2B5EF4-FFF2-40B4-BE49-F238E27FC236}">
                  <a16:creationId xmlns:a16="http://schemas.microsoft.com/office/drawing/2014/main" xmlns="" id="{7FE22B41-52B5-4854-A421-D1EBAA8C7D4E}"/>
                </a:ext>
              </a:extLst>
            </p:cNvPr>
            <p:cNvSpPr>
              <a:spLocks/>
            </p:cNvSpPr>
            <p:nvPr/>
          </p:nvSpPr>
          <p:spPr bwMode="auto">
            <a:xfrm>
              <a:off x="5310882" y="3804116"/>
              <a:ext cx="55563" cy="22225"/>
            </a:xfrm>
            <a:custGeom>
              <a:avLst/>
              <a:gdLst>
                <a:gd name="T0" fmla="*/ 22 w 22"/>
                <a:gd name="T1" fmla="*/ 0 h 9"/>
                <a:gd name="T2" fmla="*/ 0 w 22"/>
                <a:gd name="T3" fmla="*/ 0 h 9"/>
                <a:gd name="T4" fmla="*/ 0 w 22"/>
                <a:gd name="T5" fmla="*/ 5 h 9"/>
                <a:gd name="T6" fmla="*/ 11 w 22"/>
                <a:gd name="T7" fmla="*/ 9 h 9"/>
                <a:gd name="T8" fmla="*/ 22 w 22"/>
                <a:gd name="T9" fmla="*/ 5 h 9"/>
                <a:gd name="T10" fmla="*/ 22 w 22"/>
                <a:gd name="T11" fmla="*/ 0 h 9"/>
              </a:gdLst>
              <a:ahLst/>
              <a:cxnLst>
                <a:cxn ang="0">
                  <a:pos x="T0" y="T1"/>
                </a:cxn>
                <a:cxn ang="0">
                  <a:pos x="T2" y="T3"/>
                </a:cxn>
                <a:cxn ang="0">
                  <a:pos x="T4" y="T5"/>
                </a:cxn>
                <a:cxn ang="0">
                  <a:pos x="T6" y="T7"/>
                </a:cxn>
                <a:cxn ang="0">
                  <a:pos x="T8" y="T9"/>
                </a:cxn>
                <a:cxn ang="0">
                  <a:pos x="T10" y="T11"/>
                </a:cxn>
              </a:cxnLst>
              <a:rect l="0" t="0" r="r" b="b"/>
              <a:pathLst>
                <a:path w="22" h="9">
                  <a:moveTo>
                    <a:pt x="22" y="0"/>
                  </a:moveTo>
                  <a:cubicBezTo>
                    <a:pt x="0" y="0"/>
                    <a:pt x="0" y="0"/>
                    <a:pt x="0" y="0"/>
                  </a:cubicBezTo>
                  <a:cubicBezTo>
                    <a:pt x="0" y="5"/>
                    <a:pt x="0" y="5"/>
                    <a:pt x="0" y="5"/>
                  </a:cubicBezTo>
                  <a:cubicBezTo>
                    <a:pt x="0" y="5"/>
                    <a:pt x="3" y="9"/>
                    <a:pt x="11" y="9"/>
                  </a:cubicBezTo>
                  <a:cubicBezTo>
                    <a:pt x="18" y="9"/>
                    <a:pt x="22" y="5"/>
                    <a:pt x="22" y="5"/>
                  </a:cubicBezTo>
                  <a:lnTo>
                    <a:pt x="2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a:extLst>
              <a:ext uri="{FF2B5EF4-FFF2-40B4-BE49-F238E27FC236}">
                <a16:creationId xmlns:a16="http://schemas.microsoft.com/office/drawing/2014/main" xmlns="" id="{29A778B6-E542-4BAC-9252-5EA5E228D0F3}"/>
              </a:ext>
            </a:extLst>
          </p:cNvPr>
          <p:cNvGrpSpPr/>
          <p:nvPr/>
        </p:nvGrpSpPr>
        <p:grpSpPr>
          <a:xfrm>
            <a:off x="416238" y="1420860"/>
            <a:ext cx="3171495" cy="987641"/>
            <a:chOff x="533514" y="1420860"/>
            <a:chExt cx="3171495" cy="987641"/>
          </a:xfrm>
        </p:grpSpPr>
        <p:sp>
          <p:nvSpPr>
            <p:cNvPr id="38" name="矩形 37">
              <a:extLst>
                <a:ext uri="{FF2B5EF4-FFF2-40B4-BE49-F238E27FC236}">
                  <a16:creationId xmlns:a16="http://schemas.microsoft.com/office/drawing/2014/main" xmlns="" id="{E1CB8F39-B4ED-476D-B847-646602EC6A09}"/>
                </a:ext>
              </a:extLst>
            </p:cNvPr>
            <p:cNvSpPr/>
            <p:nvPr/>
          </p:nvSpPr>
          <p:spPr>
            <a:xfrm>
              <a:off x="533514" y="1811830"/>
              <a:ext cx="3171495" cy="596671"/>
            </a:xfrm>
            <a:prstGeom prst="rect">
              <a:avLst/>
            </a:prstGeom>
          </p:spPr>
          <p:txBody>
            <a:bodyPr wrap="square" lIns="91280" tIns="45641" rIns="91280" bIns="45641">
              <a:spAutoFit/>
            </a:bodyPr>
            <a:lstStyle/>
            <a:p>
              <a:pPr algn="di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a:t>
              </a:r>
            </a:p>
          </p:txBody>
        </p:sp>
        <p:sp>
          <p:nvSpPr>
            <p:cNvPr id="39" name="TextBox 498">
              <a:extLst>
                <a:ext uri="{FF2B5EF4-FFF2-40B4-BE49-F238E27FC236}">
                  <a16:creationId xmlns:a16="http://schemas.microsoft.com/office/drawing/2014/main" xmlns="" id="{46DA011C-5E71-45E0-82F9-C4F6C94BC3C8}"/>
                </a:ext>
              </a:extLst>
            </p:cNvPr>
            <p:cNvSpPr txBox="1"/>
            <p:nvPr/>
          </p:nvSpPr>
          <p:spPr>
            <a:xfrm>
              <a:off x="2135349" y="1420860"/>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grpSp>
      <p:grpSp>
        <p:nvGrpSpPr>
          <p:cNvPr id="45" name="组合 44">
            <a:extLst>
              <a:ext uri="{FF2B5EF4-FFF2-40B4-BE49-F238E27FC236}">
                <a16:creationId xmlns:a16="http://schemas.microsoft.com/office/drawing/2014/main" xmlns="" id="{D5FADFA4-FEC4-4F51-8FE9-9C63EA893BB6}"/>
              </a:ext>
            </a:extLst>
          </p:cNvPr>
          <p:cNvGrpSpPr/>
          <p:nvPr/>
        </p:nvGrpSpPr>
        <p:grpSpPr>
          <a:xfrm>
            <a:off x="416238" y="3167554"/>
            <a:ext cx="3171495" cy="987641"/>
            <a:chOff x="533514" y="3038030"/>
            <a:chExt cx="3171495" cy="987641"/>
          </a:xfrm>
        </p:grpSpPr>
        <p:sp>
          <p:nvSpPr>
            <p:cNvPr id="40" name="矩形 39">
              <a:extLst>
                <a:ext uri="{FF2B5EF4-FFF2-40B4-BE49-F238E27FC236}">
                  <a16:creationId xmlns:a16="http://schemas.microsoft.com/office/drawing/2014/main" xmlns="" id="{F0F22CBB-DA14-4D65-960E-21A692090D4A}"/>
                </a:ext>
              </a:extLst>
            </p:cNvPr>
            <p:cNvSpPr/>
            <p:nvPr/>
          </p:nvSpPr>
          <p:spPr>
            <a:xfrm>
              <a:off x="533514" y="3429000"/>
              <a:ext cx="3171495" cy="596671"/>
            </a:xfrm>
            <a:prstGeom prst="rect">
              <a:avLst/>
            </a:prstGeom>
          </p:spPr>
          <p:txBody>
            <a:bodyPr wrap="square" lIns="91280" tIns="45641" rIns="91280" bIns="45641">
              <a:spAutoFit/>
            </a:bodyPr>
            <a:lstStyle/>
            <a:p>
              <a:pPr algn="di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a:t>
              </a:r>
            </a:p>
          </p:txBody>
        </p:sp>
        <p:sp>
          <p:nvSpPr>
            <p:cNvPr id="41" name="TextBox 498">
              <a:extLst>
                <a:ext uri="{FF2B5EF4-FFF2-40B4-BE49-F238E27FC236}">
                  <a16:creationId xmlns:a16="http://schemas.microsoft.com/office/drawing/2014/main" xmlns="" id="{F8CA0273-1C16-4E85-9E3B-47738C6C18EF}"/>
                </a:ext>
              </a:extLst>
            </p:cNvPr>
            <p:cNvSpPr txBox="1"/>
            <p:nvPr/>
          </p:nvSpPr>
          <p:spPr>
            <a:xfrm>
              <a:off x="2135349" y="3038030"/>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grpSp>
      <p:grpSp>
        <p:nvGrpSpPr>
          <p:cNvPr id="46" name="组合 45">
            <a:extLst>
              <a:ext uri="{FF2B5EF4-FFF2-40B4-BE49-F238E27FC236}">
                <a16:creationId xmlns:a16="http://schemas.microsoft.com/office/drawing/2014/main" xmlns="" id="{668493DD-18DD-4CA6-82B3-5B1C635C53E8}"/>
              </a:ext>
            </a:extLst>
          </p:cNvPr>
          <p:cNvGrpSpPr/>
          <p:nvPr/>
        </p:nvGrpSpPr>
        <p:grpSpPr>
          <a:xfrm>
            <a:off x="416238" y="4914247"/>
            <a:ext cx="3171495" cy="987641"/>
            <a:chOff x="533514" y="4914247"/>
            <a:chExt cx="3171495" cy="987641"/>
          </a:xfrm>
        </p:grpSpPr>
        <p:sp>
          <p:nvSpPr>
            <p:cNvPr id="42" name="矩形 41">
              <a:extLst>
                <a:ext uri="{FF2B5EF4-FFF2-40B4-BE49-F238E27FC236}">
                  <a16:creationId xmlns:a16="http://schemas.microsoft.com/office/drawing/2014/main" xmlns="" id="{AC17FD68-01F7-4353-B59D-E2E10F49459F}"/>
                </a:ext>
              </a:extLst>
            </p:cNvPr>
            <p:cNvSpPr/>
            <p:nvPr/>
          </p:nvSpPr>
          <p:spPr>
            <a:xfrm>
              <a:off x="533514" y="5305217"/>
              <a:ext cx="3171495" cy="596671"/>
            </a:xfrm>
            <a:prstGeom prst="rect">
              <a:avLst/>
            </a:prstGeom>
          </p:spPr>
          <p:txBody>
            <a:bodyPr wrap="square" lIns="91280" tIns="45641" rIns="91280" bIns="45641">
              <a:spAutoFit/>
            </a:bodyPr>
            <a:lstStyle/>
            <a:p>
              <a:pPr algn="di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a:t>
              </a:r>
            </a:p>
          </p:txBody>
        </p:sp>
        <p:sp>
          <p:nvSpPr>
            <p:cNvPr id="43" name="TextBox 498">
              <a:extLst>
                <a:ext uri="{FF2B5EF4-FFF2-40B4-BE49-F238E27FC236}">
                  <a16:creationId xmlns:a16="http://schemas.microsoft.com/office/drawing/2014/main" xmlns="" id="{75448B2D-0371-45BC-A5B6-A857343026E5}"/>
                </a:ext>
              </a:extLst>
            </p:cNvPr>
            <p:cNvSpPr txBox="1"/>
            <p:nvPr/>
          </p:nvSpPr>
          <p:spPr>
            <a:xfrm>
              <a:off x="2135349" y="4914247"/>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grpSp>
      <p:grpSp>
        <p:nvGrpSpPr>
          <p:cNvPr id="56" name="组合 55">
            <a:extLst>
              <a:ext uri="{FF2B5EF4-FFF2-40B4-BE49-F238E27FC236}">
                <a16:creationId xmlns:a16="http://schemas.microsoft.com/office/drawing/2014/main" xmlns="" id="{8C063052-1D9A-43AA-A359-8C8904BB7FBE}"/>
              </a:ext>
            </a:extLst>
          </p:cNvPr>
          <p:cNvGrpSpPr/>
          <p:nvPr/>
        </p:nvGrpSpPr>
        <p:grpSpPr>
          <a:xfrm>
            <a:off x="8641210" y="1420860"/>
            <a:ext cx="3171495" cy="987641"/>
            <a:chOff x="8657817" y="1420860"/>
            <a:chExt cx="3171495" cy="987641"/>
          </a:xfrm>
        </p:grpSpPr>
        <p:sp>
          <p:nvSpPr>
            <p:cNvPr id="48" name="矩形 47">
              <a:extLst>
                <a:ext uri="{FF2B5EF4-FFF2-40B4-BE49-F238E27FC236}">
                  <a16:creationId xmlns:a16="http://schemas.microsoft.com/office/drawing/2014/main" xmlns="" id="{A64BDF49-9490-4477-9DFE-3AD2DE52C6A9}"/>
                </a:ext>
              </a:extLst>
            </p:cNvPr>
            <p:cNvSpPr/>
            <p:nvPr/>
          </p:nvSpPr>
          <p:spPr>
            <a:xfrm>
              <a:off x="8657817" y="1811830"/>
              <a:ext cx="3171495" cy="596671"/>
            </a:xfrm>
            <a:prstGeom prst="rect">
              <a:avLst/>
            </a:prstGeom>
          </p:spPr>
          <p:txBody>
            <a:bodyPr wrap="square" lIns="91280" tIns="45641" rIns="91280" bIns="45641">
              <a:spAutoFit/>
            </a:bodyPr>
            <a:lstStyle/>
            <a:p>
              <a:pPr algn="di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a:t>
              </a:r>
            </a:p>
          </p:txBody>
        </p:sp>
        <p:sp>
          <p:nvSpPr>
            <p:cNvPr id="49" name="TextBox 498">
              <a:extLst>
                <a:ext uri="{FF2B5EF4-FFF2-40B4-BE49-F238E27FC236}">
                  <a16:creationId xmlns:a16="http://schemas.microsoft.com/office/drawing/2014/main" xmlns="" id="{EC55657E-68A2-453A-BE5B-756515B84723}"/>
                </a:ext>
              </a:extLst>
            </p:cNvPr>
            <p:cNvSpPr txBox="1"/>
            <p:nvPr/>
          </p:nvSpPr>
          <p:spPr>
            <a:xfrm>
              <a:off x="8657817" y="1420860"/>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grpSp>
      <p:grpSp>
        <p:nvGrpSpPr>
          <p:cNvPr id="57" name="组合 56">
            <a:extLst>
              <a:ext uri="{FF2B5EF4-FFF2-40B4-BE49-F238E27FC236}">
                <a16:creationId xmlns:a16="http://schemas.microsoft.com/office/drawing/2014/main" xmlns="" id="{DCF79C98-1C15-4C8C-8515-A42A73776088}"/>
              </a:ext>
            </a:extLst>
          </p:cNvPr>
          <p:cNvGrpSpPr/>
          <p:nvPr/>
        </p:nvGrpSpPr>
        <p:grpSpPr>
          <a:xfrm>
            <a:off x="8641210" y="3167554"/>
            <a:ext cx="3171495" cy="987641"/>
            <a:chOff x="8657817" y="3167554"/>
            <a:chExt cx="3171495" cy="987641"/>
          </a:xfrm>
        </p:grpSpPr>
        <p:sp>
          <p:nvSpPr>
            <p:cNvPr id="51" name="矩形 50">
              <a:extLst>
                <a:ext uri="{FF2B5EF4-FFF2-40B4-BE49-F238E27FC236}">
                  <a16:creationId xmlns:a16="http://schemas.microsoft.com/office/drawing/2014/main" xmlns="" id="{47345F71-89AC-4838-A56F-258A00D5F28B}"/>
                </a:ext>
              </a:extLst>
            </p:cNvPr>
            <p:cNvSpPr/>
            <p:nvPr/>
          </p:nvSpPr>
          <p:spPr>
            <a:xfrm>
              <a:off x="8657817" y="3558524"/>
              <a:ext cx="3171495" cy="596671"/>
            </a:xfrm>
            <a:prstGeom prst="rect">
              <a:avLst/>
            </a:prstGeom>
          </p:spPr>
          <p:txBody>
            <a:bodyPr wrap="square" lIns="91280" tIns="45641" rIns="91280" bIns="45641">
              <a:spAutoFit/>
            </a:bodyPr>
            <a:lstStyle/>
            <a:p>
              <a:pPr algn="di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a:t>
              </a:r>
            </a:p>
          </p:txBody>
        </p:sp>
        <p:sp>
          <p:nvSpPr>
            <p:cNvPr id="52" name="TextBox 498">
              <a:extLst>
                <a:ext uri="{FF2B5EF4-FFF2-40B4-BE49-F238E27FC236}">
                  <a16:creationId xmlns:a16="http://schemas.microsoft.com/office/drawing/2014/main" xmlns="" id="{794A22D3-0CE8-4736-9D86-1BA41A0DE22F}"/>
                </a:ext>
              </a:extLst>
            </p:cNvPr>
            <p:cNvSpPr txBox="1"/>
            <p:nvPr/>
          </p:nvSpPr>
          <p:spPr>
            <a:xfrm>
              <a:off x="8657817" y="3167554"/>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grpSp>
      <p:grpSp>
        <p:nvGrpSpPr>
          <p:cNvPr id="58" name="组合 57">
            <a:extLst>
              <a:ext uri="{FF2B5EF4-FFF2-40B4-BE49-F238E27FC236}">
                <a16:creationId xmlns:a16="http://schemas.microsoft.com/office/drawing/2014/main" xmlns="" id="{269E8728-FB44-4D2B-BCB4-6BEAA259DB55}"/>
              </a:ext>
            </a:extLst>
          </p:cNvPr>
          <p:cNvGrpSpPr/>
          <p:nvPr/>
        </p:nvGrpSpPr>
        <p:grpSpPr>
          <a:xfrm>
            <a:off x="8641210" y="4914247"/>
            <a:ext cx="3171495" cy="987641"/>
            <a:chOff x="8657817" y="4914247"/>
            <a:chExt cx="3171495" cy="987641"/>
          </a:xfrm>
        </p:grpSpPr>
        <p:sp>
          <p:nvSpPr>
            <p:cNvPr id="54" name="矩形 53">
              <a:extLst>
                <a:ext uri="{FF2B5EF4-FFF2-40B4-BE49-F238E27FC236}">
                  <a16:creationId xmlns:a16="http://schemas.microsoft.com/office/drawing/2014/main" xmlns="" id="{601DF6D1-8D67-46D1-B87A-31E0648E8BD8}"/>
                </a:ext>
              </a:extLst>
            </p:cNvPr>
            <p:cNvSpPr/>
            <p:nvPr/>
          </p:nvSpPr>
          <p:spPr>
            <a:xfrm>
              <a:off x="8657817" y="5305217"/>
              <a:ext cx="3171495" cy="596671"/>
            </a:xfrm>
            <a:prstGeom prst="rect">
              <a:avLst/>
            </a:prstGeom>
          </p:spPr>
          <p:txBody>
            <a:bodyPr wrap="square" lIns="91280" tIns="45641" rIns="91280" bIns="45641">
              <a:spAutoFit/>
            </a:bodyPr>
            <a:lstStyle/>
            <a:p>
              <a:pPr algn="di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a:t>
              </a:r>
            </a:p>
          </p:txBody>
        </p:sp>
        <p:sp>
          <p:nvSpPr>
            <p:cNvPr id="55" name="TextBox 498">
              <a:extLst>
                <a:ext uri="{FF2B5EF4-FFF2-40B4-BE49-F238E27FC236}">
                  <a16:creationId xmlns:a16="http://schemas.microsoft.com/office/drawing/2014/main" xmlns="" id="{6791240D-4F5C-4B36-8AD2-74A8041E1986}"/>
                </a:ext>
              </a:extLst>
            </p:cNvPr>
            <p:cNvSpPr txBox="1"/>
            <p:nvPr/>
          </p:nvSpPr>
          <p:spPr>
            <a:xfrm>
              <a:off x="8657817" y="4914247"/>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grpSp>
      <p:sp>
        <p:nvSpPr>
          <p:cNvPr id="59" name="Freeform 52">
            <a:extLst>
              <a:ext uri="{FF2B5EF4-FFF2-40B4-BE49-F238E27FC236}">
                <a16:creationId xmlns:a16="http://schemas.microsoft.com/office/drawing/2014/main" xmlns="" id="{29A43A44-F168-4ADD-9CBF-C6F9F2620671}"/>
              </a:ext>
            </a:extLst>
          </p:cNvPr>
          <p:cNvSpPr>
            <a:spLocks noEditPoints="1"/>
          </p:cNvSpPr>
          <p:nvPr/>
        </p:nvSpPr>
        <p:spPr bwMode="auto">
          <a:xfrm>
            <a:off x="6799435" y="1748070"/>
            <a:ext cx="491611" cy="526522"/>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FFFF"/>
          </a:solidFill>
          <a:ln w="9525">
            <a:noFill/>
            <a:round/>
          </a:ln>
        </p:spPr>
        <p:txBody>
          <a:bodyPr vert="horz" wrap="square" lIns="121708" tIns="60854" rIns="121708" bIns="60854" numCol="1" anchor="t" anchorCtr="0" compatLnSpc="1"/>
          <a:lstStyle/>
          <a:p>
            <a:pPr defTabSz="1013460">
              <a:defRPr/>
            </a:pPr>
            <a:endParaRPr lang="en-US" sz="2710" kern="0">
              <a:solidFill>
                <a:srgbClr val="262626"/>
              </a:solidFill>
              <a:latin typeface="Arial" panose="020B0604020202020204"/>
            </a:endParaRPr>
          </a:p>
        </p:txBody>
      </p:sp>
      <p:sp>
        <p:nvSpPr>
          <p:cNvPr id="60" name="Freeform 83">
            <a:extLst>
              <a:ext uri="{FF2B5EF4-FFF2-40B4-BE49-F238E27FC236}">
                <a16:creationId xmlns:a16="http://schemas.microsoft.com/office/drawing/2014/main" xmlns="" id="{57E57C46-A3A2-4F74-B3E0-59EE4FCA9771}"/>
              </a:ext>
            </a:extLst>
          </p:cNvPr>
          <p:cNvSpPr>
            <a:spLocks noEditPoints="1"/>
          </p:cNvSpPr>
          <p:nvPr/>
        </p:nvSpPr>
        <p:spPr bwMode="auto">
          <a:xfrm>
            <a:off x="7968632" y="3369722"/>
            <a:ext cx="387282" cy="578305"/>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rgbClr val="FFFFFF"/>
          </a:solidFill>
          <a:ln w="9525">
            <a:noFill/>
            <a:round/>
          </a:ln>
        </p:spPr>
        <p:txBody>
          <a:bodyPr vert="horz" wrap="square" lIns="121708" tIns="60854" rIns="121708" bIns="60854" numCol="1" anchor="t" anchorCtr="0" compatLnSpc="1"/>
          <a:lstStyle/>
          <a:p>
            <a:pPr defTabSz="1013460">
              <a:defRPr/>
            </a:pPr>
            <a:endParaRPr lang="en-US" sz="2710" kern="0">
              <a:solidFill>
                <a:srgbClr val="262626"/>
              </a:solidFill>
              <a:latin typeface="Arial" panose="020B0604020202020204"/>
            </a:endParaRPr>
          </a:p>
        </p:txBody>
      </p:sp>
      <p:sp>
        <p:nvSpPr>
          <p:cNvPr id="61" name="smartphone_117439">
            <a:extLst>
              <a:ext uri="{FF2B5EF4-FFF2-40B4-BE49-F238E27FC236}">
                <a16:creationId xmlns:a16="http://schemas.microsoft.com/office/drawing/2014/main" xmlns="" id="{B0BC54EE-1577-4A4E-BF73-790EFADE4F69}"/>
              </a:ext>
            </a:extLst>
          </p:cNvPr>
          <p:cNvSpPr>
            <a:spLocks noChangeAspect="1"/>
          </p:cNvSpPr>
          <p:nvPr/>
        </p:nvSpPr>
        <p:spPr bwMode="auto">
          <a:xfrm>
            <a:off x="6799435" y="5069634"/>
            <a:ext cx="469860" cy="609685"/>
          </a:xfrm>
          <a:custGeom>
            <a:avLst/>
            <a:gdLst>
              <a:gd name="connsiteX0" fmla="*/ 223683 w 447455"/>
              <a:gd name="connsiteY0" fmla="*/ 460721 h 580612"/>
              <a:gd name="connsiteX1" fmla="*/ 247331 w 447455"/>
              <a:gd name="connsiteY1" fmla="*/ 484290 h 580612"/>
              <a:gd name="connsiteX2" fmla="*/ 223683 w 447455"/>
              <a:gd name="connsiteY2" fmla="*/ 507859 h 580612"/>
              <a:gd name="connsiteX3" fmla="*/ 200123 w 447455"/>
              <a:gd name="connsiteY3" fmla="*/ 484290 h 580612"/>
              <a:gd name="connsiteX4" fmla="*/ 223683 w 447455"/>
              <a:gd name="connsiteY4" fmla="*/ 460721 h 580612"/>
              <a:gd name="connsiteX5" fmla="*/ 48422 w 447455"/>
              <a:gd name="connsiteY5" fmla="*/ 428194 h 580612"/>
              <a:gd name="connsiteX6" fmla="*/ 48422 w 447455"/>
              <a:gd name="connsiteY6" fmla="*/ 532265 h 580612"/>
              <a:gd name="connsiteX7" fmla="*/ 399122 w 447455"/>
              <a:gd name="connsiteY7" fmla="*/ 532265 h 580612"/>
              <a:gd name="connsiteX8" fmla="*/ 399122 w 447455"/>
              <a:gd name="connsiteY8" fmla="*/ 428194 h 580612"/>
              <a:gd name="connsiteX9" fmla="*/ 48422 w 447455"/>
              <a:gd name="connsiteY9" fmla="*/ 48347 h 580612"/>
              <a:gd name="connsiteX10" fmla="*/ 48422 w 447455"/>
              <a:gd name="connsiteY10" fmla="*/ 379757 h 580612"/>
              <a:gd name="connsiteX11" fmla="*/ 399033 w 447455"/>
              <a:gd name="connsiteY11" fmla="*/ 379757 h 580612"/>
              <a:gd name="connsiteX12" fmla="*/ 399033 w 447455"/>
              <a:gd name="connsiteY12" fmla="*/ 48347 h 580612"/>
              <a:gd name="connsiteX13" fmla="*/ 24211 w 447455"/>
              <a:gd name="connsiteY13" fmla="*/ 0 h 580612"/>
              <a:gd name="connsiteX14" fmla="*/ 423244 w 447455"/>
              <a:gd name="connsiteY14" fmla="*/ 0 h 580612"/>
              <a:gd name="connsiteX15" fmla="*/ 447455 w 447455"/>
              <a:gd name="connsiteY15" fmla="*/ 24174 h 580612"/>
              <a:gd name="connsiteX16" fmla="*/ 447455 w 447455"/>
              <a:gd name="connsiteY16" fmla="*/ 556438 h 580612"/>
              <a:gd name="connsiteX17" fmla="*/ 423244 w 447455"/>
              <a:gd name="connsiteY17" fmla="*/ 580612 h 580612"/>
              <a:gd name="connsiteX18" fmla="*/ 24211 w 447455"/>
              <a:gd name="connsiteY18" fmla="*/ 580612 h 580612"/>
              <a:gd name="connsiteX19" fmla="*/ 0 w 447455"/>
              <a:gd name="connsiteY19" fmla="*/ 556438 h 580612"/>
              <a:gd name="connsiteX20" fmla="*/ 0 w 447455"/>
              <a:gd name="connsiteY20" fmla="*/ 24174 h 580612"/>
              <a:gd name="connsiteX21" fmla="*/ 24211 w 447455"/>
              <a:gd name="connsiteY21" fmla="*/ 0 h 58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47455" h="580612">
                <a:moveTo>
                  <a:pt x="223683" y="460721"/>
                </a:moveTo>
                <a:cubicBezTo>
                  <a:pt x="236751" y="460721"/>
                  <a:pt x="247331" y="471394"/>
                  <a:pt x="247331" y="484290"/>
                </a:cubicBezTo>
                <a:cubicBezTo>
                  <a:pt x="247331" y="497364"/>
                  <a:pt x="236751" y="507859"/>
                  <a:pt x="223683" y="507859"/>
                </a:cubicBezTo>
                <a:cubicBezTo>
                  <a:pt x="210703" y="507859"/>
                  <a:pt x="200123" y="497364"/>
                  <a:pt x="200123" y="484290"/>
                </a:cubicBezTo>
                <a:cubicBezTo>
                  <a:pt x="200123" y="471216"/>
                  <a:pt x="210703" y="460721"/>
                  <a:pt x="223683" y="460721"/>
                </a:cubicBezTo>
                <a:close/>
                <a:moveTo>
                  <a:pt x="48422" y="428194"/>
                </a:moveTo>
                <a:lnTo>
                  <a:pt x="48422" y="532265"/>
                </a:lnTo>
                <a:lnTo>
                  <a:pt x="399122" y="532265"/>
                </a:lnTo>
                <a:lnTo>
                  <a:pt x="399122" y="428194"/>
                </a:lnTo>
                <a:close/>
                <a:moveTo>
                  <a:pt x="48422" y="48347"/>
                </a:moveTo>
                <a:lnTo>
                  <a:pt x="48422" y="379757"/>
                </a:lnTo>
                <a:lnTo>
                  <a:pt x="399033" y="379757"/>
                </a:lnTo>
                <a:lnTo>
                  <a:pt x="399033" y="48347"/>
                </a:lnTo>
                <a:close/>
                <a:moveTo>
                  <a:pt x="24211" y="0"/>
                </a:moveTo>
                <a:lnTo>
                  <a:pt x="423244" y="0"/>
                </a:lnTo>
                <a:cubicBezTo>
                  <a:pt x="436596" y="0"/>
                  <a:pt x="447455" y="10754"/>
                  <a:pt x="447455" y="24174"/>
                </a:cubicBezTo>
                <a:lnTo>
                  <a:pt x="447455" y="556438"/>
                </a:lnTo>
                <a:cubicBezTo>
                  <a:pt x="447455" y="569858"/>
                  <a:pt x="436596" y="580612"/>
                  <a:pt x="423244" y="580612"/>
                </a:cubicBezTo>
                <a:lnTo>
                  <a:pt x="24211" y="580612"/>
                </a:lnTo>
                <a:cubicBezTo>
                  <a:pt x="10770" y="580612"/>
                  <a:pt x="0" y="569858"/>
                  <a:pt x="0" y="556438"/>
                </a:cubicBezTo>
                <a:lnTo>
                  <a:pt x="0" y="24174"/>
                </a:lnTo>
                <a:cubicBezTo>
                  <a:pt x="0" y="10754"/>
                  <a:pt x="10770" y="0"/>
                  <a:pt x="24211" y="0"/>
                </a:cubicBezTo>
                <a:close/>
              </a:path>
            </a:pathLst>
          </a:custGeom>
          <a:solidFill>
            <a:schemeClr val="bg1"/>
          </a:solidFill>
          <a:ln>
            <a:noFill/>
          </a:ln>
        </p:spPr>
      </p:sp>
      <p:sp>
        <p:nvSpPr>
          <p:cNvPr id="47" name="Shape 3793">
            <a:extLst>
              <a:ext uri="{FF2B5EF4-FFF2-40B4-BE49-F238E27FC236}">
                <a16:creationId xmlns:a16="http://schemas.microsoft.com/office/drawing/2014/main" xmlns="" id="{32F772D0-FDB3-432D-83FC-CD325DBF41E6}"/>
              </a:ext>
            </a:extLst>
          </p:cNvPr>
          <p:cNvSpPr/>
          <p:nvPr/>
        </p:nvSpPr>
        <p:spPr>
          <a:xfrm>
            <a:off x="5539335" y="2918023"/>
            <a:ext cx="1192998" cy="1458112"/>
          </a:xfrm>
          <a:custGeom>
            <a:avLst/>
            <a:gdLst/>
            <a:ahLst/>
            <a:cxnLst>
              <a:cxn ang="0">
                <a:pos x="wd2" y="hd2"/>
              </a:cxn>
              <a:cxn ang="5400000">
                <a:pos x="wd2" y="hd2"/>
              </a:cxn>
              <a:cxn ang="10800000">
                <a:pos x="wd2" y="hd2"/>
              </a:cxn>
              <a:cxn ang="16200000">
                <a:pos x="wd2" y="hd2"/>
              </a:cxn>
            </a:cxnLst>
            <a:rect l="0" t="0" r="r" b="b"/>
            <a:pathLst>
              <a:path w="21600" h="21600" extrusionOk="0">
                <a:moveTo>
                  <a:pt x="17152" y="16691"/>
                </a:moveTo>
                <a:lnTo>
                  <a:pt x="3600" y="16691"/>
                </a:lnTo>
                <a:lnTo>
                  <a:pt x="3600" y="11782"/>
                </a:lnTo>
                <a:lnTo>
                  <a:pt x="17152" y="11782"/>
                </a:lnTo>
                <a:lnTo>
                  <a:pt x="20152" y="14236"/>
                </a:lnTo>
                <a:cubicBezTo>
                  <a:pt x="20152" y="14236"/>
                  <a:pt x="17152" y="16691"/>
                  <a:pt x="17152" y="16691"/>
                </a:cubicBezTo>
                <a:close/>
                <a:moveTo>
                  <a:pt x="11400" y="20618"/>
                </a:moveTo>
                <a:lnTo>
                  <a:pt x="10200" y="20618"/>
                </a:lnTo>
                <a:lnTo>
                  <a:pt x="10200" y="17673"/>
                </a:lnTo>
                <a:lnTo>
                  <a:pt x="11400" y="17673"/>
                </a:lnTo>
                <a:cubicBezTo>
                  <a:pt x="11400" y="17673"/>
                  <a:pt x="11400" y="20618"/>
                  <a:pt x="11400" y="20618"/>
                </a:cubicBezTo>
                <a:close/>
                <a:moveTo>
                  <a:pt x="11400" y="10800"/>
                </a:moveTo>
                <a:lnTo>
                  <a:pt x="10200" y="10800"/>
                </a:lnTo>
                <a:lnTo>
                  <a:pt x="10200" y="8836"/>
                </a:lnTo>
                <a:lnTo>
                  <a:pt x="11400" y="8836"/>
                </a:lnTo>
                <a:cubicBezTo>
                  <a:pt x="11400" y="8836"/>
                  <a:pt x="11400" y="10800"/>
                  <a:pt x="11400" y="10800"/>
                </a:cubicBezTo>
                <a:close/>
                <a:moveTo>
                  <a:pt x="4448" y="7855"/>
                </a:moveTo>
                <a:lnTo>
                  <a:pt x="1448" y="5400"/>
                </a:lnTo>
                <a:lnTo>
                  <a:pt x="4448" y="2945"/>
                </a:lnTo>
                <a:lnTo>
                  <a:pt x="18000" y="2945"/>
                </a:lnTo>
                <a:lnTo>
                  <a:pt x="18000" y="7855"/>
                </a:lnTo>
                <a:cubicBezTo>
                  <a:pt x="18000" y="7855"/>
                  <a:pt x="4448" y="7855"/>
                  <a:pt x="4448" y="7855"/>
                </a:cubicBezTo>
                <a:close/>
                <a:moveTo>
                  <a:pt x="10200" y="982"/>
                </a:moveTo>
                <a:lnTo>
                  <a:pt x="11400" y="982"/>
                </a:lnTo>
                <a:lnTo>
                  <a:pt x="11400" y="1964"/>
                </a:lnTo>
                <a:lnTo>
                  <a:pt x="10200" y="1964"/>
                </a:lnTo>
                <a:cubicBezTo>
                  <a:pt x="10200" y="1964"/>
                  <a:pt x="10200" y="982"/>
                  <a:pt x="10200" y="982"/>
                </a:cubicBezTo>
                <a:close/>
                <a:moveTo>
                  <a:pt x="21424" y="13889"/>
                </a:moveTo>
                <a:lnTo>
                  <a:pt x="17824" y="10944"/>
                </a:lnTo>
                <a:cubicBezTo>
                  <a:pt x="17715" y="10855"/>
                  <a:pt x="17565" y="10800"/>
                  <a:pt x="17400" y="10800"/>
                </a:cubicBezTo>
                <a:lnTo>
                  <a:pt x="12600" y="10800"/>
                </a:lnTo>
                <a:lnTo>
                  <a:pt x="12600" y="8836"/>
                </a:lnTo>
                <a:lnTo>
                  <a:pt x="18600" y="8836"/>
                </a:lnTo>
                <a:cubicBezTo>
                  <a:pt x="18932" y="8836"/>
                  <a:pt x="19200" y="8617"/>
                  <a:pt x="19200" y="8345"/>
                </a:cubicBezTo>
                <a:lnTo>
                  <a:pt x="19200" y="2455"/>
                </a:lnTo>
                <a:cubicBezTo>
                  <a:pt x="19200" y="2184"/>
                  <a:pt x="18932" y="1964"/>
                  <a:pt x="18600" y="1964"/>
                </a:cubicBezTo>
                <a:lnTo>
                  <a:pt x="12600" y="1964"/>
                </a:lnTo>
                <a:lnTo>
                  <a:pt x="12600" y="982"/>
                </a:lnTo>
                <a:cubicBezTo>
                  <a:pt x="12600" y="440"/>
                  <a:pt x="12063" y="0"/>
                  <a:pt x="11400" y="0"/>
                </a:cubicBezTo>
                <a:lnTo>
                  <a:pt x="10200" y="0"/>
                </a:lnTo>
                <a:cubicBezTo>
                  <a:pt x="9537" y="0"/>
                  <a:pt x="9000" y="440"/>
                  <a:pt x="9000" y="982"/>
                </a:cubicBezTo>
                <a:lnTo>
                  <a:pt x="9000" y="1964"/>
                </a:lnTo>
                <a:lnTo>
                  <a:pt x="4200" y="1964"/>
                </a:lnTo>
                <a:cubicBezTo>
                  <a:pt x="4034" y="1964"/>
                  <a:pt x="3885" y="2019"/>
                  <a:pt x="3776" y="2107"/>
                </a:cubicBezTo>
                <a:lnTo>
                  <a:pt x="176" y="5053"/>
                </a:lnTo>
                <a:cubicBezTo>
                  <a:pt x="67" y="5142"/>
                  <a:pt x="0" y="5265"/>
                  <a:pt x="0" y="5400"/>
                </a:cubicBezTo>
                <a:cubicBezTo>
                  <a:pt x="0" y="5536"/>
                  <a:pt x="67" y="5659"/>
                  <a:pt x="176" y="5747"/>
                </a:cubicBezTo>
                <a:lnTo>
                  <a:pt x="3776" y="8693"/>
                </a:lnTo>
                <a:cubicBezTo>
                  <a:pt x="3885" y="8782"/>
                  <a:pt x="4034" y="8836"/>
                  <a:pt x="4200" y="8836"/>
                </a:cubicBezTo>
                <a:lnTo>
                  <a:pt x="9000" y="8836"/>
                </a:lnTo>
                <a:lnTo>
                  <a:pt x="9000" y="10800"/>
                </a:lnTo>
                <a:lnTo>
                  <a:pt x="3000" y="10800"/>
                </a:lnTo>
                <a:cubicBezTo>
                  <a:pt x="2668" y="10800"/>
                  <a:pt x="2400" y="11020"/>
                  <a:pt x="2400" y="11291"/>
                </a:cubicBezTo>
                <a:lnTo>
                  <a:pt x="2400" y="17182"/>
                </a:lnTo>
                <a:cubicBezTo>
                  <a:pt x="2400" y="17453"/>
                  <a:pt x="2668" y="17673"/>
                  <a:pt x="3000" y="17673"/>
                </a:cubicBezTo>
                <a:lnTo>
                  <a:pt x="9000" y="17673"/>
                </a:lnTo>
                <a:lnTo>
                  <a:pt x="9000" y="20618"/>
                </a:lnTo>
                <a:cubicBezTo>
                  <a:pt x="9000" y="21160"/>
                  <a:pt x="9537" y="21600"/>
                  <a:pt x="10200" y="21600"/>
                </a:cubicBezTo>
                <a:lnTo>
                  <a:pt x="11400" y="21600"/>
                </a:lnTo>
                <a:cubicBezTo>
                  <a:pt x="12063" y="21600"/>
                  <a:pt x="12600" y="21160"/>
                  <a:pt x="12600" y="20618"/>
                </a:cubicBezTo>
                <a:lnTo>
                  <a:pt x="12600" y="17673"/>
                </a:lnTo>
                <a:lnTo>
                  <a:pt x="17400" y="17673"/>
                </a:lnTo>
                <a:cubicBezTo>
                  <a:pt x="17565" y="17673"/>
                  <a:pt x="17715" y="17618"/>
                  <a:pt x="17824" y="17529"/>
                </a:cubicBezTo>
                <a:lnTo>
                  <a:pt x="21424" y="14583"/>
                </a:lnTo>
                <a:cubicBezTo>
                  <a:pt x="21533" y="14495"/>
                  <a:pt x="21600" y="14373"/>
                  <a:pt x="21600" y="14236"/>
                </a:cubicBezTo>
                <a:cubicBezTo>
                  <a:pt x="21600" y="14101"/>
                  <a:pt x="21533" y="13978"/>
                  <a:pt x="21424" y="13889"/>
                </a:cubicBezTo>
              </a:path>
            </a:pathLst>
          </a:custGeom>
          <a:solidFill>
            <a:schemeClr val="bg1"/>
          </a:solidFill>
          <a:ln w="12700">
            <a:miter lim="400000"/>
          </a:ln>
        </p:spPr>
        <p:txBody>
          <a:bodyPr lIns="38100" tIns="38100" rIns="38100" bIns="38100" anchor="ctr"/>
          <a:lstStyle/>
          <a:p>
            <a:endParaRPr>
              <a:solidFill>
                <a:prstClr val="black"/>
              </a:solidFill>
            </a:endParaRPr>
          </a:p>
        </p:txBody>
      </p:sp>
    </p:spTree>
    <p:custDataLst>
      <p:tags r:id="rId1"/>
    </p:custDataLst>
    <p:extLst>
      <p:ext uri="{BB962C8B-B14F-4D97-AF65-F5344CB8AC3E}">
        <p14:creationId xmlns:p14="http://schemas.microsoft.com/office/powerpoint/2010/main" val="2409494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 calcmode="lin" valueType="num">
                                      <p:cBhvr>
                                        <p:cTn id="9" dur="500" fill="hold"/>
                                        <p:tgtEl>
                                          <p:spTgt spid="31"/>
                                        </p:tgtEl>
                                        <p:attrNameLst>
                                          <p:attrName>style.rotation</p:attrName>
                                        </p:attrNameLst>
                                      </p:cBhvr>
                                      <p:tavLst>
                                        <p:tav tm="0">
                                          <p:val>
                                            <p:fltVal val="360"/>
                                          </p:val>
                                        </p:tav>
                                        <p:tav tm="100000">
                                          <p:val>
                                            <p:fltVal val="0"/>
                                          </p:val>
                                        </p:tav>
                                      </p:tavLst>
                                    </p:anim>
                                    <p:animEffect transition="in" filter="fade">
                                      <p:cBhvr>
                                        <p:cTn id="10" dur="500"/>
                                        <p:tgtEl>
                                          <p:spTgt spid="31"/>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 calcmode="lin" valueType="num">
                                      <p:cBhvr>
                                        <p:cTn id="15" dur="500" fill="hold"/>
                                        <p:tgtEl>
                                          <p:spTgt spid="32"/>
                                        </p:tgtEl>
                                        <p:attrNameLst>
                                          <p:attrName>style.rotation</p:attrName>
                                        </p:attrNameLst>
                                      </p:cBhvr>
                                      <p:tavLst>
                                        <p:tav tm="0">
                                          <p:val>
                                            <p:fltVal val="360"/>
                                          </p:val>
                                        </p:tav>
                                        <p:tav tm="100000">
                                          <p:val>
                                            <p:fltVal val="0"/>
                                          </p:val>
                                        </p:tav>
                                      </p:tavLst>
                                    </p:anim>
                                    <p:animEffect transition="in" filter="fade">
                                      <p:cBhvr>
                                        <p:cTn id="16" dur="500"/>
                                        <p:tgtEl>
                                          <p:spTgt spid="3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500"/>
                                        <p:tgtEl>
                                          <p:spTgt spid="59"/>
                                        </p:tgtEl>
                                        <p:attrNameLst>
                                          <p:attrName>ppt_y</p:attrName>
                                        </p:attrNameLst>
                                      </p:cBhvr>
                                      <p:tavLst>
                                        <p:tav tm="0">
                                          <p:val>
                                            <p:strVal val="#ppt_y+#ppt_h*1.125000"/>
                                          </p:val>
                                        </p:tav>
                                        <p:tav tm="100000">
                                          <p:val>
                                            <p:strVal val="#ppt_y"/>
                                          </p:val>
                                        </p:tav>
                                      </p:tavLst>
                                    </p:anim>
                                    <p:animEffect transition="in" filter="wipe(up)">
                                      <p:cBhvr>
                                        <p:cTn id="20" dur="500"/>
                                        <p:tgtEl>
                                          <p:spTgt spid="59"/>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additive="base">
                                        <p:cTn id="23" dur="500"/>
                                        <p:tgtEl>
                                          <p:spTgt spid="60"/>
                                        </p:tgtEl>
                                        <p:attrNameLst>
                                          <p:attrName>ppt_y</p:attrName>
                                        </p:attrNameLst>
                                      </p:cBhvr>
                                      <p:tavLst>
                                        <p:tav tm="0">
                                          <p:val>
                                            <p:strVal val="#ppt_y+#ppt_h*1.125000"/>
                                          </p:val>
                                        </p:tav>
                                        <p:tav tm="100000">
                                          <p:val>
                                            <p:strVal val="#ppt_y"/>
                                          </p:val>
                                        </p:tav>
                                      </p:tavLst>
                                    </p:anim>
                                    <p:animEffect transition="in" filter="wipe(up)">
                                      <p:cBhvr>
                                        <p:cTn id="2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2" grpId="0" bldLvl="0" animBg="1"/>
      <p:bldP spid="59" grpId="0" bldLvl="0" animBg="1"/>
      <p:bldP spid="60"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xmlns="" id="{8459E031-EB81-4744-AA7A-697F498A2347}"/>
              </a:ext>
            </a:extLst>
          </p:cNvPr>
          <p:cNvSpPr>
            <a:spLocks noGrp="1"/>
          </p:cNvSpPr>
          <p:nvPr>
            <p:ph type="body" sz="quarter" idx="13"/>
          </p:nvPr>
        </p:nvSpPr>
        <p:spPr/>
        <p:txBody>
          <a:bodyPr/>
          <a:lstStyle/>
          <a:p>
            <a:r>
              <a:rPr lang="en-US" altLang="zh-CN" dirty="0"/>
              <a:t>3</a:t>
            </a:r>
            <a:endParaRPr lang="zh-CN" altLang="en-US" dirty="0"/>
          </a:p>
        </p:txBody>
      </p:sp>
      <p:sp>
        <p:nvSpPr>
          <p:cNvPr id="4" name="文本占位符 3">
            <a:extLst>
              <a:ext uri="{FF2B5EF4-FFF2-40B4-BE49-F238E27FC236}">
                <a16:creationId xmlns:a16="http://schemas.microsoft.com/office/drawing/2014/main" xmlns="" id="{73010DF6-6FA5-48E6-80C9-4968EEB00A22}"/>
              </a:ext>
            </a:extLst>
          </p:cNvPr>
          <p:cNvSpPr>
            <a:spLocks noGrp="1"/>
          </p:cNvSpPr>
          <p:nvPr>
            <p:ph type="body" sz="quarter" idx="10"/>
          </p:nvPr>
        </p:nvSpPr>
        <p:spPr>
          <a:prstGeom prst="rect">
            <a:avLst/>
          </a:prstGeom>
        </p:spPr>
        <p:txBody>
          <a:bodyPr/>
          <a:lstStyle/>
          <a:p>
            <a:r>
              <a:rPr lang="en-US" altLang="zh-CN" dirty="0"/>
              <a:t>Part THREE</a:t>
            </a:r>
            <a:endParaRPr lang="zh-CN" altLang="en-US" dirty="0"/>
          </a:p>
        </p:txBody>
      </p:sp>
      <p:sp>
        <p:nvSpPr>
          <p:cNvPr id="5" name="文本占位符 4">
            <a:extLst>
              <a:ext uri="{FF2B5EF4-FFF2-40B4-BE49-F238E27FC236}">
                <a16:creationId xmlns:a16="http://schemas.microsoft.com/office/drawing/2014/main" xmlns="" id="{35DCFEC7-FE8F-46CB-A7E8-BA68EA8F55E6}"/>
              </a:ext>
            </a:extLst>
          </p:cNvPr>
          <p:cNvSpPr>
            <a:spLocks noGrp="1"/>
          </p:cNvSpPr>
          <p:nvPr>
            <p:ph type="body" sz="quarter" idx="11"/>
          </p:nvPr>
        </p:nvSpPr>
        <p:spPr/>
        <p:txBody>
          <a:bodyPr/>
          <a:lstStyle/>
          <a:p>
            <a:r>
              <a:rPr lang="zh-CN" altLang="en-US" sz="5400" dirty="0"/>
              <a:t>标题文字添加</a:t>
            </a:r>
          </a:p>
        </p:txBody>
      </p:sp>
      <p:sp>
        <p:nvSpPr>
          <p:cNvPr id="6" name="文本占位符 5">
            <a:extLst>
              <a:ext uri="{FF2B5EF4-FFF2-40B4-BE49-F238E27FC236}">
                <a16:creationId xmlns:a16="http://schemas.microsoft.com/office/drawing/2014/main" xmlns="" id="{B90DDC59-FD86-4FBC-986E-175ECD68D891}"/>
              </a:ext>
            </a:extLst>
          </p:cNvPr>
          <p:cNvSpPr>
            <a:spLocks noGrp="1"/>
          </p:cNvSpPr>
          <p:nvPr>
            <p:ph type="body" sz="quarter" idx="12"/>
          </p:nvPr>
        </p:nvSpPr>
        <p:spPr/>
        <p:txBody>
          <a:bodyPr/>
          <a:lstStyle/>
          <a:p>
            <a:r>
              <a:rPr lang="en-US" altLang="zh-CN" dirty="0"/>
              <a:t>print the presentation and make it into a film to be used in a wider field</a:t>
            </a:r>
          </a:p>
          <a:p>
            <a:endParaRPr lang="zh-CN" altLang="en-US" dirty="0"/>
          </a:p>
        </p:txBody>
      </p:sp>
    </p:spTree>
    <p:extLst>
      <p:ext uri="{BB962C8B-B14F-4D97-AF65-F5344CB8AC3E}">
        <p14:creationId xmlns:p14="http://schemas.microsoft.com/office/powerpoint/2010/main" val="31002618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a:extLst>
              <a:ext uri="{FF2B5EF4-FFF2-40B4-BE49-F238E27FC236}">
                <a16:creationId xmlns:a16="http://schemas.microsoft.com/office/drawing/2014/main" xmlns="" id="{AF702DD6-0D92-4DD9-94AD-74BCDABD86A0}"/>
              </a:ext>
            </a:extLst>
          </p:cNvPr>
          <p:cNvSpPr/>
          <p:nvPr/>
        </p:nvSpPr>
        <p:spPr>
          <a:xfrm>
            <a:off x="8434249" y="1407034"/>
            <a:ext cx="2823030" cy="282303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29" name="图表 28">
            <a:extLst>
              <a:ext uri="{FF2B5EF4-FFF2-40B4-BE49-F238E27FC236}">
                <a16:creationId xmlns:a16="http://schemas.microsoft.com/office/drawing/2014/main" xmlns="" id="{96554BED-3A4D-4990-9620-3C213B9FDBD1}"/>
              </a:ext>
            </a:extLst>
          </p:cNvPr>
          <p:cNvGraphicFramePr/>
          <p:nvPr>
            <p:extLst>
              <p:ext uri="{D42A27DB-BD31-4B8C-83A1-F6EECF244321}">
                <p14:modId xmlns:p14="http://schemas.microsoft.com/office/powerpoint/2010/main" val="1869829805"/>
              </p:ext>
            </p:extLst>
          </p:nvPr>
        </p:nvGraphicFramePr>
        <p:xfrm>
          <a:off x="7813765" y="1463883"/>
          <a:ext cx="4063998" cy="2709332"/>
        </p:xfrm>
        <a:graphic>
          <a:graphicData uri="http://schemas.openxmlformats.org/drawingml/2006/chart">
            <c:chart xmlns:c="http://schemas.openxmlformats.org/drawingml/2006/chart" xmlns:r="http://schemas.openxmlformats.org/officeDocument/2006/relationships" r:id="rId2"/>
          </a:graphicData>
        </a:graphic>
      </p:graphicFrame>
      <p:sp>
        <p:nvSpPr>
          <p:cNvPr id="13" name="椭圆 12">
            <a:extLst>
              <a:ext uri="{FF2B5EF4-FFF2-40B4-BE49-F238E27FC236}">
                <a16:creationId xmlns:a16="http://schemas.microsoft.com/office/drawing/2014/main" xmlns="" id="{5A2D5735-F514-41C5-B683-0294E717A62B}"/>
              </a:ext>
            </a:extLst>
          </p:cNvPr>
          <p:cNvSpPr/>
          <p:nvPr/>
        </p:nvSpPr>
        <p:spPr>
          <a:xfrm>
            <a:off x="4705400" y="1407034"/>
            <a:ext cx="2823030" cy="2823030"/>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28" name="图表 27">
            <a:extLst>
              <a:ext uri="{FF2B5EF4-FFF2-40B4-BE49-F238E27FC236}">
                <a16:creationId xmlns:a16="http://schemas.microsoft.com/office/drawing/2014/main" xmlns="" id="{D08060D0-5564-47E6-94E4-9679AD6CE09F}"/>
              </a:ext>
            </a:extLst>
          </p:cNvPr>
          <p:cNvGraphicFramePr/>
          <p:nvPr>
            <p:extLst>
              <p:ext uri="{D42A27DB-BD31-4B8C-83A1-F6EECF244321}">
                <p14:modId xmlns:p14="http://schemas.microsoft.com/office/powerpoint/2010/main" val="2272298031"/>
              </p:ext>
            </p:extLst>
          </p:nvPr>
        </p:nvGraphicFramePr>
        <p:xfrm>
          <a:off x="4084916" y="1463883"/>
          <a:ext cx="4063998" cy="2709332"/>
        </p:xfrm>
        <a:graphic>
          <a:graphicData uri="http://schemas.openxmlformats.org/drawingml/2006/chart">
            <c:chart xmlns:c="http://schemas.openxmlformats.org/drawingml/2006/chart" xmlns:r="http://schemas.openxmlformats.org/officeDocument/2006/relationships" r:id="rId3"/>
          </a:graphicData>
        </a:graphic>
      </p:graphicFrame>
      <p:sp>
        <p:nvSpPr>
          <p:cNvPr id="2" name="文本占位符 1">
            <a:extLst>
              <a:ext uri="{FF2B5EF4-FFF2-40B4-BE49-F238E27FC236}">
                <a16:creationId xmlns:a16="http://schemas.microsoft.com/office/drawing/2014/main" xmlns="" id="{D18AFEB9-B1F2-40EF-BF45-9EC551EC1C4D}"/>
              </a:ext>
            </a:extLst>
          </p:cNvPr>
          <p:cNvSpPr>
            <a:spLocks noGrp="1"/>
          </p:cNvSpPr>
          <p:nvPr>
            <p:ph type="body" sz="quarter" idx="10"/>
          </p:nvPr>
        </p:nvSpPr>
        <p:spPr/>
        <p:txBody>
          <a:bodyPr/>
          <a:lstStyle/>
          <a:p>
            <a:r>
              <a:rPr lang="zh-CN" altLang="en-US" dirty="0"/>
              <a:t>标题文字填此处</a:t>
            </a:r>
          </a:p>
          <a:p>
            <a:endParaRPr lang="zh-CN" altLang="en-US" dirty="0"/>
          </a:p>
        </p:txBody>
      </p:sp>
      <p:sp>
        <p:nvSpPr>
          <p:cNvPr id="3" name="文本占位符 2">
            <a:extLst>
              <a:ext uri="{FF2B5EF4-FFF2-40B4-BE49-F238E27FC236}">
                <a16:creationId xmlns:a16="http://schemas.microsoft.com/office/drawing/2014/main" xmlns="" id="{9F4413D1-1393-4AE7-A71E-E1C58E53099F}"/>
              </a:ext>
            </a:extLst>
          </p:cNvPr>
          <p:cNvSpPr>
            <a:spLocks noGrp="1"/>
          </p:cNvSpPr>
          <p:nvPr>
            <p:ph type="body" sz="quarter" idx="11"/>
          </p:nvPr>
        </p:nvSpPr>
        <p:spPr/>
        <p:txBody>
          <a:bodyPr/>
          <a:lstStyle/>
          <a:p>
            <a:r>
              <a:rPr lang="en-US" altLang="zh-CN" dirty="0">
                <a:solidFill>
                  <a:schemeClr val="tx1">
                    <a:lumMod val="65000"/>
                    <a:lumOff val="35000"/>
                  </a:schemeClr>
                </a:solidFill>
              </a:rPr>
              <a:t>print the presentation and make it into a film to be used in a wider field</a:t>
            </a:r>
            <a:endParaRPr lang="zh-CN" altLang="en-US" dirty="0"/>
          </a:p>
          <a:p>
            <a:endParaRPr lang="zh-CN" altLang="en-US" dirty="0"/>
          </a:p>
        </p:txBody>
      </p:sp>
      <p:sp>
        <p:nvSpPr>
          <p:cNvPr id="7" name="等腰三角形 6">
            <a:extLst>
              <a:ext uri="{FF2B5EF4-FFF2-40B4-BE49-F238E27FC236}">
                <a16:creationId xmlns:a16="http://schemas.microsoft.com/office/drawing/2014/main" xmlns="" id="{FB3785A4-4749-4A10-B613-150AAD9C11D1}"/>
              </a:ext>
            </a:extLst>
          </p:cNvPr>
          <p:cNvSpPr/>
          <p:nvPr/>
        </p:nvSpPr>
        <p:spPr>
          <a:xfrm rot="5400000">
            <a:off x="3937088" y="2616293"/>
            <a:ext cx="469234" cy="404512"/>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a:extLst>
              <a:ext uri="{FF2B5EF4-FFF2-40B4-BE49-F238E27FC236}">
                <a16:creationId xmlns:a16="http://schemas.microsoft.com/office/drawing/2014/main" xmlns="" id="{0AFCA979-DDC1-4F71-8DD8-A2E85C7F57F9}"/>
              </a:ext>
            </a:extLst>
          </p:cNvPr>
          <p:cNvSpPr/>
          <p:nvPr/>
        </p:nvSpPr>
        <p:spPr>
          <a:xfrm rot="5400000">
            <a:off x="7717532" y="2616293"/>
            <a:ext cx="469234" cy="404512"/>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xmlns="" id="{A9BAA1DC-2508-4A43-8601-B7CAA6EF2BFC}"/>
              </a:ext>
            </a:extLst>
          </p:cNvPr>
          <p:cNvSpPr/>
          <p:nvPr/>
        </p:nvSpPr>
        <p:spPr>
          <a:xfrm>
            <a:off x="866575" y="1407034"/>
            <a:ext cx="2823030" cy="282303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xmlns="" id="{50E981AE-5102-4EA2-951F-5155D71E6F4F}"/>
              </a:ext>
            </a:extLst>
          </p:cNvPr>
          <p:cNvSpPr/>
          <p:nvPr/>
        </p:nvSpPr>
        <p:spPr>
          <a:xfrm>
            <a:off x="959031" y="5039225"/>
            <a:ext cx="10273938" cy="1388137"/>
          </a:xfrm>
          <a:prstGeom prst="rect">
            <a:avLst/>
          </a:prstGeom>
        </p:spPr>
        <p:txBody>
          <a:bodyPr wrap="square">
            <a:spAutoFit/>
          </a:bodyPr>
          <a:lstStyle/>
          <a:p>
            <a:pPr algn="ctr">
              <a:lnSpc>
                <a:spcPct val="130000"/>
              </a:lnSpc>
              <a:spcBef>
                <a:spcPts val="600"/>
              </a:spcBef>
            </a:pPr>
            <a:r>
              <a:rPr lang="zh-CN" altLang="en-US" dirty="0">
                <a:solidFill>
                  <a:schemeClr val="bg2">
                    <a:lumMod val="25000"/>
                  </a:schemeClr>
                </a:solidFill>
                <a:latin typeface="Snap ITC" panose="04040A07060A02020202" pitchFamily="82" charset="0"/>
                <a:cs typeface="Arial" panose="020B0604020202020204" pitchFamily="34" charset="0"/>
              </a:rPr>
              <a:t>点击此处添加内容，要求</a:t>
            </a:r>
            <a:r>
              <a:rPr lang="zh-CN" altLang="en-US" dirty="0">
                <a:solidFill>
                  <a:schemeClr val="bg2">
                    <a:lumMod val="25000"/>
                  </a:schemeClr>
                </a:solidFill>
                <a:latin typeface="OPPOSans R" panose="00020600040101010101" pitchFamily="18" charset="-122"/>
                <a:cs typeface="Arial" panose="020B0604020202020204" pitchFamily="34" charset="0"/>
              </a:rPr>
              <a:t>言简意赅。建议使用</a:t>
            </a:r>
            <a:r>
              <a:rPr lang="en-US" altLang="zh-CN" dirty="0" err="1">
                <a:solidFill>
                  <a:schemeClr val="bg2">
                    <a:lumMod val="25000"/>
                  </a:schemeClr>
                </a:solidFill>
                <a:latin typeface="OPPOSans R" panose="00020600040101010101" pitchFamily="18" charset="-122"/>
                <a:cs typeface="Arial" panose="020B0604020202020204" pitchFamily="34" charset="0"/>
              </a:rPr>
              <a:t>opposans</a:t>
            </a:r>
            <a:r>
              <a:rPr lang="zh-CN" altLang="en-US" dirty="0">
                <a:solidFill>
                  <a:schemeClr val="bg2">
                    <a:lumMod val="25000"/>
                  </a:schemeClr>
                </a:solidFill>
                <a:latin typeface="OPPOSans R" panose="00020600040101010101" pitchFamily="18" charset="-122"/>
                <a:cs typeface="Arial" panose="020B0604020202020204" pitchFamily="34" charset="0"/>
              </a:rPr>
              <a:t>字体</a:t>
            </a:r>
            <a:endParaRPr lang="en-US" altLang="zh-CN" dirty="0">
              <a:solidFill>
                <a:schemeClr val="bg2">
                  <a:lumMod val="25000"/>
                </a:schemeClr>
              </a:solidFill>
              <a:latin typeface="OPPOSans R" panose="00020600040101010101" pitchFamily="18" charset="-122"/>
              <a:cs typeface="Arial" panose="020B0604020202020204" pitchFamily="34" charset="0"/>
            </a:endParaRPr>
          </a:p>
          <a:p>
            <a:pPr algn="ctr">
              <a:lnSpc>
                <a:spcPct val="130000"/>
              </a:lnSpc>
              <a:spcBef>
                <a:spcPts val="600"/>
              </a:spcBef>
            </a:pPr>
            <a:r>
              <a:rPr lang="zh-CN" altLang="en-US" sz="1200" dirty="0">
                <a:solidFill>
                  <a:schemeClr val="tx1">
                    <a:lumMod val="75000"/>
                    <a:lumOff val="25000"/>
                  </a:schemeClr>
                </a:solidFill>
                <a:latin typeface="+mn-ea"/>
              </a:rPr>
              <a:t>点击此处添加内容，要求言简意赅。建议使用</a:t>
            </a:r>
            <a:r>
              <a:rPr lang="en-US" altLang="zh-CN" sz="1200" dirty="0" err="1">
                <a:solidFill>
                  <a:schemeClr val="tx1">
                    <a:lumMod val="75000"/>
                    <a:lumOff val="25000"/>
                  </a:schemeClr>
                </a:solidFill>
                <a:latin typeface="+mn-ea"/>
              </a:rPr>
              <a:t>opposans</a:t>
            </a:r>
            <a:r>
              <a:rPr lang="zh-CN" altLang="en-US" sz="1200" dirty="0">
                <a:solidFill>
                  <a:schemeClr val="tx1">
                    <a:lumMod val="75000"/>
                    <a:lumOff val="25000"/>
                  </a:schemeClr>
                </a:solidFill>
                <a:latin typeface="+mn-ea"/>
              </a:rPr>
              <a:t>字体，点击此处添加内容，要求言简意赅。建议使用</a:t>
            </a:r>
            <a:r>
              <a:rPr lang="en-US" altLang="zh-CN" sz="1200" dirty="0" err="1">
                <a:solidFill>
                  <a:schemeClr val="tx1">
                    <a:lumMod val="75000"/>
                    <a:lumOff val="25000"/>
                  </a:schemeClr>
                </a:solidFill>
                <a:latin typeface="+mn-ea"/>
              </a:rPr>
              <a:t>opposans</a:t>
            </a:r>
            <a:r>
              <a:rPr lang="zh-CN" altLang="en-US" sz="1200" dirty="0">
                <a:solidFill>
                  <a:schemeClr val="tx1">
                    <a:lumMod val="75000"/>
                    <a:lumOff val="25000"/>
                  </a:schemeClr>
                </a:solidFill>
                <a:latin typeface="+mn-ea"/>
              </a:rPr>
              <a:t>字体。</a:t>
            </a:r>
            <a:endParaRPr lang="en-US" altLang="zh-CN" sz="1200" dirty="0">
              <a:solidFill>
                <a:schemeClr val="tx1">
                  <a:lumMod val="75000"/>
                  <a:lumOff val="25000"/>
                </a:schemeClr>
              </a:solidFill>
              <a:latin typeface="+mn-ea"/>
            </a:endParaRPr>
          </a:p>
          <a:p>
            <a:pPr algn="ctr">
              <a:lnSpc>
                <a:spcPct val="130000"/>
              </a:lnSpc>
              <a:spcBef>
                <a:spcPts val="600"/>
              </a:spcBef>
            </a:pPr>
            <a:r>
              <a:rPr lang="zh-CN" altLang="en-US" sz="1200" dirty="0">
                <a:solidFill>
                  <a:schemeClr val="tx1">
                    <a:lumMod val="75000"/>
                    <a:lumOff val="25000"/>
                  </a:schemeClr>
                </a:solidFill>
                <a:latin typeface="+mn-ea"/>
              </a:rPr>
              <a:t>点击此处添加内容，要求言简意赅。建议使用</a:t>
            </a:r>
            <a:r>
              <a:rPr lang="en-US" altLang="zh-CN" sz="1200" dirty="0" err="1">
                <a:solidFill>
                  <a:schemeClr val="tx1">
                    <a:lumMod val="75000"/>
                    <a:lumOff val="25000"/>
                  </a:schemeClr>
                </a:solidFill>
                <a:latin typeface="+mn-ea"/>
              </a:rPr>
              <a:t>opposans</a:t>
            </a:r>
            <a:r>
              <a:rPr lang="zh-CN" altLang="en-US" sz="1200" dirty="0">
                <a:solidFill>
                  <a:schemeClr val="tx1">
                    <a:lumMod val="75000"/>
                    <a:lumOff val="25000"/>
                  </a:schemeClr>
                </a:solidFill>
                <a:latin typeface="+mn-ea"/>
              </a:rPr>
              <a:t>字体，点击此处添加内容，要求言简意赅。建议使用</a:t>
            </a:r>
            <a:r>
              <a:rPr lang="en-US" altLang="zh-CN" sz="1200" dirty="0" err="1">
                <a:solidFill>
                  <a:schemeClr val="tx1">
                    <a:lumMod val="75000"/>
                    <a:lumOff val="25000"/>
                  </a:schemeClr>
                </a:solidFill>
                <a:latin typeface="+mn-ea"/>
              </a:rPr>
              <a:t>opposans</a:t>
            </a:r>
            <a:r>
              <a:rPr lang="zh-CN" altLang="en-US" sz="1200" dirty="0">
                <a:solidFill>
                  <a:schemeClr val="tx1">
                    <a:lumMod val="75000"/>
                    <a:lumOff val="25000"/>
                  </a:schemeClr>
                </a:solidFill>
                <a:latin typeface="+mn-ea"/>
              </a:rPr>
              <a:t>字体。</a:t>
            </a:r>
            <a:endParaRPr lang="en-US" altLang="zh-CN" sz="1200" dirty="0">
              <a:solidFill>
                <a:schemeClr val="tx1">
                  <a:lumMod val="75000"/>
                  <a:lumOff val="25000"/>
                </a:schemeClr>
              </a:solidFill>
              <a:latin typeface="+mn-ea"/>
            </a:endParaRPr>
          </a:p>
          <a:p>
            <a:pPr algn="ctr">
              <a:lnSpc>
                <a:spcPct val="130000"/>
              </a:lnSpc>
              <a:spcBef>
                <a:spcPts val="600"/>
              </a:spcBef>
            </a:pPr>
            <a:endParaRPr lang="en-US" altLang="zh-CN" sz="1200" dirty="0">
              <a:solidFill>
                <a:schemeClr val="tx1">
                  <a:lumMod val="75000"/>
                  <a:lumOff val="25000"/>
                </a:schemeClr>
              </a:solidFill>
              <a:latin typeface="+mn-ea"/>
            </a:endParaRPr>
          </a:p>
        </p:txBody>
      </p:sp>
      <p:sp>
        <p:nvSpPr>
          <p:cNvPr id="22" name="文本框 21">
            <a:extLst>
              <a:ext uri="{FF2B5EF4-FFF2-40B4-BE49-F238E27FC236}">
                <a16:creationId xmlns:a16="http://schemas.microsoft.com/office/drawing/2014/main" xmlns="" id="{58187140-7DD5-4BF8-9CA8-65A3887A3255}"/>
              </a:ext>
            </a:extLst>
          </p:cNvPr>
          <p:cNvSpPr txBox="1"/>
          <p:nvPr/>
        </p:nvSpPr>
        <p:spPr>
          <a:xfrm>
            <a:off x="5250642" y="2403051"/>
            <a:ext cx="1732547" cy="830997"/>
          </a:xfrm>
          <a:prstGeom prst="rect">
            <a:avLst/>
          </a:prstGeom>
          <a:noFill/>
        </p:spPr>
        <p:txBody>
          <a:bodyPr wrap="square" rtlCol="0">
            <a:spAutoFit/>
          </a:bodyPr>
          <a:lstStyle/>
          <a:p>
            <a:pPr algn="ctr"/>
            <a:r>
              <a:rPr lang="en-US" altLang="zh-CN" sz="4800" b="1" dirty="0">
                <a:solidFill>
                  <a:schemeClr val="bg1"/>
                </a:solidFill>
              </a:rPr>
              <a:t>60%</a:t>
            </a:r>
            <a:endParaRPr lang="zh-CN" altLang="en-US" sz="4800" b="1" dirty="0">
              <a:solidFill>
                <a:schemeClr val="bg1"/>
              </a:solidFill>
            </a:endParaRPr>
          </a:p>
        </p:txBody>
      </p:sp>
      <p:sp>
        <p:nvSpPr>
          <p:cNvPr id="23" name="文本框 22">
            <a:extLst>
              <a:ext uri="{FF2B5EF4-FFF2-40B4-BE49-F238E27FC236}">
                <a16:creationId xmlns:a16="http://schemas.microsoft.com/office/drawing/2014/main" xmlns="" id="{8F318585-31E2-4190-A8F5-2C464DBF7ADC}"/>
              </a:ext>
            </a:extLst>
          </p:cNvPr>
          <p:cNvSpPr txBox="1"/>
          <p:nvPr/>
        </p:nvSpPr>
        <p:spPr>
          <a:xfrm>
            <a:off x="8979491" y="2403051"/>
            <a:ext cx="1732547" cy="830997"/>
          </a:xfrm>
          <a:prstGeom prst="rect">
            <a:avLst/>
          </a:prstGeom>
          <a:noFill/>
        </p:spPr>
        <p:txBody>
          <a:bodyPr wrap="square" rtlCol="0">
            <a:spAutoFit/>
          </a:bodyPr>
          <a:lstStyle/>
          <a:p>
            <a:pPr algn="ctr"/>
            <a:r>
              <a:rPr lang="en-US" altLang="zh-CN" sz="4800" b="1" dirty="0">
                <a:solidFill>
                  <a:schemeClr val="bg1"/>
                </a:solidFill>
              </a:rPr>
              <a:t>40%</a:t>
            </a:r>
            <a:endParaRPr lang="zh-CN" altLang="en-US" sz="4800" b="1" dirty="0">
              <a:solidFill>
                <a:schemeClr val="bg1"/>
              </a:solidFill>
            </a:endParaRPr>
          </a:p>
        </p:txBody>
      </p:sp>
      <p:graphicFrame>
        <p:nvGraphicFramePr>
          <p:cNvPr id="27" name="图表 26">
            <a:extLst>
              <a:ext uri="{FF2B5EF4-FFF2-40B4-BE49-F238E27FC236}">
                <a16:creationId xmlns:a16="http://schemas.microsoft.com/office/drawing/2014/main" xmlns="" id="{618DA9DA-CDB3-44AA-A4C9-2E741D6A56E8}"/>
              </a:ext>
            </a:extLst>
          </p:cNvPr>
          <p:cNvGraphicFramePr/>
          <p:nvPr>
            <p:extLst>
              <p:ext uri="{D42A27DB-BD31-4B8C-83A1-F6EECF244321}">
                <p14:modId xmlns:p14="http://schemas.microsoft.com/office/powerpoint/2010/main" val="140164873"/>
              </p:ext>
            </p:extLst>
          </p:nvPr>
        </p:nvGraphicFramePr>
        <p:xfrm>
          <a:off x="246091" y="1463883"/>
          <a:ext cx="4063998" cy="2709332"/>
        </p:xfrm>
        <a:graphic>
          <a:graphicData uri="http://schemas.openxmlformats.org/drawingml/2006/chart">
            <c:chart xmlns:c="http://schemas.openxmlformats.org/drawingml/2006/chart" xmlns:r="http://schemas.openxmlformats.org/officeDocument/2006/relationships" r:id="rId4"/>
          </a:graphicData>
        </a:graphic>
      </p:graphicFrame>
      <p:sp>
        <p:nvSpPr>
          <p:cNvPr id="21" name="文本框 20">
            <a:extLst>
              <a:ext uri="{FF2B5EF4-FFF2-40B4-BE49-F238E27FC236}">
                <a16:creationId xmlns:a16="http://schemas.microsoft.com/office/drawing/2014/main" xmlns="" id="{1CFA108C-4FA5-4E14-8751-834DD6CCE329}"/>
              </a:ext>
            </a:extLst>
          </p:cNvPr>
          <p:cNvSpPr txBox="1"/>
          <p:nvPr/>
        </p:nvSpPr>
        <p:spPr>
          <a:xfrm>
            <a:off x="1411817" y="2403051"/>
            <a:ext cx="1732547" cy="830997"/>
          </a:xfrm>
          <a:prstGeom prst="rect">
            <a:avLst/>
          </a:prstGeom>
          <a:noFill/>
        </p:spPr>
        <p:txBody>
          <a:bodyPr wrap="square" rtlCol="0">
            <a:spAutoFit/>
          </a:bodyPr>
          <a:lstStyle/>
          <a:p>
            <a:pPr algn="ctr"/>
            <a:r>
              <a:rPr lang="en-US" altLang="zh-CN" sz="4800" b="1" dirty="0">
                <a:solidFill>
                  <a:schemeClr val="bg1"/>
                </a:solidFill>
              </a:rPr>
              <a:t>98%</a:t>
            </a:r>
            <a:endParaRPr lang="zh-CN" altLang="en-US" sz="4800" b="1" dirty="0">
              <a:solidFill>
                <a:schemeClr val="bg1"/>
              </a:solidFill>
            </a:endParaRPr>
          </a:p>
        </p:txBody>
      </p:sp>
      <p:sp>
        <p:nvSpPr>
          <p:cNvPr id="30" name="TextBox 498">
            <a:extLst>
              <a:ext uri="{FF2B5EF4-FFF2-40B4-BE49-F238E27FC236}">
                <a16:creationId xmlns:a16="http://schemas.microsoft.com/office/drawing/2014/main" xmlns="" id="{F4FD3786-2DD8-4863-B9A5-16DBFEFC6A32}"/>
              </a:ext>
            </a:extLst>
          </p:cNvPr>
          <p:cNvSpPr txBox="1"/>
          <p:nvPr/>
        </p:nvSpPr>
        <p:spPr>
          <a:xfrm>
            <a:off x="1493260" y="4415258"/>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sp>
        <p:nvSpPr>
          <p:cNvPr id="31" name="TextBox 498">
            <a:extLst>
              <a:ext uri="{FF2B5EF4-FFF2-40B4-BE49-F238E27FC236}">
                <a16:creationId xmlns:a16="http://schemas.microsoft.com/office/drawing/2014/main" xmlns="" id="{8782101F-D35A-4237-8CE9-D39F6553DFC5}"/>
              </a:ext>
            </a:extLst>
          </p:cNvPr>
          <p:cNvSpPr txBox="1"/>
          <p:nvPr/>
        </p:nvSpPr>
        <p:spPr>
          <a:xfrm>
            <a:off x="5311170" y="4415258"/>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sp>
        <p:nvSpPr>
          <p:cNvPr id="32" name="TextBox 498">
            <a:extLst>
              <a:ext uri="{FF2B5EF4-FFF2-40B4-BE49-F238E27FC236}">
                <a16:creationId xmlns:a16="http://schemas.microsoft.com/office/drawing/2014/main" xmlns="" id="{9C7235A7-6660-47C1-8BE2-B19C9ACDA976}"/>
              </a:ext>
            </a:extLst>
          </p:cNvPr>
          <p:cNvSpPr txBox="1"/>
          <p:nvPr/>
        </p:nvSpPr>
        <p:spPr>
          <a:xfrm>
            <a:off x="9060934" y="4415258"/>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sp>
        <p:nvSpPr>
          <p:cNvPr id="33" name="Freeform 12">
            <a:extLst>
              <a:ext uri="{FF2B5EF4-FFF2-40B4-BE49-F238E27FC236}">
                <a16:creationId xmlns:a16="http://schemas.microsoft.com/office/drawing/2014/main" xmlns="" id="{704F6A23-7DD1-4E64-9A48-AFF774CB30B5}"/>
              </a:ext>
            </a:extLst>
          </p:cNvPr>
          <p:cNvSpPr/>
          <p:nvPr/>
        </p:nvSpPr>
        <p:spPr bwMode="auto">
          <a:xfrm>
            <a:off x="1133491" y="490490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EB5315"/>
          </a:solidFill>
          <a:ln>
            <a:noFill/>
          </a:ln>
        </p:spPr>
        <p:txBody>
          <a:bodyPr/>
          <a:lstStyle/>
          <a:p>
            <a:endParaRPr lang="zh-CN" altLang="en-US">
              <a:solidFill>
                <a:schemeClr val="tx1">
                  <a:lumMod val="50000"/>
                  <a:lumOff val="50000"/>
                </a:schemeClr>
              </a:solidFill>
            </a:endParaRPr>
          </a:p>
        </p:txBody>
      </p:sp>
      <p:sp>
        <p:nvSpPr>
          <p:cNvPr id="34" name="Freeform 12">
            <a:extLst>
              <a:ext uri="{FF2B5EF4-FFF2-40B4-BE49-F238E27FC236}">
                <a16:creationId xmlns:a16="http://schemas.microsoft.com/office/drawing/2014/main" xmlns="" id="{DB63B094-414B-42B3-9FCD-1E17ADC12FF5}"/>
              </a:ext>
            </a:extLst>
          </p:cNvPr>
          <p:cNvSpPr/>
          <p:nvPr/>
        </p:nvSpPr>
        <p:spPr bwMode="auto">
          <a:xfrm flipH="1" flipV="1">
            <a:off x="10536237" y="603145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lumMod val="75000"/>
              <a:lumOff val="25000"/>
            </a:schemeClr>
          </a:solidFill>
          <a:ln>
            <a:noFill/>
          </a:ln>
        </p:spPr>
        <p:txBody>
          <a:bodyPr/>
          <a:lstStyle/>
          <a:p>
            <a:endParaRPr lang="zh-CN" altLang="en-US">
              <a:solidFill>
                <a:schemeClr val="tx1">
                  <a:lumMod val="50000"/>
                  <a:lumOff val="50000"/>
                </a:schemeClr>
              </a:solidFill>
            </a:endParaRPr>
          </a:p>
        </p:txBody>
      </p:sp>
    </p:spTree>
    <p:extLst>
      <p:ext uri="{BB962C8B-B14F-4D97-AF65-F5344CB8AC3E}">
        <p14:creationId xmlns:p14="http://schemas.microsoft.com/office/powerpoint/2010/main" val="408446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3.56836E-6 -3.7037E-7 L 0.36686 0.15278 " pathEditMode="relative" rAng="0" ptsTypes="AA">
                                      <p:cBhvr>
                                        <p:cTn id="8" dur="500" spd="-99900" fill="hold"/>
                                        <p:tgtEl>
                                          <p:spTgt spid="33"/>
                                        </p:tgtEl>
                                        <p:attrNameLst>
                                          <p:attrName>ppt_x</p:attrName>
                                          <p:attrName>ppt_y</p:attrName>
                                        </p:attrNameLst>
                                      </p:cBhvr>
                                      <p:rCtr x="18343" y="7639"/>
                                    </p:animMotion>
                                  </p:childTnLst>
                                </p:cTn>
                              </p:par>
                              <p:par>
                                <p:cTn id="9" presetID="1" presetClass="entr" presetSubtype="0"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7.85742E-7 -3.33333E-6 L -0.39495 -0.11018 " pathEditMode="relative" rAng="0" ptsTypes="AA">
                                      <p:cBhvr>
                                        <p:cTn id="12" dur="500" spd="-99900" fill="hold"/>
                                        <p:tgtEl>
                                          <p:spTgt spid="34"/>
                                        </p:tgtEl>
                                        <p:attrNameLst>
                                          <p:attrName>ppt_x</p:attrName>
                                          <p:attrName>ppt_y</p:attrName>
                                        </p:attrNameLst>
                                      </p:cBhvr>
                                      <p:rCtr x="-19748" y="-550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3" grpId="1" bldLvl="0" animBg="1"/>
      <p:bldP spid="34" grpId="0" bldLvl="0" animBg="1"/>
      <p:bldP spid="34" grpId="1"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a:extLst>
              <a:ext uri="{FF2B5EF4-FFF2-40B4-BE49-F238E27FC236}">
                <a16:creationId xmlns:a16="http://schemas.microsoft.com/office/drawing/2014/main" xmlns="" id="{DE1D904E-5C17-46CE-8873-596907C352AE}"/>
              </a:ext>
            </a:extLst>
          </p:cNvPr>
          <p:cNvGraphicFramePr>
            <a:graphicFrameLocks noGrp="1"/>
          </p:cNvGraphicFramePr>
          <p:nvPr>
            <p:extLst>
              <p:ext uri="{D42A27DB-BD31-4B8C-83A1-F6EECF244321}">
                <p14:modId xmlns:p14="http://schemas.microsoft.com/office/powerpoint/2010/main" val="237058792"/>
              </p:ext>
            </p:extLst>
          </p:nvPr>
        </p:nvGraphicFramePr>
        <p:xfrm>
          <a:off x="911227" y="1701966"/>
          <a:ext cx="10369548" cy="2594280"/>
        </p:xfrm>
        <a:graphic>
          <a:graphicData uri="http://schemas.openxmlformats.org/drawingml/2006/table">
            <a:tbl>
              <a:tblPr firstRow="1" bandRow="1">
                <a:tableStyleId>{5C22544A-7EE6-4342-B048-85BDC9FD1C3A}</a:tableStyleId>
              </a:tblPr>
              <a:tblGrid>
                <a:gridCol w="1728258">
                  <a:extLst>
                    <a:ext uri="{9D8B030D-6E8A-4147-A177-3AD203B41FA5}">
                      <a16:colId xmlns:a16="http://schemas.microsoft.com/office/drawing/2014/main" xmlns="" val="517441170"/>
                    </a:ext>
                  </a:extLst>
                </a:gridCol>
                <a:gridCol w="1728258">
                  <a:extLst>
                    <a:ext uri="{9D8B030D-6E8A-4147-A177-3AD203B41FA5}">
                      <a16:colId xmlns:a16="http://schemas.microsoft.com/office/drawing/2014/main" xmlns="" val="1239918830"/>
                    </a:ext>
                  </a:extLst>
                </a:gridCol>
                <a:gridCol w="1728258">
                  <a:extLst>
                    <a:ext uri="{9D8B030D-6E8A-4147-A177-3AD203B41FA5}">
                      <a16:colId xmlns:a16="http://schemas.microsoft.com/office/drawing/2014/main" xmlns="" val="3035017622"/>
                    </a:ext>
                  </a:extLst>
                </a:gridCol>
                <a:gridCol w="1728258">
                  <a:extLst>
                    <a:ext uri="{9D8B030D-6E8A-4147-A177-3AD203B41FA5}">
                      <a16:colId xmlns:a16="http://schemas.microsoft.com/office/drawing/2014/main" xmlns="" val="3452439873"/>
                    </a:ext>
                  </a:extLst>
                </a:gridCol>
                <a:gridCol w="1728258">
                  <a:extLst>
                    <a:ext uri="{9D8B030D-6E8A-4147-A177-3AD203B41FA5}">
                      <a16:colId xmlns:a16="http://schemas.microsoft.com/office/drawing/2014/main" xmlns="" val="2261104850"/>
                    </a:ext>
                  </a:extLst>
                </a:gridCol>
                <a:gridCol w="1728258">
                  <a:extLst>
                    <a:ext uri="{9D8B030D-6E8A-4147-A177-3AD203B41FA5}">
                      <a16:colId xmlns:a16="http://schemas.microsoft.com/office/drawing/2014/main" xmlns="" val="239178226"/>
                    </a:ext>
                  </a:extLst>
                </a:gridCol>
              </a:tblGrid>
              <a:tr h="518856">
                <a:tc>
                  <a:txBody>
                    <a:bodyPr/>
                    <a:lstStyle/>
                    <a:p>
                      <a:pPr algn="ctr"/>
                      <a:r>
                        <a:rPr lang="zh-CN" altLang="en-US" dirty="0">
                          <a:solidFill>
                            <a:schemeClr val="bg1"/>
                          </a:solidFill>
                        </a:rPr>
                        <a:t>文本</a:t>
                      </a: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accent2"/>
                    </a:solidFill>
                  </a:tcPr>
                </a:tc>
                <a:tc>
                  <a:txBody>
                    <a:bodyPr/>
                    <a:lstStyle/>
                    <a:p>
                      <a:endParaRPr lang="zh-CN" altLang="en-US" dirty="0">
                        <a:solidFill>
                          <a:schemeClr val="bg1"/>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accent2"/>
                    </a:solidFill>
                  </a:tcPr>
                </a:tc>
                <a:tc>
                  <a:txBody>
                    <a:bodyPr/>
                    <a:lstStyle/>
                    <a:p>
                      <a:endParaRPr lang="zh-CN" altLang="en-US" dirty="0">
                        <a:solidFill>
                          <a:schemeClr val="bg1"/>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accent2"/>
                    </a:solidFill>
                  </a:tcPr>
                </a:tc>
                <a:tc>
                  <a:txBody>
                    <a:bodyPr/>
                    <a:lstStyle/>
                    <a:p>
                      <a:endParaRPr lang="zh-CN" altLang="en-US" dirty="0">
                        <a:solidFill>
                          <a:schemeClr val="bg1"/>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accent2"/>
                    </a:solidFill>
                  </a:tcPr>
                </a:tc>
                <a:tc>
                  <a:txBody>
                    <a:bodyPr/>
                    <a:lstStyle/>
                    <a:p>
                      <a:endParaRPr lang="zh-CN" altLang="en-US" dirty="0">
                        <a:solidFill>
                          <a:schemeClr val="bg1"/>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accent2"/>
                    </a:solidFill>
                  </a:tcPr>
                </a:tc>
                <a:tc>
                  <a:txBody>
                    <a:bodyPr/>
                    <a:lstStyle/>
                    <a:p>
                      <a:endParaRPr lang="zh-CN" altLang="en-US" dirty="0">
                        <a:solidFill>
                          <a:schemeClr val="bg1"/>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accent2"/>
                    </a:solidFill>
                  </a:tcPr>
                </a:tc>
                <a:extLst>
                  <a:ext uri="{0D108BD9-81ED-4DB2-BD59-A6C34878D82A}">
                    <a16:rowId xmlns:a16="http://schemas.microsoft.com/office/drawing/2014/main" xmlns="" val="525177698"/>
                  </a:ext>
                </a:extLst>
              </a:tr>
              <a:tr h="518856">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extLst>
                  <a:ext uri="{0D108BD9-81ED-4DB2-BD59-A6C34878D82A}">
                    <a16:rowId xmlns:a16="http://schemas.microsoft.com/office/drawing/2014/main" xmlns="" val="3412340355"/>
                  </a:ext>
                </a:extLst>
              </a:tr>
              <a:tr h="518856">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extLst>
                  <a:ext uri="{0D108BD9-81ED-4DB2-BD59-A6C34878D82A}">
                    <a16:rowId xmlns:a16="http://schemas.microsoft.com/office/drawing/2014/main" xmlns="" val="2316031190"/>
                  </a:ext>
                </a:extLst>
              </a:tr>
              <a:tr h="518856">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extLst>
                  <a:ext uri="{0D108BD9-81ED-4DB2-BD59-A6C34878D82A}">
                    <a16:rowId xmlns:a16="http://schemas.microsoft.com/office/drawing/2014/main" xmlns="" val="3156049185"/>
                  </a:ext>
                </a:extLst>
              </a:tr>
              <a:tr h="518856">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tc>
                  <a:txBody>
                    <a:bodyPr/>
                    <a:lstStyle/>
                    <a:p>
                      <a:endParaRPr lang="zh-CN" altLang="en-US" dirty="0">
                        <a:solidFill>
                          <a:schemeClr val="tx1">
                            <a:lumMod val="85000"/>
                            <a:lumOff val="15000"/>
                          </a:schemeClr>
                        </a:solidFill>
                      </a:endParaRPr>
                    </a:p>
                  </a:txBody>
                  <a:tcPr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1"/>
                    </a:solidFill>
                  </a:tcPr>
                </a:tc>
                <a:extLst>
                  <a:ext uri="{0D108BD9-81ED-4DB2-BD59-A6C34878D82A}">
                    <a16:rowId xmlns:a16="http://schemas.microsoft.com/office/drawing/2014/main" xmlns="" val="275357359"/>
                  </a:ext>
                </a:extLst>
              </a:tr>
            </a:tbl>
          </a:graphicData>
        </a:graphic>
      </p:graphicFrame>
      <p:sp>
        <p:nvSpPr>
          <p:cNvPr id="8" name="文本占位符 7">
            <a:extLst>
              <a:ext uri="{FF2B5EF4-FFF2-40B4-BE49-F238E27FC236}">
                <a16:creationId xmlns:a16="http://schemas.microsoft.com/office/drawing/2014/main" xmlns="" id="{E195547E-9011-4039-8A8C-51F66344F828}"/>
              </a:ext>
            </a:extLst>
          </p:cNvPr>
          <p:cNvSpPr>
            <a:spLocks noGrp="1"/>
          </p:cNvSpPr>
          <p:nvPr>
            <p:ph type="body" sz="quarter" idx="10"/>
          </p:nvPr>
        </p:nvSpPr>
        <p:spPr/>
        <p:txBody>
          <a:bodyPr/>
          <a:lstStyle/>
          <a:p>
            <a:r>
              <a:rPr lang="zh-CN" altLang="en-US" dirty="0"/>
              <a:t>标题文字填此处</a:t>
            </a:r>
          </a:p>
        </p:txBody>
      </p:sp>
      <p:sp>
        <p:nvSpPr>
          <p:cNvPr id="9" name="文本占位符 8">
            <a:extLst>
              <a:ext uri="{FF2B5EF4-FFF2-40B4-BE49-F238E27FC236}">
                <a16:creationId xmlns:a16="http://schemas.microsoft.com/office/drawing/2014/main" xmlns="" id="{C0A80DB8-FD77-4E09-AE8A-E6802246CB73}"/>
              </a:ext>
            </a:extLst>
          </p:cNvPr>
          <p:cNvSpPr>
            <a:spLocks noGrp="1"/>
          </p:cNvSpPr>
          <p:nvPr>
            <p:ph type="body" sz="quarter" idx="11"/>
          </p:nvPr>
        </p:nvSpPr>
        <p:spPr/>
        <p:txBody>
          <a:bodyPr/>
          <a:lstStyle/>
          <a:p>
            <a:r>
              <a:rPr lang="en-US" altLang="zh-CN" dirty="0">
                <a:solidFill>
                  <a:schemeClr val="tx1">
                    <a:lumMod val="65000"/>
                    <a:lumOff val="35000"/>
                  </a:schemeClr>
                </a:solidFill>
              </a:rPr>
              <a:t>print the presentation and make it into a film to be used in a wider field</a:t>
            </a:r>
          </a:p>
          <a:p>
            <a:endParaRPr lang="zh-CN" altLang="en-US" dirty="0"/>
          </a:p>
        </p:txBody>
      </p:sp>
      <p:sp>
        <p:nvSpPr>
          <p:cNvPr id="10" name="矩形 9"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xmlns="" id="{465F4054-8F43-4C99-BD9B-EA037C285E4A}"/>
              </a:ext>
            </a:extLst>
          </p:cNvPr>
          <p:cNvSpPr/>
          <p:nvPr/>
        </p:nvSpPr>
        <p:spPr>
          <a:xfrm>
            <a:off x="959031" y="5039225"/>
            <a:ext cx="10273938" cy="1388137"/>
          </a:xfrm>
          <a:prstGeom prst="rect">
            <a:avLst/>
          </a:prstGeom>
        </p:spPr>
        <p:txBody>
          <a:bodyPr wrap="square">
            <a:spAutoFit/>
          </a:bodyPr>
          <a:lstStyle/>
          <a:p>
            <a:pPr algn="ctr">
              <a:lnSpc>
                <a:spcPct val="130000"/>
              </a:lnSpc>
              <a:spcBef>
                <a:spcPts val="600"/>
              </a:spcBef>
            </a:pPr>
            <a:r>
              <a:rPr lang="zh-CN" altLang="en-US" dirty="0">
                <a:solidFill>
                  <a:schemeClr val="bg2">
                    <a:lumMod val="25000"/>
                  </a:schemeClr>
                </a:solidFill>
                <a:latin typeface="Snap ITC" panose="04040A07060A02020202" pitchFamily="82" charset="0"/>
                <a:cs typeface="Arial" panose="020B0604020202020204" pitchFamily="34" charset="0"/>
              </a:rPr>
              <a:t>点击此处添加内容，要求</a:t>
            </a:r>
            <a:r>
              <a:rPr lang="zh-CN" altLang="en-US" dirty="0">
                <a:solidFill>
                  <a:schemeClr val="bg2">
                    <a:lumMod val="25000"/>
                  </a:schemeClr>
                </a:solidFill>
                <a:latin typeface="OPPOSans R" panose="00020600040101010101" pitchFamily="18" charset="-122"/>
                <a:cs typeface="Arial" panose="020B0604020202020204" pitchFamily="34" charset="0"/>
              </a:rPr>
              <a:t>言简意赅。建议使用</a:t>
            </a:r>
            <a:r>
              <a:rPr lang="en-US" altLang="zh-CN" dirty="0" err="1">
                <a:solidFill>
                  <a:schemeClr val="bg2">
                    <a:lumMod val="25000"/>
                  </a:schemeClr>
                </a:solidFill>
                <a:latin typeface="OPPOSans R" panose="00020600040101010101" pitchFamily="18" charset="-122"/>
                <a:cs typeface="Arial" panose="020B0604020202020204" pitchFamily="34" charset="0"/>
              </a:rPr>
              <a:t>opposans</a:t>
            </a:r>
            <a:r>
              <a:rPr lang="zh-CN" altLang="en-US" dirty="0">
                <a:solidFill>
                  <a:schemeClr val="bg2">
                    <a:lumMod val="25000"/>
                  </a:schemeClr>
                </a:solidFill>
                <a:latin typeface="OPPOSans R" panose="00020600040101010101" pitchFamily="18" charset="-122"/>
                <a:cs typeface="Arial" panose="020B0604020202020204" pitchFamily="34" charset="0"/>
              </a:rPr>
              <a:t>字体</a:t>
            </a:r>
            <a:endParaRPr lang="en-US" altLang="zh-CN" dirty="0">
              <a:solidFill>
                <a:schemeClr val="bg2">
                  <a:lumMod val="25000"/>
                </a:schemeClr>
              </a:solidFill>
              <a:latin typeface="OPPOSans R" panose="00020600040101010101" pitchFamily="18" charset="-122"/>
              <a:cs typeface="Arial" panose="020B0604020202020204" pitchFamily="34" charset="0"/>
            </a:endParaRPr>
          </a:p>
          <a:p>
            <a:pPr algn="ctr">
              <a:lnSpc>
                <a:spcPct val="130000"/>
              </a:lnSpc>
              <a:spcBef>
                <a:spcPts val="600"/>
              </a:spcBef>
            </a:pPr>
            <a:r>
              <a:rPr lang="zh-CN" altLang="en-US" sz="1200" dirty="0">
                <a:solidFill>
                  <a:schemeClr val="tx1">
                    <a:lumMod val="75000"/>
                    <a:lumOff val="25000"/>
                  </a:schemeClr>
                </a:solidFill>
                <a:latin typeface="+mn-ea"/>
              </a:rPr>
              <a:t>点击此处添加内容，要求言简意赅。建议使用</a:t>
            </a:r>
            <a:r>
              <a:rPr lang="en-US" altLang="zh-CN" sz="1200" dirty="0" err="1">
                <a:solidFill>
                  <a:schemeClr val="tx1">
                    <a:lumMod val="75000"/>
                    <a:lumOff val="25000"/>
                  </a:schemeClr>
                </a:solidFill>
                <a:latin typeface="+mn-ea"/>
              </a:rPr>
              <a:t>opposans</a:t>
            </a:r>
            <a:r>
              <a:rPr lang="zh-CN" altLang="en-US" sz="1200" dirty="0">
                <a:solidFill>
                  <a:schemeClr val="tx1">
                    <a:lumMod val="75000"/>
                    <a:lumOff val="25000"/>
                  </a:schemeClr>
                </a:solidFill>
                <a:latin typeface="+mn-ea"/>
              </a:rPr>
              <a:t>字体，点击此处添加内容，要求言简意赅。建议使用</a:t>
            </a:r>
            <a:r>
              <a:rPr lang="en-US" altLang="zh-CN" sz="1200" dirty="0" err="1">
                <a:solidFill>
                  <a:schemeClr val="tx1">
                    <a:lumMod val="75000"/>
                    <a:lumOff val="25000"/>
                  </a:schemeClr>
                </a:solidFill>
                <a:latin typeface="+mn-ea"/>
              </a:rPr>
              <a:t>opposans</a:t>
            </a:r>
            <a:r>
              <a:rPr lang="zh-CN" altLang="en-US" sz="1200" dirty="0">
                <a:solidFill>
                  <a:schemeClr val="tx1">
                    <a:lumMod val="75000"/>
                    <a:lumOff val="25000"/>
                  </a:schemeClr>
                </a:solidFill>
                <a:latin typeface="+mn-ea"/>
              </a:rPr>
              <a:t>字体。</a:t>
            </a:r>
            <a:endParaRPr lang="en-US" altLang="zh-CN" sz="1200" dirty="0">
              <a:solidFill>
                <a:schemeClr val="tx1">
                  <a:lumMod val="75000"/>
                  <a:lumOff val="25000"/>
                </a:schemeClr>
              </a:solidFill>
              <a:latin typeface="+mn-ea"/>
            </a:endParaRPr>
          </a:p>
          <a:p>
            <a:pPr algn="ctr">
              <a:lnSpc>
                <a:spcPct val="130000"/>
              </a:lnSpc>
              <a:spcBef>
                <a:spcPts val="600"/>
              </a:spcBef>
            </a:pPr>
            <a:r>
              <a:rPr lang="zh-CN" altLang="en-US" sz="1200" dirty="0">
                <a:solidFill>
                  <a:schemeClr val="tx1">
                    <a:lumMod val="75000"/>
                    <a:lumOff val="25000"/>
                  </a:schemeClr>
                </a:solidFill>
                <a:latin typeface="+mn-ea"/>
              </a:rPr>
              <a:t>点击此处添加内容，要求言简意赅。建议使用</a:t>
            </a:r>
            <a:r>
              <a:rPr lang="en-US" altLang="zh-CN" sz="1200" dirty="0" err="1">
                <a:solidFill>
                  <a:schemeClr val="tx1">
                    <a:lumMod val="75000"/>
                    <a:lumOff val="25000"/>
                  </a:schemeClr>
                </a:solidFill>
                <a:latin typeface="+mn-ea"/>
              </a:rPr>
              <a:t>opposans</a:t>
            </a:r>
            <a:r>
              <a:rPr lang="zh-CN" altLang="en-US" sz="1200" dirty="0">
                <a:solidFill>
                  <a:schemeClr val="tx1">
                    <a:lumMod val="75000"/>
                    <a:lumOff val="25000"/>
                  </a:schemeClr>
                </a:solidFill>
                <a:latin typeface="+mn-ea"/>
              </a:rPr>
              <a:t>字体，点击此处添加内容，要求言简意赅。建议使用</a:t>
            </a:r>
            <a:r>
              <a:rPr lang="en-US" altLang="zh-CN" sz="1200" dirty="0" err="1">
                <a:solidFill>
                  <a:schemeClr val="tx1">
                    <a:lumMod val="75000"/>
                    <a:lumOff val="25000"/>
                  </a:schemeClr>
                </a:solidFill>
                <a:latin typeface="+mn-ea"/>
              </a:rPr>
              <a:t>opposans</a:t>
            </a:r>
            <a:r>
              <a:rPr lang="zh-CN" altLang="en-US" sz="1200" dirty="0">
                <a:solidFill>
                  <a:schemeClr val="tx1">
                    <a:lumMod val="75000"/>
                    <a:lumOff val="25000"/>
                  </a:schemeClr>
                </a:solidFill>
                <a:latin typeface="+mn-ea"/>
              </a:rPr>
              <a:t>字体。</a:t>
            </a:r>
            <a:endParaRPr lang="en-US" altLang="zh-CN" sz="1200" dirty="0">
              <a:solidFill>
                <a:schemeClr val="tx1">
                  <a:lumMod val="75000"/>
                  <a:lumOff val="25000"/>
                </a:schemeClr>
              </a:solidFill>
              <a:latin typeface="+mn-ea"/>
            </a:endParaRPr>
          </a:p>
          <a:p>
            <a:pPr algn="ctr">
              <a:lnSpc>
                <a:spcPct val="130000"/>
              </a:lnSpc>
              <a:spcBef>
                <a:spcPts val="600"/>
              </a:spcBef>
            </a:pPr>
            <a:endParaRPr lang="en-US" altLang="zh-CN" sz="1200" dirty="0">
              <a:solidFill>
                <a:schemeClr val="tx1">
                  <a:lumMod val="75000"/>
                  <a:lumOff val="25000"/>
                </a:schemeClr>
              </a:solidFill>
              <a:latin typeface="+mn-ea"/>
            </a:endParaRPr>
          </a:p>
        </p:txBody>
      </p:sp>
      <p:sp>
        <p:nvSpPr>
          <p:cNvPr id="11" name="Freeform 12">
            <a:extLst>
              <a:ext uri="{FF2B5EF4-FFF2-40B4-BE49-F238E27FC236}">
                <a16:creationId xmlns:a16="http://schemas.microsoft.com/office/drawing/2014/main" xmlns="" id="{88EE2F47-50CD-4E9D-856F-B9B6155CFD82}"/>
              </a:ext>
            </a:extLst>
          </p:cNvPr>
          <p:cNvSpPr/>
          <p:nvPr/>
        </p:nvSpPr>
        <p:spPr bwMode="auto">
          <a:xfrm>
            <a:off x="1133491" y="490490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EB5315"/>
          </a:solidFill>
          <a:ln>
            <a:noFill/>
          </a:ln>
        </p:spPr>
        <p:txBody>
          <a:bodyPr/>
          <a:lstStyle/>
          <a:p>
            <a:endParaRPr lang="zh-CN" altLang="en-US">
              <a:solidFill>
                <a:schemeClr val="tx1">
                  <a:lumMod val="50000"/>
                  <a:lumOff val="50000"/>
                </a:schemeClr>
              </a:solidFill>
            </a:endParaRPr>
          </a:p>
        </p:txBody>
      </p:sp>
      <p:sp>
        <p:nvSpPr>
          <p:cNvPr id="12" name="Freeform 12">
            <a:extLst>
              <a:ext uri="{FF2B5EF4-FFF2-40B4-BE49-F238E27FC236}">
                <a16:creationId xmlns:a16="http://schemas.microsoft.com/office/drawing/2014/main" xmlns="" id="{B54550ED-4DB5-40C5-880F-295931E6707D}"/>
              </a:ext>
            </a:extLst>
          </p:cNvPr>
          <p:cNvSpPr/>
          <p:nvPr/>
        </p:nvSpPr>
        <p:spPr bwMode="auto">
          <a:xfrm flipH="1" flipV="1">
            <a:off x="10536237" y="603145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lumMod val="75000"/>
              <a:lumOff val="25000"/>
            </a:schemeClr>
          </a:solidFill>
          <a:ln>
            <a:noFill/>
          </a:ln>
        </p:spPr>
        <p:txBody>
          <a:bodyPr/>
          <a:lstStyle/>
          <a:p>
            <a:endParaRPr lang="zh-CN" altLang="en-US">
              <a:solidFill>
                <a:schemeClr val="tx1">
                  <a:lumMod val="50000"/>
                  <a:lumOff val="50000"/>
                </a:schemeClr>
              </a:solidFill>
            </a:endParaRPr>
          </a:p>
        </p:txBody>
      </p:sp>
    </p:spTree>
    <p:extLst>
      <p:ext uri="{BB962C8B-B14F-4D97-AF65-F5344CB8AC3E}">
        <p14:creationId xmlns:p14="http://schemas.microsoft.com/office/powerpoint/2010/main" val="175676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3.56836E-6 -3.7037E-7 L 0.36686 0.15278 " pathEditMode="relative" rAng="0" ptsTypes="AA">
                                      <p:cBhvr>
                                        <p:cTn id="8" dur="500" spd="-99900" fill="hold"/>
                                        <p:tgtEl>
                                          <p:spTgt spid="11"/>
                                        </p:tgtEl>
                                        <p:attrNameLst>
                                          <p:attrName>ppt_x</p:attrName>
                                          <p:attrName>ppt_y</p:attrName>
                                        </p:attrNameLst>
                                      </p:cBhvr>
                                      <p:rCtr x="18343" y="7639"/>
                                    </p:animMotion>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7.85742E-7 -3.33333E-6 L -0.39495 -0.11018 " pathEditMode="relative" rAng="0" ptsTypes="AA">
                                      <p:cBhvr>
                                        <p:cTn id="12" dur="500" spd="-99900" fill="hold"/>
                                        <p:tgtEl>
                                          <p:spTgt spid="12"/>
                                        </p:tgtEl>
                                        <p:attrNameLst>
                                          <p:attrName>ppt_x</p:attrName>
                                          <p:attrName>ppt_y</p:attrName>
                                        </p:attrNameLst>
                                      </p:cBhvr>
                                      <p:rCtr x="-19748" y="-550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bldLvl="0" animBg="1"/>
      <p:bldP spid="12" grpId="0" bldLvl="0" animBg="1"/>
      <p:bldP spid="12" grpId="1"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AD8152C0-E000-4468-B1E9-577798781220}"/>
              </a:ext>
            </a:extLst>
          </p:cNvPr>
          <p:cNvSpPr>
            <a:spLocks noGrp="1"/>
          </p:cNvSpPr>
          <p:nvPr>
            <p:ph type="body" sz="quarter" idx="10"/>
          </p:nvPr>
        </p:nvSpPr>
        <p:spPr>
          <a:prstGeom prst="rect">
            <a:avLst/>
          </a:prstGeom>
        </p:spPr>
        <p:txBody>
          <a:bodyPr/>
          <a:lstStyle/>
          <a:p>
            <a:r>
              <a:rPr lang="zh-CN" altLang="en-US" dirty="0"/>
              <a:t>标题文字填此处</a:t>
            </a:r>
          </a:p>
        </p:txBody>
      </p:sp>
      <p:sp>
        <p:nvSpPr>
          <p:cNvPr id="3" name="文本占位符 2">
            <a:extLst>
              <a:ext uri="{FF2B5EF4-FFF2-40B4-BE49-F238E27FC236}">
                <a16:creationId xmlns:a16="http://schemas.microsoft.com/office/drawing/2014/main" xmlns="" id="{70D21DBA-9E09-4F35-B79D-647826DE7C8A}"/>
              </a:ext>
            </a:extLst>
          </p:cNvPr>
          <p:cNvSpPr>
            <a:spLocks noGrp="1"/>
          </p:cNvSpPr>
          <p:nvPr>
            <p:ph type="body" sz="quarter" idx="11"/>
          </p:nvPr>
        </p:nvSpPr>
        <p:spPr/>
        <p:txBody>
          <a:bodyPr/>
          <a:lstStyle/>
          <a:p>
            <a:r>
              <a:rPr lang="en-US" altLang="zh-CN" dirty="0">
                <a:solidFill>
                  <a:schemeClr val="tx1">
                    <a:lumMod val="65000"/>
                    <a:lumOff val="35000"/>
                  </a:schemeClr>
                </a:solidFill>
              </a:rPr>
              <a:t>print the presentation and make it into a film to be used in a wider field</a:t>
            </a:r>
            <a:endParaRPr lang="zh-CN" altLang="en-US" dirty="0"/>
          </a:p>
        </p:txBody>
      </p:sp>
      <p:graphicFrame>
        <p:nvGraphicFramePr>
          <p:cNvPr id="4" name="图表 3">
            <a:extLst>
              <a:ext uri="{FF2B5EF4-FFF2-40B4-BE49-F238E27FC236}">
                <a16:creationId xmlns:a16="http://schemas.microsoft.com/office/drawing/2014/main" xmlns="" id="{0F072669-A45B-446C-9ACB-F939376B5E60}"/>
              </a:ext>
            </a:extLst>
          </p:cNvPr>
          <p:cNvGraphicFramePr/>
          <p:nvPr>
            <p:extLst>
              <p:ext uri="{D42A27DB-BD31-4B8C-83A1-F6EECF244321}">
                <p14:modId xmlns:p14="http://schemas.microsoft.com/office/powerpoint/2010/main" val="542045698"/>
              </p:ext>
            </p:extLst>
          </p:nvPr>
        </p:nvGraphicFramePr>
        <p:xfrm>
          <a:off x="911225" y="1361298"/>
          <a:ext cx="10369550" cy="3066095"/>
        </p:xfrm>
        <a:graphic>
          <a:graphicData uri="http://schemas.openxmlformats.org/drawingml/2006/chart">
            <c:chart xmlns:c="http://schemas.openxmlformats.org/drawingml/2006/chart" xmlns:r="http://schemas.openxmlformats.org/officeDocument/2006/relationships" r:id="rId2"/>
          </a:graphicData>
        </a:graphic>
      </p:graphicFrame>
      <p:sp>
        <p:nvSpPr>
          <p:cNvPr id="9" name="矩形 8"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xmlns="" id="{9848EA5A-D95A-4C8E-974D-AF2A8E9DA55F}"/>
              </a:ext>
            </a:extLst>
          </p:cNvPr>
          <p:cNvSpPr/>
          <p:nvPr/>
        </p:nvSpPr>
        <p:spPr>
          <a:xfrm>
            <a:off x="959031" y="5039225"/>
            <a:ext cx="10273938" cy="1388137"/>
          </a:xfrm>
          <a:prstGeom prst="rect">
            <a:avLst/>
          </a:prstGeom>
        </p:spPr>
        <p:txBody>
          <a:bodyPr wrap="square">
            <a:spAutoFit/>
          </a:bodyPr>
          <a:lstStyle/>
          <a:p>
            <a:pPr algn="ctr">
              <a:lnSpc>
                <a:spcPct val="130000"/>
              </a:lnSpc>
              <a:spcBef>
                <a:spcPts val="600"/>
              </a:spcBef>
            </a:pPr>
            <a:r>
              <a:rPr lang="zh-CN" altLang="en-US" dirty="0">
                <a:solidFill>
                  <a:schemeClr val="bg2">
                    <a:lumMod val="25000"/>
                  </a:schemeClr>
                </a:solidFill>
                <a:latin typeface="Snap ITC" panose="04040A07060A02020202" pitchFamily="82" charset="0"/>
                <a:cs typeface="Arial" panose="020B0604020202020204" pitchFamily="34" charset="0"/>
              </a:rPr>
              <a:t>点击此处添加内容，要求</a:t>
            </a:r>
            <a:r>
              <a:rPr lang="zh-CN" altLang="en-US" dirty="0">
                <a:solidFill>
                  <a:schemeClr val="bg2">
                    <a:lumMod val="25000"/>
                  </a:schemeClr>
                </a:solidFill>
                <a:latin typeface="OPPOSans R" panose="00020600040101010101" pitchFamily="18" charset="-122"/>
                <a:cs typeface="Arial" panose="020B0604020202020204" pitchFamily="34" charset="0"/>
              </a:rPr>
              <a:t>言简意赅。建议使用</a:t>
            </a:r>
            <a:r>
              <a:rPr lang="en-US" altLang="zh-CN" dirty="0" err="1">
                <a:solidFill>
                  <a:schemeClr val="bg2">
                    <a:lumMod val="25000"/>
                  </a:schemeClr>
                </a:solidFill>
                <a:latin typeface="OPPOSans R" panose="00020600040101010101" pitchFamily="18" charset="-122"/>
                <a:cs typeface="Arial" panose="020B0604020202020204" pitchFamily="34" charset="0"/>
              </a:rPr>
              <a:t>opposans</a:t>
            </a:r>
            <a:r>
              <a:rPr lang="zh-CN" altLang="en-US" dirty="0">
                <a:solidFill>
                  <a:schemeClr val="bg2">
                    <a:lumMod val="25000"/>
                  </a:schemeClr>
                </a:solidFill>
                <a:latin typeface="OPPOSans R" panose="00020600040101010101" pitchFamily="18" charset="-122"/>
                <a:cs typeface="Arial" panose="020B0604020202020204" pitchFamily="34" charset="0"/>
              </a:rPr>
              <a:t>字体</a:t>
            </a:r>
            <a:endParaRPr lang="en-US" altLang="zh-CN" dirty="0">
              <a:solidFill>
                <a:schemeClr val="bg2">
                  <a:lumMod val="25000"/>
                </a:schemeClr>
              </a:solidFill>
              <a:latin typeface="OPPOSans R" panose="00020600040101010101" pitchFamily="18" charset="-122"/>
              <a:cs typeface="Arial" panose="020B0604020202020204" pitchFamily="34" charset="0"/>
            </a:endParaRPr>
          </a:p>
          <a:p>
            <a:pPr algn="ctr">
              <a:lnSpc>
                <a:spcPct val="130000"/>
              </a:lnSpc>
              <a:spcBef>
                <a:spcPts val="600"/>
              </a:spcBef>
            </a:pPr>
            <a:r>
              <a:rPr lang="zh-CN" altLang="en-US" sz="1200" dirty="0">
                <a:solidFill>
                  <a:schemeClr val="tx1">
                    <a:lumMod val="75000"/>
                    <a:lumOff val="25000"/>
                  </a:schemeClr>
                </a:solidFill>
                <a:latin typeface="+mn-ea"/>
              </a:rPr>
              <a:t>点击此处添加内容，要求言简意赅。建议使用</a:t>
            </a:r>
            <a:r>
              <a:rPr lang="en-US" altLang="zh-CN" sz="1200" dirty="0" err="1">
                <a:solidFill>
                  <a:schemeClr val="tx1">
                    <a:lumMod val="75000"/>
                    <a:lumOff val="25000"/>
                  </a:schemeClr>
                </a:solidFill>
                <a:latin typeface="+mn-ea"/>
              </a:rPr>
              <a:t>opposans</a:t>
            </a:r>
            <a:r>
              <a:rPr lang="zh-CN" altLang="en-US" sz="1200" dirty="0">
                <a:solidFill>
                  <a:schemeClr val="tx1">
                    <a:lumMod val="75000"/>
                    <a:lumOff val="25000"/>
                  </a:schemeClr>
                </a:solidFill>
                <a:latin typeface="+mn-ea"/>
              </a:rPr>
              <a:t>字体，点击此处添加内容，要求言简意赅。建议使用</a:t>
            </a:r>
            <a:r>
              <a:rPr lang="en-US" altLang="zh-CN" sz="1200" dirty="0" err="1">
                <a:solidFill>
                  <a:schemeClr val="tx1">
                    <a:lumMod val="75000"/>
                    <a:lumOff val="25000"/>
                  </a:schemeClr>
                </a:solidFill>
                <a:latin typeface="+mn-ea"/>
              </a:rPr>
              <a:t>opposans</a:t>
            </a:r>
            <a:r>
              <a:rPr lang="zh-CN" altLang="en-US" sz="1200" dirty="0">
                <a:solidFill>
                  <a:schemeClr val="tx1">
                    <a:lumMod val="75000"/>
                    <a:lumOff val="25000"/>
                  </a:schemeClr>
                </a:solidFill>
                <a:latin typeface="+mn-ea"/>
              </a:rPr>
              <a:t>字体。</a:t>
            </a:r>
            <a:endParaRPr lang="en-US" altLang="zh-CN" sz="1200" dirty="0">
              <a:solidFill>
                <a:schemeClr val="tx1">
                  <a:lumMod val="75000"/>
                  <a:lumOff val="25000"/>
                </a:schemeClr>
              </a:solidFill>
              <a:latin typeface="+mn-ea"/>
            </a:endParaRPr>
          </a:p>
          <a:p>
            <a:pPr algn="ctr">
              <a:lnSpc>
                <a:spcPct val="130000"/>
              </a:lnSpc>
              <a:spcBef>
                <a:spcPts val="600"/>
              </a:spcBef>
            </a:pPr>
            <a:r>
              <a:rPr lang="zh-CN" altLang="en-US" sz="1200" dirty="0">
                <a:solidFill>
                  <a:schemeClr val="tx1">
                    <a:lumMod val="75000"/>
                    <a:lumOff val="25000"/>
                  </a:schemeClr>
                </a:solidFill>
                <a:latin typeface="+mn-ea"/>
              </a:rPr>
              <a:t>点击此处添加内容，要求言简意赅。建议使用</a:t>
            </a:r>
            <a:r>
              <a:rPr lang="en-US" altLang="zh-CN" sz="1200" dirty="0" err="1">
                <a:solidFill>
                  <a:schemeClr val="tx1">
                    <a:lumMod val="75000"/>
                    <a:lumOff val="25000"/>
                  </a:schemeClr>
                </a:solidFill>
                <a:latin typeface="+mn-ea"/>
              </a:rPr>
              <a:t>opposans</a:t>
            </a:r>
            <a:r>
              <a:rPr lang="zh-CN" altLang="en-US" sz="1200" dirty="0">
                <a:solidFill>
                  <a:schemeClr val="tx1">
                    <a:lumMod val="75000"/>
                    <a:lumOff val="25000"/>
                  </a:schemeClr>
                </a:solidFill>
                <a:latin typeface="+mn-ea"/>
              </a:rPr>
              <a:t>字体，点击此处添加内容，要求言简意赅。建议使用</a:t>
            </a:r>
            <a:r>
              <a:rPr lang="en-US" altLang="zh-CN" sz="1200" dirty="0" err="1">
                <a:solidFill>
                  <a:schemeClr val="tx1">
                    <a:lumMod val="75000"/>
                    <a:lumOff val="25000"/>
                  </a:schemeClr>
                </a:solidFill>
                <a:latin typeface="+mn-ea"/>
              </a:rPr>
              <a:t>opposans</a:t>
            </a:r>
            <a:r>
              <a:rPr lang="zh-CN" altLang="en-US" sz="1200" dirty="0">
                <a:solidFill>
                  <a:schemeClr val="tx1">
                    <a:lumMod val="75000"/>
                    <a:lumOff val="25000"/>
                  </a:schemeClr>
                </a:solidFill>
                <a:latin typeface="+mn-ea"/>
              </a:rPr>
              <a:t>字体。</a:t>
            </a:r>
            <a:endParaRPr lang="en-US" altLang="zh-CN" sz="1200" dirty="0">
              <a:solidFill>
                <a:schemeClr val="tx1">
                  <a:lumMod val="75000"/>
                  <a:lumOff val="25000"/>
                </a:schemeClr>
              </a:solidFill>
              <a:latin typeface="+mn-ea"/>
            </a:endParaRPr>
          </a:p>
          <a:p>
            <a:pPr algn="ctr">
              <a:lnSpc>
                <a:spcPct val="130000"/>
              </a:lnSpc>
              <a:spcBef>
                <a:spcPts val="600"/>
              </a:spcBef>
            </a:pPr>
            <a:endParaRPr lang="en-US" altLang="zh-CN" sz="1200" dirty="0">
              <a:solidFill>
                <a:schemeClr val="tx1">
                  <a:lumMod val="75000"/>
                  <a:lumOff val="25000"/>
                </a:schemeClr>
              </a:solidFill>
              <a:latin typeface="+mn-ea"/>
            </a:endParaRPr>
          </a:p>
        </p:txBody>
      </p:sp>
      <p:sp>
        <p:nvSpPr>
          <p:cNvPr id="10" name="Freeform 12">
            <a:extLst>
              <a:ext uri="{FF2B5EF4-FFF2-40B4-BE49-F238E27FC236}">
                <a16:creationId xmlns:a16="http://schemas.microsoft.com/office/drawing/2014/main" xmlns="" id="{B5614A58-F2E9-4B33-88D9-FBFA47274FAC}"/>
              </a:ext>
            </a:extLst>
          </p:cNvPr>
          <p:cNvSpPr/>
          <p:nvPr/>
        </p:nvSpPr>
        <p:spPr bwMode="auto">
          <a:xfrm>
            <a:off x="1133491" y="490490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EB5315"/>
          </a:solidFill>
          <a:ln>
            <a:noFill/>
          </a:ln>
        </p:spPr>
        <p:txBody>
          <a:bodyPr/>
          <a:lstStyle/>
          <a:p>
            <a:endParaRPr lang="zh-CN" altLang="en-US">
              <a:solidFill>
                <a:schemeClr val="tx1">
                  <a:lumMod val="50000"/>
                  <a:lumOff val="50000"/>
                </a:schemeClr>
              </a:solidFill>
            </a:endParaRPr>
          </a:p>
        </p:txBody>
      </p:sp>
      <p:sp>
        <p:nvSpPr>
          <p:cNvPr id="11" name="Freeform 12">
            <a:extLst>
              <a:ext uri="{FF2B5EF4-FFF2-40B4-BE49-F238E27FC236}">
                <a16:creationId xmlns:a16="http://schemas.microsoft.com/office/drawing/2014/main" xmlns="" id="{3FAC776C-4981-4080-BD56-DCC07BD081DB}"/>
              </a:ext>
            </a:extLst>
          </p:cNvPr>
          <p:cNvSpPr/>
          <p:nvPr/>
        </p:nvSpPr>
        <p:spPr bwMode="auto">
          <a:xfrm flipH="1" flipV="1">
            <a:off x="10536237" y="603145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lumMod val="75000"/>
              <a:lumOff val="25000"/>
            </a:schemeClr>
          </a:solidFill>
          <a:ln>
            <a:noFill/>
          </a:ln>
        </p:spPr>
        <p:txBody>
          <a:bodyPr/>
          <a:lstStyle/>
          <a:p>
            <a:endParaRPr lang="zh-CN" altLang="en-US">
              <a:solidFill>
                <a:schemeClr val="tx1">
                  <a:lumMod val="50000"/>
                  <a:lumOff val="50000"/>
                </a:schemeClr>
              </a:solidFill>
            </a:endParaRPr>
          </a:p>
        </p:txBody>
      </p:sp>
    </p:spTree>
    <p:extLst>
      <p:ext uri="{BB962C8B-B14F-4D97-AF65-F5344CB8AC3E}">
        <p14:creationId xmlns:p14="http://schemas.microsoft.com/office/powerpoint/2010/main" val="1172519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3.56836E-6 -3.7037E-7 L 0.36686 0.15278 " pathEditMode="relative" rAng="0" ptsTypes="AA">
                                      <p:cBhvr>
                                        <p:cTn id="8" dur="500" spd="-99900" fill="hold"/>
                                        <p:tgtEl>
                                          <p:spTgt spid="10"/>
                                        </p:tgtEl>
                                        <p:attrNameLst>
                                          <p:attrName>ppt_x</p:attrName>
                                          <p:attrName>ppt_y</p:attrName>
                                        </p:attrNameLst>
                                      </p:cBhvr>
                                      <p:rCtr x="18343" y="7639"/>
                                    </p:animMotion>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7.85742E-7 -3.33333E-6 L -0.39495 -0.11018 " pathEditMode="relative" rAng="0" ptsTypes="AA">
                                      <p:cBhvr>
                                        <p:cTn id="12" dur="500" spd="-99900" fill="hold"/>
                                        <p:tgtEl>
                                          <p:spTgt spid="11"/>
                                        </p:tgtEl>
                                        <p:attrNameLst>
                                          <p:attrName>ppt_x</p:attrName>
                                          <p:attrName>ppt_y</p:attrName>
                                        </p:attrNameLst>
                                      </p:cBhvr>
                                      <p:rCtr x="-19748" y="-550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bldLvl="0" animBg="1"/>
      <p:bldP spid="11" grpId="0" bldLvl="0" animBg="1"/>
      <p:bldP spid="11" grpId="1"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xmlns="" id="{8459E031-EB81-4744-AA7A-697F498A2347}"/>
              </a:ext>
            </a:extLst>
          </p:cNvPr>
          <p:cNvSpPr>
            <a:spLocks noGrp="1"/>
          </p:cNvSpPr>
          <p:nvPr>
            <p:ph type="body" sz="quarter" idx="13"/>
          </p:nvPr>
        </p:nvSpPr>
        <p:spPr/>
        <p:txBody>
          <a:bodyPr/>
          <a:lstStyle/>
          <a:p>
            <a:r>
              <a:rPr lang="en-US" altLang="zh-CN" dirty="0"/>
              <a:t>4</a:t>
            </a:r>
            <a:endParaRPr lang="zh-CN" altLang="en-US" dirty="0"/>
          </a:p>
        </p:txBody>
      </p:sp>
      <p:sp>
        <p:nvSpPr>
          <p:cNvPr id="4" name="文本占位符 3">
            <a:extLst>
              <a:ext uri="{FF2B5EF4-FFF2-40B4-BE49-F238E27FC236}">
                <a16:creationId xmlns:a16="http://schemas.microsoft.com/office/drawing/2014/main" xmlns="" id="{73010DF6-6FA5-48E6-80C9-4968EEB00A22}"/>
              </a:ext>
            </a:extLst>
          </p:cNvPr>
          <p:cNvSpPr>
            <a:spLocks noGrp="1"/>
          </p:cNvSpPr>
          <p:nvPr>
            <p:ph type="body" sz="quarter" idx="10"/>
          </p:nvPr>
        </p:nvSpPr>
        <p:spPr>
          <a:prstGeom prst="rect">
            <a:avLst/>
          </a:prstGeom>
        </p:spPr>
        <p:txBody>
          <a:bodyPr/>
          <a:lstStyle/>
          <a:p>
            <a:r>
              <a:rPr lang="en-US" altLang="zh-CN" dirty="0"/>
              <a:t>Part FOUR</a:t>
            </a:r>
            <a:endParaRPr lang="zh-CN" altLang="en-US" dirty="0"/>
          </a:p>
        </p:txBody>
      </p:sp>
      <p:sp>
        <p:nvSpPr>
          <p:cNvPr id="5" name="文本占位符 4">
            <a:extLst>
              <a:ext uri="{FF2B5EF4-FFF2-40B4-BE49-F238E27FC236}">
                <a16:creationId xmlns:a16="http://schemas.microsoft.com/office/drawing/2014/main" xmlns="" id="{35DCFEC7-FE8F-46CB-A7E8-BA68EA8F55E6}"/>
              </a:ext>
            </a:extLst>
          </p:cNvPr>
          <p:cNvSpPr>
            <a:spLocks noGrp="1"/>
          </p:cNvSpPr>
          <p:nvPr>
            <p:ph type="body" sz="quarter" idx="11"/>
          </p:nvPr>
        </p:nvSpPr>
        <p:spPr/>
        <p:txBody>
          <a:bodyPr/>
          <a:lstStyle/>
          <a:p>
            <a:r>
              <a:rPr lang="zh-CN" altLang="en-US" sz="5400" dirty="0"/>
              <a:t>标题文字添加</a:t>
            </a:r>
          </a:p>
        </p:txBody>
      </p:sp>
      <p:sp>
        <p:nvSpPr>
          <p:cNvPr id="6" name="文本占位符 5">
            <a:extLst>
              <a:ext uri="{FF2B5EF4-FFF2-40B4-BE49-F238E27FC236}">
                <a16:creationId xmlns:a16="http://schemas.microsoft.com/office/drawing/2014/main" xmlns="" id="{B90DDC59-FD86-4FBC-986E-175ECD68D891}"/>
              </a:ext>
            </a:extLst>
          </p:cNvPr>
          <p:cNvSpPr>
            <a:spLocks noGrp="1"/>
          </p:cNvSpPr>
          <p:nvPr>
            <p:ph type="body" sz="quarter" idx="12"/>
          </p:nvPr>
        </p:nvSpPr>
        <p:spPr/>
        <p:txBody>
          <a:bodyPr/>
          <a:lstStyle/>
          <a:p>
            <a:r>
              <a:rPr lang="en-US" altLang="zh-CN" dirty="0"/>
              <a:t>print the presentation and make it into a film to be used in a wider field</a:t>
            </a:r>
          </a:p>
          <a:p>
            <a:endParaRPr lang="zh-CN" altLang="en-US" dirty="0"/>
          </a:p>
        </p:txBody>
      </p:sp>
    </p:spTree>
    <p:extLst>
      <p:ext uri="{BB962C8B-B14F-4D97-AF65-F5344CB8AC3E}">
        <p14:creationId xmlns:p14="http://schemas.microsoft.com/office/powerpoint/2010/main" val="29965683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D18AFEB9-B1F2-40EF-BF45-9EC551EC1C4D}"/>
              </a:ext>
            </a:extLst>
          </p:cNvPr>
          <p:cNvSpPr>
            <a:spLocks noGrp="1"/>
          </p:cNvSpPr>
          <p:nvPr>
            <p:ph type="body" sz="quarter" idx="10"/>
          </p:nvPr>
        </p:nvSpPr>
        <p:spPr/>
        <p:txBody>
          <a:bodyPr/>
          <a:lstStyle/>
          <a:p>
            <a:r>
              <a:rPr lang="zh-CN" altLang="en-US" dirty="0"/>
              <a:t>标题文字填此处</a:t>
            </a:r>
          </a:p>
          <a:p>
            <a:endParaRPr lang="zh-CN" altLang="en-US" dirty="0"/>
          </a:p>
        </p:txBody>
      </p:sp>
      <p:sp>
        <p:nvSpPr>
          <p:cNvPr id="3" name="文本占位符 2">
            <a:extLst>
              <a:ext uri="{FF2B5EF4-FFF2-40B4-BE49-F238E27FC236}">
                <a16:creationId xmlns:a16="http://schemas.microsoft.com/office/drawing/2014/main" xmlns="" id="{9F4413D1-1393-4AE7-A71E-E1C58E53099F}"/>
              </a:ext>
            </a:extLst>
          </p:cNvPr>
          <p:cNvSpPr>
            <a:spLocks noGrp="1"/>
          </p:cNvSpPr>
          <p:nvPr>
            <p:ph type="body" sz="quarter" idx="11"/>
          </p:nvPr>
        </p:nvSpPr>
        <p:spPr/>
        <p:txBody>
          <a:bodyPr/>
          <a:lstStyle/>
          <a:p>
            <a:r>
              <a:rPr lang="en-US" altLang="zh-CN" dirty="0">
                <a:solidFill>
                  <a:schemeClr val="tx1">
                    <a:lumMod val="65000"/>
                    <a:lumOff val="35000"/>
                  </a:schemeClr>
                </a:solidFill>
              </a:rPr>
              <a:t>print the presentation and make it into a film to be used in a wider field</a:t>
            </a:r>
            <a:endParaRPr lang="zh-CN" altLang="en-US" dirty="0"/>
          </a:p>
          <a:p>
            <a:endParaRPr lang="zh-CN" altLang="en-US" dirty="0"/>
          </a:p>
        </p:txBody>
      </p:sp>
      <p:graphicFrame>
        <p:nvGraphicFramePr>
          <p:cNvPr id="26" name="图表 25">
            <a:extLst>
              <a:ext uri="{FF2B5EF4-FFF2-40B4-BE49-F238E27FC236}">
                <a16:creationId xmlns:a16="http://schemas.microsoft.com/office/drawing/2014/main" xmlns="" id="{CF36F199-DE50-4CCD-90F9-656A35CE2072}"/>
              </a:ext>
            </a:extLst>
          </p:cNvPr>
          <p:cNvGraphicFramePr/>
          <p:nvPr>
            <p:extLst>
              <p:ext uri="{D42A27DB-BD31-4B8C-83A1-F6EECF244321}">
                <p14:modId xmlns:p14="http://schemas.microsoft.com/office/powerpoint/2010/main" val="3007371678"/>
              </p:ext>
            </p:extLst>
          </p:nvPr>
        </p:nvGraphicFramePr>
        <p:xfrm>
          <a:off x="988906" y="1381262"/>
          <a:ext cx="4214606" cy="280973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7" name="图表 26">
            <a:extLst>
              <a:ext uri="{FF2B5EF4-FFF2-40B4-BE49-F238E27FC236}">
                <a16:creationId xmlns:a16="http://schemas.microsoft.com/office/drawing/2014/main" xmlns="" id="{1534AC2D-FA90-4A84-A480-9676AB9D7586}"/>
              </a:ext>
            </a:extLst>
          </p:cNvPr>
          <p:cNvGraphicFramePr/>
          <p:nvPr>
            <p:extLst>
              <p:ext uri="{D42A27DB-BD31-4B8C-83A1-F6EECF244321}">
                <p14:modId xmlns:p14="http://schemas.microsoft.com/office/powerpoint/2010/main" val="3972490563"/>
              </p:ext>
            </p:extLst>
          </p:nvPr>
        </p:nvGraphicFramePr>
        <p:xfrm>
          <a:off x="5835483" y="958986"/>
          <a:ext cx="5364949" cy="3576633"/>
        </p:xfrm>
        <a:graphic>
          <a:graphicData uri="http://schemas.openxmlformats.org/drawingml/2006/chart">
            <c:chart xmlns:c="http://schemas.openxmlformats.org/drawingml/2006/chart" xmlns:r="http://schemas.openxmlformats.org/officeDocument/2006/relationships" r:id="rId3"/>
          </a:graphicData>
        </a:graphic>
      </p:graphicFrame>
      <p:cxnSp>
        <p:nvCxnSpPr>
          <p:cNvPr id="29" name="直接连接符 28">
            <a:extLst>
              <a:ext uri="{FF2B5EF4-FFF2-40B4-BE49-F238E27FC236}">
                <a16:creationId xmlns:a16="http://schemas.microsoft.com/office/drawing/2014/main" xmlns="" id="{83037CDE-537F-4EEC-85F1-038A837064B3}"/>
              </a:ext>
            </a:extLst>
          </p:cNvPr>
          <p:cNvCxnSpPr/>
          <p:nvPr/>
        </p:nvCxnSpPr>
        <p:spPr>
          <a:xfrm flipV="1">
            <a:off x="4114800" y="1203390"/>
            <a:ext cx="3886200" cy="130114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5FBB247F-207C-4AEB-AE38-DD75E0365885}"/>
              </a:ext>
            </a:extLst>
          </p:cNvPr>
          <p:cNvCxnSpPr>
            <a:cxnSpLocks/>
          </p:cNvCxnSpPr>
          <p:nvPr/>
        </p:nvCxnSpPr>
        <p:spPr>
          <a:xfrm>
            <a:off x="4076700" y="3238500"/>
            <a:ext cx="4214606" cy="113037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3" name="Freeform 25">
            <a:extLst>
              <a:ext uri="{FF2B5EF4-FFF2-40B4-BE49-F238E27FC236}">
                <a16:creationId xmlns:a16="http://schemas.microsoft.com/office/drawing/2014/main" xmlns="" id="{10977FA1-C660-46BE-B8A1-9DDB516FB695}"/>
              </a:ext>
            </a:extLst>
          </p:cNvPr>
          <p:cNvSpPr>
            <a:spLocks noEditPoints="1"/>
          </p:cNvSpPr>
          <p:nvPr/>
        </p:nvSpPr>
        <p:spPr bwMode="auto">
          <a:xfrm>
            <a:off x="9759057" y="2647117"/>
            <a:ext cx="273050" cy="371475"/>
          </a:xfrm>
          <a:custGeom>
            <a:avLst/>
            <a:gdLst>
              <a:gd name="T0" fmla="*/ 97 w 110"/>
              <a:gd name="T1" fmla="*/ 56 h 150"/>
              <a:gd name="T2" fmla="*/ 30 w 110"/>
              <a:gd name="T3" fmla="*/ 57 h 150"/>
              <a:gd name="T4" fmla="*/ 30 w 110"/>
              <a:gd name="T5" fmla="*/ 42 h 150"/>
              <a:gd name="T6" fmla="*/ 55 w 110"/>
              <a:gd name="T7" fmla="*/ 17 h 150"/>
              <a:gd name="T8" fmla="*/ 79 w 110"/>
              <a:gd name="T9" fmla="*/ 37 h 150"/>
              <a:gd name="T10" fmla="*/ 88 w 110"/>
              <a:gd name="T11" fmla="*/ 37 h 150"/>
              <a:gd name="T12" fmla="*/ 88 w 110"/>
              <a:gd name="T13" fmla="*/ 43 h 150"/>
              <a:gd name="T14" fmla="*/ 78 w 110"/>
              <a:gd name="T15" fmla="*/ 43 h 150"/>
              <a:gd name="T16" fmla="*/ 78 w 110"/>
              <a:gd name="T17" fmla="*/ 50 h 150"/>
              <a:gd name="T18" fmla="*/ 97 w 110"/>
              <a:gd name="T19" fmla="*/ 50 h 150"/>
              <a:gd name="T20" fmla="*/ 97 w 110"/>
              <a:gd name="T21" fmla="*/ 42 h 150"/>
              <a:gd name="T22" fmla="*/ 55 w 110"/>
              <a:gd name="T23" fmla="*/ 0 h 150"/>
              <a:gd name="T24" fmla="*/ 13 w 110"/>
              <a:gd name="T25" fmla="*/ 42 h 150"/>
              <a:gd name="T26" fmla="*/ 13 w 110"/>
              <a:gd name="T27" fmla="*/ 57 h 150"/>
              <a:gd name="T28" fmla="*/ 0 w 110"/>
              <a:gd name="T29" fmla="*/ 75 h 150"/>
              <a:gd name="T30" fmla="*/ 0 w 110"/>
              <a:gd name="T31" fmla="*/ 131 h 150"/>
              <a:gd name="T32" fmla="*/ 19 w 110"/>
              <a:gd name="T33" fmla="*/ 150 h 150"/>
              <a:gd name="T34" fmla="*/ 92 w 110"/>
              <a:gd name="T35" fmla="*/ 150 h 150"/>
              <a:gd name="T36" fmla="*/ 110 w 110"/>
              <a:gd name="T37" fmla="*/ 131 h 150"/>
              <a:gd name="T38" fmla="*/ 110 w 110"/>
              <a:gd name="T39" fmla="*/ 75 h 150"/>
              <a:gd name="T40" fmla="*/ 97 w 110"/>
              <a:gd name="T41" fmla="*/ 56 h 150"/>
              <a:gd name="T42" fmla="*/ 61 w 110"/>
              <a:gd name="T43" fmla="*/ 102 h 150"/>
              <a:gd name="T44" fmla="*/ 61 w 110"/>
              <a:gd name="T45" fmla="*/ 119 h 150"/>
              <a:gd name="T46" fmla="*/ 50 w 110"/>
              <a:gd name="T47" fmla="*/ 119 h 150"/>
              <a:gd name="T48" fmla="*/ 50 w 110"/>
              <a:gd name="T49" fmla="*/ 102 h 150"/>
              <a:gd name="T50" fmla="*/ 41 w 110"/>
              <a:gd name="T51" fmla="*/ 89 h 150"/>
              <a:gd name="T52" fmla="*/ 55 w 110"/>
              <a:gd name="T53" fmla="*/ 75 h 150"/>
              <a:gd name="T54" fmla="*/ 69 w 110"/>
              <a:gd name="T55" fmla="*/ 89 h 150"/>
              <a:gd name="T56" fmla="*/ 61 w 110"/>
              <a:gd name="T57" fmla="*/ 10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0" h="150">
                <a:moveTo>
                  <a:pt x="97" y="56"/>
                </a:moveTo>
                <a:cubicBezTo>
                  <a:pt x="30" y="57"/>
                  <a:pt x="30" y="57"/>
                  <a:pt x="30" y="57"/>
                </a:cubicBezTo>
                <a:cubicBezTo>
                  <a:pt x="30" y="42"/>
                  <a:pt x="30" y="42"/>
                  <a:pt x="30" y="42"/>
                </a:cubicBezTo>
                <a:cubicBezTo>
                  <a:pt x="30" y="29"/>
                  <a:pt x="41" y="17"/>
                  <a:pt x="55" y="17"/>
                </a:cubicBezTo>
                <a:cubicBezTo>
                  <a:pt x="67" y="17"/>
                  <a:pt x="77" y="26"/>
                  <a:pt x="79" y="37"/>
                </a:cubicBezTo>
                <a:cubicBezTo>
                  <a:pt x="88" y="37"/>
                  <a:pt x="88" y="37"/>
                  <a:pt x="88" y="37"/>
                </a:cubicBezTo>
                <a:cubicBezTo>
                  <a:pt x="88" y="43"/>
                  <a:pt x="88" y="43"/>
                  <a:pt x="88" y="43"/>
                </a:cubicBezTo>
                <a:cubicBezTo>
                  <a:pt x="78" y="43"/>
                  <a:pt x="78" y="43"/>
                  <a:pt x="78" y="43"/>
                </a:cubicBezTo>
                <a:cubicBezTo>
                  <a:pt x="78" y="50"/>
                  <a:pt x="78" y="50"/>
                  <a:pt x="78" y="50"/>
                </a:cubicBezTo>
                <a:cubicBezTo>
                  <a:pt x="97" y="50"/>
                  <a:pt x="97" y="50"/>
                  <a:pt x="97" y="50"/>
                </a:cubicBezTo>
                <a:cubicBezTo>
                  <a:pt x="97" y="42"/>
                  <a:pt x="97" y="42"/>
                  <a:pt x="97" y="42"/>
                </a:cubicBezTo>
                <a:cubicBezTo>
                  <a:pt x="97" y="19"/>
                  <a:pt x="78" y="0"/>
                  <a:pt x="55" y="0"/>
                </a:cubicBezTo>
                <a:cubicBezTo>
                  <a:pt x="32" y="0"/>
                  <a:pt x="13" y="19"/>
                  <a:pt x="13" y="42"/>
                </a:cubicBezTo>
                <a:cubicBezTo>
                  <a:pt x="13" y="57"/>
                  <a:pt x="13" y="57"/>
                  <a:pt x="13" y="57"/>
                </a:cubicBezTo>
                <a:cubicBezTo>
                  <a:pt x="6" y="60"/>
                  <a:pt x="0" y="67"/>
                  <a:pt x="0" y="75"/>
                </a:cubicBezTo>
                <a:cubicBezTo>
                  <a:pt x="0" y="131"/>
                  <a:pt x="0" y="131"/>
                  <a:pt x="0" y="131"/>
                </a:cubicBezTo>
                <a:cubicBezTo>
                  <a:pt x="0" y="141"/>
                  <a:pt x="9" y="150"/>
                  <a:pt x="19" y="150"/>
                </a:cubicBezTo>
                <a:cubicBezTo>
                  <a:pt x="92" y="150"/>
                  <a:pt x="92" y="150"/>
                  <a:pt x="92" y="150"/>
                </a:cubicBezTo>
                <a:cubicBezTo>
                  <a:pt x="102" y="150"/>
                  <a:pt x="110" y="141"/>
                  <a:pt x="110" y="131"/>
                </a:cubicBezTo>
                <a:cubicBezTo>
                  <a:pt x="110" y="75"/>
                  <a:pt x="110" y="75"/>
                  <a:pt x="110" y="75"/>
                </a:cubicBezTo>
                <a:cubicBezTo>
                  <a:pt x="110" y="67"/>
                  <a:pt x="105" y="59"/>
                  <a:pt x="97" y="56"/>
                </a:cubicBezTo>
                <a:close/>
                <a:moveTo>
                  <a:pt x="61" y="102"/>
                </a:moveTo>
                <a:cubicBezTo>
                  <a:pt x="61" y="119"/>
                  <a:pt x="61" y="119"/>
                  <a:pt x="61" y="119"/>
                </a:cubicBezTo>
                <a:cubicBezTo>
                  <a:pt x="50" y="119"/>
                  <a:pt x="50" y="119"/>
                  <a:pt x="50" y="119"/>
                </a:cubicBezTo>
                <a:cubicBezTo>
                  <a:pt x="50" y="102"/>
                  <a:pt x="50" y="102"/>
                  <a:pt x="50" y="102"/>
                </a:cubicBezTo>
                <a:cubicBezTo>
                  <a:pt x="45" y="100"/>
                  <a:pt x="41" y="95"/>
                  <a:pt x="41" y="89"/>
                </a:cubicBezTo>
                <a:cubicBezTo>
                  <a:pt x="41" y="82"/>
                  <a:pt x="47" y="75"/>
                  <a:pt x="55" y="75"/>
                </a:cubicBezTo>
                <a:cubicBezTo>
                  <a:pt x="63" y="75"/>
                  <a:pt x="69" y="82"/>
                  <a:pt x="69" y="89"/>
                </a:cubicBezTo>
                <a:cubicBezTo>
                  <a:pt x="69" y="95"/>
                  <a:pt x="66" y="100"/>
                  <a:pt x="61" y="10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4" name="Freeform 18">
            <a:extLst>
              <a:ext uri="{FF2B5EF4-FFF2-40B4-BE49-F238E27FC236}">
                <a16:creationId xmlns:a16="http://schemas.microsoft.com/office/drawing/2014/main" xmlns="" id="{C8484972-EAA6-480F-B6ED-4FC726C1A88D}"/>
              </a:ext>
            </a:extLst>
          </p:cNvPr>
          <p:cNvSpPr>
            <a:spLocks noEditPoints="1"/>
          </p:cNvSpPr>
          <p:nvPr/>
        </p:nvSpPr>
        <p:spPr bwMode="auto">
          <a:xfrm>
            <a:off x="7316789" y="3260265"/>
            <a:ext cx="215900" cy="388938"/>
          </a:xfrm>
          <a:custGeom>
            <a:avLst/>
            <a:gdLst>
              <a:gd name="T0" fmla="*/ 79 w 87"/>
              <a:gd name="T1" fmla="*/ 53 h 157"/>
              <a:gd name="T2" fmla="*/ 61 w 87"/>
              <a:gd name="T3" fmla="*/ 8 h 157"/>
              <a:gd name="T4" fmla="*/ 15 w 87"/>
              <a:gd name="T5" fmla="*/ 26 h 157"/>
              <a:gd name="T6" fmla="*/ 22 w 87"/>
              <a:gd name="T7" fmla="*/ 63 h 157"/>
              <a:gd name="T8" fmla="*/ 18 w 87"/>
              <a:gd name="T9" fmla="*/ 65 h 157"/>
              <a:gd name="T10" fmla="*/ 21 w 87"/>
              <a:gd name="T11" fmla="*/ 73 h 157"/>
              <a:gd name="T12" fmla="*/ 17 w 87"/>
              <a:gd name="T13" fmla="*/ 74 h 157"/>
              <a:gd name="T14" fmla="*/ 21 w 87"/>
              <a:gd name="T15" fmla="*/ 85 h 157"/>
              <a:gd name="T16" fmla="*/ 15 w 87"/>
              <a:gd name="T17" fmla="*/ 88 h 157"/>
              <a:gd name="T18" fmla="*/ 19 w 87"/>
              <a:gd name="T19" fmla="*/ 99 h 157"/>
              <a:gd name="T20" fmla="*/ 13 w 87"/>
              <a:gd name="T21" fmla="*/ 102 h 157"/>
              <a:gd name="T22" fmla="*/ 17 w 87"/>
              <a:gd name="T23" fmla="*/ 112 h 157"/>
              <a:gd name="T24" fmla="*/ 10 w 87"/>
              <a:gd name="T25" fmla="*/ 115 h 157"/>
              <a:gd name="T26" fmla="*/ 13 w 87"/>
              <a:gd name="T27" fmla="*/ 122 h 157"/>
              <a:gd name="T28" fmla="*/ 8 w 87"/>
              <a:gd name="T29" fmla="*/ 124 h 157"/>
              <a:gd name="T30" fmla="*/ 11 w 87"/>
              <a:gd name="T31" fmla="*/ 130 h 157"/>
              <a:gd name="T32" fmla="*/ 10 w 87"/>
              <a:gd name="T33" fmla="*/ 130 h 157"/>
              <a:gd name="T34" fmla="*/ 5 w 87"/>
              <a:gd name="T35" fmla="*/ 133 h 157"/>
              <a:gd name="T36" fmla="*/ 7 w 87"/>
              <a:gd name="T37" fmla="*/ 138 h 157"/>
              <a:gd name="T38" fmla="*/ 6 w 87"/>
              <a:gd name="T39" fmla="*/ 141 h 157"/>
              <a:gd name="T40" fmla="*/ 0 w 87"/>
              <a:gd name="T41" fmla="*/ 143 h 157"/>
              <a:gd name="T42" fmla="*/ 4 w 87"/>
              <a:gd name="T43" fmla="*/ 157 h 157"/>
              <a:gd name="T44" fmla="*/ 17 w 87"/>
              <a:gd name="T45" fmla="*/ 150 h 157"/>
              <a:gd name="T46" fmla="*/ 50 w 87"/>
              <a:gd name="T47" fmla="*/ 74 h 157"/>
              <a:gd name="T48" fmla="*/ 79 w 87"/>
              <a:gd name="T49" fmla="*/ 53 h 157"/>
              <a:gd name="T50" fmla="*/ 55 w 87"/>
              <a:gd name="T51" fmla="*/ 16 h 157"/>
              <a:gd name="T52" fmla="*/ 60 w 87"/>
              <a:gd name="T53" fmla="*/ 29 h 157"/>
              <a:gd name="T54" fmla="*/ 48 w 87"/>
              <a:gd name="T55" fmla="*/ 34 h 157"/>
              <a:gd name="T56" fmla="*/ 43 w 87"/>
              <a:gd name="T57" fmla="*/ 21 h 157"/>
              <a:gd name="T58" fmla="*/ 55 w 87"/>
              <a:gd name="T59" fmla="*/ 1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7" h="157">
                <a:moveTo>
                  <a:pt x="79" y="53"/>
                </a:moveTo>
                <a:cubicBezTo>
                  <a:pt x="87" y="36"/>
                  <a:pt x="78" y="15"/>
                  <a:pt x="61" y="8"/>
                </a:cubicBezTo>
                <a:cubicBezTo>
                  <a:pt x="43" y="0"/>
                  <a:pt x="23" y="8"/>
                  <a:pt x="15" y="26"/>
                </a:cubicBezTo>
                <a:cubicBezTo>
                  <a:pt x="10" y="39"/>
                  <a:pt x="13" y="54"/>
                  <a:pt x="22" y="63"/>
                </a:cubicBezTo>
                <a:cubicBezTo>
                  <a:pt x="18" y="65"/>
                  <a:pt x="18" y="65"/>
                  <a:pt x="18" y="65"/>
                </a:cubicBezTo>
                <a:cubicBezTo>
                  <a:pt x="21" y="73"/>
                  <a:pt x="21" y="73"/>
                  <a:pt x="21" y="73"/>
                </a:cubicBezTo>
                <a:cubicBezTo>
                  <a:pt x="17" y="74"/>
                  <a:pt x="17" y="74"/>
                  <a:pt x="17" y="74"/>
                </a:cubicBezTo>
                <a:cubicBezTo>
                  <a:pt x="21" y="85"/>
                  <a:pt x="21" y="85"/>
                  <a:pt x="21" y="85"/>
                </a:cubicBezTo>
                <a:cubicBezTo>
                  <a:pt x="15" y="88"/>
                  <a:pt x="15" y="88"/>
                  <a:pt x="15" y="88"/>
                </a:cubicBezTo>
                <a:cubicBezTo>
                  <a:pt x="19" y="99"/>
                  <a:pt x="19" y="99"/>
                  <a:pt x="19" y="99"/>
                </a:cubicBezTo>
                <a:cubicBezTo>
                  <a:pt x="13" y="102"/>
                  <a:pt x="13" y="102"/>
                  <a:pt x="13" y="102"/>
                </a:cubicBezTo>
                <a:cubicBezTo>
                  <a:pt x="17" y="112"/>
                  <a:pt x="17" y="112"/>
                  <a:pt x="17" y="112"/>
                </a:cubicBezTo>
                <a:cubicBezTo>
                  <a:pt x="10" y="115"/>
                  <a:pt x="10" y="115"/>
                  <a:pt x="10" y="115"/>
                </a:cubicBezTo>
                <a:cubicBezTo>
                  <a:pt x="13" y="122"/>
                  <a:pt x="13" y="122"/>
                  <a:pt x="13" y="122"/>
                </a:cubicBezTo>
                <a:cubicBezTo>
                  <a:pt x="8" y="124"/>
                  <a:pt x="8" y="124"/>
                  <a:pt x="8" y="124"/>
                </a:cubicBezTo>
                <a:cubicBezTo>
                  <a:pt x="11" y="130"/>
                  <a:pt x="11" y="130"/>
                  <a:pt x="11" y="130"/>
                </a:cubicBezTo>
                <a:cubicBezTo>
                  <a:pt x="10" y="130"/>
                  <a:pt x="10" y="130"/>
                  <a:pt x="10" y="130"/>
                </a:cubicBezTo>
                <a:cubicBezTo>
                  <a:pt x="5" y="133"/>
                  <a:pt x="5" y="133"/>
                  <a:pt x="5" y="133"/>
                </a:cubicBezTo>
                <a:cubicBezTo>
                  <a:pt x="7" y="138"/>
                  <a:pt x="7" y="138"/>
                  <a:pt x="7" y="138"/>
                </a:cubicBezTo>
                <a:cubicBezTo>
                  <a:pt x="6" y="141"/>
                  <a:pt x="6" y="141"/>
                  <a:pt x="6" y="141"/>
                </a:cubicBezTo>
                <a:cubicBezTo>
                  <a:pt x="0" y="143"/>
                  <a:pt x="0" y="143"/>
                  <a:pt x="0" y="143"/>
                </a:cubicBezTo>
                <a:cubicBezTo>
                  <a:pt x="4" y="157"/>
                  <a:pt x="4" y="157"/>
                  <a:pt x="4" y="157"/>
                </a:cubicBezTo>
                <a:cubicBezTo>
                  <a:pt x="17" y="150"/>
                  <a:pt x="17" y="150"/>
                  <a:pt x="17" y="150"/>
                </a:cubicBezTo>
                <a:cubicBezTo>
                  <a:pt x="50" y="74"/>
                  <a:pt x="50" y="74"/>
                  <a:pt x="50" y="74"/>
                </a:cubicBezTo>
                <a:cubicBezTo>
                  <a:pt x="63" y="73"/>
                  <a:pt x="74" y="66"/>
                  <a:pt x="79" y="53"/>
                </a:cubicBezTo>
                <a:close/>
                <a:moveTo>
                  <a:pt x="55" y="16"/>
                </a:moveTo>
                <a:cubicBezTo>
                  <a:pt x="60" y="18"/>
                  <a:pt x="62" y="24"/>
                  <a:pt x="60" y="29"/>
                </a:cubicBezTo>
                <a:cubicBezTo>
                  <a:pt x="58" y="33"/>
                  <a:pt x="53" y="36"/>
                  <a:pt x="48" y="34"/>
                </a:cubicBezTo>
                <a:cubicBezTo>
                  <a:pt x="43" y="31"/>
                  <a:pt x="40" y="26"/>
                  <a:pt x="43" y="21"/>
                </a:cubicBezTo>
                <a:cubicBezTo>
                  <a:pt x="45" y="16"/>
                  <a:pt x="50" y="14"/>
                  <a:pt x="55"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5" name="组合 44">
            <a:extLst>
              <a:ext uri="{FF2B5EF4-FFF2-40B4-BE49-F238E27FC236}">
                <a16:creationId xmlns:a16="http://schemas.microsoft.com/office/drawing/2014/main" xmlns="" id="{83419397-8BE9-4D05-8265-5F8723D0BC35}"/>
              </a:ext>
            </a:extLst>
          </p:cNvPr>
          <p:cNvGrpSpPr/>
          <p:nvPr/>
        </p:nvGrpSpPr>
        <p:grpSpPr>
          <a:xfrm>
            <a:off x="9083984" y="1381262"/>
            <a:ext cx="344488" cy="374650"/>
            <a:chOff x="3216276" y="2712740"/>
            <a:chExt cx="344488" cy="374650"/>
          </a:xfrm>
          <a:solidFill>
            <a:schemeClr val="bg1"/>
          </a:solidFill>
        </p:grpSpPr>
        <p:sp>
          <p:nvSpPr>
            <p:cNvPr id="46" name="Freeform 31">
              <a:extLst>
                <a:ext uri="{FF2B5EF4-FFF2-40B4-BE49-F238E27FC236}">
                  <a16:creationId xmlns:a16="http://schemas.microsoft.com/office/drawing/2014/main" xmlns="" id="{8E12AD4B-1916-4549-8832-DCB96E44550B}"/>
                </a:ext>
              </a:extLst>
            </p:cNvPr>
            <p:cNvSpPr>
              <a:spLocks/>
            </p:cNvSpPr>
            <p:nvPr/>
          </p:nvSpPr>
          <p:spPr bwMode="auto">
            <a:xfrm>
              <a:off x="3216276" y="2769890"/>
              <a:ext cx="203200" cy="317500"/>
            </a:xfrm>
            <a:custGeom>
              <a:avLst/>
              <a:gdLst>
                <a:gd name="T0" fmla="*/ 0 w 128"/>
                <a:gd name="T1" fmla="*/ 189 h 200"/>
                <a:gd name="T2" fmla="*/ 121 w 128"/>
                <a:gd name="T3" fmla="*/ 0 h 200"/>
                <a:gd name="T4" fmla="*/ 128 w 128"/>
                <a:gd name="T5" fmla="*/ 5 h 200"/>
                <a:gd name="T6" fmla="*/ 19 w 128"/>
                <a:gd name="T7" fmla="*/ 200 h 200"/>
                <a:gd name="T8" fmla="*/ 0 w 128"/>
                <a:gd name="T9" fmla="*/ 189 h 200"/>
              </a:gdLst>
              <a:ahLst/>
              <a:cxnLst>
                <a:cxn ang="0">
                  <a:pos x="T0" y="T1"/>
                </a:cxn>
                <a:cxn ang="0">
                  <a:pos x="T2" y="T3"/>
                </a:cxn>
                <a:cxn ang="0">
                  <a:pos x="T4" y="T5"/>
                </a:cxn>
                <a:cxn ang="0">
                  <a:pos x="T6" y="T7"/>
                </a:cxn>
                <a:cxn ang="0">
                  <a:pos x="T8" y="T9"/>
                </a:cxn>
              </a:cxnLst>
              <a:rect l="0" t="0" r="r" b="b"/>
              <a:pathLst>
                <a:path w="128" h="200">
                  <a:moveTo>
                    <a:pt x="0" y="189"/>
                  </a:moveTo>
                  <a:lnTo>
                    <a:pt x="121" y="0"/>
                  </a:lnTo>
                  <a:lnTo>
                    <a:pt x="128" y="5"/>
                  </a:lnTo>
                  <a:lnTo>
                    <a:pt x="19" y="200"/>
                  </a:lnTo>
                  <a:lnTo>
                    <a:pt x="0" y="18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32">
              <a:extLst>
                <a:ext uri="{FF2B5EF4-FFF2-40B4-BE49-F238E27FC236}">
                  <a16:creationId xmlns:a16="http://schemas.microsoft.com/office/drawing/2014/main" xmlns="" id="{210BD90A-7FE3-403C-90D9-DDF8AD2008FC}"/>
                </a:ext>
              </a:extLst>
            </p:cNvPr>
            <p:cNvSpPr>
              <a:spLocks/>
            </p:cNvSpPr>
            <p:nvPr/>
          </p:nvSpPr>
          <p:spPr bwMode="auto">
            <a:xfrm>
              <a:off x="3408364" y="2734965"/>
              <a:ext cx="31750" cy="42863"/>
            </a:xfrm>
            <a:custGeom>
              <a:avLst/>
              <a:gdLst>
                <a:gd name="T0" fmla="*/ 7 w 20"/>
                <a:gd name="T1" fmla="*/ 27 h 27"/>
                <a:gd name="T2" fmla="*/ 0 w 20"/>
                <a:gd name="T3" fmla="*/ 22 h 27"/>
                <a:gd name="T4" fmla="*/ 10 w 20"/>
                <a:gd name="T5" fmla="*/ 0 h 27"/>
                <a:gd name="T6" fmla="*/ 20 w 20"/>
                <a:gd name="T7" fmla="*/ 5 h 27"/>
                <a:gd name="T8" fmla="*/ 7 w 20"/>
                <a:gd name="T9" fmla="*/ 27 h 27"/>
              </a:gdLst>
              <a:ahLst/>
              <a:cxnLst>
                <a:cxn ang="0">
                  <a:pos x="T0" y="T1"/>
                </a:cxn>
                <a:cxn ang="0">
                  <a:pos x="T2" y="T3"/>
                </a:cxn>
                <a:cxn ang="0">
                  <a:pos x="T4" y="T5"/>
                </a:cxn>
                <a:cxn ang="0">
                  <a:pos x="T6" y="T7"/>
                </a:cxn>
                <a:cxn ang="0">
                  <a:pos x="T8" y="T9"/>
                </a:cxn>
              </a:cxnLst>
              <a:rect l="0" t="0" r="r" b="b"/>
              <a:pathLst>
                <a:path w="20" h="27">
                  <a:moveTo>
                    <a:pt x="7" y="27"/>
                  </a:moveTo>
                  <a:lnTo>
                    <a:pt x="0" y="22"/>
                  </a:lnTo>
                  <a:lnTo>
                    <a:pt x="10" y="0"/>
                  </a:lnTo>
                  <a:lnTo>
                    <a:pt x="20" y="5"/>
                  </a:lnTo>
                  <a:lnTo>
                    <a:pt x="7" y="2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33">
              <a:extLst>
                <a:ext uri="{FF2B5EF4-FFF2-40B4-BE49-F238E27FC236}">
                  <a16:creationId xmlns:a16="http://schemas.microsoft.com/office/drawing/2014/main" xmlns="" id="{DC878228-A07B-4DAB-91F2-2ECA04BDF1E3}"/>
                </a:ext>
              </a:extLst>
            </p:cNvPr>
            <p:cNvSpPr>
              <a:spLocks/>
            </p:cNvSpPr>
            <p:nvPr/>
          </p:nvSpPr>
          <p:spPr bwMode="auto">
            <a:xfrm>
              <a:off x="3486151" y="2933402"/>
              <a:ext cx="52388" cy="52388"/>
            </a:xfrm>
            <a:custGeom>
              <a:avLst/>
              <a:gdLst>
                <a:gd name="T0" fmla="*/ 19 w 33"/>
                <a:gd name="T1" fmla="*/ 33 h 33"/>
                <a:gd name="T2" fmla="*/ 13 w 33"/>
                <a:gd name="T3" fmla="*/ 24 h 33"/>
                <a:gd name="T4" fmla="*/ 0 w 33"/>
                <a:gd name="T5" fmla="*/ 25 h 33"/>
                <a:gd name="T6" fmla="*/ 7 w 33"/>
                <a:gd name="T7" fmla="*/ 16 h 33"/>
                <a:gd name="T8" fmla="*/ 2 w 33"/>
                <a:gd name="T9" fmla="*/ 5 h 33"/>
                <a:gd name="T10" fmla="*/ 13 w 33"/>
                <a:gd name="T11" fmla="*/ 8 h 33"/>
                <a:gd name="T12" fmla="*/ 22 w 33"/>
                <a:gd name="T13" fmla="*/ 0 h 33"/>
                <a:gd name="T14" fmla="*/ 24 w 33"/>
                <a:gd name="T15" fmla="*/ 11 h 33"/>
                <a:gd name="T16" fmla="*/ 33 w 33"/>
                <a:gd name="T17" fmla="*/ 17 h 33"/>
                <a:gd name="T18" fmla="*/ 22 w 33"/>
                <a:gd name="T19" fmla="*/ 22 h 33"/>
                <a:gd name="T20" fmla="*/ 19 w 33"/>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9" y="33"/>
                  </a:moveTo>
                  <a:lnTo>
                    <a:pt x="13" y="24"/>
                  </a:lnTo>
                  <a:lnTo>
                    <a:pt x="0" y="25"/>
                  </a:lnTo>
                  <a:lnTo>
                    <a:pt x="7" y="16"/>
                  </a:lnTo>
                  <a:lnTo>
                    <a:pt x="2" y="5"/>
                  </a:lnTo>
                  <a:lnTo>
                    <a:pt x="13" y="8"/>
                  </a:lnTo>
                  <a:lnTo>
                    <a:pt x="22" y="0"/>
                  </a:lnTo>
                  <a:lnTo>
                    <a:pt x="24" y="11"/>
                  </a:lnTo>
                  <a:lnTo>
                    <a:pt x="33" y="17"/>
                  </a:lnTo>
                  <a:lnTo>
                    <a:pt x="22" y="22"/>
                  </a:lnTo>
                  <a:lnTo>
                    <a:pt x="19" y="3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34">
              <a:extLst>
                <a:ext uri="{FF2B5EF4-FFF2-40B4-BE49-F238E27FC236}">
                  <a16:creationId xmlns:a16="http://schemas.microsoft.com/office/drawing/2014/main" xmlns="" id="{7ADC1281-35C6-45D6-A1B3-6BC97A377E4D}"/>
                </a:ext>
              </a:extLst>
            </p:cNvPr>
            <p:cNvSpPr>
              <a:spLocks/>
            </p:cNvSpPr>
            <p:nvPr/>
          </p:nvSpPr>
          <p:spPr bwMode="auto">
            <a:xfrm>
              <a:off x="3419476" y="2825452"/>
              <a:ext cx="55563" cy="57150"/>
            </a:xfrm>
            <a:custGeom>
              <a:avLst/>
              <a:gdLst>
                <a:gd name="T0" fmla="*/ 25 w 35"/>
                <a:gd name="T1" fmla="*/ 36 h 36"/>
                <a:gd name="T2" fmla="*/ 16 w 35"/>
                <a:gd name="T3" fmla="*/ 28 h 36"/>
                <a:gd name="T4" fmla="*/ 5 w 35"/>
                <a:gd name="T5" fmla="*/ 32 h 36"/>
                <a:gd name="T6" fmla="*/ 8 w 35"/>
                <a:gd name="T7" fmla="*/ 20 h 36"/>
                <a:gd name="T8" fmla="*/ 0 w 35"/>
                <a:gd name="T9" fmla="*/ 11 h 36"/>
                <a:gd name="T10" fmla="*/ 13 w 35"/>
                <a:gd name="T11" fmla="*/ 11 h 36"/>
                <a:gd name="T12" fmla="*/ 19 w 35"/>
                <a:gd name="T13" fmla="*/ 0 h 36"/>
                <a:gd name="T14" fmla="*/ 24 w 35"/>
                <a:gd name="T15" fmla="*/ 12 h 36"/>
                <a:gd name="T16" fmla="*/ 35 w 35"/>
                <a:gd name="T17" fmla="*/ 15 h 36"/>
                <a:gd name="T18" fmla="*/ 25 w 35"/>
                <a:gd name="T19" fmla="*/ 23 h 36"/>
                <a:gd name="T20" fmla="*/ 25 w 35"/>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36">
                  <a:moveTo>
                    <a:pt x="25" y="36"/>
                  </a:moveTo>
                  <a:lnTo>
                    <a:pt x="16" y="28"/>
                  </a:lnTo>
                  <a:lnTo>
                    <a:pt x="5" y="32"/>
                  </a:lnTo>
                  <a:lnTo>
                    <a:pt x="8" y="20"/>
                  </a:lnTo>
                  <a:lnTo>
                    <a:pt x="0" y="11"/>
                  </a:lnTo>
                  <a:lnTo>
                    <a:pt x="13" y="11"/>
                  </a:lnTo>
                  <a:lnTo>
                    <a:pt x="19" y="0"/>
                  </a:lnTo>
                  <a:lnTo>
                    <a:pt x="24" y="12"/>
                  </a:lnTo>
                  <a:lnTo>
                    <a:pt x="35" y="15"/>
                  </a:lnTo>
                  <a:lnTo>
                    <a:pt x="25" y="23"/>
                  </a:lnTo>
                  <a:lnTo>
                    <a:pt x="25" y="3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35">
              <a:extLst>
                <a:ext uri="{FF2B5EF4-FFF2-40B4-BE49-F238E27FC236}">
                  <a16:creationId xmlns:a16="http://schemas.microsoft.com/office/drawing/2014/main" xmlns="" id="{48E5BD39-C686-4FFA-9151-57028309B1FB}"/>
                </a:ext>
              </a:extLst>
            </p:cNvPr>
            <p:cNvSpPr>
              <a:spLocks/>
            </p:cNvSpPr>
            <p:nvPr/>
          </p:nvSpPr>
          <p:spPr bwMode="auto">
            <a:xfrm>
              <a:off x="3471864" y="2733377"/>
              <a:ext cx="44450" cy="44450"/>
            </a:xfrm>
            <a:custGeom>
              <a:avLst/>
              <a:gdLst>
                <a:gd name="T0" fmla="*/ 20 w 28"/>
                <a:gd name="T1" fmla="*/ 28 h 28"/>
                <a:gd name="T2" fmla="*/ 13 w 28"/>
                <a:gd name="T3" fmla="*/ 22 h 28"/>
                <a:gd name="T4" fmla="*/ 3 w 28"/>
                <a:gd name="T5" fmla="*/ 25 h 28"/>
                <a:gd name="T6" fmla="*/ 6 w 28"/>
                <a:gd name="T7" fmla="*/ 17 h 28"/>
                <a:gd name="T8" fmla="*/ 0 w 28"/>
                <a:gd name="T9" fmla="*/ 9 h 28"/>
                <a:gd name="T10" fmla="*/ 11 w 28"/>
                <a:gd name="T11" fmla="*/ 9 h 28"/>
                <a:gd name="T12" fmla="*/ 16 w 28"/>
                <a:gd name="T13" fmla="*/ 0 h 28"/>
                <a:gd name="T14" fmla="*/ 19 w 28"/>
                <a:gd name="T15" fmla="*/ 9 h 28"/>
                <a:gd name="T16" fmla="*/ 28 w 28"/>
                <a:gd name="T17" fmla="*/ 12 h 28"/>
                <a:gd name="T18" fmla="*/ 20 w 28"/>
                <a:gd name="T19" fmla="*/ 19 h 28"/>
                <a:gd name="T20" fmla="*/ 20 w 28"/>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20" y="28"/>
                  </a:moveTo>
                  <a:lnTo>
                    <a:pt x="13" y="22"/>
                  </a:lnTo>
                  <a:lnTo>
                    <a:pt x="3" y="25"/>
                  </a:lnTo>
                  <a:lnTo>
                    <a:pt x="6" y="17"/>
                  </a:lnTo>
                  <a:lnTo>
                    <a:pt x="0" y="9"/>
                  </a:lnTo>
                  <a:lnTo>
                    <a:pt x="11" y="9"/>
                  </a:lnTo>
                  <a:lnTo>
                    <a:pt x="16" y="0"/>
                  </a:lnTo>
                  <a:lnTo>
                    <a:pt x="19" y="9"/>
                  </a:lnTo>
                  <a:lnTo>
                    <a:pt x="28" y="12"/>
                  </a:lnTo>
                  <a:lnTo>
                    <a:pt x="20" y="19"/>
                  </a:lnTo>
                  <a:lnTo>
                    <a:pt x="20" y="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36">
              <a:extLst>
                <a:ext uri="{FF2B5EF4-FFF2-40B4-BE49-F238E27FC236}">
                  <a16:creationId xmlns:a16="http://schemas.microsoft.com/office/drawing/2014/main" xmlns="" id="{62966879-3B25-406C-93BD-399C5696AA75}"/>
                </a:ext>
              </a:extLst>
            </p:cNvPr>
            <p:cNvSpPr>
              <a:spLocks/>
            </p:cNvSpPr>
            <p:nvPr/>
          </p:nvSpPr>
          <p:spPr bwMode="auto">
            <a:xfrm>
              <a:off x="3524251" y="2822277"/>
              <a:ext cx="36513" cy="34925"/>
            </a:xfrm>
            <a:custGeom>
              <a:avLst/>
              <a:gdLst>
                <a:gd name="T0" fmla="*/ 23 w 23"/>
                <a:gd name="T1" fmla="*/ 14 h 22"/>
                <a:gd name="T2" fmla="*/ 16 w 23"/>
                <a:gd name="T3" fmla="*/ 16 h 22"/>
                <a:gd name="T4" fmla="*/ 11 w 23"/>
                <a:gd name="T5" fmla="*/ 22 h 22"/>
                <a:gd name="T6" fmla="*/ 8 w 23"/>
                <a:gd name="T7" fmla="*/ 14 h 22"/>
                <a:gd name="T8" fmla="*/ 0 w 23"/>
                <a:gd name="T9" fmla="*/ 13 h 22"/>
                <a:gd name="T10" fmla="*/ 6 w 23"/>
                <a:gd name="T11" fmla="*/ 8 h 22"/>
                <a:gd name="T12" fmla="*/ 6 w 23"/>
                <a:gd name="T13" fmla="*/ 0 h 22"/>
                <a:gd name="T14" fmla="*/ 12 w 23"/>
                <a:gd name="T15" fmla="*/ 5 h 22"/>
                <a:gd name="T16" fmla="*/ 20 w 23"/>
                <a:gd name="T17" fmla="*/ 2 h 22"/>
                <a:gd name="T18" fmla="*/ 19 w 23"/>
                <a:gd name="T19" fmla="*/ 9 h 22"/>
                <a:gd name="T20" fmla="*/ 23 w 23"/>
                <a:gd name="T21"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2">
                  <a:moveTo>
                    <a:pt x="23" y="14"/>
                  </a:moveTo>
                  <a:lnTo>
                    <a:pt x="16" y="16"/>
                  </a:lnTo>
                  <a:lnTo>
                    <a:pt x="11" y="22"/>
                  </a:lnTo>
                  <a:lnTo>
                    <a:pt x="8" y="14"/>
                  </a:lnTo>
                  <a:lnTo>
                    <a:pt x="0" y="13"/>
                  </a:lnTo>
                  <a:lnTo>
                    <a:pt x="6" y="8"/>
                  </a:lnTo>
                  <a:lnTo>
                    <a:pt x="6" y="0"/>
                  </a:lnTo>
                  <a:lnTo>
                    <a:pt x="12" y="5"/>
                  </a:lnTo>
                  <a:lnTo>
                    <a:pt x="20" y="2"/>
                  </a:lnTo>
                  <a:lnTo>
                    <a:pt x="19" y="9"/>
                  </a:lnTo>
                  <a:lnTo>
                    <a:pt x="23"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37">
              <a:extLst>
                <a:ext uri="{FF2B5EF4-FFF2-40B4-BE49-F238E27FC236}">
                  <a16:creationId xmlns:a16="http://schemas.microsoft.com/office/drawing/2014/main" xmlns="" id="{A263E1DB-6522-4161-A529-4C1DBBC1686C}"/>
                </a:ext>
              </a:extLst>
            </p:cNvPr>
            <p:cNvSpPr>
              <a:spLocks/>
            </p:cNvSpPr>
            <p:nvPr/>
          </p:nvSpPr>
          <p:spPr bwMode="auto">
            <a:xfrm>
              <a:off x="3370264" y="2958802"/>
              <a:ext cx="38100" cy="36513"/>
            </a:xfrm>
            <a:custGeom>
              <a:avLst/>
              <a:gdLst>
                <a:gd name="T0" fmla="*/ 17 w 24"/>
                <a:gd name="T1" fmla="*/ 23 h 23"/>
                <a:gd name="T2" fmla="*/ 11 w 24"/>
                <a:gd name="T3" fmla="*/ 19 h 23"/>
                <a:gd name="T4" fmla="*/ 3 w 24"/>
                <a:gd name="T5" fmla="*/ 22 h 23"/>
                <a:gd name="T6" fmla="*/ 5 w 24"/>
                <a:gd name="T7" fmla="*/ 14 h 23"/>
                <a:gd name="T8" fmla="*/ 0 w 24"/>
                <a:gd name="T9" fmla="*/ 8 h 23"/>
                <a:gd name="T10" fmla="*/ 8 w 24"/>
                <a:gd name="T11" fmla="*/ 8 h 23"/>
                <a:gd name="T12" fmla="*/ 11 w 24"/>
                <a:gd name="T13" fmla="*/ 0 h 23"/>
                <a:gd name="T14" fmla="*/ 16 w 24"/>
                <a:gd name="T15" fmla="*/ 8 h 23"/>
                <a:gd name="T16" fmla="*/ 24 w 24"/>
                <a:gd name="T17" fmla="*/ 9 h 23"/>
                <a:gd name="T18" fmla="*/ 17 w 24"/>
                <a:gd name="T19" fmla="*/ 14 h 23"/>
                <a:gd name="T20" fmla="*/ 17 w 24"/>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3">
                  <a:moveTo>
                    <a:pt x="17" y="23"/>
                  </a:moveTo>
                  <a:lnTo>
                    <a:pt x="11" y="19"/>
                  </a:lnTo>
                  <a:lnTo>
                    <a:pt x="3" y="22"/>
                  </a:lnTo>
                  <a:lnTo>
                    <a:pt x="5" y="14"/>
                  </a:lnTo>
                  <a:lnTo>
                    <a:pt x="0" y="8"/>
                  </a:lnTo>
                  <a:lnTo>
                    <a:pt x="8" y="8"/>
                  </a:lnTo>
                  <a:lnTo>
                    <a:pt x="11" y="0"/>
                  </a:lnTo>
                  <a:lnTo>
                    <a:pt x="16" y="8"/>
                  </a:lnTo>
                  <a:lnTo>
                    <a:pt x="24" y="9"/>
                  </a:lnTo>
                  <a:lnTo>
                    <a:pt x="17" y="14"/>
                  </a:lnTo>
                  <a:lnTo>
                    <a:pt x="17" y="2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38">
              <a:extLst>
                <a:ext uri="{FF2B5EF4-FFF2-40B4-BE49-F238E27FC236}">
                  <a16:creationId xmlns:a16="http://schemas.microsoft.com/office/drawing/2014/main" xmlns="" id="{39FD0FB6-E760-4161-985F-A6AC26076D64}"/>
                </a:ext>
              </a:extLst>
            </p:cNvPr>
            <p:cNvSpPr>
              <a:spLocks/>
            </p:cNvSpPr>
            <p:nvPr/>
          </p:nvSpPr>
          <p:spPr bwMode="auto">
            <a:xfrm>
              <a:off x="3259139" y="2839740"/>
              <a:ext cx="31750" cy="30163"/>
            </a:xfrm>
            <a:custGeom>
              <a:avLst/>
              <a:gdLst>
                <a:gd name="T0" fmla="*/ 20 w 20"/>
                <a:gd name="T1" fmla="*/ 11 h 19"/>
                <a:gd name="T2" fmla="*/ 14 w 20"/>
                <a:gd name="T3" fmla="*/ 12 h 19"/>
                <a:gd name="T4" fmla="*/ 11 w 20"/>
                <a:gd name="T5" fmla="*/ 19 h 19"/>
                <a:gd name="T6" fmla="*/ 8 w 20"/>
                <a:gd name="T7" fmla="*/ 12 h 19"/>
                <a:gd name="T8" fmla="*/ 0 w 20"/>
                <a:gd name="T9" fmla="*/ 12 h 19"/>
                <a:gd name="T10" fmla="*/ 4 w 20"/>
                <a:gd name="T11" fmla="*/ 8 h 19"/>
                <a:gd name="T12" fmla="*/ 3 w 20"/>
                <a:gd name="T13" fmla="*/ 0 h 19"/>
                <a:gd name="T14" fmla="*/ 9 w 20"/>
                <a:gd name="T15" fmla="*/ 3 h 19"/>
                <a:gd name="T16" fmla="*/ 15 w 20"/>
                <a:gd name="T17" fmla="*/ 0 h 19"/>
                <a:gd name="T18" fmla="*/ 15 w 20"/>
                <a:gd name="T19" fmla="*/ 6 h 19"/>
                <a:gd name="T20" fmla="*/ 20 w 20"/>
                <a:gd name="T21"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19">
                  <a:moveTo>
                    <a:pt x="20" y="11"/>
                  </a:moveTo>
                  <a:lnTo>
                    <a:pt x="14" y="12"/>
                  </a:lnTo>
                  <a:lnTo>
                    <a:pt x="11" y="19"/>
                  </a:lnTo>
                  <a:lnTo>
                    <a:pt x="8" y="12"/>
                  </a:lnTo>
                  <a:lnTo>
                    <a:pt x="0" y="12"/>
                  </a:lnTo>
                  <a:lnTo>
                    <a:pt x="4" y="8"/>
                  </a:lnTo>
                  <a:lnTo>
                    <a:pt x="3" y="0"/>
                  </a:lnTo>
                  <a:lnTo>
                    <a:pt x="9" y="3"/>
                  </a:lnTo>
                  <a:lnTo>
                    <a:pt x="15" y="0"/>
                  </a:lnTo>
                  <a:lnTo>
                    <a:pt x="15" y="6"/>
                  </a:lnTo>
                  <a:lnTo>
                    <a:pt x="20" y="1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39">
              <a:extLst>
                <a:ext uri="{FF2B5EF4-FFF2-40B4-BE49-F238E27FC236}">
                  <a16:creationId xmlns:a16="http://schemas.microsoft.com/office/drawing/2014/main" xmlns="" id="{7CB858C0-E8C1-4532-9184-1125DFCEF482}"/>
                </a:ext>
              </a:extLst>
            </p:cNvPr>
            <p:cNvSpPr>
              <a:spLocks/>
            </p:cNvSpPr>
            <p:nvPr/>
          </p:nvSpPr>
          <p:spPr bwMode="auto">
            <a:xfrm>
              <a:off x="3294064" y="2712740"/>
              <a:ext cx="53975" cy="57150"/>
            </a:xfrm>
            <a:custGeom>
              <a:avLst/>
              <a:gdLst>
                <a:gd name="T0" fmla="*/ 20 w 34"/>
                <a:gd name="T1" fmla="*/ 36 h 36"/>
                <a:gd name="T2" fmla="*/ 12 w 34"/>
                <a:gd name="T3" fmla="*/ 27 h 36"/>
                <a:gd name="T4" fmla="*/ 0 w 34"/>
                <a:gd name="T5" fmla="*/ 28 h 36"/>
                <a:gd name="T6" fmla="*/ 6 w 34"/>
                <a:gd name="T7" fmla="*/ 18 h 36"/>
                <a:gd name="T8" fmla="*/ 0 w 34"/>
                <a:gd name="T9" fmla="*/ 7 h 36"/>
                <a:gd name="T10" fmla="*/ 12 w 34"/>
                <a:gd name="T11" fmla="*/ 10 h 36"/>
                <a:gd name="T12" fmla="*/ 22 w 34"/>
                <a:gd name="T13" fmla="*/ 0 h 36"/>
                <a:gd name="T14" fmla="*/ 23 w 34"/>
                <a:gd name="T15" fmla="*/ 13 h 36"/>
                <a:gd name="T16" fmla="*/ 34 w 34"/>
                <a:gd name="T17" fmla="*/ 19 h 36"/>
                <a:gd name="T18" fmla="*/ 22 w 34"/>
                <a:gd name="T19" fmla="*/ 24 h 36"/>
                <a:gd name="T20" fmla="*/ 20 w 34"/>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6">
                  <a:moveTo>
                    <a:pt x="20" y="36"/>
                  </a:moveTo>
                  <a:lnTo>
                    <a:pt x="12" y="27"/>
                  </a:lnTo>
                  <a:lnTo>
                    <a:pt x="0" y="28"/>
                  </a:lnTo>
                  <a:lnTo>
                    <a:pt x="6" y="18"/>
                  </a:lnTo>
                  <a:lnTo>
                    <a:pt x="0" y="7"/>
                  </a:lnTo>
                  <a:lnTo>
                    <a:pt x="12" y="10"/>
                  </a:lnTo>
                  <a:lnTo>
                    <a:pt x="22" y="0"/>
                  </a:lnTo>
                  <a:lnTo>
                    <a:pt x="23" y="13"/>
                  </a:lnTo>
                  <a:lnTo>
                    <a:pt x="34" y="19"/>
                  </a:lnTo>
                  <a:lnTo>
                    <a:pt x="22" y="24"/>
                  </a:lnTo>
                  <a:lnTo>
                    <a:pt x="20" y="3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7" name="矩形 56"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xmlns="" id="{68654A7C-DAED-49E1-A198-3D7F6D317337}"/>
              </a:ext>
            </a:extLst>
          </p:cNvPr>
          <p:cNvSpPr/>
          <p:nvPr/>
        </p:nvSpPr>
        <p:spPr>
          <a:xfrm>
            <a:off x="959031" y="5039225"/>
            <a:ext cx="10273938" cy="1388137"/>
          </a:xfrm>
          <a:prstGeom prst="rect">
            <a:avLst/>
          </a:prstGeom>
        </p:spPr>
        <p:txBody>
          <a:bodyPr wrap="square">
            <a:spAutoFit/>
          </a:bodyPr>
          <a:lstStyle/>
          <a:p>
            <a:pPr algn="ctr">
              <a:lnSpc>
                <a:spcPct val="130000"/>
              </a:lnSpc>
              <a:spcBef>
                <a:spcPts val="600"/>
              </a:spcBef>
            </a:pPr>
            <a:r>
              <a:rPr lang="zh-CN" altLang="en-US" dirty="0">
                <a:solidFill>
                  <a:schemeClr val="bg2">
                    <a:lumMod val="25000"/>
                  </a:schemeClr>
                </a:solidFill>
                <a:latin typeface="Snap ITC" panose="04040A07060A02020202" pitchFamily="82" charset="0"/>
                <a:cs typeface="Arial" panose="020B0604020202020204" pitchFamily="34" charset="0"/>
              </a:rPr>
              <a:t>点击此处添加内容，要求</a:t>
            </a:r>
            <a:r>
              <a:rPr lang="zh-CN" altLang="en-US" dirty="0">
                <a:solidFill>
                  <a:schemeClr val="bg2">
                    <a:lumMod val="25000"/>
                  </a:schemeClr>
                </a:solidFill>
                <a:latin typeface="OPPOSans R" panose="00020600040101010101" pitchFamily="18" charset="-122"/>
                <a:cs typeface="Arial" panose="020B0604020202020204" pitchFamily="34" charset="0"/>
              </a:rPr>
              <a:t>言简意赅。建议使用</a:t>
            </a:r>
            <a:r>
              <a:rPr lang="en-US" altLang="zh-CN" dirty="0" err="1">
                <a:solidFill>
                  <a:schemeClr val="bg2">
                    <a:lumMod val="25000"/>
                  </a:schemeClr>
                </a:solidFill>
                <a:latin typeface="OPPOSans R" panose="00020600040101010101" pitchFamily="18" charset="-122"/>
                <a:cs typeface="Arial" panose="020B0604020202020204" pitchFamily="34" charset="0"/>
              </a:rPr>
              <a:t>opposans</a:t>
            </a:r>
            <a:r>
              <a:rPr lang="zh-CN" altLang="en-US" dirty="0">
                <a:solidFill>
                  <a:schemeClr val="bg2">
                    <a:lumMod val="25000"/>
                  </a:schemeClr>
                </a:solidFill>
                <a:latin typeface="OPPOSans R" panose="00020600040101010101" pitchFamily="18" charset="-122"/>
                <a:cs typeface="Arial" panose="020B0604020202020204" pitchFamily="34" charset="0"/>
              </a:rPr>
              <a:t>字体</a:t>
            </a:r>
            <a:endParaRPr lang="en-US" altLang="zh-CN" dirty="0">
              <a:solidFill>
                <a:schemeClr val="bg2">
                  <a:lumMod val="25000"/>
                </a:schemeClr>
              </a:solidFill>
              <a:latin typeface="OPPOSans R" panose="00020600040101010101" pitchFamily="18" charset="-122"/>
              <a:cs typeface="Arial" panose="020B0604020202020204" pitchFamily="34" charset="0"/>
            </a:endParaRPr>
          </a:p>
          <a:p>
            <a:pPr algn="ctr">
              <a:lnSpc>
                <a:spcPct val="130000"/>
              </a:lnSpc>
              <a:spcBef>
                <a:spcPts val="600"/>
              </a:spcBef>
            </a:pPr>
            <a:r>
              <a:rPr lang="zh-CN" altLang="en-US" sz="1200" dirty="0">
                <a:solidFill>
                  <a:schemeClr val="tx1">
                    <a:lumMod val="75000"/>
                    <a:lumOff val="25000"/>
                  </a:schemeClr>
                </a:solidFill>
                <a:latin typeface="+mn-ea"/>
              </a:rPr>
              <a:t>点击此处添加内容，要求言简意赅。建议使用</a:t>
            </a:r>
            <a:r>
              <a:rPr lang="en-US" altLang="zh-CN" sz="1200" dirty="0" err="1">
                <a:solidFill>
                  <a:schemeClr val="tx1">
                    <a:lumMod val="75000"/>
                    <a:lumOff val="25000"/>
                  </a:schemeClr>
                </a:solidFill>
                <a:latin typeface="+mn-ea"/>
              </a:rPr>
              <a:t>opposans</a:t>
            </a:r>
            <a:r>
              <a:rPr lang="zh-CN" altLang="en-US" sz="1200" dirty="0">
                <a:solidFill>
                  <a:schemeClr val="tx1">
                    <a:lumMod val="75000"/>
                    <a:lumOff val="25000"/>
                  </a:schemeClr>
                </a:solidFill>
                <a:latin typeface="+mn-ea"/>
              </a:rPr>
              <a:t>字体，点击此处添加内容，要求言简意赅。建议使用</a:t>
            </a:r>
            <a:r>
              <a:rPr lang="en-US" altLang="zh-CN" sz="1200" dirty="0" err="1">
                <a:solidFill>
                  <a:schemeClr val="tx1">
                    <a:lumMod val="75000"/>
                    <a:lumOff val="25000"/>
                  </a:schemeClr>
                </a:solidFill>
                <a:latin typeface="+mn-ea"/>
              </a:rPr>
              <a:t>opposans</a:t>
            </a:r>
            <a:r>
              <a:rPr lang="zh-CN" altLang="en-US" sz="1200" dirty="0">
                <a:solidFill>
                  <a:schemeClr val="tx1">
                    <a:lumMod val="75000"/>
                    <a:lumOff val="25000"/>
                  </a:schemeClr>
                </a:solidFill>
                <a:latin typeface="+mn-ea"/>
              </a:rPr>
              <a:t>字体。</a:t>
            </a:r>
            <a:endParaRPr lang="en-US" altLang="zh-CN" sz="1200" dirty="0">
              <a:solidFill>
                <a:schemeClr val="tx1">
                  <a:lumMod val="75000"/>
                  <a:lumOff val="25000"/>
                </a:schemeClr>
              </a:solidFill>
              <a:latin typeface="+mn-ea"/>
            </a:endParaRPr>
          </a:p>
          <a:p>
            <a:pPr algn="ctr">
              <a:lnSpc>
                <a:spcPct val="130000"/>
              </a:lnSpc>
              <a:spcBef>
                <a:spcPts val="600"/>
              </a:spcBef>
            </a:pPr>
            <a:r>
              <a:rPr lang="zh-CN" altLang="en-US" sz="1200" dirty="0">
                <a:solidFill>
                  <a:schemeClr val="tx1">
                    <a:lumMod val="75000"/>
                    <a:lumOff val="25000"/>
                  </a:schemeClr>
                </a:solidFill>
                <a:latin typeface="+mn-ea"/>
              </a:rPr>
              <a:t>点击此处添加内容，要求言简意赅。建议使用</a:t>
            </a:r>
            <a:r>
              <a:rPr lang="en-US" altLang="zh-CN" sz="1200" dirty="0" err="1">
                <a:solidFill>
                  <a:schemeClr val="tx1">
                    <a:lumMod val="75000"/>
                    <a:lumOff val="25000"/>
                  </a:schemeClr>
                </a:solidFill>
                <a:latin typeface="+mn-ea"/>
              </a:rPr>
              <a:t>opposans</a:t>
            </a:r>
            <a:r>
              <a:rPr lang="zh-CN" altLang="en-US" sz="1200" dirty="0">
                <a:solidFill>
                  <a:schemeClr val="tx1">
                    <a:lumMod val="75000"/>
                    <a:lumOff val="25000"/>
                  </a:schemeClr>
                </a:solidFill>
                <a:latin typeface="+mn-ea"/>
              </a:rPr>
              <a:t>字体，点击此处添加内容，要求言简意赅。建议使用</a:t>
            </a:r>
            <a:r>
              <a:rPr lang="en-US" altLang="zh-CN" sz="1200" dirty="0" err="1">
                <a:solidFill>
                  <a:schemeClr val="tx1">
                    <a:lumMod val="75000"/>
                    <a:lumOff val="25000"/>
                  </a:schemeClr>
                </a:solidFill>
                <a:latin typeface="+mn-ea"/>
              </a:rPr>
              <a:t>opposans</a:t>
            </a:r>
            <a:r>
              <a:rPr lang="zh-CN" altLang="en-US" sz="1200" dirty="0">
                <a:solidFill>
                  <a:schemeClr val="tx1">
                    <a:lumMod val="75000"/>
                    <a:lumOff val="25000"/>
                  </a:schemeClr>
                </a:solidFill>
                <a:latin typeface="+mn-ea"/>
              </a:rPr>
              <a:t>字体。</a:t>
            </a:r>
            <a:endParaRPr lang="en-US" altLang="zh-CN" sz="1200" dirty="0">
              <a:solidFill>
                <a:schemeClr val="tx1">
                  <a:lumMod val="75000"/>
                  <a:lumOff val="25000"/>
                </a:schemeClr>
              </a:solidFill>
              <a:latin typeface="+mn-ea"/>
            </a:endParaRPr>
          </a:p>
          <a:p>
            <a:pPr algn="ctr">
              <a:lnSpc>
                <a:spcPct val="130000"/>
              </a:lnSpc>
              <a:spcBef>
                <a:spcPts val="600"/>
              </a:spcBef>
            </a:pPr>
            <a:endParaRPr lang="en-US" altLang="zh-CN" sz="1200" dirty="0">
              <a:solidFill>
                <a:schemeClr val="tx1">
                  <a:lumMod val="75000"/>
                  <a:lumOff val="25000"/>
                </a:schemeClr>
              </a:solidFill>
              <a:latin typeface="+mn-ea"/>
            </a:endParaRPr>
          </a:p>
        </p:txBody>
      </p:sp>
      <p:sp>
        <p:nvSpPr>
          <p:cNvPr id="58" name="Freeform 12">
            <a:extLst>
              <a:ext uri="{FF2B5EF4-FFF2-40B4-BE49-F238E27FC236}">
                <a16:creationId xmlns:a16="http://schemas.microsoft.com/office/drawing/2014/main" xmlns="" id="{9D5B9859-D19D-41D6-8095-31802B117A2C}"/>
              </a:ext>
            </a:extLst>
          </p:cNvPr>
          <p:cNvSpPr/>
          <p:nvPr/>
        </p:nvSpPr>
        <p:spPr bwMode="auto">
          <a:xfrm>
            <a:off x="1133491" y="490490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EB5315"/>
          </a:solidFill>
          <a:ln>
            <a:noFill/>
          </a:ln>
        </p:spPr>
        <p:txBody>
          <a:bodyPr/>
          <a:lstStyle/>
          <a:p>
            <a:endParaRPr lang="zh-CN" altLang="en-US">
              <a:solidFill>
                <a:schemeClr val="tx1">
                  <a:lumMod val="50000"/>
                  <a:lumOff val="50000"/>
                </a:schemeClr>
              </a:solidFill>
            </a:endParaRPr>
          </a:p>
        </p:txBody>
      </p:sp>
      <p:sp>
        <p:nvSpPr>
          <p:cNvPr id="59" name="Freeform 12">
            <a:extLst>
              <a:ext uri="{FF2B5EF4-FFF2-40B4-BE49-F238E27FC236}">
                <a16:creationId xmlns:a16="http://schemas.microsoft.com/office/drawing/2014/main" xmlns="" id="{D18E8F59-87FF-4D9E-9E1D-821B60A9C51A}"/>
              </a:ext>
            </a:extLst>
          </p:cNvPr>
          <p:cNvSpPr/>
          <p:nvPr/>
        </p:nvSpPr>
        <p:spPr bwMode="auto">
          <a:xfrm flipH="1" flipV="1">
            <a:off x="10536237" y="603145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lumMod val="75000"/>
              <a:lumOff val="25000"/>
            </a:schemeClr>
          </a:solidFill>
          <a:ln>
            <a:noFill/>
          </a:ln>
        </p:spPr>
        <p:txBody>
          <a:bodyPr/>
          <a:lstStyle/>
          <a:p>
            <a:endParaRPr lang="zh-CN" altLang="en-US">
              <a:solidFill>
                <a:schemeClr val="tx1">
                  <a:lumMod val="50000"/>
                  <a:lumOff val="50000"/>
                </a:schemeClr>
              </a:solidFill>
            </a:endParaRPr>
          </a:p>
        </p:txBody>
      </p:sp>
    </p:spTree>
    <p:extLst>
      <p:ext uri="{BB962C8B-B14F-4D97-AF65-F5344CB8AC3E}">
        <p14:creationId xmlns:p14="http://schemas.microsoft.com/office/powerpoint/2010/main" val="388320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3.56836E-6 -3.7037E-7 L 0.36686 0.15278 " pathEditMode="relative" rAng="0" ptsTypes="AA">
                                      <p:cBhvr>
                                        <p:cTn id="8" dur="500" spd="-99900" fill="hold"/>
                                        <p:tgtEl>
                                          <p:spTgt spid="58"/>
                                        </p:tgtEl>
                                        <p:attrNameLst>
                                          <p:attrName>ppt_x</p:attrName>
                                          <p:attrName>ppt_y</p:attrName>
                                        </p:attrNameLst>
                                      </p:cBhvr>
                                      <p:rCtr x="18343" y="7639"/>
                                    </p:animMotion>
                                  </p:childTnLst>
                                </p:cTn>
                              </p:par>
                              <p:par>
                                <p:cTn id="9" presetID="1" presetClass="entr" presetSubtype="0" fill="hold" grpId="0" nodeType="withEffect">
                                  <p:stCondLst>
                                    <p:cond delay="0"/>
                                  </p:stCondLst>
                                  <p:childTnLst>
                                    <p:set>
                                      <p:cBhvr>
                                        <p:cTn id="10" dur="1" fill="hold">
                                          <p:stCondLst>
                                            <p:cond delay="0"/>
                                          </p:stCondLst>
                                        </p:cTn>
                                        <p:tgtEl>
                                          <p:spTgt spid="59"/>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7.85742E-7 -3.33333E-6 L -0.39495 -0.11018 " pathEditMode="relative" rAng="0" ptsTypes="AA">
                                      <p:cBhvr>
                                        <p:cTn id="12" dur="500" spd="-99900" fill="hold"/>
                                        <p:tgtEl>
                                          <p:spTgt spid="59"/>
                                        </p:tgtEl>
                                        <p:attrNameLst>
                                          <p:attrName>ppt_x</p:attrName>
                                          <p:attrName>ppt_y</p:attrName>
                                        </p:attrNameLst>
                                      </p:cBhvr>
                                      <p:rCtr x="-19748" y="-550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ldLvl="0" animBg="1"/>
      <p:bldP spid="58" grpId="1" bldLvl="0" animBg="1"/>
      <p:bldP spid="59" grpId="0" bldLvl="0" animBg="1"/>
      <p:bldP spid="59" grpId="1"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D18AFEB9-B1F2-40EF-BF45-9EC551EC1C4D}"/>
              </a:ext>
            </a:extLst>
          </p:cNvPr>
          <p:cNvSpPr>
            <a:spLocks noGrp="1"/>
          </p:cNvSpPr>
          <p:nvPr>
            <p:ph type="body" sz="quarter" idx="10"/>
          </p:nvPr>
        </p:nvSpPr>
        <p:spPr/>
        <p:txBody>
          <a:bodyPr/>
          <a:lstStyle/>
          <a:p>
            <a:r>
              <a:rPr lang="zh-CN" altLang="en-US" dirty="0"/>
              <a:t>标题文字填此处</a:t>
            </a:r>
          </a:p>
          <a:p>
            <a:endParaRPr lang="zh-CN" altLang="en-US" dirty="0"/>
          </a:p>
        </p:txBody>
      </p:sp>
      <p:sp>
        <p:nvSpPr>
          <p:cNvPr id="3" name="文本占位符 2">
            <a:extLst>
              <a:ext uri="{FF2B5EF4-FFF2-40B4-BE49-F238E27FC236}">
                <a16:creationId xmlns:a16="http://schemas.microsoft.com/office/drawing/2014/main" xmlns="" id="{9F4413D1-1393-4AE7-A71E-E1C58E53099F}"/>
              </a:ext>
            </a:extLst>
          </p:cNvPr>
          <p:cNvSpPr>
            <a:spLocks noGrp="1"/>
          </p:cNvSpPr>
          <p:nvPr>
            <p:ph type="body" sz="quarter" idx="11"/>
          </p:nvPr>
        </p:nvSpPr>
        <p:spPr/>
        <p:txBody>
          <a:bodyPr/>
          <a:lstStyle/>
          <a:p>
            <a:r>
              <a:rPr lang="en-US" altLang="zh-CN" dirty="0">
                <a:solidFill>
                  <a:schemeClr val="tx1">
                    <a:lumMod val="65000"/>
                    <a:lumOff val="35000"/>
                  </a:schemeClr>
                </a:solidFill>
              </a:rPr>
              <a:t>print the presentation and make it into a film to be used in a wider field</a:t>
            </a:r>
            <a:endParaRPr lang="zh-CN" altLang="en-US" dirty="0"/>
          </a:p>
          <a:p>
            <a:endParaRPr lang="zh-CN" altLang="en-US" dirty="0"/>
          </a:p>
        </p:txBody>
      </p:sp>
      <p:sp>
        <p:nvSpPr>
          <p:cNvPr id="9" name="Freeform: Shape 39">
            <a:extLst>
              <a:ext uri="{FF2B5EF4-FFF2-40B4-BE49-F238E27FC236}">
                <a16:creationId xmlns:a16="http://schemas.microsoft.com/office/drawing/2014/main" xmlns="" id="{7C542A6F-C143-4104-B597-9F456CED754E}"/>
              </a:ext>
            </a:extLst>
          </p:cNvPr>
          <p:cNvSpPr/>
          <p:nvPr/>
        </p:nvSpPr>
        <p:spPr>
          <a:xfrm>
            <a:off x="3580345" y="2360925"/>
            <a:ext cx="267008" cy="369333"/>
          </a:xfrm>
          <a:custGeom>
            <a:avLst/>
            <a:gdLst/>
            <a:ahLst/>
            <a:cxnLst>
              <a:cxn ang="0">
                <a:pos x="wd2" y="hd2"/>
              </a:cxn>
              <a:cxn ang="5400000">
                <a:pos x="wd2" y="hd2"/>
              </a:cxn>
              <a:cxn ang="10800000">
                <a:pos x="wd2" y="hd2"/>
              </a:cxn>
              <a:cxn ang="16200000">
                <a:pos x="wd2" y="hd2"/>
              </a:cxn>
            </a:cxnLst>
            <a:rect l="0" t="0" r="r" b="b"/>
            <a:pathLst>
              <a:path w="21600" h="21600" extrusionOk="0">
                <a:moveTo>
                  <a:pt x="10771" y="0"/>
                </a:moveTo>
                <a:cubicBezTo>
                  <a:pt x="9724" y="0"/>
                  <a:pt x="8834" y="267"/>
                  <a:pt x="8097" y="800"/>
                </a:cubicBezTo>
                <a:cubicBezTo>
                  <a:pt x="7361" y="1332"/>
                  <a:pt x="6990" y="1977"/>
                  <a:pt x="6990" y="2733"/>
                </a:cubicBezTo>
                <a:cubicBezTo>
                  <a:pt x="6990" y="3489"/>
                  <a:pt x="7360" y="4134"/>
                  <a:pt x="8097" y="4666"/>
                </a:cubicBezTo>
                <a:cubicBezTo>
                  <a:pt x="8834" y="5199"/>
                  <a:pt x="9724" y="5462"/>
                  <a:pt x="10771" y="5462"/>
                </a:cubicBezTo>
                <a:cubicBezTo>
                  <a:pt x="11817" y="5462"/>
                  <a:pt x="12708" y="5199"/>
                  <a:pt x="13445" y="4666"/>
                </a:cubicBezTo>
                <a:cubicBezTo>
                  <a:pt x="14182" y="4134"/>
                  <a:pt x="14551" y="3489"/>
                  <a:pt x="14551" y="2733"/>
                </a:cubicBezTo>
                <a:cubicBezTo>
                  <a:pt x="14551" y="1977"/>
                  <a:pt x="14182" y="1333"/>
                  <a:pt x="13445" y="800"/>
                </a:cubicBezTo>
                <a:cubicBezTo>
                  <a:pt x="12708" y="267"/>
                  <a:pt x="11816" y="0"/>
                  <a:pt x="10771" y="0"/>
                </a:cubicBezTo>
                <a:close/>
                <a:moveTo>
                  <a:pt x="7561" y="5989"/>
                </a:moveTo>
                <a:cubicBezTo>
                  <a:pt x="6403" y="5989"/>
                  <a:pt x="5411" y="6424"/>
                  <a:pt x="4590" y="7294"/>
                </a:cubicBezTo>
                <a:lnTo>
                  <a:pt x="274" y="11977"/>
                </a:lnTo>
                <a:cubicBezTo>
                  <a:pt x="94" y="12172"/>
                  <a:pt x="0" y="12385"/>
                  <a:pt x="0" y="12621"/>
                </a:cubicBezTo>
                <a:cubicBezTo>
                  <a:pt x="0" y="12947"/>
                  <a:pt x="157" y="13224"/>
                  <a:pt x="472" y="13451"/>
                </a:cubicBezTo>
                <a:cubicBezTo>
                  <a:pt x="787" y="13679"/>
                  <a:pt x="1169" y="13792"/>
                  <a:pt x="1619" y="13792"/>
                </a:cubicBezTo>
                <a:cubicBezTo>
                  <a:pt x="2193" y="13792"/>
                  <a:pt x="2644" y="13619"/>
                  <a:pt x="2971" y="13270"/>
                </a:cubicBezTo>
                <a:lnTo>
                  <a:pt x="6804" y="9109"/>
                </a:lnTo>
                <a:lnTo>
                  <a:pt x="7561" y="9109"/>
                </a:lnTo>
                <a:lnTo>
                  <a:pt x="7561" y="10722"/>
                </a:lnTo>
                <a:lnTo>
                  <a:pt x="3396" y="15734"/>
                </a:lnTo>
                <a:cubicBezTo>
                  <a:pt x="3295" y="15855"/>
                  <a:pt x="3245" y="15987"/>
                  <a:pt x="3245" y="16134"/>
                </a:cubicBezTo>
                <a:cubicBezTo>
                  <a:pt x="3245" y="16345"/>
                  <a:pt x="3351" y="16531"/>
                  <a:pt x="3565" y="16685"/>
                </a:cubicBezTo>
                <a:cubicBezTo>
                  <a:pt x="3778" y="16840"/>
                  <a:pt x="4029" y="16917"/>
                  <a:pt x="4322" y="16917"/>
                </a:cubicBezTo>
                <a:lnTo>
                  <a:pt x="7561" y="16917"/>
                </a:lnTo>
                <a:lnTo>
                  <a:pt x="7561" y="20236"/>
                </a:lnTo>
                <a:cubicBezTo>
                  <a:pt x="7561" y="20610"/>
                  <a:pt x="7743" y="20932"/>
                  <a:pt x="8115" y="21200"/>
                </a:cubicBezTo>
                <a:cubicBezTo>
                  <a:pt x="8487" y="21468"/>
                  <a:pt x="8931" y="21600"/>
                  <a:pt x="9449" y="21600"/>
                </a:cubicBezTo>
                <a:lnTo>
                  <a:pt x="12151" y="21600"/>
                </a:lnTo>
                <a:cubicBezTo>
                  <a:pt x="12669" y="21600"/>
                  <a:pt x="13114" y="21468"/>
                  <a:pt x="13485" y="21200"/>
                </a:cubicBezTo>
                <a:cubicBezTo>
                  <a:pt x="13857" y="20932"/>
                  <a:pt x="14039" y="20610"/>
                  <a:pt x="14039" y="20236"/>
                </a:cubicBezTo>
                <a:lnTo>
                  <a:pt x="14039" y="16917"/>
                </a:lnTo>
                <a:lnTo>
                  <a:pt x="17278" y="16917"/>
                </a:lnTo>
                <a:cubicBezTo>
                  <a:pt x="17570" y="16917"/>
                  <a:pt x="17827" y="16840"/>
                  <a:pt x="18041" y="16685"/>
                </a:cubicBezTo>
                <a:cubicBezTo>
                  <a:pt x="18254" y="16531"/>
                  <a:pt x="18361" y="16345"/>
                  <a:pt x="18361" y="16134"/>
                </a:cubicBezTo>
                <a:cubicBezTo>
                  <a:pt x="18361" y="15987"/>
                  <a:pt x="18311" y="15855"/>
                  <a:pt x="18210" y="15734"/>
                </a:cubicBezTo>
                <a:lnTo>
                  <a:pt x="14039" y="10722"/>
                </a:lnTo>
                <a:lnTo>
                  <a:pt x="14039" y="9109"/>
                </a:lnTo>
                <a:lnTo>
                  <a:pt x="14802" y="9109"/>
                </a:lnTo>
                <a:lnTo>
                  <a:pt x="18629" y="13270"/>
                </a:lnTo>
                <a:cubicBezTo>
                  <a:pt x="18956" y="13620"/>
                  <a:pt x="19407" y="13792"/>
                  <a:pt x="19981" y="13792"/>
                </a:cubicBezTo>
                <a:cubicBezTo>
                  <a:pt x="20431" y="13792"/>
                  <a:pt x="20813" y="13678"/>
                  <a:pt x="21128" y="13451"/>
                </a:cubicBezTo>
                <a:cubicBezTo>
                  <a:pt x="21443" y="13223"/>
                  <a:pt x="21600" y="12947"/>
                  <a:pt x="21600" y="12621"/>
                </a:cubicBezTo>
                <a:cubicBezTo>
                  <a:pt x="21600" y="12385"/>
                  <a:pt x="21506" y="12172"/>
                  <a:pt x="21326" y="11977"/>
                </a:cubicBezTo>
                <a:lnTo>
                  <a:pt x="17010" y="7294"/>
                </a:lnTo>
                <a:cubicBezTo>
                  <a:pt x="16189" y="6424"/>
                  <a:pt x="15198" y="5989"/>
                  <a:pt x="14039" y="5989"/>
                </a:cubicBezTo>
                <a:lnTo>
                  <a:pt x="7561"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15" name="Freeform: Shape 36">
            <a:extLst>
              <a:ext uri="{FF2B5EF4-FFF2-40B4-BE49-F238E27FC236}">
                <a16:creationId xmlns:a16="http://schemas.microsoft.com/office/drawing/2014/main" xmlns="" id="{5DE8FF62-6BB4-4DC8-88B2-3CB13F990E81}"/>
              </a:ext>
            </a:extLst>
          </p:cNvPr>
          <p:cNvSpPr/>
          <p:nvPr/>
        </p:nvSpPr>
        <p:spPr>
          <a:xfrm>
            <a:off x="3606385" y="1925185"/>
            <a:ext cx="214817" cy="371475"/>
          </a:xfrm>
          <a:custGeom>
            <a:avLst/>
            <a:gdLst/>
            <a:ahLst/>
            <a:cxnLst>
              <a:cxn ang="0">
                <a:pos x="wd2" y="hd2"/>
              </a:cxn>
              <a:cxn ang="5400000">
                <a:pos x="wd2" y="hd2"/>
              </a:cxn>
              <a:cxn ang="10800000">
                <a:pos x="wd2" y="hd2"/>
              </a:cxn>
              <a:cxn ang="16200000">
                <a:pos x="wd2" y="hd2"/>
              </a:cxn>
            </a:cxnLst>
            <a:rect l="0" t="0" r="r" b="b"/>
            <a:pathLst>
              <a:path w="21600" h="21600" extrusionOk="0">
                <a:moveTo>
                  <a:pt x="10552" y="0"/>
                </a:moveTo>
                <a:cubicBezTo>
                  <a:pt x="9244" y="0"/>
                  <a:pt x="8131" y="263"/>
                  <a:pt x="7210" y="796"/>
                </a:cubicBezTo>
                <a:cubicBezTo>
                  <a:pt x="6289" y="1328"/>
                  <a:pt x="5826" y="1977"/>
                  <a:pt x="5826" y="2733"/>
                </a:cubicBezTo>
                <a:cubicBezTo>
                  <a:pt x="5826" y="3489"/>
                  <a:pt x="6289" y="4134"/>
                  <a:pt x="7210" y="4666"/>
                </a:cubicBezTo>
                <a:cubicBezTo>
                  <a:pt x="8131" y="5199"/>
                  <a:pt x="9245" y="5462"/>
                  <a:pt x="10552" y="5462"/>
                </a:cubicBezTo>
                <a:cubicBezTo>
                  <a:pt x="11859" y="5462"/>
                  <a:pt x="12974" y="5199"/>
                  <a:pt x="13895" y="4666"/>
                </a:cubicBezTo>
                <a:cubicBezTo>
                  <a:pt x="14815" y="4134"/>
                  <a:pt x="15279" y="3489"/>
                  <a:pt x="15279" y="2733"/>
                </a:cubicBezTo>
                <a:cubicBezTo>
                  <a:pt x="15279" y="1977"/>
                  <a:pt x="14815" y="1329"/>
                  <a:pt x="13895" y="796"/>
                </a:cubicBezTo>
                <a:cubicBezTo>
                  <a:pt x="12974" y="263"/>
                  <a:pt x="11859" y="0"/>
                  <a:pt x="10552" y="0"/>
                </a:cubicBezTo>
                <a:close/>
                <a:moveTo>
                  <a:pt x="4049" y="5989"/>
                </a:moveTo>
                <a:cubicBezTo>
                  <a:pt x="2924" y="5989"/>
                  <a:pt x="1967" y="6216"/>
                  <a:pt x="1180" y="6671"/>
                </a:cubicBezTo>
                <a:cubicBezTo>
                  <a:pt x="394" y="7126"/>
                  <a:pt x="0" y="7679"/>
                  <a:pt x="0" y="8330"/>
                </a:cubicBezTo>
                <a:lnTo>
                  <a:pt x="0" y="13405"/>
                </a:lnTo>
                <a:cubicBezTo>
                  <a:pt x="0" y="13730"/>
                  <a:pt x="197" y="14006"/>
                  <a:pt x="590" y="14234"/>
                </a:cubicBezTo>
                <a:cubicBezTo>
                  <a:pt x="984" y="14462"/>
                  <a:pt x="1462" y="14575"/>
                  <a:pt x="2025" y="14575"/>
                </a:cubicBezTo>
                <a:cubicBezTo>
                  <a:pt x="2587" y="14575"/>
                  <a:pt x="3065" y="14462"/>
                  <a:pt x="3459" y="14234"/>
                </a:cubicBezTo>
                <a:cubicBezTo>
                  <a:pt x="3852" y="14006"/>
                  <a:pt x="4049" y="13730"/>
                  <a:pt x="4049" y="13405"/>
                </a:cubicBezTo>
                <a:lnTo>
                  <a:pt x="4049" y="9109"/>
                </a:lnTo>
                <a:lnTo>
                  <a:pt x="5404" y="9109"/>
                </a:lnTo>
                <a:lnTo>
                  <a:pt x="5404" y="20236"/>
                </a:lnTo>
                <a:cubicBezTo>
                  <a:pt x="5404" y="20610"/>
                  <a:pt x="5632" y="20928"/>
                  <a:pt x="6095" y="21196"/>
                </a:cubicBezTo>
                <a:cubicBezTo>
                  <a:pt x="6559" y="21464"/>
                  <a:pt x="7117" y="21600"/>
                  <a:pt x="7763" y="21600"/>
                </a:cubicBezTo>
                <a:cubicBezTo>
                  <a:pt x="8410" y="21600"/>
                  <a:pt x="8967" y="21464"/>
                  <a:pt x="9431" y="21196"/>
                </a:cubicBezTo>
                <a:cubicBezTo>
                  <a:pt x="9895" y="20928"/>
                  <a:pt x="10123" y="20610"/>
                  <a:pt x="10123" y="20236"/>
                </a:cubicBezTo>
                <a:lnTo>
                  <a:pt x="10123" y="14575"/>
                </a:lnTo>
                <a:lnTo>
                  <a:pt x="11477" y="14575"/>
                </a:lnTo>
                <a:lnTo>
                  <a:pt x="11477" y="20236"/>
                </a:lnTo>
                <a:cubicBezTo>
                  <a:pt x="11477" y="20610"/>
                  <a:pt x="11705" y="20932"/>
                  <a:pt x="12169" y="21200"/>
                </a:cubicBezTo>
                <a:cubicBezTo>
                  <a:pt x="12633" y="21468"/>
                  <a:pt x="13190" y="21600"/>
                  <a:pt x="13837" y="21600"/>
                </a:cubicBezTo>
                <a:cubicBezTo>
                  <a:pt x="14484" y="21600"/>
                  <a:pt x="15041" y="21468"/>
                  <a:pt x="15505" y="21200"/>
                </a:cubicBezTo>
                <a:cubicBezTo>
                  <a:pt x="15968" y="20931"/>
                  <a:pt x="16196" y="20610"/>
                  <a:pt x="16196" y="20236"/>
                </a:cubicBezTo>
                <a:lnTo>
                  <a:pt x="16196" y="9109"/>
                </a:lnTo>
                <a:lnTo>
                  <a:pt x="17551" y="9109"/>
                </a:lnTo>
                <a:lnTo>
                  <a:pt x="17551" y="13405"/>
                </a:lnTo>
                <a:cubicBezTo>
                  <a:pt x="17551" y="13730"/>
                  <a:pt x="17746" y="14007"/>
                  <a:pt x="18141" y="14234"/>
                </a:cubicBezTo>
                <a:cubicBezTo>
                  <a:pt x="18534" y="14462"/>
                  <a:pt x="19013" y="14575"/>
                  <a:pt x="19575" y="14575"/>
                </a:cubicBezTo>
                <a:cubicBezTo>
                  <a:pt x="20138" y="14575"/>
                  <a:pt x="20617" y="14462"/>
                  <a:pt x="21010" y="14234"/>
                </a:cubicBezTo>
                <a:cubicBezTo>
                  <a:pt x="21403" y="14007"/>
                  <a:pt x="21600" y="13730"/>
                  <a:pt x="21600" y="13405"/>
                </a:cubicBezTo>
                <a:lnTo>
                  <a:pt x="21600" y="8330"/>
                </a:lnTo>
                <a:cubicBezTo>
                  <a:pt x="21600" y="7679"/>
                  <a:pt x="21208" y="7126"/>
                  <a:pt x="20420" y="6671"/>
                </a:cubicBezTo>
                <a:cubicBezTo>
                  <a:pt x="19633" y="6216"/>
                  <a:pt x="18675" y="5989"/>
                  <a:pt x="17551" y="5989"/>
                </a:cubicBezTo>
                <a:lnTo>
                  <a:pt x="4049"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16" name="Freeform: Shape 36">
            <a:extLst>
              <a:ext uri="{FF2B5EF4-FFF2-40B4-BE49-F238E27FC236}">
                <a16:creationId xmlns:a16="http://schemas.microsoft.com/office/drawing/2014/main" xmlns="" id="{EB0D7AE3-54A4-455E-87E1-818294A18AC1}"/>
              </a:ext>
            </a:extLst>
          </p:cNvPr>
          <p:cNvSpPr/>
          <p:nvPr/>
        </p:nvSpPr>
        <p:spPr>
          <a:xfrm>
            <a:off x="3966866" y="1925185"/>
            <a:ext cx="214817" cy="371475"/>
          </a:xfrm>
          <a:custGeom>
            <a:avLst/>
            <a:gdLst/>
            <a:ahLst/>
            <a:cxnLst>
              <a:cxn ang="0">
                <a:pos x="wd2" y="hd2"/>
              </a:cxn>
              <a:cxn ang="5400000">
                <a:pos x="wd2" y="hd2"/>
              </a:cxn>
              <a:cxn ang="10800000">
                <a:pos x="wd2" y="hd2"/>
              </a:cxn>
              <a:cxn ang="16200000">
                <a:pos x="wd2" y="hd2"/>
              </a:cxn>
            </a:cxnLst>
            <a:rect l="0" t="0" r="r" b="b"/>
            <a:pathLst>
              <a:path w="21600" h="21600" extrusionOk="0">
                <a:moveTo>
                  <a:pt x="10552" y="0"/>
                </a:moveTo>
                <a:cubicBezTo>
                  <a:pt x="9244" y="0"/>
                  <a:pt x="8131" y="263"/>
                  <a:pt x="7210" y="796"/>
                </a:cubicBezTo>
                <a:cubicBezTo>
                  <a:pt x="6289" y="1328"/>
                  <a:pt x="5826" y="1977"/>
                  <a:pt x="5826" y="2733"/>
                </a:cubicBezTo>
                <a:cubicBezTo>
                  <a:pt x="5826" y="3489"/>
                  <a:pt x="6289" y="4134"/>
                  <a:pt x="7210" y="4666"/>
                </a:cubicBezTo>
                <a:cubicBezTo>
                  <a:pt x="8131" y="5199"/>
                  <a:pt x="9245" y="5462"/>
                  <a:pt x="10552" y="5462"/>
                </a:cubicBezTo>
                <a:cubicBezTo>
                  <a:pt x="11859" y="5462"/>
                  <a:pt x="12974" y="5199"/>
                  <a:pt x="13895" y="4666"/>
                </a:cubicBezTo>
                <a:cubicBezTo>
                  <a:pt x="14815" y="4134"/>
                  <a:pt x="15279" y="3489"/>
                  <a:pt x="15279" y="2733"/>
                </a:cubicBezTo>
                <a:cubicBezTo>
                  <a:pt x="15279" y="1977"/>
                  <a:pt x="14815" y="1329"/>
                  <a:pt x="13895" y="796"/>
                </a:cubicBezTo>
                <a:cubicBezTo>
                  <a:pt x="12974" y="263"/>
                  <a:pt x="11859" y="0"/>
                  <a:pt x="10552" y="0"/>
                </a:cubicBezTo>
                <a:close/>
                <a:moveTo>
                  <a:pt x="4049" y="5989"/>
                </a:moveTo>
                <a:cubicBezTo>
                  <a:pt x="2924" y="5989"/>
                  <a:pt x="1967" y="6216"/>
                  <a:pt x="1180" y="6671"/>
                </a:cubicBezTo>
                <a:cubicBezTo>
                  <a:pt x="394" y="7126"/>
                  <a:pt x="0" y="7679"/>
                  <a:pt x="0" y="8330"/>
                </a:cubicBezTo>
                <a:lnTo>
                  <a:pt x="0" y="13405"/>
                </a:lnTo>
                <a:cubicBezTo>
                  <a:pt x="0" y="13730"/>
                  <a:pt x="197" y="14006"/>
                  <a:pt x="590" y="14234"/>
                </a:cubicBezTo>
                <a:cubicBezTo>
                  <a:pt x="984" y="14462"/>
                  <a:pt x="1462" y="14575"/>
                  <a:pt x="2025" y="14575"/>
                </a:cubicBezTo>
                <a:cubicBezTo>
                  <a:pt x="2587" y="14575"/>
                  <a:pt x="3065" y="14462"/>
                  <a:pt x="3459" y="14234"/>
                </a:cubicBezTo>
                <a:cubicBezTo>
                  <a:pt x="3852" y="14006"/>
                  <a:pt x="4049" y="13730"/>
                  <a:pt x="4049" y="13405"/>
                </a:cubicBezTo>
                <a:lnTo>
                  <a:pt x="4049" y="9109"/>
                </a:lnTo>
                <a:lnTo>
                  <a:pt x="5404" y="9109"/>
                </a:lnTo>
                <a:lnTo>
                  <a:pt x="5404" y="20236"/>
                </a:lnTo>
                <a:cubicBezTo>
                  <a:pt x="5404" y="20610"/>
                  <a:pt x="5632" y="20928"/>
                  <a:pt x="6095" y="21196"/>
                </a:cubicBezTo>
                <a:cubicBezTo>
                  <a:pt x="6559" y="21464"/>
                  <a:pt x="7117" y="21600"/>
                  <a:pt x="7763" y="21600"/>
                </a:cubicBezTo>
                <a:cubicBezTo>
                  <a:pt x="8410" y="21600"/>
                  <a:pt x="8967" y="21464"/>
                  <a:pt x="9431" y="21196"/>
                </a:cubicBezTo>
                <a:cubicBezTo>
                  <a:pt x="9895" y="20928"/>
                  <a:pt x="10123" y="20610"/>
                  <a:pt x="10123" y="20236"/>
                </a:cubicBezTo>
                <a:lnTo>
                  <a:pt x="10123" y="14575"/>
                </a:lnTo>
                <a:lnTo>
                  <a:pt x="11477" y="14575"/>
                </a:lnTo>
                <a:lnTo>
                  <a:pt x="11477" y="20236"/>
                </a:lnTo>
                <a:cubicBezTo>
                  <a:pt x="11477" y="20610"/>
                  <a:pt x="11705" y="20932"/>
                  <a:pt x="12169" y="21200"/>
                </a:cubicBezTo>
                <a:cubicBezTo>
                  <a:pt x="12633" y="21468"/>
                  <a:pt x="13190" y="21600"/>
                  <a:pt x="13837" y="21600"/>
                </a:cubicBezTo>
                <a:cubicBezTo>
                  <a:pt x="14484" y="21600"/>
                  <a:pt x="15041" y="21468"/>
                  <a:pt x="15505" y="21200"/>
                </a:cubicBezTo>
                <a:cubicBezTo>
                  <a:pt x="15968" y="20931"/>
                  <a:pt x="16196" y="20610"/>
                  <a:pt x="16196" y="20236"/>
                </a:cubicBezTo>
                <a:lnTo>
                  <a:pt x="16196" y="9109"/>
                </a:lnTo>
                <a:lnTo>
                  <a:pt x="17551" y="9109"/>
                </a:lnTo>
                <a:lnTo>
                  <a:pt x="17551" y="13405"/>
                </a:lnTo>
                <a:cubicBezTo>
                  <a:pt x="17551" y="13730"/>
                  <a:pt x="17746" y="14007"/>
                  <a:pt x="18141" y="14234"/>
                </a:cubicBezTo>
                <a:cubicBezTo>
                  <a:pt x="18534" y="14462"/>
                  <a:pt x="19013" y="14575"/>
                  <a:pt x="19575" y="14575"/>
                </a:cubicBezTo>
                <a:cubicBezTo>
                  <a:pt x="20138" y="14575"/>
                  <a:pt x="20617" y="14462"/>
                  <a:pt x="21010" y="14234"/>
                </a:cubicBezTo>
                <a:cubicBezTo>
                  <a:pt x="21403" y="14007"/>
                  <a:pt x="21600" y="13730"/>
                  <a:pt x="21600" y="13405"/>
                </a:cubicBezTo>
                <a:lnTo>
                  <a:pt x="21600" y="8330"/>
                </a:lnTo>
                <a:cubicBezTo>
                  <a:pt x="21600" y="7679"/>
                  <a:pt x="21208" y="7126"/>
                  <a:pt x="20420" y="6671"/>
                </a:cubicBezTo>
                <a:cubicBezTo>
                  <a:pt x="19633" y="6216"/>
                  <a:pt x="18675" y="5989"/>
                  <a:pt x="17551" y="5989"/>
                </a:cubicBezTo>
                <a:lnTo>
                  <a:pt x="4049"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17" name="Freeform: Shape 36">
            <a:extLst>
              <a:ext uri="{FF2B5EF4-FFF2-40B4-BE49-F238E27FC236}">
                <a16:creationId xmlns:a16="http://schemas.microsoft.com/office/drawing/2014/main" xmlns="" id="{3E8EEBB4-F06B-4326-8848-ACBAC15958E0}"/>
              </a:ext>
            </a:extLst>
          </p:cNvPr>
          <p:cNvSpPr/>
          <p:nvPr/>
        </p:nvSpPr>
        <p:spPr>
          <a:xfrm>
            <a:off x="4327347" y="1925185"/>
            <a:ext cx="214817" cy="371475"/>
          </a:xfrm>
          <a:custGeom>
            <a:avLst/>
            <a:gdLst/>
            <a:ahLst/>
            <a:cxnLst>
              <a:cxn ang="0">
                <a:pos x="wd2" y="hd2"/>
              </a:cxn>
              <a:cxn ang="5400000">
                <a:pos x="wd2" y="hd2"/>
              </a:cxn>
              <a:cxn ang="10800000">
                <a:pos x="wd2" y="hd2"/>
              </a:cxn>
              <a:cxn ang="16200000">
                <a:pos x="wd2" y="hd2"/>
              </a:cxn>
            </a:cxnLst>
            <a:rect l="0" t="0" r="r" b="b"/>
            <a:pathLst>
              <a:path w="21600" h="21600" extrusionOk="0">
                <a:moveTo>
                  <a:pt x="10552" y="0"/>
                </a:moveTo>
                <a:cubicBezTo>
                  <a:pt x="9244" y="0"/>
                  <a:pt x="8131" y="263"/>
                  <a:pt x="7210" y="796"/>
                </a:cubicBezTo>
                <a:cubicBezTo>
                  <a:pt x="6289" y="1328"/>
                  <a:pt x="5826" y="1977"/>
                  <a:pt x="5826" y="2733"/>
                </a:cubicBezTo>
                <a:cubicBezTo>
                  <a:pt x="5826" y="3489"/>
                  <a:pt x="6289" y="4134"/>
                  <a:pt x="7210" y="4666"/>
                </a:cubicBezTo>
                <a:cubicBezTo>
                  <a:pt x="8131" y="5199"/>
                  <a:pt x="9245" y="5462"/>
                  <a:pt x="10552" y="5462"/>
                </a:cubicBezTo>
                <a:cubicBezTo>
                  <a:pt x="11859" y="5462"/>
                  <a:pt x="12974" y="5199"/>
                  <a:pt x="13895" y="4666"/>
                </a:cubicBezTo>
                <a:cubicBezTo>
                  <a:pt x="14815" y="4134"/>
                  <a:pt x="15279" y="3489"/>
                  <a:pt x="15279" y="2733"/>
                </a:cubicBezTo>
                <a:cubicBezTo>
                  <a:pt x="15279" y="1977"/>
                  <a:pt x="14815" y="1329"/>
                  <a:pt x="13895" y="796"/>
                </a:cubicBezTo>
                <a:cubicBezTo>
                  <a:pt x="12974" y="263"/>
                  <a:pt x="11859" y="0"/>
                  <a:pt x="10552" y="0"/>
                </a:cubicBezTo>
                <a:close/>
                <a:moveTo>
                  <a:pt x="4049" y="5989"/>
                </a:moveTo>
                <a:cubicBezTo>
                  <a:pt x="2924" y="5989"/>
                  <a:pt x="1967" y="6216"/>
                  <a:pt x="1180" y="6671"/>
                </a:cubicBezTo>
                <a:cubicBezTo>
                  <a:pt x="394" y="7126"/>
                  <a:pt x="0" y="7679"/>
                  <a:pt x="0" y="8330"/>
                </a:cubicBezTo>
                <a:lnTo>
                  <a:pt x="0" y="13405"/>
                </a:lnTo>
                <a:cubicBezTo>
                  <a:pt x="0" y="13730"/>
                  <a:pt x="197" y="14006"/>
                  <a:pt x="590" y="14234"/>
                </a:cubicBezTo>
                <a:cubicBezTo>
                  <a:pt x="984" y="14462"/>
                  <a:pt x="1462" y="14575"/>
                  <a:pt x="2025" y="14575"/>
                </a:cubicBezTo>
                <a:cubicBezTo>
                  <a:pt x="2587" y="14575"/>
                  <a:pt x="3065" y="14462"/>
                  <a:pt x="3459" y="14234"/>
                </a:cubicBezTo>
                <a:cubicBezTo>
                  <a:pt x="3852" y="14006"/>
                  <a:pt x="4049" y="13730"/>
                  <a:pt x="4049" y="13405"/>
                </a:cubicBezTo>
                <a:lnTo>
                  <a:pt x="4049" y="9109"/>
                </a:lnTo>
                <a:lnTo>
                  <a:pt x="5404" y="9109"/>
                </a:lnTo>
                <a:lnTo>
                  <a:pt x="5404" y="20236"/>
                </a:lnTo>
                <a:cubicBezTo>
                  <a:pt x="5404" y="20610"/>
                  <a:pt x="5632" y="20928"/>
                  <a:pt x="6095" y="21196"/>
                </a:cubicBezTo>
                <a:cubicBezTo>
                  <a:pt x="6559" y="21464"/>
                  <a:pt x="7117" y="21600"/>
                  <a:pt x="7763" y="21600"/>
                </a:cubicBezTo>
                <a:cubicBezTo>
                  <a:pt x="8410" y="21600"/>
                  <a:pt x="8967" y="21464"/>
                  <a:pt x="9431" y="21196"/>
                </a:cubicBezTo>
                <a:cubicBezTo>
                  <a:pt x="9895" y="20928"/>
                  <a:pt x="10123" y="20610"/>
                  <a:pt x="10123" y="20236"/>
                </a:cubicBezTo>
                <a:lnTo>
                  <a:pt x="10123" y="14575"/>
                </a:lnTo>
                <a:lnTo>
                  <a:pt x="11477" y="14575"/>
                </a:lnTo>
                <a:lnTo>
                  <a:pt x="11477" y="20236"/>
                </a:lnTo>
                <a:cubicBezTo>
                  <a:pt x="11477" y="20610"/>
                  <a:pt x="11705" y="20932"/>
                  <a:pt x="12169" y="21200"/>
                </a:cubicBezTo>
                <a:cubicBezTo>
                  <a:pt x="12633" y="21468"/>
                  <a:pt x="13190" y="21600"/>
                  <a:pt x="13837" y="21600"/>
                </a:cubicBezTo>
                <a:cubicBezTo>
                  <a:pt x="14484" y="21600"/>
                  <a:pt x="15041" y="21468"/>
                  <a:pt x="15505" y="21200"/>
                </a:cubicBezTo>
                <a:cubicBezTo>
                  <a:pt x="15968" y="20931"/>
                  <a:pt x="16196" y="20610"/>
                  <a:pt x="16196" y="20236"/>
                </a:cubicBezTo>
                <a:lnTo>
                  <a:pt x="16196" y="9109"/>
                </a:lnTo>
                <a:lnTo>
                  <a:pt x="17551" y="9109"/>
                </a:lnTo>
                <a:lnTo>
                  <a:pt x="17551" y="13405"/>
                </a:lnTo>
                <a:cubicBezTo>
                  <a:pt x="17551" y="13730"/>
                  <a:pt x="17746" y="14007"/>
                  <a:pt x="18141" y="14234"/>
                </a:cubicBezTo>
                <a:cubicBezTo>
                  <a:pt x="18534" y="14462"/>
                  <a:pt x="19013" y="14575"/>
                  <a:pt x="19575" y="14575"/>
                </a:cubicBezTo>
                <a:cubicBezTo>
                  <a:pt x="20138" y="14575"/>
                  <a:pt x="20617" y="14462"/>
                  <a:pt x="21010" y="14234"/>
                </a:cubicBezTo>
                <a:cubicBezTo>
                  <a:pt x="21403" y="14007"/>
                  <a:pt x="21600" y="13730"/>
                  <a:pt x="21600" y="13405"/>
                </a:cubicBezTo>
                <a:lnTo>
                  <a:pt x="21600" y="8330"/>
                </a:lnTo>
                <a:cubicBezTo>
                  <a:pt x="21600" y="7679"/>
                  <a:pt x="21208" y="7126"/>
                  <a:pt x="20420" y="6671"/>
                </a:cubicBezTo>
                <a:cubicBezTo>
                  <a:pt x="19633" y="6216"/>
                  <a:pt x="18675" y="5989"/>
                  <a:pt x="17551" y="5989"/>
                </a:cubicBezTo>
                <a:lnTo>
                  <a:pt x="4049"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18" name="Freeform: Shape 36">
            <a:extLst>
              <a:ext uri="{FF2B5EF4-FFF2-40B4-BE49-F238E27FC236}">
                <a16:creationId xmlns:a16="http://schemas.microsoft.com/office/drawing/2014/main" xmlns="" id="{F2D00E40-BE68-4817-8EE5-AF1572A0BAF9}"/>
              </a:ext>
            </a:extLst>
          </p:cNvPr>
          <p:cNvSpPr/>
          <p:nvPr/>
        </p:nvSpPr>
        <p:spPr>
          <a:xfrm>
            <a:off x="4687828" y="1925185"/>
            <a:ext cx="214817" cy="371475"/>
          </a:xfrm>
          <a:custGeom>
            <a:avLst/>
            <a:gdLst/>
            <a:ahLst/>
            <a:cxnLst>
              <a:cxn ang="0">
                <a:pos x="wd2" y="hd2"/>
              </a:cxn>
              <a:cxn ang="5400000">
                <a:pos x="wd2" y="hd2"/>
              </a:cxn>
              <a:cxn ang="10800000">
                <a:pos x="wd2" y="hd2"/>
              </a:cxn>
              <a:cxn ang="16200000">
                <a:pos x="wd2" y="hd2"/>
              </a:cxn>
            </a:cxnLst>
            <a:rect l="0" t="0" r="r" b="b"/>
            <a:pathLst>
              <a:path w="21600" h="21600" extrusionOk="0">
                <a:moveTo>
                  <a:pt x="10552" y="0"/>
                </a:moveTo>
                <a:cubicBezTo>
                  <a:pt x="9244" y="0"/>
                  <a:pt x="8131" y="263"/>
                  <a:pt x="7210" y="796"/>
                </a:cubicBezTo>
                <a:cubicBezTo>
                  <a:pt x="6289" y="1328"/>
                  <a:pt x="5826" y="1977"/>
                  <a:pt x="5826" y="2733"/>
                </a:cubicBezTo>
                <a:cubicBezTo>
                  <a:pt x="5826" y="3489"/>
                  <a:pt x="6289" y="4134"/>
                  <a:pt x="7210" y="4666"/>
                </a:cubicBezTo>
                <a:cubicBezTo>
                  <a:pt x="8131" y="5199"/>
                  <a:pt x="9245" y="5462"/>
                  <a:pt x="10552" y="5462"/>
                </a:cubicBezTo>
                <a:cubicBezTo>
                  <a:pt x="11859" y="5462"/>
                  <a:pt x="12974" y="5199"/>
                  <a:pt x="13895" y="4666"/>
                </a:cubicBezTo>
                <a:cubicBezTo>
                  <a:pt x="14815" y="4134"/>
                  <a:pt x="15279" y="3489"/>
                  <a:pt x="15279" y="2733"/>
                </a:cubicBezTo>
                <a:cubicBezTo>
                  <a:pt x="15279" y="1977"/>
                  <a:pt x="14815" y="1329"/>
                  <a:pt x="13895" y="796"/>
                </a:cubicBezTo>
                <a:cubicBezTo>
                  <a:pt x="12974" y="263"/>
                  <a:pt x="11859" y="0"/>
                  <a:pt x="10552" y="0"/>
                </a:cubicBezTo>
                <a:close/>
                <a:moveTo>
                  <a:pt x="4049" y="5989"/>
                </a:moveTo>
                <a:cubicBezTo>
                  <a:pt x="2924" y="5989"/>
                  <a:pt x="1967" y="6216"/>
                  <a:pt x="1180" y="6671"/>
                </a:cubicBezTo>
                <a:cubicBezTo>
                  <a:pt x="394" y="7126"/>
                  <a:pt x="0" y="7679"/>
                  <a:pt x="0" y="8330"/>
                </a:cubicBezTo>
                <a:lnTo>
                  <a:pt x="0" y="13405"/>
                </a:lnTo>
                <a:cubicBezTo>
                  <a:pt x="0" y="13730"/>
                  <a:pt x="197" y="14006"/>
                  <a:pt x="590" y="14234"/>
                </a:cubicBezTo>
                <a:cubicBezTo>
                  <a:pt x="984" y="14462"/>
                  <a:pt x="1462" y="14575"/>
                  <a:pt x="2025" y="14575"/>
                </a:cubicBezTo>
                <a:cubicBezTo>
                  <a:pt x="2587" y="14575"/>
                  <a:pt x="3065" y="14462"/>
                  <a:pt x="3459" y="14234"/>
                </a:cubicBezTo>
                <a:cubicBezTo>
                  <a:pt x="3852" y="14006"/>
                  <a:pt x="4049" y="13730"/>
                  <a:pt x="4049" y="13405"/>
                </a:cubicBezTo>
                <a:lnTo>
                  <a:pt x="4049" y="9109"/>
                </a:lnTo>
                <a:lnTo>
                  <a:pt x="5404" y="9109"/>
                </a:lnTo>
                <a:lnTo>
                  <a:pt x="5404" y="20236"/>
                </a:lnTo>
                <a:cubicBezTo>
                  <a:pt x="5404" y="20610"/>
                  <a:pt x="5632" y="20928"/>
                  <a:pt x="6095" y="21196"/>
                </a:cubicBezTo>
                <a:cubicBezTo>
                  <a:pt x="6559" y="21464"/>
                  <a:pt x="7117" y="21600"/>
                  <a:pt x="7763" y="21600"/>
                </a:cubicBezTo>
                <a:cubicBezTo>
                  <a:pt x="8410" y="21600"/>
                  <a:pt x="8967" y="21464"/>
                  <a:pt x="9431" y="21196"/>
                </a:cubicBezTo>
                <a:cubicBezTo>
                  <a:pt x="9895" y="20928"/>
                  <a:pt x="10123" y="20610"/>
                  <a:pt x="10123" y="20236"/>
                </a:cubicBezTo>
                <a:lnTo>
                  <a:pt x="10123" y="14575"/>
                </a:lnTo>
                <a:lnTo>
                  <a:pt x="11477" y="14575"/>
                </a:lnTo>
                <a:lnTo>
                  <a:pt x="11477" y="20236"/>
                </a:lnTo>
                <a:cubicBezTo>
                  <a:pt x="11477" y="20610"/>
                  <a:pt x="11705" y="20932"/>
                  <a:pt x="12169" y="21200"/>
                </a:cubicBezTo>
                <a:cubicBezTo>
                  <a:pt x="12633" y="21468"/>
                  <a:pt x="13190" y="21600"/>
                  <a:pt x="13837" y="21600"/>
                </a:cubicBezTo>
                <a:cubicBezTo>
                  <a:pt x="14484" y="21600"/>
                  <a:pt x="15041" y="21468"/>
                  <a:pt x="15505" y="21200"/>
                </a:cubicBezTo>
                <a:cubicBezTo>
                  <a:pt x="15968" y="20931"/>
                  <a:pt x="16196" y="20610"/>
                  <a:pt x="16196" y="20236"/>
                </a:cubicBezTo>
                <a:lnTo>
                  <a:pt x="16196" y="9109"/>
                </a:lnTo>
                <a:lnTo>
                  <a:pt x="17551" y="9109"/>
                </a:lnTo>
                <a:lnTo>
                  <a:pt x="17551" y="13405"/>
                </a:lnTo>
                <a:cubicBezTo>
                  <a:pt x="17551" y="13730"/>
                  <a:pt x="17746" y="14007"/>
                  <a:pt x="18141" y="14234"/>
                </a:cubicBezTo>
                <a:cubicBezTo>
                  <a:pt x="18534" y="14462"/>
                  <a:pt x="19013" y="14575"/>
                  <a:pt x="19575" y="14575"/>
                </a:cubicBezTo>
                <a:cubicBezTo>
                  <a:pt x="20138" y="14575"/>
                  <a:pt x="20617" y="14462"/>
                  <a:pt x="21010" y="14234"/>
                </a:cubicBezTo>
                <a:cubicBezTo>
                  <a:pt x="21403" y="14007"/>
                  <a:pt x="21600" y="13730"/>
                  <a:pt x="21600" y="13405"/>
                </a:cubicBezTo>
                <a:lnTo>
                  <a:pt x="21600" y="8330"/>
                </a:lnTo>
                <a:cubicBezTo>
                  <a:pt x="21600" y="7679"/>
                  <a:pt x="21208" y="7126"/>
                  <a:pt x="20420" y="6671"/>
                </a:cubicBezTo>
                <a:cubicBezTo>
                  <a:pt x="19633" y="6216"/>
                  <a:pt x="18675" y="5989"/>
                  <a:pt x="17551" y="5989"/>
                </a:cubicBezTo>
                <a:lnTo>
                  <a:pt x="4049"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19" name="Freeform: Shape 36">
            <a:extLst>
              <a:ext uri="{FF2B5EF4-FFF2-40B4-BE49-F238E27FC236}">
                <a16:creationId xmlns:a16="http://schemas.microsoft.com/office/drawing/2014/main" xmlns="" id="{9A4525C5-D65E-4797-A04E-AE76A057A0C2}"/>
              </a:ext>
            </a:extLst>
          </p:cNvPr>
          <p:cNvSpPr/>
          <p:nvPr/>
        </p:nvSpPr>
        <p:spPr>
          <a:xfrm>
            <a:off x="5048309" y="1925185"/>
            <a:ext cx="214817" cy="371475"/>
          </a:xfrm>
          <a:custGeom>
            <a:avLst/>
            <a:gdLst/>
            <a:ahLst/>
            <a:cxnLst>
              <a:cxn ang="0">
                <a:pos x="wd2" y="hd2"/>
              </a:cxn>
              <a:cxn ang="5400000">
                <a:pos x="wd2" y="hd2"/>
              </a:cxn>
              <a:cxn ang="10800000">
                <a:pos x="wd2" y="hd2"/>
              </a:cxn>
              <a:cxn ang="16200000">
                <a:pos x="wd2" y="hd2"/>
              </a:cxn>
            </a:cxnLst>
            <a:rect l="0" t="0" r="r" b="b"/>
            <a:pathLst>
              <a:path w="21600" h="21600" extrusionOk="0">
                <a:moveTo>
                  <a:pt x="10552" y="0"/>
                </a:moveTo>
                <a:cubicBezTo>
                  <a:pt x="9244" y="0"/>
                  <a:pt x="8131" y="263"/>
                  <a:pt x="7210" y="796"/>
                </a:cubicBezTo>
                <a:cubicBezTo>
                  <a:pt x="6289" y="1328"/>
                  <a:pt x="5826" y="1977"/>
                  <a:pt x="5826" y="2733"/>
                </a:cubicBezTo>
                <a:cubicBezTo>
                  <a:pt x="5826" y="3489"/>
                  <a:pt x="6289" y="4134"/>
                  <a:pt x="7210" y="4666"/>
                </a:cubicBezTo>
                <a:cubicBezTo>
                  <a:pt x="8131" y="5199"/>
                  <a:pt x="9245" y="5462"/>
                  <a:pt x="10552" y="5462"/>
                </a:cubicBezTo>
                <a:cubicBezTo>
                  <a:pt x="11859" y="5462"/>
                  <a:pt x="12974" y="5199"/>
                  <a:pt x="13895" y="4666"/>
                </a:cubicBezTo>
                <a:cubicBezTo>
                  <a:pt x="14815" y="4134"/>
                  <a:pt x="15279" y="3489"/>
                  <a:pt x="15279" y="2733"/>
                </a:cubicBezTo>
                <a:cubicBezTo>
                  <a:pt x="15279" y="1977"/>
                  <a:pt x="14815" y="1329"/>
                  <a:pt x="13895" y="796"/>
                </a:cubicBezTo>
                <a:cubicBezTo>
                  <a:pt x="12974" y="263"/>
                  <a:pt x="11859" y="0"/>
                  <a:pt x="10552" y="0"/>
                </a:cubicBezTo>
                <a:close/>
                <a:moveTo>
                  <a:pt x="4049" y="5989"/>
                </a:moveTo>
                <a:cubicBezTo>
                  <a:pt x="2924" y="5989"/>
                  <a:pt x="1967" y="6216"/>
                  <a:pt x="1180" y="6671"/>
                </a:cubicBezTo>
                <a:cubicBezTo>
                  <a:pt x="394" y="7126"/>
                  <a:pt x="0" y="7679"/>
                  <a:pt x="0" y="8330"/>
                </a:cubicBezTo>
                <a:lnTo>
                  <a:pt x="0" y="13405"/>
                </a:lnTo>
                <a:cubicBezTo>
                  <a:pt x="0" y="13730"/>
                  <a:pt x="197" y="14006"/>
                  <a:pt x="590" y="14234"/>
                </a:cubicBezTo>
                <a:cubicBezTo>
                  <a:pt x="984" y="14462"/>
                  <a:pt x="1462" y="14575"/>
                  <a:pt x="2025" y="14575"/>
                </a:cubicBezTo>
                <a:cubicBezTo>
                  <a:pt x="2587" y="14575"/>
                  <a:pt x="3065" y="14462"/>
                  <a:pt x="3459" y="14234"/>
                </a:cubicBezTo>
                <a:cubicBezTo>
                  <a:pt x="3852" y="14006"/>
                  <a:pt x="4049" y="13730"/>
                  <a:pt x="4049" y="13405"/>
                </a:cubicBezTo>
                <a:lnTo>
                  <a:pt x="4049" y="9109"/>
                </a:lnTo>
                <a:lnTo>
                  <a:pt x="5404" y="9109"/>
                </a:lnTo>
                <a:lnTo>
                  <a:pt x="5404" y="20236"/>
                </a:lnTo>
                <a:cubicBezTo>
                  <a:pt x="5404" y="20610"/>
                  <a:pt x="5632" y="20928"/>
                  <a:pt x="6095" y="21196"/>
                </a:cubicBezTo>
                <a:cubicBezTo>
                  <a:pt x="6559" y="21464"/>
                  <a:pt x="7117" y="21600"/>
                  <a:pt x="7763" y="21600"/>
                </a:cubicBezTo>
                <a:cubicBezTo>
                  <a:pt x="8410" y="21600"/>
                  <a:pt x="8967" y="21464"/>
                  <a:pt x="9431" y="21196"/>
                </a:cubicBezTo>
                <a:cubicBezTo>
                  <a:pt x="9895" y="20928"/>
                  <a:pt x="10123" y="20610"/>
                  <a:pt x="10123" y="20236"/>
                </a:cubicBezTo>
                <a:lnTo>
                  <a:pt x="10123" y="14575"/>
                </a:lnTo>
                <a:lnTo>
                  <a:pt x="11477" y="14575"/>
                </a:lnTo>
                <a:lnTo>
                  <a:pt x="11477" y="20236"/>
                </a:lnTo>
                <a:cubicBezTo>
                  <a:pt x="11477" y="20610"/>
                  <a:pt x="11705" y="20932"/>
                  <a:pt x="12169" y="21200"/>
                </a:cubicBezTo>
                <a:cubicBezTo>
                  <a:pt x="12633" y="21468"/>
                  <a:pt x="13190" y="21600"/>
                  <a:pt x="13837" y="21600"/>
                </a:cubicBezTo>
                <a:cubicBezTo>
                  <a:pt x="14484" y="21600"/>
                  <a:pt x="15041" y="21468"/>
                  <a:pt x="15505" y="21200"/>
                </a:cubicBezTo>
                <a:cubicBezTo>
                  <a:pt x="15968" y="20931"/>
                  <a:pt x="16196" y="20610"/>
                  <a:pt x="16196" y="20236"/>
                </a:cubicBezTo>
                <a:lnTo>
                  <a:pt x="16196" y="9109"/>
                </a:lnTo>
                <a:lnTo>
                  <a:pt x="17551" y="9109"/>
                </a:lnTo>
                <a:lnTo>
                  <a:pt x="17551" y="13405"/>
                </a:lnTo>
                <a:cubicBezTo>
                  <a:pt x="17551" y="13730"/>
                  <a:pt x="17746" y="14007"/>
                  <a:pt x="18141" y="14234"/>
                </a:cubicBezTo>
                <a:cubicBezTo>
                  <a:pt x="18534" y="14462"/>
                  <a:pt x="19013" y="14575"/>
                  <a:pt x="19575" y="14575"/>
                </a:cubicBezTo>
                <a:cubicBezTo>
                  <a:pt x="20138" y="14575"/>
                  <a:pt x="20617" y="14462"/>
                  <a:pt x="21010" y="14234"/>
                </a:cubicBezTo>
                <a:cubicBezTo>
                  <a:pt x="21403" y="14007"/>
                  <a:pt x="21600" y="13730"/>
                  <a:pt x="21600" y="13405"/>
                </a:cubicBezTo>
                <a:lnTo>
                  <a:pt x="21600" y="8330"/>
                </a:lnTo>
                <a:cubicBezTo>
                  <a:pt x="21600" y="7679"/>
                  <a:pt x="21208" y="7126"/>
                  <a:pt x="20420" y="6671"/>
                </a:cubicBezTo>
                <a:cubicBezTo>
                  <a:pt x="19633" y="6216"/>
                  <a:pt x="18675" y="5989"/>
                  <a:pt x="17551" y="5989"/>
                </a:cubicBezTo>
                <a:lnTo>
                  <a:pt x="4049"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20" name="Freeform: Shape 36">
            <a:extLst>
              <a:ext uri="{FF2B5EF4-FFF2-40B4-BE49-F238E27FC236}">
                <a16:creationId xmlns:a16="http://schemas.microsoft.com/office/drawing/2014/main" xmlns="" id="{CE692164-5EB1-47E5-ACF4-93929A8FDA1F}"/>
              </a:ext>
            </a:extLst>
          </p:cNvPr>
          <p:cNvSpPr/>
          <p:nvPr/>
        </p:nvSpPr>
        <p:spPr>
          <a:xfrm>
            <a:off x="5408788" y="1925185"/>
            <a:ext cx="214817" cy="371475"/>
          </a:xfrm>
          <a:custGeom>
            <a:avLst/>
            <a:gdLst/>
            <a:ahLst/>
            <a:cxnLst>
              <a:cxn ang="0">
                <a:pos x="wd2" y="hd2"/>
              </a:cxn>
              <a:cxn ang="5400000">
                <a:pos x="wd2" y="hd2"/>
              </a:cxn>
              <a:cxn ang="10800000">
                <a:pos x="wd2" y="hd2"/>
              </a:cxn>
              <a:cxn ang="16200000">
                <a:pos x="wd2" y="hd2"/>
              </a:cxn>
            </a:cxnLst>
            <a:rect l="0" t="0" r="r" b="b"/>
            <a:pathLst>
              <a:path w="21600" h="21600" extrusionOk="0">
                <a:moveTo>
                  <a:pt x="10552" y="0"/>
                </a:moveTo>
                <a:cubicBezTo>
                  <a:pt x="9244" y="0"/>
                  <a:pt x="8131" y="263"/>
                  <a:pt x="7210" y="796"/>
                </a:cubicBezTo>
                <a:cubicBezTo>
                  <a:pt x="6289" y="1328"/>
                  <a:pt x="5826" y="1977"/>
                  <a:pt x="5826" y="2733"/>
                </a:cubicBezTo>
                <a:cubicBezTo>
                  <a:pt x="5826" y="3489"/>
                  <a:pt x="6289" y="4134"/>
                  <a:pt x="7210" y="4666"/>
                </a:cubicBezTo>
                <a:cubicBezTo>
                  <a:pt x="8131" y="5199"/>
                  <a:pt x="9245" y="5462"/>
                  <a:pt x="10552" y="5462"/>
                </a:cubicBezTo>
                <a:cubicBezTo>
                  <a:pt x="11859" y="5462"/>
                  <a:pt x="12974" y="5199"/>
                  <a:pt x="13895" y="4666"/>
                </a:cubicBezTo>
                <a:cubicBezTo>
                  <a:pt x="14815" y="4134"/>
                  <a:pt x="15279" y="3489"/>
                  <a:pt x="15279" y="2733"/>
                </a:cubicBezTo>
                <a:cubicBezTo>
                  <a:pt x="15279" y="1977"/>
                  <a:pt x="14815" y="1329"/>
                  <a:pt x="13895" y="796"/>
                </a:cubicBezTo>
                <a:cubicBezTo>
                  <a:pt x="12974" y="263"/>
                  <a:pt x="11859" y="0"/>
                  <a:pt x="10552" y="0"/>
                </a:cubicBezTo>
                <a:close/>
                <a:moveTo>
                  <a:pt x="4049" y="5989"/>
                </a:moveTo>
                <a:cubicBezTo>
                  <a:pt x="2924" y="5989"/>
                  <a:pt x="1967" y="6216"/>
                  <a:pt x="1180" y="6671"/>
                </a:cubicBezTo>
                <a:cubicBezTo>
                  <a:pt x="394" y="7126"/>
                  <a:pt x="0" y="7679"/>
                  <a:pt x="0" y="8330"/>
                </a:cubicBezTo>
                <a:lnTo>
                  <a:pt x="0" y="13405"/>
                </a:lnTo>
                <a:cubicBezTo>
                  <a:pt x="0" y="13730"/>
                  <a:pt x="197" y="14006"/>
                  <a:pt x="590" y="14234"/>
                </a:cubicBezTo>
                <a:cubicBezTo>
                  <a:pt x="984" y="14462"/>
                  <a:pt x="1462" y="14575"/>
                  <a:pt x="2025" y="14575"/>
                </a:cubicBezTo>
                <a:cubicBezTo>
                  <a:pt x="2587" y="14575"/>
                  <a:pt x="3065" y="14462"/>
                  <a:pt x="3459" y="14234"/>
                </a:cubicBezTo>
                <a:cubicBezTo>
                  <a:pt x="3852" y="14006"/>
                  <a:pt x="4049" y="13730"/>
                  <a:pt x="4049" y="13405"/>
                </a:cubicBezTo>
                <a:lnTo>
                  <a:pt x="4049" y="9109"/>
                </a:lnTo>
                <a:lnTo>
                  <a:pt x="5404" y="9109"/>
                </a:lnTo>
                <a:lnTo>
                  <a:pt x="5404" y="20236"/>
                </a:lnTo>
                <a:cubicBezTo>
                  <a:pt x="5404" y="20610"/>
                  <a:pt x="5632" y="20928"/>
                  <a:pt x="6095" y="21196"/>
                </a:cubicBezTo>
                <a:cubicBezTo>
                  <a:pt x="6559" y="21464"/>
                  <a:pt x="7117" y="21600"/>
                  <a:pt x="7763" y="21600"/>
                </a:cubicBezTo>
                <a:cubicBezTo>
                  <a:pt x="8410" y="21600"/>
                  <a:pt x="8967" y="21464"/>
                  <a:pt x="9431" y="21196"/>
                </a:cubicBezTo>
                <a:cubicBezTo>
                  <a:pt x="9895" y="20928"/>
                  <a:pt x="10123" y="20610"/>
                  <a:pt x="10123" y="20236"/>
                </a:cubicBezTo>
                <a:lnTo>
                  <a:pt x="10123" y="14575"/>
                </a:lnTo>
                <a:lnTo>
                  <a:pt x="11477" y="14575"/>
                </a:lnTo>
                <a:lnTo>
                  <a:pt x="11477" y="20236"/>
                </a:lnTo>
                <a:cubicBezTo>
                  <a:pt x="11477" y="20610"/>
                  <a:pt x="11705" y="20932"/>
                  <a:pt x="12169" y="21200"/>
                </a:cubicBezTo>
                <a:cubicBezTo>
                  <a:pt x="12633" y="21468"/>
                  <a:pt x="13190" y="21600"/>
                  <a:pt x="13837" y="21600"/>
                </a:cubicBezTo>
                <a:cubicBezTo>
                  <a:pt x="14484" y="21600"/>
                  <a:pt x="15041" y="21468"/>
                  <a:pt x="15505" y="21200"/>
                </a:cubicBezTo>
                <a:cubicBezTo>
                  <a:pt x="15968" y="20931"/>
                  <a:pt x="16196" y="20610"/>
                  <a:pt x="16196" y="20236"/>
                </a:cubicBezTo>
                <a:lnTo>
                  <a:pt x="16196" y="9109"/>
                </a:lnTo>
                <a:lnTo>
                  <a:pt x="17551" y="9109"/>
                </a:lnTo>
                <a:lnTo>
                  <a:pt x="17551" y="13405"/>
                </a:lnTo>
                <a:cubicBezTo>
                  <a:pt x="17551" y="13730"/>
                  <a:pt x="17746" y="14007"/>
                  <a:pt x="18141" y="14234"/>
                </a:cubicBezTo>
                <a:cubicBezTo>
                  <a:pt x="18534" y="14462"/>
                  <a:pt x="19013" y="14575"/>
                  <a:pt x="19575" y="14575"/>
                </a:cubicBezTo>
                <a:cubicBezTo>
                  <a:pt x="20138" y="14575"/>
                  <a:pt x="20617" y="14462"/>
                  <a:pt x="21010" y="14234"/>
                </a:cubicBezTo>
                <a:cubicBezTo>
                  <a:pt x="21403" y="14007"/>
                  <a:pt x="21600" y="13730"/>
                  <a:pt x="21600" y="13405"/>
                </a:cubicBezTo>
                <a:lnTo>
                  <a:pt x="21600" y="8330"/>
                </a:lnTo>
                <a:cubicBezTo>
                  <a:pt x="21600" y="7679"/>
                  <a:pt x="21208" y="7126"/>
                  <a:pt x="20420" y="6671"/>
                </a:cubicBezTo>
                <a:cubicBezTo>
                  <a:pt x="19633" y="6216"/>
                  <a:pt x="18675" y="5989"/>
                  <a:pt x="17551" y="5989"/>
                </a:cubicBezTo>
                <a:lnTo>
                  <a:pt x="4049"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22" name="Freeform: Shape 39">
            <a:extLst>
              <a:ext uri="{FF2B5EF4-FFF2-40B4-BE49-F238E27FC236}">
                <a16:creationId xmlns:a16="http://schemas.microsoft.com/office/drawing/2014/main" xmlns="" id="{F110CBF3-5A14-4A5B-A4F0-1AA414AAD512}"/>
              </a:ext>
            </a:extLst>
          </p:cNvPr>
          <p:cNvSpPr/>
          <p:nvPr/>
        </p:nvSpPr>
        <p:spPr>
          <a:xfrm>
            <a:off x="3932296" y="2360925"/>
            <a:ext cx="267008" cy="369333"/>
          </a:xfrm>
          <a:custGeom>
            <a:avLst/>
            <a:gdLst/>
            <a:ahLst/>
            <a:cxnLst>
              <a:cxn ang="0">
                <a:pos x="wd2" y="hd2"/>
              </a:cxn>
              <a:cxn ang="5400000">
                <a:pos x="wd2" y="hd2"/>
              </a:cxn>
              <a:cxn ang="10800000">
                <a:pos x="wd2" y="hd2"/>
              </a:cxn>
              <a:cxn ang="16200000">
                <a:pos x="wd2" y="hd2"/>
              </a:cxn>
            </a:cxnLst>
            <a:rect l="0" t="0" r="r" b="b"/>
            <a:pathLst>
              <a:path w="21600" h="21600" extrusionOk="0">
                <a:moveTo>
                  <a:pt x="10771" y="0"/>
                </a:moveTo>
                <a:cubicBezTo>
                  <a:pt x="9724" y="0"/>
                  <a:pt x="8834" y="267"/>
                  <a:pt x="8097" y="800"/>
                </a:cubicBezTo>
                <a:cubicBezTo>
                  <a:pt x="7361" y="1332"/>
                  <a:pt x="6990" y="1977"/>
                  <a:pt x="6990" y="2733"/>
                </a:cubicBezTo>
                <a:cubicBezTo>
                  <a:pt x="6990" y="3489"/>
                  <a:pt x="7360" y="4134"/>
                  <a:pt x="8097" y="4666"/>
                </a:cubicBezTo>
                <a:cubicBezTo>
                  <a:pt x="8834" y="5199"/>
                  <a:pt x="9724" y="5462"/>
                  <a:pt x="10771" y="5462"/>
                </a:cubicBezTo>
                <a:cubicBezTo>
                  <a:pt x="11817" y="5462"/>
                  <a:pt x="12708" y="5199"/>
                  <a:pt x="13445" y="4666"/>
                </a:cubicBezTo>
                <a:cubicBezTo>
                  <a:pt x="14182" y="4134"/>
                  <a:pt x="14551" y="3489"/>
                  <a:pt x="14551" y="2733"/>
                </a:cubicBezTo>
                <a:cubicBezTo>
                  <a:pt x="14551" y="1977"/>
                  <a:pt x="14182" y="1333"/>
                  <a:pt x="13445" y="800"/>
                </a:cubicBezTo>
                <a:cubicBezTo>
                  <a:pt x="12708" y="267"/>
                  <a:pt x="11816" y="0"/>
                  <a:pt x="10771" y="0"/>
                </a:cubicBezTo>
                <a:close/>
                <a:moveTo>
                  <a:pt x="7561" y="5989"/>
                </a:moveTo>
                <a:cubicBezTo>
                  <a:pt x="6403" y="5989"/>
                  <a:pt x="5411" y="6424"/>
                  <a:pt x="4590" y="7294"/>
                </a:cubicBezTo>
                <a:lnTo>
                  <a:pt x="274" y="11977"/>
                </a:lnTo>
                <a:cubicBezTo>
                  <a:pt x="94" y="12172"/>
                  <a:pt x="0" y="12385"/>
                  <a:pt x="0" y="12621"/>
                </a:cubicBezTo>
                <a:cubicBezTo>
                  <a:pt x="0" y="12947"/>
                  <a:pt x="157" y="13224"/>
                  <a:pt x="472" y="13451"/>
                </a:cubicBezTo>
                <a:cubicBezTo>
                  <a:pt x="787" y="13679"/>
                  <a:pt x="1169" y="13792"/>
                  <a:pt x="1619" y="13792"/>
                </a:cubicBezTo>
                <a:cubicBezTo>
                  <a:pt x="2193" y="13792"/>
                  <a:pt x="2644" y="13619"/>
                  <a:pt x="2971" y="13270"/>
                </a:cubicBezTo>
                <a:lnTo>
                  <a:pt x="6804" y="9109"/>
                </a:lnTo>
                <a:lnTo>
                  <a:pt x="7561" y="9109"/>
                </a:lnTo>
                <a:lnTo>
                  <a:pt x="7561" y="10722"/>
                </a:lnTo>
                <a:lnTo>
                  <a:pt x="3396" y="15734"/>
                </a:lnTo>
                <a:cubicBezTo>
                  <a:pt x="3295" y="15855"/>
                  <a:pt x="3245" y="15987"/>
                  <a:pt x="3245" y="16134"/>
                </a:cubicBezTo>
                <a:cubicBezTo>
                  <a:pt x="3245" y="16345"/>
                  <a:pt x="3351" y="16531"/>
                  <a:pt x="3565" y="16685"/>
                </a:cubicBezTo>
                <a:cubicBezTo>
                  <a:pt x="3778" y="16840"/>
                  <a:pt x="4029" y="16917"/>
                  <a:pt x="4322" y="16917"/>
                </a:cubicBezTo>
                <a:lnTo>
                  <a:pt x="7561" y="16917"/>
                </a:lnTo>
                <a:lnTo>
                  <a:pt x="7561" y="20236"/>
                </a:lnTo>
                <a:cubicBezTo>
                  <a:pt x="7561" y="20610"/>
                  <a:pt x="7743" y="20932"/>
                  <a:pt x="8115" y="21200"/>
                </a:cubicBezTo>
                <a:cubicBezTo>
                  <a:pt x="8487" y="21468"/>
                  <a:pt x="8931" y="21600"/>
                  <a:pt x="9449" y="21600"/>
                </a:cubicBezTo>
                <a:lnTo>
                  <a:pt x="12151" y="21600"/>
                </a:lnTo>
                <a:cubicBezTo>
                  <a:pt x="12669" y="21600"/>
                  <a:pt x="13114" y="21468"/>
                  <a:pt x="13485" y="21200"/>
                </a:cubicBezTo>
                <a:cubicBezTo>
                  <a:pt x="13857" y="20932"/>
                  <a:pt x="14039" y="20610"/>
                  <a:pt x="14039" y="20236"/>
                </a:cubicBezTo>
                <a:lnTo>
                  <a:pt x="14039" y="16917"/>
                </a:lnTo>
                <a:lnTo>
                  <a:pt x="17278" y="16917"/>
                </a:lnTo>
                <a:cubicBezTo>
                  <a:pt x="17570" y="16917"/>
                  <a:pt x="17827" y="16840"/>
                  <a:pt x="18041" y="16685"/>
                </a:cubicBezTo>
                <a:cubicBezTo>
                  <a:pt x="18254" y="16531"/>
                  <a:pt x="18361" y="16345"/>
                  <a:pt x="18361" y="16134"/>
                </a:cubicBezTo>
                <a:cubicBezTo>
                  <a:pt x="18361" y="15987"/>
                  <a:pt x="18311" y="15855"/>
                  <a:pt x="18210" y="15734"/>
                </a:cubicBezTo>
                <a:lnTo>
                  <a:pt x="14039" y="10722"/>
                </a:lnTo>
                <a:lnTo>
                  <a:pt x="14039" y="9109"/>
                </a:lnTo>
                <a:lnTo>
                  <a:pt x="14802" y="9109"/>
                </a:lnTo>
                <a:lnTo>
                  <a:pt x="18629" y="13270"/>
                </a:lnTo>
                <a:cubicBezTo>
                  <a:pt x="18956" y="13620"/>
                  <a:pt x="19407" y="13792"/>
                  <a:pt x="19981" y="13792"/>
                </a:cubicBezTo>
                <a:cubicBezTo>
                  <a:pt x="20431" y="13792"/>
                  <a:pt x="20813" y="13678"/>
                  <a:pt x="21128" y="13451"/>
                </a:cubicBezTo>
                <a:cubicBezTo>
                  <a:pt x="21443" y="13223"/>
                  <a:pt x="21600" y="12947"/>
                  <a:pt x="21600" y="12621"/>
                </a:cubicBezTo>
                <a:cubicBezTo>
                  <a:pt x="21600" y="12385"/>
                  <a:pt x="21506" y="12172"/>
                  <a:pt x="21326" y="11977"/>
                </a:cubicBezTo>
                <a:lnTo>
                  <a:pt x="17010" y="7294"/>
                </a:lnTo>
                <a:cubicBezTo>
                  <a:pt x="16189" y="6424"/>
                  <a:pt x="15198" y="5989"/>
                  <a:pt x="14039" y="5989"/>
                </a:cubicBezTo>
                <a:lnTo>
                  <a:pt x="7561"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23" name="Freeform: Shape 39">
            <a:extLst>
              <a:ext uri="{FF2B5EF4-FFF2-40B4-BE49-F238E27FC236}">
                <a16:creationId xmlns:a16="http://schemas.microsoft.com/office/drawing/2014/main" xmlns="" id="{83086BC5-63C2-4E30-B82C-54B06E6923B3}"/>
              </a:ext>
            </a:extLst>
          </p:cNvPr>
          <p:cNvSpPr/>
          <p:nvPr/>
        </p:nvSpPr>
        <p:spPr>
          <a:xfrm>
            <a:off x="4284247" y="2360925"/>
            <a:ext cx="267008" cy="369333"/>
          </a:xfrm>
          <a:custGeom>
            <a:avLst/>
            <a:gdLst/>
            <a:ahLst/>
            <a:cxnLst>
              <a:cxn ang="0">
                <a:pos x="wd2" y="hd2"/>
              </a:cxn>
              <a:cxn ang="5400000">
                <a:pos x="wd2" y="hd2"/>
              </a:cxn>
              <a:cxn ang="10800000">
                <a:pos x="wd2" y="hd2"/>
              </a:cxn>
              <a:cxn ang="16200000">
                <a:pos x="wd2" y="hd2"/>
              </a:cxn>
            </a:cxnLst>
            <a:rect l="0" t="0" r="r" b="b"/>
            <a:pathLst>
              <a:path w="21600" h="21600" extrusionOk="0">
                <a:moveTo>
                  <a:pt x="10771" y="0"/>
                </a:moveTo>
                <a:cubicBezTo>
                  <a:pt x="9724" y="0"/>
                  <a:pt x="8834" y="267"/>
                  <a:pt x="8097" y="800"/>
                </a:cubicBezTo>
                <a:cubicBezTo>
                  <a:pt x="7361" y="1332"/>
                  <a:pt x="6990" y="1977"/>
                  <a:pt x="6990" y="2733"/>
                </a:cubicBezTo>
                <a:cubicBezTo>
                  <a:pt x="6990" y="3489"/>
                  <a:pt x="7360" y="4134"/>
                  <a:pt x="8097" y="4666"/>
                </a:cubicBezTo>
                <a:cubicBezTo>
                  <a:pt x="8834" y="5199"/>
                  <a:pt x="9724" y="5462"/>
                  <a:pt x="10771" y="5462"/>
                </a:cubicBezTo>
                <a:cubicBezTo>
                  <a:pt x="11817" y="5462"/>
                  <a:pt x="12708" y="5199"/>
                  <a:pt x="13445" y="4666"/>
                </a:cubicBezTo>
                <a:cubicBezTo>
                  <a:pt x="14182" y="4134"/>
                  <a:pt x="14551" y="3489"/>
                  <a:pt x="14551" y="2733"/>
                </a:cubicBezTo>
                <a:cubicBezTo>
                  <a:pt x="14551" y="1977"/>
                  <a:pt x="14182" y="1333"/>
                  <a:pt x="13445" y="800"/>
                </a:cubicBezTo>
                <a:cubicBezTo>
                  <a:pt x="12708" y="267"/>
                  <a:pt x="11816" y="0"/>
                  <a:pt x="10771" y="0"/>
                </a:cubicBezTo>
                <a:close/>
                <a:moveTo>
                  <a:pt x="7561" y="5989"/>
                </a:moveTo>
                <a:cubicBezTo>
                  <a:pt x="6403" y="5989"/>
                  <a:pt x="5411" y="6424"/>
                  <a:pt x="4590" y="7294"/>
                </a:cubicBezTo>
                <a:lnTo>
                  <a:pt x="274" y="11977"/>
                </a:lnTo>
                <a:cubicBezTo>
                  <a:pt x="94" y="12172"/>
                  <a:pt x="0" y="12385"/>
                  <a:pt x="0" y="12621"/>
                </a:cubicBezTo>
                <a:cubicBezTo>
                  <a:pt x="0" y="12947"/>
                  <a:pt x="157" y="13224"/>
                  <a:pt x="472" y="13451"/>
                </a:cubicBezTo>
                <a:cubicBezTo>
                  <a:pt x="787" y="13679"/>
                  <a:pt x="1169" y="13792"/>
                  <a:pt x="1619" y="13792"/>
                </a:cubicBezTo>
                <a:cubicBezTo>
                  <a:pt x="2193" y="13792"/>
                  <a:pt x="2644" y="13619"/>
                  <a:pt x="2971" y="13270"/>
                </a:cubicBezTo>
                <a:lnTo>
                  <a:pt x="6804" y="9109"/>
                </a:lnTo>
                <a:lnTo>
                  <a:pt x="7561" y="9109"/>
                </a:lnTo>
                <a:lnTo>
                  <a:pt x="7561" y="10722"/>
                </a:lnTo>
                <a:lnTo>
                  <a:pt x="3396" y="15734"/>
                </a:lnTo>
                <a:cubicBezTo>
                  <a:pt x="3295" y="15855"/>
                  <a:pt x="3245" y="15987"/>
                  <a:pt x="3245" y="16134"/>
                </a:cubicBezTo>
                <a:cubicBezTo>
                  <a:pt x="3245" y="16345"/>
                  <a:pt x="3351" y="16531"/>
                  <a:pt x="3565" y="16685"/>
                </a:cubicBezTo>
                <a:cubicBezTo>
                  <a:pt x="3778" y="16840"/>
                  <a:pt x="4029" y="16917"/>
                  <a:pt x="4322" y="16917"/>
                </a:cubicBezTo>
                <a:lnTo>
                  <a:pt x="7561" y="16917"/>
                </a:lnTo>
                <a:lnTo>
                  <a:pt x="7561" y="20236"/>
                </a:lnTo>
                <a:cubicBezTo>
                  <a:pt x="7561" y="20610"/>
                  <a:pt x="7743" y="20932"/>
                  <a:pt x="8115" y="21200"/>
                </a:cubicBezTo>
                <a:cubicBezTo>
                  <a:pt x="8487" y="21468"/>
                  <a:pt x="8931" y="21600"/>
                  <a:pt x="9449" y="21600"/>
                </a:cubicBezTo>
                <a:lnTo>
                  <a:pt x="12151" y="21600"/>
                </a:lnTo>
                <a:cubicBezTo>
                  <a:pt x="12669" y="21600"/>
                  <a:pt x="13114" y="21468"/>
                  <a:pt x="13485" y="21200"/>
                </a:cubicBezTo>
                <a:cubicBezTo>
                  <a:pt x="13857" y="20932"/>
                  <a:pt x="14039" y="20610"/>
                  <a:pt x="14039" y="20236"/>
                </a:cubicBezTo>
                <a:lnTo>
                  <a:pt x="14039" y="16917"/>
                </a:lnTo>
                <a:lnTo>
                  <a:pt x="17278" y="16917"/>
                </a:lnTo>
                <a:cubicBezTo>
                  <a:pt x="17570" y="16917"/>
                  <a:pt x="17827" y="16840"/>
                  <a:pt x="18041" y="16685"/>
                </a:cubicBezTo>
                <a:cubicBezTo>
                  <a:pt x="18254" y="16531"/>
                  <a:pt x="18361" y="16345"/>
                  <a:pt x="18361" y="16134"/>
                </a:cubicBezTo>
                <a:cubicBezTo>
                  <a:pt x="18361" y="15987"/>
                  <a:pt x="18311" y="15855"/>
                  <a:pt x="18210" y="15734"/>
                </a:cubicBezTo>
                <a:lnTo>
                  <a:pt x="14039" y="10722"/>
                </a:lnTo>
                <a:lnTo>
                  <a:pt x="14039" y="9109"/>
                </a:lnTo>
                <a:lnTo>
                  <a:pt x="14802" y="9109"/>
                </a:lnTo>
                <a:lnTo>
                  <a:pt x="18629" y="13270"/>
                </a:lnTo>
                <a:cubicBezTo>
                  <a:pt x="18956" y="13620"/>
                  <a:pt x="19407" y="13792"/>
                  <a:pt x="19981" y="13792"/>
                </a:cubicBezTo>
                <a:cubicBezTo>
                  <a:pt x="20431" y="13792"/>
                  <a:pt x="20813" y="13678"/>
                  <a:pt x="21128" y="13451"/>
                </a:cubicBezTo>
                <a:cubicBezTo>
                  <a:pt x="21443" y="13223"/>
                  <a:pt x="21600" y="12947"/>
                  <a:pt x="21600" y="12621"/>
                </a:cubicBezTo>
                <a:cubicBezTo>
                  <a:pt x="21600" y="12385"/>
                  <a:pt x="21506" y="12172"/>
                  <a:pt x="21326" y="11977"/>
                </a:cubicBezTo>
                <a:lnTo>
                  <a:pt x="17010" y="7294"/>
                </a:lnTo>
                <a:cubicBezTo>
                  <a:pt x="16189" y="6424"/>
                  <a:pt x="15198" y="5989"/>
                  <a:pt x="14039" y="5989"/>
                </a:cubicBezTo>
                <a:lnTo>
                  <a:pt x="7561"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24" name="Freeform: Shape 39">
            <a:extLst>
              <a:ext uri="{FF2B5EF4-FFF2-40B4-BE49-F238E27FC236}">
                <a16:creationId xmlns:a16="http://schemas.microsoft.com/office/drawing/2014/main" xmlns="" id="{8A9A8EA0-A422-4BAF-A18A-4F8D58E25020}"/>
              </a:ext>
            </a:extLst>
          </p:cNvPr>
          <p:cNvSpPr/>
          <p:nvPr/>
        </p:nvSpPr>
        <p:spPr>
          <a:xfrm>
            <a:off x="4636198" y="2360925"/>
            <a:ext cx="267008" cy="369333"/>
          </a:xfrm>
          <a:custGeom>
            <a:avLst/>
            <a:gdLst/>
            <a:ahLst/>
            <a:cxnLst>
              <a:cxn ang="0">
                <a:pos x="wd2" y="hd2"/>
              </a:cxn>
              <a:cxn ang="5400000">
                <a:pos x="wd2" y="hd2"/>
              </a:cxn>
              <a:cxn ang="10800000">
                <a:pos x="wd2" y="hd2"/>
              </a:cxn>
              <a:cxn ang="16200000">
                <a:pos x="wd2" y="hd2"/>
              </a:cxn>
            </a:cxnLst>
            <a:rect l="0" t="0" r="r" b="b"/>
            <a:pathLst>
              <a:path w="21600" h="21600" extrusionOk="0">
                <a:moveTo>
                  <a:pt x="10771" y="0"/>
                </a:moveTo>
                <a:cubicBezTo>
                  <a:pt x="9724" y="0"/>
                  <a:pt x="8834" y="267"/>
                  <a:pt x="8097" y="800"/>
                </a:cubicBezTo>
                <a:cubicBezTo>
                  <a:pt x="7361" y="1332"/>
                  <a:pt x="6990" y="1977"/>
                  <a:pt x="6990" y="2733"/>
                </a:cubicBezTo>
                <a:cubicBezTo>
                  <a:pt x="6990" y="3489"/>
                  <a:pt x="7360" y="4134"/>
                  <a:pt x="8097" y="4666"/>
                </a:cubicBezTo>
                <a:cubicBezTo>
                  <a:pt x="8834" y="5199"/>
                  <a:pt x="9724" y="5462"/>
                  <a:pt x="10771" y="5462"/>
                </a:cubicBezTo>
                <a:cubicBezTo>
                  <a:pt x="11817" y="5462"/>
                  <a:pt x="12708" y="5199"/>
                  <a:pt x="13445" y="4666"/>
                </a:cubicBezTo>
                <a:cubicBezTo>
                  <a:pt x="14182" y="4134"/>
                  <a:pt x="14551" y="3489"/>
                  <a:pt x="14551" y="2733"/>
                </a:cubicBezTo>
                <a:cubicBezTo>
                  <a:pt x="14551" y="1977"/>
                  <a:pt x="14182" y="1333"/>
                  <a:pt x="13445" y="800"/>
                </a:cubicBezTo>
                <a:cubicBezTo>
                  <a:pt x="12708" y="267"/>
                  <a:pt x="11816" y="0"/>
                  <a:pt x="10771" y="0"/>
                </a:cubicBezTo>
                <a:close/>
                <a:moveTo>
                  <a:pt x="7561" y="5989"/>
                </a:moveTo>
                <a:cubicBezTo>
                  <a:pt x="6403" y="5989"/>
                  <a:pt x="5411" y="6424"/>
                  <a:pt x="4590" y="7294"/>
                </a:cubicBezTo>
                <a:lnTo>
                  <a:pt x="274" y="11977"/>
                </a:lnTo>
                <a:cubicBezTo>
                  <a:pt x="94" y="12172"/>
                  <a:pt x="0" y="12385"/>
                  <a:pt x="0" y="12621"/>
                </a:cubicBezTo>
                <a:cubicBezTo>
                  <a:pt x="0" y="12947"/>
                  <a:pt x="157" y="13224"/>
                  <a:pt x="472" y="13451"/>
                </a:cubicBezTo>
                <a:cubicBezTo>
                  <a:pt x="787" y="13679"/>
                  <a:pt x="1169" y="13792"/>
                  <a:pt x="1619" y="13792"/>
                </a:cubicBezTo>
                <a:cubicBezTo>
                  <a:pt x="2193" y="13792"/>
                  <a:pt x="2644" y="13619"/>
                  <a:pt x="2971" y="13270"/>
                </a:cubicBezTo>
                <a:lnTo>
                  <a:pt x="6804" y="9109"/>
                </a:lnTo>
                <a:lnTo>
                  <a:pt x="7561" y="9109"/>
                </a:lnTo>
                <a:lnTo>
                  <a:pt x="7561" y="10722"/>
                </a:lnTo>
                <a:lnTo>
                  <a:pt x="3396" y="15734"/>
                </a:lnTo>
                <a:cubicBezTo>
                  <a:pt x="3295" y="15855"/>
                  <a:pt x="3245" y="15987"/>
                  <a:pt x="3245" y="16134"/>
                </a:cubicBezTo>
                <a:cubicBezTo>
                  <a:pt x="3245" y="16345"/>
                  <a:pt x="3351" y="16531"/>
                  <a:pt x="3565" y="16685"/>
                </a:cubicBezTo>
                <a:cubicBezTo>
                  <a:pt x="3778" y="16840"/>
                  <a:pt x="4029" y="16917"/>
                  <a:pt x="4322" y="16917"/>
                </a:cubicBezTo>
                <a:lnTo>
                  <a:pt x="7561" y="16917"/>
                </a:lnTo>
                <a:lnTo>
                  <a:pt x="7561" y="20236"/>
                </a:lnTo>
                <a:cubicBezTo>
                  <a:pt x="7561" y="20610"/>
                  <a:pt x="7743" y="20932"/>
                  <a:pt x="8115" y="21200"/>
                </a:cubicBezTo>
                <a:cubicBezTo>
                  <a:pt x="8487" y="21468"/>
                  <a:pt x="8931" y="21600"/>
                  <a:pt x="9449" y="21600"/>
                </a:cubicBezTo>
                <a:lnTo>
                  <a:pt x="12151" y="21600"/>
                </a:lnTo>
                <a:cubicBezTo>
                  <a:pt x="12669" y="21600"/>
                  <a:pt x="13114" y="21468"/>
                  <a:pt x="13485" y="21200"/>
                </a:cubicBezTo>
                <a:cubicBezTo>
                  <a:pt x="13857" y="20932"/>
                  <a:pt x="14039" y="20610"/>
                  <a:pt x="14039" y="20236"/>
                </a:cubicBezTo>
                <a:lnTo>
                  <a:pt x="14039" y="16917"/>
                </a:lnTo>
                <a:lnTo>
                  <a:pt x="17278" y="16917"/>
                </a:lnTo>
                <a:cubicBezTo>
                  <a:pt x="17570" y="16917"/>
                  <a:pt x="17827" y="16840"/>
                  <a:pt x="18041" y="16685"/>
                </a:cubicBezTo>
                <a:cubicBezTo>
                  <a:pt x="18254" y="16531"/>
                  <a:pt x="18361" y="16345"/>
                  <a:pt x="18361" y="16134"/>
                </a:cubicBezTo>
                <a:cubicBezTo>
                  <a:pt x="18361" y="15987"/>
                  <a:pt x="18311" y="15855"/>
                  <a:pt x="18210" y="15734"/>
                </a:cubicBezTo>
                <a:lnTo>
                  <a:pt x="14039" y="10722"/>
                </a:lnTo>
                <a:lnTo>
                  <a:pt x="14039" y="9109"/>
                </a:lnTo>
                <a:lnTo>
                  <a:pt x="14802" y="9109"/>
                </a:lnTo>
                <a:lnTo>
                  <a:pt x="18629" y="13270"/>
                </a:lnTo>
                <a:cubicBezTo>
                  <a:pt x="18956" y="13620"/>
                  <a:pt x="19407" y="13792"/>
                  <a:pt x="19981" y="13792"/>
                </a:cubicBezTo>
                <a:cubicBezTo>
                  <a:pt x="20431" y="13792"/>
                  <a:pt x="20813" y="13678"/>
                  <a:pt x="21128" y="13451"/>
                </a:cubicBezTo>
                <a:cubicBezTo>
                  <a:pt x="21443" y="13223"/>
                  <a:pt x="21600" y="12947"/>
                  <a:pt x="21600" y="12621"/>
                </a:cubicBezTo>
                <a:cubicBezTo>
                  <a:pt x="21600" y="12385"/>
                  <a:pt x="21506" y="12172"/>
                  <a:pt x="21326" y="11977"/>
                </a:cubicBezTo>
                <a:lnTo>
                  <a:pt x="17010" y="7294"/>
                </a:lnTo>
                <a:cubicBezTo>
                  <a:pt x="16189" y="6424"/>
                  <a:pt x="15198" y="5989"/>
                  <a:pt x="14039" y="5989"/>
                </a:cubicBezTo>
                <a:lnTo>
                  <a:pt x="7561"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68" name="Freeform: Shape 39">
            <a:extLst>
              <a:ext uri="{FF2B5EF4-FFF2-40B4-BE49-F238E27FC236}">
                <a16:creationId xmlns:a16="http://schemas.microsoft.com/office/drawing/2014/main" xmlns="" id="{4538101F-80AE-45D4-AF14-37C093E9229D}"/>
              </a:ext>
            </a:extLst>
          </p:cNvPr>
          <p:cNvSpPr/>
          <p:nvPr/>
        </p:nvSpPr>
        <p:spPr>
          <a:xfrm>
            <a:off x="3502919" y="4674377"/>
            <a:ext cx="267008" cy="369333"/>
          </a:xfrm>
          <a:custGeom>
            <a:avLst/>
            <a:gdLst/>
            <a:ahLst/>
            <a:cxnLst>
              <a:cxn ang="0">
                <a:pos x="wd2" y="hd2"/>
              </a:cxn>
              <a:cxn ang="5400000">
                <a:pos x="wd2" y="hd2"/>
              </a:cxn>
              <a:cxn ang="10800000">
                <a:pos x="wd2" y="hd2"/>
              </a:cxn>
              <a:cxn ang="16200000">
                <a:pos x="wd2" y="hd2"/>
              </a:cxn>
            </a:cxnLst>
            <a:rect l="0" t="0" r="r" b="b"/>
            <a:pathLst>
              <a:path w="21600" h="21600" extrusionOk="0">
                <a:moveTo>
                  <a:pt x="10771" y="0"/>
                </a:moveTo>
                <a:cubicBezTo>
                  <a:pt x="9724" y="0"/>
                  <a:pt x="8834" y="267"/>
                  <a:pt x="8097" y="800"/>
                </a:cubicBezTo>
                <a:cubicBezTo>
                  <a:pt x="7361" y="1332"/>
                  <a:pt x="6990" y="1977"/>
                  <a:pt x="6990" y="2733"/>
                </a:cubicBezTo>
                <a:cubicBezTo>
                  <a:pt x="6990" y="3489"/>
                  <a:pt x="7360" y="4134"/>
                  <a:pt x="8097" y="4666"/>
                </a:cubicBezTo>
                <a:cubicBezTo>
                  <a:pt x="8834" y="5199"/>
                  <a:pt x="9724" y="5462"/>
                  <a:pt x="10771" y="5462"/>
                </a:cubicBezTo>
                <a:cubicBezTo>
                  <a:pt x="11817" y="5462"/>
                  <a:pt x="12708" y="5199"/>
                  <a:pt x="13445" y="4666"/>
                </a:cubicBezTo>
                <a:cubicBezTo>
                  <a:pt x="14182" y="4134"/>
                  <a:pt x="14551" y="3489"/>
                  <a:pt x="14551" y="2733"/>
                </a:cubicBezTo>
                <a:cubicBezTo>
                  <a:pt x="14551" y="1977"/>
                  <a:pt x="14182" y="1333"/>
                  <a:pt x="13445" y="800"/>
                </a:cubicBezTo>
                <a:cubicBezTo>
                  <a:pt x="12708" y="267"/>
                  <a:pt x="11816" y="0"/>
                  <a:pt x="10771" y="0"/>
                </a:cubicBezTo>
                <a:close/>
                <a:moveTo>
                  <a:pt x="7561" y="5989"/>
                </a:moveTo>
                <a:cubicBezTo>
                  <a:pt x="6403" y="5989"/>
                  <a:pt x="5411" y="6424"/>
                  <a:pt x="4590" y="7294"/>
                </a:cubicBezTo>
                <a:lnTo>
                  <a:pt x="274" y="11977"/>
                </a:lnTo>
                <a:cubicBezTo>
                  <a:pt x="94" y="12172"/>
                  <a:pt x="0" y="12385"/>
                  <a:pt x="0" y="12621"/>
                </a:cubicBezTo>
                <a:cubicBezTo>
                  <a:pt x="0" y="12947"/>
                  <a:pt x="157" y="13224"/>
                  <a:pt x="472" y="13451"/>
                </a:cubicBezTo>
                <a:cubicBezTo>
                  <a:pt x="787" y="13679"/>
                  <a:pt x="1169" y="13792"/>
                  <a:pt x="1619" y="13792"/>
                </a:cubicBezTo>
                <a:cubicBezTo>
                  <a:pt x="2193" y="13792"/>
                  <a:pt x="2644" y="13619"/>
                  <a:pt x="2971" y="13270"/>
                </a:cubicBezTo>
                <a:lnTo>
                  <a:pt x="6804" y="9109"/>
                </a:lnTo>
                <a:lnTo>
                  <a:pt x="7561" y="9109"/>
                </a:lnTo>
                <a:lnTo>
                  <a:pt x="7561" y="10722"/>
                </a:lnTo>
                <a:lnTo>
                  <a:pt x="3396" y="15734"/>
                </a:lnTo>
                <a:cubicBezTo>
                  <a:pt x="3295" y="15855"/>
                  <a:pt x="3245" y="15987"/>
                  <a:pt x="3245" y="16134"/>
                </a:cubicBezTo>
                <a:cubicBezTo>
                  <a:pt x="3245" y="16345"/>
                  <a:pt x="3351" y="16531"/>
                  <a:pt x="3565" y="16685"/>
                </a:cubicBezTo>
                <a:cubicBezTo>
                  <a:pt x="3778" y="16840"/>
                  <a:pt x="4029" y="16917"/>
                  <a:pt x="4322" y="16917"/>
                </a:cubicBezTo>
                <a:lnTo>
                  <a:pt x="7561" y="16917"/>
                </a:lnTo>
                <a:lnTo>
                  <a:pt x="7561" y="20236"/>
                </a:lnTo>
                <a:cubicBezTo>
                  <a:pt x="7561" y="20610"/>
                  <a:pt x="7743" y="20932"/>
                  <a:pt x="8115" y="21200"/>
                </a:cubicBezTo>
                <a:cubicBezTo>
                  <a:pt x="8487" y="21468"/>
                  <a:pt x="8931" y="21600"/>
                  <a:pt x="9449" y="21600"/>
                </a:cubicBezTo>
                <a:lnTo>
                  <a:pt x="12151" y="21600"/>
                </a:lnTo>
                <a:cubicBezTo>
                  <a:pt x="12669" y="21600"/>
                  <a:pt x="13114" y="21468"/>
                  <a:pt x="13485" y="21200"/>
                </a:cubicBezTo>
                <a:cubicBezTo>
                  <a:pt x="13857" y="20932"/>
                  <a:pt x="14039" y="20610"/>
                  <a:pt x="14039" y="20236"/>
                </a:cubicBezTo>
                <a:lnTo>
                  <a:pt x="14039" y="16917"/>
                </a:lnTo>
                <a:lnTo>
                  <a:pt x="17278" y="16917"/>
                </a:lnTo>
                <a:cubicBezTo>
                  <a:pt x="17570" y="16917"/>
                  <a:pt x="17827" y="16840"/>
                  <a:pt x="18041" y="16685"/>
                </a:cubicBezTo>
                <a:cubicBezTo>
                  <a:pt x="18254" y="16531"/>
                  <a:pt x="18361" y="16345"/>
                  <a:pt x="18361" y="16134"/>
                </a:cubicBezTo>
                <a:cubicBezTo>
                  <a:pt x="18361" y="15987"/>
                  <a:pt x="18311" y="15855"/>
                  <a:pt x="18210" y="15734"/>
                </a:cubicBezTo>
                <a:lnTo>
                  <a:pt x="14039" y="10722"/>
                </a:lnTo>
                <a:lnTo>
                  <a:pt x="14039" y="9109"/>
                </a:lnTo>
                <a:lnTo>
                  <a:pt x="14802" y="9109"/>
                </a:lnTo>
                <a:lnTo>
                  <a:pt x="18629" y="13270"/>
                </a:lnTo>
                <a:cubicBezTo>
                  <a:pt x="18956" y="13620"/>
                  <a:pt x="19407" y="13792"/>
                  <a:pt x="19981" y="13792"/>
                </a:cubicBezTo>
                <a:cubicBezTo>
                  <a:pt x="20431" y="13792"/>
                  <a:pt x="20813" y="13678"/>
                  <a:pt x="21128" y="13451"/>
                </a:cubicBezTo>
                <a:cubicBezTo>
                  <a:pt x="21443" y="13223"/>
                  <a:pt x="21600" y="12947"/>
                  <a:pt x="21600" y="12621"/>
                </a:cubicBezTo>
                <a:cubicBezTo>
                  <a:pt x="21600" y="12385"/>
                  <a:pt x="21506" y="12172"/>
                  <a:pt x="21326" y="11977"/>
                </a:cubicBezTo>
                <a:lnTo>
                  <a:pt x="17010" y="7294"/>
                </a:lnTo>
                <a:cubicBezTo>
                  <a:pt x="16189" y="6424"/>
                  <a:pt x="15198" y="5989"/>
                  <a:pt x="14039" y="5989"/>
                </a:cubicBezTo>
                <a:lnTo>
                  <a:pt x="7561"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69" name="Freeform: Shape 36">
            <a:extLst>
              <a:ext uri="{FF2B5EF4-FFF2-40B4-BE49-F238E27FC236}">
                <a16:creationId xmlns:a16="http://schemas.microsoft.com/office/drawing/2014/main" xmlns="" id="{7413082F-930B-44C9-8DC0-7CFE59774FBC}"/>
              </a:ext>
            </a:extLst>
          </p:cNvPr>
          <p:cNvSpPr/>
          <p:nvPr/>
        </p:nvSpPr>
        <p:spPr>
          <a:xfrm>
            <a:off x="3530888" y="4212337"/>
            <a:ext cx="214817" cy="371475"/>
          </a:xfrm>
          <a:custGeom>
            <a:avLst/>
            <a:gdLst/>
            <a:ahLst/>
            <a:cxnLst>
              <a:cxn ang="0">
                <a:pos x="wd2" y="hd2"/>
              </a:cxn>
              <a:cxn ang="5400000">
                <a:pos x="wd2" y="hd2"/>
              </a:cxn>
              <a:cxn ang="10800000">
                <a:pos x="wd2" y="hd2"/>
              </a:cxn>
              <a:cxn ang="16200000">
                <a:pos x="wd2" y="hd2"/>
              </a:cxn>
            </a:cxnLst>
            <a:rect l="0" t="0" r="r" b="b"/>
            <a:pathLst>
              <a:path w="21600" h="21600" extrusionOk="0">
                <a:moveTo>
                  <a:pt x="10552" y="0"/>
                </a:moveTo>
                <a:cubicBezTo>
                  <a:pt x="9244" y="0"/>
                  <a:pt x="8131" y="263"/>
                  <a:pt x="7210" y="796"/>
                </a:cubicBezTo>
                <a:cubicBezTo>
                  <a:pt x="6289" y="1328"/>
                  <a:pt x="5826" y="1977"/>
                  <a:pt x="5826" y="2733"/>
                </a:cubicBezTo>
                <a:cubicBezTo>
                  <a:pt x="5826" y="3489"/>
                  <a:pt x="6289" y="4134"/>
                  <a:pt x="7210" y="4666"/>
                </a:cubicBezTo>
                <a:cubicBezTo>
                  <a:pt x="8131" y="5199"/>
                  <a:pt x="9245" y="5462"/>
                  <a:pt x="10552" y="5462"/>
                </a:cubicBezTo>
                <a:cubicBezTo>
                  <a:pt x="11859" y="5462"/>
                  <a:pt x="12974" y="5199"/>
                  <a:pt x="13895" y="4666"/>
                </a:cubicBezTo>
                <a:cubicBezTo>
                  <a:pt x="14815" y="4134"/>
                  <a:pt x="15279" y="3489"/>
                  <a:pt x="15279" y="2733"/>
                </a:cubicBezTo>
                <a:cubicBezTo>
                  <a:pt x="15279" y="1977"/>
                  <a:pt x="14815" y="1329"/>
                  <a:pt x="13895" y="796"/>
                </a:cubicBezTo>
                <a:cubicBezTo>
                  <a:pt x="12974" y="263"/>
                  <a:pt x="11859" y="0"/>
                  <a:pt x="10552" y="0"/>
                </a:cubicBezTo>
                <a:close/>
                <a:moveTo>
                  <a:pt x="4049" y="5989"/>
                </a:moveTo>
                <a:cubicBezTo>
                  <a:pt x="2924" y="5989"/>
                  <a:pt x="1967" y="6216"/>
                  <a:pt x="1180" y="6671"/>
                </a:cubicBezTo>
                <a:cubicBezTo>
                  <a:pt x="394" y="7126"/>
                  <a:pt x="0" y="7679"/>
                  <a:pt x="0" y="8330"/>
                </a:cubicBezTo>
                <a:lnTo>
                  <a:pt x="0" y="13405"/>
                </a:lnTo>
                <a:cubicBezTo>
                  <a:pt x="0" y="13730"/>
                  <a:pt x="197" y="14006"/>
                  <a:pt x="590" y="14234"/>
                </a:cubicBezTo>
                <a:cubicBezTo>
                  <a:pt x="984" y="14462"/>
                  <a:pt x="1462" y="14575"/>
                  <a:pt x="2025" y="14575"/>
                </a:cubicBezTo>
                <a:cubicBezTo>
                  <a:pt x="2587" y="14575"/>
                  <a:pt x="3065" y="14462"/>
                  <a:pt x="3459" y="14234"/>
                </a:cubicBezTo>
                <a:cubicBezTo>
                  <a:pt x="3852" y="14006"/>
                  <a:pt x="4049" y="13730"/>
                  <a:pt x="4049" y="13405"/>
                </a:cubicBezTo>
                <a:lnTo>
                  <a:pt x="4049" y="9109"/>
                </a:lnTo>
                <a:lnTo>
                  <a:pt x="5404" y="9109"/>
                </a:lnTo>
                <a:lnTo>
                  <a:pt x="5404" y="20236"/>
                </a:lnTo>
                <a:cubicBezTo>
                  <a:pt x="5404" y="20610"/>
                  <a:pt x="5632" y="20928"/>
                  <a:pt x="6095" y="21196"/>
                </a:cubicBezTo>
                <a:cubicBezTo>
                  <a:pt x="6559" y="21464"/>
                  <a:pt x="7117" y="21600"/>
                  <a:pt x="7763" y="21600"/>
                </a:cubicBezTo>
                <a:cubicBezTo>
                  <a:pt x="8410" y="21600"/>
                  <a:pt x="8967" y="21464"/>
                  <a:pt x="9431" y="21196"/>
                </a:cubicBezTo>
                <a:cubicBezTo>
                  <a:pt x="9895" y="20928"/>
                  <a:pt x="10123" y="20610"/>
                  <a:pt x="10123" y="20236"/>
                </a:cubicBezTo>
                <a:lnTo>
                  <a:pt x="10123" y="14575"/>
                </a:lnTo>
                <a:lnTo>
                  <a:pt x="11477" y="14575"/>
                </a:lnTo>
                <a:lnTo>
                  <a:pt x="11477" y="20236"/>
                </a:lnTo>
                <a:cubicBezTo>
                  <a:pt x="11477" y="20610"/>
                  <a:pt x="11705" y="20932"/>
                  <a:pt x="12169" y="21200"/>
                </a:cubicBezTo>
                <a:cubicBezTo>
                  <a:pt x="12633" y="21468"/>
                  <a:pt x="13190" y="21600"/>
                  <a:pt x="13837" y="21600"/>
                </a:cubicBezTo>
                <a:cubicBezTo>
                  <a:pt x="14484" y="21600"/>
                  <a:pt x="15041" y="21468"/>
                  <a:pt x="15505" y="21200"/>
                </a:cubicBezTo>
                <a:cubicBezTo>
                  <a:pt x="15968" y="20931"/>
                  <a:pt x="16196" y="20610"/>
                  <a:pt x="16196" y="20236"/>
                </a:cubicBezTo>
                <a:lnTo>
                  <a:pt x="16196" y="9109"/>
                </a:lnTo>
                <a:lnTo>
                  <a:pt x="17551" y="9109"/>
                </a:lnTo>
                <a:lnTo>
                  <a:pt x="17551" y="13405"/>
                </a:lnTo>
                <a:cubicBezTo>
                  <a:pt x="17551" y="13730"/>
                  <a:pt x="17746" y="14007"/>
                  <a:pt x="18141" y="14234"/>
                </a:cubicBezTo>
                <a:cubicBezTo>
                  <a:pt x="18534" y="14462"/>
                  <a:pt x="19013" y="14575"/>
                  <a:pt x="19575" y="14575"/>
                </a:cubicBezTo>
                <a:cubicBezTo>
                  <a:pt x="20138" y="14575"/>
                  <a:pt x="20617" y="14462"/>
                  <a:pt x="21010" y="14234"/>
                </a:cubicBezTo>
                <a:cubicBezTo>
                  <a:pt x="21403" y="14007"/>
                  <a:pt x="21600" y="13730"/>
                  <a:pt x="21600" y="13405"/>
                </a:cubicBezTo>
                <a:lnTo>
                  <a:pt x="21600" y="8330"/>
                </a:lnTo>
                <a:cubicBezTo>
                  <a:pt x="21600" y="7679"/>
                  <a:pt x="21208" y="7126"/>
                  <a:pt x="20420" y="6671"/>
                </a:cubicBezTo>
                <a:cubicBezTo>
                  <a:pt x="19633" y="6216"/>
                  <a:pt x="18675" y="5989"/>
                  <a:pt x="17551" y="5989"/>
                </a:cubicBezTo>
                <a:lnTo>
                  <a:pt x="4049"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70" name="Freeform: Shape 36">
            <a:extLst>
              <a:ext uri="{FF2B5EF4-FFF2-40B4-BE49-F238E27FC236}">
                <a16:creationId xmlns:a16="http://schemas.microsoft.com/office/drawing/2014/main" xmlns="" id="{26A85766-D6D0-4205-9716-462556E9E69B}"/>
              </a:ext>
            </a:extLst>
          </p:cNvPr>
          <p:cNvSpPr/>
          <p:nvPr/>
        </p:nvSpPr>
        <p:spPr>
          <a:xfrm>
            <a:off x="3891369" y="4212337"/>
            <a:ext cx="214817" cy="371475"/>
          </a:xfrm>
          <a:custGeom>
            <a:avLst/>
            <a:gdLst/>
            <a:ahLst/>
            <a:cxnLst>
              <a:cxn ang="0">
                <a:pos x="wd2" y="hd2"/>
              </a:cxn>
              <a:cxn ang="5400000">
                <a:pos x="wd2" y="hd2"/>
              </a:cxn>
              <a:cxn ang="10800000">
                <a:pos x="wd2" y="hd2"/>
              </a:cxn>
              <a:cxn ang="16200000">
                <a:pos x="wd2" y="hd2"/>
              </a:cxn>
            </a:cxnLst>
            <a:rect l="0" t="0" r="r" b="b"/>
            <a:pathLst>
              <a:path w="21600" h="21600" extrusionOk="0">
                <a:moveTo>
                  <a:pt x="10552" y="0"/>
                </a:moveTo>
                <a:cubicBezTo>
                  <a:pt x="9244" y="0"/>
                  <a:pt x="8131" y="263"/>
                  <a:pt x="7210" y="796"/>
                </a:cubicBezTo>
                <a:cubicBezTo>
                  <a:pt x="6289" y="1328"/>
                  <a:pt x="5826" y="1977"/>
                  <a:pt x="5826" y="2733"/>
                </a:cubicBezTo>
                <a:cubicBezTo>
                  <a:pt x="5826" y="3489"/>
                  <a:pt x="6289" y="4134"/>
                  <a:pt x="7210" y="4666"/>
                </a:cubicBezTo>
                <a:cubicBezTo>
                  <a:pt x="8131" y="5199"/>
                  <a:pt x="9245" y="5462"/>
                  <a:pt x="10552" y="5462"/>
                </a:cubicBezTo>
                <a:cubicBezTo>
                  <a:pt x="11859" y="5462"/>
                  <a:pt x="12974" y="5199"/>
                  <a:pt x="13895" y="4666"/>
                </a:cubicBezTo>
                <a:cubicBezTo>
                  <a:pt x="14815" y="4134"/>
                  <a:pt x="15279" y="3489"/>
                  <a:pt x="15279" y="2733"/>
                </a:cubicBezTo>
                <a:cubicBezTo>
                  <a:pt x="15279" y="1977"/>
                  <a:pt x="14815" y="1329"/>
                  <a:pt x="13895" y="796"/>
                </a:cubicBezTo>
                <a:cubicBezTo>
                  <a:pt x="12974" y="263"/>
                  <a:pt x="11859" y="0"/>
                  <a:pt x="10552" y="0"/>
                </a:cubicBezTo>
                <a:close/>
                <a:moveTo>
                  <a:pt x="4049" y="5989"/>
                </a:moveTo>
                <a:cubicBezTo>
                  <a:pt x="2924" y="5989"/>
                  <a:pt x="1967" y="6216"/>
                  <a:pt x="1180" y="6671"/>
                </a:cubicBezTo>
                <a:cubicBezTo>
                  <a:pt x="394" y="7126"/>
                  <a:pt x="0" y="7679"/>
                  <a:pt x="0" y="8330"/>
                </a:cubicBezTo>
                <a:lnTo>
                  <a:pt x="0" y="13405"/>
                </a:lnTo>
                <a:cubicBezTo>
                  <a:pt x="0" y="13730"/>
                  <a:pt x="197" y="14006"/>
                  <a:pt x="590" y="14234"/>
                </a:cubicBezTo>
                <a:cubicBezTo>
                  <a:pt x="984" y="14462"/>
                  <a:pt x="1462" y="14575"/>
                  <a:pt x="2025" y="14575"/>
                </a:cubicBezTo>
                <a:cubicBezTo>
                  <a:pt x="2587" y="14575"/>
                  <a:pt x="3065" y="14462"/>
                  <a:pt x="3459" y="14234"/>
                </a:cubicBezTo>
                <a:cubicBezTo>
                  <a:pt x="3852" y="14006"/>
                  <a:pt x="4049" y="13730"/>
                  <a:pt x="4049" y="13405"/>
                </a:cubicBezTo>
                <a:lnTo>
                  <a:pt x="4049" y="9109"/>
                </a:lnTo>
                <a:lnTo>
                  <a:pt x="5404" y="9109"/>
                </a:lnTo>
                <a:lnTo>
                  <a:pt x="5404" y="20236"/>
                </a:lnTo>
                <a:cubicBezTo>
                  <a:pt x="5404" y="20610"/>
                  <a:pt x="5632" y="20928"/>
                  <a:pt x="6095" y="21196"/>
                </a:cubicBezTo>
                <a:cubicBezTo>
                  <a:pt x="6559" y="21464"/>
                  <a:pt x="7117" y="21600"/>
                  <a:pt x="7763" y="21600"/>
                </a:cubicBezTo>
                <a:cubicBezTo>
                  <a:pt x="8410" y="21600"/>
                  <a:pt x="8967" y="21464"/>
                  <a:pt x="9431" y="21196"/>
                </a:cubicBezTo>
                <a:cubicBezTo>
                  <a:pt x="9895" y="20928"/>
                  <a:pt x="10123" y="20610"/>
                  <a:pt x="10123" y="20236"/>
                </a:cubicBezTo>
                <a:lnTo>
                  <a:pt x="10123" y="14575"/>
                </a:lnTo>
                <a:lnTo>
                  <a:pt x="11477" y="14575"/>
                </a:lnTo>
                <a:lnTo>
                  <a:pt x="11477" y="20236"/>
                </a:lnTo>
                <a:cubicBezTo>
                  <a:pt x="11477" y="20610"/>
                  <a:pt x="11705" y="20932"/>
                  <a:pt x="12169" y="21200"/>
                </a:cubicBezTo>
                <a:cubicBezTo>
                  <a:pt x="12633" y="21468"/>
                  <a:pt x="13190" y="21600"/>
                  <a:pt x="13837" y="21600"/>
                </a:cubicBezTo>
                <a:cubicBezTo>
                  <a:pt x="14484" y="21600"/>
                  <a:pt x="15041" y="21468"/>
                  <a:pt x="15505" y="21200"/>
                </a:cubicBezTo>
                <a:cubicBezTo>
                  <a:pt x="15968" y="20931"/>
                  <a:pt x="16196" y="20610"/>
                  <a:pt x="16196" y="20236"/>
                </a:cubicBezTo>
                <a:lnTo>
                  <a:pt x="16196" y="9109"/>
                </a:lnTo>
                <a:lnTo>
                  <a:pt x="17551" y="9109"/>
                </a:lnTo>
                <a:lnTo>
                  <a:pt x="17551" y="13405"/>
                </a:lnTo>
                <a:cubicBezTo>
                  <a:pt x="17551" y="13730"/>
                  <a:pt x="17746" y="14007"/>
                  <a:pt x="18141" y="14234"/>
                </a:cubicBezTo>
                <a:cubicBezTo>
                  <a:pt x="18534" y="14462"/>
                  <a:pt x="19013" y="14575"/>
                  <a:pt x="19575" y="14575"/>
                </a:cubicBezTo>
                <a:cubicBezTo>
                  <a:pt x="20138" y="14575"/>
                  <a:pt x="20617" y="14462"/>
                  <a:pt x="21010" y="14234"/>
                </a:cubicBezTo>
                <a:cubicBezTo>
                  <a:pt x="21403" y="14007"/>
                  <a:pt x="21600" y="13730"/>
                  <a:pt x="21600" y="13405"/>
                </a:cubicBezTo>
                <a:lnTo>
                  <a:pt x="21600" y="8330"/>
                </a:lnTo>
                <a:cubicBezTo>
                  <a:pt x="21600" y="7679"/>
                  <a:pt x="21208" y="7126"/>
                  <a:pt x="20420" y="6671"/>
                </a:cubicBezTo>
                <a:cubicBezTo>
                  <a:pt x="19633" y="6216"/>
                  <a:pt x="18675" y="5989"/>
                  <a:pt x="17551" y="5989"/>
                </a:cubicBezTo>
                <a:lnTo>
                  <a:pt x="4049"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71" name="Freeform: Shape 36">
            <a:extLst>
              <a:ext uri="{FF2B5EF4-FFF2-40B4-BE49-F238E27FC236}">
                <a16:creationId xmlns:a16="http://schemas.microsoft.com/office/drawing/2014/main" xmlns="" id="{70B62C6A-7A9D-4EF7-B95A-9F9760531117}"/>
              </a:ext>
            </a:extLst>
          </p:cNvPr>
          <p:cNvSpPr/>
          <p:nvPr/>
        </p:nvSpPr>
        <p:spPr>
          <a:xfrm>
            <a:off x="4251850" y="4212337"/>
            <a:ext cx="214817" cy="371475"/>
          </a:xfrm>
          <a:custGeom>
            <a:avLst/>
            <a:gdLst/>
            <a:ahLst/>
            <a:cxnLst>
              <a:cxn ang="0">
                <a:pos x="wd2" y="hd2"/>
              </a:cxn>
              <a:cxn ang="5400000">
                <a:pos x="wd2" y="hd2"/>
              </a:cxn>
              <a:cxn ang="10800000">
                <a:pos x="wd2" y="hd2"/>
              </a:cxn>
              <a:cxn ang="16200000">
                <a:pos x="wd2" y="hd2"/>
              </a:cxn>
            </a:cxnLst>
            <a:rect l="0" t="0" r="r" b="b"/>
            <a:pathLst>
              <a:path w="21600" h="21600" extrusionOk="0">
                <a:moveTo>
                  <a:pt x="10552" y="0"/>
                </a:moveTo>
                <a:cubicBezTo>
                  <a:pt x="9244" y="0"/>
                  <a:pt x="8131" y="263"/>
                  <a:pt x="7210" y="796"/>
                </a:cubicBezTo>
                <a:cubicBezTo>
                  <a:pt x="6289" y="1328"/>
                  <a:pt x="5826" y="1977"/>
                  <a:pt x="5826" y="2733"/>
                </a:cubicBezTo>
                <a:cubicBezTo>
                  <a:pt x="5826" y="3489"/>
                  <a:pt x="6289" y="4134"/>
                  <a:pt x="7210" y="4666"/>
                </a:cubicBezTo>
                <a:cubicBezTo>
                  <a:pt x="8131" y="5199"/>
                  <a:pt x="9245" y="5462"/>
                  <a:pt x="10552" y="5462"/>
                </a:cubicBezTo>
                <a:cubicBezTo>
                  <a:pt x="11859" y="5462"/>
                  <a:pt x="12974" y="5199"/>
                  <a:pt x="13895" y="4666"/>
                </a:cubicBezTo>
                <a:cubicBezTo>
                  <a:pt x="14815" y="4134"/>
                  <a:pt x="15279" y="3489"/>
                  <a:pt x="15279" y="2733"/>
                </a:cubicBezTo>
                <a:cubicBezTo>
                  <a:pt x="15279" y="1977"/>
                  <a:pt x="14815" y="1329"/>
                  <a:pt x="13895" y="796"/>
                </a:cubicBezTo>
                <a:cubicBezTo>
                  <a:pt x="12974" y="263"/>
                  <a:pt x="11859" y="0"/>
                  <a:pt x="10552" y="0"/>
                </a:cubicBezTo>
                <a:close/>
                <a:moveTo>
                  <a:pt x="4049" y="5989"/>
                </a:moveTo>
                <a:cubicBezTo>
                  <a:pt x="2924" y="5989"/>
                  <a:pt x="1967" y="6216"/>
                  <a:pt x="1180" y="6671"/>
                </a:cubicBezTo>
                <a:cubicBezTo>
                  <a:pt x="394" y="7126"/>
                  <a:pt x="0" y="7679"/>
                  <a:pt x="0" y="8330"/>
                </a:cubicBezTo>
                <a:lnTo>
                  <a:pt x="0" y="13405"/>
                </a:lnTo>
                <a:cubicBezTo>
                  <a:pt x="0" y="13730"/>
                  <a:pt x="197" y="14006"/>
                  <a:pt x="590" y="14234"/>
                </a:cubicBezTo>
                <a:cubicBezTo>
                  <a:pt x="984" y="14462"/>
                  <a:pt x="1462" y="14575"/>
                  <a:pt x="2025" y="14575"/>
                </a:cubicBezTo>
                <a:cubicBezTo>
                  <a:pt x="2587" y="14575"/>
                  <a:pt x="3065" y="14462"/>
                  <a:pt x="3459" y="14234"/>
                </a:cubicBezTo>
                <a:cubicBezTo>
                  <a:pt x="3852" y="14006"/>
                  <a:pt x="4049" y="13730"/>
                  <a:pt x="4049" y="13405"/>
                </a:cubicBezTo>
                <a:lnTo>
                  <a:pt x="4049" y="9109"/>
                </a:lnTo>
                <a:lnTo>
                  <a:pt x="5404" y="9109"/>
                </a:lnTo>
                <a:lnTo>
                  <a:pt x="5404" y="20236"/>
                </a:lnTo>
                <a:cubicBezTo>
                  <a:pt x="5404" y="20610"/>
                  <a:pt x="5632" y="20928"/>
                  <a:pt x="6095" y="21196"/>
                </a:cubicBezTo>
                <a:cubicBezTo>
                  <a:pt x="6559" y="21464"/>
                  <a:pt x="7117" y="21600"/>
                  <a:pt x="7763" y="21600"/>
                </a:cubicBezTo>
                <a:cubicBezTo>
                  <a:pt x="8410" y="21600"/>
                  <a:pt x="8967" y="21464"/>
                  <a:pt x="9431" y="21196"/>
                </a:cubicBezTo>
                <a:cubicBezTo>
                  <a:pt x="9895" y="20928"/>
                  <a:pt x="10123" y="20610"/>
                  <a:pt x="10123" y="20236"/>
                </a:cubicBezTo>
                <a:lnTo>
                  <a:pt x="10123" y="14575"/>
                </a:lnTo>
                <a:lnTo>
                  <a:pt x="11477" y="14575"/>
                </a:lnTo>
                <a:lnTo>
                  <a:pt x="11477" y="20236"/>
                </a:lnTo>
                <a:cubicBezTo>
                  <a:pt x="11477" y="20610"/>
                  <a:pt x="11705" y="20932"/>
                  <a:pt x="12169" y="21200"/>
                </a:cubicBezTo>
                <a:cubicBezTo>
                  <a:pt x="12633" y="21468"/>
                  <a:pt x="13190" y="21600"/>
                  <a:pt x="13837" y="21600"/>
                </a:cubicBezTo>
                <a:cubicBezTo>
                  <a:pt x="14484" y="21600"/>
                  <a:pt x="15041" y="21468"/>
                  <a:pt x="15505" y="21200"/>
                </a:cubicBezTo>
                <a:cubicBezTo>
                  <a:pt x="15968" y="20931"/>
                  <a:pt x="16196" y="20610"/>
                  <a:pt x="16196" y="20236"/>
                </a:cubicBezTo>
                <a:lnTo>
                  <a:pt x="16196" y="9109"/>
                </a:lnTo>
                <a:lnTo>
                  <a:pt x="17551" y="9109"/>
                </a:lnTo>
                <a:lnTo>
                  <a:pt x="17551" y="13405"/>
                </a:lnTo>
                <a:cubicBezTo>
                  <a:pt x="17551" y="13730"/>
                  <a:pt x="17746" y="14007"/>
                  <a:pt x="18141" y="14234"/>
                </a:cubicBezTo>
                <a:cubicBezTo>
                  <a:pt x="18534" y="14462"/>
                  <a:pt x="19013" y="14575"/>
                  <a:pt x="19575" y="14575"/>
                </a:cubicBezTo>
                <a:cubicBezTo>
                  <a:pt x="20138" y="14575"/>
                  <a:pt x="20617" y="14462"/>
                  <a:pt x="21010" y="14234"/>
                </a:cubicBezTo>
                <a:cubicBezTo>
                  <a:pt x="21403" y="14007"/>
                  <a:pt x="21600" y="13730"/>
                  <a:pt x="21600" y="13405"/>
                </a:cubicBezTo>
                <a:lnTo>
                  <a:pt x="21600" y="8330"/>
                </a:lnTo>
                <a:cubicBezTo>
                  <a:pt x="21600" y="7679"/>
                  <a:pt x="21208" y="7126"/>
                  <a:pt x="20420" y="6671"/>
                </a:cubicBezTo>
                <a:cubicBezTo>
                  <a:pt x="19633" y="6216"/>
                  <a:pt x="18675" y="5989"/>
                  <a:pt x="17551" y="5989"/>
                </a:cubicBezTo>
                <a:lnTo>
                  <a:pt x="4049"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72" name="Freeform: Shape 36">
            <a:extLst>
              <a:ext uri="{FF2B5EF4-FFF2-40B4-BE49-F238E27FC236}">
                <a16:creationId xmlns:a16="http://schemas.microsoft.com/office/drawing/2014/main" xmlns="" id="{BB7A183A-F715-4C8D-ACC8-E6DF3921FD44}"/>
              </a:ext>
            </a:extLst>
          </p:cNvPr>
          <p:cNvSpPr/>
          <p:nvPr/>
        </p:nvSpPr>
        <p:spPr>
          <a:xfrm>
            <a:off x="4612331" y="4212337"/>
            <a:ext cx="214817" cy="371475"/>
          </a:xfrm>
          <a:custGeom>
            <a:avLst/>
            <a:gdLst/>
            <a:ahLst/>
            <a:cxnLst>
              <a:cxn ang="0">
                <a:pos x="wd2" y="hd2"/>
              </a:cxn>
              <a:cxn ang="5400000">
                <a:pos x="wd2" y="hd2"/>
              </a:cxn>
              <a:cxn ang="10800000">
                <a:pos x="wd2" y="hd2"/>
              </a:cxn>
              <a:cxn ang="16200000">
                <a:pos x="wd2" y="hd2"/>
              </a:cxn>
            </a:cxnLst>
            <a:rect l="0" t="0" r="r" b="b"/>
            <a:pathLst>
              <a:path w="21600" h="21600" extrusionOk="0">
                <a:moveTo>
                  <a:pt x="10552" y="0"/>
                </a:moveTo>
                <a:cubicBezTo>
                  <a:pt x="9244" y="0"/>
                  <a:pt x="8131" y="263"/>
                  <a:pt x="7210" y="796"/>
                </a:cubicBezTo>
                <a:cubicBezTo>
                  <a:pt x="6289" y="1328"/>
                  <a:pt x="5826" y="1977"/>
                  <a:pt x="5826" y="2733"/>
                </a:cubicBezTo>
                <a:cubicBezTo>
                  <a:pt x="5826" y="3489"/>
                  <a:pt x="6289" y="4134"/>
                  <a:pt x="7210" y="4666"/>
                </a:cubicBezTo>
                <a:cubicBezTo>
                  <a:pt x="8131" y="5199"/>
                  <a:pt x="9245" y="5462"/>
                  <a:pt x="10552" y="5462"/>
                </a:cubicBezTo>
                <a:cubicBezTo>
                  <a:pt x="11859" y="5462"/>
                  <a:pt x="12974" y="5199"/>
                  <a:pt x="13895" y="4666"/>
                </a:cubicBezTo>
                <a:cubicBezTo>
                  <a:pt x="14815" y="4134"/>
                  <a:pt x="15279" y="3489"/>
                  <a:pt x="15279" y="2733"/>
                </a:cubicBezTo>
                <a:cubicBezTo>
                  <a:pt x="15279" y="1977"/>
                  <a:pt x="14815" y="1329"/>
                  <a:pt x="13895" y="796"/>
                </a:cubicBezTo>
                <a:cubicBezTo>
                  <a:pt x="12974" y="263"/>
                  <a:pt x="11859" y="0"/>
                  <a:pt x="10552" y="0"/>
                </a:cubicBezTo>
                <a:close/>
                <a:moveTo>
                  <a:pt x="4049" y="5989"/>
                </a:moveTo>
                <a:cubicBezTo>
                  <a:pt x="2924" y="5989"/>
                  <a:pt x="1967" y="6216"/>
                  <a:pt x="1180" y="6671"/>
                </a:cubicBezTo>
                <a:cubicBezTo>
                  <a:pt x="394" y="7126"/>
                  <a:pt x="0" y="7679"/>
                  <a:pt x="0" y="8330"/>
                </a:cubicBezTo>
                <a:lnTo>
                  <a:pt x="0" y="13405"/>
                </a:lnTo>
                <a:cubicBezTo>
                  <a:pt x="0" y="13730"/>
                  <a:pt x="197" y="14006"/>
                  <a:pt x="590" y="14234"/>
                </a:cubicBezTo>
                <a:cubicBezTo>
                  <a:pt x="984" y="14462"/>
                  <a:pt x="1462" y="14575"/>
                  <a:pt x="2025" y="14575"/>
                </a:cubicBezTo>
                <a:cubicBezTo>
                  <a:pt x="2587" y="14575"/>
                  <a:pt x="3065" y="14462"/>
                  <a:pt x="3459" y="14234"/>
                </a:cubicBezTo>
                <a:cubicBezTo>
                  <a:pt x="3852" y="14006"/>
                  <a:pt x="4049" y="13730"/>
                  <a:pt x="4049" y="13405"/>
                </a:cubicBezTo>
                <a:lnTo>
                  <a:pt x="4049" y="9109"/>
                </a:lnTo>
                <a:lnTo>
                  <a:pt x="5404" y="9109"/>
                </a:lnTo>
                <a:lnTo>
                  <a:pt x="5404" y="20236"/>
                </a:lnTo>
                <a:cubicBezTo>
                  <a:pt x="5404" y="20610"/>
                  <a:pt x="5632" y="20928"/>
                  <a:pt x="6095" y="21196"/>
                </a:cubicBezTo>
                <a:cubicBezTo>
                  <a:pt x="6559" y="21464"/>
                  <a:pt x="7117" y="21600"/>
                  <a:pt x="7763" y="21600"/>
                </a:cubicBezTo>
                <a:cubicBezTo>
                  <a:pt x="8410" y="21600"/>
                  <a:pt x="8967" y="21464"/>
                  <a:pt x="9431" y="21196"/>
                </a:cubicBezTo>
                <a:cubicBezTo>
                  <a:pt x="9895" y="20928"/>
                  <a:pt x="10123" y="20610"/>
                  <a:pt x="10123" y="20236"/>
                </a:cubicBezTo>
                <a:lnTo>
                  <a:pt x="10123" y="14575"/>
                </a:lnTo>
                <a:lnTo>
                  <a:pt x="11477" y="14575"/>
                </a:lnTo>
                <a:lnTo>
                  <a:pt x="11477" y="20236"/>
                </a:lnTo>
                <a:cubicBezTo>
                  <a:pt x="11477" y="20610"/>
                  <a:pt x="11705" y="20932"/>
                  <a:pt x="12169" y="21200"/>
                </a:cubicBezTo>
                <a:cubicBezTo>
                  <a:pt x="12633" y="21468"/>
                  <a:pt x="13190" y="21600"/>
                  <a:pt x="13837" y="21600"/>
                </a:cubicBezTo>
                <a:cubicBezTo>
                  <a:pt x="14484" y="21600"/>
                  <a:pt x="15041" y="21468"/>
                  <a:pt x="15505" y="21200"/>
                </a:cubicBezTo>
                <a:cubicBezTo>
                  <a:pt x="15968" y="20931"/>
                  <a:pt x="16196" y="20610"/>
                  <a:pt x="16196" y="20236"/>
                </a:cubicBezTo>
                <a:lnTo>
                  <a:pt x="16196" y="9109"/>
                </a:lnTo>
                <a:lnTo>
                  <a:pt x="17551" y="9109"/>
                </a:lnTo>
                <a:lnTo>
                  <a:pt x="17551" y="13405"/>
                </a:lnTo>
                <a:cubicBezTo>
                  <a:pt x="17551" y="13730"/>
                  <a:pt x="17746" y="14007"/>
                  <a:pt x="18141" y="14234"/>
                </a:cubicBezTo>
                <a:cubicBezTo>
                  <a:pt x="18534" y="14462"/>
                  <a:pt x="19013" y="14575"/>
                  <a:pt x="19575" y="14575"/>
                </a:cubicBezTo>
                <a:cubicBezTo>
                  <a:pt x="20138" y="14575"/>
                  <a:pt x="20617" y="14462"/>
                  <a:pt x="21010" y="14234"/>
                </a:cubicBezTo>
                <a:cubicBezTo>
                  <a:pt x="21403" y="14007"/>
                  <a:pt x="21600" y="13730"/>
                  <a:pt x="21600" y="13405"/>
                </a:cubicBezTo>
                <a:lnTo>
                  <a:pt x="21600" y="8330"/>
                </a:lnTo>
                <a:cubicBezTo>
                  <a:pt x="21600" y="7679"/>
                  <a:pt x="21208" y="7126"/>
                  <a:pt x="20420" y="6671"/>
                </a:cubicBezTo>
                <a:cubicBezTo>
                  <a:pt x="19633" y="6216"/>
                  <a:pt x="18675" y="5989"/>
                  <a:pt x="17551" y="5989"/>
                </a:cubicBezTo>
                <a:lnTo>
                  <a:pt x="4049"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73" name="Freeform: Shape 36">
            <a:extLst>
              <a:ext uri="{FF2B5EF4-FFF2-40B4-BE49-F238E27FC236}">
                <a16:creationId xmlns:a16="http://schemas.microsoft.com/office/drawing/2014/main" xmlns="" id="{FE19CF4A-AB0A-4B2F-A4CE-DB39C6708D6F}"/>
              </a:ext>
            </a:extLst>
          </p:cNvPr>
          <p:cNvSpPr/>
          <p:nvPr/>
        </p:nvSpPr>
        <p:spPr>
          <a:xfrm>
            <a:off x="4972812" y="4212337"/>
            <a:ext cx="214817" cy="371475"/>
          </a:xfrm>
          <a:custGeom>
            <a:avLst/>
            <a:gdLst/>
            <a:ahLst/>
            <a:cxnLst>
              <a:cxn ang="0">
                <a:pos x="wd2" y="hd2"/>
              </a:cxn>
              <a:cxn ang="5400000">
                <a:pos x="wd2" y="hd2"/>
              </a:cxn>
              <a:cxn ang="10800000">
                <a:pos x="wd2" y="hd2"/>
              </a:cxn>
              <a:cxn ang="16200000">
                <a:pos x="wd2" y="hd2"/>
              </a:cxn>
            </a:cxnLst>
            <a:rect l="0" t="0" r="r" b="b"/>
            <a:pathLst>
              <a:path w="21600" h="21600" extrusionOk="0">
                <a:moveTo>
                  <a:pt x="10552" y="0"/>
                </a:moveTo>
                <a:cubicBezTo>
                  <a:pt x="9244" y="0"/>
                  <a:pt x="8131" y="263"/>
                  <a:pt x="7210" y="796"/>
                </a:cubicBezTo>
                <a:cubicBezTo>
                  <a:pt x="6289" y="1328"/>
                  <a:pt x="5826" y="1977"/>
                  <a:pt x="5826" y="2733"/>
                </a:cubicBezTo>
                <a:cubicBezTo>
                  <a:pt x="5826" y="3489"/>
                  <a:pt x="6289" y="4134"/>
                  <a:pt x="7210" y="4666"/>
                </a:cubicBezTo>
                <a:cubicBezTo>
                  <a:pt x="8131" y="5199"/>
                  <a:pt x="9245" y="5462"/>
                  <a:pt x="10552" y="5462"/>
                </a:cubicBezTo>
                <a:cubicBezTo>
                  <a:pt x="11859" y="5462"/>
                  <a:pt x="12974" y="5199"/>
                  <a:pt x="13895" y="4666"/>
                </a:cubicBezTo>
                <a:cubicBezTo>
                  <a:pt x="14815" y="4134"/>
                  <a:pt x="15279" y="3489"/>
                  <a:pt x="15279" y="2733"/>
                </a:cubicBezTo>
                <a:cubicBezTo>
                  <a:pt x="15279" y="1977"/>
                  <a:pt x="14815" y="1329"/>
                  <a:pt x="13895" y="796"/>
                </a:cubicBezTo>
                <a:cubicBezTo>
                  <a:pt x="12974" y="263"/>
                  <a:pt x="11859" y="0"/>
                  <a:pt x="10552" y="0"/>
                </a:cubicBezTo>
                <a:close/>
                <a:moveTo>
                  <a:pt x="4049" y="5989"/>
                </a:moveTo>
                <a:cubicBezTo>
                  <a:pt x="2924" y="5989"/>
                  <a:pt x="1967" y="6216"/>
                  <a:pt x="1180" y="6671"/>
                </a:cubicBezTo>
                <a:cubicBezTo>
                  <a:pt x="394" y="7126"/>
                  <a:pt x="0" y="7679"/>
                  <a:pt x="0" y="8330"/>
                </a:cubicBezTo>
                <a:lnTo>
                  <a:pt x="0" y="13405"/>
                </a:lnTo>
                <a:cubicBezTo>
                  <a:pt x="0" y="13730"/>
                  <a:pt x="197" y="14006"/>
                  <a:pt x="590" y="14234"/>
                </a:cubicBezTo>
                <a:cubicBezTo>
                  <a:pt x="984" y="14462"/>
                  <a:pt x="1462" y="14575"/>
                  <a:pt x="2025" y="14575"/>
                </a:cubicBezTo>
                <a:cubicBezTo>
                  <a:pt x="2587" y="14575"/>
                  <a:pt x="3065" y="14462"/>
                  <a:pt x="3459" y="14234"/>
                </a:cubicBezTo>
                <a:cubicBezTo>
                  <a:pt x="3852" y="14006"/>
                  <a:pt x="4049" y="13730"/>
                  <a:pt x="4049" y="13405"/>
                </a:cubicBezTo>
                <a:lnTo>
                  <a:pt x="4049" y="9109"/>
                </a:lnTo>
                <a:lnTo>
                  <a:pt x="5404" y="9109"/>
                </a:lnTo>
                <a:lnTo>
                  <a:pt x="5404" y="20236"/>
                </a:lnTo>
                <a:cubicBezTo>
                  <a:pt x="5404" y="20610"/>
                  <a:pt x="5632" y="20928"/>
                  <a:pt x="6095" y="21196"/>
                </a:cubicBezTo>
                <a:cubicBezTo>
                  <a:pt x="6559" y="21464"/>
                  <a:pt x="7117" y="21600"/>
                  <a:pt x="7763" y="21600"/>
                </a:cubicBezTo>
                <a:cubicBezTo>
                  <a:pt x="8410" y="21600"/>
                  <a:pt x="8967" y="21464"/>
                  <a:pt x="9431" y="21196"/>
                </a:cubicBezTo>
                <a:cubicBezTo>
                  <a:pt x="9895" y="20928"/>
                  <a:pt x="10123" y="20610"/>
                  <a:pt x="10123" y="20236"/>
                </a:cubicBezTo>
                <a:lnTo>
                  <a:pt x="10123" y="14575"/>
                </a:lnTo>
                <a:lnTo>
                  <a:pt x="11477" y="14575"/>
                </a:lnTo>
                <a:lnTo>
                  <a:pt x="11477" y="20236"/>
                </a:lnTo>
                <a:cubicBezTo>
                  <a:pt x="11477" y="20610"/>
                  <a:pt x="11705" y="20932"/>
                  <a:pt x="12169" y="21200"/>
                </a:cubicBezTo>
                <a:cubicBezTo>
                  <a:pt x="12633" y="21468"/>
                  <a:pt x="13190" y="21600"/>
                  <a:pt x="13837" y="21600"/>
                </a:cubicBezTo>
                <a:cubicBezTo>
                  <a:pt x="14484" y="21600"/>
                  <a:pt x="15041" y="21468"/>
                  <a:pt x="15505" y="21200"/>
                </a:cubicBezTo>
                <a:cubicBezTo>
                  <a:pt x="15968" y="20931"/>
                  <a:pt x="16196" y="20610"/>
                  <a:pt x="16196" y="20236"/>
                </a:cubicBezTo>
                <a:lnTo>
                  <a:pt x="16196" y="9109"/>
                </a:lnTo>
                <a:lnTo>
                  <a:pt x="17551" y="9109"/>
                </a:lnTo>
                <a:lnTo>
                  <a:pt x="17551" y="13405"/>
                </a:lnTo>
                <a:cubicBezTo>
                  <a:pt x="17551" y="13730"/>
                  <a:pt x="17746" y="14007"/>
                  <a:pt x="18141" y="14234"/>
                </a:cubicBezTo>
                <a:cubicBezTo>
                  <a:pt x="18534" y="14462"/>
                  <a:pt x="19013" y="14575"/>
                  <a:pt x="19575" y="14575"/>
                </a:cubicBezTo>
                <a:cubicBezTo>
                  <a:pt x="20138" y="14575"/>
                  <a:pt x="20617" y="14462"/>
                  <a:pt x="21010" y="14234"/>
                </a:cubicBezTo>
                <a:cubicBezTo>
                  <a:pt x="21403" y="14007"/>
                  <a:pt x="21600" y="13730"/>
                  <a:pt x="21600" y="13405"/>
                </a:cubicBezTo>
                <a:lnTo>
                  <a:pt x="21600" y="8330"/>
                </a:lnTo>
                <a:cubicBezTo>
                  <a:pt x="21600" y="7679"/>
                  <a:pt x="21208" y="7126"/>
                  <a:pt x="20420" y="6671"/>
                </a:cubicBezTo>
                <a:cubicBezTo>
                  <a:pt x="19633" y="6216"/>
                  <a:pt x="18675" y="5989"/>
                  <a:pt x="17551" y="5989"/>
                </a:cubicBezTo>
                <a:lnTo>
                  <a:pt x="4049"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74" name="Freeform: Shape 36">
            <a:extLst>
              <a:ext uri="{FF2B5EF4-FFF2-40B4-BE49-F238E27FC236}">
                <a16:creationId xmlns:a16="http://schemas.microsoft.com/office/drawing/2014/main" xmlns="" id="{1E540ACD-A0E4-45AA-8EDE-03C7DDDDAA5D}"/>
              </a:ext>
            </a:extLst>
          </p:cNvPr>
          <p:cNvSpPr/>
          <p:nvPr/>
        </p:nvSpPr>
        <p:spPr>
          <a:xfrm>
            <a:off x="5333291" y="4212337"/>
            <a:ext cx="214817" cy="371475"/>
          </a:xfrm>
          <a:custGeom>
            <a:avLst/>
            <a:gdLst/>
            <a:ahLst/>
            <a:cxnLst>
              <a:cxn ang="0">
                <a:pos x="wd2" y="hd2"/>
              </a:cxn>
              <a:cxn ang="5400000">
                <a:pos x="wd2" y="hd2"/>
              </a:cxn>
              <a:cxn ang="10800000">
                <a:pos x="wd2" y="hd2"/>
              </a:cxn>
              <a:cxn ang="16200000">
                <a:pos x="wd2" y="hd2"/>
              </a:cxn>
            </a:cxnLst>
            <a:rect l="0" t="0" r="r" b="b"/>
            <a:pathLst>
              <a:path w="21600" h="21600" extrusionOk="0">
                <a:moveTo>
                  <a:pt x="10552" y="0"/>
                </a:moveTo>
                <a:cubicBezTo>
                  <a:pt x="9244" y="0"/>
                  <a:pt x="8131" y="263"/>
                  <a:pt x="7210" y="796"/>
                </a:cubicBezTo>
                <a:cubicBezTo>
                  <a:pt x="6289" y="1328"/>
                  <a:pt x="5826" y="1977"/>
                  <a:pt x="5826" y="2733"/>
                </a:cubicBezTo>
                <a:cubicBezTo>
                  <a:pt x="5826" y="3489"/>
                  <a:pt x="6289" y="4134"/>
                  <a:pt x="7210" y="4666"/>
                </a:cubicBezTo>
                <a:cubicBezTo>
                  <a:pt x="8131" y="5199"/>
                  <a:pt x="9245" y="5462"/>
                  <a:pt x="10552" y="5462"/>
                </a:cubicBezTo>
                <a:cubicBezTo>
                  <a:pt x="11859" y="5462"/>
                  <a:pt x="12974" y="5199"/>
                  <a:pt x="13895" y="4666"/>
                </a:cubicBezTo>
                <a:cubicBezTo>
                  <a:pt x="14815" y="4134"/>
                  <a:pt x="15279" y="3489"/>
                  <a:pt x="15279" y="2733"/>
                </a:cubicBezTo>
                <a:cubicBezTo>
                  <a:pt x="15279" y="1977"/>
                  <a:pt x="14815" y="1329"/>
                  <a:pt x="13895" y="796"/>
                </a:cubicBezTo>
                <a:cubicBezTo>
                  <a:pt x="12974" y="263"/>
                  <a:pt x="11859" y="0"/>
                  <a:pt x="10552" y="0"/>
                </a:cubicBezTo>
                <a:close/>
                <a:moveTo>
                  <a:pt x="4049" y="5989"/>
                </a:moveTo>
                <a:cubicBezTo>
                  <a:pt x="2924" y="5989"/>
                  <a:pt x="1967" y="6216"/>
                  <a:pt x="1180" y="6671"/>
                </a:cubicBezTo>
                <a:cubicBezTo>
                  <a:pt x="394" y="7126"/>
                  <a:pt x="0" y="7679"/>
                  <a:pt x="0" y="8330"/>
                </a:cubicBezTo>
                <a:lnTo>
                  <a:pt x="0" y="13405"/>
                </a:lnTo>
                <a:cubicBezTo>
                  <a:pt x="0" y="13730"/>
                  <a:pt x="197" y="14006"/>
                  <a:pt x="590" y="14234"/>
                </a:cubicBezTo>
                <a:cubicBezTo>
                  <a:pt x="984" y="14462"/>
                  <a:pt x="1462" y="14575"/>
                  <a:pt x="2025" y="14575"/>
                </a:cubicBezTo>
                <a:cubicBezTo>
                  <a:pt x="2587" y="14575"/>
                  <a:pt x="3065" y="14462"/>
                  <a:pt x="3459" y="14234"/>
                </a:cubicBezTo>
                <a:cubicBezTo>
                  <a:pt x="3852" y="14006"/>
                  <a:pt x="4049" y="13730"/>
                  <a:pt x="4049" y="13405"/>
                </a:cubicBezTo>
                <a:lnTo>
                  <a:pt x="4049" y="9109"/>
                </a:lnTo>
                <a:lnTo>
                  <a:pt x="5404" y="9109"/>
                </a:lnTo>
                <a:lnTo>
                  <a:pt x="5404" y="20236"/>
                </a:lnTo>
                <a:cubicBezTo>
                  <a:pt x="5404" y="20610"/>
                  <a:pt x="5632" y="20928"/>
                  <a:pt x="6095" y="21196"/>
                </a:cubicBezTo>
                <a:cubicBezTo>
                  <a:pt x="6559" y="21464"/>
                  <a:pt x="7117" y="21600"/>
                  <a:pt x="7763" y="21600"/>
                </a:cubicBezTo>
                <a:cubicBezTo>
                  <a:pt x="8410" y="21600"/>
                  <a:pt x="8967" y="21464"/>
                  <a:pt x="9431" y="21196"/>
                </a:cubicBezTo>
                <a:cubicBezTo>
                  <a:pt x="9895" y="20928"/>
                  <a:pt x="10123" y="20610"/>
                  <a:pt x="10123" y="20236"/>
                </a:cubicBezTo>
                <a:lnTo>
                  <a:pt x="10123" y="14575"/>
                </a:lnTo>
                <a:lnTo>
                  <a:pt x="11477" y="14575"/>
                </a:lnTo>
                <a:lnTo>
                  <a:pt x="11477" y="20236"/>
                </a:lnTo>
                <a:cubicBezTo>
                  <a:pt x="11477" y="20610"/>
                  <a:pt x="11705" y="20932"/>
                  <a:pt x="12169" y="21200"/>
                </a:cubicBezTo>
                <a:cubicBezTo>
                  <a:pt x="12633" y="21468"/>
                  <a:pt x="13190" y="21600"/>
                  <a:pt x="13837" y="21600"/>
                </a:cubicBezTo>
                <a:cubicBezTo>
                  <a:pt x="14484" y="21600"/>
                  <a:pt x="15041" y="21468"/>
                  <a:pt x="15505" y="21200"/>
                </a:cubicBezTo>
                <a:cubicBezTo>
                  <a:pt x="15968" y="20931"/>
                  <a:pt x="16196" y="20610"/>
                  <a:pt x="16196" y="20236"/>
                </a:cubicBezTo>
                <a:lnTo>
                  <a:pt x="16196" y="9109"/>
                </a:lnTo>
                <a:lnTo>
                  <a:pt x="17551" y="9109"/>
                </a:lnTo>
                <a:lnTo>
                  <a:pt x="17551" y="13405"/>
                </a:lnTo>
                <a:cubicBezTo>
                  <a:pt x="17551" y="13730"/>
                  <a:pt x="17746" y="14007"/>
                  <a:pt x="18141" y="14234"/>
                </a:cubicBezTo>
                <a:cubicBezTo>
                  <a:pt x="18534" y="14462"/>
                  <a:pt x="19013" y="14575"/>
                  <a:pt x="19575" y="14575"/>
                </a:cubicBezTo>
                <a:cubicBezTo>
                  <a:pt x="20138" y="14575"/>
                  <a:pt x="20617" y="14462"/>
                  <a:pt x="21010" y="14234"/>
                </a:cubicBezTo>
                <a:cubicBezTo>
                  <a:pt x="21403" y="14007"/>
                  <a:pt x="21600" y="13730"/>
                  <a:pt x="21600" y="13405"/>
                </a:cubicBezTo>
                <a:lnTo>
                  <a:pt x="21600" y="8330"/>
                </a:lnTo>
                <a:cubicBezTo>
                  <a:pt x="21600" y="7679"/>
                  <a:pt x="21208" y="7126"/>
                  <a:pt x="20420" y="6671"/>
                </a:cubicBezTo>
                <a:cubicBezTo>
                  <a:pt x="19633" y="6216"/>
                  <a:pt x="18675" y="5989"/>
                  <a:pt x="17551" y="5989"/>
                </a:cubicBezTo>
                <a:lnTo>
                  <a:pt x="4049"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75" name="Freeform: Shape 39">
            <a:extLst>
              <a:ext uri="{FF2B5EF4-FFF2-40B4-BE49-F238E27FC236}">
                <a16:creationId xmlns:a16="http://schemas.microsoft.com/office/drawing/2014/main" xmlns="" id="{4960354B-3BB8-468A-805C-DEF7394A8393}"/>
              </a:ext>
            </a:extLst>
          </p:cNvPr>
          <p:cNvSpPr/>
          <p:nvPr/>
        </p:nvSpPr>
        <p:spPr>
          <a:xfrm>
            <a:off x="3862294" y="4674377"/>
            <a:ext cx="267008" cy="369333"/>
          </a:xfrm>
          <a:custGeom>
            <a:avLst/>
            <a:gdLst/>
            <a:ahLst/>
            <a:cxnLst>
              <a:cxn ang="0">
                <a:pos x="wd2" y="hd2"/>
              </a:cxn>
              <a:cxn ang="5400000">
                <a:pos x="wd2" y="hd2"/>
              </a:cxn>
              <a:cxn ang="10800000">
                <a:pos x="wd2" y="hd2"/>
              </a:cxn>
              <a:cxn ang="16200000">
                <a:pos x="wd2" y="hd2"/>
              </a:cxn>
            </a:cxnLst>
            <a:rect l="0" t="0" r="r" b="b"/>
            <a:pathLst>
              <a:path w="21600" h="21600" extrusionOk="0">
                <a:moveTo>
                  <a:pt x="10771" y="0"/>
                </a:moveTo>
                <a:cubicBezTo>
                  <a:pt x="9724" y="0"/>
                  <a:pt x="8834" y="267"/>
                  <a:pt x="8097" y="800"/>
                </a:cubicBezTo>
                <a:cubicBezTo>
                  <a:pt x="7361" y="1332"/>
                  <a:pt x="6990" y="1977"/>
                  <a:pt x="6990" y="2733"/>
                </a:cubicBezTo>
                <a:cubicBezTo>
                  <a:pt x="6990" y="3489"/>
                  <a:pt x="7360" y="4134"/>
                  <a:pt x="8097" y="4666"/>
                </a:cubicBezTo>
                <a:cubicBezTo>
                  <a:pt x="8834" y="5199"/>
                  <a:pt x="9724" y="5462"/>
                  <a:pt x="10771" y="5462"/>
                </a:cubicBezTo>
                <a:cubicBezTo>
                  <a:pt x="11817" y="5462"/>
                  <a:pt x="12708" y="5199"/>
                  <a:pt x="13445" y="4666"/>
                </a:cubicBezTo>
                <a:cubicBezTo>
                  <a:pt x="14182" y="4134"/>
                  <a:pt x="14551" y="3489"/>
                  <a:pt x="14551" y="2733"/>
                </a:cubicBezTo>
                <a:cubicBezTo>
                  <a:pt x="14551" y="1977"/>
                  <a:pt x="14182" y="1333"/>
                  <a:pt x="13445" y="800"/>
                </a:cubicBezTo>
                <a:cubicBezTo>
                  <a:pt x="12708" y="267"/>
                  <a:pt x="11816" y="0"/>
                  <a:pt x="10771" y="0"/>
                </a:cubicBezTo>
                <a:close/>
                <a:moveTo>
                  <a:pt x="7561" y="5989"/>
                </a:moveTo>
                <a:cubicBezTo>
                  <a:pt x="6403" y="5989"/>
                  <a:pt x="5411" y="6424"/>
                  <a:pt x="4590" y="7294"/>
                </a:cubicBezTo>
                <a:lnTo>
                  <a:pt x="274" y="11977"/>
                </a:lnTo>
                <a:cubicBezTo>
                  <a:pt x="94" y="12172"/>
                  <a:pt x="0" y="12385"/>
                  <a:pt x="0" y="12621"/>
                </a:cubicBezTo>
                <a:cubicBezTo>
                  <a:pt x="0" y="12947"/>
                  <a:pt x="157" y="13224"/>
                  <a:pt x="472" y="13451"/>
                </a:cubicBezTo>
                <a:cubicBezTo>
                  <a:pt x="787" y="13679"/>
                  <a:pt x="1169" y="13792"/>
                  <a:pt x="1619" y="13792"/>
                </a:cubicBezTo>
                <a:cubicBezTo>
                  <a:pt x="2193" y="13792"/>
                  <a:pt x="2644" y="13619"/>
                  <a:pt x="2971" y="13270"/>
                </a:cubicBezTo>
                <a:lnTo>
                  <a:pt x="6804" y="9109"/>
                </a:lnTo>
                <a:lnTo>
                  <a:pt x="7561" y="9109"/>
                </a:lnTo>
                <a:lnTo>
                  <a:pt x="7561" y="10722"/>
                </a:lnTo>
                <a:lnTo>
                  <a:pt x="3396" y="15734"/>
                </a:lnTo>
                <a:cubicBezTo>
                  <a:pt x="3295" y="15855"/>
                  <a:pt x="3245" y="15987"/>
                  <a:pt x="3245" y="16134"/>
                </a:cubicBezTo>
                <a:cubicBezTo>
                  <a:pt x="3245" y="16345"/>
                  <a:pt x="3351" y="16531"/>
                  <a:pt x="3565" y="16685"/>
                </a:cubicBezTo>
                <a:cubicBezTo>
                  <a:pt x="3778" y="16840"/>
                  <a:pt x="4029" y="16917"/>
                  <a:pt x="4322" y="16917"/>
                </a:cubicBezTo>
                <a:lnTo>
                  <a:pt x="7561" y="16917"/>
                </a:lnTo>
                <a:lnTo>
                  <a:pt x="7561" y="20236"/>
                </a:lnTo>
                <a:cubicBezTo>
                  <a:pt x="7561" y="20610"/>
                  <a:pt x="7743" y="20932"/>
                  <a:pt x="8115" y="21200"/>
                </a:cubicBezTo>
                <a:cubicBezTo>
                  <a:pt x="8487" y="21468"/>
                  <a:pt x="8931" y="21600"/>
                  <a:pt x="9449" y="21600"/>
                </a:cubicBezTo>
                <a:lnTo>
                  <a:pt x="12151" y="21600"/>
                </a:lnTo>
                <a:cubicBezTo>
                  <a:pt x="12669" y="21600"/>
                  <a:pt x="13114" y="21468"/>
                  <a:pt x="13485" y="21200"/>
                </a:cubicBezTo>
                <a:cubicBezTo>
                  <a:pt x="13857" y="20932"/>
                  <a:pt x="14039" y="20610"/>
                  <a:pt x="14039" y="20236"/>
                </a:cubicBezTo>
                <a:lnTo>
                  <a:pt x="14039" y="16917"/>
                </a:lnTo>
                <a:lnTo>
                  <a:pt x="17278" y="16917"/>
                </a:lnTo>
                <a:cubicBezTo>
                  <a:pt x="17570" y="16917"/>
                  <a:pt x="17827" y="16840"/>
                  <a:pt x="18041" y="16685"/>
                </a:cubicBezTo>
                <a:cubicBezTo>
                  <a:pt x="18254" y="16531"/>
                  <a:pt x="18361" y="16345"/>
                  <a:pt x="18361" y="16134"/>
                </a:cubicBezTo>
                <a:cubicBezTo>
                  <a:pt x="18361" y="15987"/>
                  <a:pt x="18311" y="15855"/>
                  <a:pt x="18210" y="15734"/>
                </a:cubicBezTo>
                <a:lnTo>
                  <a:pt x="14039" y="10722"/>
                </a:lnTo>
                <a:lnTo>
                  <a:pt x="14039" y="9109"/>
                </a:lnTo>
                <a:lnTo>
                  <a:pt x="14802" y="9109"/>
                </a:lnTo>
                <a:lnTo>
                  <a:pt x="18629" y="13270"/>
                </a:lnTo>
                <a:cubicBezTo>
                  <a:pt x="18956" y="13620"/>
                  <a:pt x="19407" y="13792"/>
                  <a:pt x="19981" y="13792"/>
                </a:cubicBezTo>
                <a:cubicBezTo>
                  <a:pt x="20431" y="13792"/>
                  <a:pt x="20813" y="13678"/>
                  <a:pt x="21128" y="13451"/>
                </a:cubicBezTo>
                <a:cubicBezTo>
                  <a:pt x="21443" y="13223"/>
                  <a:pt x="21600" y="12947"/>
                  <a:pt x="21600" y="12621"/>
                </a:cubicBezTo>
                <a:cubicBezTo>
                  <a:pt x="21600" y="12385"/>
                  <a:pt x="21506" y="12172"/>
                  <a:pt x="21326" y="11977"/>
                </a:cubicBezTo>
                <a:lnTo>
                  <a:pt x="17010" y="7294"/>
                </a:lnTo>
                <a:cubicBezTo>
                  <a:pt x="16189" y="6424"/>
                  <a:pt x="15198" y="5989"/>
                  <a:pt x="14039" y="5989"/>
                </a:cubicBezTo>
                <a:lnTo>
                  <a:pt x="7561"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76" name="Freeform: Shape 39">
            <a:extLst>
              <a:ext uri="{FF2B5EF4-FFF2-40B4-BE49-F238E27FC236}">
                <a16:creationId xmlns:a16="http://schemas.microsoft.com/office/drawing/2014/main" xmlns="" id="{81AF4668-FBAE-4C78-B1C3-ABC88A4A9EC4}"/>
              </a:ext>
            </a:extLst>
          </p:cNvPr>
          <p:cNvSpPr/>
          <p:nvPr/>
        </p:nvSpPr>
        <p:spPr>
          <a:xfrm>
            <a:off x="4221669" y="4674377"/>
            <a:ext cx="267008" cy="369333"/>
          </a:xfrm>
          <a:custGeom>
            <a:avLst/>
            <a:gdLst/>
            <a:ahLst/>
            <a:cxnLst>
              <a:cxn ang="0">
                <a:pos x="wd2" y="hd2"/>
              </a:cxn>
              <a:cxn ang="5400000">
                <a:pos x="wd2" y="hd2"/>
              </a:cxn>
              <a:cxn ang="10800000">
                <a:pos x="wd2" y="hd2"/>
              </a:cxn>
              <a:cxn ang="16200000">
                <a:pos x="wd2" y="hd2"/>
              </a:cxn>
            </a:cxnLst>
            <a:rect l="0" t="0" r="r" b="b"/>
            <a:pathLst>
              <a:path w="21600" h="21600" extrusionOk="0">
                <a:moveTo>
                  <a:pt x="10771" y="0"/>
                </a:moveTo>
                <a:cubicBezTo>
                  <a:pt x="9724" y="0"/>
                  <a:pt x="8834" y="267"/>
                  <a:pt x="8097" y="800"/>
                </a:cubicBezTo>
                <a:cubicBezTo>
                  <a:pt x="7361" y="1332"/>
                  <a:pt x="6990" y="1977"/>
                  <a:pt x="6990" y="2733"/>
                </a:cubicBezTo>
                <a:cubicBezTo>
                  <a:pt x="6990" y="3489"/>
                  <a:pt x="7360" y="4134"/>
                  <a:pt x="8097" y="4666"/>
                </a:cubicBezTo>
                <a:cubicBezTo>
                  <a:pt x="8834" y="5199"/>
                  <a:pt x="9724" y="5462"/>
                  <a:pt x="10771" y="5462"/>
                </a:cubicBezTo>
                <a:cubicBezTo>
                  <a:pt x="11817" y="5462"/>
                  <a:pt x="12708" y="5199"/>
                  <a:pt x="13445" y="4666"/>
                </a:cubicBezTo>
                <a:cubicBezTo>
                  <a:pt x="14182" y="4134"/>
                  <a:pt x="14551" y="3489"/>
                  <a:pt x="14551" y="2733"/>
                </a:cubicBezTo>
                <a:cubicBezTo>
                  <a:pt x="14551" y="1977"/>
                  <a:pt x="14182" y="1333"/>
                  <a:pt x="13445" y="800"/>
                </a:cubicBezTo>
                <a:cubicBezTo>
                  <a:pt x="12708" y="267"/>
                  <a:pt x="11816" y="0"/>
                  <a:pt x="10771" y="0"/>
                </a:cubicBezTo>
                <a:close/>
                <a:moveTo>
                  <a:pt x="7561" y="5989"/>
                </a:moveTo>
                <a:cubicBezTo>
                  <a:pt x="6403" y="5989"/>
                  <a:pt x="5411" y="6424"/>
                  <a:pt x="4590" y="7294"/>
                </a:cubicBezTo>
                <a:lnTo>
                  <a:pt x="274" y="11977"/>
                </a:lnTo>
                <a:cubicBezTo>
                  <a:pt x="94" y="12172"/>
                  <a:pt x="0" y="12385"/>
                  <a:pt x="0" y="12621"/>
                </a:cubicBezTo>
                <a:cubicBezTo>
                  <a:pt x="0" y="12947"/>
                  <a:pt x="157" y="13224"/>
                  <a:pt x="472" y="13451"/>
                </a:cubicBezTo>
                <a:cubicBezTo>
                  <a:pt x="787" y="13679"/>
                  <a:pt x="1169" y="13792"/>
                  <a:pt x="1619" y="13792"/>
                </a:cubicBezTo>
                <a:cubicBezTo>
                  <a:pt x="2193" y="13792"/>
                  <a:pt x="2644" y="13619"/>
                  <a:pt x="2971" y="13270"/>
                </a:cubicBezTo>
                <a:lnTo>
                  <a:pt x="6804" y="9109"/>
                </a:lnTo>
                <a:lnTo>
                  <a:pt x="7561" y="9109"/>
                </a:lnTo>
                <a:lnTo>
                  <a:pt x="7561" y="10722"/>
                </a:lnTo>
                <a:lnTo>
                  <a:pt x="3396" y="15734"/>
                </a:lnTo>
                <a:cubicBezTo>
                  <a:pt x="3295" y="15855"/>
                  <a:pt x="3245" y="15987"/>
                  <a:pt x="3245" y="16134"/>
                </a:cubicBezTo>
                <a:cubicBezTo>
                  <a:pt x="3245" y="16345"/>
                  <a:pt x="3351" y="16531"/>
                  <a:pt x="3565" y="16685"/>
                </a:cubicBezTo>
                <a:cubicBezTo>
                  <a:pt x="3778" y="16840"/>
                  <a:pt x="4029" y="16917"/>
                  <a:pt x="4322" y="16917"/>
                </a:cubicBezTo>
                <a:lnTo>
                  <a:pt x="7561" y="16917"/>
                </a:lnTo>
                <a:lnTo>
                  <a:pt x="7561" y="20236"/>
                </a:lnTo>
                <a:cubicBezTo>
                  <a:pt x="7561" y="20610"/>
                  <a:pt x="7743" y="20932"/>
                  <a:pt x="8115" y="21200"/>
                </a:cubicBezTo>
                <a:cubicBezTo>
                  <a:pt x="8487" y="21468"/>
                  <a:pt x="8931" y="21600"/>
                  <a:pt x="9449" y="21600"/>
                </a:cubicBezTo>
                <a:lnTo>
                  <a:pt x="12151" y="21600"/>
                </a:lnTo>
                <a:cubicBezTo>
                  <a:pt x="12669" y="21600"/>
                  <a:pt x="13114" y="21468"/>
                  <a:pt x="13485" y="21200"/>
                </a:cubicBezTo>
                <a:cubicBezTo>
                  <a:pt x="13857" y="20932"/>
                  <a:pt x="14039" y="20610"/>
                  <a:pt x="14039" y="20236"/>
                </a:cubicBezTo>
                <a:lnTo>
                  <a:pt x="14039" y="16917"/>
                </a:lnTo>
                <a:lnTo>
                  <a:pt x="17278" y="16917"/>
                </a:lnTo>
                <a:cubicBezTo>
                  <a:pt x="17570" y="16917"/>
                  <a:pt x="17827" y="16840"/>
                  <a:pt x="18041" y="16685"/>
                </a:cubicBezTo>
                <a:cubicBezTo>
                  <a:pt x="18254" y="16531"/>
                  <a:pt x="18361" y="16345"/>
                  <a:pt x="18361" y="16134"/>
                </a:cubicBezTo>
                <a:cubicBezTo>
                  <a:pt x="18361" y="15987"/>
                  <a:pt x="18311" y="15855"/>
                  <a:pt x="18210" y="15734"/>
                </a:cubicBezTo>
                <a:lnTo>
                  <a:pt x="14039" y="10722"/>
                </a:lnTo>
                <a:lnTo>
                  <a:pt x="14039" y="9109"/>
                </a:lnTo>
                <a:lnTo>
                  <a:pt x="14802" y="9109"/>
                </a:lnTo>
                <a:lnTo>
                  <a:pt x="18629" y="13270"/>
                </a:lnTo>
                <a:cubicBezTo>
                  <a:pt x="18956" y="13620"/>
                  <a:pt x="19407" y="13792"/>
                  <a:pt x="19981" y="13792"/>
                </a:cubicBezTo>
                <a:cubicBezTo>
                  <a:pt x="20431" y="13792"/>
                  <a:pt x="20813" y="13678"/>
                  <a:pt x="21128" y="13451"/>
                </a:cubicBezTo>
                <a:cubicBezTo>
                  <a:pt x="21443" y="13223"/>
                  <a:pt x="21600" y="12947"/>
                  <a:pt x="21600" y="12621"/>
                </a:cubicBezTo>
                <a:cubicBezTo>
                  <a:pt x="21600" y="12385"/>
                  <a:pt x="21506" y="12172"/>
                  <a:pt x="21326" y="11977"/>
                </a:cubicBezTo>
                <a:lnTo>
                  <a:pt x="17010" y="7294"/>
                </a:lnTo>
                <a:cubicBezTo>
                  <a:pt x="16189" y="6424"/>
                  <a:pt x="15198" y="5989"/>
                  <a:pt x="14039" y="5989"/>
                </a:cubicBezTo>
                <a:lnTo>
                  <a:pt x="7561"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77" name="Freeform: Shape 39">
            <a:extLst>
              <a:ext uri="{FF2B5EF4-FFF2-40B4-BE49-F238E27FC236}">
                <a16:creationId xmlns:a16="http://schemas.microsoft.com/office/drawing/2014/main" xmlns="" id="{C3D16626-D8D1-4440-9AD2-42CD85F92AF7}"/>
              </a:ext>
            </a:extLst>
          </p:cNvPr>
          <p:cNvSpPr/>
          <p:nvPr/>
        </p:nvSpPr>
        <p:spPr>
          <a:xfrm>
            <a:off x="4581044" y="4674377"/>
            <a:ext cx="267008" cy="369333"/>
          </a:xfrm>
          <a:custGeom>
            <a:avLst/>
            <a:gdLst/>
            <a:ahLst/>
            <a:cxnLst>
              <a:cxn ang="0">
                <a:pos x="wd2" y="hd2"/>
              </a:cxn>
              <a:cxn ang="5400000">
                <a:pos x="wd2" y="hd2"/>
              </a:cxn>
              <a:cxn ang="10800000">
                <a:pos x="wd2" y="hd2"/>
              </a:cxn>
              <a:cxn ang="16200000">
                <a:pos x="wd2" y="hd2"/>
              </a:cxn>
            </a:cxnLst>
            <a:rect l="0" t="0" r="r" b="b"/>
            <a:pathLst>
              <a:path w="21600" h="21600" extrusionOk="0">
                <a:moveTo>
                  <a:pt x="10771" y="0"/>
                </a:moveTo>
                <a:cubicBezTo>
                  <a:pt x="9724" y="0"/>
                  <a:pt x="8834" y="267"/>
                  <a:pt x="8097" y="800"/>
                </a:cubicBezTo>
                <a:cubicBezTo>
                  <a:pt x="7361" y="1332"/>
                  <a:pt x="6990" y="1977"/>
                  <a:pt x="6990" y="2733"/>
                </a:cubicBezTo>
                <a:cubicBezTo>
                  <a:pt x="6990" y="3489"/>
                  <a:pt x="7360" y="4134"/>
                  <a:pt x="8097" y="4666"/>
                </a:cubicBezTo>
                <a:cubicBezTo>
                  <a:pt x="8834" y="5199"/>
                  <a:pt x="9724" y="5462"/>
                  <a:pt x="10771" y="5462"/>
                </a:cubicBezTo>
                <a:cubicBezTo>
                  <a:pt x="11817" y="5462"/>
                  <a:pt x="12708" y="5199"/>
                  <a:pt x="13445" y="4666"/>
                </a:cubicBezTo>
                <a:cubicBezTo>
                  <a:pt x="14182" y="4134"/>
                  <a:pt x="14551" y="3489"/>
                  <a:pt x="14551" y="2733"/>
                </a:cubicBezTo>
                <a:cubicBezTo>
                  <a:pt x="14551" y="1977"/>
                  <a:pt x="14182" y="1333"/>
                  <a:pt x="13445" y="800"/>
                </a:cubicBezTo>
                <a:cubicBezTo>
                  <a:pt x="12708" y="267"/>
                  <a:pt x="11816" y="0"/>
                  <a:pt x="10771" y="0"/>
                </a:cubicBezTo>
                <a:close/>
                <a:moveTo>
                  <a:pt x="7561" y="5989"/>
                </a:moveTo>
                <a:cubicBezTo>
                  <a:pt x="6403" y="5989"/>
                  <a:pt x="5411" y="6424"/>
                  <a:pt x="4590" y="7294"/>
                </a:cubicBezTo>
                <a:lnTo>
                  <a:pt x="274" y="11977"/>
                </a:lnTo>
                <a:cubicBezTo>
                  <a:pt x="94" y="12172"/>
                  <a:pt x="0" y="12385"/>
                  <a:pt x="0" y="12621"/>
                </a:cubicBezTo>
                <a:cubicBezTo>
                  <a:pt x="0" y="12947"/>
                  <a:pt x="157" y="13224"/>
                  <a:pt x="472" y="13451"/>
                </a:cubicBezTo>
                <a:cubicBezTo>
                  <a:pt x="787" y="13679"/>
                  <a:pt x="1169" y="13792"/>
                  <a:pt x="1619" y="13792"/>
                </a:cubicBezTo>
                <a:cubicBezTo>
                  <a:pt x="2193" y="13792"/>
                  <a:pt x="2644" y="13619"/>
                  <a:pt x="2971" y="13270"/>
                </a:cubicBezTo>
                <a:lnTo>
                  <a:pt x="6804" y="9109"/>
                </a:lnTo>
                <a:lnTo>
                  <a:pt x="7561" y="9109"/>
                </a:lnTo>
                <a:lnTo>
                  <a:pt x="7561" y="10722"/>
                </a:lnTo>
                <a:lnTo>
                  <a:pt x="3396" y="15734"/>
                </a:lnTo>
                <a:cubicBezTo>
                  <a:pt x="3295" y="15855"/>
                  <a:pt x="3245" y="15987"/>
                  <a:pt x="3245" y="16134"/>
                </a:cubicBezTo>
                <a:cubicBezTo>
                  <a:pt x="3245" y="16345"/>
                  <a:pt x="3351" y="16531"/>
                  <a:pt x="3565" y="16685"/>
                </a:cubicBezTo>
                <a:cubicBezTo>
                  <a:pt x="3778" y="16840"/>
                  <a:pt x="4029" y="16917"/>
                  <a:pt x="4322" y="16917"/>
                </a:cubicBezTo>
                <a:lnTo>
                  <a:pt x="7561" y="16917"/>
                </a:lnTo>
                <a:lnTo>
                  <a:pt x="7561" y="20236"/>
                </a:lnTo>
                <a:cubicBezTo>
                  <a:pt x="7561" y="20610"/>
                  <a:pt x="7743" y="20932"/>
                  <a:pt x="8115" y="21200"/>
                </a:cubicBezTo>
                <a:cubicBezTo>
                  <a:pt x="8487" y="21468"/>
                  <a:pt x="8931" y="21600"/>
                  <a:pt x="9449" y="21600"/>
                </a:cubicBezTo>
                <a:lnTo>
                  <a:pt x="12151" y="21600"/>
                </a:lnTo>
                <a:cubicBezTo>
                  <a:pt x="12669" y="21600"/>
                  <a:pt x="13114" y="21468"/>
                  <a:pt x="13485" y="21200"/>
                </a:cubicBezTo>
                <a:cubicBezTo>
                  <a:pt x="13857" y="20932"/>
                  <a:pt x="14039" y="20610"/>
                  <a:pt x="14039" y="20236"/>
                </a:cubicBezTo>
                <a:lnTo>
                  <a:pt x="14039" y="16917"/>
                </a:lnTo>
                <a:lnTo>
                  <a:pt x="17278" y="16917"/>
                </a:lnTo>
                <a:cubicBezTo>
                  <a:pt x="17570" y="16917"/>
                  <a:pt x="17827" y="16840"/>
                  <a:pt x="18041" y="16685"/>
                </a:cubicBezTo>
                <a:cubicBezTo>
                  <a:pt x="18254" y="16531"/>
                  <a:pt x="18361" y="16345"/>
                  <a:pt x="18361" y="16134"/>
                </a:cubicBezTo>
                <a:cubicBezTo>
                  <a:pt x="18361" y="15987"/>
                  <a:pt x="18311" y="15855"/>
                  <a:pt x="18210" y="15734"/>
                </a:cubicBezTo>
                <a:lnTo>
                  <a:pt x="14039" y="10722"/>
                </a:lnTo>
                <a:lnTo>
                  <a:pt x="14039" y="9109"/>
                </a:lnTo>
                <a:lnTo>
                  <a:pt x="14802" y="9109"/>
                </a:lnTo>
                <a:lnTo>
                  <a:pt x="18629" y="13270"/>
                </a:lnTo>
                <a:cubicBezTo>
                  <a:pt x="18956" y="13620"/>
                  <a:pt x="19407" y="13792"/>
                  <a:pt x="19981" y="13792"/>
                </a:cubicBezTo>
                <a:cubicBezTo>
                  <a:pt x="20431" y="13792"/>
                  <a:pt x="20813" y="13678"/>
                  <a:pt x="21128" y="13451"/>
                </a:cubicBezTo>
                <a:cubicBezTo>
                  <a:pt x="21443" y="13223"/>
                  <a:pt x="21600" y="12947"/>
                  <a:pt x="21600" y="12621"/>
                </a:cubicBezTo>
                <a:cubicBezTo>
                  <a:pt x="21600" y="12385"/>
                  <a:pt x="21506" y="12172"/>
                  <a:pt x="21326" y="11977"/>
                </a:cubicBezTo>
                <a:lnTo>
                  <a:pt x="17010" y="7294"/>
                </a:lnTo>
                <a:cubicBezTo>
                  <a:pt x="16189" y="6424"/>
                  <a:pt x="15198" y="5989"/>
                  <a:pt x="14039" y="5989"/>
                </a:cubicBezTo>
                <a:lnTo>
                  <a:pt x="7561"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78" name="Freeform: Shape 39">
            <a:extLst>
              <a:ext uri="{FF2B5EF4-FFF2-40B4-BE49-F238E27FC236}">
                <a16:creationId xmlns:a16="http://schemas.microsoft.com/office/drawing/2014/main" xmlns="" id="{08B795EF-34AA-4E6E-892E-007EA0C645E1}"/>
              </a:ext>
            </a:extLst>
          </p:cNvPr>
          <p:cNvSpPr/>
          <p:nvPr/>
        </p:nvSpPr>
        <p:spPr>
          <a:xfrm>
            <a:off x="4940419" y="4674377"/>
            <a:ext cx="267008" cy="369333"/>
          </a:xfrm>
          <a:custGeom>
            <a:avLst/>
            <a:gdLst/>
            <a:ahLst/>
            <a:cxnLst>
              <a:cxn ang="0">
                <a:pos x="wd2" y="hd2"/>
              </a:cxn>
              <a:cxn ang="5400000">
                <a:pos x="wd2" y="hd2"/>
              </a:cxn>
              <a:cxn ang="10800000">
                <a:pos x="wd2" y="hd2"/>
              </a:cxn>
              <a:cxn ang="16200000">
                <a:pos x="wd2" y="hd2"/>
              </a:cxn>
            </a:cxnLst>
            <a:rect l="0" t="0" r="r" b="b"/>
            <a:pathLst>
              <a:path w="21600" h="21600" extrusionOk="0">
                <a:moveTo>
                  <a:pt x="10771" y="0"/>
                </a:moveTo>
                <a:cubicBezTo>
                  <a:pt x="9724" y="0"/>
                  <a:pt x="8834" y="267"/>
                  <a:pt x="8097" y="800"/>
                </a:cubicBezTo>
                <a:cubicBezTo>
                  <a:pt x="7361" y="1332"/>
                  <a:pt x="6990" y="1977"/>
                  <a:pt x="6990" y="2733"/>
                </a:cubicBezTo>
                <a:cubicBezTo>
                  <a:pt x="6990" y="3489"/>
                  <a:pt x="7360" y="4134"/>
                  <a:pt x="8097" y="4666"/>
                </a:cubicBezTo>
                <a:cubicBezTo>
                  <a:pt x="8834" y="5199"/>
                  <a:pt x="9724" y="5462"/>
                  <a:pt x="10771" y="5462"/>
                </a:cubicBezTo>
                <a:cubicBezTo>
                  <a:pt x="11817" y="5462"/>
                  <a:pt x="12708" y="5199"/>
                  <a:pt x="13445" y="4666"/>
                </a:cubicBezTo>
                <a:cubicBezTo>
                  <a:pt x="14182" y="4134"/>
                  <a:pt x="14551" y="3489"/>
                  <a:pt x="14551" y="2733"/>
                </a:cubicBezTo>
                <a:cubicBezTo>
                  <a:pt x="14551" y="1977"/>
                  <a:pt x="14182" y="1333"/>
                  <a:pt x="13445" y="800"/>
                </a:cubicBezTo>
                <a:cubicBezTo>
                  <a:pt x="12708" y="267"/>
                  <a:pt x="11816" y="0"/>
                  <a:pt x="10771" y="0"/>
                </a:cubicBezTo>
                <a:close/>
                <a:moveTo>
                  <a:pt x="7561" y="5989"/>
                </a:moveTo>
                <a:cubicBezTo>
                  <a:pt x="6403" y="5989"/>
                  <a:pt x="5411" y="6424"/>
                  <a:pt x="4590" y="7294"/>
                </a:cubicBezTo>
                <a:lnTo>
                  <a:pt x="274" y="11977"/>
                </a:lnTo>
                <a:cubicBezTo>
                  <a:pt x="94" y="12172"/>
                  <a:pt x="0" y="12385"/>
                  <a:pt x="0" y="12621"/>
                </a:cubicBezTo>
                <a:cubicBezTo>
                  <a:pt x="0" y="12947"/>
                  <a:pt x="157" y="13224"/>
                  <a:pt x="472" y="13451"/>
                </a:cubicBezTo>
                <a:cubicBezTo>
                  <a:pt x="787" y="13679"/>
                  <a:pt x="1169" y="13792"/>
                  <a:pt x="1619" y="13792"/>
                </a:cubicBezTo>
                <a:cubicBezTo>
                  <a:pt x="2193" y="13792"/>
                  <a:pt x="2644" y="13619"/>
                  <a:pt x="2971" y="13270"/>
                </a:cubicBezTo>
                <a:lnTo>
                  <a:pt x="6804" y="9109"/>
                </a:lnTo>
                <a:lnTo>
                  <a:pt x="7561" y="9109"/>
                </a:lnTo>
                <a:lnTo>
                  <a:pt x="7561" y="10722"/>
                </a:lnTo>
                <a:lnTo>
                  <a:pt x="3396" y="15734"/>
                </a:lnTo>
                <a:cubicBezTo>
                  <a:pt x="3295" y="15855"/>
                  <a:pt x="3245" y="15987"/>
                  <a:pt x="3245" y="16134"/>
                </a:cubicBezTo>
                <a:cubicBezTo>
                  <a:pt x="3245" y="16345"/>
                  <a:pt x="3351" y="16531"/>
                  <a:pt x="3565" y="16685"/>
                </a:cubicBezTo>
                <a:cubicBezTo>
                  <a:pt x="3778" y="16840"/>
                  <a:pt x="4029" y="16917"/>
                  <a:pt x="4322" y="16917"/>
                </a:cubicBezTo>
                <a:lnTo>
                  <a:pt x="7561" y="16917"/>
                </a:lnTo>
                <a:lnTo>
                  <a:pt x="7561" y="20236"/>
                </a:lnTo>
                <a:cubicBezTo>
                  <a:pt x="7561" y="20610"/>
                  <a:pt x="7743" y="20932"/>
                  <a:pt x="8115" y="21200"/>
                </a:cubicBezTo>
                <a:cubicBezTo>
                  <a:pt x="8487" y="21468"/>
                  <a:pt x="8931" y="21600"/>
                  <a:pt x="9449" y="21600"/>
                </a:cubicBezTo>
                <a:lnTo>
                  <a:pt x="12151" y="21600"/>
                </a:lnTo>
                <a:cubicBezTo>
                  <a:pt x="12669" y="21600"/>
                  <a:pt x="13114" y="21468"/>
                  <a:pt x="13485" y="21200"/>
                </a:cubicBezTo>
                <a:cubicBezTo>
                  <a:pt x="13857" y="20932"/>
                  <a:pt x="14039" y="20610"/>
                  <a:pt x="14039" y="20236"/>
                </a:cubicBezTo>
                <a:lnTo>
                  <a:pt x="14039" y="16917"/>
                </a:lnTo>
                <a:lnTo>
                  <a:pt x="17278" y="16917"/>
                </a:lnTo>
                <a:cubicBezTo>
                  <a:pt x="17570" y="16917"/>
                  <a:pt x="17827" y="16840"/>
                  <a:pt x="18041" y="16685"/>
                </a:cubicBezTo>
                <a:cubicBezTo>
                  <a:pt x="18254" y="16531"/>
                  <a:pt x="18361" y="16345"/>
                  <a:pt x="18361" y="16134"/>
                </a:cubicBezTo>
                <a:cubicBezTo>
                  <a:pt x="18361" y="15987"/>
                  <a:pt x="18311" y="15855"/>
                  <a:pt x="18210" y="15734"/>
                </a:cubicBezTo>
                <a:lnTo>
                  <a:pt x="14039" y="10722"/>
                </a:lnTo>
                <a:lnTo>
                  <a:pt x="14039" y="9109"/>
                </a:lnTo>
                <a:lnTo>
                  <a:pt x="14802" y="9109"/>
                </a:lnTo>
                <a:lnTo>
                  <a:pt x="18629" y="13270"/>
                </a:lnTo>
                <a:cubicBezTo>
                  <a:pt x="18956" y="13620"/>
                  <a:pt x="19407" y="13792"/>
                  <a:pt x="19981" y="13792"/>
                </a:cubicBezTo>
                <a:cubicBezTo>
                  <a:pt x="20431" y="13792"/>
                  <a:pt x="20813" y="13678"/>
                  <a:pt x="21128" y="13451"/>
                </a:cubicBezTo>
                <a:cubicBezTo>
                  <a:pt x="21443" y="13223"/>
                  <a:pt x="21600" y="12947"/>
                  <a:pt x="21600" y="12621"/>
                </a:cubicBezTo>
                <a:cubicBezTo>
                  <a:pt x="21600" y="12385"/>
                  <a:pt x="21506" y="12172"/>
                  <a:pt x="21326" y="11977"/>
                </a:cubicBezTo>
                <a:lnTo>
                  <a:pt x="17010" y="7294"/>
                </a:lnTo>
                <a:cubicBezTo>
                  <a:pt x="16189" y="6424"/>
                  <a:pt x="15198" y="5989"/>
                  <a:pt x="14039" y="5989"/>
                </a:cubicBezTo>
                <a:lnTo>
                  <a:pt x="7561"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79" name="Freeform: Shape 39">
            <a:extLst>
              <a:ext uri="{FF2B5EF4-FFF2-40B4-BE49-F238E27FC236}">
                <a16:creationId xmlns:a16="http://schemas.microsoft.com/office/drawing/2014/main" xmlns="" id="{966CDD67-D143-4B55-952D-6A2576D7BC0A}"/>
              </a:ext>
            </a:extLst>
          </p:cNvPr>
          <p:cNvSpPr/>
          <p:nvPr/>
        </p:nvSpPr>
        <p:spPr>
          <a:xfrm>
            <a:off x="5299792" y="4674377"/>
            <a:ext cx="267008" cy="369333"/>
          </a:xfrm>
          <a:custGeom>
            <a:avLst/>
            <a:gdLst/>
            <a:ahLst/>
            <a:cxnLst>
              <a:cxn ang="0">
                <a:pos x="wd2" y="hd2"/>
              </a:cxn>
              <a:cxn ang="5400000">
                <a:pos x="wd2" y="hd2"/>
              </a:cxn>
              <a:cxn ang="10800000">
                <a:pos x="wd2" y="hd2"/>
              </a:cxn>
              <a:cxn ang="16200000">
                <a:pos x="wd2" y="hd2"/>
              </a:cxn>
            </a:cxnLst>
            <a:rect l="0" t="0" r="r" b="b"/>
            <a:pathLst>
              <a:path w="21600" h="21600" extrusionOk="0">
                <a:moveTo>
                  <a:pt x="10771" y="0"/>
                </a:moveTo>
                <a:cubicBezTo>
                  <a:pt x="9724" y="0"/>
                  <a:pt x="8834" y="267"/>
                  <a:pt x="8097" y="800"/>
                </a:cubicBezTo>
                <a:cubicBezTo>
                  <a:pt x="7361" y="1332"/>
                  <a:pt x="6990" y="1977"/>
                  <a:pt x="6990" y="2733"/>
                </a:cubicBezTo>
                <a:cubicBezTo>
                  <a:pt x="6990" y="3489"/>
                  <a:pt x="7360" y="4134"/>
                  <a:pt x="8097" y="4666"/>
                </a:cubicBezTo>
                <a:cubicBezTo>
                  <a:pt x="8834" y="5199"/>
                  <a:pt x="9724" y="5462"/>
                  <a:pt x="10771" y="5462"/>
                </a:cubicBezTo>
                <a:cubicBezTo>
                  <a:pt x="11817" y="5462"/>
                  <a:pt x="12708" y="5199"/>
                  <a:pt x="13445" y="4666"/>
                </a:cubicBezTo>
                <a:cubicBezTo>
                  <a:pt x="14182" y="4134"/>
                  <a:pt x="14551" y="3489"/>
                  <a:pt x="14551" y="2733"/>
                </a:cubicBezTo>
                <a:cubicBezTo>
                  <a:pt x="14551" y="1977"/>
                  <a:pt x="14182" y="1333"/>
                  <a:pt x="13445" y="800"/>
                </a:cubicBezTo>
                <a:cubicBezTo>
                  <a:pt x="12708" y="267"/>
                  <a:pt x="11816" y="0"/>
                  <a:pt x="10771" y="0"/>
                </a:cubicBezTo>
                <a:close/>
                <a:moveTo>
                  <a:pt x="7561" y="5989"/>
                </a:moveTo>
                <a:cubicBezTo>
                  <a:pt x="6403" y="5989"/>
                  <a:pt x="5411" y="6424"/>
                  <a:pt x="4590" y="7294"/>
                </a:cubicBezTo>
                <a:lnTo>
                  <a:pt x="274" y="11977"/>
                </a:lnTo>
                <a:cubicBezTo>
                  <a:pt x="94" y="12172"/>
                  <a:pt x="0" y="12385"/>
                  <a:pt x="0" y="12621"/>
                </a:cubicBezTo>
                <a:cubicBezTo>
                  <a:pt x="0" y="12947"/>
                  <a:pt x="157" y="13224"/>
                  <a:pt x="472" y="13451"/>
                </a:cubicBezTo>
                <a:cubicBezTo>
                  <a:pt x="787" y="13679"/>
                  <a:pt x="1169" y="13792"/>
                  <a:pt x="1619" y="13792"/>
                </a:cubicBezTo>
                <a:cubicBezTo>
                  <a:pt x="2193" y="13792"/>
                  <a:pt x="2644" y="13619"/>
                  <a:pt x="2971" y="13270"/>
                </a:cubicBezTo>
                <a:lnTo>
                  <a:pt x="6804" y="9109"/>
                </a:lnTo>
                <a:lnTo>
                  <a:pt x="7561" y="9109"/>
                </a:lnTo>
                <a:lnTo>
                  <a:pt x="7561" y="10722"/>
                </a:lnTo>
                <a:lnTo>
                  <a:pt x="3396" y="15734"/>
                </a:lnTo>
                <a:cubicBezTo>
                  <a:pt x="3295" y="15855"/>
                  <a:pt x="3245" y="15987"/>
                  <a:pt x="3245" y="16134"/>
                </a:cubicBezTo>
                <a:cubicBezTo>
                  <a:pt x="3245" y="16345"/>
                  <a:pt x="3351" y="16531"/>
                  <a:pt x="3565" y="16685"/>
                </a:cubicBezTo>
                <a:cubicBezTo>
                  <a:pt x="3778" y="16840"/>
                  <a:pt x="4029" y="16917"/>
                  <a:pt x="4322" y="16917"/>
                </a:cubicBezTo>
                <a:lnTo>
                  <a:pt x="7561" y="16917"/>
                </a:lnTo>
                <a:lnTo>
                  <a:pt x="7561" y="20236"/>
                </a:lnTo>
                <a:cubicBezTo>
                  <a:pt x="7561" y="20610"/>
                  <a:pt x="7743" y="20932"/>
                  <a:pt x="8115" y="21200"/>
                </a:cubicBezTo>
                <a:cubicBezTo>
                  <a:pt x="8487" y="21468"/>
                  <a:pt x="8931" y="21600"/>
                  <a:pt x="9449" y="21600"/>
                </a:cubicBezTo>
                <a:lnTo>
                  <a:pt x="12151" y="21600"/>
                </a:lnTo>
                <a:cubicBezTo>
                  <a:pt x="12669" y="21600"/>
                  <a:pt x="13114" y="21468"/>
                  <a:pt x="13485" y="21200"/>
                </a:cubicBezTo>
                <a:cubicBezTo>
                  <a:pt x="13857" y="20932"/>
                  <a:pt x="14039" y="20610"/>
                  <a:pt x="14039" y="20236"/>
                </a:cubicBezTo>
                <a:lnTo>
                  <a:pt x="14039" y="16917"/>
                </a:lnTo>
                <a:lnTo>
                  <a:pt x="17278" y="16917"/>
                </a:lnTo>
                <a:cubicBezTo>
                  <a:pt x="17570" y="16917"/>
                  <a:pt x="17827" y="16840"/>
                  <a:pt x="18041" y="16685"/>
                </a:cubicBezTo>
                <a:cubicBezTo>
                  <a:pt x="18254" y="16531"/>
                  <a:pt x="18361" y="16345"/>
                  <a:pt x="18361" y="16134"/>
                </a:cubicBezTo>
                <a:cubicBezTo>
                  <a:pt x="18361" y="15987"/>
                  <a:pt x="18311" y="15855"/>
                  <a:pt x="18210" y="15734"/>
                </a:cubicBezTo>
                <a:lnTo>
                  <a:pt x="14039" y="10722"/>
                </a:lnTo>
                <a:lnTo>
                  <a:pt x="14039" y="9109"/>
                </a:lnTo>
                <a:lnTo>
                  <a:pt x="14802" y="9109"/>
                </a:lnTo>
                <a:lnTo>
                  <a:pt x="18629" y="13270"/>
                </a:lnTo>
                <a:cubicBezTo>
                  <a:pt x="18956" y="13620"/>
                  <a:pt x="19407" y="13792"/>
                  <a:pt x="19981" y="13792"/>
                </a:cubicBezTo>
                <a:cubicBezTo>
                  <a:pt x="20431" y="13792"/>
                  <a:pt x="20813" y="13678"/>
                  <a:pt x="21128" y="13451"/>
                </a:cubicBezTo>
                <a:cubicBezTo>
                  <a:pt x="21443" y="13223"/>
                  <a:pt x="21600" y="12947"/>
                  <a:pt x="21600" y="12621"/>
                </a:cubicBezTo>
                <a:cubicBezTo>
                  <a:pt x="21600" y="12385"/>
                  <a:pt x="21506" y="12172"/>
                  <a:pt x="21326" y="11977"/>
                </a:cubicBezTo>
                <a:lnTo>
                  <a:pt x="17010" y="7294"/>
                </a:lnTo>
                <a:cubicBezTo>
                  <a:pt x="16189" y="6424"/>
                  <a:pt x="15198" y="5989"/>
                  <a:pt x="14039" y="5989"/>
                </a:cubicBezTo>
                <a:lnTo>
                  <a:pt x="7561"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80" name="Freeform: Shape 39">
            <a:extLst>
              <a:ext uri="{FF2B5EF4-FFF2-40B4-BE49-F238E27FC236}">
                <a16:creationId xmlns:a16="http://schemas.microsoft.com/office/drawing/2014/main" xmlns="" id="{8336BE2E-7C7E-43EB-B457-72AC3E34EB22}"/>
              </a:ext>
            </a:extLst>
          </p:cNvPr>
          <p:cNvSpPr/>
          <p:nvPr/>
        </p:nvSpPr>
        <p:spPr>
          <a:xfrm>
            <a:off x="4988149" y="2360925"/>
            <a:ext cx="267008" cy="369333"/>
          </a:xfrm>
          <a:custGeom>
            <a:avLst/>
            <a:gdLst/>
            <a:ahLst/>
            <a:cxnLst>
              <a:cxn ang="0">
                <a:pos x="wd2" y="hd2"/>
              </a:cxn>
              <a:cxn ang="5400000">
                <a:pos x="wd2" y="hd2"/>
              </a:cxn>
              <a:cxn ang="10800000">
                <a:pos x="wd2" y="hd2"/>
              </a:cxn>
              <a:cxn ang="16200000">
                <a:pos x="wd2" y="hd2"/>
              </a:cxn>
            </a:cxnLst>
            <a:rect l="0" t="0" r="r" b="b"/>
            <a:pathLst>
              <a:path w="21600" h="21600" extrusionOk="0">
                <a:moveTo>
                  <a:pt x="10771" y="0"/>
                </a:moveTo>
                <a:cubicBezTo>
                  <a:pt x="9724" y="0"/>
                  <a:pt x="8834" y="267"/>
                  <a:pt x="8097" y="800"/>
                </a:cubicBezTo>
                <a:cubicBezTo>
                  <a:pt x="7361" y="1332"/>
                  <a:pt x="6990" y="1977"/>
                  <a:pt x="6990" y="2733"/>
                </a:cubicBezTo>
                <a:cubicBezTo>
                  <a:pt x="6990" y="3489"/>
                  <a:pt x="7360" y="4134"/>
                  <a:pt x="8097" y="4666"/>
                </a:cubicBezTo>
                <a:cubicBezTo>
                  <a:pt x="8834" y="5199"/>
                  <a:pt x="9724" y="5462"/>
                  <a:pt x="10771" y="5462"/>
                </a:cubicBezTo>
                <a:cubicBezTo>
                  <a:pt x="11817" y="5462"/>
                  <a:pt x="12708" y="5199"/>
                  <a:pt x="13445" y="4666"/>
                </a:cubicBezTo>
                <a:cubicBezTo>
                  <a:pt x="14182" y="4134"/>
                  <a:pt x="14551" y="3489"/>
                  <a:pt x="14551" y="2733"/>
                </a:cubicBezTo>
                <a:cubicBezTo>
                  <a:pt x="14551" y="1977"/>
                  <a:pt x="14182" y="1333"/>
                  <a:pt x="13445" y="800"/>
                </a:cubicBezTo>
                <a:cubicBezTo>
                  <a:pt x="12708" y="267"/>
                  <a:pt x="11816" y="0"/>
                  <a:pt x="10771" y="0"/>
                </a:cubicBezTo>
                <a:close/>
                <a:moveTo>
                  <a:pt x="7561" y="5989"/>
                </a:moveTo>
                <a:cubicBezTo>
                  <a:pt x="6403" y="5989"/>
                  <a:pt x="5411" y="6424"/>
                  <a:pt x="4590" y="7294"/>
                </a:cubicBezTo>
                <a:lnTo>
                  <a:pt x="274" y="11977"/>
                </a:lnTo>
                <a:cubicBezTo>
                  <a:pt x="94" y="12172"/>
                  <a:pt x="0" y="12385"/>
                  <a:pt x="0" y="12621"/>
                </a:cubicBezTo>
                <a:cubicBezTo>
                  <a:pt x="0" y="12947"/>
                  <a:pt x="157" y="13224"/>
                  <a:pt x="472" y="13451"/>
                </a:cubicBezTo>
                <a:cubicBezTo>
                  <a:pt x="787" y="13679"/>
                  <a:pt x="1169" y="13792"/>
                  <a:pt x="1619" y="13792"/>
                </a:cubicBezTo>
                <a:cubicBezTo>
                  <a:pt x="2193" y="13792"/>
                  <a:pt x="2644" y="13619"/>
                  <a:pt x="2971" y="13270"/>
                </a:cubicBezTo>
                <a:lnTo>
                  <a:pt x="6804" y="9109"/>
                </a:lnTo>
                <a:lnTo>
                  <a:pt x="7561" y="9109"/>
                </a:lnTo>
                <a:lnTo>
                  <a:pt x="7561" y="10722"/>
                </a:lnTo>
                <a:lnTo>
                  <a:pt x="3396" y="15734"/>
                </a:lnTo>
                <a:cubicBezTo>
                  <a:pt x="3295" y="15855"/>
                  <a:pt x="3245" y="15987"/>
                  <a:pt x="3245" y="16134"/>
                </a:cubicBezTo>
                <a:cubicBezTo>
                  <a:pt x="3245" y="16345"/>
                  <a:pt x="3351" y="16531"/>
                  <a:pt x="3565" y="16685"/>
                </a:cubicBezTo>
                <a:cubicBezTo>
                  <a:pt x="3778" y="16840"/>
                  <a:pt x="4029" y="16917"/>
                  <a:pt x="4322" y="16917"/>
                </a:cubicBezTo>
                <a:lnTo>
                  <a:pt x="7561" y="16917"/>
                </a:lnTo>
                <a:lnTo>
                  <a:pt x="7561" y="20236"/>
                </a:lnTo>
                <a:cubicBezTo>
                  <a:pt x="7561" y="20610"/>
                  <a:pt x="7743" y="20932"/>
                  <a:pt x="8115" y="21200"/>
                </a:cubicBezTo>
                <a:cubicBezTo>
                  <a:pt x="8487" y="21468"/>
                  <a:pt x="8931" y="21600"/>
                  <a:pt x="9449" y="21600"/>
                </a:cubicBezTo>
                <a:lnTo>
                  <a:pt x="12151" y="21600"/>
                </a:lnTo>
                <a:cubicBezTo>
                  <a:pt x="12669" y="21600"/>
                  <a:pt x="13114" y="21468"/>
                  <a:pt x="13485" y="21200"/>
                </a:cubicBezTo>
                <a:cubicBezTo>
                  <a:pt x="13857" y="20932"/>
                  <a:pt x="14039" y="20610"/>
                  <a:pt x="14039" y="20236"/>
                </a:cubicBezTo>
                <a:lnTo>
                  <a:pt x="14039" y="16917"/>
                </a:lnTo>
                <a:lnTo>
                  <a:pt x="17278" y="16917"/>
                </a:lnTo>
                <a:cubicBezTo>
                  <a:pt x="17570" y="16917"/>
                  <a:pt x="17827" y="16840"/>
                  <a:pt x="18041" y="16685"/>
                </a:cubicBezTo>
                <a:cubicBezTo>
                  <a:pt x="18254" y="16531"/>
                  <a:pt x="18361" y="16345"/>
                  <a:pt x="18361" y="16134"/>
                </a:cubicBezTo>
                <a:cubicBezTo>
                  <a:pt x="18361" y="15987"/>
                  <a:pt x="18311" y="15855"/>
                  <a:pt x="18210" y="15734"/>
                </a:cubicBezTo>
                <a:lnTo>
                  <a:pt x="14039" y="10722"/>
                </a:lnTo>
                <a:lnTo>
                  <a:pt x="14039" y="9109"/>
                </a:lnTo>
                <a:lnTo>
                  <a:pt x="14802" y="9109"/>
                </a:lnTo>
                <a:lnTo>
                  <a:pt x="18629" y="13270"/>
                </a:lnTo>
                <a:cubicBezTo>
                  <a:pt x="18956" y="13620"/>
                  <a:pt x="19407" y="13792"/>
                  <a:pt x="19981" y="13792"/>
                </a:cubicBezTo>
                <a:cubicBezTo>
                  <a:pt x="20431" y="13792"/>
                  <a:pt x="20813" y="13678"/>
                  <a:pt x="21128" y="13451"/>
                </a:cubicBezTo>
                <a:cubicBezTo>
                  <a:pt x="21443" y="13223"/>
                  <a:pt x="21600" y="12947"/>
                  <a:pt x="21600" y="12621"/>
                </a:cubicBezTo>
                <a:cubicBezTo>
                  <a:pt x="21600" y="12385"/>
                  <a:pt x="21506" y="12172"/>
                  <a:pt x="21326" y="11977"/>
                </a:cubicBezTo>
                <a:lnTo>
                  <a:pt x="17010" y="7294"/>
                </a:lnTo>
                <a:cubicBezTo>
                  <a:pt x="16189" y="6424"/>
                  <a:pt x="15198" y="5989"/>
                  <a:pt x="14039" y="5989"/>
                </a:cubicBezTo>
                <a:lnTo>
                  <a:pt x="7561"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sp>
        <p:nvSpPr>
          <p:cNvPr id="81" name="Freeform: Shape 39">
            <a:extLst>
              <a:ext uri="{FF2B5EF4-FFF2-40B4-BE49-F238E27FC236}">
                <a16:creationId xmlns:a16="http://schemas.microsoft.com/office/drawing/2014/main" xmlns="" id="{D8E05CB9-1ED3-41B7-A229-8AC83FCB83C4}"/>
              </a:ext>
            </a:extLst>
          </p:cNvPr>
          <p:cNvSpPr/>
          <p:nvPr/>
        </p:nvSpPr>
        <p:spPr>
          <a:xfrm>
            <a:off x="5340100" y="2360925"/>
            <a:ext cx="267008" cy="369333"/>
          </a:xfrm>
          <a:custGeom>
            <a:avLst/>
            <a:gdLst/>
            <a:ahLst/>
            <a:cxnLst>
              <a:cxn ang="0">
                <a:pos x="wd2" y="hd2"/>
              </a:cxn>
              <a:cxn ang="5400000">
                <a:pos x="wd2" y="hd2"/>
              </a:cxn>
              <a:cxn ang="10800000">
                <a:pos x="wd2" y="hd2"/>
              </a:cxn>
              <a:cxn ang="16200000">
                <a:pos x="wd2" y="hd2"/>
              </a:cxn>
            </a:cxnLst>
            <a:rect l="0" t="0" r="r" b="b"/>
            <a:pathLst>
              <a:path w="21600" h="21600" extrusionOk="0">
                <a:moveTo>
                  <a:pt x="10771" y="0"/>
                </a:moveTo>
                <a:cubicBezTo>
                  <a:pt x="9724" y="0"/>
                  <a:pt x="8834" y="267"/>
                  <a:pt x="8097" y="800"/>
                </a:cubicBezTo>
                <a:cubicBezTo>
                  <a:pt x="7361" y="1332"/>
                  <a:pt x="6990" y="1977"/>
                  <a:pt x="6990" y="2733"/>
                </a:cubicBezTo>
                <a:cubicBezTo>
                  <a:pt x="6990" y="3489"/>
                  <a:pt x="7360" y="4134"/>
                  <a:pt x="8097" y="4666"/>
                </a:cubicBezTo>
                <a:cubicBezTo>
                  <a:pt x="8834" y="5199"/>
                  <a:pt x="9724" y="5462"/>
                  <a:pt x="10771" y="5462"/>
                </a:cubicBezTo>
                <a:cubicBezTo>
                  <a:pt x="11817" y="5462"/>
                  <a:pt x="12708" y="5199"/>
                  <a:pt x="13445" y="4666"/>
                </a:cubicBezTo>
                <a:cubicBezTo>
                  <a:pt x="14182" y="4134"/>
                  <a:pt x="14551" y="3489"/>
                  <a:pt x="14551" y="2733"/>
                </a:cubicBezTo>
                <a:cubicBezTo>
                  <a:pt x="14551" y="1977"/>
                  <a:pt x="14182" y="1333"/>
                  <a:pt x="13445" y="800"/>
                </a:cubicBezTo>
                <a:cubicBezTo>
                  <a:pt x="12708" y="267"/>
                  <a:pt x="11816" y="0"/>
                  <a:pt x="10771" y="0"/>
                </a:cubicBezTo>
                <a:close/>
                <a:moveTo>
                  <a:pt x="7561" y="5989"/>
                </a:moveTo>
                <a:cubicBezTo>
                  <a:pt x="6403" y="5989"/>
                  <a:pt x="5411" y="6424"/>
                  <a:pt x="4590" y="7294"/>
                </a:cubicBezTo>
                <a:lnTo>
                  <a:pt x="274" y="11977"/>
                </a:lnTo>
                <a:cubicBezTo>
                  <a:pt x="94" y="12172"/>
                  <a:pt x="0" y="12385"/>
                  <a:pt x="0" y="12621"/>
                </a:cubicBezTo>
                <a:cubicBezTo>
                  <a:pt x="0" y="12947"/>
                  <a:pt x="157" y="13224"/>
                  <a:pt x="472" y="13451"/>
                </a:cubicBezTo>
                <a:cubicBezTo>
                  <a:pt x="787" y="13679"/>
                  <a:pt x="1169" y="13792"/>
                  <a:pt x="1619" y="13792"/>
                </a:cubicBezTo>
                <a:cubicBezTo>
                  <a:pt x="2193" y="13792"/>
                  <a:pt x="2644" y="13619"/>
                  <a:pt x="2971" y="13270"/>
                </a:cubicBezTo>
                <a:lnTo>
                  <a:pt x="6804" y="9109"/>
                </a:lnTo>
                <a:lnTo>
                  <a:pt x="7561" y="9109"/>
                </a:lnTo>
                <a:lnTo>
                  <a:pt x="7561" y="10722"/>
                </a:lnTo>
                <a:lnTo>
                  <a:pt x="3396" y="15734"/>
                </a:lnTo>
                <a:cubicBezTo>
                  <a:pt x="3295" y="15855"/>
                  <a:pt x="3245" y="15987"/>
                  <a:pt x="3245" y="16134"/>
                </a:cubicBezTo>
                <a:cubicBezTo>
                  <a:pt x="3245" y="16345"/>
                  <a:pt x="3351" y="16531"/>
                  <a:pt x="3565" y="16685"/>
                </a:cubicBezTo>
                <a:cubicBezTo>
                  <a:pt x="3778" y="16840"/>
                  <a:pt x="4029" y="16917"/>
                  <a:pt x="4322" y="16917"/>
                </a:cubicBezTo>
                <a:lnTo>
                  <a:pt x="7561" y="16917"/>
                </a:lnTo>
                <a:lnTo>
                  <a:pt x="7561" y="20236"/>
                </a:lnTo>
                <a:cubicBezTo>
                  <a:pt x="7561" y="20610"/>
                  <a:pt x="7743" y="20932"/>
                  <a:pt x="8115" y="21200"/>
                </a:cubicBezTo>
                <a:cubicBezTo>
                  <a:pt x="8487" y="21468"/>
                  <a:pt x="8931" y="21600"/>
                  <a:pt x="9449" y="21600"/>
                </a:cubicBezTo>
                <a:lnTo>
                  <a:pt x="12151" y="21600"/>
                </a:lnTo>
                <a:cubicBezTo>
                  <a:pt x="12669" y="21600"/>
                  <a:pt x="13114" y="21468"/>
                  <a:pt x="13485" y="21200"/>
                </a:cubicBezTo>
                <a:cubicBezTo>
                  <a:pt x="13857" y="20932"/>
                  <a:pt x="14039" y="20610"/>
                  <a:pt x="14039" y="20236"/>
                </a:cubicBezTo>
                <a:lnTo>
                  <a:pt x="14039" y="16917"/>
                </a:lnTo>
                <a:lnTo>
                  <a:pt x="17278" y="16917"/>
                </a:lnTo>
                <a:cubicBezTo>
                  <a:pt x="17570" y="16917"/>
                  <a:pt x="17827" y="16840"/>
                  <a:pt x="18041" y="16685"/>
                </a:cubicBezTo>
                <a:cubicBezTo>
                  <a:pt x="18254" y="16531"/>
                  <a:pt x="18361" y="16345"/>
                  <a:pt x="18361" y="16134"/>
                </a:cubicBezTo>
                <a:cubicBezTo>
                  <a:pt x="18361" y="15987"/>
                  <a:pt x="18311" y="15855"/>
                  <a:pt x="18210" y="15734"/>
                </a:cubicBezTo>
                <a:lnTo>
                  <a:pt x="14039" y="10722"/>
                </a:lnTo>
                <a:lnTo>
                  <a:pt x="14039" y="9109"/>
                </a:lnTo>
                <a:lnTo>
                  <a:pt x="14802" y="9109"/>
                </a:lnTo>
                <a:lnTo>
                  <a:pt x="18629" y="13270"/>
                </a:lnTo>
                <a:cubicBezTo>
                  <a:pt x="18956" y="13620"/>
                  <a:pt x="19407" y="13792"/>
                  <a:pt x="19981" y="13792"/>
                </a:cubicBezTo>
                <a:cubicBezTo>
                  <a:pt x="20431" y="13792"/>
                  <a:pt x="20813" y="13678"/>
                  <a:pt x="21128" y="13451"/>
                </a:cubicBezTo>
                <a:cubicBezTo>
                  <a:pt x="21443" y="13223"/>
                  <a:pt x="21600" y="12947"/>
                  <a:pt x="21600" y="12621"/>
                </a:cubicBezTo>
                <a:cubicBezTo>
                  <a:pt x="21600" y="12385"/>
                  <a:pt x="21506" y="12172"/>
                  <a:pt x="21326" y="11977"/>
                </a:cubicBezTo>
                <a:lnTo>
                  <a:pt x="17010" y="7294"/>
                </a:lnTo>
                <a:cubicBezTo>
                  <a:pt x="16189" y="6424"/>
                  <a:pt x="15198" y="5989"/>
                  <a:pt x="14039" y="5989"/>
                </a:cubicBezTo>
                <a:lnTo>
                  <a:pt x="7561" y="5989"/>
                </a:lnTo>
                <a:close/>
              </a:path>
            </a:pathLst>
          </a:custGeom>
          <a:solidFill>
            <a:schemeClr val="tx1">
              <a:lumMod val="85000"/>
              <a:lumOff val="15000"/>
            </a:schemeClr>
          </a:solidFill>
          <a:ln w="12700">
            <a:miter lim="400000"/>
          </a:ln>
        </p:spPr>
        <p:txBody>
          <a:bodyPr anchor="ctr"/>
          <a:lstStyle/>
          <a:p>
            <a:pPr algn="ctr"/>
            <a:endParaRPr>
              <a:solidFill>
                <a:schemeClr val="bg2">
                  <a:lumMod val="25000"/>
                </a:schemeClr>
              </a:solidFill>
              <a:cs typeface="+mn-ea"/>
              <a:sym typeface="+mn-lt"/>
            </a:endParaRPr>
          </a:p>
        </p:txBody>
      </p:sp>
      <p:grpSp>
        <p:nvGrpSpPr>
          <p:cNvPr id="88" name="组合 87">
            <a:extLst>
              <a:ext uri="{FF2B5EF4-FFF2-40B4-BE49-F238E27FC236}">
                <a16:creationId xmlns:a16="http://schemas.microsoft.com/office/drawing/2014/main" xmlns="" id="{E71BAF52-A8BD-4811-8852-CFB7276FE79C}"/>
              </a:ext>
            </a:extLst>
          </p:cNvPr>
          <p:cNvGrpSpPr/>
          <p:nvPr/>
        </p:nvGrpSpPr>
        <p:grpSpPr>
          <a:xfrm>
            <a:off x="6856663" y="1767667"/>
            <a:ext cx="3171495" cy="1246173"/>
            <a:chOff x="8657817" y="1420860"/>
            <a:chExt cx="3171495" cy="1246173"/>
          </a:xfrm>
        </p:grpSpPr>
        <p:sp>
          <p:nvSpPr>
            <p:cNvPr id="89" name="矩形 88">
              <a:extLst>
                <a:ext uri="{FF2B5EF4-FFF2-40B4-BE49-F238E27FC236}">
                  <a16:creationId xmlns:a16="http://schemas.microsoft.com/office/drawing/2014/main" xmlns="" id="{3C8ED1C6-D175-4D4E-AADC-F3996A4AD9D1}"/>
                </a:ext>
              </a:extLst>
            </p:cNvPr>
            <p:cNvSpPr/>
            <p:nvPr/>
          </p:nvSpPr>
          <p:spPr>
            <a:xfrm>
              <a:off x="8657817" y="1811830"/>
              <a:ext cx="3171495" cy="855203"/>
            </a:xfrm>
            <a:prstGeom prst="rect">
              <a:avLst/>
            </a:prstGeom>
          </p:spPr>
          <p:txBody>
            <a:bodyPr wrap="square" lIns="91280" tIns="45641" rIns="91280" bIns="45641">
              <a:spAutoFit/>
            </a:bodyPr>
            <a:lstStyle/>
            <a:p>
              <a:pPr algn="di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a:t>
              </a:r>
              <a:endParaRPr lang="en-US" altLang="zh-CN" sz="1400" dirty="0">
                <a:solidFill>
                  <a:schemeClr val="tx1">
                    <a:lumMod val="75000"/>
                    <a:lumOff val="25000"/>
                  </a:schemeClr>
                </a:solidFill>
                <a:latin typeface="+mn-ea"/>
                <a:sym typeface="+mn-ea"/>
              </a:endParaRPr>
            </a:p>
            <a:p>
              <a:pPr algn="dist">
                <a:lnSpc>
                  <a:spcPct val="120000"/>
                </a:lnSpc>
              </a:pPr>
              <a:r>
                <a:rPr lang="zh-CN" altLang="en-US" sz="1400" dirty="0">
                  <a:solidFill>
                    <a:schemeClr val="tx1">
                      <a:lumMod val="75000"/>
                      <a:lumOff val="25000"/>
                    </a:schemeClr>
                  </a:solidFill>
                  <a:latin typeface="+mn-ea"/>
                  <a:sym typeface="+mn-ea"/>
                </a:rPr>
                <a:t>点击编辑文字内容点击编辑文字内容</a:t>
              </a:r>
            </a:p>
          </p:txBody>
        </p:sp>
        <p:sp>
          <p:nvSpPr>
            <p:cNvPr id="90" name="TextBox 498">
              <a:extLst>
                <a:ext uri="{FF2B5EF4-FFF2-40B4-BE49-F238E27FC236}">
                  <a16:creationId xmlns:a16="http://schemas.microsoft.com/office/drawing/2014/main" xmlns="" id="{1F417624-8BF6-4D9E-B53E-B4B1D26028AC}"/>
                </a:ext>
              </a:extLst>
            </p:cNvPr>
            <p:cNvSpPr txBox="1"/>
            <p:nvPr/>
          </p:nvSpPr>
          <p:spPr>
            <a:xfrm>
              <a:off x="8657817" y="1420860"/>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grpSp>
      <p:grpSp>
        <p:nvGrpSpPr>
          <p:cNvPr id="91" name="组合 90">
            <a:extLst>
              <a:ext uri="{FF2B5EF4-FFF2-40B4-BE49-F238E27FC236}">
                <a16:creationId xmlns:a16="http://schemas.microsoft.com/office/drawing/2014/main" xmlns="" id="{B48FC336-2FF0-4BA0-B74E-13BC9E9F6054}"/>
              </a:ext>
            </a:extLst>
          </p:cNvPr>
          <p:cNvGrpSpPr/>
          <p:nvPr/>
        </p:nvGrpSpPr>
        <p:grpSpPr>
          <a:xfrm>
            <a:off x="6856663" y="3208823"/>
            <a:ext cx="3171495" cy="1246173"/>
            <a:chOff x="8657817" y="3167554"/>
            <a:chExt cx="3171495" cy="1246173"/>
          </a:xfrm>
        </p:grpSpPr>
        <p:sp>
          <p:nvSpPr>
            <p:cNvPr id="92" name="矩形 91">
              <a:extLst>
                <a:ext uri="{FF2B5EF4-FFF2-40B4-BE49-F238E27FC236}">
                  <a16:creationId xmlns:a16="http://schemas.microsoft.com/office/drawing/2014/main" xmlns="" id="{A9994C07-6EE4-47DB-9F15-9EFA692762B1}"/>
                </a:ext>
              </a:extLst>
            </p:cNvPr>
            <p:cNvSpPr/>
            <p:nvPr/>
          </p:nvSpPr>
          <p:spPr>
            <a:xfrm>
              <a:off x="8657817" y="3558524"/>
              <a:ext cx="3171495" cy="855203"/>
            </a:xfrm>
            <a:prstGeom prst="rect">
              <a:avLst/>
            </a:prstGeom>
          </p:spPr>
          <p:txBody>
            <a:bodyPr wrap="square" lIns="91280" tIns="45641" rIns="91280" bIns="45641">
              <a:spAutoFit/>
            </a:bodyPr>
            <a:lstStyle/>
            <a:p>
              <a:pPr algn="di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a:t>
              </a:r>
              <a:endParaRPr lang="en-US" altLang="zh-CN" sz="1400" dirty="0">
                <a:solidFill>
                  <a:schemeClr val="tx1">
                    <a:lumMod val="75000"/>
                    <a:lumOff val="25000"/>
                  </a:schemeClr>
                </a:solidFill>
                <a:latin typeface="+mn-ea"/>
                <a:sym typeface="+mn-ea"/>
              </a:endParaRPr>
            </a:p>
            <a:p>
              <a:pPr algn="dist">
                <a:lnSpc>
                  <a:spcPct val="120000"/>
                </a:lnSpc>
              </a:pPr>
              <a:r>
                <a:rPr lang="zh-CN" altLang="en-US" sz="1400" dirty="0">
                  <a:solidFill>
                    <a:schemeClr val="tx1">
                      <a:lumMod val="75000"/>
                      <a:lumOff val="25000"/>
                    </a:schemeClr>
                  </a:solidFill>
                  <a:latin typeface="+mn-ea"/>
                  <a:sym typeface="+mn-ea"/>
                </a:rPr>
                <a:t>点击编辑文字内容点击编辑文字内容</a:t>
              </a:r>
            </a:p>
          </p:txBody>
        </p:sp>
        <p:sp>
          <p:nvSpPr>
            <p:cNvPr id="93" name="TextBox 498">
              <a:extLst>
                <a:ext uri="{FF2B5EF4-FFF2-40B4-BE49-F238E27FC236}">
                  <a16:creationId xmlns:a16="http://schemas.microsoft.com/office/drawing/2014/main" xmlns="" id="{84C68563-8ACE-4E8D-A7D5-FF285A514248}"/>
                </a:ext>
              </a:extLst>
            </p:cNvPr>
            <p:cNvSpPr txBox="1"/>
            <p:nvPr/>
          </p:nvSpPr>
          <p:spPr>
            <a:xfrm>
              <a:off x="8657817" y="3167554"/>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grpSp>
      <p:grpSp>
        <p:nvGrpSpPr>
          <p:cNvPr id="94" name="组合 93">
            <a:extLst>
              <a:ext uri="{FF2B5EF4-FFF2-40B4-BE49-F238E27FC236}">
                <a16:creationId xmlns:a16="http://schemas.microsoft.com/office/drawing/2014/main" xmlns="" id="{C1EEA8E5-0C51-4C56-9B22-F7A33B05FA15}"/>
              </a:ext>
            </a:extLst>
          </p:cNvPr>
          <p:cNvGrpSpPr/>
          <p:nvPr/>
        </p:nvGrpSpPr>
        <p:grpSpPr>
          <a:xfrm>
            <a:off x="6856663" y="4649979"/>
            <a:ext cx="3171495" cy="1246173"/>
            <a:chOff x="8657817" y="4914247"/>
            <a:chExt cx="3171495" cy="1246173"/>
          </a:xfrm>
        </p:grpSpPr>
        <p:sp>
          <p:nvSpPr>
            <p:cNvPr id="95" name="矩形 94">
              <a:extLst>
                <a:ext uri="{FF2B5EF4-FFF2-40B4-BE49-F238E27FC236}">
                  <a16:creationId xmlns:a16="http://schemas.microsoft.com/office/drawing/2014/main" xmlns="" id="{5AA6C62D-B5E2-44AA-B5ED-F50E97AAE63E}"/>
                </a:ext>
              </a:extLst>
            </p:cNvPr>
            <p:cNvSpPr/>
            <p:nvPr/>
          </p:nvSpPr>
          <p:spPr>
            <a:xfrm>
              <a:off x="8657817" y="5305217"/>
              <a:ext cx="3171495" cy="855203"/>
            </a:xfrm>
            <a:prstGeom prst="rect">
              <a:avLst/>
            </a:prstGeom>
          </p:spPr>
          <p:txBody>
            <a:bodyPr wrap="square" lIns="91280" tIns="45641" rIns="91280" bIns="45641">
              <a:spAutoFit/>
            </a:bodyPr>
            <a:lstStyle/>
            <a:p>
              <a:pPr algn="di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a:t>
              </a:r>
              <a:endParaRPr lang="en-US" altLang="zh-CN" sz="1400" dirty="0">
                <a:solidFill>
                  <a:schemeClr val="tx1">
                    <a:lumMod val="75000"/>
                    <a:lumOff val="25000"/>
                  </a:schemeClr>
                </a:solidFill>
                <a:latin typeface="+mn-ea"/>
                <a:sym typeface="+mn-ea"/>
              </a:endParaRPr>
            </a:p>
            <a:p>
              <a:pPr algn="dist">
                <a:lnSpc>
                  <a:spcPct val="120000"/>
                </a:lnSpc>
              </a:pPr>
              <a:r>
                <a:rPr lang="zh-CN" altLang="en-US" sz="1400" dirty="0">
                  <a:solidFill>
                    <a:schemeClr val="tx1">
                      <a:lumMod val="75000"/>
                      <a:lumOff val="25000"/>
                    </a:schemeClr>
                  </a:solidFill>
                  <a:latin typeface="+mn-ea"/>
                  <a:sym typeface="+mn-ea"/>
                </a:rPr>
                <a:t>点击编辑文字内容点击编辑文字内容</a:t>
              </a:r>
            </a:p>
          </p:txBody>
        </p:sp>
        <p:sp>
          <p:nvSpPr>
            <p:cNvPr id="96" name="TextBox 498">
              <a:extLst>
                <a:ext uri="{FF2B5EF4-FFF2-40B4-BE49-F238E27FC236}">
                  <a16:creationId xmlns:a16="http://schemas.microsoft.com/office/drawing/2014/main" xmlns="" id="{5862722B-B92A-4153-A4FB-645E5335F6CC}"/>
                </a:ext>
              </a:extLst>
            </p:cNvPr>
            <p:cNvSpPr txBox="1"/>
            <p:nvPr/>
          </p:nvSpPr>
          <p:spPr>
            <a:xfrm>
              <a:off x="8657817" y="4914247"/>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grpSp>
      <p:grpSp>
        <p:nvGrpSpPr>
          <p:cNvPr id="101" name="组合 100">
            <a:extLst>
              <a:ext uri="{FF2B5EF4-FFF2-40B4-BE49-F238E27FC236}">
                <a16:creationId xmlns:a16="http://schemas.microsoft.com/office/drawing/2014/main" xmlns="" id="{BD8FC2E0-00BD-475A-A22A-85A53FB5F4DF}"/>
              </a:ext>
            </a:extLst>
          </p:cNvPr>
          <p:cNvGrpSpPr/>
          <p:nvPr/>
        </p:nvGrpSpPr>
        <p:grpSpPr>
          <a:xfrm>
            <a:off x="1517228" y="4039297"/>
            <a:ext cx="1688142" cy="1688142"/>
            <a:chOff x="1831296" y="4045870"/>
            <a:chExt cx="1456051" cy="1456051"/>
          </a:xfrm>
        </p:grpSpPr>
        <p:sp>
          <p:nvSpPr>
            <p:cNvPr id="33" name="Freeform: Shape 38">
              <a:extLst>
                <a:ext uri="{FF2B5EF4-FFF2-40B4-BE49-F238E27FC236}">
                  <a16:creationId xmlns:a16="http://schemas.microsoft.com/office/drawing/2014/main" xmlns="" id="{84646FEF-0701-4FA3-9DD2-E27FFD3CBCF7}"/>
                </a:ext>
              </a:extLst>
            </p:cNvPr>
            <p:cNvSpPr/>
            <p:nvPr/>
          </p:nvSpPr>
          <p:spPr>
            <a:xfrm>
              <a:off x="1831296" y="4045870"/>
              <a:ext cx="1456051" cy="14560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EB5315"/>
            </a:solidFill>
            <a:ln w="12700">
              <a:miter lim="400000"/>
            </a:ln>
          </p:spPr>
          <p:txBody>
            <a:bodyPr anchor="ctr"/>
            <a:lstStyle/>
            <a:p>
              <a:pPr algn="ctr"/>
              <a:endParaRPr b="1" dirty="0">
                <a:solidFill>
                  <a:schemeClr val="bg1"/>
                </a:solidFill>
                <a:cs typeface="+mn-ea"/>
                <a:sym typeface="+mn-lt"/>
              </a:endParaRPr>
            </a:p>
          </p:txBody>
        </p:sp>
        <p:sp>
          <p:nvSpPr>
            <p:cNvPr id="97" name="scan_99640">
              <a:extLst>
                <a:ext uri="{FF2B5EF4-FFF2-40B4-BE49-F238E27FC236}">
                  <a16:creationId xmlns:a16="http://schemas.microsoft.com/office/drawing/2014/main" xmlns="" id="{D5AB62FC-424E-4DB5-827A-9CC113C82EA6}"/>
                </a:ext>
              </a:extLst>
            </p:cNvPr>
            <p:cNvSpPr>
              <a:spLocks noChangeAspect="1"/>
            </p:cNvSpPr>
            <p:nvPr/>
          </p:nvSpPr>
          <p:spPr bwMode="auto">
            <a:xfrm flipH="1">
              <a:off x="2037747" y="4324886"/>
              <a:ext cx="957413" cy="955654"/>
            </a:xfrm>
            <a:custGeom>
              <a:avLst/>
              <a:gdLst>
                <a:gd name="connsiteX0" fmla="*/ 383164 w 606193"/>
                <a:gd name="connsiteY0" fmla="*/ 351551 h 605080"/>
                <a:gd name="connsiteX1" fmla="*/ 352233 w 606193"/>
                <a:gd name="connsiteY1" fmla="*/ 382421 h 605080"/>
                <a:gd name="connsiteX2" fmla="*/ 530023 w 606193"/>
                <a:gd name="connsiteY2" fmla="*/ 559868 h 605080"/>
                <a:gd name="connsiteX3" fmla="*/ 545367 w 606193"/>
                <a:gd name="connsiteY3" fmla="*/ 566188 h 605080"/>
                <a:gd name="connsiteX4" fmla="*/ 560954 w 606193"/>
                <a:gd name="connsiteY4" fmla="*/ 559868 h 605080"/>
                <a:gd name="connsiteX5" fmla="*/ 560954 w 606193"/>
                <a:gd name="connsiteY5" fmla="*/ 528997 h 605080"/>
                <a:gd name="connsiteX6" fmla="*/ 350041 w 606193"/>
                <a:gd name="connsiteY6" fmla="*/ 318492 h 605080"/>
                <a:gd name="connsiteX7" fmla="*/ 335428 w 606193"/>
                <a:gd name="connsiteY7" fmla="*/ 334778 h 605080"/>
                <a:gd name="connsiteX8" fmla="*/ 319110 w 606193"/>
                <a:gd name="connsiteY8" fmla="*/ 349363 h 605080"/>
                <a:gd name="connsiteX9" fmla="*/ 333723 w 606193"/>
                <a:gd name="connsiteY9" fmla="*/ 364191 h 605080"/>
                <a:gd name="connsiteX10" fmla="*/ 364897 w 606193"/>
                <a:gd name="connsiteY10" fmla="*/ 333077 h 605080"/>
                <a:gd name="connsiteX11" fmla="*/ 109617 w 606193"/>
                <a:gd name="connsiteY11" fmla="*/ 269970 h 605080"/>
                <a:gd name="connsiteX12" fmla="*/ 118658 w 606193"/>
                <a:gd name="connsiteY12" fmla="*/ 273798 h 605080"/>
                <a:gd name="connsiteX13" fmla="*/ 274280 w 606193"/>
                <a:gd name="connsiteY13" fmla="*/ 273798 h 605080"/>
                <a:gd name="connsiteX14" fmla="*/ 292546 w 606193"/>
                <a:gd name="connsiteY14" fmla="*/ 273798 h 605080"/>
                <a:gd name="connsiteX15" fmla="*/ 292546 w 606193"/>
                <a:gd name="connsiteY15" fmla="*/ 292025 h 605080"/>
                <a:gd name="connsiteX16" fmla="*/ 196591 w 606193"/>
                <a:gd name="connsiteY16" fmla="*/ 331638 h 605080"/>
                <a:gd name="connsiteX17" fmla="*/ 100393 w 606193"/>
                <a:gd name="connsiteY17" fmla="*/ 292025 h 605080"/>
                <a:gd name="connsiteX18" fmla="*/ 100393 w 606193"/>
                <a:gd name="connsiteY18" fmla="*/ 273798 h 605080"/>
                <a:gd name="connsiteX19" fmla="*/ 109617 w 606193"/>
                <a:gd name="connsiteY19" fmla="*/ 269970 h 605080"/>
                <a:gd name="connsiteX20" fmla="*/ 196584 w 606193"/>
                <a:gd name="connsiteY20" fmla="*/ 60440 h 605080"/>
                <a:gd name="connsiteX21" fmla="*/ 292576 w 606193"/>
                <a:gd name="connsiteY21" fmla="*/ 100190 h 605080"/>
                <a:gd name="connsiteX22" fmla="*/ 332032 w 606193"/>
                <a:gd name="connsiteY22" fmla="*/ 186741 h 605080"/>
                <a:gd name="connsiteX23" fmla="*/ 320098 w 606193"/>
                <a:gd name="connsiteY23" fmla="*/ 200599 h 605080"/>
                <a:gd name="connsiteX24" fmla="*/ 319124 w 606193"/>
                <a:gd name="connsiteY24" fmla="*/ 200599 h 605080"/>
                <a:gd name="connsiteX25" fmla="*/ 306215 w 606193"/>
                <a:gd name="connsiteY25" fmla="*/ 188686 h 605080"/>
                <a:gd name="connsiteX26" fmla="*/ 274309 w 606193"/>
                <a:gd name="connsiteY26" fmla="*/ 118424 h 605080"/>
                <a:gd name="connsiteX27" fmla="*/ 118675 w 606193"/>
                <a:gd name="connsiteY27" fmla="*/ 118424 h 605080"/>
                <a:gd name="connsiteX28" fmla="*/ 102357 w 606193"/>
                <a:gd name="connsiteY28" fmla="*/ 139576 h 605080"/>
                <a:gd name="connsiteX29" fmla="*/ 84334 w 606193"/>
                <a:gd name="connsiteY29" fmla="*/ 143952 h 605080"/>
                <a:gd name="connsiteX30" fmla="*/ 79950 w 606193"/>
                <a:gd name="connsiteY30" fmla="*/ 126204 h 605080"/>
                <a:gd name="connsiteX31" fmla="*/ 100408 w 606193"/>
                <a:gd name="connsiteY31" fmla="*/ 100190 h 605080"/>
                <a:gd name="connsiteX32" fmla="*/ 196584 w 606193"/>
                <a:gd name="connsiteY32" fmla="*/ 60440 h 605080"/>
                <a:gd name="connsiteX33" fmla="*/ 196605 w 606193"/>
                <a:gd name="connsiteY33" fmla="*/ 38953 h 605080"/>
                <a:gd name="connsiteX34" fmla="*/ 85060 w 606193"/>
                <a:gd name="connsiteY34" fmla="*/ 84895 h 605080"/>
                <a:gd name="connsiteX35" fmla="*/ 85060 w 606193"/>
                <a:gd name="connsiteY35" fmla="*/ 307311 h 605080"/>
                <a:gd name="connsiteX36" fmla="*/ 307907 w 606193"/>
                <a:gd name="connsiteY36" fmla="*/ 307311 h 605080"/>
                <a:gd name="connsiteX37" fmla="*/ 307907 w 606193"/>
                <a:gd name="connsiteY37" fmla="*/ 84895 h 605080"/>
                <a:gd name="connsiteX38" fmla="*/ 196605 w 606193"/>
                <a:gd name="connsiteY38" fmla="*/ 38953 h 605080"/>
                <a:gd name="connsiteX39" fmla="*/ 196575 w 606193"/>
                <a:gd name="connsiteY39" fmla="*/ 0 h 605080"/>
                <a:gd name="connsiteX40" fmla="*/ 335428 w 606193"/>
                <a:gd name="connsiteY40" fmla="*/ 57427 h 605080"/>
                <a:gd name="connsiteX41" fmla="*/ 371717 w 606193"/>
                <a:gd name="connsiteY41" fmla="*/ 284947 h 605080"/>
                <a:gd name="connsiteX42" fmla="*/ 588475 w 606193"/>
                <a:gd name="connsiteY42" fmla="*/ 501286 h 605080"/>
                <a:gd name="connsiteX43" fmla="*/ 588475 w 606193"/>
                <a:gd name="connsiteY43" fmla="*/ 587335 h 605080"/>
                <a:gd name="connsiteX44" fmla="*/ 545367 w 606193"/>
                <a:gd name="connsiteY44" fmla="*/ 605080 h 605080"/>
                <a:gd name="connsiteX45" fmla="*/ 502259 w 606193"/>
                <a:gd name="connsiteY45" fmla="*/ 587335 h 605080"/>
                <a:gd name="connsiteX46" fmla="*/ 285501 w 606193"/>
                <a:gd name="connsiteY46" fmla="*/ 370997 h 605080"/>
                <a:gd name="connsiteX47" fmla="*/ 196605 w 606193"/>
                <a:gd name="connsiteY47" fmla="*/ 392144 h 605080"/>
                <a:gd name="connsiteX48" fmla="*/ 57539 w 606193"/>
                <a:gd name="connsiteY48" fmla="*/ 334778 h 605080"/>
                <a:gd name="connsiteX49" fmla="*/ 57539 w 606193"/>
                <a:gd name="connsiteY49" fmla="*/ 57427 h 605080"/>
                <a:gd name="connsiteX50" fmla="*/ 196575 w 606193"/>
                <a:gd name="connsiteY50" fmla="*/ 0 h 605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6193" h="605080">
                  <a:moveTo>
                    <a:pt x="383164" y="351551"/>
                  </a:moveTo>
                  <a:lnTo>
                    <a:pt x="352233" y="382421"/>
                  </a:lnTo>
                  <a:lnTo>
                    <a:pt x="530023" y="559868"/>
                  </a:lnTo>
                  <a:cubicBezTo>
                    <a:pt x="534164" y="564000"/>
                    <a:pt x="539522" y="566188"/>
                    <a:pt x="545367" y="566188"/>
                  </a:cubicBezTo>
                  <a:cubicBezTo>
                    <a:pt x="551212" y="566188"/>
                    <a:pt x="556814" y="564000"/>
                    <a:pt x="560954" y="559868"/>
                  </a:cubicBezTo>
                  <a:cubicBezTo>
                    <a:pt x="569478" y="551360"/>
                    <a:pt x="569478" y="537505"/>
                    <a:pt x="560954" y="528997"/>
                  </a:cubicBezTo>
                  <a:close/>
                  <a:moveTo>
                    <a:pt x="350041" y="318492"/>
                  </a:moveTo>
                  <a:cubicBezTo>
                    <a:pt x="345657" y="324083"/>
                    <a:pt x="340786" y="329674"/>
                    <a:pt x="335428" y="334778"/>
                  </a:cubicBezTo>
                  <a:cubicBezTo>
                    <a:pt x="330313" y="340126"/>
                    <a:pt x="324712" y="344987"/>
                    <a:pt x="319110" y="349363"/>
                  </a:cubicBezTo>
                  <a:lnTo>
                    <a:pt x="333723" y="364191"/>
                  </a:lnTo>
                  <a:lnTo>
                    <a:pt x="364897" y="333077"/>
                  </a:lnTo>
                  <a:close/>
                  <a:moveTo>
                    <a:pt x="109617" y="269970"/>
                  </a:moveTo>
                  <a:cubicBezTo>
                    <a:pt x="112935" y="269970"/>
                    <a:pt x="116223" y="271246"/>
                    <a:pt x="118658" y="273798"/>
                  </a:cubicBezTo>
                  <a:cubicBezTo>
                    <a:pt x="161521" y="316570"/>
                    <a:pt x="231417" y="316570"/>
                    <a:pt x="274280" y="273798"/>
                  </a:cubicBezTo>
                  <a:cubicBezTo>
                    <a:pt x="279395" y="268694"/>
                    <a:pt x="287432" y="268694"/>
                    <a:pt x="292546" y="273798"/>
                  </a:cubicBezTo>
                  <a:cubicBezTo>
                    <a:pt x="297660" y="278901"/>
                    <a:pt x="297660" y="286921"/>
                    <a:pt x="292546" y="292025"/>
                  </a:cubicBezTo>
                  <a:cubicBezTo>
                    <a:pt x="266000" y="318515"/>
                    <a:pt x="231417" y="331638"/>
                    <a:pt x="196591" y="331638"/>
                  </a:cubicBezTo>
                  <a:cubicBezTo>
                    <a:pt x="161765" y="331638"/>
                    <a:pt x="126938" y="318515"/>
                    <a:pt x="100393" y="292025"/>
                  </a:cubicBezTo>
                  <a:cubicBezTo>
                    <a:pt x="95278" y="286921"/>
                    <a:pt x="95278" y="278901"/>
                    <a:pt x="100393" y="273798"/>
                  </a:cubicBezTo>
                  <a:cubicBezTo>
                    <a:pt x="102950" y="271246"/>
                    <a:pt x="106298" y="269970"/>
                    <a:pt x="109617" y="269970"/>
                  </a:cubicBezTo>
                  <a:close/>
                  <a:moveTo>
                    <a:pt x="196584" y="60440"/>
                  </a:moveTo>
                  <a:cubicBezTo>
                    <a:pt x="231382" y="60440"/>
                    <a:pt x="266150" y="73690"/>
                    <a:pt x="292576" y="100190"/>
                  </a:cubicBezTo>
                  <a:cubicBezTo>
                    <a:pt x="315957" y="123287"/>
                    <a:pt x="329840" y="154163"/>
                    <a:pt x="332032" y="186741"/>
                  </a:cubicBezTo>
                  <a:cubicBezTo>
                    <a:pt x="332519" y="194035"/>
                    <a:pt x="327161" y="200113"/>
                    <a:pt x="320098" y="200599"/>
                  </a:cubicBezTo>
                  <a:cubicBezTo>
                    <a:pt x="319854" y="200599"/>
                    <a:pt x="319367" y="200599"/>
                    <a:pt x="319124" y="200599"/>
                  </a:cubicBezTo>
                  <a:cubicBezTo>
                    <a:pt x="312304" y="200599"/>
                    <a:pt x="306702" y="195493"/>
                    <a:pt x="306215" y="188686"/>
                  </a:cubicBezTo>
                  <a:cubicBezTo>
                    <a:pt x="304267" y="162186"/>
                    <a:pt x="293063" y="137388"/>
                    <a:pt x="274309" y="118424"/>
                  </a:cubicBezTo>
                  <a:cubicBezTo>
                    <a:pt x="231443" y="75635"/>
                    <a:pt x="161542" y="75635"/>
                    <a:pt x="118675" y="118424"/>
                  </a:cubicBezTo>
                  <a:cubicBezTo>
                    <a:pt x="112343" y="124989"/>
                    <a:pt x="106741" y="132039"/>
                    <a:pt x="102357" y="139576"/>
                  </a:cubicBezTo>
                  <a:cubicBezTo>
                    <a:pt x="98460" y="145654"/>
                    <a:pt x="90666" y="147842"/>
                    <a:pt x="84334" y="143952"/>
                  </a:cubicBezTo>
                  <a:cubicBezTo>
                    <a:pt x="78245" y="140305"/>
                    <a:pt x="76296" y="132282"/>
                    <a:pt x="79950" y="126204"/>
                  </a:cubicBezTo>
                  <a:cubicBezTo>
                    <a:pt x="85795" y="116722"/>
                    <a:pt x="92615" y="107970"/>
                    <a:pt x="100408" y="100190"/>
                  </a:cubicBezTo>
                  <a:cubicBezTo>
                    <a:pt x="126956" y="73690"/>
                    <a:pt x="161785" y="60440"/>
                    <a:pt x="196584" y="60440"/>
                  </a:cubicBezTo>
                  <a:close/>
                  <a:moveTo>
                    <a:pt x="196605" y="38953"/>
                  </a:moveTo>
                  <a:cubicBezTo>
                    <a:pt x="156176" y="38953"/>
                    <a:pt x="115747" y="54267"/>
                    <a:pt x="85060" y="84895"/>
                  </a:cubicBezTo>
                  <a:cubicBezTo>
                    <a:pt x="23686" y="146150"/>
                    <a:pt x="23686" y="246055"/>
                    <a:pt x="85060" y="307311"/>
                  </a:cubicBezTo>
                  <a:cubicBezTo>
                    <a:pt x="146434" y="368566"/>
                    <a:pt x="246533" y="368566"/>
                    <a:pt x="307907" y="307311"/>
                  </a:cubicBezTo>
                  <a:cubicBezTo>
                    <a:pt x="369281" y="246055"/>
                    <a:pt x="369281" y="146150"/>
                    <a:pt x="307907" y="84895"/>
                  </a:cubicBezTo>
                  <a:cubicBezTo>
                    <a:pt x="277220" y="54267"/>
                    <a:pt x="236791" y="38953"/>
                    <a:pt x="196605" y="38953"/>
                  </a:cubicBezTo>
                  <a:close/>
                  <a:moveTo>
                    <a:pt x="196575" y="0"/>
                  </a:moveTo>
                  <a:cubicBezTo>
                    <a:pt x="246898" y="0"/>
                    <a:pt x="297191" y="19143"/>
                    <a:pt x="335428" y="57427"/>
                  </a:cubicBezTo>
                  <a:cubicBezTo>
                    <a:pt x="397046" y="118926"/>
                    <a:pt x="409223" y="211295"/>
                    <a:pt x="371717" y="284947"/>
                  </a:cubicBezTo>
                  <a:lnTo>
                    <a:pt x="588475" y="501286"/>
                  </a:lnTo>
                  <a:cubicBezTo>
                    <a:pt x="612099" y="525108"/>
                    <a:pt x="612099" y="563514"/>
                    <a:pt x="588475" y="587335"/>
                  </a:cubicBezTo>
                  <a:cubicBezTo>
                    <a:pt x="577028" y="598760"/>
                    <a:pt x="561685" y="605080"/>
                    <a:pt x="545367" y="605080"/>
                  </a:cubicBezTo>
                  <a:cubicBezTo>
                    <a:pt x="529049" y="605080"/>
                    <a:pt x="513949" y="598760"/>
                    <a:pt x="502259" y="587335"/>
                  </a:cubicBezTo>
                  <a:lnTo>
                    <a:pt x="285501" y="370997"/>
                  </a:lnTo>
                  <a:cubicBezTo>
                    <a:pt x="257736" y="385095"/>
                    <a:pt x="227049" y="392144"/>
                    <a:pt x="196605" y="392144"/>
                  </a:cubicBezTo>
                  <a:cubicBezTo>
                    <a:pt x="146191" y="392144"/>
                    <a:pt x="95776" y="372941"/>
                    <a:pt x="57539" y="334778"/>
                  </a:cubicBezTo>
                  <a:cubicBezTo>
                    <a:pt x="-19179" y="258452"/>
                    <a:pt x="-19179" y="133997"/>
                    <a:pt x="57539" y="57427"/>
                  </a:cubicBezTo>
                  <a:cubicBezTo>
                    <a:pt x="95898" y="19143"/>
                    <a:pt x="146252" y="0"/>
                    <a:pt x="196575" y="0"/>
                  </a:cubicBezTo>
                  <a:close/>
                </a:path>
              </a:pathLst>
            </a:custGeom>
            <a:solidFill>
              <a:schemeClr val="bg1"/>
            </a:solidFill>
            <a:ln>
              <a:noFill/>
            </a:ln>
          </p:spPr>
        </p:sp>
      </p:grpSp>
      <p:grpSp>
        <p:nvGrpSpPr>
          <p:cNvPr id="102" name="组合 101">
            <a:extLst>
              <a:ext uri="{FF2B5EF4-FFF2-40B4-BE49-F238E27FC236}">
                <a16:creationId xmlns:a16="http://schemas.microsoft.com/office/drawing/2014/main" xmlns="" id="{FAD2F21B-587D-4618-ADD9-CFFDEB618CD0}"/>
              </a:ext>
            </a:extLst>
          </p:cNvPr>
          <p:cNvGrpSpPr/>
          <p:nvPr/>
        </p:nvGrpSpPr>
        <p:grpSpPr>
          <a:xfrm>
            <a:off x="1554507" y="1767667"/>
            <a:ext cx="1661333" cy="1661333"/>
            <a:chOff x="1898346" y="1702731"/>
            <a:chExt cx="1432928" cy="1432928"/>
          </a:xfrm>
        </p:grpSpPr>
        <p:sp>
          <p:nvSpPr>
            <p:cNvPr id="32" name="Freeform: Shape 35">
              <a:extLst>
                <a:ext uri="{FF2B5EF4-FFF2-40B4-BE49-F238E27FC236}">
                  <a16:creationId xmlns:a16="http://schemas.microsoft.com/office/drawing/2014/main" xmlns="" id="{E6110937-8455-4BD8-8C9F-112A18687FC8}"/>
                </a:ext>
              </a:extLst>
            </p:cNvPr>
            <p:cNvSpPr/>
            <p:nvPr/>
          </p:nvSpPr>
          <p:spPr>
            <a:xfrm>
              <a:off x="1898346" y="1702731"/>
              <a:ext cx="1432928" cy="14329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2">
                <a:lumMod val="25000"/>
              </a:schemeClr>
            </a:solidFill>
            <a:ln w="12700">
              <a:miter lim="400000"/>
            </a:ln>
          </p:spPr>
          <p:txBody>
            <a:bodyPr anchor="ctr"/>
            <a:lstStyle/>
            <a:p>
              <a:pPr algn="ctr"/>
              <a:endParaRPr b="1" dirty="0">
                <a:solidFill>
                  <a:schemeClr val="bg1"/>
                </a:solidFill>
                <a:cs typeface="+mn-ea"/>
                <a:sym typeface="+mn-lt"/>
              </a:endParaRPr>
            </a:p>
          </p:txBody>
        </p:sp>
        <p:sp>
          <p:nvSpPr>
            <p:cNvPr id="98" name="scan_99640">
              <a:extLst>
                <a:ext uri="{FF2B5EF4-FFF2-40B4-BE49-F238E27FC236}">
                  <a16:creationId xmlns:a16="http://schemas.microsoft.com/office/drawing/2014/main" xmlns="" id="{C1665624-E2AC-46D8-A669-0EF847FC28CD}"/>
                </a:ext>
              </a:extLst>
            </p:cNvPr>
            <p:cNvSpPr>
              <a:spLocks noChangeAspect="1"/>
            </p:cNvSpPr>
            <p:nvPr/>
          </p:nvSpPr>
          <p:spPr bwMode="auto">
            <a:xfrm flipH="1">
              <a:off x="2136104" y="1941368"/>
              <a:ext cx="957413" cy="955654"/>
            </a:xfrm>
            <a:custGeom>
              <a:avLst/>
              <a:gdLst>
                <a:gd name="connsiteX0" fmla="*/ 383164 w 606193"/>
                <a:gd name="connsiteY0" fmla="*/ 351551 h 605080"/>
                <a:gd name="connsiteX1" fmla="*/ 352233 w 606193"/>
                <a:gd name="connsiteY1" fmla="*/ 382421 h 605080"/>
                <a:gd name="connsiteX2" fmla="*/ 530023 w 606193"/>
                <a:gd name="connsiteY2" fmla="*/ 559868 h 605080"/>
                <a:gd name="connsiteX3" fmla="*/ 545367 w 606193"/>
                <a:gd name="connsiteY3" fmla="*/ 566188 h 605080"/>
                <a:gd name="connsiteX4" fmla="*/ 560954 w 606193"/>
                <a:gd name="connsiteY4" fmla="*/ 559868 h 605080"/>
                <a:gd name="connsiteX5" fmla="*/ 560954 w 606193"/>
                <a:gd name="connsiteY5" fmla="*/ 528997 h 605080"/>
                <a:gd name="connsiteX6" fmla="*/ 350041 w 606193"/>
                <a:gd name="connsiteY6" fmla="*/ 318492 h 605080"/>
                <a:gd name="connsiteX7" fmla="*/ 335428 w 606193"/>
                <a:gd name="connsiteY7" fmla="*/ 334778 h 605080"/>
                <a:gd name="connsiteX8" fmla="*/ 319110 w 606193"/>
                <a:gd name="connsiteY8" fmla="*/ 349363 h 605080"/>
                <a:gd name="connsiteX9" fmla="*/ 333723 w 606193"/>
                <a:gd name="connsiteY9" fmla="*/ 364191 h 605080"/>
                <a:gd name="connsiteX10" fmla="*/ 364897 w 606193"/>
                <a:gd name="connsiteY10" fmla="*/ 333077 h 605080"/>
                <a:gd name="connsiteX11" fmla="*/ 109617 w 606193"/>
                <a:gd name="connsiteY11" fmla="*/ 269970 h 605080"/>
                <a:gd name="connsiteX12" fmla="*/ 118658 w 606193"/>
                <a:gd name="connsiteY12" fmla="*/ 273798 h 605080"/>
                <a:gd name="connsiteX13" fmla="*/ 274280 w 606193"/>
                <a:gd name="connsiteY13" fmla="*/ 273798 h 605080"/>
                <a:gd name="connsiteX14" fmla="*/ 292546 w 606193"/>
                <a:gd name="connsiteY14" fmla="*/ 273798 h 605080"/>
                <a:gd name="connsiteX15" fmla="*/ 292546 w 606193"/>
                <a:gd name="connsiteY15" fmla="*/ 292025 h 605080"/>
                <a:gd name="connsiteX16" fmla="*/ 196591 w 606193"/>
                <a:gd name="connsiteY16" fmla="*/ 331638 h 605080"/>
                <a:gd name="connsiteX17" fmla="*/ 100393 w 606193"/>
                <a:gd name="connsiteY17" fmla="*/ 292025 h 605080"/>
                <a:gd name="connsiteX18" fmla="*/ 100393 w 606193"/>
                <a:gd name="connsiteY18" fmla="*/ 273798 h 605080"/>
                <a:gd name="connsiteX19" fmla="*/ 109617 w 606193"/>
                <a:gd name="connsiteY19" fmla="*/ 269970 h 605080"/>
                <a:gd name="connsiteX20" fmla="*/ 196584 w 606193"/>
                <a:gd name="connsiteY20" fmla="*/ 60440 h 605080"/>
                <a:gd name="connsiteX21" fmla="*/ 292576 w 606193"/>
                <a:gd name="connsiteY21" fmla="*/ 100190 h 605080"/>
                <a:gd name="connsiteX22" fmla="*/ 332032 w 606193"/>
                <a:gd name="connsiteY22" fmla="*/ 186741 h 605080"/>
                <a:gd name="connsiteX23" fmla="*/ 320098 w 606193"/>
                <a:gd name="connsiteY23" fmla="*/ 200599 h 605080"/>
                <a:gd name="connsiteX24" fmla="*/ 319124 w 606193"/>
                <a:gd name="connsiteY24" fmla="*/ 200599 h 605080"/>
                <a:gd name="connsiteX25" fmla="*/ 306215 w 606193"/>
                <a:gd name="connsiteY25" fmla="*/ 188686 h 605080"/>
                <a:gd name="connsiteX26" fmla="*/ 274309 w 606193"/>
                <a:gd name="connsiteY26" fmla="*/ 118424 h 605080"/>
                <a:gd name="connsiteX27" fmla="*/ 118675 w 606193"/>
                <a:gd name="connsiteY27" fmla="*/ 118424 h 605080"/>
                <a:gd name="connsiteX28" fmla="*/ 102357 w 606193"/>
                <a:gd name="connsiteY28" fmla="*/ 139576 h 605080"/>
                <a:gd name="connsiteX29" fmla="*/ 84334 w 606193"/>
                <a:gd name="connsiteY29" fmla="*/ 143952 h 605080"/>
                <a:gd name="connsiteX30" fmla="*/ 79950 w 606193"/>
                <a:gd name="connsiteY30" fmla="*/ 126204 h 605080"/>
                <a:gd name="connsiteX31" fmla="*/ 100408 w 606193"/>
                <a:gd name="connsiteY31" fmla="*/ 100190 h 605080"/>
                <a:gd name="connsiteX32" fmla="*/ 196584 w 606193"/>
                <a:gd name="connsiteY32" fmla="*/ 60440 h 605080"/>
                <a:gd name="connsiteX33" fmla="*/ 196605 w 606193"/>
                <a:gd name="connsiteY33" fmla="*/ 38953 h 605080"/>
                <a:gd name="connsiteX34" fmla="*/ 85060 w 606193"/>
                <a:gd name="connsiteY34" fmla="*/ 84895 h 605080"/>
                <a:gd name="connsiteX35" fmla="*/ 85060 w 606193"/>
                <a:gd name="connsiteY35" fmla="*/ 307311 h 605080"/>
                <a:gd name="connsiteX36" fmla="*/ 307907 w 606193"/>
                <a:gd name="connsiteY36" fmla="*/ 307311 h 605080"/>
                <a:gd name="connsiteX37" fmla="*/ 307907 w 606193"/>
                <a:gd name="connsiteY37" fmla="*/ 84895 h 605080"/>
                <a:gd name="connsiteX38" fmla="*/ 196605 w 606193"/>
                <a:gd name="connsiteY38" fmla="*/ 38953 h 605080"/>
                <a:gd name="connsiteX39" fmla="*/ 196575 w 606193"/>
                <a:gd name="connsiteY39" fmla="*/ 0 h 605080"/>
                <a:gd name="connsiteX40" fmla="*/ 335428 w 606193"/>
                <a:gd name="connsiteY40" fmla="*/ 57427 h 605080"/>
                <a:gd name="connsiteX41" fmla="*/ 371717 w 606193"/>
                <a:gd name="connsiteY41" fmla="*/ 284947 h 605080"/>
                <a:gd name="connsiteX42" fmla="*/ 588475 w 606193"/>
                <a:gd name="connsiteY42" fmla="*/ 501286 h 605080"/>
                <a:gd name="connsiteX43" fmla="*/ 588475 w 606193"/>
                <a:gd name="connsiteY43" fmla="*/ 587335 h 605080"/>
                <a:gd name="connsiteX44" fmla="*/ 545367 w 606193"/>
                <a:gd name="connsiteY44" fmla="*/ 605080 h 605080"/>
                <a:gd name="connsiteX45" fmla="*/ 502259 w 606193"/>
                <a:gd name="connsiteY45" fmla="*/ 587335 h 605080"/>
                <a:gd name="connsiteX46" fmla="*/ 285501 w 606193"/>
                <a:gd name="connsiteY46" fmla="*/ 370997 h 605080"/>
                <a:gd name="connsiteX47" fmla="*/ 196605 w 606193"/>
                <a:gd name="connsiteY47" fmla="*/ 392144 h 605080"/>
                <a:gd name="connsiteX48" fmla="*/ 57539 w 606193"/>
                <a:gd name="connsiteY48" fmla="*/ 334778 h 605080"/>
                <a:gd name="connsiteX49" fmla="*/ 57539 w 606193"/>
                <a:gd name="connsiteY49" fmla="*/ 57427 h 605080"/>
                <a:gd name="connsiteX50" fmla="*/ 196575 w 606193"/>
                <a:gd name="connsiteY50" fmla="*/ 0 h 605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6193" h="605080">
                  <a:moveTo>
                    <a:pt x="383164" y="351551"/>
                  </a:moveTo>
                  <a:lnTo>
                    <a:pt x="352233" y="382421"/>
                  </a:lnTo>
                  <a:lnTo>
                    <a:pt x="530023" y="559868"/>
                  </a:lnTo>
                  <a:cubicBezTo>
                    <a:pt x="534164" y="564000"/>
                    <a:pt x="539522" y="566188"/>
                    <a:pt x="545367" y="566188"/>
                  </a:cubicBezTo>
                  <a:cubicBezTo>
                    <a:pt x="551212" y="566188"/>
                    <a:pt x="556814" y="564000"/>
                    <a:pt x="560954" y="559868"/>
                  </a:cubicBezTo>
                  <a:cubicBezTo>
                    <a:pt x="569478" y="551360"/>
                    <a:pt x="569478" y="537505"/>
                    <a:pt x="560954" y="528997"/>
                  </a:cubicBezTo>
                  <a:close/>
                  <a:moveTo>
                    <a:pt x="350041" y="318492"/>
                  </a:moveTo>
                  <a:cubicBezTo>
                    <a:pt x="345657" y="324083"/>
                    <a:pt x="340786" y="329674"/>
                    <a:pt x="335428" y="334778"/>
                  </a:cubicBezTo>
                  <a:cubicBezTo>
                    <a:pt x="330313" y="340126"/>
                    <a:pt x="324712" y="344987"/>
                    <a:pt x="319110" y="349363"/>
                  </a:cubicBezTo>
                  <a:lnTo>
                    <a:pt x="333723" y="364191"/>
                  </a:lnTo>
                  <a:lnTo>
                    <a:pt x="364897" y="333077"/>
                  </a:lnTo>
                  <a:close/>
                  <a:moveTo>
                    <a:pt x="109617" y="269970"/>
                  </a:moveTo>
                  <a:cubicBezTo>
                    <a:pt x="112935" y="269970"/>
                    <a:pt x="116223" y="271246"/>
                    <a:pt x="118658" y="273798"/>
                  </a:cubicBezTo>
                  <a:cubicBezTo>
                    <a:pt x="161521" y="316570"/>
                    <a:pt x="231417" y="316570"/>
                    <a:pt x="274280" y="273798"/>
                  </a:cubicBezTo>
                  <a:cubicBezTo>
                    <a:pt x="279395" y="268694"/>
                    <a:pt x="287432" y="268694"/>
                    <a:pt x="292546" y="273798"/>
                  </a:cubicBezTo>
                  <a:cubicBezTo>
                    <a:pt x="297660" y="278901"/>
                    <a:pt x="297660" y="286921"/>
                    <a:pt x="292546" y="292025"/>
                  </a:cubicBezTo>
                  <a:cubicBezTo>
                    <a:pt x="266000" y="318515"/>
                    <a:pt x="231417" y="331638"/>
                    <a:pt x="196591" y="331638"/>
                  </a:cubicBezTo>
                  <a:cubicBezTo>
                    <a:pt x="161765" y="331638"/>
                    <a:pt x="126938" y="318515"/>
                    <a:pt x="100393" y="292025"/>
                  </a:cubicBezTo>
                  <a:cubicBezTo>
                    <a:pt x="95278" y="286921"/>
                    <a:pt x="95278" y="278901"/>
                    <a:pt x="100393" y="273798"/>
                  </a:cubicBezTo>
                  <a:cubicBezTo>
                    <a:pt x="102950" y="271246"/>
                    <a:pt x="106298" y="269970"/>
                    <a:pt x="109617" y="269970"/>
                  </a:cubicBezTo>
                  <a:close/>
                  <a:moveTo>
                    <a:pt x="196584" y="60440"/>
                  </a:moveTo>
                  <a:cubicBezTo>
                    <a:pt x="231382" y="60440"/>
                    <a:pt x="266150" y="73690"/>
                    <a:pt x="292576" y="100190"/>
                  </a:cubicBezTo>
                  <a:cubicBezTo>
                    <a:pt x="315957" y="123287"/>
                    <a:pt x="329840" y="154163"/>
                    <a:pt x="332032" y="186741"/>
                  </a:cubicBezTo>
                  <a:cubicBezTo>
                    <a:pt x="332519" y="194035"/>
                    <a:pt x="327161" y="200113"/>
                    <a:pt x="320098" y="200599"/>
                  </a:cubicBezTo>
                  <a:cubicBezTo>
                    <a:pt x="319854" y="200599"/>
                    <a:pt x="319367" y="200599"/>
                    <a:pt x="319124" y="200599"/>
                  </a:cubicBezTo>
                  <a:cubicBezTo>
                    <a:pt x="312304" y="200599"/>
                    <a:pt x="306702" y="195493"/>
                    <a:pt x="306215" y="188686"/>
                  </a:cubicBezTo>
                  <a:cubicBezTo>
                    <a:pt x="304267" y="162186"/>
                    <a:pt x="293063" y="137388"/>
                    <a:pt x="274309" y="118424"/>
                  </a:cubicBezTo>
                  <a:cubicBezTo>
                    <a:pt x="231443" y="75635"/>
                    <a:pt x="161542" y="75635"/>
                    <a:pt x="118675" y="118424"/>
                  </a:cubicBezTo>
                  <a:cubicBezTo>
                    <a:pt x="112343" y="124989"/>
                    <a:pt x="106741" y="132039"/>
                    <a:pt x="102357" y="139576"/>
                  </a:cubicBezTo>
                  <a:cubicBezTo>
                    <a:pt x="98460" y="145654"/>
                    <a:pt x="90666" y="147842"/>
                    <a:pt x="84334" y="143952"/>
                  </a:cubicBezTo>
                  <a:cubicBezTo>
                    <a:pt x="78245" y="140305"/>
                    <a:pt x="76296" y="132282"/>
                    <a:pt x="79950" y="126204"/>
                  </a:cubicBezTo>
                  <a:cubicBezTo>
                    <a:pt x="85795" y="116722"/>
                    <a:pt x="92615" y="107970"/>
                    <a:pt x="100408" y="100190"/>
                  </a:cubicBezTo>
                  <a:cubicBezTo>
                    <a:pt x="126956" y="73690"/>
                    <a:pt x="161785" y="60440"/>
                    <a:pt x="196584" y="60440"/>
                  </a:cubicBezTo>
                  <a:close/>
                  <a:moveTo>
                    <a:pt x="196605" y="38953"/>
                  </a:moveTo>
                  <a:cubicBezTo>
                    <a:pt x="156176" y="38953"/>
                    <a:pt x="115747" y="54267"/>
                    <a:pt x="85060" y="84895"/>
                  </a:cubicBezTo>
                  <a:cubicBezTo>
                    <a:pt x="23686" y="146150"/>
                    <a:pt x="23686" y="246055"/>
                    <a:pt x="85060" y="307311"/>
                  </a:cubicBezTo>
                  <a:cubicBezTo>
                    <a:pt x="146434" y="368566"/>
                    <a:pt x="246533" y="368566"/>
                    <a:pt x="307907" y="307311"/>
                  </a:cubicBezTo>
                  <a:cubicBezTo>
                    <a:pt x="369281" y="246055"/>
                    <a:pt x="369281" y="146150"/>
                    <a:pt x="307907" y="84895"/>
                  </a:cubicBezTo>
                  <a:cubicBezTo>
                    <a:pt x="277220" y="54267"/>
                    <a:pt x="236791" y="38953"/>
                    <a:pt x="196605" y="38953"/>
                  </a:cubicBezTo>
                  <a:close/>
                  <a:moveTo>
                    <a:pt x="196575" y="0"/>
                  </a:moveTo>
                  <a:cubicBezTo>
                    <a:pt x="246898" y="0"/>
                    <a:pt x="297191" y="19143"/>
                    <a:pt x="335428" y="57427"/>
                  </a:cubicBezTo>
                  <a:cubicBezTo>
                    <a:pt x="397046" y="118926"/>
                    <a:pt x="409223" y="211295"/>
                    <a:pt x="371717" y="284947"/>
                  </a:cubicBezTo>
                  <a:lnTo>
                    <a:pt x="588475" y="501286"/>
                  </a:lnTo>
                  <a:cubicBezTo>
                    <a:pt x="612099" y="525108"/>
                    <a:pt x="612099" y="563514"/>
                    <a:pt x="588475" y="587335"/>
                  </a:cubicBezTo>
                  <a:cubicBezTo>
                    <a:pt x="577028" y="598760"/>
                    <a:pt x="561685" y="605080"/>
                    <a:pt x="545367" y="605080"/>
                  </a:cubicBezTo>
                  <a:cubicBezTo>
                    <a:pt x="529049" y="605080"/>
                    <a:pt x="513949" y="598760"/>
                    <a:pt x="502259" y="587335"/>
                  </a:cubicBezTo>
                  <a:lnTo>
                    <a:pt x="285501" y="370997"/>
                  </a:lnTo>
                  <a:cubicBezTo>
                    <a:pt x="257736" y="385095"/>
                    <a:pt x="227049" y="392144"/>
                    <a:pt x="196605" y="392144"/>
                  </a:cubicBezTo>
                  <a:cubicBezTo>
                    <a:pt x="146191" y="392144"/>
                    <a:pt x="95776" y="372941"/>
                    <a:pt x="57539" y="334778"/>
                  </a:cubicBezTo>
                  <a:cubicBezTo>
                    <a:pt x="-19179" y="258452"/>
                    <a:pt x="-19179" y="133997"/>
                    <a:pt x="57539" y="57427"/>
                  </a:cubicBezTo>
                  <a:cubicBezTo>
                    <a:pt x="95898" y="19143"/>
                    <a:pt x="146252" y="0"/>
                    <a:pt x="196575" y="0"/>
                  </a:cubicBezTo>
                  <a:close/>
                </a:path>
              </a:pathLst>
            </a:custGeom>
            <a:solidFill>
              <a:schemeClr val="bg1"/>
            </a:solidFill>
            <a:ln>
              <a:noFill/>
            </a:ln>
          </p:spPr>
        </p:sp>
      </p:grpSp>
      <p:sp>
        <p:nvSpPr>
          <p:cNvPr id="99" name="矩形 98">
            <a:extLst>
              <a:ext uri="{FF2B5EF4-FFF2-40B4-BE49-F238E27FC236}">
                <a16:creationId xmlns:a16="http://schemas.microsoft.com/office/drawing/2014/main" xmlns="" id="{F266D6CB-2A9E-47B9-977B-1230EB49825A}"/>
              </a:ext>
            </a:extLst>
          </p:cNvPr>
          <p:cNvSpPr/>
          <p:nvPr/>
        </p:nvSpPr>
        <p:spPr>
          <a:xfrm>
            <a:off x="3468833" y="2835256"/>
            <a:ext cx="2519800" cy="596671"/>
          </a:xfrm>
          <a:prstGeom prst="rect">
            <a:avLst/>
          </a:prstGeom>
        </p:spPr>
        <p:txBody>
          <a:bodyPr wrap="square" lIns="91280" tIns="45641" rIns="91280" bIns="45641">
            <a:spAutoFit/>
          </a:bodyPr>
          <a:lstStyle/>
          <a:p>
            <a:pPr algn="dist">
              <a:lnSpc>
                <a:spcPct val="120000"/>
              </a:lnSpc>
            </a:pPr>
            <a:r>
              <a:rPr lang="zh-CN" altLang="en-US" sz="1400" dirty="0">
                <a:solidFill>
                  <a:schemeClr val="tx1">
                    <a:lumMod val="75000"/>
                    <a:lumOff val="25000"/>
                  </a:schemeClr>
                </a:solidFill>
                <a:latin typeface="+mn-ea"/>
                <a:sym typeface="+mn-ea"/>
              </a:rPr>
              <a:t>点击编辑</a:t>
            </a:r>
            <a:r>
              <a:rPr lang="zh-CN" altLang="en-US" sz="1400" dirty="0">
                <a:solidFill>
                  <a:schemeClr val="tx1">
                    <a:lumMod val="65000"/>
                    <a:lumOff val="35000"/>
                  </a:schemeClr>
                </a:solidFill>
                <a:sym typeface="微软雅黑" panose="020B0503020204020204" pitchFamily="34" charset="-122"/>
              </a:rPr>
              <a:t>上述图表的描述说明</a:t>
            </a:r>
            <a:endParaRPr lang="en-US" altLang="zh-CN" sz="1400" dirty="0">
              <a:solidFill>
                <a:schemeClr val="tx1">
                  <a:lumMod val="65000"/>
                  <a:lumOff val="35000"/>
                </a:schemeClr>
              </a:solidFill>
              <a:sym typeface="微软雅黑" panose="020B0503020204020204" pitchFamily="34" charset="-122"/>
            </a:endParaRPr>
          </a:p>
          <a:p>
            <a:pPr algn="dist">
              <a:lnSpc>
                <a:spcPct val="120000"/>
              </a:lnSpc>
            </a:pPr>
            <a:r>
              <a:rPr lang="zh-CN" altLang="en-US" sz="1400" dirty="0">
                <a:solidFill>
                  <a:schemeClr val="tx1">
                    <a:lumMod val="75000"/>
                    <a:lumOff val="25000"/>
                  </a:schemeClr>
                </a:solidFill>
                <a:latin typeface="+mn-ea"/>
                <a:sym typeface="+mn-ea"/>
              </a:rPr>
              <a:t>点击编辑</a:t>
            </a:r>
            <a:r>
              <a:rPr lang="zh-CN" altLang="en-US" sz="1400" dirty="0">
                <a:solidFill>
                  <a:schemeClr val="tx1">
                    <a:lumMod val="65000"/>
                    <a:lumOff val="35000"/>
                  </a:schemeClr>
                </a:solidFill>
                <a:sym typeface="微软雅黑" panose="020B0503020204020204" pitchFamily="34" charset="-122"/>
              </a:rPr>
              <a:t>上述图表的描述说明</a:t>
            </a:r>
            <a:endParaRPr lang="en-US" altLang="zh-CN" sz="1400" dirty="0">
              <a:solidFill>
                <a:schemeClr val="tx1">
                  <a:lumMod val="75000"/>
                  <a:lumOff val="25000"/>
                </a:schemeClr>
              </a:solidFill>
              <a:latin typeface="+mn-ea"/>
              <a:sym typeface="+mn-ea"/>
            </a:endParaRPr>
          </a:p>
        </p:txBody>
      </p:sp>
      <p:sp>
        <p:nvSpPr>
          <p:cNvPr id="100" name="矩形 99">
            <a:extLst>
              <a:ext uri="{FF2B5EF4-FFF2-40B4-BE49-F238E27FC236}">
                <a16:creationId xmlns:a16="http://schemas.microsoft.com/office/drawing/2014/main" xmlns="" id="{49D77879-7354-4F0F-9388-1193B48BBFDF}"/>
              </a:ext>
            </a:extLst>
          </p:cNvPr>
          <p:cNvSpPr/>
          <p:nvPr/>
        </p:nvSpPr>
        <p:spPr>
          <a:xfrm>
            <a:off x="3384496" y="5134275"/>
            <a:ext cx="2519800" cy="596671"/>
          </a:xfrm>
          <a:prstGeom prst="rect">
            <a:avLst/>
          </a:prstGeom>
        </p:spPr>
        <p:txBody>
          <a:bodyPr wrap="square" lIns="91280" tIns="45641" rIns="91280" bIns="45641">
            <a:spAutoFit/>
          </a:bodyPr>
          <a:lstStyle/>
          <a:p>
            <a:pPr algn="dist">
              <a:lnSpc>
                <a:spcPct val="120000"/>
              </a:lnSpc>
            </a:pPr>
            <a:r>
              <a:rPr lang="zh-CN" altLang="en-US" sz="1400" dirty="0">
                <a:solidFill>
                  <a:schemeClr val="tx1">
                    <a:lumMod val="75000"/>
                    <a:lumOff val="25000"/>
                  </a:schemeClr>
                </a:solidFill>
                <a:latin typeface="+mn-ea"/>
                <a:sym typeface="+mn-ea"/>
              </a:rPr>
              <a:t>点击编辑</a:t>
            </a:r>
            <a:r>
              <a:rPr lang="zh-CN" altLang="en-US" sz="1400" dirty="0">
                <a:solidFill>
                  <a:schemeClr val="tx1">
                    <a:lumMod val="65000"/>
                    <a:lumOff val="35000"/>
                  </a:schemeClr>
                </a:solidFill>
                <a:sym typeface="微软雅黑" panose="020B0503020204020204" pitchFamily="34" charset="-122"/>
              </a:rPr>
              <a:t>上述图表的描述说明</a:t>
            </a:r>
            <a:endParaRPr lang="en-US" altLang="zh-CN" sz="1400" dirty="0">
              <a:solidFill>
                <a:schemeClr val="tx1">
                  <a:lumMod val="65000"/>
                  <a:lumOff val="35000"/>
                </a:schemeClr>
              </a:solidFill>
              <a:sym typeface="微软雅黑" panose="020B0503020204020204" pitchFamily="34" charset="-122"/>
            </a:endParaRPr>
          </a:p>
          <a:p>
            <a:pPr algn="dist">
              <a:lnSpc>
                <a:spcPct val="120000"/>
              </a:lnSpc>
            </a:pPr>
            <a:r>
              <a:rPr lang="zh-CN" altLang="en-US" sz="1400" dirty="0">
                <a:solidFill>
                  <a:schemeClr val="tx1">
                    <a:lumMod val="75000"/>
                    <a:lumOff val="25000"/>
                  </a:schemeClr>
                </a:solidFill>
                <a:latin typeface="+mn-ea"/>
                <a:sym typeface="+mn-ea"/>
              </a:rPr>
              <a:t>点击编辑</a:t>
            </a:r>
            <a:r>
              <a:rPr lang="zh-CN" altLang="en-US" sz="1400" dirty="0">
                <a:solidFill>
                  <a:schemeClr val="tx1">
                    <a:lumMod val="65000"/>
                    <a:lumOff val="35000"/>
                  </a:schemeClr>
                </a:solidFill>
                <a:sym typeface="微软雅黑" panose="020B0503020204020204" pitchFamily="34" charset="-122"/>
              </a:rPr>
              <a:t>上述图表的描述说明</a:t>
            </a:r>
            <a:endParaRPr lang="en-US" altLang="zh-CN" sz="1400" dirty="0">
              <a:solidFill>
                <a:schemeClr val="tx1">
                  <a:lumMod val="75000"/>
                  <a:lumOff val="25000"/>
                </a:schemeClr>
              </a:solidFill>
              <a:latin typeface="+mn-ea"/>
              <a:sym typeface="+mn-ea"/>
            </a:endParaRPr>
          </a:p>
        </p:txBody>
      </p:sp>
    </p:spTree>
    <p:custDataLst>
      <p:tags r:id="rId1"/>
    </p:custDataLst>
    <p:extLst>
      <p:ext uri="{BB962C8B-B14F-4D97-AF65-F5344CB8AC3E}">
        <p14:creationId xmlns:p14="http://schemas.microsoft.com/office/powerpoint/2010/main" val="17416935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8E221228-8C37-4F3E-9D1A-39AC0632D500}"/>
              </a:ext>
            </a:extLst>
          </p:cNvPr>
          <p:cNvSpPr>
            <a:spLocks noGrp="1"/>
          </p:cNvSpPr>
          <p:nvPr>
            <p:ph type="body" sz="quarter" idx="10"/>
          </p:nvPr>
        </p:nvSpPr>
        <p:spPr/>
        <p:txBody>
          <a:bodyPr anchor="ctr"/>
          <a:lstStyle/>
          <a:p>
            <a:r>
              <a:rPr lang="zh-CN" altLang="en-US" dirty="0"/>
              <a:t>此处添加标题</a:t>
            </a:r>
            <a:endParaRPr lang="en-US" altLang="zh-CN" dirty="0"/>
          </a:p>
        </p:txBody>
      </p:sp>
      <p:sp>
        <p:nvSpPr>
          <p:cNvPr id="3" name="文本占位符 2">
            <a:extLst>
              <a:ext uri="{FF2B5EF4-FFF2-40B4-BE49-F238E27FC236}">
                <a16:creationId xmlns:a16="http://schemas.microsoft.com/office/drawing/2014/main" xmlns="" id="{4975D9DA-5C11-4AB5-B894-55448C537839}"/>
              </a:ext>
            </a:extLst>
          </p:cNvPr>
          <p:cNvSpPr>
            <a:spLocks noGrp="1"/>
          </p:cNvSpPr>
          <p:nvPr>
            <p:ph type="body" sz="quarter" idx="11"/>
          </p:nvPr>
        </p:nvSpPr>
        <p:spPr/>
        <p:txBody>
          <a:bodyPr/>
          <a:lstStyle/>
          <a:p>
            <a:endParaRPr lang="zh-CN" altLang="en-US" dirty="0"/>
          </a:p>
        </p:txBody>
      </p:sp>
      <p:sp>
        <p:nvSpPr>
          <p:cNvPr id="4" name="文本占位符 3">
            <a:extLst>
              <a:ext uri="{FF2B5EF4-FFF2-40B4-BE49-F238E27FC236}">
                <a16:creationId xmlns:a16="http://schemas.microsoft.com/office/drawing/2014/main" xmlns="" id="{C563E3A1-B844-4DB5-9320-AB3065FF61F3}"/>
              </a:ext>
            </a:extLst>
          </p:cNvPr>
          <p:cNvSpPr>
            <a:spLocks noGrp="1"/>
          </p:cNvSpPr>
          <p:nvPr>
            <p:ph type="body" sz="quarter" idx="12"/>
          </p:nvPr>
        </p:nvSpPr>
        <p:spPr/>
        <p:txBody>
          <a:bodyPr anchor="ctr"/>
          <a:lstStyle/>
          <a:p>
            <a:r>
              <a:rPr lang="zh-CN" altLang="en-US" dirty="0"/>
              <a:t>此处添加标题</a:t>
            </a:r>
          </a:p>
        </p:txBody>
      </p:sp>
      <p:sp>
        <p:nvSpPr>
          <p:cNvPr id="5" name="文本占位符 4">
            <a:extLst>
              <a:ext uri="{FF2B5EF4-FFF2-40B4-BE49-F238E27FC236}">
                <a16:creationId xmlns:a16="http://schemas.microsoft.com/office/drawing/2014/main" xmlns="" id="{78039782-338D-43A1-8B77-D33B2A209CC1}"/>
              </a:ext>
            </a:extLst>
          </p:cNvPr>
          <p:cNvSpPr>
            <a:spLocks noGrp="1"/>
          </p:cNvSpPr>
          <p:nvPr>
            <p:ph type="body" sz="quarter" idx="13"/>
          </p:nvPr>
        </p:nvSpPr>
        <p:spPr/>
        <p:txBody>
          <a:bodyPr/>
          <a:lstStyle/>
          <a:p>
            <a:endParaRPr lang="zh-CN" altLang="en-US" dirty="0"/>
          </a:p>
        </p:txBody>
      </p:sp>
      <p:sp>
        <p:nvSpPr>
          <p:cNvPr id="6" name="文本占位符 5">
            <a:extLst>
              <a:ext uri="{FF2B5EF4-FFF2-40B4-BE49-F238E27FC236}">
                <a16:creationId xmlns:a16="http://schemas.microsoft.com/office/drawing/2014/main" xmlns="" id="{02A698B7-7EFC-4637-BE4B-AB8EEA574FB0}"/>
              </a:ext>
            </a:extLst>
          </p:cNvPr>
          <p:cNvSpPr>
            <a:spLocks noGrp="1"/>
          </p:cNvSpPr>
          <p:nvPr>
            <p:ph type="body" sz="quarter" idx="14"/>
          </p:nvPr>
        </p:nvSpPr>
        <p:spPr/>
        <p:txBody>
          <a:bodyPr anchor="ctr"/>
          <a:lstStyle/>
          <a:p>
            <a:r>
              <a:rPr lang="zh-CN" altLang="en-US" dirty="0"/>
              <a:t>此处添加标题</a:t>
            </a:r>
          </a:p>
        </p:txBody>
      </p:sp>
      <p:sp>
        <p:nvSpPr>
          <p:cNvPr id="7" name="文本占位符 6">
            <a:extLst>
              <a:ext uri="{FF2B5EF4-FFF2-40B4-BE49-F238E27FC236}">
                <a16:creationId xmlns:a16="http://schemas.microsoft.com/office/drawing/2014/main" xmlns="" id="{9BBB4756-87E1-41A6-B174-7124D471A085}"/>
              </a:ext>
            </a:extLst>
          </p:cNvPr>
          <p:cNvSpPr>
            <a:spLocks noGrp="1"/>
          </p:cNvSpPr>
          <p:nvPr>
            <p:ph type="body" sz="quarter" idx="15"/>
          </p:nvPr>
        </p:nvSpPr>
        <p:spPr/>
        <p:txBody>
          <a:bodyPr/>
          <a:lstStyle/>
          <a:p>
            <a:endParaRPr lang="zh-CN" altLang="en-US" dirty="0"/>
          </a:p>
        </p:txBody>
      </p:sp>
      <p:sp>
        <p:nvSpPr>
          <p:cNvPr id="8" name="文本占位符 7">
            <a:extLst>
              <a:ext uri="{FF2B5EF4-FFF2-40B4-BE49-F238E27FC236}">
                <a16:creationId xmlns:a16="http://schemas.microsoft.com/office/drawing/2014/main" xmlns="" id="{997042B8-0C84-412C-8D3C-46C07F021BB2}"/>
              </a:ext>
            </a:extLst>
          </p:cNvPr>
          <p:cNvSpPr>
            <a:spLocks noGrp="1"/>
          </p:cNvSpPr>
          <p:nvPr>
            <p:ph type="body" sz="quarter" idx="16"/>
          </p:nvPr>
        </p:nvSpPr>
        <p:spPr/>
        <p:txBody>
          <a:bodyPr anchor="ctr"/>
          <a:lstStyle/>
          <a:p>
            <a:r>
              <a:rPr lang="zh-CN" altLang="en-US" dirty="0"/>
              <a:t>此处添加标题</a:t>
            </a:r>
          </a:p>
        </p:txBody>
      </p:sp>
      <p:sp>
        <p:nvSpPr>
          <p:cNvPr id="9" name="文本占位符 8">
            <a:extLst>
              <a:ext uri="{FF2B5EF4-FFF2-40B4-BE49-F238E27FC236}">
                <a16:creationId xmlns:a16="http://schemas.microsoft.com/office/drawing/2014/main" xmlns="" id="{C17BEC6E-959B-4131-9C17-22C685989411}"/>
              </a:ext>
            </a:extLst>
          </p:cNvPr>
          <p:cNvSpPr>
            <a:spLocks noGrp="1"/>
          </p:cNvSpPr>
          <p:nvPr>
            <p:ph type="body" sz="quarter" idx="17"/>
          </p:nvPr>
        </p:nvSpPr>
        <p:spPr/>
        <p:txBody>
          <a:bodyPr/>
          <a:lstStyle/>
          <a:p>
            <a:endParaRPr lang="zh-CN" altLang="en-US" dirty="0"/>
          </a:p>
        </p:txBody>
      </p:sp>
    </p:spTree>
    <p:extLst>
      <p:ext uri="{BB962C8B-B14F-4D97-AF65-F5344CB8AC3E}">
        <p14:creationId xmlns:p14="http://schemas.microsoft.com/office/powerpoint/2010/main" val="11737698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a:extLst>
              <a:ext uri="{FF2B5EF4-FFF2-40B4-BE49-F238E27FC236}">
                <a16:creationId xmlns:a16="http://schemas.microsoft.com/office/drawing/2014/main" xmlns="" id="{281D4CB1-EB03-4F0F-ACA0-57ECFA9EB389}"/>
              </a:ext>
            </a:extLst>
          </p:cNvPr>
          <p:cNvCxnSpPr/>
          <p:nvPr/>
        </p:nvCxnSpPr>
        <p:spPr>
          <a:xfrm>
            <a:off x="7294165" y="5059105"/>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CAD03F62-A6B6-438D-B48A-C33559928FE5}"/>
              </a:ext>
            </a:extLst>
          </p:cNvPr>
          <p:cNvCxnSpPr>
            <a:cxnSpLocks/>
          </p:cNvCxnSpPr>
          <p:nvPr/>
        </p:nvCxnSpPr>
        <p:spPr>
          <a:xfrm>
            <a:off x="947738" y="4285080"/>
            <a:ext cx="42705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89B02680-CCC6-4337-BBAC-86D96BC22A7D}"/>
              </a:ext>
            </a:extLst>
          </p:cNvPr>
          <p:cNvCxnSpPr>
            <a:cxnSpLocks/>
          </p:cNvCxnSpPr>
          <p:nvPr/>
        </p:nvCxnSpPr>
        <p:spPr>
          <a:xfrm>
            <a:off x="6303632" y="3429000"/>
            <a:ext cx="494063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93B308F8-7738-47D0-97E4-7273C087CD6A}"/>
              </a:ext>
            </a:extLst>
          </p:cNvPr>
          <p:cNvCxnSpPr>
            <a:cxnSpLocks/>
          </p:cNvCxnSpPr>
          <p:nvPr/>
        </p:nvCxnSpPr>
        <p:spPr>
          <a:xfrm>
            <a:off x="947738" y="2601521"/>
            <a:ext cx="521879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a16="http://schemas.microsoft.com/office/drawing/2014/main" xmlns="" id="{C0953A51-5681-47FC-BC2D-3662CFE890D3}"/>
              </a:ext>
            </a:extLst>
          </p:cNvPr>
          <p:cNvSpPr>
            <a:spLocks noGrp="1"/>
          </p:cNvSpPr>
          <p:nvPr>
            <p:ph type="body" sz="quarter" idx="10"/>
          </p:nvPr>
        </p:nvSpPr>
        <p:spPr/>
        <p:txBody>
          <a:bodyPr/>
          <a:lstStyle/>
          <a:p>
            <a:r>
              <a:rPr lang="zh-CN" altLang="en-US" dirty="0"/>
              <a:t>标题文字填此处</a:t>
            </a:r>
          </a:p>
          <a:p>
            <a:endParaRPr lang="zh-CN" altLang="en-US" dirty="0"/>
          </a:p>
        </p:txBody>
      </p:sp>
      <p:sp>
        <p:nvSpPr>
          <p:cNvPr id="3" name="文本占位符 2">
            <a:extLst>
              <a:ext uri="{FF2B5EF4-FFF2-40B4-BE49-F238E27FC236}">
                <a16:creationId xmlns:a16="http://schemas.microsoft.com/office/drawing/2014/main" xmlns="" id="{4656AAAE-8652-4C10-99FA-AEAA52F76E11}"/>
              </a:ext>
            </a:extLst>
          </p:cNvPr>
          <p:cNvSpPr>
            <a:spLocks noGrp="1"/>
          </p:cNvSpPr>
          <p:nvPr>
            <p:ph type="body" sz="quarter" idx="11"/>
          </p:nvPr>
        </p:nvSpPr>
        <p:spPr/>
        <p:txBody>
          <a:bodyPr/>
          <a:lstStyle/>
          <a:p>
            <a:r>
              <a:rPr lang="en-US" altLang="zh-CN" dirty="0">
                <a:solidFill>
                  <a:schemeClr val="tx1">
                    <a:lumMod val="65000"/>
                    <a:lumOff val="35000"/>
                  </a:schemeClr>
                </a:solidFill>
              </a:rPr>
              <a:t>print the presentation and make it into a film to be used in a wider field</a:t>
            </a:r>
            <a:endParaRPr lang="zh-CN" altLang="en-US" dirty="0"/>
          </a:p>
          <a:p>
            <a:endParaRPr lang="zh-CN" altLang="en-US" dirty="0"/>
          </a:p>
        </p:txBody>
      </p:sp>
      <p:grpSp>
        <p:nvGrpSpPr>
          <p:cNvPr id="21" name="组合 20">
            <a:extLst>
              <a:ext uri="{FF2B5EF4-FFF2-40B4-BE49-F238E27FC236}">
                <a16:creationId xmlns:a16="http://schemas.microsoft.com/office/drawing/2014/main" xmlns="" id="{577ECF20-8BD0-4D7F-AC8E-6D21E0C46268}"/>
              </a:ext>
            </a:extLst>
          </p:cNvPr>
          <p:cNvGrpSpPr/>
          <p:nvPr/>
        </p:nvGrpSpPr>
        <p:grpSpPr>
          <a:xfrm>
            <a:off x="1013056" y="2209726"/>
            <a:ext cx="3171495" cy="987641"/>
            <a:chOff x="533514" y="1420860"/>
            <a:chExt cx="3171495" cy="987641"/>
          </a:xfrm>
        </p:grpSpPr>
        <p:sp>
          <p:nvSpPr>
            <p:cNvPr id="22" name="矩形 21">
              <a:extLst>
                <a:ext uri="{FF2B5EF4-FFF2-40B4-BE49-F238E27FC236}">
                  <a16:creationId xmlns:a16="http://schemas.microsoft.com/office/drawing/2014/main" xmlns="" id="{F465EFE5-3AF5-47A6-AC08-A67E58378A44}"/>
                </a:ext>
              </a:extLst>
            </p:cNvPr>
            <p:cNvSpPr/>
            <p:nvPr/>
          </p:nvSpPr>
          <p:spPr>
            <a:xfrm>
              <a:off x="533514" y="1811830"/>
              <a:ext cx="3171495" cy="596671"/>
            </a:xfrm>
            <a:prstGeom prst="rect">
              <a:avLst/>
            </a:prstGeom>
          </p:spPr>
          <p:txBody>
            <a:bodyPr wrap="square" lIns="91280" tIns="45641" rIns="91280" bIns="45641">
              <a:spAutoFit/>
            </a:bodyPr>
            <a:lstStyle/>
            <a:p>
              <a:pPr algn="di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a:t>
              </a:r>
            </a:p>
          </p:txBody>
        </p:sp>
        <p:sp>
          <p:nvSpPr>
            <p:cNvPr id="23" name="TextBox 498">
              <a:extLst>
                <a:ext uri="{FF2B5EF4-FFF2-40B4-BE49-F238E27FC236}">
                  <a16:creationId xmlns:a16="http://schemas.microsoft.com/office/drawing/2014/main" xmlns="" id="{C43E4976-3567-4E8E-A22A-C1C611FEAD8E}"/>
                </a:ext>
              </a:extLst>
            </p:cNvPr>
            <p:cNvSpPr txBox="1"/>
            <p:nvPr/>
          </p:nvSpPr>
          <p:spPr>
            <a:xfrm>
              <a:off x="2135349" y="1420860"/>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grpSp>
      <p:grpSp>
        <p:nvGrpSpPr>
          <p:cNvPr id="24" name="组合 23">
            <a:extLst>
              <a:ext uri="{FF2B5EF4-FFF2-40B4-BE49-F238E27FC236}">
                <a16:creationId xmlns:a16="http://schemas.microsoft.com/office/drawing/2014/main" xmlns="" id="{648B9577-23BF-4854-9D67-2D54CF89143C}"/>
              </a:ext>
            </a:extLst>
          </p:cNvPr>
          <p:cNvGrpSpPr/>
          <p:nvPr/>
        </p:nvGrpSpPr>
        <p:grpSpPr>
          <a:xfrm>
            <a:off x="8154670" y="3058183"/>
            <a:ext cx="3171495" cy="987641"/>
            <a:chOff x="8657817" y="1420860"/>
            <a:chExt cx="3171495" cy="987641"/>
          </a:xfrm>
        </p:grpSpPr>
        <p:sp>
          <p:nvSpPr>
            <p:cNvPr id="25" name="矩形 24">
              <a:extLst>
                <a:ext uri="{FF2B5EF4-FFF2-40B4-BE49-F238E27FC236}">
                  <a16:creationId xmlns:a16="http://schemas.microsoft.com/office/drawing/2014/main" xmlns="" id="{A5F2231A-6400-4999-BB77-6E1C0A0B440E}"/>
                </a:ext>
              </a:extLst>
            </p:cNvPr>
            <p:cNvSpPr/>
            <p:nvPr/>
          </p:nvSpPr>
          <p:spPr>
            <a:xfrm>
              <a:off x="8657817" y="1811830"/>
              <a:ext cx="3171495" cy="596671"/>
            </a:xfrm>
            <a:prstGeom prst="rect">
              <a:avLst/>
            </a:prstGeom>
          </p:spPr>
          <p:txBody>
            <a:bodyPr wrap="square" lIns="91280" tIns="45641" rIns="91280" bIns="45641">
              <a:spAutoFit/>
            </a:bodyPr>
            <a:lstStyle/>
            <a:p>
              <a:pPr algn="di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a:t>
              </a:r>
            </a:p>
          </p:txBody>
        </p:sp>
        <p:sp>
          <p:nvSpPr>
            <p:cNvPr id="26" name="TextBox 498">
              <a:extLst>
                <a:ext uri="{FF2B5EF4-FFF2-40B4-BE49-F238E27FC236}">
                  <a16:creationId xmlns:a16="http://schemas.microsoft.com/office/drawing/2014/main" xmlns="" id="{2B17EA40-40F4-466E-B088-B2EEE420D5E5}"/>
                </a:ext>
              </a:extLst>
            </p:cNvPr>
            <p:cNvSpPr txBox="1"/>
            <p:nvPr/>
          </p:nvSpPr>
          <p:spPr>
            <a:xfrm>
              <a:off x="8657817" y="1420860"/>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grpSp>
      <p:grpSp>
        <p:nvGrpSpPr>
          <p:cNvPr id="27" name="组合 26">
            <a:extLst>
              <a:ext uri="{FF2B5EF4-FFF2-40B4-BE49-F238E27FC236}">
                <a16:creationId xmlns:a16="http://schemas.microsoft.com/office/drawing/2014/main" xmlns="" id="{DEFB4295-9714-4C51-BF5E-6DD0B9579D90}"/>
              </a:ext>
            </a:extLst>
          </p:cNvPr>
          <p:cNvGrpSpPr/>
          <p:nvPr/>
        </p:nvGrpSpPr>
        <p:grpSpPr>
          <a:xfrm>
            <a:off x="1013056" y="3861158"/>
            <a:ext cx="3171495" cy="987641"/>
            <a:chOff x="533514" y="1420860"/>
            <a:chExt cx="3171495" cy="987641"/>
          </a:xfrm>
        </p:grpSpPr>
        <p:sp>
          <p:nvSpPr>
            <p:cNvPr id="28" name="矩形 27">
              <a:extLst>
                <a:ext uri="{FF2B5EF4-FFF2-40B4-BE49-F238E27FC236}">
                  <a16:creationId xmlns:a16="http://schemas.microsoft.com/office/drawing/2014/main" xmlns="" id="{F084C0E8-A061-4070-89B5-D054493988E6}"/>
                </a:ext>
              </a:extLst>
            </p:cNvPr>
            <p:cNvSpPr/>
            <p:nvPr/>
          </p:nvSpPr>
          <p:spPr>
            <a:xfrm>
              <a:off x="533514" y="1811830"/>
              <a:ext cx="3171495" cy="596671"/>
            </a:xfrm>
            <a:prstGeom prst="rect">
              <a:avLst/>
            </a:prstGeom>
          </p:spPr>
          <p:txBody>
            <a:bodyPr wrap="square" lIns="91280" tIns="45641" rIns="91280" bIns="45641">
              <a:spAutoFit/>
            </a:bodyPr>
            <a:lstStyle/>
            <a:p>
              <a:pPr algn="di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a:t>
              </a:r>
            </a:p>
          </p:txBody>
        </p:sp>
        <p:sp>
          <p:nvSpPr>
            <p:cNvPr id="29" name="TextBox 498">
              <a:extLst>
                <a:ext uri="{FF2B5EF4-FFF2-40B4-BE49-F238E27FC236}">
                  <a16:creationId xmlns:a16="http://schemas.microsoft.com/office/drawing/2014/main" xmlns="" id="{3BB8C9D4-4761-4B69-BACC-9BFF4162D6BB}"/>
                </a:ext>
              </a:extLst>
            </p:cNvPr>
            <p:cNvSpPr txBox="1"/>
            <p:nvPr/>
          </p:nvSpPr>
          <p:spPr>
            <a:xfrm>
              <a:off x="2135349" y="1420860"/>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grpSp>
      <p:grpSp>
        <p:nvGrpSpPr>
          <p:cNvPr id="30" name="组合 29">
            <a:extLst>
              <a:ext uri="{FF2B5EF4-FFF2-40B4-BE49-F238E27FC236}">
                <a16:creationId xmlns:a16="http://schemas.microsoft.com/office/drawing/2014/main" xmlns="" id="{2A17D150-ACA9-4F88-8749-4D1B8CA3F08D}"/>
              </a:ext>
            </a:extLst>
          </p:cNvPr>
          <p:cNvGrpSpPr/>
          <p:nvPr/>
        </p:nvGrpSpPr>
        <p:grpSpPr>
          <a:xfrm>
            <a:off x="8154670" y="4689773"/>
            <a:ext cx="3171495" cy="987641"/>
            <a:chOff x="8657817" y="1420860"/>
            <a:chExt cx="3171495" cy="987641"/>
          </a:xfrm>
        </p:grpSpPr>
        <p:sp>
          <p:nvSpPr>
            <p:cNvPr id="31" name="矩形 30">
              <a:extLst>
                <a:ext uri="{FF2B5EF4-FFF2-40B4-BE49-F238E27FC236}">
                  <a16:creationId xmlns:a16="http://schemas.microsoft.com/office/drawing/2014/main" xmlns="" id="{966C751B-6184-4D0F-B33A-6CDC1735F7B4}"/>
                </a:ext>
              </a:extLst>
            </p:cNvPr>
            <p:cNvSpPr/>
            <p:nvPr/>
          </p:nvSpPr>
          <p:spPr>
            <a:xfrm>
              <a:off x="8657817" y="1811830"/>
              <a:ext cx="3171495" cy="596671"/>
            </a:xfrm>
            <a:prstGeom prst="rect">
              <a:avLst/>
            </a:prstGeom>
          </p:spPr>
          <p:txBody>
            <a:bodyPr wrap="square" lIns="91280" tIns="45641" rIns="91280" bIns="45641">
              <a:spAutoFit/>
            </a:bodyPr>
            <a:lstStyle/>
            <a:p>
              <a:pPr algn="di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a:t>
              </a:r>
            </a:p>
          </p:txBody>
        </p:sp>
        <p:sp>
          <p:nvSpPr>
            <p:cNvPr id="32" name="TextBox 498">
              <a:extLst>
                <a:ext uri="{FF2B5EF4-FFF2-40B4-BE49-F238E27FC236}">
                  <a16:creationId xmlns:a16="http://schemas.microsoft.com/office/drawing/2014/main" xmlns="" id="{0B465B5A-1002-47CE-81FE-C462F87BE4B3}"/>
                </a:ext>
              </a:extLst>
            </p:cNvPr>
            <p:cNvSpPr txBox="1"/>
            <p:nvPr/>
          </p:nvSpPr>
          <p:spPr>
            <a:xfrm>
              <a:off x="8657817" y="1420860"/>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grpSp>
      <p:grpSp>
        <p:nvGrpSpPr>
          <p:cNvPr id="50" name="组合 49">
            <a:extLst>
              <a:ext uri="{FF2B5EF4-FFF2-40B4-BE49-F238E27FC236}">
                <a16:creationId xmlns:a16="http://schemas.microsoft.com/office/drawing/2014/main" xmlns="" id="{BA8DA216-6B97-498F-8335-34DF3E01A886}"/>
              </a:ext>
            </a:extLst>
          </p:cNvPr>
          <p:cNvGrpSpPr/>
          <p:nvPr/>
        </p:nvGrpSpPr>
        <p:grpSpPr>
          <a:xfrm>
            <a:off x="4290232" y="2333411"/>
            <a:ext cx="3772930" cy="2882499"/>
            <a:chOff x="3866529" y="1808163"/>
            <a:chExt cx="4679251" cy="3813143"/>
          </a:xfrm>
        </p:grpSpPr>
        <p:sp>
          <p:nvSpPr>
            <p:cNvPr id="46" name="任意多边形: 形状 45">
              <a:extLst>
                <a:ext uri="{FF2B5EF4-FFF2-40B4-BE49-F238E27FC236}">
                  <a16:creationId xmlns:a16="http://schemas.microsoft.com/office/drawing/2014/main" xmlns="" id="{07C1167C-C5EC-48D8-81E2-943641C527DF}"/>
                </a:ext>
              </a:extLst>
            </p:cNvPr>
            <p:cNvSpPr/>
            <p:nvPr/>
          </p:nvSpPr>
          <p:spPr>
            <a:xfrm>
              <a:off x="5768589" y="1808163"/>
              <a:ext cx="943748" cy="813576"/>
            </a:xfrm>
            <a:custGeom>
              <a:avLst/>
              <a:gdLst>
                <a:gd name="connsiteX0" fmla="*/ 471874 w 943748"/>
                <a:gd name="connsiteY0" fmla="*/ 0 h 813576"/>
                <a:gd name="connsiteX1" fmla="*/ 943748 w 943748"/>
                <a:gd name="connsiteY1" fmla="*/ 813576 h 813576"/>
                <a:gd name="connsiteX2" fmla="*/ 0 w 943748"/>
                <a:gd name="connsiteY2" fmla="*/ 813576 h 813576"/>
                <a:gd name="connsiteX3" fmla="*/ 471874 w 943748"/>
                <a:gd name="connsiteY3" fmla="*/ 0 h 813576"/>
              </a:gdLst>
              <a:ahLst/>
              <a:cxnLst>
                <a:cxn ang="0">
                  <a:pos x="connsiteX0" y="connsiteY0"/>
                </a:cxn>
                <a:cxn ang="0">
                  <a:pos x="connsiteX1" y="connsiteY1"/>
                </a:cxn>
                <a:cxn ang="0">
                  <a:pos x="connsiteX2" y="connsiteY2"/>
                </a:cxn>
                <a:cxn ang="0">
                  <a:pos x="connsiteX3" y="connsiteY3"/>
                </a:cxn>
              </a:cxnLst>
              <a:rect l="l" t="t" r="r" b="b"/>
              <a:pathLst>
                <a:path w="943748" h="813576">
                  <a:moveTo>
                    <a:pt x="471874" y="0"/>
                  </a:moveTo>
                  <a:lnTo>
                    <a:pt x="943748" y="813576"/>
                  </a:lnTo>
                  <a:lnTo>
                    <a:pt x="0" y="813576"/>
                  </a:lnTo>
                  <a:lnTo>
                    <a:pt x="471874"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xmlns="" id="{72DD3C1B-5BB6-4E3B-BC3F-59712FEC2D91}"/>
                </a:ext>
              </a:extLst>
            </p:cNvPr>
            <p:cNvSpPr/>
            <p:nvPr/>
          </p:nvSpPr>
          <p:spPr>
            <a:xfrm>
              <a:off x="5178833" y="2939229"/>
              <a:ext cx="2123260" cy="526208"/>
            </a:xfrm>
            <a:custGeom>
              <a:avLst/>
              <a:gdLst>
                <a:gd name="connsiteX0" fmla="*/ 305200 w 2123260"/>
                <a:gd name="connsiteY0" fmla="*/ 0 h 526208"/>
                <a:gd name="connsiteX1" fmla="*/ 1818060 w 2123260"/>
                <a:gd name="connsiteY1" fmla="*/ 0 h 526208"/>
                <a:gd name="connsiteX2" fmla="*/ 2123260 w 2123260"/>
                <a:gd name="connsiteY2" fmla="*/ 526208 h 526208"/>
                <a:gd name="connsiteX3" fmla="*/ 0 w 2123260"/>
                <a:gd name="connsiteY3" fmla="*/ 526208 h 526208"/>
                <a:gd name="connsiteX4" fmla="*/ 305200 w 2123260"/>
                <a:gd name="connsiteY4" fmla="*/ 0 h 526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3260" h="526208">
                  <a:moveTo>
                    <a:pt x="305200" y="0"/>
                  </a:moveTo>
                  <a:lnTo>
                    <a:pt x="1818060" y="0"/>
                  </a:lnTo>
                  <a:lnTo>
                    <a:pt x="2123260" y="526208"/>
                  </a:lnTo>
                  <a:lnTo>
                    <a:pt x="0" y="526208"/>
                  </a:lnTo>
                  <a:lnTo>
                    <a:pt x="305200"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a:extLst>
                <a:ext uri="{FF2B5EF4-FFF2-40B4-BE49-F238E27FC236}">
                  <a16:creationId xmlns:a16="http://schemas.microsoft.com/office/drawing/2014/main" xmlns="" id="{DA535942-2A23-46BB-9193-9531FE7514D7}"/>
                </a:ext>
              </a:extLst>
            </p:cNvPr>
            <p:cNvSpPr/>
            <p:nvPr/>
          </p:nvSpPr>
          <p:spPr>
            <a:xfrm>
              <a:off x="4589076" y="3901968"/>
              <a:ext cx="3302774" cy="526209"/>
            </a:xfrm>
            <a:custGeom>
              <a:avLst/>
              <a:gdLst>
                <a:gd name="connsiteX0" fmla="*/ 305201 w 3302774"/>
                <a:gd name="connsiteY0" fmla="*/ 0 h 526209"/>
                <a:gd name="connsiteX1" fmla="*/ 2997573 w 3302774"/>
                <a:gd name="connsiteY1" fmla="*/ 0 h 526209"/>
                <a:gd name="connsiteX2" fmla="*/ 3302774 w 3302774"/>
                <a:gd name="connsiteY2" fmla="*/ 526209 h 526209"/>
                <a:gd name="connsiteX3" fmla="*/ 0 w 3302774"/>
                <a:gd name="connsiteY3" fmla="*/ 526209 h 526209"/>
                <a:gd name="connsiteX4" fmla="*/ 305201 w 3302774"/>
                <a:gd name="connsiteY4" fmla="*/ 0 h 526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2774" h="526209">
                  <a:moveTo>
                    <a:pt x="305201" y="0"/>
                  </a:moveTo>
                  <a:lnTo>
                    <a:pt x="2997573" y="0"/>
                  </a:lnTo>
                  <a:lnTo>
                    <a:pt x="3302774" y="526209"/>
                  </a:lnTo>
                  <a:lnTo>
                    <a:pt x="0" y="526209"/>
                  </a:lnTo>
                  <a:lnTo>
                    <a:pt x="30520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xmlns="" id="{F958A3D4-34EE-4F2E-9543-946AF411932F}"/>
                </a:ext>
              </a:extLst>
            </p:cNvPr>
            <p:cNvSpPr/>
            <p:nvPr/>
          </p:nvSpPr>
          <p:spPr>
            <a:xfrm>
              <a:off x="3866529" y="4925301"/>
              <a:ext cx="4679251" cy="696005"/>
            </a:xfrm>
            <a:custGeom>
              <a:avLst/>
              <a:gdLst>
                <a:gd name="connsiteX0" fmla="*/ 403683 w 4679251"/>
                <a:gd name="connsiteY0" fmla="*/ 0 h 696005"/>
                <a:gd name="connsiteX1" fmla="*/ 4275568 w 4679251"/>
                <a:gd name="connsiteY1" fmla="*/ 0 h 696005"/>
                <a:gd name="connsiteX2" fmla="*/ 4679251 w 4679251"/>
                <a:gd name="connsiteY2" fmla="*/ 696005 h 696005"/>
                <a:gd name="connsiteX3" fmla="*/ 0 w 4679251"/>
                <a:gd name="connsiteY3" fmla="*/ 696005 h 696005"/>
                <a:gd name="connsiteX4" fmla="*/ 403683 w 4679251"/>
                <a:gd name="connsiteY4" fmla="*/ 0 h 696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9251" h="696005">
                  <a:moveTo>
                    <a:pt x="403683" y="0"/>
                  </a:moveTo>
                  <a:lnTo>
                    <a:pt x="4275568" y="0"/>
                  </a:lnTo>
                  <a:lnTo>
                    <a:pt x="4679251" y="696005"/>
                  </a:lnTo>
                  <a:lnTo>
                    <a:pt x="0" y="696005"/>
                  </a:lnTo>
                  <a:lnTo>
                    <a:pt x="403683"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487325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EC940773-DC15-4C98-9E6A-0E1A1C7DC270}"/>
              </a:ext>
            </a:extLst>
          </p:cNvPr>
          <p:cNvSpPr>
            <a:spLocks noGrp="1"/>
          </p:cNvSpPr>
          <p:nvPr>
            <p:ph type="body" sz="quarter" idx="10"/>
          </p:nvPr>
        </p:nvSpPr>
        <p:spPr/>
        <p:txBody>
          <a:bodyPr/>
          <a:lstStyle/>
          <a:p>
            <a:pPr lvl="0"/>
            <a:r>
              <a:rPr lang="zh-CN" altLang="en-US" dirty="0">
                <a:effectLst>
                  <a:outerShdw sx="1000" sy="1000" algn="tl" rotWithShape="0">
                    <a:prstClr val="black"/>
                  </a:outerShdw>
                </a:effectLst>
              </a:rPr>
              <a:t>谢谢观看</a:t>
            </a:r>
            <a:endParaRPr lang="zh-CN" altLang="en-US" dirty="0"/>
          </a:p>
        </p:txBody>
      </p:sp>
      <p:sp>
        <p:nvSpPr>
          <p:cNvPr id="6" name="文本占位符 5">
            <a:extLst>
              <a:ext uri="{FF2B5EF4-FFF2-40B4-BE49-F238E27FC236}">
                <a16:creationId xmlns:a16="http://schemas.microsoft.com/office/drawing/2014/main" xmlns="" id="{6C30E532-9CA3-485D-8498-9F4810AF5748}"/>
              </a:ext>
            </a:extLst>
          </p:cNvPr>
          <p:cNvSpPr>
            <a:spLocks noGrp="1"/>
          </p:cNvSpPr>
          <p:nvPr>
            <p:ph type="body" sz="quarter" idx="11"/>
          </p:nvPr>
        </p:nvSpPr>
        <p:spPr/>
        <p:txBody>
          <a:bodyPr/>
          <a:lstStyle/>
          <a:p>
            <a:endParaRPr lang="zh-CN" altLang="en-US"/>
          </a:p>
        </p:txBody>
      </p:sp>
      <p:sp>
        <p:nvSpPr>
          <p:cNvPr id="4" name="文本占位符 3">
            <a:extLst>
              <a:ext uri="{FF2B5EF4-FFF2-40B4-BE49-F238E27FC236}">
                <a16:creationId xmlns:a16="http://schemas.microsoft.com/office/drawing/2014/main" xmlns="" id="{8165880D-0905-4924-B6FC-35DEA6590B39}"/>
              </a:ext>
            </a:extLst>
          </p:cNvPr>
          <p:cNvSpPr>
            <a:spLocks noGrp="1"/>
          </p:cNvSpPr>
          <p:nvPr>
            <p:ph type="body" sz="quarter" idx="12"/>
          </p:nvPr>
        </p:nvSpPr>
        <p:spPr/>
        <p:txBody>
          <a:bodyPr/>
          <a:lstStyle/>
          <a:p>
            <a:r>
              <a:rPr lang="en-US" altLang="zh-CN" dirty="0"/>
              <a:t>Thank you </a:t>
            </a:r>
            <a:endParaRPr lang="zh-CN" altLang="en-US" dirty="0"/>
          </a:p>
        </p:txBody>
      </p:sp>
    </p:spTree>
    <p:extLst>
      <p:ext uri="{BB962C8B-B14F-4D97-AF65-F5344CB8AC3E}">
        <p14:creationId xmlns:p14="http://schemas.microsoft.com/office/powerpoint/2010/main" val="40043049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7042020-3832-40A9-866C-45B948CB6134}"/>
              </a:ext>
            </a:extLst>
          </p:cNvPr>
          <p:cNvPicPr>
            <a:picLocks noChangeAspect="1"/>
          </p:cNvPicPr>
          <p:nvPr/>
        </p:nvPicPr>
        <p:blipFill>
          <a:blip r:embed="rId3"/>
          <a:stretch>
            <a:fillRect/>
          </a:stretch>
        </p:blipFill>
        <p:spPr>
          <a:xfrm>
            <a:off x="0" y="0"/>
            <a:ext cx="12192000" cy="6857999"/>
          </a:xfrm>
          <a:prstGeom prst="rect">
            <a:avLst/>
          </a:prstGeom>
        </p:spPr>
      </p:pic>
      <p:sp>
        <p:nvSpPr>
          <p:cNvPr id="32" name="矩形 31">
            <a:extLst>
              <a:ext uri="{FF2B5EF4-FFF2-40B4-BE49-F238E27FC236}">
                <a16:creationId xmlns:a16="http://schemas.microsoft.com/office/drawing/2014/main" xmlns="" id="{287E693C-57D7-4255-AB86-7374D89C51C9}"/>
              </a:ext>
            </a:extLst>
          </p:cNvPr>
          <p:cNvSpPr/>
          <p:nvPr/>
        </p:nvSpPr>
        <p:spPr>
          <a:xfrm flipH="1">
            <a:off x="0" y="-19539"/>
            <a:ext cx="12192000" cy="6858000"/>
          </a:xfrm>
          <a:prstGeom prst="rect">
            <a:avLst/>
          </a:prstGeom>
          <a:gradFill flip="none" rotWithShape="1">
            <a:gsLst>
              <a:gs pos="32000">
                <a:srgbClr val="030303">
                  <a:alpha val="52000"/>
                </a:srgbClr>
              </a:gs>
              <a:gs pos="100000">
                <a:srgbClr val="030303">
                  <a:alpha val="0"/>
                </a:srgb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xmlns="" id="{58F6E669-B6DF-497A-A59B-0820125AE49F}"/>
              </a:ext>
            </a:extLst>
          </p:cNvPr>
          <p:cNvGrpSpPr/>
          <p:nvPr/>
        </p:nvGrpSpPr>
        <p:grpSpPr>
          <a:xfrm>
            <a:off x="880021" y="1233488"/>
            <a:ext cx="4639550" cy="4439030"/>
            <a:chOff x="3873500" y="1149818"/>
            <a:chExt cx="4445000" cy="4252890"/>
          </a:xfrm>
          <a:gradFill>
            <a:gsLst>
              <a:gs pos="50000">
                <a:srgbClr val="F6EFE2"/>
              </a:gs>
              <a:gs pos="0">
                <a:srgbClr val="D0B27E"/>
              </a:gs>
              <a:gs pos="100000">
                <a:srgbClr val="D0B27E"/>
              </a:gs>
            </a:gsLst>
            <a:lin ang="2700000" scaled="0"/>
          </a:gradFill>
          <a:effectLst>
            <a:outerShdw blurRad="50800" dist="114300" dir="5400000" algn="t" rotWithShape="0">
              <a:prstClr val="black">
                <a:alpha val="72000"/>
              </a:prstClr>
            </a:outerShdw>
          </a:effectLst>
        </p:grpSpPr>
        <p:grpSp>
          <p:nvGrpSpPr>
            <p:cNvPr id="65" name="组合 64">
              <a:extLst>
                <a:ext uri="{FF2B5EF4-FFF2-40B4-BE49-F238E27FC236}">
                  <a16:creationId xmlns:a16="http://schemas.microsoft.com/office/drawing/2014/main" xmlns="" id="{5FCB01D6-2F9F-4857-90C1-C4916282EFA2}"/>
                </a:ext>
              </a:extLst>
            </p:cNvPr>
            <p:cNvGrpSpPr/>
            <p:nvPr/>
          </p:nvGrpSpPr>
          <p:grpSpPr>
            <a:xfrm>
              <a:off x="3873500" y="1149818"/>
              <a:ext cx="4445000" cy="3301064"/>
              <a:chOff x="3873500" y="1778468"/>
              <a:chExt cx="4445000" cy="3301064"/>
            </a:xfrm>
            <a:grpFill/>
          </p:grpSpPr>
          <p:grpSp>
            <p:nvGrpSpPr>
              <p:cNvPr id="67" name="组合 66">
                <a:extLst>
                  <a:ext uri="{FF2B5EF4-FFF2-40B4-BE49-F238E27FC236}">
                    <a16:creationId xmlns:a16="http://schemas.microsoft.com/office/drawing/2014/main" xmlns="" id="{1DB53171-2135-4276-AEC5-4A936069C090}"/>
                  </a:ext>
                </a:extLst>
              </p:cNvPr>
              <p:cNvGrpSpPr/>
              <p:nvPr/>
            </p:nvGrpSpPr>
            <p:grpSpPr>
              <a:xfrm>
                <a:off x="3873500" y="1778468"/>
                <a:ext cx="4445000" cy="3301064"/>
                <a:chOff x="3229664" y="5039688"/>
                <a:chExt cx="883282" cy="655966"/>
              </a:xfrm>
              <a:grpFill/>
            </p:grpSpPr>
            <p:sp>
              <p:nvSpPr>
                <p:cNvPr id="75" name="Freeform 193">
                  <a:extLst>
                    <a:ext uri="{FF2B5EF4-FFF2-40B4-BE49-F238E27FC236}">
                      <a16:creationId xmlns:a16="http://schemas.microsoft.com/office/drawing/2014/main" xmlns="" id="{F97CB821-F743-4CDD-8EC9-DB38CF3DFDAF}"/>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6" name="Freeform 194">
                  <a:extLst>
                    <a:ext uri="{FF2B5EF4-FFF2-40B4-BE49-F238E27FC236}">
                      <a16:creationId xmlns:a16="http://schemas.microsoft.com/office/drawing/2014/main" xmlns="" id="{9D4343BC-E85D-428D-8C75-481899449E8B}"/>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7" name="Freeform 195">
                  <a:extLst>
                    <a:ext uri="{FF2B5EF4-FFF2-40B4-BE49-F238E27FC236}">
                      <a16:creationId xmlns:a16="http://schemas.microsoft.com/office/drawing/2014/main" xmlns="" id="{D36FABA2-4E43-47EF-943D-C8977A63B31F}"/>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8" name="Freeform 196">
                  <a:extLst>
                    <a:ext uri="{FF2B5EF4-FFF2-40B4-BE49-F238E27FC236}">
                      <a16:creationId xmlns:a16="http://schemas.microsoft.com/office/drawing/2014/main" xmlns="" id="{0E0399C9-C26B-4AD8-B722-8D8C53C1957A}"/>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68" name="任意多边形: 形状 67">
                <a:extLst>
                  <a:ext uri="{FF2B5EF4-FFF2-40B4-BE49-F238E27FC236}">
                    <a16:creationId xmlns:a16="http://schemas.microsoft.com/office/drawing/2014/main" xmlns="" id="{91F2F11D-09DC-4E01-A66A-712259648667}"/>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9" name="Freeform 65">
                <a:extLst>
                  <a:ext uri="{FF2B5EF4-FFF2-40B4-BE49-F238E27FC236}">
                    <a16:creationId xmlns:a16="http://schemas.microsoft.com/office/drawing/2014/main" xmlns="" id="{5FCBEE86-A596-413C-B87D-045127595987}"/>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0" name="任意多边形: 形状 69">
                <a:extLst>
                  <a:ext uri="{FF2B5EF4-FFF2-40B4-BE49-F238E27FC236}">
                    <a16:creationId xmlns:a16="http://schemas.microsoft.com/office/drawing/2014/main" xmlns="" id="{78E569C9-5EBF-45CD-A684-08EB041821B6}"/>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1" name="任意多边形: 形状 70">
                <a:extLst>
                  <a:ext uri="{FF2B5EF4-FFF2-40B4-BE49-F238E27FC236}">
                    <a16:creationId xmlns:a16="http://schemas.microsoft.com/office/drawing/2014/main" xmlns="" id="{EBBD4B77-D495-4FCB-8558-F010CEFE6A2E}"/>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2" name="任意多边形: 形状 71">
                <a:extLst>
                  <a:ext uri="{FF2B5EF4-FFF2-40B4-BE49-F238E27FC236}">
                    <a16:creationId xmlns:a16="http://schemas.microsoft.com/office/drawing/2014/main" xmlns="" id="{EAE7BDC8-2669-459E-AD0E-F66F91EAA425}"/>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3" name="任意多边形: 形状 72">
                <a:extLst>
                  <a:ext uri="{FF2B5EF4-FFF2-40B4-BE49-F238E27FC236}">
                    <a16:creationId xmlns:a16="http://schemas.microsoft.com/office/drawing/2014/main" xmlns="" id="{CA04C08F-F2F1-457A-8D09-70CAFFF8EA55}"/>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4" name="任意多边形: 形状 73">
                <a:extLst>
                  <a:ext uri="{FF2B5EF4-FFF2-40B4-BE49-F238E27FC236}">
                    <a16:creationId xmlns:a16="http://schemas.microsoft.com/office/drawing/2014/main" xmlns="" id="{CE1AB542-1DA6-4B4B-93FE-F18EF7D49996}"/>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文本框 65">
              <a:extLst>
                <a:ext uri="{FF2B5EF4-FFF2-40B4-BE49-F238E27FC236}">
                  <a16:creationId xmlns:a16="http://schemas.microsoft.com/office/drawing/2014/main" xmlns="" id="{6B072CD0-4DFF-43AC-96C2-B8FFEB183B20}"/>
                </a:ext>
              </a:extLst>
            </p:cNvPr>
            <p:cNvSpPr txBox="1"/>
            <p:nvPr/>
          </p:nvSpPr>
          <p:spPr>
            <a:xfrm>
              <a:off x="4610101" y="4810400"/>
              <a:ext cx="2971800" cy="592308"/>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60" name="任意多边形: 形状 59">
            <a:extLst>
              <a:ext uri="{FF2B5EF4-FFF2-40B4-BE49-F238E27FC236}">
                <a16:creationId xmlns:a16="http://schemas.microsoft.com/office/drawing/2014/main" xmlns="" id="{84294F2B-1F5A-4EEC-BAC6-F0244443405F}"/>
              </a:ext>
            </a:extLst>
          </p:cNvPr>
          <p:cNvSpPr/>
          <p:nvPr/>
        </p:nvSpPr>
        <p:spPr>
          <a:xfrm>
            <a:off x="6789883" y="1242540"/>
            <a:ext cx="3654075" cy="486470"/>
          </a:xfrm>
          <a:custGeom>
            <a:avLst/>
            <a:gdLst/>
            <a:ahLst/>
            <a:cxnLst/>
            <a:rect l="l" t="t" r="r" b="b"/>
            <a:pathLst>
              <a:path w="3654075" h="486470">
                <a:moveTo>
                  <a:pt x="2740370" y="362938"/>
                </a:moveTo>
                <a:cubicBezTo>
                  <a:pt x="2786796" y="366525"/>
                  <a:pt x="2820467" y="375820"/>
                  <a:pt x="2841382" y="390821"/>
                </a:cubicBezTo>
                <a:cubicBezTo>
                  <a:pt x="2862299" y="405823"/>
                  <a:pt x="2873599" y="421664"/>
                  <a:pt x="2875285" y="438346"/>
                </a:cubicBezTo>
                <a:cubicBezTo>
                  <a:pt x="2876970" y="455028"/>
                  <a:pt x="2872179" y="467682"/>
                  <a:pt x="2860913" y="476310"/>
                </a:cubicBezTo>
                <a:cubicBezTo>
                  <a:pt x="2849647" y="484938"/>
                  <a:pt x="2835043" y="484673"/>
                  <a:pt x="2817103" y="475514"/>
                </a:cubicBezTo>
                <a:cubicBezTo>
                  <a:pt x="2810572" y="454879"/>
                  <a:pt x="2799908" y="434812"/>
                  <a:pt x="2785110" y="415313"/>
                </a:cubicBezTo>
                <a:cubicBezTo>
                  <a:pt x="2770313" y="395814"/>
                  <a:pt x="2754221" y="379534"/>
                  <a:pt x="2736837" y="366472"/>
                </a:cubicBezTo>
                <a:close/>
                <a:moveTo>
                  <a:pt x="2638395" y="361928"/>
                </a:moveTo>
                <a:cubicBezTo>
                  <a:pt x="2677476" y="371044"/>
                  <a:pt x="2704760" y="383575"/>
                  <a:pt x="2720248" y="399522"/>
                </a:cubicBezTo>
                <a:cubicBezTo>
                  <a:pt x="2735736" y="415468"/>
                  <a:pt x="2742717" y="430871"/>
                  <a:pt x="2741191" y="445729"/>
                </a:cubicBezTo>
                <a:cubicBezTo>
                  <a:pt x="2739664" y="460587"/>
                  <a:pt x="2732920" y="470941"/>
                  <a:pt x="2720958" y="476792"/>
                </a:cubicBezTo>
                <a:cubicBezTo>
                  <a:pt x="2708996" y="482642"/>
                  <a:pt x="2695105" y="480028"/>
                  <a:pt x="2679287" y="468951"/>
                </a:cubicBezTo>
                <a:cubicBezTo>
                  <a:pt x="2675942" y="450462"/>
                  <a:pt x="2670010" y="432036"/>
                  <a:pt x="2661491" y="413673"/>
                </a:cubicBezTo>
                <a:cubicBezTo>
                  <a:pt x="2652972" y="395310"/>
                  <a:pt x="2643759" y="378903"/>
                  <a:pt x="2633852" y="364452"/>
                </a:cubicBezTo>
                <a:close/>
                <a:moveTo>
                  <a:pt x="2550556" y="360414"/>
                </a:moveTo>
                <a:cubicBezTo>
                  <a:pt x="2581776" y="376063"/>
                  <a:pt x="2602222" y="392628"/>
                  <a:pt x="2611892" y="410107"/>
                </a:cubicBezTo>
                <a:cubicBezTo>
                  <a:pt x="2621563" y="427587"/>
                  <a:pt x="2623961" y="442953"/>
                  <a:pt x="2619086" y="456204"/>
                </a:cubicBezTo>
                <a:cubicBezTo>
                  <a:pt x="2614211" y="469456"/>
                  <a:pt x="2605566" y="477565"/>
                  <a:pt x="2593151" y="480530"/>
                </a:cubicBezTo>
                <a:cubicBezTo>
                  <a:pt x="2580735" y="483496"/>
                  <a:pt x="2568051" y="478290"/>
                  <a:pt x="2555099" y="464912"/>
                </a:cubicBezTo>
                <a:cubicBezTo>
                  <a:pt x="2556971" y="447265"/>
                  <a:pt x="2556887" y="429554"/>
                  <a:pt x="2554847" y="411780"/>
                </a:cubicBezTo>
                <a:cubicBezTo>
                  <a:pt x="2552807" y="394006"/>
                  <a:pt x="2549694" y="377557"/>
                  <a:pt x="2545508" y="362433"/>
                </a:cubicBezTo>
                <a:close/>
                <a:moveTo>
                  <a:pt x="2483414" y="358394"/>
                </a:moveTo>
                <a:lnTo>
                  <a:pt x="2489472" y="358394"/>
                </a:lnTo>
                <a:cubicBezTo>
                  <a:pt x="2500810" y="391187"/>
                  <a:pt x="2502997" y="418237"/>
                  <a:pt x="2496035" y="439545"/>
                </a:cubicBezTo>
                <a:cubicBezTo>
                  <a:pt x="2489073" y="460853"/>
                  <a:pt x="2477630" y="475030"/>
                  <a:pt x="2461707" y="482076"/>
                </a:cubicBezTo>
                <a:cubicBezTo>
                  <a:pt x="2450832" y="487072"/>
                  <a:pt x="2440147" y="487808"/>
                  <a:pt x="2429651" y="484285"/>
                </a:cubicBezTo>
                <a:cubicBezTo>
                  <a:pt x="2419154" y="480762"/>
                  <a:pt x="2412003" y="473295"/>
                  <a:pt x="2408195" y="461883"/>
                </a:cubicBezTo>
                <a:cubicBezTo>
                  <a:pt x="2405693" y="450988"/>
                  <a:pt x="2407039" y="441733"/>
                  <a:pt x="2412234" y="434118"/>
                </a:cubicBezTo>
                <a:cubicBezTo>
                  <a:pt x="2417429" y="426504"/>
                  <a:pt x="2424834" y="420782"/>
                  <a:pt x="2434446" y="416954"/>
                </a:cubicBezTo>
                <a:cubicBezTo>
                  <a:pt x="2445889" y="412747"/>
                  <a:pt x="2456575" y="405511"/>
                  <a:pt x="2466503" y="395247"/>
                </a:cubicBezTo>
                <a:cubicBezTo>
                  <a:pt x="2476431" y="384982"/>
                  <a:pt x="2482068" y="372698"/>
                  <a:pt x="2483414" y="358394"/>
                </a:cubicBezTo>
                <a:close/>
                <a:moveTo>
                  <a:pt x="1402108" y="256924"/>
                </a:moveTo>
                <a:lnTo>
                  <a:pt x="1402108" y="389189"/>
                </a:lnTo>
                <a:lnTo>
                  <a:pt x="1464201" y="389189"/>
                </a:lnTo>
                <a:lnTo>
                  <a:pt x="1464201" y="256924"/>
                </a:lnTo>
                <a:close/>
                <a:moveTo>
                  <a:pt x="2673733" y="207925"/>
                </a:moveTo>
                <a:lnTo>
                  <a:pt x="2673733" y="265033"/>
                </a:lnTo>
                <a:lnTo>
                  <a:pt x="2733807" y="265033"/>
                </a:lnTo>
                <a:lnTo>
                  <a:pt x="2761068" y="227635"/>
                </a:lnTo>
                <a:lnTo>
                  <a:pt x="2749457" y="227635"/>
                </a:lnTo>
                <a:lnTo>
                  <a:pt x="2749457" y="207925"/>
                </a:lnTo>
                <a:close/>
                <a:moveTo>
                  <a:pt x="1568701" y="203918"/>
                </a:moveTo>
                <a:cubicBezTo>
                  <a:pt x="1607972" y="213820"/>
                  <a:pt x="1634841" y="227082"/>
                  <a:pt x="1649306" y="243704"/>
                </a:cubicBezTo>
                <a:cubicBezTo>
                  <a:pt x="1663771" y="260327"/>
                  <a:pt x="1669485" y="276176"/>
                  <a:pt x="1666447" y="291253"/>
                </a:cubicBezTo>
                <a:cubicBezTo>
                  <a:pt x="1663409" y="306329"/>
                  <a:pt x="1655271" y="316499"/>
                  <a:pt x="1642034" y="321763"/>
                </a:cubicBezTo>
                <a:cubicBezTo>
                  <a:pt x="1628796" y="327027"/>
                  <a:pt x="1614112" y="323251"/>
                  <a:pt x="1597981" y="310436"/>
                </a:cubicBezTo>
                <a:cubicBezTo>
                  <a:pt x="1597255" y="291968"/>
                  <a:pt x="1593784" y="273626"/>
                  <a:pt x="1587568" y="255410"/>
                </a:cubicBezTo>
                <a:cubicBezTo>
                  <a:pt x="1581352" y="237194"/>
                  <a:pt x="1573718" y="220872"/>
                  <a:pt x="1564662" y="206442"/>
                </a:cubicBezTo>
                <a:close/>
                <a:moveTo>
                  <a:pt x="3632367" y="161513"/>
                </a:moveTo>
                <a:lnTo>
                  <a:pt x="3654075" y="161513"/>
                </a:lnTo>
                <a:lnTo>
                  <a:pt x="3654075" y="482076"/>
                </a:lnTo>
                <a:lnTo>
                  <a:pt x="3487483" y="482076"/>
                </a:lnTo>
                <a:lnTo>
                  <a:pt x="3487483" y="461379"/>
                </a:lnTo>
                <a:lnTo>
                  <a:pt x="3632367" y="461379"/>
                </a:lnTo>
                <a:close/>
                <a:moveTo>
                  <a:pt x="3078841" y="131192"/>
                </a:moveTo>
                <a:lnTo>
                  <a:pt x="3078841" y="174661"/>
                </a:lnTo>
                <a:cubicBezTo>
                  <a:pt x="3078894" y="188288"/>
                  <a:pt x="3078662" y="202369"/>
                  <a:pt x="3078147" y="216904"/>
                </a:cubicBezTo>
                <a:cubicBezTo>
                  <a:pt x="3077631" y="231439"/>
                  <a:pt x="3076517" y="246294"/>
                  <a:pt x="3074803" y="261468"/>
                </a:cubicBezTo>
                <a:cubicBezTo>
                  <a:pt x="3076317" y="261205"/>
                  <a:pt x="3078967" y="260721"/>
                  <a:pt x="3082753" y="260016"/>
                </a:cubicBezTo>
                <a:cubicBezTo>
                  <a:pt x="3086539" y="259312"/>
                  <a:pt x="3089947" y="258449"/>
                  <a:pt x="3092976" y="257429"/>
                </a:cubicBezTo>
                <a:cubicBezTo>
                  <a:pt x="3104987" y="252052"/>
                  <a:pt x="3117313" y="243360"/>
                  <a:pt x="3129955" y="231354"/>
                </a:cubicBezTo>
                <a:cubicBezTo>
                  <a:pt x="3142596" y="219348"/>
                  <a:pt x="3153155" y="207500"/>
                  <a:pt x="3161632" y="195809"/>
                </a:cubicBezTo>
                <a:lnTo>
                  <a:pt x="3084899" y="195809"/>
                </a:lnTo>
                <a:lnTo>
                  <a:pt x="3080860" y="181737"/>
                </a:lnTo>
                <a:lnTo>
                  <a:pt x="3315604" y="181737"/>
                </a:lnTo>
                <a:lnTo>
                  <a:pt x="3341350" y="149893"/>
                </a:lnTo>
                <a:cubicBezTo>
                  <a:pt x="3338826" y="150157"/>
                  <a:pt x="3336428" y="150388"/>
                  <a:pt x="3334156" y="150588"/>
                </a:cubicBezTo>
                <a:cubicBezTo>
                  <a:pt x="3331885" y="150788"/>
                  <a:pt x="3329739" y="150894"/>
                  <a:pt x="3327720" y="150904"/>
                </a:cubicBezTo>
                <a:lnTo>
                  <a:pt x="3315604" y="150904"/>
                </a:lnTo>
                <a:lnTo>
                  <a:pt x="3315604" y="131192"/>
                </a:lnTo>
                <a:close/>
                <a:moveTo>
                  <a:pt x="2182805" y="130213"/>
                </a:moveTo>
                <a:cubicBezTo>
                  <a:pt x="2227281" y="152579"/>
                  <a:pt x="2261325" y="176726"/>
                  <a:pt x="2284937" y="202654"/>
                </a:cubicBezTo>
                <a:cubicBezTo>
                  <a:pt x="2308550" y="228582"/>
                  <a:pt x="2323847" y="253552"/>
                  <a:pt x="2330828" y="277566"/>
                </a:cubicBezTo>
                <a:cubicBezTo>
                  <a:pt x="2337809" y="301579"/>
                  <a:pt x="2338591" y="321897"/>
                  <a:pt x="2333175" y="338520"/>
                </a:cubicBezTo>
                <a:cubicBezTo>
                  <a:pt x="2327757" y="355143"/>
                  <a:pt x="2318257" y="365333"/>
                  <a:pt x="2304674" y="369089"/>
                </a:cubicBezTo>
                <a:cubicBezTo>
                  <a:pt x="2291091" y="372844"/>
                  <a:pt x="2275541" y="367429"/>
                  <a:pt x="2258024" y="352841"/>
                </a:cubicBezTo>
                <a:cubicBezTo>
                  <a:pt x="2253555" y="315042"/>
                  <a:pt x="2243942" y="277181"/>
                  <a:pt x="2229186" y="239256"/>
                </a:cubicBezTo>
                <a:cubicBezTo>
                  <a:pt x="2214431" y="201331"/>
                  <a:pt x="2197119" y="165993"/>
                  <a:pt x="2177252" y="133242"/>
                </a:cubicBezTo>
                <a:close/>
                <a:moveTo>
                  <a:pt x="1951091" y="119107"/>
                </a:moveTo>
                <a:lnTo>
                  <a:pt x="2050541" y="154445"/>
                </a:lnTo>
                <a:cubicBezTo>
                  <a:pt x="2049899" y="157264"/>
                  <a:pt x="2048154" y="159577"/>
                  <a:pt x="2045303" y="161386"/>
                </a:cubicBezTo>
                <a:cubicBezTo>
                  <a:pt x="2042453" y="163195"/>
                  <a:pt x="2037805" y="164247"/>
                  <a:pt x="2031358" y="164542"/>
                </a:cubicBezTo>
                <a:cubicBezTo>
                  <a:pt x="2021361" y="189265"/>
                  <a:pt x="2008877" y="215036"/>
                  <a:pt x="1993907" y="241855"/>
                </a:cubicBezTo>
                <a:cubicBezTo>
                  <a:pt x="1978937" y="268673"/>
                  <a:pt x="1960881" y="294593"/>
                  <a:pt x="1939741" y="319616"/>
                </a:cubicBezTo>
                <a:cubicBezTo>
                  <a:pt x="1918601" y="344639"/>
                  <a:pt x="1893777" y="366821"/>
                  <a:pt x="1865270" y="386160"/>
                </a:cubicBezTo>
                <a:lnTo>
                  <a:pt x="1861232" y="382121"/>
                </a:lnTo>
                <a:cubicBezTo>
                  <a:pt x="1878047" y="356755"/>
                  <a:pt x="1892543" y="328566"/>
                  <a:pt x="1904722" y="297554"/>
                </a:cubicBezTo>
                <a:cubicBezTo>
                  <a:pt x="1916899" y="266541"/>
                  <a:pt x="1926834" y="235473"/>
                  <a:pt x="1934525" y="204348"/>
                </a:cubicBezTo>
                <a:cubicBezTo>
                  <a:pt x="1942216" y="173223"/>
                  <a:pt x="1947737" y="144810"/>
                  <a:pt x="1951091" y="119107"/>
                </a:cubicBezTo>
                <a:close/>
                <a:moveTo>
                  <a:pt x="1402108" y="117593"/>
                </a:moveTo>
                <a:lnTo>
                  <a:pt x="1402108" y="242789"/>
                </a:lnTo>
                <a:lnTo>
                  <a:pt x="1464201" y="242789"/>
                </a:lnTo>
                <a:lnTo>
                  <a:pt x="1464201" y="117593"/>
                </a:lnTo>
                <a:close/>
                <a:moveTo>
                  <a:pt x="462658" y="102953"/>
                </a:moveTo>
                <a:lnTo>
                  <a:pt x="462658" y="184735"/>
                </a:lnTo>
                <a:lnTo>
                  <a:pt x="472249" y="184735"/>
                </a:lnTo>
                <a:cubicBezTo>
                  <a:pt x="499510" y="157474"/>
                  <a:pt x="524246" y="130213"/>
                  <a:pt x="546458" y="102953"/>
                </a:cubicBezTo>
                <a:close/>
                <a:moveTo>
                  <a:pt x="2673733" y="56982"/>
                </a:moveTo>
                <a:lnTo>
                  <a:pt x="2673733" y="193853"/>
                </a:lnTo>
                <a:lnTo>
                  <a:pt x="2749457" y="193853"/>
                </a:lnTo>
                <a:lnTo>
                  <a:pt x="2749457" y="114559"/>
                </a:lnTo>
                <a:cubicBezTo>
                  <a:pt x="2741327" y="122661"/>
                  <a:pt x="2731210" y="131836"/>
                  <a:pt x="2719104" y="142085"/>
                </a:cubicBezTo>
                <a:cubicBezTo>
                  <a:pt x="2706999" y="152333"/>
                  <a:pt x="2694736" y="162013"/>
                  <a:pt x="2682315" y="171125"/>
                </a:cubicBezTo>
                <a:lnTo>
                  <a:pt x="2677772" y="169105"/>
                </a:lnTo>
                <a:cubicBezTo>
                  <a:pt x="2681684" y="153943"/>
                  <a:pt x="2685344" y="137423"/>
                  <a:pt x="2688752" y="119547"/>
                </a:cubicBezTo>
                <a:cubicBezTo>
                  <a:pt x="2692159" y="101670"/>
                  <a:pt x="2694557" y="87044"/>
                  <a:pt x="2695945" y="75670"/>
                </a:cubicBezTo>
                <a:lnTo>
                  <a:pt x="2749457" y="94862"/>
                </a:lnTo>
                <a:lnTo>
                  <a:pt x="2749457" y="56982"/>
                </a:lnTo>
                <a:close/>
                <a:moveTo>
                  <a:pt x="2532382" y="56982"/>
                </a:moveTo>
                <a:lnTo>
                  <a:pt x="2532382" y="80741"/>
                </a:lnTo>
                <a:lnTo>
                  <a:pt x="2535916" y="79226"/>
                </a:lnTo>
                <a:cubicBezTo>
                  <a:pt x="2563680" y="89635"/>
                  <a:pt x="2582046" y="101409"/>
                  <a:pt x="2591013" y="114548"/>
                </a:cubicBezTo>
                <a:cubicBezTo>
                  <a:pt x="2599980" y="127687"/>
                  <a:pt x="2602586" y="139555"/>
                  <a:pt x="2598830" y="150154"/>
                </a:cubicBezTo>
                <a:cubicBezTo>
                  <a:pt x="2595074" y="160753"/>
                  <a:pt x="2587993" y="167447"/>
                  <a:pt x="2577588" y="170237"/>
                </a:cubicBezTo>
                <a:cubicBezTo>
                  <a:pt x="2567183" y="173026"/>
                  <a:pt x="2556489" y="169277"/>
                  <a:pt x="2545508" y="158988"/>
                </a:cubicBezTo>
                <a:cubicBezTo>
                  <a:pt x="2546097" y="146168"/>
                  <a:pt x="2545045" y="133316"/>
                  <a:pt x="2542353" y="120430"/>
                </a:cubicBezTo>
                <a:cubicBezTo>
                  <a:pt x="2539660" y="107545"/>
                  <a:pt x="2536337" y="95823"/>
                  <a:pt x="2532382" y="85266"/>
                </a:cubicBezTo>
                <a:lnTo>
                  <a:pt x="2532382" y="193853"/>
                </a:lnTo>
                <a:lnTo>
                  <a:pt x="2603058" y="193853"/>
                </a:lnTo>
                <a:lnTo>
                  <a:pt x="2603058" y="56982"/>
                </a:lnTo>
                <a:close/>
                <a:moveTo>
                  <a:pt x="3078841" y="52439"/>
                </a:moveTo>
                <a:lnTo>
                  <a:pt x="3078841" y="117120"/>
                </a:lnTo>
                <a:lnTo>
                  <a:pt x="3315604" y="117120"/>
                </a:lnTo>
                <a:lnTo>
                  <a:pt x="3315604" y="52439"/>
                </a:lnTo>
                <a:close/>
                <a:moveTo>
                  <a:pt x="2066191" y="10065"/>
                </a:moveTo>
                <a:lnTo>
                  <a:pt x="2161098" y="18647"/>
                </a:lnTo>
                <a:cubicBezTo>
                  <a:pt x="2160667" y="22444"/>
                  <a:pt x="2159005" y="25578"/>
                  <a:pt x="2156113" y="28049"/>
                </a:cubicBezTo>
                <a:cubicBezTo>
                  <a:pt x="2153221" y="30521"/>
                  <a:pt x="2148656" y="32267"/>
                  <a:pt x="2142419" y="33287"/>
                </a:cubicBezTo>
                <a:lnTo>
                  <a:pt x="2142419" y="395751"/>
                </a:lnTo>
                <a:cubicBezTo>
                  <a:pt x="2142803" y="412554"/>
                  <a:pt x="2140690" y="426851"/>
                  <a:pt x="2136081" y="438643"/>
                </a:cubicBezTo>
                <a:cubicBezTo>
                  <a:pt x="2131472" y="450435"/>
                  <a:pt x="2122067" y="459870"/>
                  <a:pt x="2107867" y="466950"/>
                </a:cubicBezTo>
                <a:cubicBezTo>
                  <a:pt x="2093666" y="474030"/>
                  <a:pt x="2072370" y="478904"/>
                  <a:pt x="2043979" y="481572"/>
                </a:cubicBezTo>
                <a:cubicBezTo>
                  <a:pt x="2043095" y="469004"/>
                  <a:pt x="2041454" y="458297"/>
                  <a:pt x="2039056" y="449452"/>
                </a:cubicBezTo>
                <a:cubicBezTo>
                  <a:pt x="2036658" y="440607"/>
                  <a:pt x="2032746" y="433308"/>
                  <a:pt x="2027319" y="427555"/>
                </a:cubicBezTo>
                <a:cubicBezTo>
                  <a:pt x="2022397" y="421781"/>
                  <a:pt x="2015834" y="416796"/>
                  <a:pt x="2007631" y="412600"/>
                </a:cubicBezTo>
                <a:cubicBezTo>
                  <a:pt x="1999427" y="408404"/>
                  <a:pt x="1987312" y="404807"/>
                  <a:pt x="1971283" y="401809"/>
                </a:cubicBezTo>
                <a:lnTo>
                  <a:pt x="1971283" y="395751"/>
                </a:lnTo>
                <a:cubicBezTo>
                  <a:pt x="1972050" y="395795"/>
                  <a:pt x="1978201" y="396100"/>
                  <a:pt x="1989738" y="396668"/>
                </a:cubicBezTo>
                <a:cubicBezTo>
                  <a:pt x="2001274" y="397235"/>
                  <a:pt x="2013595" y="397802"/>
                  <a:pt x="2026702" y="398369"/>
                </a:cubicBezTo>
                <a:cubicBezTo>
                  <a:pt x="2039809" y="398936"/>
                  <a:pt x="2049101" y="399242"/>
                  <a:pt x="2054580" y="399285"/>
                </a:cubicBezTo>
                <a:cubicBezTo>
                  <a:pt x="2058818" y="399285"/>
                  <a:pt x="2061826" y="398528"/>
                  <a:pt x="2063603" y="397013"/>
                </a:cubicBezTo>
                <a:cubicBezTo>
                  <a:pt x="2065381" y="395499"/>
                  <a:pt x="2066243" y="393227"/>
                  <a:pt x="2066191" y="390198"/>
                </a:cubicBezTo>
                <a:close/>
                <a:moveTo>
                  <a:pt x="2776213" y="7572"/>
                </a:moveTo>
                <a:lnTo>
                  <a:pt x="2842345" y="57488"/>
                </a:lnTo>
                <a:cubicBezTo>
                  <a:pt x="2840862" y="59592"/>
                  <a:pt x="2838527" y="61697"/>
                  <a:pt x="2835340" y="63801"/>
                </a:cubicBezTo>
                <a:cubicBezTo>
                  <a:pt x="2832153" y="65905"/>
                  <a:pt x="2827925" y="67505"/>
                  <a:pt x="2822657" y="68599"/>
                </a:cubicBezTo>
                <a:lnTo>
                  <a:pt x="2822657" y="211968"/>
                </a:lnTo>
                <a:cubicBezTo>
                  <a:pt x="2821963" y="213442"/>
                  <a:pt x="2817419" y="215675"/>
                  <a:pt x="2809027" y="218665"/>
                </a:cubicBezTo>
                <a:cubicBezTo>
                  <a:pt x="2800634" y="221655"/>
                  <a:pt x="2791042" y="224140"/>
                  <a:pt x="2780251" y="226119"/>
                </a:cubicBezTo>
                <a:cubicBezTo>
                  <a:pt x="2787403" y="231942"/>
                  <a:pt x="2795817" y="238995"/>
                  <a:pt x="2805493" y="247278"/>
                </a:cubicBezTo>
                <a:cubicBezTo>
                  <a:pt x="2815169" y="255560"/>
                  <a:pt x="2824087" y="263489"/>
                  <a:pt x="2832248" y="271064"/>
                </a:cubicBezTo>
                <a:cubicBezTo>
                  <a:pt x="2831439" y="273818"/>
                  <a:pt x="2829777" y="275849"/>
                  <a:pt x="2827263" y="277158"/>
                </a:cubicBezTo>
                <a:cubicBezTo>
                  <a:pt x="2824750" y="278467"/>
                  <a:pt x="2821700" y="279116"/>
                  <a:pt x="2818113" y="279105"/>
                </a:cubicBezTo>
                <a:lnTo>
                  <a:pt x="2673733" y="279105"/>
                </a:lnTo>
                <a:lnTo>
                  <a:pt x="2673733" y="336718"/>
                </a:lnTo>
                <a:lnTo>
                  <a:pt x="2773184" y="336718"/>
                </a:lnTo>
                <a:lnTo>
                  <a:pt x="2810036" y="286180"/>
                </a:lnTo>
                <a:cubicBezTo>
                  <a:pt x="2810401" y="286458"/>
                  <a:pt x="2814271" y="289665"/>
                  <a:pt x="2821647" y="295800"/>
                </a:cubicBezTo>
                <a:cubicBezTo>
                  <a:pt x="2829023" y="301935"/>
                  <a:pt x="2837717" y="309332"/>
                  <a:pt x="2847730" y="317991"/>
                </a:cubicBezTo>
                <a:cubicBezTo>
                  <a:pt x="2857742" y="326649"/>
                  <a:pt x="2866885" y="334902"/>
                  <a:pt x="2875159" y="342749"/>
                </a:cubicBezTo>
                <a:cubicBezTo>
                  <a:pt x="2874359" y="345503"/>
                  <a:pt x="2872676" y="347534"/>
                  <a:pt x="2870110" y="348843"/>
                </a:cubicBezTo>
                <a:cubicBezTo>
                  <a:pt x="2867544" y="350152"/>
                  <a:pt x="2864347" y="350801"/>
                  <a:pt x="2860519" y="350790"/>
                </a:cubicBezTo>
                <a:lnTo>
                  <a:pt x="2412739" y="350790"/>
                </a:lnTo>
                <a:lnTo>
                  <a:pt x="2408700" y="336718"/>
                </a:lnTo>
                <a:lnTo>
                  <a:pt x="2603058" y="336718"/>
                </a:lnTo>
                <a:lnTo>
                  <a:pt x="2603058" y="279105"/>
                </a:lnTo>
                <a:lnTo>
                  <a:pt x="2460697" y="279105"/>
                </a:lnTo>
                <a:lnTo>
                  <a:pt x="2456659" y="265033"/>
                </a:lnTo>
                <a:lnTo>
                  <a:pt x="2603058" y="265033"/>
                </a:lnTo>
                <a:lnTo>
                  <a:pt x="2603058" y="207925"/>
                </a:lnTo>
                <a:lnTo>
                  <a:pt x="2532382" y="207925"/>
                </a:lnTo>
                <a:lnTo>
                  <a:pt x="2532382" y="221065"/>
                </a:lnTo>
                <a:cubicBezTo>
                  <a:pt x="2531667" y="224866"/>
                  <a:pt x="2525147" y="229393"/>
                  <a:pt x="2512820" y="234647"/>
                </a:cubicBezTo>
                <a:cubicBezTo>
                  <a:pt x="2500494" y="239901"/>
                  <a:pt x="2486654" y="242786"/>
                  <a:pt x="2471299" y="243302"/>
                </a:cubicBezTo>
                <a:lnTo>
                  <a:pt x="2460697" y="243302"/>
                </a:lnTo>
                <a:lnTo>
                  <a:pt x="2460697" y="13630"/>
                </a:lnTo>
                <a:lnTo>
                  <a:pt x="2537431" y="42910"/>
                </a:lnTo>
                <a:lnTo>
                  <a:pt x="2744409" y="42910"/>
                </a:lnTo>
                <a:close/>
                <a:moveTo>
                  <a:pt x="3341350" y="4544"/>
                </a:moveTo>
                <a:lnTo>
                  <a:pt x="3406473" y="52944"/>
                </a:lnTo>
                <a:cubicBezTo>
                  <a:pt x="3404969" y="55018"/>
                  <a:pt x="3402549" y="57060"/>
                  <a:pt x="3399215" y="59071"/>
                </a:cubicBezTo>
                <a:cubicBezTo>
                  <a:pt x="3395882" y="61082"/>
                  <a:pt x="3391570" y="62745"/>
                  <a:pt x="3386279" y="64061"/>
                </a:cubicBezTo>
                <a:lnTo>
                  <a:pt x="3386279" y="137257"/>
                </a:lnTo>
                <a:cubicBezTo>
                  <a:pt x="3385859" y="138110"/>
                  <a:pt x="3383167" y="139437"/>
                  <a:pt x="3378202" y="141237"/>
                </a:cubicBezTo>
                <a:cubicBezTo>
                  <a:pt x="3373238" y="143038"/>
                  <a:pt x="3367012" y="144744"/>
                  <a:pt x="3359524" y="146355"/>
                </a:cubicBezTo>
                <a:cubicBezTo>
                  <a:pt x="3366465" y="151653"/>
                  <a:pt x="3374921" y="158117"/>
                  <a:pt x="3384891" y="165748"/>
                </a:cubicBezTo>
                <a:cubicBezTo>
                  <a:pt x="3394861" y="173379"/>
                  <a:pt x="3404075" y="180719"/>
                  <a:pt x="3412530" y="187768"/>
                </a:cubicBezTo>
                <a:cubicBezTo>
                  <a:pt x="3411731" y="190522"/>
                  <a:pt x="3410049" y="192553"/>
                  <a:pt x="3407482" y="193862"/>
                </a:cubicBezTo>
                <a:cubicBezTo>
                  <a:pt x="3404916" y="195170"/>
                  <a:pt x="3401719" y="195820"/>
                  <a:pt x="3397891" y="195809"/>
                </a:cubicBezTo>
                <a:lnTo>
                  <a:pt x="3256035" y="195809"/>
                </a:lnTo>
                <a:cubicBezTo>
                  <a:pt x="3239617" y="208394"/>
                  <a:pt x="3220455" y="220600"/>
                  <a:pt x="3198548" y="232427"/>
                </a:cubicBezTo>
                <a:cubicBezTo>
                  <a:pt x="3176641" y="244254"/>
                  <a:pt x="3155080" y="254439"/>
                  <a:pt x="3133867" y="262982"/>
                </a:cubicBezTo>
                <a:cubicBezTo>
                  <a:pt x="3157310" y="262478"/>
                  <a:pt x="3184003" y="261847"/>
                  <a:pt x="3213945" y="261089"/>
                </a:cubicBezTo>
                <a:cubicBezTo>
                  <a:pt x="3243887" y="260332"/>
                  <a:pt x="3275755" y="259449"/>
                  <a:pt x="3309546" y="258439"/>
                </a:cubicBezTo>
                <a:cubicBezTo>
                  <a:pt x="3302163" y="249800"/>
                  <a:pt x="3294464" y="241698"/>
                  <a:pt x="3286450" y="234135"/>
                </a:cubicBezTo>
                <a:cubicBezTo>
                  <a:pt x="3278436" y="226571"/>
                  <a:pt x="3270485" y="219865"/>
                  <a:pt x="3262597" y="214014"/>
                </a:cubicBezTo>
                <a:lnTo>
                  <a:pt x="3266131" y="210481"/>
                </a:lnTo>
                <a:cubicBezTo>
                  <a:pt x="3310984" y="210513"/>
                  <a:pt x="3343887" y="216787"/>
                  <a:pt x="3364840" y="229301"/>
                </a:cubicBezTo>
                <a:cubicBezTo>
                  <a:pt x="3385793" y="241815"/>
                  <a:pt x="3397525" y="255821"/>
                  <a:pt x="3400036" y="271318"/>
                </a:cubicBezTo>
                <a:cubicBezTo>
                  <a:pt x="3402547" y="286815"/>
                  <a:pt x="3398566" y="299054"/>
                  <a:pt x="3388094" y="308034"/>
                </a:cubicBezTo>
                <a:cubicBezTo>
                  <a:pt x="3377621" y="317015"/>
                  <a:pt x="3363386" y="317988"/>
                  <a:pt x="3345389" y="310954"/>
                </a:cubicBezTo>
                <a:cubicBezTo>
                  <a:pt x="3342349" y="304621"/>
                  <a:pt x="3338837" y="298224"/>
                  <a:pt x="3334851" y="291764"/>
                </a:cubicBezTo>
                <a:cubicBezTo>
                  <a:pt x="3330865" y="285304"/>
                  <a:pt x="3326468" y="278908"/>
                  <a:pt x="3321662" y="272574"/>
                </a:cubicBezTo>
                <a:cubicBezTo>
                  <a:pt x="3305981" y="277393"/>
                  <a:pt x="3287996" y="282527"/>
                  <a:pt x="3267709" y="287976"/>
                </a:cubicBezTo>
                <a:cubicBezTo>
                  <a:pt x="3247421" y="293426"/>
                  <a:pt x="3225019" y="299065"/>
                  <a:pt x="3200504" y="304894"/>
                </a:cubicBezTo>
                <a:lnTo>
                  <a:pt x="3278751" y="311459"/>
                </a:lnTo>
                <a:cubicBezTo>
                  <a:pt x="3278405" y="314500"/>
                  <a:pt x="3277079" y="317130"/>
                  <a:pt x="3274776" y="319350"/>
                </a:cubicBezTo>
                <a:cubicBezTo>
                  <a:pt x="3272473" y="321570"/>
                  <a:pt x="3268245" y="323316"/>
                  <a:pt x="3262093" y="324589"/>
                </a:cubicBezTo>
                <a:lnTo>
                  <a:pt x="3262093" y="362969"/>
                </a:lnTo>
                <a:lnTo>
                  <a:pt x="3299954" y="362969"/>
                </a:lnTo>
                <a:lnTo>
                  <a:pt x="3332768" y="322064"/>
                </a:lnTo>
                <a:cubicBezTo>
                  <a:pt x="3333086" y="322279"/>
                  <a:pt x="3336601" y="324879"/>
                  <a:pt x="3343313" y="329863"/>
                </a:cubicBezTo>
                <a:cubicBezTo>
                  <a:pt x="3350025" y="334846"/>
                  <a:pt x="3358028" y="340922"/>
                  <a:pt x="3367320" y="348091"/>
                </a:cubicBezTo>
                <a:cubicBezTo>
                  <a:pt x="3376613" y="355260"/>
                  <a:pt x="3385289" y="362230"/>
                  <a:pt x="3393347" y="369000"/>
                </a:cubicBezTo>
                <a:cubicBezTo>
                  <a:pt x="3392537" y="371754"/>
                  <a:pt x="3390875" y="373785"/>
                  <a:pt x="3388362" y="375094"/>
                </a:cubicBezTo>
                <a:cubicBezTo>
                  <a:pt x="3385848" y="376403"/>
                  <a:pt x="3382799" y="377052"/>
                  <a:pt x="3379212" y="377041"/>
                </a:cubicBezTo>
                <a:lnTo>
                  <a:pt x="3262093" y="377041"/>
                </a:lnTo>
                <a:lnTo>
                  <a:pt x="3262093" y="446770"/>
                </a:lnTo>
                <a:lnTo>
                  <a:pt x="3331253" y="446770"/>
                </a:lnTo>
                <a:lnTo>
                  <a:pt x="3364572" y="400285"/>
                </a:lnTo>
                <a:cubicBezTo>
                  <a:pt x="3364912" y="400540"/>
                  <a:pt x="3368495" y="403509"/>
                  <a:pt x="3375323" y="409191"/>
                </a:cubicBezTo>
                <a:cubicBezTo>
                  <a:pt x="3382151" y="414873"/>
                  <a:pt x="3390184" y="421732"/>
                  <a:pt x="3399423" y="429768"/>
                </a:cubicBezTo>
                <a:cubicBezTo>
                  <a:pt x="3408663" y="437804"/>
                  <a:pt x="3417071" y="445482"/>
                  <a:pt x="3424646" y="452801"/>
                </a:cubicBezTo>
                <a:cubicBezTo>
                  <a:pt x="3424089" y="455555"/>
                  <a:pt x="3422553" y="457586"/>
                  <a:pt x="3420039" y="458895"/>
                </a:cubicBezTo>
                <a:cubicBezTo>
                  <a:pt x="3417526" y="460204"/>
                  <a:pt x="3414350" y="460853"/>
                  <a:pt x="3410511" y="460842"/>
                </a:cubicBezTo>
                <a:lnTo>
                  <a:pt x="3038960" y="460842"/>
                </a:lnTo>
                <a:lnTo>
                  <a:pt x="3034921" y="446770"/>
                </a:lnTo>
                <a:lnTo>
                  <a:pt x="3191417" y="446770"/>
                </a:lnTo>
                <a:lnTo>
                  <a:pt x="3191417" y="377041"/>
                </a:lnTo>
                <a:lnTo>
                  <a:pt x="3076317" y="377041"/>
                </a:lnTo>
                <a:lnTo>
                  <a:pt x="3072279" y="362969"/>
                </a:lnTo>
                <a:lnTo>
                  <a:pt x="3191417" y="362969"/>
                </a:lnTo>
                <a:lnTo>
                  <a:pt x="3191417" y="307407"/>
                </a:lnTo>
                <a:cubicBezTo>
                  <a:pt x="3180311" y="310154"/>
                  <a:pt x="3168826" y="312869"/>
                  <a:pt x="3156963" y="315552"/>
                </a:cubicBezTo>
                <a:cubicBezTo>
                  <a:pt x="3145099" y="318235"/>
                  <a:pt x="3132857" y="321077"/>
                  <a:pt x="3120237" y="324076"/>
                </a:cubicBezTo>
                <a:cubicBezTo>
                  <a:pt x="3118186" y="327601"/>
                  <a:pt x="3115851" y="330527"/>
                  <a:pt x="3113232" y="332852"/>
                </a:cubicBezTo>
                <a:cubicBezTo>
                  <a:pt x="3110613" y="335178"/>
                  <a:pt x="3107900" y="336967"/>
                  <a:pt x="3105092" y="338219"/>
                </a:cubicBezTo>
                <a:lnTo>
                  <a:pt x="3074803" y="262478"/>
                </a:lnTo>
                <a:cubicBezTo>
                  <a:pt x="3071867" y="288919"/>
                  <a:pt x="3066015" y="315254"/>
                  <a:pt x="3057246" y="341483"/>
                </a:cubicBezTo>
                <a:cubicBezTo>
                  <a:pt x="3048477" y="367712"/>
                  <a:pt x="3035221" y="392732"/>
                  <a:pt x="3017477" y="416543"/>
                </a:cubicBezTo>
                <a:cubicBezTo>
                  <a:pt x="2999733" y="440353"/>
                  <a:pt x="2975932" y="461851"/>
                  <a:pt x="2946072" y="481035"/>
                </a:cubicBezTo>
                <a:lnTo>
                  <a:pt x="2942033" y="478006"/>
                </a:lnTo>
                <a:cubicBezTo>
                  <a:pt x="2961083" y="448010"/>
                  <a:pt x="2975093" y="416080"/>
                  <a:pt x="2984065" y="382216"/>
                </a:cubicBezTo>
                <a:cubicBezTo>
                  <a:pt x="2993036" y="348352"/>
                  <a:pt x="2998783" y="313843"/>
                  <a:pt x="3001304" y="278690"/>
                </a:cubicBezTo>
                <a:cubicBezTo>
                  <a:pt x="3003825" y="243537"/>
                  <a:pt x="3004934" y="209029"/>
                  <a:pt x="3004632" y="175166"/>
                </a:cubicBezTo>
                <a:lnTo>
                  <a:pt x="3004632" y="10097"/>
                </a:lnTo>
                <a:lnTo>
                  <a:pt x="3089442" y="38367"/>
                </a:lnTo>
                <a:lnTo>
                  <a:pt x="3310556" y="38367"/>
                </a:lnTo>
                <a:close/>
                <a:moveTo>
                  <a:pt x="1591417" y="4007"/>
                </a:moveTo>
                <a:lnTo>
                  <a:pt x="1685315" y="31268"/>
                </a:lnTo>
                <a:cubicBezTo>
                  <a:pt x="1684315" y="34581"/>
                  <a:pt x="1682149" y="37168"/>
                  <a:pt x="1678815" y="39029"/>
                </a:cubicBezTo>
                <a:cubicBezTo>
                  <a:pt x="1675481" y="40891"/>
                  <a:pt x="1670917" y="41838"/>
                  <a:pt x="1665121" y="41869"/>
                </a:cubicBezTo>
                <a:cubicBezTo>
                  <a:pt x="1656539" y="62988"/>
                  <a:pt x="1646948" y="82844"/>
                  <a:pt x="1636347" y="101438"/>
                </a:cubicBezTo>
                <a:lnTo>
                  <a:pt x="1699450" y="101438"/>
                </a:lnTo>
                <a:lnTo>
                  <a:pt x="1737311" y="63072"/>
                </a:lnTo>
                <a:lnTo>
                  <a:pt x="1798395" y="117593"/>
                </a:lnTo>
                <a:cubicBezTo>
                  <a:pt x="1796439" y="120117"/>
                  <a:pt x="1793663" y="122262"/>
                  <a:pt x="1790066" y="124029"/>
                </a:cubicBezTo>
                <a:cubicBezTo>
                  <a:pt x="1786469" y="125796"/>
                  <a:pt x="1781673" y="127184"/>
                  <a:pt x="1775678" y="128194"/>
                </a:cubicBezTo>
                <a:cubicBezTo>
                  <a:pt x="1774631" y="198380"/>
                  <a:pt x="1772911" y="255563"/>
                  <a:pt x="1770518" y="299741"/>
                </a:cubicBezTo>
                <a:cubicBezTo>
                  <a:pt x="1768125" y="343920"/>
                  <a:pt x="1764273" y="378030"/>
                  <a:pt x="1758963" y="402071"/>
                </a:cubicBezTo>
                <a:cubicBezTo>
                  <a:pt x="1753653" y="426113"/>
                  <a:pt x="1746099" y="443021"/>
                  <a:pt x="1736302" y="452797"/>
                </a:cubicBezTo>
                <a:cubicBezTo>
                  <a:pt x="1726689" y="462588"/>
                  <a:pt x="1715499" y="469761"/>
                  <a:pt x="1702731" y="474315"/>
                </a:cubicBezTo>
                <a:cubicBezTo>
                  <a:pt x="1689963" y="478869"/>
                  <a:pt x="1674230" y="481119"/>
                  <a:pt x="1655530" y="481067"/>
                </a:cubicBezTo>
                <a:cubicBezTo>
                  <a:pt x="1655593" y="469214"/>
                  <a:pt x="1654709" y="459096"/>
                  <a:pt x="1652879" y="450714"/>
                </a:cubicBezTo>
                <a:cubicBezTo>
                  <a:pt x="1651049" y="442332"/>
                  <a:pt x="1647895" y="435622"/>
                  <a:pt x="1643414" y="430584"/>
                </a:cubicBezTo>
                <a:cubicBezTo>
                  <a:pt x="1638587" y="425000"/>
                  <a:pt x="1631582" y="420015"/>
                  <a:pt x="1622401" y="415629"/>
                </a:cubicBezTo>
                <a:cubicBezTo>
                  <a:pt x="1613219" y="411243"/>
                  <a:pt x="1602050" y="407646"/>
                  <a:pt x="1588893" y="404838"/>
                </a:cubicBezTo>
                <a:lnTo>
                  <a:pt x="1589399" y="398780"/>
                </a:lnTo>
                <a:cubicBezTo>
                  <a:pt x="1602166" y="399832"/>
                  <a:pt x="1615501" y="400758"/>
                  <a:pt x="1629405" y="401557"/>
                </a:cubicBezTo>
                <a:cubicBezTo>
                  <a:pt x="1643309" y="402356"/>
                  <a:pt x="1653868" y="402777"/>
                  <a:pt x="1661083" y="402819"/>
                </a:cubicBezTo>
                <a:cubicBezTo>
                  <a:pt x="1665300" y="402829"/>
                  <a:pt x="1668855" y="402304"/>
                  <a:pt x="1671747" y="401241"/>
                </a:cubicBezTo>
                <a:cubicBezTo>
                  <a:pt x="1674640" y="400179"/>
                  <a:pt x="1677311" y="398517"/>
                  <a:pt x="1679761" y="396256"/>
                </a:cubicBezTo>
                <a:cubicBezTo>
                  <a:pt x="1688596" y="388221"/>
                  <a:pt x="1694780" y="360876"/>
                  <a:pt x="1698314" y="314222"/>
                </a:cubicBezTo>
                <a:cubicBezTo>
                  <a:pt x="1701847" y="267568"/>
                  <a:pt x="1704245" y="201352"/>
                  <a:pt x="1705507" y="115573"/>
                </a:cubicBezTo>
                <a:lnTo>
                  <a:pt x="1627764" y="115573"/>
                </a:lnTo>
                <a:cubicBezTo>
                  <a:pt x="1601513" y="158904"/>
                  <a:pt x="1570720" y="194410"/>
                  <a:pt x="1535382" y="222092"/>
                </a:cubicBezTo>
                <a:lnTo>
                  <a:pt x="1532353" y="220072"/>
                </a:lnTo>
                <a:lnTo>
                  <a:pt x="1532353" y="424526"/>
                </a:lnTo>
                <a:cubicBezTo>
                  <a:pt x="1531929" y="426187"/>
                  <a:pt x="1528682" y="428475"/>
                  <a:pt x="1522612" y="431388"/>
                </a:cubicBezTo>
                <a:cubicBezTo>
                  <a:pt x="1516541" y="434302"/>
                  <a:pt x="1509181" y="436963"/>
                  <a:pt x="1500530" y="439372"/>
                </a:cubicBezTo>
                <a:cubicBezTo>
                  <a:pt x="1491880" y="441781"/>
                  <a:pt x="1483472" y="443058"/>
                  <a:pt x="1475307" y="443205"/>
                </a:cubicBezTo>
                <a:lnTo>
                  <a:pt x="1464201" y="443205"/>
                </a:lnTo>
                <a:lnTo>
                  <a:pt x="1464201" y="403324"/>
                </a:lnTo>
                <a:lnTo>
                  <a:pt x="1402108" y="403324"/>
                </a:lnTo>
                <a:lnTo>
                  <a:pt x="1402108" y="438157"/>
                </a:lnTo>
                <a:cubicBezTo>
                  <a:pt x="1401645" y="442437"/>
                  <a:pt x="1396134" y="447254"/>
                  <a:pt x="1385576" y="452607"/>
                </a:cubicBezTo>
                <a:cubicBezTo>
                  <a:pt x="1375016" y="457961"/>
                  <a:pt x="1362185" y="460884"/>
                  <a:pt x="1347082" y="461379"/>
                </a:cubicBezTo>
                <a:lnTo>
                  <a:pt x="1336481" y="461379"/>
                </a:lnTo>
                <a:lnTo>
                  <a:pt x="1336481" y="75692"/>
                </a:lnTo>
                <a:lnTo>
                  <a:pt x="1400089" y="101943"/>
                </a:lnTo>
                <a:cubicBezTo>
                  <a:pt x="1401351" y="87335"/>
                  <a:pt x="1402487" y="71244"/>
                  <a:pt x="1403496" y="53669"/>
                </a:cubicBezTo>
                <a:cubicBezTo>
                  <a:pt x="1404506" y="36095"/>
                  <a:pt x="1405389" y="19878"/>
                  <a:pt x="1406147" y="5017"/>
                </a:cubicBezTo>
                <a:lnTo>
                  <a:pt x="1503578" y="28239"/>
                </a:lnTo>
                <a:cubicBezTo>
                  <a:pt x="1502326" y="32740"/>
                  <a:pt x="1499908" y="35979"/>
                  <a:pt x="1496321" y="37957"/>
                </a:cubicBezTo>
                <a:cubicBezTo>
                  <a:pt x="1492735" y="39934"/>
                  <a:pt x="1487918" y="40901"/>
                  <a:pt x="1481871" y="40859"/>
                </a:cubicBezTo>
                <a:cubicBezTo>
                  <a:pt x="1474046" y="49967"/>
                  <a:pt x="1465085" y="60148"/>
                  <a:pt x="1454988" y="71401"/>
                </a:cubicBezTo>
                <a:cubicBezTo>
                  <a:pt x="1444893" y="82655"/>
                  <a:pt x="1435175" y="93340"/>
                  <a:pt x="1425835" y="103458"/>
                </a:cubicBezTo>
                <a:lnTo>
                  <a:pt x="1459153" y="103458"/>
                </a:lnTo>
                <a:lnTo>
                  <a:pt x="1490453" y="68625"/>
                </a:lnTo>
                <a:lnTo>
                  <a:pt x="1552546" y="117593"/>
                </a:lnTo>
                <a:cubicBezTo>
                  <a:pt x="1550789" y="119886"/>
                  <a:pt x="1548245" y="121989"/>
                  <a:pt x="1544911" y="123903"/>
                </a:cubicBezTo>
                <a:cubicBezTo>
                  <a:pt x="1541576" y="125817"/>
                  <a:pt x="1537391" y="127416"/>
                  <a:pt x="1532353" y="128699"/>
                </a:cubicBezTo>
                <a:lnTo>
                  <a:pt x="1532353" y="213005"/>
                </a:lnTo>
                <a:cubicBezTo>
                  <a:pt x="1544501" y="185523"/>
                  <a:pt x="1555922" y="153278"/>
                  <a:pt x="1566618" y="116268"/>
                </a:cubicBezTo>
                <a:cubicBezTo>
                  <a:pt x="1577314" y="79258"/>
                  <a:pt x="1585580" y="41838"/>
                  <a:pt x="1591417" y="4007"/>
                </a:cubicBezTo>
                <a:close/>
                <a:moveTo>
                  <a:pt x="389458" y="2493"/>
                </a:moveTo>
                <a:lnTo>
                  <a:pt x="478812" y="9560"/>
                </a:lnTo>
                <a:cubicBezTo>
                  <a:pt x="478455" y="12852"/>
                  <a:pt x="477150" y="15608"/>
                  <a:pt x="474900" y="17827"/>
                </a:cubicBezTo>
                <a:cubicBezTo>
                  <a:pt x="472649" y="20046"/>
                  <a:pt x="468568" y="21666"/>
                  <a:pt x="462658" y="22686"/>
                </a:cubicBezTo>
                <a:lnTo>
                  <a:pt x="462658" y="88818"/>
                </a:lnTo>
                <a:lnTo>
                  <a:pt x="475783" y="88818"/>
                </a:lnTo>
                <a:lnTo>
                  <a:pt x="510111" y="43384"/>
                </a:lnTo>
                <a:cubicBezTo>
                  <a:pt x="510794" y="43909"/>
                  <a:pt x="516369" y="48411"/>
                  <a:pt x="526834" y="56888"/>
                </a:cubicBezTo>
                <a:cubicBezTo>
                  <a:pt x="537298" y="65364"/>
                  <a:pt x="548551" y="74662"/>
                  <a:pt x="560594" y="84779"/>
                </a:cubicBezTo>
                <a:cubicBezTo>
                  <a:pt x="570459" y="72138"/>
                  <a:pt x="579629" y="59685"/>
                  <a:pt x="588107" y="47422"/>
                </a:cubicBezTo>
                <a:cubicBezTo>
                  <a:pt x="596584" y="35159"/>
                  <a:pt x="604240" y="23212"/>
                  <a:pt x="611076" y="11580"/>
                </a:cubicBezTo>
                <a:lnTo>
                  <a:pt x="689576" y="62567"/>
                </a:lnTo>
                <a:cubicBezTo>
                  <a:pt x="687673" y="65407"/>
                  <a:pt x="685043" y="67300"/>
                  <a:pt x="681688" y="68246"/>
                </a:cubicBezTo>
                <a:cubicBezTo>
                  <a:pt x="678333" y="69193"/>
                  <a:pt x="673559" y="68814"/>
                  <a:pt x="667364" y="67110"/>
                </a:cubicBezTo>
                <a:cubicBezTo>
                  <a:pt x="652362" y="86367"/>
                  <a:pt x="635607" y="105908"/>
                  <a:pt x="617102" y="125733"/>
                </a:cubicBezTo>
                <a:cubicBezTo>
                  <a:pt x="598597" y="145558"/>
                  <a:pt x="578246" y="165225"/>
                  <a:pt x="556050" y="184735"/>
                </a:cubicBezTo>
                <a:lnTo>
                  <a:pt x="606028" y="184735"/>
                </a:lnTo>
                <a:lnTo>
                  <a:pt x="641365" y="139300"/>
                </a:lnTo>
                <a:cubicBezTo>
                  <a:pt x="641708" y="139553"/>
                  <a:pt x="645426" y="142469"/>
                  <a:pt x="652518" y="148051"/>
                </a:cubicBezTo>
                <a:cubicBezTo>
                  <a:pt x="659611" y="153632"/>
                  <a:pt x="668021" y="160363"/>
                  <a:pt x="677751" y="168244"/>
                </a:cubicBezTo>
                <a:cubicBezTo>
                  <a:pt x="687479" y="176124"/>
                  <a:pt x="696469" y="183641"/>
                  <a:pt x="704721" y="190792"/>
                </a:cubicBezTo>
                <a:cubicBezTo>
                  <a:pt x="703911" y="193558"/>
                  <a:pt x="702249" y="195599"/>
                  <a:pt x="699736" y="196913"/>
                </a:cubicBezTo>
                <a:cubicBezTo>
                  <a:pt x="697222" y="198228"/>
                  <a:pt x="694173" y="198880"/>
                  <a:pt x="690586" y="198870"/>
                </a:cubicBezTo>
                <a:lnTo>
                  <a:pt x="539895" y="198870"/>
                </a:lnTo>
                <a:cubicBezTo>
                  <a:pt x="523226" y="212794"/>
                  <a:pt x="505705" y="226467"/>
                  <a:pt x="487331" y="239887"/>
                </a:cubicBezTo>
                <a:cubicBezTo>
                  <a:pt x="468957" y="253307"/>
                  <a:pt x="449795" y="266222"/>
                  <a:pt x="429844" y="278632"/>
                </a:cubicBezTo>
                <a:lnTo>
                  <a:pt x="429844" y="329619"/>
                </a:lnTo>
                <a:cubicBezTo>
                  <a:pt x="458777" y="316052"/>
                  <a:pt x="486479" y="300907"/>
                  <a:pt x="512950" y="284185"/>
                </a:cubicBezTo>
                <a:cubicBezTo>
                  <a:pt x="539422" y="267463"/>
                  <a:pt x="560688" y="251813"/>
                  <a:pt x="576748" y="237236"/>
                </a:cubicBezTo>
                <a:lnTo>
                  <a:pt x="649695" y="293777"/>
                </a:lnTo>
                <a:cubicBezTo>
                  <a:pt x="646818" y="296606"/>
                  <a:pt x="642561" y="298268"/>
                  <a:pt x="636925" y="298762"/>
                </a:cubicBezTo>
                <a:cubicBezTo>
                  <a:pt x="631289" y="299256"/>
                  <a:pt x="624187" y="298268"/>
                  <a:pt x="615619" y="295796"/>
                </a:cubicBezTo>
                <a:cubicBezTo>
                  <a:pt x="592135" y="305272"/>
                  <a:pt x="564138" y="314212"/>
                  <a:pt x="531629" y="322615"/>
                </a:cubicBezTo>
                <a:cubicBezTo>
                  <a:pt x="499120" y="331018"/>
                  <a:pt x="465192" y="338065"/>
                  <a:pt x="429844" y="343754"/>
                </a:cubicBezTo>
                <a:lnTo>
                  <a:pt x="429844" y="393732"/>
                </a:lnTo>
                <a:cubicBezTo>
                  <a:pt x="429591" y="398696"/>
                  <a:pt x="431359" y="402146"/>
                  <a:pt x="435145" y="404081"/>
                </a:cubicBezTo>
                <a:cubicBezTo>
                  <a:pt x="438930" y="406016"/>
                  <a:pt x="446251" y="406942"/>
                  <a:pt x="457104" y="406858"/>
                </a:cubicBezTo>
                <a:lnTo>
                  <a:pt x="534342" y="406858"/>
                </a:lnTo>
                <a:cubicBezTo>
                  <a:pt x="545933" y="406847"/>
                  <a:pt x="556828" y="406742"/>
                  <a:pt x="567030" y="406542"/>
                </a:cubicBezTo>
                <a:cubicBezTo>
                  <a:pt x="577232" y="406342"/>
                  <a:pt x="585351" y="406111"/>
                  <a:pt x="591388" y="405848"/>
                </a:cubicBezTo>
                <a:cubicBezTo>
                  <a:pt x="596352" y="405638"/>
                  <a:pt x="600432" y="404922"/>
                  <a:pt x="603630" y="403702"/>
                </a:cubicBezTo>
                <a:cubicBezTo>
                  <a:pt x="606827" y="402482"/>
                  <a:pt x="609645" y="400505"/>
                  <a:pt x="612085" y="397771"/>
                </a:cubicBezTo>
                <a:cubicBezTo>
                  <a:pt x="616071" y="393280"/>
                  <a:pt x="620594" y="386107"/>
                  <a:pt x="625653" y="376252"/>
                </a:cubicBezTo>
                <a:cubicBezTo>
                  <a:pt x="630711" y="366398"/>
                  <a:pt x="636623" y="353546"/>
                  <a:pt x="643385" y="337696"/>
                </a:cubicBezTo>
                <a:lnTo>
                  <a:pt x="648652" y="337696"/>
                </a:lnTo>
                <a:lnTo>
                  <a:pt x="650200" y="399285"/>
                </a:lnTo>
                <a:cubicBezTo>
                  <a:pt x="661580" y="402945"/>
                  <a:pt x="669362" y="406984"/>
                  <a:pt x="673548" y="411401"/>
                </a:cubicBezTo>
                <a:cubicBezTo>
                  <a:pt x="677734" y="415818"/>
                  <a:pt x="679711" y="421371"/>
                  <a:pt x="679480" y="428060"/>
                </a:cubicBezTo>
                <a:cubicBezTo>
                  <a:pt x="679886" y="438767"/>
                  <a:pt x="675876" y="447306"/>
                  <a:pt x="667448" y="453675"/>
                </a:cubicBezTo>
                <a:cubicBezTo>
                  <a:pt x="659021" y="460045"/>
                  <a:pt x="643735" y="464619"/>
                  <a:pt x="621594" y="467399"/>
                </a:cubicBezTo>
                <a:cubicBezTo>
                  <a:pt x="599451" y="470179"/>
                  <a:pt x="568011" y="471537"/>
                  <a:pt x="527275" y="471475"/>
                </a:cubicBezTo>
                <a:lnTo>
                  <a:pt x="451046" y="471475"/>
                </a:lnTo>
                <a:cubicBezTo>
                  <a:pt x="416477" y="472169"/>
                  <a:pt x="392224" y="468509"/>
                  <a:pt x="378289" y="460495"/>
                </a:cubicBezTo>
                <a:cubicBezTo>
                  <a:pt x="364354" y="452481"/>
                  <a:pt x="357644" y="435948"/>
                  <a:pt x="358158" y="410896"/>
                </a:cubicBezTo>
                <a:lnTo>
                  <a:pt x="358158" y="319018"/>
                </a:lnTo>
                <a:cubicBezTo>
                  <a:pt x="337472" y="329409"/>
                  <a:pt x="316122" y="339169"/>
                  <a:pt x="294109" y="348298"/>
                </a:cubicBezTo>
                <a:cubicBezTo>
                  <a:pt x="272097" y="357427"/>
                  <a:pt x="249359" y="365672"/>
                  <a:pt x="225895" y="373034"/>
                </a:cubicBezTo>
                <a:lnTo>
                  <a:pt x="222361" y="366976"/>
                </a:lnTo>
                <a:cubicBezTo>
                  <a:pt x="246130" y="355071"/>
                  <a:pt x="269393" y="342030"/>
                  <a:pt x="292153" y="327852"/>
                </a:cubicBezTo>
                <a:cubicBezTo>
                  <a:pt x="314912" y="313675"/>
                  <a:pt x="336914" y="298615"/>
                  <a:pt x="358158" y="282671"/>
                </a:cubicBezTo>
                <a:lnTo>
                  <a:pt x="358158" y="227140"/>
                </a:lnTo>
                <a:lnTo>
                  <a:pt x="421262" y="232188"/>
                </a:lnTo>
                <a:cubicBezTo>
                  <a:pt x="433882" y="221082"/>
                  <a:pt x="445999" y="209976"/>
                  <a:pt x="457609" y="198870"/>
                </a:cubicBezTo>
                <a:lnTo>
                  <a:pt x="238515" y="198870"/>
                </a:lnTo>
                <a:lnTo>
                  <a:pt x="234477" y="184735"/>
                </a:lnTo>
                <a:lnTo>
                  <a:pt x="389458" y="184735"/>
                </a:lnTo>
                <a:lnTo>
                  <a:pt x="389458" y="102953"/>
                </a:lnTo>
                <a:lnTo>
                  <a:pt x="275872" y="102953"/>
                </a:lnTo>
                <a:lnTo>
                  <a:pt x="271833" y="88818"/>
                </a:lnTo>
                <a:lnTo>
                  <a:pt x="389458" y="88818"/>
                </a:lnTo>
                <a:close/>
                <a:moveTo>
                  <a:pt x="0" y="2493"/>
                </a:moveTo>
                <a:lnTo>
                  <a:pt x="166592" y="2493"/>
                </a:lnTo>
                <a:lnTo>
                  <a:pt x="166592" y="23191"/>
                </a:lnTo>
                <a:lnTo>
                  <a:pt x="21707" y="23191"/>
                </a:lnTo>
                <a:lnTo>
                  <a:pt x="21707" y="323057"/>
                </a:lnTo>
                <a:lnTo>
                  <a:pt x="0" y="323057"/>
                </a:lnTo>
                <a:close/>
                <a:moveTo>
                  <a:pt x="960653" y="0"/>
                </a:moveTo>
                <a:lnTo>
                  <a:pt x="1060103" y="20193"/>
                </a:lnTo>
                <a:cubicBezTo>
                  <a:pt x="1059378" y="24011"/>
                  <a:pt x="1057421" y="26977"/>
                  <a:pt x="1054235" y="29091"/>
                </a:cubicBezTo>
                <a:cubicBezTo>
                  <a:pt x="1051048" y="31205"/>
                  <a:pt x="1046441" y="32277"/>
                  <a:pt x="1040416" y="32309"/>
                </a:cubicBezTo>
                <a:cubicBezTo>
                  <a:pt x="1037470" y="44930"/>
                  <a:pt x="1034273" y="57550"/>
                  <a:pt x="1030823" y="70171"/>
                </a:cubicBezTo>
                <a:lnTo>
                  <a:pt x="1133808" y="70171"/>
                </a:lnTo>
                <a:lnTo>
                  <a:pt x="1169146" y="27261"/>
                </a:lnTo>
                <a:cubicBezTo>
                  <a:pt x="1169482" y="27491"/>
                  <a:pt x="1173185" y="30227"/>
                  <a:pt x="1180252" y="35468"/>
                </a:cubicBezTo>
                <a:cubicBezTo>
                  <a:pt x="1187319" y="40708"/>
                  <a:pt x="1195733" y="47069"/>
                  <a:pt x="1205493" y="54551"/>
                </a:cubicBezTo>
                <a:cubicBezTo>
                  <a:pt x="1215253" y="62032"/>
                  <a:pt x="1224340" y="69249"/>
                  <a:pt x="1232754" y="76202"/>
                </a:cubicBezTo>
                <a:cubicBezTo>
                  <a:pt x="1231944" y="78955"/>
                  <a:pt x="1230282" y="80987"/>
                  <a:pt x="1227768" y="82295"/>
                </a:cubicBezTo>
                <a:cubicBezTo>
                  <a:pt x="1225255" y="83604"/>
                  <a:pt x="1222205" y="84253"/>
                  <a:pt x="1218618" y="84243"/>
                </a:cubicBezTo>
                <a:lnTo>
                  <a:pt x="1026280" y="84243"/>
                </a:lnTo>
                <a:cubicBezTo>
                  <a:pt x="1023766" y="92593"/>
                  <a:pt x="1020969" y="100913"/>
                  <a:pt x="1017887" y="109200"/>
                </a:cubicBezTo>
                <a:cubicBezTo>
                  <a:pt x="1014807" y="117488"/>
                  <a:pt x="1011377" y="125681"/>
                  <a:pt x="1007601" y="133779"/>
                </a:cubicBezTo>
                <a:lnTo>
                  <a:pt x="1124217" y="133779"/>
                </a:lnTo>
                <a:lnTo>
                  <a:pt x="1157030" y="93341"/>
                </a:lnTo>
                <a:cubicBezTo>
                  <a:pt x="1157344" y="93560"/>
                  <a:pt x="1160810" y="96155"/>
                  <a:pt x="1167426" y="101128"/>
                </a:cubicBezTo>
                <a:cubicBezTo>
                  <a:pt x="1174042" y="106100"/>
                  <a:pt x="1181919" y="112138"/>
                  <a:pt x="1191059" y="119241"/>
                </a:cubicBezTo>
                <a:cubicBezTo>
                  <a:pt x="1200198" y="126344"/>
                  <a:pt x="1208712" y="133200"/>
                  <a:pt x="1216599" y="139810"/>
                </a:cubicBezTo>
                <a:cubicBezTo>
                  <a:pt x="1215789" y="142563"/>
                  <a:pt x="1214128" y="144595"/>
                  <a:pt x="1211614" y="145903"/>
                </a:cubicBezTo>
                <a:cubicBezTo>
                  <a:pt x="1209100" y="147212"/>
                  <a:pt x="1206051" y="147861"/>
                  <a:pt x="1202465" y="147851"/>
                </a:cubicBezTo>
                <a:lnTo>
                  <a:pt x="1001544" y="147851"/>
                </a:lnTo>
                <a:cubicBezTo>
                  <a:pt x="992541" y="166046"/>
                  <a:pt x="982276" y="183736"/>
                  <a:pt x="970750" y="200920"/>
                </a:cubicBezTo>
                <a:lnTo>
                  <a:pt x="1150467" y="200920"/>
                </a:lnTo>
                <a:lnTo>
                  <a:pt x="1187319" y="154927"/>
                </a:lnTo>
                <a:cubicBezTo>
                  <a:pt x="1187681" y="155177"/>
                  <a:pt x="1191614" y="158103"/>
                  <a:pt x="1199117" y="163705"/>
                </a:cubicBezTo>
                <a:cubicBezTo>
                  <a:pt x="1206621" y="169307"/>
                  <a:pt x="1215527" y="176087"/>
                  <a:pt x="1225836" y="184044"/>
                </a:cubicBezTo>
                <a:cubicBezTo>
                  <a:pt x="1236145" y="192001"/>
                  <a:pt x="1245686" y="199637"/>
                  <a:pt x="1254461" y="206951"/>
                </a:cubicBezTo>
                <a:cubicBezTo>
                  <a:pt x="1253662" y="209705"/>
                  <a:pt x="1251979" y="211736"/>
                  <a:pt x="1249413" y="213045"/>
                </a:cubicBezTo>
                <a:cubicBezTo>
                  <a:pt x="1246847" y="214354"/>
                  <a:pt x="1243649" y="215003"/>
                  <a:pt x="1239821" y="214992"/>
                </a:cubicBezTo>
                <a:lnTo>
                  <a:pt x="1101500" y="214992"/>
                </a:lnTo>
                <a:cubicBezTo>
                  <a:pt x="1113901" y="225893"/>
                  <a:pt x="1128810" y="235016"/>
                  <a:pt x="1146223" y="242363"/>
                </a:cubicBezTo>
                <a:cubicBezTo>
                  <a:pt x="1163636" y="249709"/>
                  <a:pt x="1181835" y="255539"/>
                  <a:pt x="1200819" y="259855"/>
                </a:cubicBezTo>
                <a:cubicBezTo>
                  <a:pt x="1219803" y="264170"/>
                  <a:pt x="1237851" y="267232"/>
                  <a:pt x="1254966" y="269040"/>
                </a:cubicBezTo>
                <a:lnTo>
                  <a:pt x="1253957" y="277117"/>
                </a:lnTo>
                <a:cubicBezTo>
                  <a:pt x="1239505" y="286181"/>
                  <a:pt x="1228147" y="296218"/>
                  <a:pt x="1219881" y="307229"/>
                </a:cubicBezTo>
                <a:cubicBezTo>
                  <a:pt x="1211614" y="318240"/>
                  <a:pt x="1206818" y="330405"/>
                  <a:pt x="1205493" y="343723"/>
                </a:cubicBezTo>
                <a:cubicBezTo>
                  <a:pt x="1179400" y="329961"/>
                  <a:pt x="1156241" y="311738"/>
                  <a:pt x="1136016" y="289052"/>
                </a:cubicBezTo>
                <a:cubicBezTo>
                  <a:pt x="1115792" y="266366"/>
                  <a:pt x="1099070" y="241679"/>
                  <a:pt x="1085849" y="214992"/>
                </a:cubicBezTo>
                <a:lnTo>
                  <a:pt x="960653" y="214992"/>
                </a:lnTo>
                <a:cubicBezTo>
                  <a:pt x="951850" y="226383"/>
                  <a:pt x="942321" y="237458"/>
                  <a:pt x="932067" y="248217"/>
                </a:cubicBezTo>
                <a:cubicBezTo>
                  <a:pt x="921813" y="258976"/>
                  <a:pt x="910643" y="269293"/>
                  <a:pt x="898560" y="279168"/>
                </a:cubicBezTo>
                <a:cubicBezTo>
                  <a:pt x="916862" y="274333"/>
                  <a:pt x="935901" y="268563"/>
                  <a:pt x="955679" y="261857"/>
                </a:cubicBezTo>
                <a:cubicBezTo>
                  <a:pt x="975458" y="255152"/>
                  <a:pt x="994199" y="248223"/>
                  <a:pt x="1011902" y="241071"/>
                </a:cubicBezTo>
                <a:cubicBezTo>
                  <a:pt x="1029605" y="233919"/>
                  <a:pt x="1044494" y="227256"/>
                  <a:pt x="1056569" y="221082"/>
                </a:cubicBezTo>
                <a:lnTo>
                  <a:pt x="1111595" y="277622"/>
                </a:lnTo>
                <a:cubicBezTo>
                  <a:pt x="1108514" y="279926"/>
                  <a:pt x="1104202" y="280999"/>
                  <a:pt x="1098660" y="280842"/>
                </a:cubicBezTo>
                <a:cubicBezTo>
                  <a:pt x="1093117" y="280684"/>
                  <a:pt x="1086659" y="279106"/>
                  <a:pt x="1079287" y="276108"/>
                </a:cubicBezTo>
                <a:cubicBezTo>
                  <a:pt x="1074733" y="276634"/>
                  <a:pt x="1069958" y="277223"/>
                  <a:pt x="1064962" y="277875"/>
                </a:cubicBezTo>
                <a:cubicBezTo>
                  <a:pt x="1059967" y="278527"/>
                  <a:pt x="1054814" y="279116"/>
                  <a:pt x="1049502" y="279642"/>
                </a:cubicBezTo>
                <a:lnTo>
                  <a:pt x="1049502" y="322583"/>
                </a:lnTo>
                <a:lnTo>
                  <a:pt x="1075753" y="322583"/>
                </a:lnTo>
                <a:lnTo>
                  <a:pt x="1109071" y="282172"/>
                </a:lnTo>
                <a:cubicBezTo>
                  <a:pt x="1109395" y="282390"/>
                  <a:pt x="1112954" y="284983"/>
                  <a:pt x="1119748" y="289950"/>
                </a:cubicBezTo>
                <a:cubicBezTo>
                  <a:pt x="1126541" y="294918"/>
                  <a:pt x="1134624" y="300951"/>
                  <a:pt x="1143998" y="308049"/>
                </a:cubicBezTo>
                <a:cubicBezTo>
                  <a:pt x="1153371" y="315148"/>
                  <a:pt x="1162090" y="322003"/>
                  <a:pt x="1170155" y="328614"/>
                </a:cubicBezTo>
                <a:cubicBezTo>
                  <a:pt x="1169345" y="331368"/>
                  <a:pt x="1167684" y="333399"/>
                  <a:pt x="1165171" y="334708"/>
                </a:cubicBezTo>
                <a:cubicBezTo>
                  <a:pt x="1162656" y="336017"/>
                  <a:pt x="1159607" y="336666"/>
                  <a:pt x="1156021" y="336655"/>
                </a:cubicBezTo>
                <a:lnTo>
                  <a:pt x="1049502" y="336655"/>
                </a:lnTo>
                <a:lnTo>
                  <a:pt x="1049502" y="357858"/>
                </a:lnTo>
                <a:cubicBezTo>
                  <a:pt x="1101265" y="360344"/>
                  <a:pt x="1138995" y="368150"/>
                  <a:pt x="1162693" y="381277"/>
                </a:cubicBezTo>
                <a:cubicBezTo>
                  <a:pt x="1186392" y="394404"/>
                  <a:pt x="1199732" y="408536"/>
                  <a:pt x="1202717" y="423675"/>
                </a:cubicBezTo>
                <a:cubicBezTo>
                  <a:pt x="1205701" y="438813"/>
                  <a:pt x="1202004" y="450642"/>
                  <a:pt x="1191626" y="459162"/>
                </a:cubicBezTo>
                <a:cubicBezTo>
                  <a:pt x="1181248" y="467682"/>
                  <a:pt x="1167865" y="468579"/>
                  <a:pt x="1151477" y="461852"/>
                </a:cubicBezTo>
                <a:cubicBezTo>
                  <a:pt x="1143883" y="450493"/>
                  <a:pt x="1131178" y="436484"/>
                  <a:pt x="1113362" y="419825"/>
                </a:cubicBezTo>
                <a:cubicBezTo>
                  <a:pt x="1095546" y="403166"/>
                  <a:pt x="1074259" y="386885"/>
                  <a:pt x="1049502" y="370983"/>
                </a:cubicBezTo>
                <a:lnTo>
                  <a:pt x="1049502" y="462357"/>
                </a:lnTo>
                <a:cubicBezTo>
                  <a:pt x="1049355" y="464660"/>
                  <a:pt x="1044223" y="468131"/>
                  <a:pt x="1034105" y="472769"/>
                </a:cubicBezTo>
                <a:cubicBezTo>
                  <a:pt x="1023988" y="477407"/>
                  <a:pt x="1009768" y="479994"/>
                  <a:pt x="991448" y="480530"/>
                </a:cubicBezTo>
                <a:lnTo>
                  <a:pt x="977817" y="480530"/>
                </a:lnTo>
                <a:lnTo>
                  <a:pt x="977817" y="396225"/>
                </a:lnTo>
                <a:cubicBezTo>
                  <a:pt x="954806" y="413347"/>
                  <a:pt x="928008" y="427944"/>
                  <a:pt x="897424" y="440018"/>
                </a:cubicBezTo>
                <a:cubicBezTo>
                  <a:pt x="866840" y="452092"/>
                  <a:pt x="832722" y="461894"/>
                  <a:pt x="795071" y="469424"/>
                </a:cubicBezTo>
                <a:lnTo>
                  <a:pt x="792041" y="463871"/>
                </a:lnTo>
                <a:cubicBezTo>
                  <a:pt x="827453" y="449263"/>
                  <a:pt x="857848" y="431026"/>
                  <a:pt x="883225" y="409161"/>
                </a:cubicBezTo>
                <a:cubicBezTo>
                  <a:pt x="908604" y="387296"/>
                  <a:pt x="928523" y="363127"/>
                  <a:pt x="942984" y="336655"/>
                </a:cubicBezTo>
                <a:lnTo>
                  <a:pt x="854640" y="336655"/>
                </a:lnTo>
                <a:lnTo>
                  <a:pt x="850601" y="322583"/>
                </a:lnTo>
                <a:lnTo>
                  <a:pt x="950051" y="322583"/>
                </a:lnTo>
                <a:lnTo>
                  <a:pt x="950556" y="321572"/>
                </a:lnTo>
                <a:lnTo>
                  <a:pt x="977817" y="321572"/>
                </a:lnTo>
                <a:lnTo>
                  <a:pt x="977817" y="284675"/>
                </a:lnTo>
                <a:cubicBezTo>
                  <a:pt x="964365" y="285416"/>
                  <a:pt x="950882" y="285937"/>
                  <a:pt x="937368" y="286240"/>
                </a:cubicBezTo>
                <a:cubicBezTo>
                  <a:pt x="923853" y="286542"/>
                  <a:pt x="910749" y="286688"/>
                  <a:pt x="898054" y="286678"/>
                </a:cubicBezTo>
                <a:lnTo>
                  <a:pt x="896540" y="280670"/>
                </a:lnTo>
                <a:cubicBezTo>
                  <a:pt x="879682" y="294315"/>
                  <a:pt x="860897" y="307013"/>
                  <a:pt x="840190" y="318763"/>
                </a:cubicBezTo>
                <a:cubicBezTo>
                  <a:pt x="819481" y="330513"/>
                  <a:pt x="796532" y="341189"/>
                  <a:pt x="771343" y="350790"/>
                </a:cubicBezTo>
                <a:lnTo>
                  <a:pt x="767305" y="346247"/>
                </a:lnTo>
                <a:cubicBezTo>
                  <a:pt x="794734" y="327231"/>
                  <a:pt x="818629" y="306628"/>
                  <a:pt x="838991" y="284438"/>
                </a:cubicBezTo>
                <a:cubicBezTo>
                  <a:pt x="859351" y="262248"/>
                  <a:pt x="876684" y="239100"/>
                  <a:pt x="890987" y="214992"/>
                </a:cubicBezTo>
                <a:lnTo>
                  <a:pt x="777907" y="214992"/>
                </a:lnTo>
                <a:lnTo>
                  <a:pt x="773868" y="200920"/>
                </a:lnTo>
                <a:lnTo>
                  <a:pt x="899064" y="200920"/>
                </a:lnTo>
                <a:cubicBezTo>
                  <a:pt x="908741" y="183231"/>
                  <a:pt x="917154" y="165541"/>
                  <a:pt x="924306" y="147851"/>
                </a:cubicBezTo>
                <a:lnTo>
                  <a:pt x="817787" y="147851"/>
                </a:lnTo>
                <a:lnTo>
                  <a:pt x="813749" y="133779"/>
                </a:lnTo>
                <a:lnTo>
                  <a:pt x="929354" y="133779"/>
                </a:lnTo>
                <a:cubicBezTo>
                  <a:pt x="932383" y="125460"/>
                  <a:pt x="935159" y="117203"/>
                  <a:pt x="937683" y="109011"/>
                </a:cubicBezTo>
                <a:cubicBezTo>
                  <a:pt x="940207" y="100818"/>
                  <a:pt x="942480" y="92562"/>
                  <a:pt x="944498" y="84243"/>
                </a:cubicBezTo>
                <a:lnTo>
                  <a:pt x="801633" y="84243"/>
                </a:lnTo>
                <a:lnTo>
                  <a:pt x="797594" y="70171"/>
                </a:lnTo>
                <a:lnTo>
                  <a:pt x="948032" y="70171"/>
                </a:lnTo>
                <a:cubicBezTo>
                  <a:pt x="950798" y="58286"/>
                  <a:pt x="953217" y="46465"/>
                  <a:pt x="955289" y="34707"/>
                </a:cubicBezTo>
                <a:cubicBezTo>
                  <a:pt x="957362" y="22949"/>
                  <a:pt x="959150" y="11380"/>
                  <a:pt x="960653" y="0"/>
                </a:cubicBezTo>
                <a:close/>
              </a:path>
            </a:pathLst>
          </a:custGeom>
          <a:gradFill>
            <a:gsLst>
              <a:gs pos="50000">
                <a:srgbClr val="F6EFE2"/>
              </a:gs>
              <a:gs pos="0">
                <a:srgbClr val="D0B27E"/>
              </a:gs>
              <a:gs pos="100000">
                <a:srgbClr val="D0B27E"/>
              </a:gs>
            </a:gsLst>
            <a:lin ang="2700000" scaled="0"/>
          </a:gra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000" spc="300" dirty="0">
              <a:gradFill>
                <a:gsLst>
                  <a:gs pos="50000">
                    <a:srgbClr val="F6EFE2"/>
                  </a:gs>
                  <a:gs pos="0">
                    <a:srgbClr val="D0B27E"/>
                  </a:gs>
                  <a:gs pos="100000">
                    <a:srgbClr val="D0B27E"/>
                  </a:gs>
                </a:gsLst>
                <a:lin ang="2700000" scaled="0"/>
              </a:gradFill>
              <a:effectLst>
                <a:outerShdw blurRad="114300" dist="63500" dir="5400000" algn="t" rotWithShape="0">
                  <a:prstClr val="black">
                    <a:alpha val="68000"/>
                  </a:prstClr>
                </a:outerShdw>
              </a:effectLst>
              <a:latin typeface="思源宋体 CN Heavy" panose="02020900000000000000" pitchFamily="18" charset="-122"/>
              <a:ea typeface="思源宋体 CN Heavy" panose="02020900000000000000" pitchFamily="18" charset="-122"/>
            </a:endParaRPr>
          </a:p>
        </p:txBody>
      </p:sp>
      <p:sp>
        <p:nvSpPr>
          <p:cNvPr id="61" name="任意多边形: 形状 60">
            <a:extLst>
              <a:ext uri="{FF2B5EF4-FFF2-40B4-BE49-F238E27FC236}">
                <a16:creationId xmlns:a16="http://schemas.microsoft.com/office/drawing/2014/main" xmlns="" id="{0C576916-4501-43CF-BD45-C8082A9E3E53}"/>
              </a:ext>
            </a:extLst>
          </p:cNvPr>
          <p:cNvSpPr/>
          <p:nvPr/>
        </p:nvSpPr>
        <p:spPr>
          <a:xfrm>
            <a:off x="6753202" y="1852556"/>
            <a:ext cx="4340247" cy="192224"/>
          </a:xfrm>
          <a:custGeom>
            <a:avLst/>
            <a:gdLst/>
            <a:ahLst/>
            <a:cxnLst/>
            <a:rect l="l" t="t" r="r" b="b"/>
            <a:pathLst>
              <a:path w="4340247" h="192224">
                <a:moveTo>
                  <a:pt x="4192828" y="118602"/>
                </a:moveTo>
                <a:lnTo>
                  <a:pt x="4192828" y="166433"/>
                </a:lnTo>
                <a:lnTo>
                  <a:pt x="4212431" y="166433"/>
                </a:lnTo>
                <a:lnTo>
                  <a:pt x="4212431" y="118602"/>
                </a:lnTo>
                <a:close/>
                <a:moveTo>
                  <a:pt x="93811" y="111813"/>
                </a:moveTo>
                <a:lnTo>
                  <a:pt x="93811" y="166420"/>
                </a:lnTo>
                <a:lnTo>
                  <a:pt x="129816" y="166420"/>
                </a:lnTo>
                <a:lnTo>
                  <a:pt x="129816" y="111813"/>
                </a:lnTo>
                <a:close/>
                <a:moveTo>
                  <a:pt x="29003" y="111813"/>
                </a:moveTo>
                <a:lnTo>
                  <a:pt x="29003" y="166420"/>
                </a:lnTo>
                <a:lnTo>
                  <a:pt x="64208" y="166420"/>
                </a:lnTo>
                <a:lnTo>
                  <a:pt x="64208" y="111813"/>
                </a:lnTo>
                <a:close/>
                <a:moveTo>
                  <a:pt x="2209952" y="102212"/>
                </a:moveTo>
                <a:lnTo>
                  <a:pt x="2209952" y="154619"/>
                </a:lnTo>
                <a:lnTo>
                  <a:pt x="2234555" y="154619"/>
                </a:lnTo>
                <a:lnTo>
                  <a:pt x="2234555" y="102212"/>
                </a:lnTo>
                <a:close/>
                <a:moveTo>
                  <a:pt x="3708777" y="100812"/>
                </a:moveTo>
                <a:lnTo>
                  <a:pt x="3708777" y="157819"/>
                </a:lnTo>
                <a:lnTo>
                  <a:pt x="3736781" y="157819"/>
                </a:lnTo>
                <a:lnTo>
                  <a:pt x="3736781" y="100812"/>
                </a:lnTo>
                <a:close/>
                <a:moveTo>
                  <a:pt x="1128941" y="86010"/>
                </a:moveTo>
                <a:lnTo>
                  <a:pt x="1128941" y="119814"/>
                </a:lnTo>
                <a:lnTo>
                  <a:pt x="1142142" y="119814"/>
                </a:lnTo>
                <a:lnTo>
                  <a:pt x="1142142" y="86010"/>
                </a:lnTo>
                <a:close/>
                <a:moveTo>
                  <a:pt x="1088936" y="86010"/>
                </a:moveTo>
                <a:lnTo>
                  <a:pt x="1088936" y="119814"/>
                </a:lnTo>
                <a:lnTo>
                  <a:pt x="1102137" y="119814"/>
                </a:lnTo>
                <a:lnTo>
                  <a:pt x="1102137" y="86010"/>
                </a:lnTo>
                <a:close/>
                <a:moveTo>
                  <a:pt x="3452526" y="81810"/>
                </a:moveTo>
                <a:cubicBezTo>
                  <a:pt x="3468369" y="81723"/>
                  <a:pt x="3479489" y="83984"/>
                  <a:pt x="3485884" y="88592"/>
                </a:cubicBezTo>
                <a:cubicBezTo>
                  <a:pt x="3492278" y="93200"/>
                  <a:pt x="3495203" y="98273"/>
                  <a:pt x="3494656" y="103812"/>
                </a:cubicBezTo>
                <a:cubicBezTo>
                  <a:pt x="3494110" y="109352"/>
                  <a:pt x="3491346" y="113475"/>
                  <a:pt x="3486365" y="116183"/>
                </a:cubicBezTo>
                <a:cubicBezTo>
                  <a:pt x="3481384" y="118890"/>
                  <a:pt x="3475438" y="118301"/>
                  <a:pt x="3468528" y="114414"/>
                </a:cubicBezTo>
                <a:cubicBezTo>
                  <a:pt x="3467412" y="108409"/>
                  <a:pt x="3465244" y="102617"/>
                  <a:pt x="3462028" y="97037"/>
                </a:cubicBezTo>
                <a:cubicBezTo>
                  <a:pt x="3458810" y="91457"/>
                  <a:pt x="3455243" y="86715"/>
                  <a:pt x="3451326" y="82810"/>
                </a:cubicBezTo>
                <a:close/>
                <a:moveTo>
                  <a:pt x="2275960" y="81210"/>
                </a:moveTo>
                <a:cubicBezTo>
                  <a:pt x="2291521" y="85133"/>
                  <a:pt x="2302167" y="90388"/>
                  <a:pt x="2307898" y="96974"/>
                </a:cubicBezTo>
                <a:cubicBezTo>
                  <a:pt x="2313630" y="103560"/>
                  <a:pt x="2315894" y="109840"/>
                  <a:pt x="2314690" y="115814"/>
                </a:cubicBezTo>
                <a:cubicBezTo>
                  <a:pt x="2313486" y="121788"/>
                  <a:pt x="2310262" y="125817"/>
                  <a:pt x="2305017" y="127903"/>
                </a:cubicBezTo>
                <a:cubicBezTo>
                  <a:pt x="2299772" y="129989"/>
                  <a:pt x="2293954" y="128493"/>
                  <a:pt x="2287562" y="123415"/>
                </a:cubicBezTo>
                <a:cubicBezTo>
                  <a:pt x="2287274" y="116097"/>
                  <a:pt x="2285899" y="108830"/>
                  <a:pt x="2283436" y="101612"/>
                </a:cubicBezTo>
                <a:cubicBezTo>
                  <a:pt x="2280973" y="94395"/>
                  <a:pt x="2277948" y="87927"/>
                  <a:pt x="2274360" y="82210"/>
                </a:cubicBezTo>
                <a:close/>
                <a:moveTo>
                  <a:pt x="1973427" y="64608"/>
                </a:moveTo>
                <a:cubicBezTo>
                  <a:pt x="1991108" y="77812"/>
                  <a:pt x="2003590" y="91208"/>
                  <a:pt x="2010872" y="104794"/>
                </a:cubicBezTo>
                <a:cubicBezTo>
                  <a:pt x="2018155" y="118380"/>
                  <a:pt x="2021567" y="130338"/>
                  <a:pt x="2021108" y="140667"/>
                </a:cubicBezTo>
                <a:cubicBezTo>
                  <a:pt x="2020649" y="150997"/>
                  <a:pt x="2017648" y="157879"/>
                  <a:pt x="2012104" y="161313"/>
                </a:cubicBezTo>
                <a:cubicBezTo>
                  <a:pt x="2006560" y="164748"/>
                  <a:pt x="1999802" y="162917"/>
                  <a:pt x="1991829" y="155819"/>
                </a:cubicBezTo>
                <a:cubicBezTo>
                  <a:pt x="1991150" y="140863"/>
                  <a:pt x="1988808" y="125619"/>
                  <a:pt x="1984804" y="110088"/>
                </a:cubicBezTo>
                <a:cubicBezTo>
                  <a:pt x="1980799" y="94557"/>
                  <a:pt x="1976207" y="79664"/>
                  <a:pt x="1971027" y="65408"/>
                </a:cubicBezTo>
                <a:close/>
                <a:moveTo>
                  <a:pt x="2730007" y="63107"/>
                </a:moveTo>
                <a:lnTo>
                  <a:pt x="2769412" y="66530"/>
                </a:lnTo>
                <a:cubicBezTo>
                  <a:pt x="2769279" y="67966"/>
                  <a:pt x="2768696" y="69199"/>
                  <a:pt x="2767662" y="70230"/>
                </a:cubicBezTo>
                <a:cubicBezTo>
                  <a:pt x="2766629" y="71260"/>
                  <a:pt x="2764745" y="71986"/>
                  <a:pt x="2762012" y="72409"/>
                </a:cubicBezTo>
                <a:lnTo>
                  <a:pt x="2762012" y="183022"/>
                </a:lnTo>
                <a:cubicBezTo>
                  <a:pt x="2761686" y="184423"/>
                  <a:pt x="2758836" y="186123"/>
                  <a:pt x="2753460" y="188123"/>
                </a:cubicBezTo>
                <a:cubicBezTo>
                  <a:pt x="2748084" y="190123"/>
                  <a:pt x="2742134" y="191223"/>
                  <a:pt x="2735608" y="191423"/>
                </a:cubicBezTo>
                <a:lnTo>
                  <a:pt x="2730007" y="191423"/>
                </a:lnTo>
                <a:close/>
                <a:moveTo>
                  <a:pt x="2572092" y="62407"/>
                </a:moveTo>
                <a:cubicBezTo>
                  <a:pt x="2572275" y="62562"/>
                  <a:pt x="2574221" y="64275"/>
                  <a:pt x="2577930" y="67549"/>
                </a:cubicBezTo>
                <a:cubicBezTo>
                  <a:pt x="2581639" y="70822"/>
                  <a:pt x="2586015" y="74729"/>
                  <a:pt x="2591058" y="79269"/>
                </a:cubicBezTo>
                <a:cubicBezTo>
                  <a:pt x="2596100" y="83809"/>
                  <a:pt x="2600713" y="88056"/>
                  <a:pt x="2604896" y="92011"/>
                </a:cubicBezTo>
                <a:cubicBezTo>
                  <a:pt x="2604580" y="93107"/>
                  <a:pt x="2603863" y="93915"/>
                  <a:pt x="2602746" y="94436"/>
                </a:cubicBezTo>
                <a:cubicBezTo>
                  <a:pt x="2601630" y="94957"/>
                  <a:pt x="2600213" y="95216"/>
                  <a:pt x="2598496" y="95211"/>
                </a:cubicBezTo>
                <a:lnTo>
                  <a:pt x="2416473" y="95211"/>
                </a:lnTo>
                <a:lnTo>
                  <a:pt x="2414673" y="88811"/>
                </a:lnTo>
                <a:lnTo>
                  <a:pt x="2553490" y="88811"/>
                </a:lnTo>
                <a:close/>
                <a:moveTo>
                  <a:pt x="2061838" y="62207"/>
                </a:moveTo>
                <a:lnTo>
                  <a:pt x="2102843" y="72409"/>
                </a:lnTo>
                <a:cubicBezTo>
                  <a:pt x="2102476" y="73746"/>
                  <a:pt x="2101660" y="74871"/>
                  <a:pt x="2100393" y="75784"/>
                </a:cubicBezTo>
                <a:cubicBezTo>
                  <a:pt x="2099126" y="76697"/>
                  <a:pt x="2097209" y="77172"/>
                  <a:pt x="2094642" y="77209"/>
                </a:cubicBezTo>
                <a:cubicBezTo>
                  <a:pt x="2091062" y="85752"/>
                  <a:pt x="2086666" y="95425"/>
                  <a:pt x="2081455" y="106228"/>
                </a:cubicBezTo>
                <a:cubicBezTo>
                  <a:pt x="2076245" y="117030"/>
                  <a:pt x="2070501" y="128111"/>
                  <a:pt x="2064224" y="139469"/>
                </a:cubicBezTo>
                <a:cubicBezTo>
                  <a:pt x="2057946" y="150827"/>
                  <a:pt x="2051417" y="161611"/>
                  <a:pt x="2044636" y="171821"/>
                </a:cubicBezTo>
                <a:lnTo>
                  <a:pt x="2082441" y="171821"/>
                </a:lnTo>
                <a:lnTo>
                  <a:pt x="2098843" y="150818"/>
                </a:lnTo>
                <a:cubicBezTo>
                  <a:pt x="2099006" y="150933"/>
                  <a:pt x="2100769" y="152259"/>
                  <a:pt x="2104132" y="154797"/>
                </a:cubicBezTo>
                <a:cubicBezTo>
                  <a:pt x="2107496" y="157334"/>
                  <a:pt x="2111481" y="160394"/>
                  <a:pt x="2116089" y="163976"/>
                </a:cubicBezTo>
                <a:cubicBezTo>
                  <a:pt x="2120697" y="167558"/>
                  <a:pt x="2124950" y="170973"/>
                  <a:pt x="2128846" y="174221"/>
                </a:cubicBezTo>
                <a:cubicBezTo>
                  <a:pt x="2128522" y="175317"/>
                  <a:pt x="2127822" y="176126"/>
                  <a:pt x="2126746" y="176647"/>
                </a:cubicBezTo>
                <a:cubicBezTo>
                  <a:pt x="2125671" y="177167"/>
                  <a:pt x="2124371" y="177426"/>
                  <a:pt x="2122846" y="177422"/>
                </a:cubicBezTo>
                <a:lnTo>
                  <a:pt x="1938623" y="177422"/>
                </a:lnTo>
                <a:lnTo>
                  <a:pt x="1937023" y="171821"/>
                </a:lnTo>
                <a:lnTo>
                  <a:pt x="2038235" y="171821"/>
                </a:lnTo>
                <a:cubicBezTo>
                  <a:pt x="2041334" y="160648"/>
                  <a:pt x="2044382" y="148567"/>
                  <a:pt x="2047377" y="135579"/>
                </a:cubicBezTo>
                <a:cubicBezTo>
                  <a:pt x="2050372" y="122591"/>
                  <a:pt x="2053124" y="109726"/>
                  <a:pt x="2055630" y="96982"/>
                </a:cubicBezTo>
                <a:cubicBezTo>
                  <a:pt x="2058136" y="84238"/>
                  <a:pt x="2060206" y="72647"/>
                  <a:pt x="2061838" y="62207"/>
                </a:cubicBezTo>
                <a:close/>
                <a:moveTo>
                  <a:pt x="1062333" y="56407"/>
                </a:moveTo>
                <a:cubicBezTo>
                  <a:pt x="1061099" y="56607"/>
                  <a:pt x="1059565" y="56807"/>
                  <a:pt x="1057732" y="57007"/>
                </a:cubicBezTo>
                <a:cubicBezTo>
                  <a:pt x="1055227" y="62124"/>
                  <a:pt x="1052335" y="67291"/>
                  <a:pt x="1049056" y="72509"/>
                </a:cubicBezTo>
                <a:cubicBezTo>
                  <a:pt x="1045776" y="77726"/>
                  <a:pt x="1042134" y="82893"/>
                  <a:pt x="1038129" y="88011"/>
                </a:cubicBezTo>
                <a:lnTo>
                  <a:pt x="1038129" y="88211"/>
                </a:lnTo>
                <a:cubicBezTo>
                  <a:pt x="1045176" y="90152"/>
                  <a:pt x="1050635" y="92469"/>
                  <a:pt x="1054507" y="95161"/>
                </a:cubicBezTo>
                <a:cubicBezTo>
                  <a:pt x="1058378" y="97853"/>
                  <a:pt x="1060987" y="100670"/>
                  <a:pt x="1062333" y="103612"/>
                </a:cubicBezTo>
                <a:close/>
                <a:moveTo>
                  <a:pt x="93811" y="55206"/>
                </a:moveTo>
                <a:lnTo>
                  <a:pt x="93811" y="106213"/>
                </a:lnTo>
                <a:lnTo>
                  <a:pt x="129816" y="106213"/>
                </a:lnTo>
                <a:lnTo>
                  <a:pt x="129816" y="55206"/>
                </a:lnTo>
                <a:close/>
                <a:moveTo>
                  <a:pt x="29003" y="55206"/>
                </a:moveTo>
                <a:lnTo>
                  <a:pt x="29003" y="106213"/>
                </a:lnTo>
                <a:lnTo>
                  <a:pt x="64208" y="106213"/>
                </a:lnTo>
                <a:lnTo>
                  <a:pt x="64208" y="55206"/>
                </a:lnTo>
                <a:close/>
                <a:moveTo>
                  <a:pt x="4196629" y="54594"/>
                </a:moveTo>
                <a:cubicBezTo>
                  <a:pt x="4195828" y="63629"/>
                  <a:pt x="4194428" y="72572"/>
                  <a:pt x="4192428" y="81422"/>
                </a:cubicBezTo>
                <a:lnTo>
                  <a:pt x="4210230" y="81422"/>
                </a:lnTo>
                <a:lnTo>
                  <a:pt x="4210230" y="54594"/>
                </a:lnTo>
                <a:close/>
                <a:moveTo>
                  <a:pt x="1128941" y="49606"/>
                </a:moveTo>
                <a:lnTo>
                  <a:pt x="1128941" y="80410"/>
                </a:lnTo>
                <a:lnTo>
                  <a:pt x="1142142" y="80410"/>
                </a:lnTo>
                <a:lnTo>
                  <a:pt x="1142142" y="49606"/>
                </a:lnTo>
                <a:close/>
                <a:moveTo>
                  <a:pt x="1088936" y="49606"/>
                </a:moveTo>
                <a:lnTo>
                  <a:pt x="1088936" y="80410"/>
                </a:lnTo>
                <a:lnTo>
                  <a:pt x="1102137" y="80410"/>
                </a:lnTo>
                <a:lnTo>
                  <a:pt x="1102137" y="49606"/>
                </a:lnTo>
                <a:close/>
                <a:moveTo>
                  <a:pt x="3467328" y="48806"/>
                </a:moveTo>
                <a:cubicBezTo>
                  <a:pt x="3481935" y="48889"/>
                  <a:pt x="3492164" y="51072"/>
                  <a:pt x="3498016" y="55353"/>
                </a:cubicBezTo>
                <a:cubicBezTo>
                  <a:pt x="3503868" y="59635"/>
                  <a:pt x="3506516" y="64311"/>
                  <a:pt x="3505958" y="69383"/>
                </a:cubicBezTo>
                <a:cubicBezTo>
                  <a:pt x="3505400" y="74455"/>
                  <a:pt x="3502809" y="78219"/>
                  <a:pt x="3498185" y="80675"/>
                </a:cubicBezTo>
                <a:cubicBezTo>
                  <a:pt x="3493561" y="83131"/>
                  <a:pt x="3488076" y="82576"/>
                  <a:pt x="3481730" y="79009"/>
                </a:cubicBezTo>
                <a:cubicBezTo>
                  <a:pt x="3480709" y="73588"/>
                  <a:pt x="3478700" y="68279"/>
                  <a:pt x="3475704" y="63082"/>
                </a:cubicBezTo>
                <a:cubicBezTo>
                  <a:pt x="3472708" y="57886"/>
                  <a:pt x="3469449" y="53527"/>
                  <a:pt x="3465928" y="50006"/>
                </a:cubicBezTo>
                <a:close/>
                <a:moveTo>
                  <a:pt x="2209952" y="47005"/>
                </a:moveTo>
                <a:lnTo>
                  <a:pt x="2209952" y="96612"/>
                </a:lnTo>
                <a:lnTo>
                  <a:pt x="2234555" y="96612"/>
                </a:lnTo>
                <a:lnTo>
                  <a:pt x="2234555" y="47005"/>
                </a:lnTo>
                <a:close/>
                <a:moveTo>
                  <a:pt x="3511734" y="45537"/>
                </a:moveTo>
                <a:lnTo>
                  <a:pt x="3550939" y="48929"/>
                </a:lnTo>
                <a:cubicBezTo>
                  <a:pt x="3550751" y="50445"/>
                  <a:pt x="3550076" y="51670"/>
                  <a:pt x="3548913" y="52604"/>
                </a:cubicBezTo>
                <a:cubicBezTo>
                  <a:pt x="3547751" y="53538"/>
                  <a:pt x="3546026" y="54205"/>
                  <a:pt x="3543738" y="54606"/>
                </a:cubicBezTo>
                <a:cubicBezTo>
                  <a:pt x="3543471" y="67300"/>
                  <a:pt x="3542954" y="79168"/>
                  <a:pt x="3542188" y="90211"/>
                </a:cubicBezTo>
                <a:cubicBezTo>
                  <a:pt x="3541420" y="101254"/>
                  <a:pt x="3539604" y="111522"/>
                  <a:pt x="3536737" y="121015"/>
                </a:cubicBezTo>
                <a:lnTo>
                  <a:pt x="3566740" y="121015"/>
                </a:lnTo>
                <a:lnTo>
                  <a:pt x="3582142" y="99412"/>
                </a:lnTo>
                <a:cubicBezTo>
                  <a:pt x="3582297" y="99530"/>
                  <a:pt x="3583944" y="100894"/>
                  <a:pt x="3587084" y="103501"/>
                </a:cubicBezTo>
                <a:cubicBezTo>
                  <a:pt x="3590224" y="106109"/>
                  <a:pt x="3593930" y="109250"/>
                  <a:pt x="3598204" y="112925"/>
                </a:cubicBezTo>
                <a:cubicBezTo>
                  <a:pt x="3602477" y="116599"/>
                  <a:pt x="3606391" y="120096"/>
                  <a:pt x="3609946" y="123415"/>
                </a:cubicBezTo>
                <a:cubicBezTo>
                  <a:pt x="3609621" y="124511"/>
                  <a:pt x="3608921" y="125319"/>
                  <a:pt x="3607846" y="125840"/>
                </a:cubicBezTo>
                <a:cubicBezTo>
                  <a:pt x="3606770" y="126361"/>
                  <a:pt x="3605470" y="126620"/>
                  <a:pt x="3603945" y="126615"/>
                </a:cubicBezTo>
                <a:lnTo>
                  <a:pt x="3534736" y="126615"/>
                </a:lnTo>
                <a:cubicBezTo>
                  <a:pt x="3533536" y="129782"/>
                  <a:pt x="3532136" y="132849"/>
                  <a:pt x="3530536" y="135816"/>
                </a:cubicBezTo>
                <a:cubicBezTo>
                  <a:pt x="3554831" y="138921"/>
                  <a:pt x="3572412" y="143938"/>
                  <a:pt x="3583280" y="150868"/>
                </a:cubicBezTo>
                <a:cubicBezTo>
                  <a:pt x="3594148" y="157798"/>
                  <a:pt x="3600153" y="164816"/>
                  <a:pt x="3601295" y="171921"/>
                </a:cubicBezTo>
                <a:cubicBezTo>
                  <a:pt x="3602437" y="179026"/>
                  <a:pt x="3600566" y="184393"/>
                  <a:pt x="3595682" y="188023"/>
                </a:cubicBezTo>
                <a:cubicBezTo>
                  <a:pt x="3590798" y="191653"/>
                  <a:pt x="3584751" y="191719"/>
                  <a:pt x="3577542" y="188223"/>
                </a:cubicBezTo>
                <a:cubicBezTo>
                  <a:pt x="3573829" y="182268"/>
                  <a:pt x="3567603" y="174976"/>
                  <a:pt x="3558864" y="166345"/>
                </a:cubicBezTo>
                <a:cubicBezTo>
                  <a:pt x="3550126" y="157715"/>
                  <a:pt x="3539550" y="149272"/>
                  <a:pt x="3527136" y="141017"/>
                </a:cubicBezTo>
                <a:cubicBezTo>
                  <a:pt x="3520035" y="152106"/>
                  <a:pt x="3508384" y="161832"/>
                  <a:pt x="3492181" y="170196"/>
                </a:cubicBezTo>
                <a:cubicBezTo>
                  <a:pt x="3475979" y="178559"/>
                  <a:pt x="3453426" y="185635"/>
                  <a:pt x="3424523" y="191423"/>
                </a:cubicBezTo>
                <a:lnTo>
                  <a:pt x="3423322" y="188823"/>
                </a:lnTo>
                <a:cubicBezTo>
                  <a:pt x="3447413" y="180168"/>
                  <a:pt x="3465690" y="170725"/>
                  <a:pt x="3478154" y="160495"/>
                </a:cubicBezTo>
                <a:cubicBezTo>
                  <a:pt x="3490618" y="150264"/>
                  <a:pt x="3499145" y="138971"/>
                  <a:pt x="3503733" y="126615"/>
                </a:cubicBezTo>
                <a:lnTo>
                  <a:pt x="3431324" y="126615"/>
                </a:lnTo>
                <a:lnTo>
                  <a:pt x="3429723" y="121015"/>
                </a:lnTo>
                <a:lnTo>
                  <a:pt x="3505733" y="121015"/>
                </a:lnTo>
                <a:cubicBezTo>
                  <a:pt x="3508958" y="110436"/>
                  <a:pt x="3510808" y="98890"/>
                  <a:pt x="3511284" y="86377"/>
                </a:cubicBezTo>
                <a:cubicBezTo>
                  <a:pt x="3511759" y="73864"/>
                  <a:pt x="3511909" y="60251"/>
                  <a:pt x="3511734" y="45537"/>
                </a:cubicBezTo>
                <a:close/>
                <a:moveTo>
                  <a:pt x="1315459" y="41205"/>
                </a:moveTo>
                <a:lnTo>
                  <a:pt x="1315459" y="73609"/>
                </a:lnTo>
                <a:lnTo>
                  <a:pt x="1319260" y="73609"/>
                </a:lnTo>
                <a:cubicBezTo>
                  <a:pt x="1330061" y="62807"/>
                  <a:pt x="1339862" y="52006"/>
                  <a:pt x="1348664" y="41205"/>
                </a:cubicBezTo>
                <a:close/>
                <a:moveTo>
                  <a:pt x="3972306" y="30803"/>
                </a:moveTo>
                <a:lnTo>
                  <a:pt x="3996508" y="54206"/>
                </a:lnTo>
                <a:cubicBezTo>
                  <a:pt x="3995658" y="55094"/>
                  <a:pt x="3994558" y="55769"/>
                  <a:pt x="3993208" y="56232"/>
                </a:cubicBezTo>
                <a:cubicBezTo>
                  <a:pt x="3991858" y="56694"/>
                  <a:pt x="3989958" y="57019"/>
                  <a:pt x="3987507" y="57207"/>
                </a:cubicBezTo>
                <a:cubicBezTo>
                  <a:pt x="3984686" y="62728"/>
                  <a:pt x="3981328" y="68287"/>
                  <a:pt x="3977431" y="73884"/>
                </a:cubicBezTo>
                <a:cubicBezTo>
                  <a:pt x="3973535" y="79480"/>
                  <a:pt x="3969226" y="84989"/>
                  <a:pt x="3964505" y="90411"/>
                </a:cubicBezTo>
                <a:cubicBezTo>
                  <a:pt x="3978250" y="93300"/>
                  <a:pt x="3987689" y="97461"/>
                  <a:pt x="3992821" y="102894"/>
                </a:cubicBezTo>
                <a:cubicBezTo>
                  <a:pt x="3997952" y="108327"/>
                  <a:pt x="4000015" y="113600"/>
                  <a:pt x="3999009" y="118714"/>
                </a:cubicBezTo>
                <a:cubicBezTo>
                  <a:pt x="3998002" y="123829"/>
                  <a:pt x="3995165" y="127352"/>
                  <a:pt x="3990495" y="129284"/>
                </a:cubicBezTo>
                <a:cubicBezTo>
                  <a:pt x="3985826" y="131217"/>
                  <a:pt x="3980563" y="130127"/>
                  <a:pt x="3974706" y="126015"/>
                </a:cubicBezTo>
                <a:cubicBezTo>
                  <a:pt x="3974035" y="121065"/>
                  <a:pt x="3972726" y="116114"/>
                  <a:pt x="3970780" y="111163"/>
                </a:cubicBezTo>
                <a:cubicBezTo>
                  <a:pt x="3968834" y="106213"/>
                  <a:pt x="3966676" y="101562"/>
                  <a:pt x="3964304" y="97212"/>
                </a:cubicBezTo>
                <a:lnTo>
                  <a:pt x="3964304" y="182222"/>
                </a:lnTo>
                <a:cubicBezTo>
                  <a:pt x="3964225" y="183264"/>
                  <a:pt x="3962183" y="184831"/>
                  <a:pt x="3958178" y="186923"/>
                </a:cubicBezTo>
                <a:cubicBezTo>
                  <a:pt x="3954174" y="189015"/>
                  <a:pt x="3948682" y="190182"/>
                  <a:pt x="3941702" y="190423"/>
                </a:cubicBezTo>
                <a:lnTo>
                  <a:pt x="3936501" y="190423"/>
                </a:lnTo>
                <a:lnTo>
                  <a:pt x="3936501" y="117014"/>
                </a:lnTo>
                <a:cubicBezTo>
                  <a:pt x="3932188" y="120419"/>
                  <a:pt x="3927712" y="123611"/>
                  <a:pt x="3923074" y="126590"/>
                </a:cubicBezTo>
                <a:cubicBezTo>
                  <a:pt x="3918436" y="129570"/>
                  <a:pt x="3913711" y="132312"/>
                  <a:pt x="3908898" y="134816"/>
                </a:cubicBezTo>
                <a:lnTo>
                  <a:pt x="3907298" y="133216"/>
                </a:lnTo>
                <a:cubicBezTo>
                  <a:pt x="3919245" y="121486"/>
                  <a:pt x="3929704" y="108242"/>
                  <a:pt x="3938676" y="93486"/>
                </a:cubicBezTo>
                <a:cubicBezTo>
                  <a:pt x="3947648" y="78730"/>
                  <a:pt x="3954257" y="64437"/>
                  <a:pt x="3958504" y="50606"/>
                </a:cubicBezTo>
                <a:lnTo>
                  <a:pt x="3913098" y="50606"/>
                </a:lnTo>
                <a:lnTo>
                  <a:pt x="3911298" y="45005"/>
                </a:lnTo>
                <a:lnTo>
                  <a:pt x="3957504" y="45005"/>
                </a:lnTo>
                <a:close/>
                <a:moveTo>
                  <a:pt x="3127092" y="30591"/>
                </a:moveTo>
                <a:cubicBezTo>
                  <a:pt x="3126900" y="40900"/>
                  <a:pt x="3126784" y="51296"/>
                  <a:pt x="3126742" y="61780"/>
                </a:cubicBezTo>
                <a:cubicBezTo>
                  <a:pt x="3126700" y="72264"/>
                  <a:pt x="3126684" y="82811"/>
                  <a:pt x="3126692" y="93420"/>
                </a:cubicBezTo>
                <a:lnTo>
                  <a:pt x="3126692" y="105225"/>
                </a:lnTo>
                <a:lnTo>
                  <a:pt x="3133297" y="105225"/>
                </a:lnTo>
                <a:cubicBezTo>
                  <a:pt x="3144889" y="105042"/>
                  <a:pt x="3153528" y="101507"/>
                  <a:pt x="3159216" y="94620"/>
                </a:cubicBezTo>
                <a:cubicBezTo>
                  <a:pt x="3164904" y="87734"/>
                  <a:pt x="3167739" y="78596"/>
                  <a:pt x="3167722" y="67208"/>
                </a:cubicBezTo>
                <a:cubicBezTo>
                  <a:pt x="3167681" y="55090"/>
                  <a:pt x="3164862" y="45960"/>
                  <a:pt x="3159266" y="39820"/>
                </a:cubicBezTo>
                <a:cubicBezTo>
                  <a:pt x="3153670" y="33680"/>
                  <a:pt x="3145548" y="30603"/>
                  <a:pt x="3134898" y="30591"/>
                </a:cubicBezTo>
                <a:close/>
                <a:moveTo>
                  <a:pt x="2946118" y="30591"/>
                </a:moveTo>
                <a:cubicBezTo>
                  <a:pt x="2945926" y="40900"/>
                  <a:pt x="2945809" y="51296"/>
                  <a:pt x="2945767" y="61780"/>
                </a:cubicBezTo>
                <a:cubicBezTo>
                  <a:pt x="2945725" y="72264"/>
                  <a:pt x="2945709" y="82811"/>
                  <a:pt x="2945717" y="93420"/>
                </a:cubicBezTo>
                <a:lnTo>
                  <a:pt x="2945717" y="105225"/>
                </a:lnTo>
                <a:lnTo>
                  <a:pt x="2952322" y="105225"/>
                </a:lnTo>
                <a:cubicBezTo>
                  <a:pt x="2963914" y="105042"/>
                  <a:pt x="2972554" y="101507"/>
                  <a:pt x="2978241" y="94620"/>
                </a:cubicBezTo>
                <a:cubicBezTo>
                  <a:pt x="2983928" y="87734"/>
                  <a:pt x="2986764" y="78596"/>
                  <a:pt x="2986747" y="67208"/>
                </a:cubicBezTo>
                <a:cubicBezTo>
                  <a:pt x="2986706" y="55090"/>
                  <a:pt x="2983887" y="45960"/>
                  <a:pt x="2978291" y="39820"/>
                </a:cubicBezTo>
                <a:cubicBezTo>
                  <a:pt x="2972695" y="33680"/>
                  <a:pt x="2964573" y="30603"/>
                  <a:pt x="2953923" y="30591"/>
                </a:cubicBezTo>
                <a:close/>
                <a:moveTo>
                  <a:pt x="450568" y="30591"/>
                </a:moveTo>
                <a:cubicBezTo>
                  <a:pt x="450376" y="40900"/>
                  <a:pt x="450259" y="51296"/>
                  <a:pt x="450217" y="61780"/>
                </a:cubicBezTo>
                <a:cubicBezTo>
                  <a:pt x="450176" y="72264"/>
                  <a:pt x="450159" y="82811"/>
                  <a:pt x="450167" y="93420"/>
                </a:cubicBezTo>
                <a:lnTo>
                  <a:pt x="450167" y="105225"/>
                </a:lnTo>
                <a:lnTo>
                  <a:pt x="456772" y="105225"/>
                </a:lnTo>
                <a:cubicBezTo>
                  <a:pt x="468364" y="105042"/>
                  <a:pt x="477004" y="101507"/>
                  <a:pt x="482691" y="94620"/>
                </a:cubicBezTo>
                <a:cubicBezTo>
                  <a:pt x="488379" y="87734"/>
                  <a:pt x="491214" y="78596"/>
                  <a:pt x="491197" y="67208"/>
                </a:cubicBezTo>
                <a:cubicBezTo>
                  <a:pt x="491156" y="55090"/>
                  <a:pt x="488337" y="45960"/>
                  <a:pt x="482741" y="39820"/>
                </a:cubicBezTo>
                <a:cubicBezTo>
                  <a:pt x="477145" y="33680"/>
                  <a:pt x="469023" y="30603"/>
                  <a:pt x="458373" y="30591"/>
                </a:cubicBezTo>
                <a:close/>
                <a:moveTo>
                  <a:pt x="279118" y="30591"/>
                </a:moveTo>
                <a:cubicBezTo>
                  <a:pt x="278926" y="40900"/>
                  <a:pt x="278809" y="51296"/>
                  <a:pt x="278767" y="61780"/>
                </a:cubicBezTo>
                <a:cubicBezTo>
                  <a:pt x="278726" y="72264"/>
                  <a:pt x="278709" y="82811"/>
                  <a:pt x="278717" y="93420"/>
                </a:cubicBezTo>
                <a:lnTo>
                  <a:pt x="278717" y="105225"/>
                </a:lnTo>
                <a:lnTo>
                  <a:pt x="285322" y="105225"/>
                </a:lnTo>
                <a:cubicBezTo>
                  <a:pt x="296914" y="105042"/>
                  <a:pt x="305554" y="101507"/>
                  <a:pt x="311241" y="94620"/>
                </a:cubicBezTo>
                <a:cubicBezTo>
                  <a:pt x="316929" y="87734"/>
                  <a:pt x="319764" y="78596"/>
                  <a:pt x="319747" y="67208"/>
                </a:cubicBezTo>
                <a:cubicBezTo>
                  <a:pt x="319706" y="55090"/>
                  <a:pt x="316887" y="45960"/>
                  <a:pt x="311291" y="39820"/>
                </a:cubicBezTo>
                <a:cubicBezTo>
                  <a:pt x="305695" y="33680"/>
                  <a:pt x="297573" y="30603"/>
                  <a:pt x="286923" y="30591"/>
                </a:cubicBezTo>
                <a:close/>
                <a:moveTo>
                  <a:pt x="2093042" y="27003"/>
                </a:moveTo>
                <a:cubicBezTo>
                  <a:pt x="2093200" y="27114"/>
                  <a:pt x="2094906" y="28403"/>
                  <a:pt x="2098161" y="30870"/>
                </a:cubicBezTo>
                <a:cubicBezTo>
                  <a:pt x="2101416" y="33337"/>
                  <a:pt x="2105271" y="36315"/>
                  <a:pt x="2109726" y="39804"/>
                </a:cubicBezTo>
                <a:cubicBezTo>
                  <a:pt x="2114180" y="43294"/>
                  <a:pt x="2118287" y="46628"/>
                  <a:pt x="2122046" y="49806"/>
                </a:cubicBezTo>
                <a:cubicBezTo>
                  <a:pt x="2121729" y="50902"/>
                  <a:pt x="2121062" y="51710"/>
                  <a:pt x="2120046" y="52231"/>
                </a:cubicBezTo>
                <a:cubicBezTo>
                  <a:pt x="2119029" y="52752"/>
                  <a:pt x="2117762" y="53010"/>
                  <a:pt x="2116245" y="53006"/>
                </a:cubicBezTo>
                <a:lnTo>
                  <a:pt x="1946424" y="53006"/>
                </a:lnTo>
                <a:lnTo>
                  <a:pt x="1944824" y="47405"/>
                </a:lnTo>
                <a:lnTo>
                  <a:pt x="2077040" y="47405"/>
                </a:lnTo>
                <a:close/>
                <a:moveTo>
                  <a:pt x="1815324" y="24312"/>
                </a:moveTo>
                <a:lnTo>
                  <a:pt x="1847516" y="27326"/>
                </a:lnTo>
                <a:cubicBezTo>
                  <a:pt x="1847462" y="28553"/>
                  <a:pt x="1846969" y="29602"/>
                  <a:pt x="1846038" y="30474"/>
                </a:cubicBezTo>
                <a:cubicBezTo>
                  <a:pt x="1845107" y="31346"/>
                  <a:pt x="1843462" y="31989"/>
                  <a:pt x="1841103" y="32404"/>
                </a:cubicBezTo>
                <a:lnTo>
                  <a:pt x="1841103" y="137417"/>
                </a:lnTo>
                <a:cubicBezTo>
                  <a:pt x="1840828" y="138584"/>
                  <a:pt x="1838530" y="140000"/>
                  <a:pt x="1834208" y="141667"/>
                </a:cubicBezTo>
                <a:cubicBezTo>
                  <a:pt x="1829887" y="143334"/>
                  <a:pt x="1825191" y="144251"/>
                  <a:pt x="1820120" y="144418"/>
                </a:cubicBezTo>
                <a:lnTo>
                  <a:pt x="1815324" y="144418"/>
                </a:lnTo>
                <a:close/>
                <a:moveTo>
                  <a:pt x="1765312" y="24203"/>
                </a:moveTo>
                <a:cubicBezTo>
                  <a:pt x="1761724" y="30545"/>
                  <a:pt x="1757636" y="36962"/>
                  <a:pt x="1753050" y="43455"/>
                </a:cubicBezTo>
                <a:cubicBezTo>
                  <a:pt x="1748464" y="49947"/>
                  <a:pt x="1743280" y="56265"/>
                  <a:pt x="1737499" y="62407"/>
                </a:cubicBezTo>
                <a:lnTo>
                  <a:pt x="1750294" y="67208"/>
                </a:lnTo>
                <a:lnTo>
                  <a:pt x="1770117" y="67208"/>
                </a:lnTo>
                <a:lnTo>
                  <a:pt x="1783110" y="55006"/>
                </a:lnTo>
                <a:lnTo>
                  <a:pt x="1783510" y="55406"/>
                </a:lnTo>
                <a:cubicBezTo>
                  <a:pt x="1781453" y="49856"/>
                  <a:pt x="1778822" y="44405"/>
                  <a:pt x="1775615" y="39054"/>
                </a:cubicBezTo>
                <a:cubicBezTo>
                  <a:pt x="1772408" y="33704"/>
                  <a:pt x="1768973" y="28753"/>
                  <a:pt x="1765312" y="24203"/>
                </a:cubicBezTo>
                <a:close/>
                <a:moveTo>
                  <a:pt x="4198429" y="23390"/>
                </a:moveTo>
                <a:cubicBezTo>
                  <a:pt x="4198329" y="27599"/>
                  <a:pt x="4198179" y="31845"/>
                  <a:pt x="4197979" y="36129"/>
                </a:cubicBezTo>
                <a:cubicBezTo>
                  <a:pt x="4197779" y="40413"/>
                  <a:pt x="4197529" y="44709"/>
                  <a:pt x="4197229" y="49018"/>
                </a:cubicBezTo>
                <a:lnTo>
                  <a:pt x="4210230" y="49018"/>
                </a:lnTo>
                <a:lnTo>
                  <a:pt x="4210230" y="23390"/>
                </a:lnTo>
                <a:close/>
                <a:moveTo>
                  <a:pt x="3242960" y="23015"/>
                </a:moveTo>
                <a:lnTo>
                  <a:pt x="3374952" y="23015"/>
                </a:lnTo>
                <a:lnTo>
                  <a:pt x="3375752" y="65795"/>
                </a:lnTo>
                <a:lnTo>
                  <a:pt x="3364175" y="65795"/>
                </a:lnTo>
                <a:lnTo>
                  <a:pt x="3353974" y="30791"/>
                </a:lnTo>
                <a:lnTo>
                  <a:pt x="3326146" y="30791"/>
                </a:lnTo>
                <a:cubicBezTo>
                  <a:pt x="3325954" y="41090"/>
                  <a:pt x="3325837" y="51452"/>
                  <a:pt x="3325796" y="61876"/>
                </a:cubicBezTo>
                <a:cubicBezTo>
                  <a:pt x="3325754" y="72300"/>
                  <a:pt x="3325737" y="82812"/>
                  <a:pt x="3325746" y="93411"/>
                </a:cubicBezTo>
                <a:lnTo>
                  <a:pt x="3325746" y="102013"/>
                </a:lnTo>
                <a:cubicBezTo>
                  <a:pt x="3325737" y="112233"/>
                  <a:pt x="3325754" y="122503"/>
                  <a:pt x="3325796" y="132823"/>
                </a:cubicBezTo>
                <a:cubicBezTo>
                  <a:pt x="3325837" y="143143"/>
                  <a:pt x="3325954" y="153412"/>
                  <a:pt x="3326146" y="163632"/>
                </a:cubicBezTo>
                <a:lnTo>
                  <a:pt x="3346566" y="165630"/>
                </a:lnTo>
                <a:lnTo>
                  <a:pt x="3346566" y="172409"/>
                </a:lnTo>
                <a:lnTo>
                  <a:pt x="3271346" y="172409"/>
                </a:lnTo>
                <a:lnTo>
                  <a:pt x="3271346" y="165630"/>
                </a:lnTo>
                <a:lnTo>
                  <a:pt x="3291566" y="163632"/>
                </a:lnTo>
                <a:cubicBezTo>
                  <a:pt x="3291758" y="153621"/>
                  <a:pt x="3291874" y="143484"/>
                  <a:pt x="3291916" y="133223"/>
                </a:cubicBezTo>
                <a:cubicBezTo>
                  <a:pt x="3291958" y="122961"/>
                  <a:pt x="3291974" y="112625"/>
                  <a:pt x="3291966" y="102213"/>
                </a:cubicBezTo>
                <a:lnTo>
                  <a:pt x="3291966" y="93411"/>
                </a:lnTo>
                <a:cubicBezTo>
                  <a:pt x="3291974" y="82899"/>
                  <a:pt x="3291958" y="72413"/>
                  <a:pt x="3291916" y="61951"/>
                </a:cubicBezTo>
                <a:cubicBezTo>
                  <a:pt x="3291874" y="51489"/>
                  <a:pt x="3291758" y="41103"/>
                  <a:pt x="3291566" y="30791"/>
                </a:cubicBezTo>
                <a:lnTo>
                  <a:pt x="3263938" y="30791"/>
                </a:lnTo>
                <a:lnTo>
                  <a:pt x="3253937" y="65795"/>
                </a:lnTo>
                <a:lnTo>
                  <a:pt x="3242160" y="65795"/>
                </a:lnTo>
                <a:close/>
                <a:moveTo>
                  <a:pt x="3074310" y="23015"/>
                </a:moveTo>
                <a:lnTo>
                  <a:pt x="3135298" y="23015"/>
                </a:lnTo>
                <a:cubicBezTo>
                  <a:pt x="3157818" y="23101"/>
                  <a:pt x="3174095" y="26973"/>
                  <a:pt x="3184130" y="34631"/>
                </a:cubicBezTo>
                <a:cubicBezTo>
                  <a:pt x="3194166" y="42289"/>
                  <a:pt x="3199090" y="53215"/>
                  <a:pt x="3198901" y="67408"/>
                </a:cubicBezTo>
                <a:cubicBezTo>
                  <a:pt x="3199186" y="80233"/>
                  <a:pt x="3194370" y="90892"/>
                  <a:pt x="3184455" y="99384"/>
                </a:cubicBezTo>
                <a:cubicBezTo>
                  <a:pt x="3174540" y="107875"/>
                  <a:pt x="3157821" y="112281"/>
                  <a:pt x="3134298" y="112601"/>
                </a:cubicBezTo>
                <a:lnTo>
                  <a:pt x="3126692" y="112601"/>
                </a:lnTo>
                <a:cubicBezTo>
                  <a:pt x="3126684" y="120174"/>
                  <a:pt x="3126700" y="128287"/>
                  <a:pt x="3126742" y="136938"/>
                </a:cubicBezTo>
                <a:cubicBezTo>
                  <a:pt x="3126784" y="145589"/>
                  <a:pt x="3126900" y="154453"/>
                  <a:pt x="3127092" y="163530"/>
                </a:cubicBezTo>
                <a:lnTo>
                  <a:pt x="3148508" y="165715"/>
                </a:lnTo>
                <a:lnTo>
                  <a:pt x="3148508" y="172409"/>
                </a:lnTo>
                <a:lnTo>
                  <a:pt x="3074310" y="172409"/>
                </a:lnTo>
                <a:lnTo>
                  <a:pt x="3074310" y="165556"/>
                </a:lnTo>
                <a:lnTo>
                  <a:pt x="3092313" y="163752"/>
                </a:lnTo>
                <a:cubicBezTo>
                  <a:pt x="3092600" y="153657"/>
                  <a:pt x="3092775" y="143476"/>
                  <a:pt x="3092838" y="133208"/>
                </a:cubicBezTo>
                <a:cubicBezTo>
                  <a:pt x="3092900" y="122940"/>
                  <a:pt x="3092925" y="112612"/>
                  <a:pt x="3092913" y="102224"/>
                </a:cubicBezTo>
                <a:lnTo>
                  <a:pt x="3092913" y="93420"/>
                </a:lnTo>
                <a:cubicBezTo>
                  <a:pt x="3092925" y="83019"/>
                  <a:pt x="3092900" y="72656"/>
                  <a:pt x="3092838" y="62330"/>
                </a:cubicBezTo>
                <a:cubicBezTo>
                  <a:pt x="3092775" y="52005"/>
                  <a:pt x="3092600" y="41692"/>
                  <a:pt x="3092313" y="31391"/>
                </a:cubicBezTo>
                <a:lnTo>
                  <a:pt x="3074310" y="29793"/>
                </a:lnTo>
                <a:close/>
                <a:moveTo>
                  <a:pt x="2893336" y="23015"/>
                </a:moveTo>
                <a:lnTo>
                  <a:pt x="2954323" y="23015"/>
                </a:lnTo>
                <a:cubicBezTo>
                  <a:pt x="2976842" y="23101"/>
                  <a:pt x="2993120" y="26973"/>
                  <a:pt x="3003156" y="34631"/>
                </a:cubicBezTo>
                <a:cubicBezTo>
                  <a:pt x="3013191" y="42289"/>
                  <a:pt x="3018114" y="53215"/>
                  <a:pt x="3017926" y="67408"/>
                </a:cubicBezTo>
                <a:cubicBezTo>
                  <a:pt x="3018210" y="80233"/>
                  <a:pt x="3013395" y="90892"/>
                  <a:pt x="3003480" y="99384"/>
                </a:cubicBezTo>
                <a:cubicBezTo>
                  <a:pt x="2993565" y="107875"/>
                  <a:pt x="2976846" y="112281"/>
                  <a:pt x="2953323" y="112601"/>
                </a:cubicBezTo>
                <a:lnTo>
                  <a:pt x="2945717" y="112601"/>
                </a:lnTo>
                <a:cubicBezTo>
                  <a:pt x="2945709" y="120174"/>
                  <a:pt x="2945725" y="128287"/>
                  <a:pt x="2945767" y="136938"/>
                </a:cubicBezTo>
                <a:cubicBezTo>
                  <a:pt x="2945809" y="145589"/>
                  <a:pt x="2945926" y="154453"/>
                  <a:pt x="2946118" y="163530"/>
                </a:cubicBezTo>
                <a:lnTo>
                  <a:pt x="2967533" y="165715"/>
                </a:lnTo>
                <a:lnTo>
                  <a:pt x="2967533" y="172409"/>
                </a:lnTo>
                <a:lnTo>
                  <a:pt x="2893336" y="172409"/>
                </a:lnTo>
                <a:lnTo>
                  <a:pt x="2893336" y="165556"/>
                </a:lnTo>
                <a:lnTo>
                  <a:pt x="2911338" y="163752"/>
                </a:lnTo>
                <a:cubicBezTo>
                  <a:pt x="2911625" y="153657"/>
                  <a:pt x="2911800" y="143476"/>
                  <a:pt x="2911863" y="133208"/>
                </a:cubicBezTo>
                <a:cubicBezTo>
                  <a:pt x="2911925" y="122940"/>
                  <a:pt x="2911950" y="112612"/>
                  <a:pt x="2911938" y="102224"/>
                </a:cubicBezTo>
                <a:lnTo>
                  <a:pt x="2911938" y="93420"/>
                </a:lnTo>
                <a:cubicBezTo>
                  <a:pt x="2911950" y="83019"/>
                  <a:pt x="2911925" y="72656"/>
                  <a:pt x="2911863" y="62330"/>
                </a:cubicBezTo>
                <a:cubicBezTo>
                  <a:pt x="2911800" y="52005"/>
                  <a:pt x="2911625" y="41692"/>
                  <a:pt x="2911338" y="31391"/>
                </a:cubicBezTo>
                <a:lnTo>
                  <a:pt x="2893336" y="29793"/>
                </a:lnTo>
                <a:close/>
                <a:moveTo>
                  <a:pt x="566435" y="23015"/>
                </a:moveTo>
                <a:lnTo>
                  <a:pt x="698428" y="23015"/>
                </a:lnTo>
                <a:lnTo>
                  <a:pt x="699227" y="65795"/>
                </a:lnTo>
                <a:lnTo>
                  <a:pt x="687651" y="65795"/>
                </a:lnTo>
                <a:lnTo>
                  <a:pt x="677449" y="30791"/>
                </a:lnTo>
                <a:lnTo>
                  <a:pt x="649621" y="30791"/>
                </a:lnTo>
                <a:cubicBezTo>
                  <a:pt x="649429" y="41090"/>
                  <a:pt x="649312" y="51452"/>
                  <a:pt x="649271" y="61876"/>
                </a:cubicBezTo>
                <a:cubicBezTo>
                  <a:pt x="649229" y="72300"/>
                  <a:pt x="649212" y="82812"/>
                  <a:pt x="649221" y="93411"/>
                </a:cubicBezTo>
                <a:lnTo>
                  <a:pt x="649221" y="102013"/>
                </a:lnTo>
                <a:cubicBezTo>
                  <a:pt x="649212" y="112233"/>
                  <a:pt x="649229" y="122503"/>
                  <a:pt x="649271" y="132823"/>
                </a:cubicBezTo>
                <a:cubicBezTo>
                  <a:pt x="649312" y="143143"/>
                  <a:pt x="649429" y="153412"/>
                  <a:pt x="649621" y="163632"/>
                </a:cubicBezTo>
                <a:lnTo>
                  <a:pt x="670042" y="165630"/>
                </a:lnTo>
                <a:lnTo>
                  <a:pt x="670042" y="172409"/>
                </a:lnTo>
                <a:lnTo>
                  <a:pt x="594821" y="172409"/>
                </a:lnTo>
                <a:lnTo>
                  <a:pt x="594821" y="165630"/>
                </a:lnTo>
                <a:lnTo>
                  <a:pt x="615041" y="163632"/>
                </a:lnTo>
                <a:cubicBezTo>
                  <a:pt x="615233" y="153621"/>
                  <a:pt x="615350" y="143484"/>
                  <a:pt x="615392" y="133223"/>
                </a:cubicBezTo>
                <a:cubicBezTo>
                  <a:pt x="615433" y="122961"/>
                  <a:pt x="615450" y="112625"/>
                  <a:pt x="615442" y="102213"/>
                </a:cubicBezTo>
                <a:lnTo>
                  <a:pt x="615442" y="93411"/>
                </a:lnTo>
                <a:cubicBezTo>
                  <a:pt x="615450" y="82899"/>
                  <a:pt x="615433" y="72413"/>
                  <a:pt x="615392" y="61951"/>
                </a:cubicBezTo>
                <a:cubicBezTo>
                  <a:pt x="615350" y="51489"/>
                  <a:pt x="615233" y="41103"/>
                  <a:pt x="615041" y="30791"/>
                </a:cubicBezTo>
                <a:lnTo>
                  <a:pt x="587413" y="30791"/>
                </a:lnTo>
                <a:lnTo>
                  <a:pt x="577412" y="65795"/>
                </a:lnTo>
                <a:lnTo>
                  <a:pt x="565635" y="65795"/>
                </a:lnTo>
                <a:close/>
                <a:moveTo>
                  <a:pt x="397786" y="23015"/>
                </a:moveTo>
                <a:lnTo>
                  <a:pt x="458774" y="23015"/>
                </a:lnTo>
                <a:cubicBezTo>
                  <a:pt x="481293" y="23101"/>
                  <a:pt x="497570" y="26973"/>
                  <a:pt x="507606" y="34631"/>
                </a:cubicBezTo>
                <a:cubicBezTo>
                  <a:pt x="517641" y="42289"/>
                  <a:pt x="522565" y="53215"/>
                  <a:pt x="522376" y="67408"/>
                </a:cubicBezTo>
                <a:cubicBezTo>
                  <a:pt x="522660" y="80233"/>
                  <a:pt x="517845" y="90892"/>
                  <a:pt x="507930" y="99384"/>
                </a:cubicBezTo>
                <a:cubicBezTo>
                  <a:pt x="498015" y="107875"/>
                  <a:pt x="481296" y="112281"/>
                  <a:pt x="457773" y="112601"/>
                </a:cubicBezTo>
                <a:lnTo>
                  <a:pt x="450167" y="112601"/>
                </a:lnTo>
                <a:cubicBezTo>
                  <a:pt x="450159" y="120174"/>
                  <a:pt x="450176" y="128287"/>
                  <a:pt x="450217" y="136938"/>
                </a:cubicBezTo>
                <a:cubicBezTo>
                  <a:pt x="450259" y="145589"/>
                  <a:pt x="450376" y="154453"/>
                  <a:pt x="450568" y="163530"/>
                </a:cubicBezTo>
                <a:lnTo>
                  <a:pt x="471983" y="165715"/>
                </a:lnTo>
                <a:lnTo>
                  <a:pt x="471983" y="172409"/>
                </a:lnTo>
                <a:lnTo>
                  <a:pt x="397786" y="172409"/>
                </a:lnTo>
                <a:lnTo>
                  <a:pt x="397786" y="165556"/>
                </a:lnTo>
                <a:lnTo>
                  <a:pt x="415788" y="163752"/>
                </a:lnTo>
                <a:cubicBezTo>
                  <a:pt x="416076" y="153657"/>
                  <a:pt x="416251" y="143476"/>
                  <a:pt x="416313" y="133208"/>
                </a:cubicBezTo>
                <a:cubicBezTo>
                  <a:pt x="416376" y="122940"/>
                  <a:pt x="416401" y="112612"/>
                  <a:pt x="416388" y="102224"/>
                </a:cubicBezTo>
                <a:lnTo>
                  <a:pt x="416388" y="93420"/>
                </a:lnTo>
                <a:cubicBezTo>
                  <a:pt x="416401" y="83019"/>
                  <a:pt x="416376" y="72656"/>
                  <a:pt x="416313" y="62330"/>
                </a:cubicBezTo>
                <a:cubicBezTo>
                  <a:pt x="416251" y="52005"/>
                  <a:pt x="416076" y="41692"/>
                  <a:pt x="415788" y="31391"/>
                </a:cubicBezTo>
                <a:lnTo>
                  <a:pt x="397786" y="29793"/>
                </a:lnTo>
                <a:close/>
                <a:moveTo>
                  <a:pt x="226336" y="23015"/>
                </a:moveTo>
                <a:lnTo>
                  <a:pt x="287324" y="23015"/>
                </a:lnTo>
                <a:cubicBezTo>
                  <a:pt x="309843" y="23101"/>
                  <a:pt x="326120" y="26973"/>
                  <a:pt x="336156" y="34631"/>
                </a:cubicBezTo>
                <a:cubicBezTo>
                  <a:pt x="346191" y="42289"/>
                  <a:pt x="351115" y="53215"/>
                  <a:pt x="350926" y="67408"/>
                </a:cubicBezTo>
                <a:cubicBezTo>
                  <a:pt x="351210" y="80233"/>
                  <a:pt x="346395" y="90892"/>
                  <a:pt x="336480" y="99384"/>
                </a:cubicBezTo>
                <a:cubicBezTo>
                  <a:pt x="326565" y="107875"/>
                  <a:pt x="309846" y="112281"/>
                  <a:pt x="286323" y="112601"/>
                </a:cubicBezTo>
                <a:lnTo>
                  <a:pt x="278717" y="112601"/>
                </a:lnTo>
                <a:cubicBezTo>
                  <a:pt x="278709" y="120174"/>
                  <a:pt x="278726" y="128287"/>
                  <a:pt x="278767" y="136938"/>
                </a:cubicBezTo>
                <a:cubicBezTo>
                  <a:pt x="278809" y="145589"/>
                  <a:pt x="278926" y="154453"/>
                  <a:pt x="279118" y="163530"/>
                </a:cubicBezTo>
                <a:lnTo>
                  <a:pt x="300533" y="165715"/>
                </a:lnTo>
                <a:lnTo>
                  <a:pt x="300533" y="172409"/>
                </a:lnTo>
                <a:lnTo>
                  <a:pt x="226336" y="172409"/>
                </a:lnTo>
                <a:lnTo>
                  <a:pt x="226336" y="165556"/>
                </a:lnTo>
                <a:lnTo>
                  <a:pt x="244338" y="163752"/>
                </a:lnTo>
                <a:cubicBezTo>
                  <a:pt x="244626" y="153657"/>
                  <a:pt x="244801" y="143476"/>
                  <a:pt x="244863" y="133208"/>
                </a:cubicBezTo>
                <a:cubicBezTo>
                  <a:pt x="244926" y="122940"/>
                  <a:pt x="244951" y="112612"/>
                  <a:pt x="244938" y="102224"/>
                </a:cubicBezTo>
                <a:lnTo>
                  <a:pt x="244938" y="93420"/>
                </a:lnTo>
                <a:cubicBezTo>
                  <a:pt x="244951" y="83019"/>
                  <a:pt x="244926" y="72656"/>
                  <a:pt x="244863" y="62330"/>
                </a:cubicBezTo>
                <a:cubicBezTo>
                  <a:pt x="244801" y="52005"/>
                  <a:pt x="244626" y="41692"/>
                  <a:pt x="244338" y="31391"/>
                </a:cubicBezTo>
                <a:lnTo>
                  <a:pt x="226336" y="29793"/>
                </a:lnTo>
                <a:close/>
                <a:moveTo>
                  <a:pt x="64208" y="3400"/>
                </a:moveTo>
                <a:lnTo>
                  <a:pt x="101212" y="6800"/>
                </a:lnTo>
                <a:cubicBezTo>
                  <a:pt x="101079" y="8305"/>
                  <a:pt x="100496" y="9547"/>
                  <a:pt x="99462" y="10526"/>
                </a:cubicBezTo>
                <a:cubicBezTo>
                  <a:pt x="98429" y="11505"/>
                  <a:pt x="96545" y="12197"/>
                  <a:pt x="93811" y="12601"/>
                </a:cubicBezTo>
                <a:lnTo>
                  <a:pt x="93811" y="49606"/>
                </a:lnTo>
                <a:lnTo>
                  <a:pt x="127416" y="49606"/>
                </a:lnTo>
                <a:lnTo>
                  <a:pt x="141217" y="33804"/>
                </a:lnTo>
                <a:lnTo>
                  <a:pt x="169221" y="55806"/>
                </a:lnTo>
                <a:cubicBezTo>
                  <a:pt x="168425" y="56932"/>
                  <a:pt x="167216" y="57982"/>
                  <a:pt x="165595" y="58957"/>
                </a:cubicBezTo>
                <a:cubicBezTo>
                  <a:pt x="163974" y="59932"/>
                  <a:pt x="161916" y="60682"/>
                  <a:pt x="159420" y="61207"/>
                </a:cubicBezTo>
                <a:lnTo>
                  <a:pt x="159420" y="182022"/>
                </a:lnTo>
                <a:cubicBezTo>
                  <a:pt x="159181" y="182751"/>
                  <a:pt x="157747" y="183739"/>
                  <a:pt x="155115" y="184986"/>
                </a:cubicBezTo>
                <a:cubicBezTo>
                  <a:pt x="152484" y="186233"/>
                  <a:pt x="149286" y="187369"/>
                  <a:pt x="145522" y="188393"/>
                </a:cubicBezTo>
                <a:cubicBezTo>
                  <a:pt x="141757" y="189418"/>
                  <a:pt x="138055" y="189962"/>
                  <a:pt x="134417" y="190023"/>
                </a:cubicBezTo>
                <a:lnTo>
                  <a:pt x="129816" y="190023"/>
                </a:lnTo>
                <a:lnTo>
                  <a:pt x="129816" y="172021"/>
                </a:lnTo>
                <a:lnTo>
                  <a:pt x="29003" y="172021"/>
                </a:lnTo>
                <a:lnTo>
                  <a:pt x="29003" y="181222"/>
                </a:lnTo>
                <a:cubicBezTo>
                  <a:pt x="28749" y="183135"/>
                  <a:pt x="26207" y="185260"/>
                  <a:pt x="21377" y="187598"/>
                </a:cubicBezTo>
                <a:cubicBezTo>
                  <a:pt x="16548" y="189936"/>
                  <a:pt x="10955" y="191211"/>
                  <a:pt x="4600" y="191423"/>
                </a:cubicBezTo>
                <a:lnTo>
                  <a:pt x="0" y="191423"/>
                </a:lnTo>
                <a:lnTo>
                  <a:pt x="0" y="37404"/>
                </a:lnTo>
                <a:lnTo>
                  <a:pt x="31004" y="49606"/>
                </a:lnTo>
                <a:lnTo>
                  <a:pt x="64208" y="49606"/>
                </a:lnTo>
                <a:close/>
                <a:moveTo>
                  <a:pt x="4023512" y="3000"/>
                </a:moveTo>
                <a:lnTo>
                  <a:pt x="4060916" y="6400"/>
                </a:lnTo>
                <a:cubicBezTo>
                  <a:pt x="4060784" y="7905"/>
                  <a:pt x="4060200" y="9146"/>
                  <a:pt x="4059166" y="10126"/>
                </a:cubicBezTo>
                <a:cubicBezTo>
                  <a:pt x="4058133" y="11105"/>
                  <a:pt x="4056249" y="11797"/>
                  <a:pt x="4053516" y="12201"/>
                </a:cubicBezTo>
                <a:lnTo>
                  <a:pt x="4053516" y="74409"/>
                </a:lnTo>
                <a:lnTo>
                  <a:pt x="4059916" y="74409"/>
                </a:lnTo>
                <a:lnTo>
                  <a:pt x="4073518" y="55006"/>
                </a:lnTo>
                <a:cubicBezTo>
                  <a:pt x="4073654" y="55116"/>
                  <a:pt x="4075094" y="56363"/>
                  <a:pt x="4077837" y="58748"/>
                </a:cubicBezTo>
                <a:cubicBezTo>
                  <a:pt x="4080581" y="61132"/>
                  <a:pt x="4083813" y="63994"/>
                  <a:pt x="4087535" y="67334"/>
                </a:cubicBezTo>
                <a:cubicBezTo>
                  <a:pt x="4091256" y="70674"/>
                  <a:pt x="4094652" y="73832"/>
                  <a:pt x="4097721" y="76809"/>
                </a:cubicBezTo>
                <a:cubicBezTo>
                  <a:pt x="4097404" y="77905"/>
                  <a:pt x="4096738" y="78714"/>
                  <a:pt x="4095721" y="79234"/>
                </a:cubicBezTo>
                <a:cubicBezTo>
                  <a:pt x="4094704" y="79755"/>
                  <a:pt x="4093437" y="80014"/>
                  <a:pt x="4091920" y="80010"/>
                </a:cubicBezTo>
                <a:lnTo>
                  <a:pt x="4053516" y="80010"/>
                </a:lnTo>
                <a:lnTo>
                  <a:pt x="4053516" y="174621"/>
                </a:lnTo>
                <a:lnTo>
                  <a:pt x="4060316" y="174621"/>
                </a:lnTo>
                <a:lnTo>
                  <a:pt x="4074918" y="153619"/>
                </a:lnTo>
                <a:cubicBezTo>
                  <a:pt x="4075063" y="153737"/>
                  <a:pt x="4076596" y="155078"/>
                  <a:pt x="4079519" y="157641"/>
                </a:cubicBezTo>
                <a:cubicBezTo>
                  <a:pt x="4082441" y="160205"/>
                  <a:pt x="4085886" y="163279"/>
                  <a:pt x="4089854" y="166865"/>
                </a:cubicBezTo>
                <a:cubicBezTo>
                  <a:pt x="4093820" y="170450"/>
                  <a:pt x="4097443" y="173836"/>
                  <a:pt x="4100722" y="177022"/>
                </a:cubicBezTo>
                <a:cubicBezTo>
                  <a:pt x="4100405" y="178118"/>
                  <a:pt x="4099738" y="178926"/>
                  <a:pt x="4098721" y="179447"/>
                </a:cubicBezTo>
                <a:cubicBezTo>
                  <a:pt x="4097704" y="179968"/>
                  <a:pt x="4096438" y="180226"/>
                  <a:pt x="4094921" y="180222"/>
                </a:cubicBezTo>
                <a:lnTo>
                  <a:pt x="3977306" y="180222"/>
                </a:lnTo>
                <a:lnTo>
                  <a:pt x="3975706" y="174621"/>
                </a:lnTo>
                <a:lnTo>
                  <a:pt x="4023512" y="174621"/>
                </a:lnTo>
                <a:lnTo>
                  <a:pt x="4023512" y="80010"/>
                </a:lnTo>
                <a:lnTo>
                  <a:pt x="3989908" y="80010"/>
                </a:lnTo>
                <a:lnTo>
                  <a:pt x="3988308" y="74409"/>
                </a:lnTo>
                <a:lnTo>
                  <a:pt x="4023512" y="74409"/>
                </a:lnTo>
                <a:close/>
                <a:moveTo>
                  <a:pt x="4255236" y="2612"/>
                </a:moveTo>
                <a:cubicBezTo>
                  <a:pt x="4267902" y="7073"/>
                  <a:pt x="4276225" y="12260"/>
                  <a:pt x="4280205" y="18175"/>
                </a:cubicBezTo>
                <a:cubicBezTo>
                  <a:pt x="4284185" y="24089"/>
                  <a:pt x="4285238" y="29459"/>
                  <a:pt x="4283364" y="34283"/>
                </a:cubicBezTo>
                <a:cubicBezTo>
                  <a:pt x="4281491" y="39107"/>
                  <a:pt x="4278106" y="42114"/>
                  <a:pt x="4273210" y="43304"/>
                </a:cubicBezTo>
                <a:cubicBezTo>
                  <a:pt x="4268314" y="44493"/>
                  <a:pt x="4263323" y="42594"/>
                  <a:pt x="4258236" y="37604"/>
                </a:cubicBezTo>
                <a:cubicBezTo>
                  <a:pt x="4258974" y="31599"/>
                  <a:pt x="4258849" y="25599"/>
                  <a:pt x="4257862" y="19604"/>
                </a:cubicBezTo>
                <a:cubicBezTo>
                  <a:pt x="4256874" y="13609"/>
                  <a:pt x="4255399" y="8212"/>
                  <a:pt x="4253436" y="3412"/>
                </a:cubicBezTo>
                <a:close/>
                <a:moveTo>
                  <a:pt x="821207" y="2400"/>
                </a:moveTo>
                <a:lnTo>
                  <a:pt x="861012" y="6000"/>
                </a:lnTo>
                <a:cubicBezTo>
                  <a:pt x="860741" y="7592"/>
                  <a:pt x="860033" y="8859"/>
                  <a:pt x="858887" y="9801"/>
                </a:cubicBezTo>
                <a:cubicBezTo>
                  <a:pt x="857741" y="10743"/>
                  <a:pt x="855982" y="11409"/>
                  <a:pt x="853611" y="11801"/>
                </a:cubicBezTo>
                <a:cubicBezTo>
                  <a:pt x="853440" y="20606"/>
                  <a:pt x="853232" y="29249"/>
                  <a:pt x="852986" y="37729"/>
                </a:cubicBezTo>
                <a:cubicBezTo>
                  <a:pt x="852740" y="46209"/>
                  <a:pt x="852282" y="54502"/>
                  <a:pt x="851611" y="62607"/>
                </a:cubicBezTo>
                <a:lnTo>
                  <a:pt x="890216" y="62607"/>
                </a:lnTo>
                <a:lnTo>
                  <a:pt x="906818" y="41605"/>
                </a:lnTo>
                <a:cubicBezTo>
                  <a:pt x="906978" y="41720"/>
                  <a:pt x="908724" y="43046"/>
                  <a:pt x="912056" y="45583"/>
                </a:cubicBezTo>
                <a:cubicBezTo>
                  <a:pt x="915387" y="48120"/>
                  <a:pt x="919340" y="51180"/>
                  <a:pt x="923916" y="54762"/>
                </a:cubicBezTo>
                <a:cubicBezTo>
                  <a:pt x="928492" y="58344"/>
                  <a:pt x="932727" y="61759"/>
                  <a:pt x="936622" y="65008"/>
                </a:cubicBezTo>
                <a:cubicBezTo>
                  <a:pt x="936297" y="66104"/>
                  <a:pt x="935596" y="66912"/>
                  <a:pt x="934521" y="67433"/>
                </a:cubicBezTo>
                <a:cubicBezTo>
                  <a:pt x="933446" y="67954"/>
                  <a:pt x="932146" y="68212"/>
                  <a:pt x="930621" y="68208"/>
                </a:cubicBezTo>
                <a:lnTo>
                  <a:pt x="852611" y="68208"/>
                </a:lnTo>
                <a:cubicBezTo>
                  <a:pt x="855761" y="86790"/>
                  <a:pt x="864063" y="104133"/>
                  <a:pt x="877514" y="120240"/>
                </a:cubicBezTo>
                <a:cubicBezTo>
                  <a:pt x="890966" y="136346"/>
                  <a:pt x="911068" y="149539"/>
                  <a:pt x="937822" y="159819"/>
                </a:cubicBezTo>
                <a:lnTo>
                  <a:pt x="937622" y="162220"/>
                </a:lnTo>
                <a:cubicBezTo>
                  <a:pt x="930221" y="163707"/>
                  <a:pt x="924370" y="166883"/>
                  <a:pt x="920069" y="171746"/>
                </a:cubicBezTo>
                <a:cubicBezTo>
                  <a:pt x="915769" y="176609"/>
                  <a:pt x="913019" y="183235"/>
                  <a:pt x="911818" y="191623"/>
                </a:cubicBezTo>
                <a:cubicBezTo>
                  <a:pt x="897930" y="182431"/>
                  <a:pt x="886768" y="171368"/>
                  <a:pt x="878333" y="158434"/>
                </a:cubicBezTo>
                <a:cubicBezTo>
                  <a:pt x="869897" y="145500"/>
                  <a:pt x="863506" y="131844"/>
                  <a:pt x="859160" y="117466"/>
                </a:cubicBezTo>
                <a:cubicBezTo>
                  <a:pt x="854814" y="103088"/>
                  <a:pt x="851831" y="89135"/>
                  <a:pt x="850211" y="75609"/>
                </a:cubicBezTo>
                <a:cubicBezTo>
                  <a:pt x="848324" y="91710"/>
                  <a:pt x="844119" y="106847"/>
                  <a:pt x="837594" y="121022"/>
                </a:cubicBezTo>
                <a:cubicBezTo>
                  <a:pt x="831070" y="135197"/>
                  <a:pt x="820745" y="148216"/>
                  <a:pt x="806620" y="160079"/>
                </a:cubicBezTo>
                <a:cubicBezTo>
                  <a:pt x="792495" y="171942"/>
                  <a:pt x="773088" y="182457"/>
                  <a:pt x="748398" y="191623"/>
                </a:cubicBezTo>
                <a:lnTo>
                  <a:pt x="746798" y="189023"/>
                </a:lnTo>
                <a:cubicBezTo>
                  <a:pt x="764753" y="177364"/>
                  <a:pt x="778827" y="165145"/>
                  <a:pt x="789018" y="152367"/>
                </a:cubicBezTo>
                <a:cubicBezTo>
                  <a:pt x="799209" y="139589"/>
                  <a:pt x="806600" y="126199"/>
                  <a:pt x="811191" y="112199"/>
                </a:cubicBezTo>
                <a:cubicBezTo>
                  <a:pt x="815782" y="98198"/>
                  <a:pt x="818654" y="83535"/>
                  <a:pt x="819807" y="68208"/>
                </a:cubicBezTo>
                <a:lnTo>
                  <a:pt x="750198" y="68208"/>
                </a:lnTo>
                <a:lnTo>
                  <a:pt x="748598" y="62607"/>
                </a:lnTo>
                <a:lnTo>
                  <a:pt x="820207" y="62607"/>
                </a:lnTo>
                <a:cubicBezTo>
                  <a:pt x="820774" y="53110"/>
                  <a:pt x="821091" y="43351"/>
                  <a:pt x="821157" y="33329"/>
                </a:cubicBezTo>
                <a:cubicBezTo>
                  <a:pt x="821224" y="23307"/>
                  <a:pt x="821240" y="12997"/>
                  <a:pt x="821207" y="2400"/>
                </a:cubicBezTo>
                <a:close/>
                <a:moveTo>
                  <a:pt x="3497932" y="2000"/>
                </a:moveTo>
                <a:cubicBezTo>
                  <a:pt x="3510970" y="1410"/>
                  <a:pt x="3520774" y="2527"/>
                  <a:pt x="3527345" y="5350"/>
                </a:cubicBezTo>
                <a:cubicBezTo>
                  <a:pt x="3533916" y="8173"/>
                  <a:pt x="3537938" y="11741"/>
                  <a:pt x="3539412" y="16052"/>
                </a:cubicBezTo>
                <a:cubicBezTo>
                  <a:pt x="3540886" y="20362"/>
                  <a:pt x="3540495" y="24455"/>
                  <a:pt x="3538240" y="28328"/>
                </a:cubicBezTo>
                <a:cubicBezTo>
                  <a:pt x="3535985" y="32201"/>
                  <a:pt x="3532550" y="34893"/>
                  <a:pt x="3527936" y="36404"/>
                </a:cubicBezTo>
                <a:lnTo>
                  <a:pt x="3574542" y="36404"/>
                </a:lnTo>
                <a:lnTo>
                  <a:pt x="3588743" y="22002"/>
                </a:lnTo>
                <a:lnTo>
                  <a:pt x="3613746" y="45405"/>
                </a:lnTo>
                <a:cubicBezTo>
                  <a:pt x="3612984" y="46289"/>
                  <a:pt x="3612009" y="46922"/>
                  <a:pt x="3610821" y="47305"/>
                </a:cubicBezTo>
                <a:cubicBezTo>
                  <a:pt x="3609633" y="47689"/>
                  <a:pt x="3608008" y="47922"/>
                  <a:pt x="3605946" y="48006"/>
                </a:cubicBezTo>
                <a:cubicBezTo>
                  <a:pt x="3601974" y="51643"/>
                  <a:pt x="3597165" y="55469"/>
                  <a:pt x="3591519" y="59482"/>
                </a:cubicBezTo>
                <a:cubicBezTo>
                  <a:pt x="3585872" y="63495"/>
                  <a:pt x="3580413" y="66870"/>
                  <a:pt x="3575142" y="69608"/>
                </a:cubicBezTo>
                <a:lnTo>
                  <a:pt x="3573741" y="68408"/>
                </a:lnTo>
                <a:cubicBezTo>
                  <a:pt x="3574358" y="64583"/>
                  <a:pt x="3574925" y="60282"/>
                  <a:pt x="3575442" y="55506"/>
                </a:cubicBezTo>
                <a:cubicBezTo>
                  <a:pt x="3575958" y="50731"/>
                  <a:pt x="3576325" y="46230"/>
                  <a:pt x="3576542" y="42005"/>
                </a:cubicBezTo>
                <a:lnTo>
                  <a:pt x="3457927" y="42005"/>
                </a:lnTo>
                <a:cubicBezTo>
                  <a:pt x="3459036" y="49743"/>
                  <a:pt x="3458569" y="56269"/>
                  <a:pt x="3456527" y="61582"/>
                </a:cubicBezTo>
                <a:cubicBezTo>
                  <a:pt x="3454485" y="66895"/>
                  <a:pt x="3451418" y="70771"/>
                  <a:pt x="3447326" y="73209"/>
                </a:cubicBezTo>
                <a:cubicBezTo>
                  <a:pt x="3443100" y="75480"/>
                  <a:pt x="3438500" y="75738"/>
                  <a:pt x="3433524" y="73984"/>
                </a:cubicBezTo>
                <a:cubicBezTo>
                  <a:pt x="3428548" y="72229"/>
                  <a:pt x="3425148" y="68637"/>
                  <a:pt x="3423322" y="63207"/>
                </a:cubicBezTo>
                <a:cubicBezTo>
                  <a:pt x="3422147" y="58086"/>
                  <a:pt x="3422748" y="53727"/>
                  <a:pt x="3425123" y="50131"/>
                </a:cubicBezTo>
                <a:cubicBezTo>
                  <a:pt x="3427498" y="46534"/>
                  <a:pt x="3430898" y="43826"/>
                  <a:pt x="3435324" y="42005"/>
                </a:cubicBezTo>
                <a:cubicBezTo>
                  <a:pt x="3438683" y="40421"/>
                  <a:pt x="3442016" y="37988"/>
                  <a:pt x="3445325" y="34704"/>
                </a:cubicBezTo>
                <a:cubicBezTo>
                  <a:pt x="3448634" y="31420"/>
                  <a:pt x="3450368" y="27786"/>
                  <a:pt x="3450526" y="23802"/>
                </a:cubicBezTo>
                <a:lnTo>
                  <a:pt x="3452526" y="23802"/>
                </a:lnTo>
                <a:cubicBezTo>
                  <a:pt x="3454493" y="28203"/>
                  <a:pt x="3455960" y="32404"/>
                  <a:pt x="3456927" y="36404"/>
                </a:cubicBezTo>
                <a:lnTo>
                  <a:pt x="3517334" y="36404"/>
                </a:lnTo>
                <a:cubicBezTo>
                  <a:pt x="3516026" y="36012"/>
                  <a:pt x="3514692" y="35496"/>
                  <a:pt x="3513334" y="34854"/>
                </a:cubicBezTo>
                <a:cubicBezTo>
                  <a:pt x="3511975" y="34212"/>
                  <a:pt x="3510642" y="33395"/>
                  <a:pt x="3509333" y="32404"/>
                </a:cubicBezTo>
                <a:cubicBezTo>
                  <a:pt x="3509392" y="26690"/>
                  <a:pt x="3508325" y="21215"/>
                  <a:pt x="3506133" y="15977"/>
                </a:cubicBezTo>
                <a:cubicBezTo>
                  <a:pt x="3503941" y="10738"/>
                  <a:pt x="3500874" y="6413"/>
                  <a:pt x="3496932" y="3000"/>
                </a:cubicBezTo>
                <a:close/>
                <a:moveTo>
                  <a:pt x="2284961" y="2000"/>
                </a:moveTo>
                <a:lnTo>
                  <a:pt x="2322166" y="12801"/>
                </a:lnTo>
                <a:cubicBezTo>
                  <a:pt x="2321770" y="14114"/>
                  <a:pt x="2320912" y="15139"/>
                  <a:pt x="2319590" y="15876"/>
                </a:cubicBezTo>
                <a:cubicBezTo>
                  <a:pt x="2318270" y="16614"/>
                  <a:pt x="2316461" y="16989"/>
                  <a:pt x="2314165" y="17002"/>
                </a:cubicBezTo>
                <a:cubicBezTo>
                  <a:pt x="2310764" y="25369"/>
                  <a:pt x="2306964" y="33237"/>
                  <a:pt x="2302764" y="40605"/>
                </a:cubicBezTo>
                <a:lnTo>
                  <a:pt x="2327767" y="40605"/>
                </a:lnTo>
                <a:lnTo>
                  <a:pt x="2342768" y="25403"/>
                </a:lnTo>
                <a:lnTo>
                  <a:pt x="2366972" y="47005"/>
                </a:lnTo>
                <a:cubicBezTo>
                  <a:pt x="2366196" y="48006"/>
                  <a:pt x="2365096" y="48856"/>
                  <a:pt x="2363671" y="49556"/>
                </a:cubicBezTo>
                <a:cubicBezTo>
                  <a:pt x="2362246" y="50256"/>
                  <a:pt x="2360346" y="50806"/>
                  <a:pt x="2357970" y="51206"/>
                </a:cubicBezTo>
                <a:cubicBezTo>
                  <a:pt x="2357556" y="79016"/>
                  <a:pt x="2356874" y="101673"/>
                  <a:pt x="2355926" y="119177"/>
                </a:cubicBezTo>
                <a:cubicBezTo>
                  <a:pt x="2354978" y="136682"/>
                  <a:pt x="2353452" y="150197"/>
                  <a:pt x="2351347" y="159723"/>
                </a:cubicBezTo>
                <a:cubicBezTo>
                  <a:pt x="2349243" y="169249"/>
                  <a:pt x="2346250" y="175949"/>
                  <a:pt x="2342368" y="179822"/>
                </a:cubicBezTo>
                <a:cubicBezTo>
                  <a:pt x="2338560" y="183702"/>
                  <a:pt x="2334126" y="186544"/>
                  <a:pt x="2329067" y="188348"/>
                </a:cubicBezTo>
                <a:cubicBezTo>
                  <a:pt x="2324008" y="190152"/>
                  <a:pt x="2317774" y="191044"/>
                  <a:pt x="2310364" y="191023"/>
                </a:cubicBezTo>
                <a:cubicBezTo>
                  <a:pt x="2310389" y="186327"/>
                  <a:pt x="2310039" y="182318"/>
                  <a:pt x="2309314" y="178997"/>
                </a:cubicBezTo>
                <a:cubicBezTo>
                  <a:pt x="2308589" y="175676"/>
                  <a:pt x="2307339" y="173017"/>
                  <a:pt x="2305564" y="171021"/>
                </a:cubicBezTo>
                <a:cubicBezTo>
                  <a:pt x="2303651" y="168808"/>
                  <a:pt x="2300876" y="166833"/>
                  <a:pt x="2297238" y="165095"/>
                </a:cubicBezTo>
                <a:cubicBezTo>
                  <a:pt x="2293600" y="163357"/>
                  <a:pt x="2289174" y="161932"/>
                  <a:pt x="2283961" y="160820"/>
                </a:cubicBezTo>
                <a:lnTo>
                  <a:pt x="2284161" y="158419"/>
                </a:lnTo>
                <a:cubicBezTo>
                  <a:pt x="2289220" y="158836"/>
                  <a:pt x="2294504" y="159203"/>
                  <a:pt x="2300013" y="159519"/>
                </a:cubicBezTo>
                <a:cubicBezTo>
                  <a:pt x="2305522" y="159836"/>
                  <a:pt x="2309706" y="160003"/>
                  <a:pt x="2312565" y="160020"/>
                </a:cubicBezTo>
                <a:cubicBezTo>
                  <a:pt x="2314236" y="160024"/>
                  <a:pt x="2315644" y="159815"/>
                  <a:pt x="2316790" y="159394"/>
                </a:cubicBezTo>
                <a:cubicBezTo>
                  <a:pt x="2317936" y="158974"/>
                  <a:pt x="2318995" y="158315"/>
                  <a:pt x="2319966" y="157419"/>
                </a:cubicBezTo>
                <a:cubicBezTo>
                  <a:pt x="2323466" y="154235"/>
                  <a:pt x="2325916" y="143401"/>
                  <a:pt x="2327316" y="124915"/>
                </a:cubicBezTo>
                <a:cubicBezTo>
                  <a:pt x="2328717" y="106429"/>
                  <a:pt x="2329667" y="80193"/>
                  <a:pt x="2330167" y="46205"/>
                </a:cubicBezTo>
                <a:lnTo>
                  <a:pt x="2299363" y="46205"/>
                </a:lnTo>
                <a:cubicBezTo>
                  <a:pt x="2288962" y="63374"/>
                  <a:pt x="2276760" y="77443"/>
                  <a:pt x="2262758" y="88411"/>
                </a:cubicBezTo>
                <a:lnTo>
                  <a:pt x="2261558" y="87610"/>
                </a:lnTo>
                <a:lnTo>
                  <a:pt x="2261558" y="168621"/>
                </a:lnTo>
                <a:cubicBezTo>
                  <a:pt x="2261390" y="169279"/>
                  <a:pt x="2260104" y="170185"/>
                  <a:pt x="2257699" y="171339"/>
                </a:cubicBezTo>
                <a:cubicBezTo>
                  <a:pt x="2255293" y="172494"/>
                  <a:pt x="2252377" y="173548"/>
                  <a:pt x="2248949" y="174503"/>
                </a:cubicBezTo>
                <a:cubicBezTo>
                  <a:pt x="2245522" y="175457"/>
                  <a:pt x="2242190" y="175963"/>
                  <a:pt x="2238956" y="176022"/>
                </a:cubicBezTo>
                <a:lnTo>
                  <a:pt x="2234555" y="176022"/>
                </a:lnTo>
                <a:lnTo>
                  <a:pt x="2234555" y="160220"/>
                </a:lnTo>
                <a:lnTo>
                  <a:pt x="2209952" y="160220"/>
                </a:lnTo>
                <a:lnTo>
                  <a:pt x="2209952" y="174021"/>
                </a:lnTo>
                <a:cubicBezTo>
                  <a:pt x="2209768" y="175717"/>
                  <a:pt x="2207585" y="177626"/>
                  <a:pt x="2203401" y="179747"/>
                </a:cubicBezTo>
                <a:cubicBezTo>
                  <a:pt x="2199217" y="181868"/>
                  <a:pt x="2194133" y="183027"/>
                  <a:pt x="2188149" y="183222"/>
                </a:cubicBezTo>
                <a:lnTo>
                  <a:pt x="2183949" y="183222"/>
                </a:lnTo>
                <a:lnTo>
                  <a:pt x="2183949" y="30403"/>
                </a:lnTo>
                <a:lnTo>
                  <a:pt x="2209152" y="40805"/>
                </a:lnTo>
                <a:cubicBezTo>
                  <a:pt x="2209652" y="35016"/>
                  <a:pt x="2210102" y="28641"/>
                  <a:pt x="2210502" y="21677"/>
                </a:cubicBezTo>
                <a:cubicBezTo>
                  <a:pt x="2210902" y="14714"/>
                  <a:pt x="2211252" y="8288"/>
                  <a:pt x="2211552" y="2400"/>
                </a:cubicBezTo>
                <a:lnTo>
                  <a:pt x="2250157" y="11601"/>
                </a:lnTo>
                <a:cubicBezTo>
                  <a:pt x="2249661" y="13385"/>
                  <a:pt x="2248702" y="14668"/>
                  <a:pt x="2247282" y="15451"/>
                </a:cubicBezTo>
                <a:cubicBezTo>
                  <a:pt x="2245860" y="16235"/>
                  <a:pt x="2243952" y="16618"/>
                  <a:pt x="2241556" y="16602"/>
                </a:cubicBezTo>
                <a:cubicBezTo>
                  <a:pt x="2238455" y="20210"/>
                  <a:pt x="2234905" y="24244"/>
                  <a:pt x="2230904" y="28703"/>
                </a:cubicBezTo>
                <a:cubicBezTo>
                  <a:pt x="2226904" y="33162"/>
                  <a:pt x="2223054" y="37396"/>
                  <a:pt x="2219353" y="41405"/>
                </a:cubicBezTo>
                <a:lnTo>
                  <a:pt x="2232555" y="41405"/>
                </a:lnTo>
                <a:lnTo>
                  <a:pt x="2244956" y="27603"/>
                </a:lnTo>
                <a:lnTo>
                  <a:pt x="2269559" y="47005"/>
                </a:lnTo>
                <a:cubicBezTo>
                  <a:pt x="2268864" y="47914"/>
                  <a:pt x="2267855" y="48747"/>
                  <a:pt x="2266534" y="49506"/>
                </a:cubicBezTo>
                <a:cubicBezTo>
                  <a:pt x="2265213" y="50264"/>
                  <a:pt x="2263554" y="50898"/>
                  <a:pt x="2261558" y="51406"/>
                </a:cubicBezTo>
                <a:lnTo>
                  <a:pt x="2261558" y="84810"/>
                </a:lnTo>
                <a:cubicBezTo>
                  <a:pt x="2266372" y="73921"/>
                  <a:pt x="2270897" y="61145"/>
                  <a:pt x="2275135" y="46480"/>
                </a:cubicBezTo>
                <a:cubicBezTo>
                  <a:pt x="2279373" y="31816"/>
                  <a:pt x="2282648" y="16989"/>
                  <a:pt x="2284961" y="2000"/>
                </a:cubicBezTo>
                <a:close/>
                <a:moveTo>
                  <a:pt x="1853729" y="1800"/>
                </a:moveTo>
                <a:lnTo>
                  <a:pt x="1888109" y="5000"/>
                </a:lnTo>
                <a:cubicBezTo>
                  <a:pt x="1887938" y="6504"/>
                  <a:pt x="1887279" y="7746"/>
                  <a:pt x="1886134" y="8726"/>
                </a:cubicBezTo>
                <a:cubicBezTo>
                  <a:pt x="1884987" y="9705"/>
                  <a:pt x="1883179" y="10397"/>
                  <a:pt x="1880708" y="10801"/>
                </a:cubicBezTo>
                <a:lnTo>
                  <a:pt x="1880708" y="161020"/>
                </a:lnTo>
                <a:cubicBezTo>
                  <a:pt x="1880842" y="167146"/>
                  <a:pt x="1880107" y="172362"/>
                  <a:pt x="1878501" y="176666"/>
                </a:cubicBezTo>
                <a:cubicBezTo>
                  <a:pt x="1876896" y="180970"/>
                  <a:pt x="1873612" y="184408"/>
                  <a:pt x="1868652" y="186978"/>
                </a:cubicBezTo>
                <a:cubicBezTo>
                  <a:pt x="1863691" y="189549"/>
                  <a:pt x="1856245" y="191297"/>
                  <a:pt x="1846314" y="192224"/>
                </a:cubicBezTo>
                <a:cubicBezTo>
                  <a:pt x="1845963" y="187836"/>
                  <a:pt x="1845412" y="184060"/>
                  <a:pt x="1844660" y="180897"/>
                </a:cubicBezTo>
                <a:cubicBezTo>
                  <a:pt x="1843909" y="177734"/>
                  <a:pt x="1842656" y="175109"/>
                  <a:pt x="1840903" y="173021"/>
                </a:cubicBezTo>
                <a:cubicBezTo>
                  <a:pt x="1839229" y="170925"/>
                  <a:pt x="1836981" y="169116"/>
                  <a:pt x="1834158" y="167595"/>
                </a:cubicBezTo>
                <a:cubicBezTo>
                  <a:pt x="1831336" y="166074"/>
                  <a:pt x="1827190" y="164816"/>
                  <a:pt x="1821719" y="163820"/>
                </a:cubicBezTo>
                <a:lnTo>
                  <a:pt x="1821719" y="161220"/>
                </a:lnTo>
                <a:cubicBezTo>
                  <a:pt x="1821971" y="161237"/>
                  <a:pt x="1824000" y="161358"/>
                  <a:pt x="1827806" y="161583"/>
                </a:cubicBezTo>
                <a:cubicBezTo>
                  <a:pt x="1831612" y="161807"/>
                  <a:pt x="1835686" y="162032"/>
                  <a:pt x="1840026" y="162257"/>
                </a:cubicBezTo>
                <a:cubicBezTo>
                  <a:pt x="1844367" y="162482"/>
                  <a:pt x="1847465" y="162603"/>
                  <a:pt x="1849320" y="162620"/>
                </a:cubicBezTo>
                <a:cubicBezTo>
                  <a:pt x="1850994" y="162620"/>
                  <a:pt x="1852155" y="162320"/>
                  <a:pt x="1852802" y="161720"/>
                </a:cubicBezTo>
                <a:cubicBezTo>
                  <a:pt x="1853450" y="161120"/>
                  <a:pt x="1853759" y="160220"/>
                  <a:pt x="1853729" y="159019"/>
                </a:cubicBezTo>
                <a:close/>
                <a:moveTo>
                  <a:pt x="3709978" y="1400"/>
                </a:moveTo>
                <a:lnTo>
                  <a:pt x="3744782" y="4200"/>
                </a:lnTo>
                <a:cubicBezTo>
                  <a:pt x="3744648" y="5704"/>
                  <a:pt x="3744065" y="6946"/>
                  <a:pt x="3743032" y="7926"/>
                </a:cubicBezTo>
                <a:cubicBezTo>
                  <a:pt x="3741998" y="8905"/>
                  <a:pt x="3740114" y="9597"/>
                  <a:pt x="3737381" y="10001"/>
                </a:cubicBezTo>
                <a:lnTo>
                  <a:pt x="3737381" y="48406"/>
                </a:lnTo>
                <a:lnTo>
                  <a:pt x="3741781" y="48406"/>
                </a:lnTo>
                <a:lnTo>
                  <a:pt x="3753583" y="29203"/>
                </a:lnTo>
                <a:cubicBezTo>
                  <a:pt x="3753700" y="29312"/>
                  <a:pt x="3754910" y="30539"/>
                  <a:pt x="3757213" y="32885"/>
                </a:cubicBezTo>
                <a:cubicBezTo>
                  <a:pt x="3759516" y="35231"/>
                  <a:pt x="3762208" y="38044"/>
                  <a:pt x="3765288" y="41323"/>
                </a:cubicBezTo>
                <a:cubicBezTo>
                  <a:pt x="3768369" y="44603"/>
                  <a:pt x="3771134" y="47697"/>
                  <a:pt x="3773586" y="50606"/>
                </a:cubicBezTo>
                <a:cubicBezTo>
                  <a:pt x="3772785" y="34971"/>
                  <a:pt x="3772385" y="18835"/>
                  <a:pt x="3772385" y="2200"/>
                </a:cubicBezTo>
                <a:lnTo>
                  <a:pt x="3809390" y="5800"/>
                </a:lnTo>
                <a:cubicBezTo>
                  <a:pt x="3809328" y="7130"/>
                  <a:pt x="3808752" y="8321"/>
                  <a:pt x="3807664" y="9376"/>
                </a:cubicBezTo>
                <a:cubicBezTo>
                  <a:pt x="3806577" y="10430"/>
                  <a:pt x="3804752" y="11172"/>
                  <a:pt x="3802189" y="11601"/>
                </a:cubicBezTo>
                <a:cubicBezTo>
                  <a:pt x="3801964" y="20810"/>
                  <a:pt x="3801914" y="29895"/>
                  <a:pt x="3802039" y="38854"/>
                </a:cubicBezTo>
                <a:cubicBezTo>
                  <a:pt x="3802164" y="47814"/>
                  <a:pt x="3802614" y="56598"/>
                  <a:pt x="3803389" y="65208"/>
                </a:cubicBezTo>
                <a:lnTo>
                  <a:pt x="3818191" y="63607"/>
                </a:lnTo>
                <a:lnTo>
                  <a:pt x="3827992" y="48206"/>
                </a:lnTo>
                <a:cubicBezTo>
                  <a:pt x="3826480" y="48114"/>
                  <a:pt x="3824904" y="47747"/>
                  <a:pt x="3823266" y="47105"/>
                </a:cubicBezTo>
                <a:cubicBezTo>
                  <a:pt x="3821629" y="46464"/>
                  <a:pt x="3820004" y="45497"/>
                  <a:pt x="3818391" y="44205"/>
                </a:cubicBezTo>
                <a:cubicBezTo>
                  <a:pt x="3817682" y="38417"/>
                  <a:pt x="3816149" y="32741"/>
                  <a:pt x="3813790" y="27178"/>
                </a:cubicBezTo>
                <a:cubicBezTo>
                  <a:pt x="3811432" y="21615"/>
                  <a:pt x="3808898" y="16689"/>
                  <a:pt x="3806190" y="12401"/>
                </a:cubicBezTo>
                <a:lnTo>
                  <a:pt x="3807790" y="11401"/>
                </a:lnTo>
                <a:cubicBezTo>
                  <a:pt x="3822104" y="13456"/>
                  <a:pt x="3831902" y="17014"/>
                  <a:pt x="3837186" y="22076"/>
                </a:cubicBezTo>
                <a:cubicBezTo>
                  <a:pt x="3842470" y="27139"/>
                  <a:pt x="3844564" y="32179"/>
                  <a:pt x="3843468" y="37197"/>
                </a:cubicBezTo>
                <a:cubicBezTo>
                  <a:pt x="3842373" y="42215"/>
                  <a:pt x="3839414" y="45684"/>
                  <a:pt x="3834593" y="47605"/>
                </a:cubicBezTo>
                <a:cubicBezTo>
                  <a:pt x="3837556" y="49285"/>
                  <a:pt x="3841182" y="51427"/>
                  <a:pt x="3845470" y="54031"/>
                </a:cubicBezTo>
                <a:cubicBezTo>
                  <a:pt x="3849757" y="56636"/>
                  <a:pt x="3853733" y="59228"/>
                  <a:pt x="3857396" y="61807"/>
                </a:cubicBezTo>
                <a:cubicBezTo>
                  <a:pt x="3857267" y="62912"/>
                  <a:pt x="3856725" y="63803"/>
                  <a:pt x="3855770" y="64483"/>
                </a:cubicBezTo>
                <a:cubicBezTo>
                  <a:pt x="3854816" y="65162"/>
                  <a:pt x="3853624" y="65604"/>
                  <a:pt x="3852195" y="65808"/>
                </a:cubicBezTo>
                <a:lnTo>
                  <a:pt x="3803989" y="70808"/>
                </a:lnTo>
                <a:cubicBezTo>
                  <a:pt x="3804681" y="77413"/>
                  <a:pt x="3805648" y="83806"/>
                  <a:pt x="3806890" y="89986"/>
                </a:cubicBezTo>
                <a:cubicBezTo>
                  <a:pt x="3808131" y="96166"/>
                  <a:pt x="3809698" y="102108"/>
                  <a:pt x="3811590" y="107813"/>
                </a:cubicBezTo>
                <a:cubicBezTo>
                  <a:pt x="3814186" y="102096"/>
                  <a:pt x="3816495" y="96428"/>
                  <a:pt x="3818516" y="90811"/>
                </a:cubicBezTo>
                <a:cubicBezTo>
                  <a:pt x="3820537" y="85193"/>
                  <a:pt x="3822296" y="79726"/>
                  <a:pt x="3823792" y="74409"/>
                </a:cubicBezTo>
                <a:lnTo>
                  <a:pt x="3859996" y="88811"/>
                </a:lnTo>
                <a:cubicBezTo>
                  <a:pt x="3859550" y="89840"/>
                  <a:pt x="3858742" y="90682"/>
                  <a:pt x="3857571" y="91336"/>
                </a:cubicBezTo>
                <a:cubicBezTo>
                  <a:pt x="3856400" y="91990"/>
                  <a:pt x="3854541" y="92282"/>
                  <a:pt x="3851995" y="92211"/>
                </a:cubicBezTo>
                <a:cubicBezTo>
                  <a:pt x="3848603" y="99333"/>
                  <a:pt x="3844686" y="106492"/>
                  <a:pt x="3840244" y="113689"/>
                </a:cubicBezTo>
                <a:cubicBezTo>
                  <a:pt x="3835802" y="120885"/>
                  <a:pt x="3830784" y="127995"/>
                  <a:pt x="3825192" y="135016"/>
                </a:cubicBezTo>
                <a:cubicBezTo>
                  <a:pt x="3826988" y="137525"/>
                  <a:pt x="3828946" y="139959"/>
                  <a:pt x="3831068" y="142317"/>
                </a:cubicBezTo>
                <a:cubicBezTo>
                  <a:pt x="3833189" y="144676"/>
                  <a:pt x="3835498" y="146910"/>
                  <a:pt x="3837994" y="149018"/>
                </a:cubicBezTo>
                <a:cubicBezTo>
                  <a:pt x="3839356" y="150331"/>
                  <a:pt x="3840531" y="150956"/>
                  <a:pt x="3841519" y="150893"/>
                </a:cubicBezTo>
                <a:cubicBezTo>
                  <a:pt x="3842506" y="150831"/>
                  <a:pt x="3843532" y="150006"/>
                  <a:pt x="3844594" y="148418"/>
                </a:cubicBezTo>
                <a:cubicBezTo>
                  <a:pt x="3846503" y="145543"/>
                  <a:pt x="3848836" y="141692"/>
                  <a:pt x="3851595" y="136867"/>
                </a:cubicBezTo>
                <a:cubicBezTo>
                  <a:pt x="3854354" y="132041"/>
                  <a:pt x="3856888" y="127290"/>
                  <a:pt x="3859196" y="122615"/>
                </a:cubicBezTo>
                <a:lnTo>
                  <a:pt x="3860996" y="123015"/>
                </a:lnTo>
                <a:lnTo>
                  <a:pt x="3855596" y="159019"/>
                </a:lnTo>
                <a:cubicBezTo>
                  <a:pt x="3859471" y="166170"/>
                  <a:pt x="3861772" y="171871"/>
                  <a:pt x="3862497" y="176122"/>
                </a:cubicBezTo>
                <a:cubicBezTo>
                  <a:pt x="3863222" y="180372"/>
                  <a:pt x="3862522" y="183472"/>
                  <a:pt x="3860396" y="185423"/>
                </a:cubicBezTo>
                <a:cubicBezTo>
                  <a:pt x="3856355" y="188819"/>
                  <a:pt x="3851814" y="190316"/>
                  <a:pt x="3846772" y="189912"/>
                </a:cubicBezTo>
                <a:cubicBezTo>
                  <a:pt x="3841731" y="189508"/>
                  <a:pt x="3836834" y="188027"/>
                  <a:pt x="3832082" y="185467"/>
                </a:cubicBezTo>
                <a:cubicBezTo>
                  <a:pt x="3827329" y="182908"/>
                  <a:pt x="3823366" y="180092"/>
                  <a:pt x="3820191" y="177022"/>
                </a:cubicBezTo>
                <a:cubicBezTo>
                  <a:pt x="3816999" y="173921"/>
                  <a:pt x="3814032" y="170721"/>
                  <a:pt x="3811290" y="167420"/>
                </a:cubicBezTo>
                <a:cubicBezTo>
                  <a:pt x="3808548" y="164120"/>
                  <a:pt x="3805981" y="160720"/>
                  <a:pt x="3803589" y="157219"/>
                </a:cubicBezTo>
                <a:cubicBezTo>
                  <a:pt x="3796196" y="163749"/>
                  <a:pt x="3788029" y="169742"/>
                  <a:pt x="3779086" y="175196"/>
                </a:cubicBezTo>
                <a:cubicBezTo>
                  <a:pt x="3770143" y="180651"/>
                  <a:pt x="3760376" y="185394"/>
                  <a:pt x="3749782" y="189423"/>
                </a:cubicBezTo>
                <a:lnTo>
                  <a:pt x="3748182" y="187623"/>
                </a:lnTo>
                <a:cubicBezTo>
                  <a:pt x="3757375" y="181072"/>
                  <a:pt x="3765743" y="173771"/>
                  <a:pt x="3773285" y="165720"/>
                </a:cubicBezTo>
                <a:cubicBezTo>
                  <a:pt x="3780828" y="157669"/>
                  <a:pt x="3787596" y="149168"/>
                  <a:pt x="3793588" y="140217"/>
                </a:cubicBezTo>
                <a:cubicBezTo>
                  <a:pt x="3788737" y="130299"/>
                  <a:pt x="3784887" y="119781"/>
                  <a:pt x="3782036" y="108663"/>
                </a:cubicBezTo>
                <a:cubicBezTo>
                  <a:pt x="3779186" y="97545"/>
                  <a:pt x="3777036" y="85927"/>
                  <a:pt x="3775586" y="73809"/>
                </a:cubicBezTo>
                <a:lnTo>
                  <a:pt x="3751583" y="76409"/>
                </a:lnTo>
                <a:lnTo>
                  <a:pt x="3749382" y="71008"/>
                </a:lnTo>
                <a:lnTo>
                  <a:pt x="3774986" y="68208"/>
                </a:lnTo>
                <a:cubicBezTo>
                  <a:pt x="3774777" y="65412"/>
                  <a:pt x="3774544" y="62603"/>
                  <a:pt x="3774286" y="59782"/>
                </a:cubicBezTo>
                <a:cubicBezTo>
                  <a:pt x="3774027" y="56961"/>
                  <a:pt x="3773794" y="54102"/>
                  <a:pt x="3773586" y="51206"/>
                </a:cubicBezTo>
                <a:cubicBezTo>
                  <a:pt x="3773356" y="52198"/>
                  <a:pt x="3772764" y="52914"/>
                  <a:pt x="3771810" y="53356"/>
                </a:cubicBezTo>
                <a:cubicBezTo>
                  <a:pt x="3770856" y="53798"/>
                  <a:pt x="3769714" y="54015"/>
                  <a:pt x="3768385" y="54006"/>
                </a:cubicBezTo>
                <a:lnTo>
                  <a:pt x="3737381" y="54006"/>
                </a:lnTo>
                <a:lnTo>
                  <a:pt x="3737381" y="92611"/>
                </a:lnTo>
                <a:lnTo>
                  <a:pt x="3746782" y="82810"/>
                </a:lnTo>
                <a:lnTo>
                  <a:pt x="3770385" y="100612"/>
                </a:lnTo>
                <a:cubicBezTo>
                  <a:pt x="3769889" y="101241"/>
                  <a:pt x="3769131" y="101883"/>
                  <a:pt x="3768110" y="102537"/>
                </a:cubicBezTo>
                <a:cubicBezTo>
                  <a:pt x="3767089" y="103192"/>
                  <a:pt x="3765780" y="103683"/>
                  <a:pt x="3764184" y="104013"/>
                </a:cubicBezTo>
                <a:lnTo>
                  <a:pt x="3764184" y="167220"/>
                </a:lnTo>
                <a:cubicBezTo>
                  <a:pt x="3764016" y="167949"/>
                  <a:pt x="3762730" y="168937"/>
                  <a:pt x="3760324" y="170184"/>
                </a:cubicBezTo>
                <a:cubicBezTo>
                  <a:pt x="3757919" y="171431"/>
                  <a:pt x="3755003" y="172567"/>
                  <a:pt x="3751575" y="173592"/>
                </a:cubicBezTo>
                <a:cubicBezTo>
                  <a:pt x="3748148" y="174616"/>
                  <a:pt x="3744816" y="175160"/>
                  <a:pt x="3741581" y="175221"/>
                </a:cubicBezTo>
                <a:lnTo>
                  <a:pt x="3736781" y="175221"/>
                </a:lnTo>
                <a:lnTo>
                  <a:pt x="3736781" y="163420"/>
                </a:lnTo>
                <a:lnTo>
                  <a:pt x="3708777" y="163420"/>
                </a:lnTo>
                <a:lnTo>
                  <a:pt x="3708777" y="176022"/>
                </a:lnTo>
                <a:cubicBezTo>
                  <a:pt x="3708727" y="177134"/>
                  <a:pt x="3706777" y="178659"/>
                  <a:pt x="3702927" y="180597"/>
                </a:cubicBezTo>
                <a:cubicBezTo>
                  <a:pt x="3699076" y="182535"/>
                  <a:pt x="3693626" y="183610"/>
                  <a:pt x="3686574" y="183823"/>
                </a:cubicBezTo>
                <a:lnTo>
                  <a:pt x="3681574" y="183823"/>
                </a:lnTo>
                <a:lnTo>
                  <a:pt x="3681574" y="84210"/>
                </a:lnTo>
                <a:lnTo>
                  <a:pt x="3709978" y="94611"/>
                </a:lnTo>
                <a:close/>
                <a:moveTo>
                  <a:pt x="2008432" y="1400"/>
                </a:moveTo>
                <a:cubicBezTo>
                  <a:pt x="2025147" y="3455"/>
                  <a:pt x="2036760" y="7420"/>
                  <a:pt x="2043270" y="13295"/>
                </a:cubicBezTo>
                <a:cubicBezTo>
                  <a:pt x="2049781" y="19170"/>
                  <a:pt x="2052612" y="25122"/>
                  <a:pt x="2051762" y="31153"/>
                </a:cubicBezTo>
                <a:cubicBezTo>
                  <a:pt x="2050912" y="37184"/>
                  <a:pt x="2047805" y="41462"/>
                  <a:pt x="2042439" y="43986"/>
                </a:cubicBezTo>
                <a:cubicBezTo>
                  <a:pt x="2037073" y="46511"/>
                  <a:pt x="2030871" y="45450"/>
                  <a:pt x="2023834" y="40805"/>
                </a:cubicBezTo>
                <a:cubicBezTo>
                  <a:pt x="2022721" y="33716"/>
                  <a:pt x="2020595" y="26840"/>
                  <a:pt x="2017458" y="20177"/>
                </a:cubicBezTo>
                <a:cubicBezTo>
                  <a:pt x="2014320" y="13514"/>
                  <a:pt x="2010844" y="7588"/>
                  <a:pt x="2007031" y="2400"/>
                </a:cubicBezTo>
                <a:close/>
                <a:moveTo>
                  <a:pt x="1286456" y="1400"/>
                </a:moveTo>
                <a:lnTo>
                  <a:pt x="1321860" y="4200"/>
                </a:lnTo>
                <a:cubicBezTo>
                  <a:pt x="1321718" y="5504"/>
                  <a:pt x="1321202" y="6596"/>
                  <a:pt x="1320310" y="7475"/>
                </a:cubicBezTo>
                <a:cubicBezTo>
                  <a:pt x="1319418" y="8355"/>
                  <a:pt x="1317801" y="8996"/>
                  <a:pt x="1315459" y="9401"/>
                </a:cubicBezTo>
                <a:lnTo>
                  <a:pt x="1315459" y="35604"/>
                </a:lnTo>
                <a:lnTo>
                  <a:pt x="1320660" y="35604"/>
                </a:lnTo>
                <a:lnTo>
                  <a:pt x="1334262" y="17602"/>
                </a:lnTo>
                <a:cubicBezTo>
                  <a:pt x="1334533" y="17810"/>
                  <a:pt x="1336741" y="19594"/>
                  <a:pt x="1340888" y="22952"/>
                </a:cubicBezTo>
                <a:cubicBezTo>
                  <a:pt x="1345034" y="26311"/>
                  <a:pt x="1349493" y="29995"/>
                  <a:pt x="1354264" y="34004"/>
                </a:cubicBezTo>
                <a:cubicBezTo>
                  <a:pt x="1358173" y="28995"/>
                  <a:pt x="1361807" y="24061"/>
                  <a:pt x="1365166" y="19202"/>
                </a:cubicBezTo>
                <a:cubicBezTo>
                  <a:pt x="1368524" y="14343"/>
                  <a:pt x="1371558" y="9609"/>
                  <a:pt x="1374267" y="5000"/>
                </a:cubicBezTo>
                <a:lnTo>
                  <a:pt x="1405371" y="25203"/>
                </a:lnTo>
                <a:cubicBezTo>
                  <a:pt x="1404616" y="26328"/>
                  <a:pt x="1403575" y="27078"/>
                  <a:pt x="1402245" y="27453"/>
                </a:cubicBezTo>
                <a:cubicBezTo>
                  <a:pt x="1400916" y="27828"/>
                  <a:pt x="1399024" y="27678"/>
                  <a:pt x="1396569" y="27003"/>
                </a:cubicBezTo>
                <a:cubicBezTo>
                  <a:pt x="1390625" y="34633"/>
                  <a:pt x="1383987" y="42376"/>
                  <a:pt x="1376655" y="50231"/>
                </a:cubicBezTo>
                <a:cubicBezTo>
                  <a:pt x="1369322" y="58086"/>
                  <a:pt x="1361259" y="65879"/>
                  <a:pt x="1352464" y="73609"/>
                </a:cubicBezTo>
                <a:lnTo>
                  <a:pt x="1372267" y="73609"/>
                </a:lnTo>
                <a:lnTo>
                  <a:pt x="1386268" y="55606"/>
                </a:lnTo>
                <a:cubicBezTo>
                  <a:pt x="1386404" y="55706"/>
                  <a:pt x="1387877" y="56862"/>
                  <a:pt x="1390687" y="59074"/>
                </a:cubicBezTo>
                <a:cubicBezTo>
                  <a:pt x="1393498" y="61285"/>
                  <a:pt x="1396830" y="63952"/>
                  <a:pt x="1400685" y="67075"/>
                </a:cubicBezTo>
                <a:cubicBezTo>
                  <a:pt x="1404540" y="70197"/>
                  <a:pt x="1408102" y="73175"/>
                  <a:pt x="1411371" y="76009"/>
                </a:cubicBezTo>
                <a:cubicBezTo>
                  <a:pt x="1411051" y="77105"/>
                  <a:pt x="1410392" y="77913"/>
                  <a:pt x="1409396" y="78434"/>
                </a:cubicBezTo>
                <a:cubicBezTo>
                  <a:pt x="1408400" y="78955"/>
                  <a:pt x="1407192" y="79214"/>
                  <a:pt x="1405771" y="79209"/>
                </a:cubicBezTo>
                <a:lnTo>
                  <a:pt x="1346063" y="79209"/>
                </a:lnTo>
                <a:cubicBezTo>
                  <a:pt x="1339458" y="84727"/>
                  <a:pt x="1332516" y="90144"/>
                  <a:pt x="1325236" y="95461"/>
                </a:cubicBezTo>
                <a:cubicBezTo>
                  <a:pt x="1317955" y="100779"/>
                  <a:pt x="1310363" y="105896"/>
                  <a:pt x="1302458" y="110813"/>
                </a:cubicBezTo>
                <a:lnTo>
                  <a:pt x="1302458" y="131016"/>
                </a:lnTo>
                <a:cubicBezTo>
                  <a:pt x="1313922" y="125640"/>
                  <a:pt x="1324898" y="119639"/>
                  <a:pt x="1335387" y="113014"/>
                </a:cubicBezTo>
                <a:cubicBezTo>
                  <a:pt x="1345876" y="106388"/>
                  <a:pt x="1354302" y="100187"/>
                  <a:pt x="1360665" y="94411"/>
                </a:cubicBezTo>
                <a:lnTo>
                  <a:pt x="1389569" y="116814"/>
                </a:lnTo>
                <a:cubicBezTo>
                  <a:pt x="1388429" y="117935"/>
                  <a:pt x="1386742" y="118594"/>
                  <a:pt x="1384509" y="118789"/>
                </a:cubicBezTo>
                <a:cubicBezTo>
                  <a:pt x="1382276" y="118985"/>
                  <a:pt x="1379462" y="118594"/>
                  <a:pt x="1376067" y="117614"/>
                </a:cubicBezTo>
                <a:cubicBezTo>
                  <a:pt x="1366762" y="121369"/>
                  <a:pt x="1355668" y="124911"/>
                  <a:pt x="1342788" y="128241"/>
                </a:cubicBezTo>
                <a:cubicBezTo>
                  <a:pt x="1329907" y="131570"/>
                  <a:pt x="1316464" y="134362"/>
                  <a:pt x="1302458" y="136617"/>
                </a:cubicBezTo>
                <a:lnTo>
                  <a:pt x="1302458" y="156419"/>
                </a:lnTo>
                <a:cubicBezTo>
                  <a:pt x="1302358" y="158386"/>
                  <a:pt x="1303058" y="159753"/>
                  <a:pt x="1304558" y="160520"/>
                </a:cubicBezTo>
                <a:cubicBezTo>
                  <a:pt x="1306058" y="161286"/>
                  <a:pt x="1308959" y="161653"/>
                  <a:pt x="1313259" y="161620"/>
                </a:cubicBezTo>
                <a:lnTo>
                  <a:pt x="1343863" y="161620"/>
                </a:lnTo>
                <a:cubicBezTo>
                  <a:pt x="1348455" y="161616"/>
                  <a:pt x="1352772" y="161574"/>
                  <a:pt x="1356815" y="161495"/>
                </a:cubicBezTo>
                <a:cubicBezTo>
                  <a:pt x="1360857" y="161416"/>
                  <a:pt x="1364074" y="161324"/>
                  <a:pt x="1366466" y="161220"/>
                </a:cubicBezTo>
                <a:cubicBezTo>
                  <a:pt x="1368433" y="161136"/>
                  <a:pt x="1370050" y="160853"/>
                  <a:pt x="1371316" y="160370"/>
                </a:cubicBezTo>
                <a:cubicBezTo>
                  <a:pt x="1372583" y="159886"/>
                  <a:pt x="1373700" y="159103"/>
                  <a:pt x="1374667" y="158019"/>
                </a:cubicBezTo>
                <a:cubicBezTo>
                  <a:pt x="1376246" y="156240"/>
                  <a:pt x="1378038" y="153398"/>
                  <a:pt x="1380043" y="149493"/>
                </a:cubicBezTo>
                <a:cubicBezTo>
                  <a:pt x="1382047" y="145589"/>
                  <a:pt x="1384389" y="140496"/>
                  <a:pt x="1387068" y="134216"/>
                </a:cubicBezTo>
                <a:lnTo>
                  <a:pt x="1389155" y="134216"/>
                </a:lnTo>
                <a:lnTo>
                  <a:pt x="1389769" y="158619"/>
                </a:lnTo>
                <a:cubicBezTo>
                  <a:pt x="1394278" y="160070"/>
                  <a:pt x="1397361" y="161670"/>
                  <a:pt x="1399020" y="163420"/>
                </a:cubicBezTo>
                <a:cubicBezTo>
                  <a:pt x="1400678" y="165170"/>
                  <a:pt x="1401462" y="167370"/>
                  <a:pt x="1401370" y="170021"/>
                </a:cubicBezTo>
                <a:cubicBezTo>
                  <a:pt x="1401531" y="174263"/>
                  <a:pt x="1399942" y="177646"/>
                  <a:pt x="1396603" y="180170"/>
                </a:cubicBezTo>
                <a:cubicBezTo>
                  <a:pt x="1393264" y="182694"/>
                  <a:pt x="1387207" y="184507"/>
                  <a:pt x="1378434" y="185608"/>
                </a:cubicBezTo>
                <a:cubicBezTo>
                  <a:pt x="1369661" y="186709"/>
                  <a:pt x="1357204" y="187248"/>
                  <a:pt x="1341063" y="187223"/>
                </a:cubicBezTo>
                <a:lnTo>
                  <a:pt x="1310859" y="187223"/>
                </a:lnTo>
                <a:cubicBezTo>
                  <a:pt x="1297161" y="187498"/>
                  <a:pt x="1287552" y="186048"/>
                  <a:pt x="1282030" y="182872"/>
                </a:cubicBezTo>
                <a:cubicBezTo>
                  <a:pt x="1276509" y="179697"/>
                  <a:pt x="1273850" y="173146"/>
                  <a:pt x="1274054" y="163220"/>
                </a:cubicBezTo>
                <a:lnTo>
                  <a:pt x="1274054" y="126815"/>
                </a:lnTo>
                <a:cubicBezTo>
                  <a:pt x="1265857" y="130933"/>
                  <a:pt x="1257398" y="134800"/>
                  <a:pt x="1248676" y="138417"/>
                </a:cubicBezTo>
                <a:cubicBezTo>
                  <a:pt x="1239954" y="142034"/>
                  <a:pt x="1230945" y="145301"/>
                  <a:pt x="1221648" y="148218"/>
                </a:cubicBezTo>
                <a:lnTo>
                  <a:pt x="1220248" y="145818"/>
                </a:lnTo>
                <a:cubicBezTo>
                  <a:pt x="1229665" y="141100"/>
                  <a:pt x="1238883" y="135933"/>
                  <a:pt x="1247901" y="130316"/>
                </a:cubicBezTo>
                <a:cubicBezTo>
                  <a:pt x="1256919" y="124698"/>
                  <a:pt x="1265636" y="118731"/>
                  <a:pt x="1274054" y="112414"/>
                </a:cubicBezTo>
                <a:lnTo>
                  <a:pt x="1274054" y="90411"/>
                </a:lnTo>
                <a:lnTo>
                  <a:pt x="1299057" y="92411"/>
                </a:lnTo>
                <a:cubicBezTo>
                  <a:pt x="1304058" y="88011"/>
                  <a:pt x="1308859" y="83610"/>
                  <a:pt x="1313459" y="79209"/>
                </a:cubicBezTo>
                <a:lnTo>
                  <a:pt x="1226648" y="79209"/>
                </a:lnTo>
                <a:lnTo>
                  <a:pt x="1225048" y="73609"/>
                </a:lnTo>
                <a:lnTo>
                  <a:pt x="1286456" y="73609"/>
                </a:lnTo>
                <a:lnTo>
                  <a:pt x="1286456" y="41205"/>
                </a:lnTo>
                <a:lnTo>
                  <a:pt x="1241450" y="41205"/>
                </a:lnTo>
                <a:lnTo>
                  <a:pt x="1239850" y="35604"/>
                </a:lnTo>
                <a:lnTo>
                  <a:pt x="1286456" y="35604"/>
                </a:lnTo>
                <a:close/>
                <a:moveTo>
                  <a:pt x="4295241" y="1212"/>
                </a:moveTo>
                <a:lnTo>
                  <a:pt x="4330246" y="11613"/>
                </a:lnTo>
                <a:cubicBezTo>
                  <a:pt x="4329854" y="12834"/>
                  <a:pt x="4329037" y="13793"/>
                  <a:pt x="4327796" y="14489"/>
                </a:cubicBezTo>
                <a:cubicBezTo>
                  <a:pt x="4326553" y="15185"/>
                  <a:pt x="4324836" y="15493"/>
                  <a:pt x="4322644" y="15414"/>
                </a:cubicBezTo>
                <a:cubicBezTo>
                  <a:pt x="4318856" y="19932"/>
                  <a:pt x="4314331" y="25018"/>
                  <a:pt x="4309068" y="30673"/>
                </a:cubicBezTo>
                <a:cubicBezTo>
                  <a:pt x="4303804" y="36328"/>
                  <a:pt x="4298329" y="41772"/>
                  <a:pt x="4292640" y="47005"/>
                </a:cubicBezTo>
                <a:lnTo>
                  <a:pt x="4304242" y="47005"/>
                </a:lnTo>
                <a:lnTo>
                  <a:pt x="4316844" y="29794"/>
                </a:lnTo>
                <a:cubicBezTo>
                  <a:pt x="4316967" y="29888"/>
                  <a:pt x="4318298" y="30990"/>
                  <a:pt x="4320837" y="33100"/>
                </a:cubicBezTo>
                <a:cubicBezTo>
                  <a:pt x="4323376" y="35210"/>
                  <a:pt x="4326381" y="37765"/>
                  <a:pt x="4329852" y="40764"/>
                </a:cubicBezTo>
                <a:cubicBezTo>
                  <a:pt x="4333325" y="43763"/>
                  <a:pt x="4336523" y="46644"/>
                  <a:pt x="4339446" y="49406"/>
                </a:cubicBezTo>
                <a:cubicBezTo>
                  <a:pt x="4339126" y="50502"/>
                  <a:pt x="4338468" y="51310"/>
                  <a:pt x="4337472" y="51831"/>
                </a:cubicBezTo>
                <a:cubicBezTo>
                  <a:pt x="4336476" y="52352"/>
                  <a:pt x="4335267" y="52610"/>
                  <a:pt x="4333846" y="52606"/>
                </a:cubicBezTo>
                <a:lnTo>
                  <a:pt x="4302242" y="52606"/>
                </a:lnTo>
                <a:lnTo>
                  <a:pt x="4302242" y="88211"/>
                </a:lnTo>
                <a:lnTo>
                  <a:pt x="4304042" y="88211"/>
                </a:lnTo>
                <a:lnTo>
                  <a:pt x="4316244" y="71408"/>
                </a:lnTo>
                <a:cubicBezTo>
                  <a:pt x="4316362" y="71501"/>
                  <a:pt x="4317636" y="72583"/>
                  <a:pt x="4320066" y="74653"/>
                </a:cubicBezTo>
                <a:cubicBezTo>
                  <a:pt x="4322496" y="76724"/>
                  <a:pt x="4325370" y="79228"/>
                  <a:pt x="4328690" y="82165"/>
                </a:cubicBezTo>
                <a:cubicBezTo>
                  <a:pt x="4332008" y="85103"/>
                  <a:pt x="4335061" y="87918"/>
                  <a:pt x="4337846" y="90611"/>
                </a:cubicBezTo>
                <a:cubicBezTo>
                  <a:pt x="4337526" y="91707"/>
                  <a:pt x="4336867" y="92515"/>
                  <a:pt x="4335871" y="93036"/>
                </a:cubicBezTo>
                <a:cubicBezTo>
                  <a:pt x="4334876" y="93557"/>
                  <a:pt x="4333666" y="93815"/>
                  <a:pt x="4332246" y="93811"/>
                </a:cubicBezTo>
                <a:lnTo>
                  <a:pt x="4302242" y="93811"/>
                </a:lnTo>
                <a:lnTo>
                  <a:pt x="4302242" y="132616"/>
                </a:lnTo>
                <a:lnTo>
                  <a:pt x="4304242" y="132616"/>
                </a:lnTo>
                <a:lnTo>
                  <a:pt x="4317244" y="114619"/>
                </a:lnTo>
                <a:cubicBezTo>
                  <a:pt x="4317372" y="114719"/>
                  <a:pt x="4318738" y="115874"/>
                  <a:pt x="4321340" y="118084"/>
                </a:cubicBezTo>
                <a:cubicBezTo>
                  <a:pt x="4323944" y="120294"/>
                  <a:pt x="4327013" y="122959"/>
                  <a:pt x="4330549" y="126081"/>
                </a:cubicBezTo>
                <a:cubicBezTo>
                  <a:pt x="4334086" y="129203"/>
                  <a:pt x="4337318" y="132181"/>
                  <a:pt x="4340247" y="135016"/>
                </a:cubicBezTo>
                <a:cubicBezTo>
                  <a:pt x="4339926" y="136112"/>
                  <a:pt x="4339268" y="136921"/>
                  <a:pt x="4338272" y="137442"/>
                </a:cubicBezTo>
                <a:cubicBezTo>
                  <a:pt x="4337276" y="137963"/>
                  <a:pt x="4336067" y="138221"/>
                  <a:pt x="4334646" y="138217"/>
                </a:cubicBezTo>
                <a:lnTo>
                  <a:pt x="4302242" y="138217"/>
                </a:lnTo>
                <a:lnTo>
                  <a:pt x="4302242" y="184210"/>
                </a:lnTo>
                <a:cubicBezTo>
                  <a:pt x="4302196" y="185202"/>
                  <a:pt x="4300188" y="186569"/>
                  <a:pt x="4296216" y="188311"/>
                </a:cubicBezTo>
                <a:cubicBezTo>
                  <a:pt x="4292245" y="190052"/>
                  <a:pt x="4286586" y="191019"/>
                  <a:pt x="4279239" y="191211"/>
                </a:cubicBezTo>
                <a:lnTo>
                  <a:pt x="4274038" y="191211"/>
                </a:lnTo>
                <a:lnTo>
                  <a:pt x="4274038" y="138217"/>
                </a:lnTo>
                <a:lnTo>
                  <a:pt x="4244635" y="138217"/>
                </a:lnTo>
                <a:lnTo>
                  <a:pt x="4243034" y="132616"/>
                </a:lnTo>
                <a:lnTo>
                  <a:pt x="4274038" y="132616"/>
                </a:lnTo>
                <a:lnTo>
                  <a:pt x="4274038" y="93811"/>
                </a:lnTo>
                <a:lnTo>
                  <a:pt x="4248236" y="93811"/>
                </a:lnTo>
                <a:lnTo>
                  <a:pt x="4246635" y="88211"/>
                </a:lnTo>
                <a:lnTo>
                  <a:pt x="4274038" y="88211"/>
                </a:lnTo>
                <a:lnTo>
                  <a:pt x="4274038" y="52606"/>
                </a:lnTo>
                <a:lnTo>
                  <a:pt x="4259036" y="52606"/>
                </a:lnTo>
                <a:cubicBezTo>
                  <a:pt x="4258620" y="53302"/>
                  <a:pt x="4258003" y="53810"/>
                  <a:pt x="4257186" y="54130"/>
                </a:cubicBezTo>
                <a:cubicBezTo>
                  <a:pt x="4256370" y="54449"/>
                  <a:pt x="4255453" y="54604"/>
                  <a:pt x="4254436" y="54594"/>
                </a:cubicBezTo>
                <a:lnTo>
                  <a:pt x="4237034" y="54594"/>
                </a:lnTo>
                <a:lnTo>
                  <a:pt x="4237034" y="93205"/>
                </a:lnTo>
                <a:cubicBezTo>
                  <a:pt x="4236860" y="93722"/>
                  <a:pt x="4235564" y="94466"/>
                  <a:pt x="4233144" y="95437"/>
                </a:cubicBezTo>
                <a:cubicBezTo>
                  <a:pt x="4230726" y="96407"/>
                  <a:pt x="4227829" y="97299"/>
                  <a:pt x="4224454" y="98114"/>
                </a:cubicBezTo>
                <a:cubicBezTo>
                  <a:pt x="4221080" y="98928"/>
                  <a:pt x="4217872" y="99361"/>
                  <a:pt x="4214831" y="99411"/>
                </a:cubicBezTo>
                <a:lnTo>
                  <a:pt x="4210230" y="99411"/>
                </a:lnTo>
                <a:lnTo>
                  <a:pt x="4210230" y="86998"/>
                </a:lnTo>
                <a:lnTo>
                  <a:pt x="4191228" y="86998"/>
                </a:lnTo>
                <a:cubicBezTo>
                  <a:pt x="4190232" y="90698"/>
                  <a:pt x="4189124" y="94360"/>
                  <a:pt x="4187902" y="97985"/>
                </a:cubicBezTo>
                <a:cubicBezTo>
                  <a:pt x="4186682" y="101610"/>
                  <a:pt x="4185323" y="105223"/>
                  <a:pt x="4183827" y="108823"/>
                </a:cubicBezTo>
                <a:lnTo>
                  <a:pt x="4195428" y="113026"/>
                </a:lnTo>
                <a:lnTo>
                  <a:pt x="4210430" y="113026"/>
                </a:lnTo>
                <a:lnTo>
                  <a:pt x="4222632" y="100016"/>
                </a:lnTo>
                <a:lnTo>
                  <a:pt x="4247235" y="118602"/>
                </a:lnTo>
                <a:cubicBezTo>
                  <a:pt x="4246644" y="119323"/>
                  <a:pt x="4245776" y="120032"/>
                  <a:pt x="4244635" y="120729"/>
                </a:cubicBezTo>
                <a:cubicBezTo>
                  <a:pt x="4243493" y="121425"/>
                  <a:pt x="4242026" y="121984"/>
                  <a:pt x="4240234" y="122406"/>
                </a:cubicBezTo>
                <a:lnTo>
                  <a:pt x="4240234" y="179009"/>
                </a:lnTo>
                <a:cubicBezTo>
                  <a:pt x="4240054" y="179592"/>
                  <a:pt x="4238703" y="180382"/>
                  <a:pt x="4236182" y="181380"/>
                </a:cubicBezTo>
                <a:cubicBezTo>
                  <a:pt x="4233660" y="182378"/>
                  <a:pt x="4230650" y="183286"/>
                  <a:pt x="4227151" y="184106"/>
                </a:cubicBezTo>
                <a:cubicBezTo>
                  <a:pt x="4223652" y="184926"/>
                  <a:pt x="4220345" y="185361"/>
                  <a:pt x="4217232" y="185410"/>
                </a:cubicBezTo>
                <a:lnTo>
                  <a:pt x="4212431" y="185410"/>
                </a:lnTo>
                <a:lnTo>
                  <a:pt x="4212431" y="172009"/>
                </a:lnTo>
                <a:lnTo>
                  <a:pt x="4192828" y="172009"/>
                </a:lnTo>
                <a:lnTo>
                  <a:pt x="4192828" y="182210"/>
                </a:lnTo>
                <a:cubicBezTo>
                  <a:pt x="4192782" y="183306"/>
                  <a:pt x="4190974" y="184764"/>
                  <a:pt x="4187402" y="186585"/>
                </a:cubicBezTo>
                <a:cubicBezTo>
                  <a:pt x="4183832" y="188406"/>
                  <a:pt x="4178772" y="189415"/>
                  <a:pt x="4172226" y="189611"/>
                </a:cubicBezTo>
                <a:lnTo>
                  <a:pt x="4167625" y="189611"/>
                </a:lnTo>
                <a:lnTo>
                  <a:pt x="4167625" y="135816"/>
                </a:lnTo>
                <a:cubicBezTo>
                  <a:pt x="4165033" y="139118"/>
                  <a:pt x="4162216" y="142319"/>
                  <a:pt x="4159174" y="145421"/>
                </a:cubicBezTo>
                <a:cubicBezTo>
                  <a:pt x="4156132" y="148523"/>
                  <a:pt x="4152815" y="151524"/>
                  <a:pt x="4149223" y="154426"/>
                </a:cubicBezTo>
                <a:lnTo>
                  <a:pt x="4146822" y="151825"/>
                </a:lnTo>
                <a:cubicBezTo>
                  <a:pt x="4152948" y="141396"/>
                  <a:pt x="4157699" y="130743"/>
                  <a:pt x="4161074" y="119866"/>
                </a:cubicBezTo>
                <a:cubicBezTo>
                  <a:pt x="4164450" y="108990"/>
                  <a:pt x="4166900" y="98034"/>
                  <a:pt x="4168425" y="86998"/>
                </a:cubicBezTo>
                <a:lnTo>
                  <a:pt x="4152423" y="86998"/>
                </a:lnTo>
                <a:lnTo>
                  <a:pt x="4150623" y="81422"/>
                </a:lnTo>
                <a:lnTo>
                  <a:pt x="4169025" y="81422"/>
                </a:lnTo>
                <a:cubicBezTo>
                  <a:pt x="4169521" y="76913"/>
                  <a:pt x="4169930" y="72417"/>
                  <a:pt x="4170250" y="67933"/>
                </a:cubicBezTo>
                <a:cubicBezTo>
                  <a:pt x="4170572" y="63449"/>
                  <a:pt x="4170830" y="59003"/>
                  <a:pt x="4171026" y="54594"/>
                </a:cubicBezTo>
                <a:lnTo>
                  <a:pt x="4148823" y="54594"/>
                </a:lnTo>
                <a:lnTo>
                  <a:pt x="4147222" y="49018"/>
                </a:lnTo>
                <a:lnTo>
                  <a:pt x="4171226" y="49018"/>
                </a:lnTo>
                <a:cubicBezTo>
                  <a:pt x="4171322" y="44709"/>
                  <a:pt x="4171380" y="40413"/>
                  <a:pt x="4171400" y="36129"/>
                </a:cubicBezTo>
                <a:cubicBezTo>
                  <a:pt x="4171422" y="31845"/>
                  <a:pt x="4171430" y="27599"/>
                  <a:pt x="4171426" y="23390"/>
                </a:cubicBezTo>
                <a:lnTo>
                  <a:pt x="4155024" y="23390"/>
                </a:lnTo>
                <a:lnTo>
                  <a:pt x="4153224" y="17814"/>
                </a:lnTo>
                <a:lnTo>
                  <a:pt x="4208230" y="17814"/>
                </a:lnTo>
                <a:lnTo>
                  <a:pt x="4220232" y="4613"/>
                </a:lnTo>
                <a:lnTo>
                  <a:pt x="4245035" y="23390"/>
                </a:lnTo>
                <a:cubicBezTo>
                  <a:pt x="4244439" y="24224"/>
                  <a:pt x="4243480" y="25058"/>
                  <a:pt x="4242160" y="25892"/>
                </a:cubicBezTo>
                <a:cubicBezTo>
                  <a:pt x="4240838" y="26725"/>
                  <a:pt x="4239130" y="27359"/>
                  <a:pt x="4237034" y="27793"/>
                </a:cubicBezTo>
                <a:lnTo>
                  <a:pt x="4237034" y="43603"/>
                </a:lnTo>
                <a:lnTo>
                  <a:pt x="4243234" y="33196"/>
                </a:lnTo>
                <a:cubicBezTo>
                  <a:pt x="4243410" y="33359"/>
                  <a:pt x="4244810" y="34835"/>
                  <a:pt x="4247435" y="37624"/>
                </a:cubicBezTo>
                <a:cubicBezTo>
                  <a:pt x="4250060" y="40414"/>
                  <a:pt x="4252861" y="43541"/>
                  <a:pt x="4255836" y="47005"/>
                </a:cubicBezTo>
                <a:lnTo>
                  <a:pt x="4288240" y="47005"/>
                </a:lnTo>
                <a:cubicBezTo>
                  <a:pt x="4289757" y="39956"/>
                  <a:pt x="4291124" y="32248"/>
                  <a:pt x="4292341" y="23881"/>
                </a:cubicBezTo>
                <a:cubicBezTo>
                  <a:pt x="4293558" y="15514"/>
                  <a:pt x="4294524" y="7958"/>
                  <a:pt x="4295241" y="1212"/>
                </a:cubicBezTo>
                <a:close/>
                <a:moveTo>
                  <a:pt x="3930100" y="1200"/>
                </a:moveTo>
                <a:cubicBezTo>
                  <a:pt x="3944860" y="3510"/>
                  <a:pt x="3954832" y="7290"/>
                  <a:pt x="3960016" y="12539"/>
                </a:cubicBezTo>
                <a:cubicBezTo>
                  <a:pt x="3965200" y="17787"/>
                  <a:pt x="3967047" y="22942"/>
                  <a:pt x="3965554" y="28003"/>
                </a:cubicBezTo>
                <a:cubicBezTo>
                  <a:pt x="3964063" y="33064"/>
                  <a:pt x="3960683" y="36469"/>
                  <a:pt x="3955416" y="38217"/>
                </a:cubicBezTo>
                <a:cubicBezTo>
                  <a:pt x="3950148" y="39965"/>
                  <a:pt x="3944444" y="38494"/>
                  <a:pt x="3938301" y="33804"/>
                </a:cubicBezTo>
                <a:cubicBezTo>
                  <a:pt x="3937914" y="28028"/>
                  <a:pt x="3936788" y="22377"/>
                  <a:pt x="3934926" y="16852"/>
                </a:cubicBezTo>
                <a:cubicBezTo>
                  <a:pt x="3933063" y="11326"/>
                  <a:pt x="3930988" y="6375"/>
                  <a:pt x="3928700" y="2000"/>
                </a:cubicBezTo>
                <a:close/>
                <a:moveTo>
                  <a:pt x="1102137" y="1000"/>
                </a:moveTo>
                <a:lnTo>
                  <a:pt x="1136342" y="4400"/>
                </a:lnTo>
                <a:cubicBezTo>
                  <a:pt x="1136208" y="5809"/>
                  <a:pt x="1135625" y="6992"/>
                  <a:pt x="1134592" y="7951"/>
                </a:cubicBezTo>
                <a:cubicBezTo>
                  <a:pt x="1133558" y="8909"/>
                  <a:pt x="1131674" y="9592"/>
                  <a:pt x="1128941" y="10001"/>
                </a:cubicBezTo>
                <a:lnTo>
                  <a:pt x="1128941" y="44005"/>
                </a:lnTo>
                <a:lnTo>
                  <a:pt x="1140142" y="44005"/>
                </a:lnTo>
                <a:lnTo>
                  <a:pt x="1152144" y="30803"/>
                </a:lnTo>
                <a:lnTo>
                  <a:pt x="1176547" y="49606"/>
                </a:lnTo>
                <a:cubicBezTo>
                  <a:pt x="1175951" y="50431"/>
                  <a:pt x="1174992" y="51231"/>
                  <a:pt x="1173671" y="52006"/>
                </a:cubicBezTo>
                <a:cubicBezTo>
                  <a:pt x="1172350" y="52781"/>
                  <a:pt x="1170642" y="53381"/>
                  <a:pt x="1168546" y="53806"/>
                </a:cubicBezTo>
                <a:lnTo>
                  <a:pt x="1168546" y="131416"/>
                </a:lnTo>
                <a:cubicBezTo>
                  <a:pt x="1168117" y="132520"/>
                  <a:pt x="1165575" y="134012"/>
                  <a:pt x="1160920" y="135892"/>
                </a:cubicBezTo>
                <a:cubicBezTo>
                  <a:pt x="1156265" y="137771"/>
                  <a:pt x="1151473" y="138813"/>
                  <a:pt x="1146543" y="139017"/>
                </a:cubicBezTo>
                <a:lnTo>
                  <a:pt x="1142142" y="139017"/>
                </a:lnTo>
                <a:lnTo>
                  <a:pt x="1142142" y="125415"/>
                </a:lnTo>
                <a:lnTo>
                  <a:pt x="1128941" y="125415"/>
                </a:lnTo>
                <a:lnTo>
                  <a:pt x="1128941" y="182422"/>
                </a:lnTo>
                <a:cubicBezTo>
                  <a:pt x="1128666" y="184039"/>
                  <a:pt x="1126315" y="185956"/>
                  <a:pt x="1121890" y="188173"/>
                </a:cubicBezTo>
                <a:cubicBezTo>
                  <a:pt x="1117464" y="190390"/>
                  <a:pt x="1112614" y="191607"/>
                  <a:pt x="1107338" y="191824"/>
                </a:cubicBezTo>
                <a:lnTo>
                  <a:pt x="1102137" y="191824"/>
                </a:lnTo>
                <a:lnTo>
                  <a:pt x="1102137" y="125415"/>
                </a:lnTo>
                <a:lnTo>
                  <a:pt x="1088936" y="125415"/>
                </a:lnTo>
                <a:lnTo>
                  <a:pt x="1088936" y="131816"/>
                </a:lnTo>
                <a:cubicBezTo>
                  <a:pt x="1088694" y="133312"/>
                  <a:pt x="1086327" y="135071"/>
                  <a:pt x="1081835" y="137092"/>
                </a:cubicBezTo>
                <a:cubicBezTo>
                  <a:pt x="1077343" y="139113"/>
                  <a:pt x="1072175" y="140221"/>
                  <a:pt x="1066333" y="140417"/>
                </a:cubicBezTo>
                <a:lnTo>
                  <a:pt x="1062333" y="140417"/>
                </a:lnTo>
                <a:lnTo>
                  <a:pt x="1062333" y="114614"/>
                </a:lnTo>
                <a:cubicBezTo>
                  <a:pt x="1060611" y="117743"/>
                  <a:pt x="1057953" y="119685"/>
                  <a:pt x="1054356" y="120440"/>
                </a:cubicBezTo>
                <a:cubicBezTo>
                  <a:pt x="1050760" y="121194"/>
                  <a:pt x="1046951" y="119985"/>
                  <a:pt x="1042930" y="116814"/>
                </a:cubicBezTo>
                <a:cubicBezTo>
                  <a:pt x="1042705" y="113785"/>
                  <a:pt x="1042155" y="110693"/>
                  <a:pt x="1041280" y="107538"/>
                </a:cubicBezTo>
                <a:cubicBezTo>
                  <a:pt x="1040405" y="104383"/>
                  <a:pt x="1039355" y="101341"/>
                  <a:pt x="1038129" y="98412"/>
                </a:cubicBezTo>
                <a:lnTo>
                  <a:pt x="1038129" y="183222"/>
                </a:lnTo>
                <a:cubicBezTo>
                  <a:pt x="1038050" y="184256"/>
                  <a:pt x="1036058" y="185789"/>
                  <a:pt x="1032154" y="187823"/>
                </a:cubicBezTo>
                <a:cubicBezTo>
                  <a:pt x="1028249" y="189857"/>
                  <a:pt x="1022907" y="190990"/>
                  <a:pt x="1016127" y="191223"/>
                </a:cubicBezTo>
                <a:lnTo>
                  <a:pt x="1011326" y="191223"/>
                </a:lnTo>
                <a:lnTo>
                  <a:pt x="1011326" y="115614"/>
                </a:lnTo>
                <a:cubicBezTo>
                  <a:pt x="1007217" y="119131"/>
                  <a:pt x="1002933" y="122448"/>
                  <a:pt x="998475" y="125565"/>
                </a:cubicBezTo>
                <a:cubicBezTo>
                  <a:pt x="994016" y="128682"/>
                  <a:pt x="989432" y="131499"/>
                  <a:pt x="984723" y="134016"/>
                </a:cubicBezTo>
                <a:lnTo>
                  <a:pt x="983123" y="132416"/>
                </a:lnTo>
                <a:cubicBezTo>
                  <a:pt x="994149" y="120531"/>
                  <a:pt x="1003700" y="107346"/>
                  <a:pt x="1011776" y="92861"/>
                </a:cubicBezTo>
                <a:cubicBezTo>
                  <a:pt x="1019852" y="78376"/>
                  <a:pt x="1025703" y="64291"/>
                  <a:pt x="1029328" y="50606"/>
                </a:cubicBezTo>
                <a:lnTo>
                  <a:pt x="987123" y="50606"/>
                </a:lnTo>
                <a:lnTo>
                  <a:pt x="985323" y="45005"/>
                </a:lnTo>
                <a:lnTo>
                  <a:pt x="1028128" y="45005"/>
                </a:lnTo>
                <a:lnTo>
                  <a:pt x="1042730" y="31003"/>
                </a:lnTo>
                <a:lnTo>
                  <a:pt x="1062333" y="50006"/>
                </a:lnTo>
                <a:lnTo>
                  <a:pt x="1062333" y="33004"/>
                </a:lnTo>
                <a:lnTo>
                  <a:pt x="1090336" y="44005"/>
                </a:lnTo>
                <a:lnTo>
                  <a:pt x="1102137" y="44005"/>
                </a:lnTo>
                <a:close/>
                <a:moveTo>
                  <a:pt x="1005525" y="800"/>
                </a:moveTo>
                <a:cubicBezTo>
                  <a:pt x="1019883" y="2901"/>
                  <a:pt x="1029510" y="6424"/>
                  <a:pt x="1034407" y="11370"/>
                </a:cubicBezTo>
                <a:cubicBezTo>
                  <a:pt x="1039304" y="16315"/>
                  <a:pt x="1040937" y="21176"/>
                  <a:pt x="1039305" y="25953"/>
                </a:cubicBezTo>
                <a:cubicBezTo>
                  <a:pt x="1037673" y="30729"/>
                  <a:pt x="1034242" y="33915"/>
                  <a:pt x="1029013" y="35510"/>
                </a:cubicBezTo>
                <a:cubicBezTo>
                  <a:pt x="1023783" y="37105"/>
                  <a:pt x="1018221" y="35603"/>
                  <a:pt x="1012326" y="31003"/>
                </a:cubicBezTo>
                <a:cubicBezTo>
                  <a:pt x="1012060" y="25540"/>
                  <a:pt x="1011143" y="20265"/>
                  <a:pt x="1009576" y="15176"/>
                </a:cubicBezTo>
                <a:cubicBezTo>
                  <a:pt x="1008009" y="10088"/>
                  <a:pt x="1006192" y="5563"/>
                  <a:pt x="1004125" y="1600"/>
                </a:cubicBezTo>
                <a:close/>
                <a:moveTo>
                  <a:pt x="2722406" y="700"/>
                </a:moveTo>
                <a:lnTo>
                  <a:pt x="2764612" y="12501"/>
                </a:lnTo>
                <a:cubicBezTo>
                  <a:pt x="2764282" y="13976"/>
                  <a:pt x="2763340" y="15126"/>
                  <a:pt x="2761786" y="15952"/>
                </a:cubicBezTo>
                <a:cubicBezTo>
                  <a:pt x="2760232" y="16777"/>
                  <a:pt x="2757640" y="17427"/>
                  <a:pt x="2754010" y="17902"/>
                </a:cubicBezTo>
                <a:cubicBezTo>
                  <a:pt x="2763449" y="30793"/>
                  <a:pt x="2775976" y="41965"/>
                  <a:pt x="2791590" y="51418"/>
                </a:cubicBezTo>
                <a:cubicBezTo>
                  <a:pt x="2807205" y="60872"/>
                  <a:pt x="2824482" y="68068"/>
                  <a:pt x="2843422" y="73009"/>
                </a:cubicBezTo>
                <a:lnTo>
                  <a:pt x="2843222" y="76009"/>
                </a:lnTo>
                <a:cubicBezTo>
                  <a:pt x="2837100" y="78580"/>
                  <a:pt x="2832391" y="82539"/>
                  <a:pt x="2829094" y="87886"/>
                </a:cubicBezTo>
                <a:cubicBezTo>
                  <a:pt x="2825798" y="93232"/>
                  <a:pt x="2823440" y="98941"/>
                  <a:pt x="2822019" y="105013"/>
                </a:cubicBezTo>
                <a:cubicBezTo>
                  <a:pt x="2805217" y="96432"/>
                  <a:pt x="2790915" y="84964"/>
                  <a:pt x="2779113" y="70608"/>
                </a:cubicBezTo>
                <a:cubicBezTo>
                  <a:pt x="2767312" y="56252"/>
                  <a:pt x="2758011" y="39484"/>
                  <a:pt x="2751210" y="20302"/>
                </a:cubicBezTo>
                <a:cubicBezTo>
                  <a:pt x="2746150" y="31154"/>
                  <a:pt x="2738912" y="42288"/>
                  <a:pt x="2729496" y="53703"/>
                </a:cubicBezTo>
                <a:cubicBezTo>
                  <a:pt x="2720080" y="65118"/>
                  <a:pt x="2708842" y="75710"/>
                  <a:pt x="2695781" y="85481"/>
                </a:cubicBezTo>
                <a:cubicBezTo>
                  <a:pt x="2682720" y="95251"/>
                  <a:pt x="2668192" y="103095"/>
                  <a:pt x="2652198" y="109013"/>
                </a:cubicBezTo>
                <a:lnTo>
                  <a:pt x="2651197" y="107213"/>
                </a:lnTo>
                <a:cubicBezTo>
                  <a:pt x="2663045" y="98323"/>
                  <a:pt x="2673732" y="87933"/>
                  <a:pt x="2683261" y="76042"/>
                </a:cubicBezTo>
                <a:cubicBezTo>
                  <a:pt x="2692789" y="64152"/>
                  <a:pt x="2700884" y="51695"/>
                  <a:pt x="2707545" y="38671"/>
                </a:cubicBezTo>
                <a:cubicBezTo>
                  <a:pt x="2714206" y="25647"/>
                  <a:pt x="2719160" y="12990"/>
                  <a:pt x="2722406" y="700"/>
                </a:cubicBezTo>
                <a:close/>
                <a:moveTo>
                  <a:pt x="1535782" y="412"/>
                </a:moveTo>
                <a:lnTo>
                  <a:pt x="1575187" y="8413"/>
                </a:lnTo>
                <a:cubicBezTo>
                  <a:pt x="1574900" y="9926"/>
                  <a:pt x="1574125" y="11101"/>
                  <a:pt x="1572862" y="11939"/>
                </a:cubicBezTo>
                <a:cubicBezTo>
                  <a:pt x="1571599" y="12776"/>
                  <a:pt x="1569774" y="13201"/>
                  <a:pt x="1567386" y="13214"/>
                </a:cubicBezTo>
                <a:cubicBezTo>
                  <a:pt x="1566219" y="18214"/>
                  <a:pt x="1564952" y="23215"/>
                  <a:pt x="1563586" y="28216"/>
                </a:cubicBezTo>
                <a:lnTo>
                  <a:pt x="1604391" y="28216"/>
                </a:lnTo>
                <a:lnTo>
                  <a:pt x="1618393" y="11213"/>
                </a:lnTo>
                <a:cubicBezTo>
                  <a:pt x="1618526" y="11305"/>
                  <a:pt x="1619993" y="12389"/>
                  <a:pt x="1622793" y="14465"/>
                </a:cubicBezTo>
                <a:cubicBezTo>
                  <a:pt x="1625594" y="16542"/>
                  <a:pt x="1628927" y="19062"/>
                  <a:pt x="1632794" y="22026"/>
                </a:cubicBezTo>
                <a:cubicBezTo>
                  <a:pt x="1636661" y="24991"/>
                  <a:pt x="1640262" y="27850"/>
                  <a:pt x="1643596" y="30605"/>
                </a:cubicBezTo>
                <a:cubicBezTo>
                  <a:pt x="1643274" y="31696"/>
                  <a:pt x="1642616" y="32501"/>
                  <a:pt x="1641620" y="33020"/>
                </a:cubicBezTo>
                <a:cubicBezTo>
                  <a:pt x="1640624" y="33538"/>
                  <a:pt x="1639416" y="33795"/>
                  <a:pt x="1637995" y="33791"/>
                </a:cubicBezTo>
                <a:lnTo>
                  <a:pt x="1561786" y="33791"/>
                </a:lnTo>
                <a:cubicBezTo>
                  <a:pt x="1560790" y="37100"/>
                  <a:pt x="1559681" y="40396"/>
                  <a:pt x="1558460" y="43680"/>
                </a:cubicBezTo>
                <a:cubicBezTo>
                  <a:pt x="1557239" y="46964"/>
                  <a:pt x="1555880" y="50210"/>
                  <a:pt x="1554385" y="53419"/>
                </a:cubicBezTo>
                <a:lnTo>
                  <a:pt x="1600590" y="53419"/>
                </a:lnTo>
                <a:lnTo>
                  <a:pt x="1613592" y="37396"/>
                </a:lnTo>
                <a:cubicBezTo>
                  <a:pt x="1613717" y="37483"/>
                  <a:pt x="1615090" y="38511"/>
                  <a:pt x="1617711" y="40481"/>
                </a:cubicBezTo>
                <a:cubicBezTo>
                  <a:pt x="1620332" y="42452"/>
                  <a:pt x="1623454" y="44844"/>
                  <a:pt x="1627075" y="47658"/>
                </a:cubicBezTo>
                <a:cubicBezTo>
                  <a:pt x="1630696" y="50473"/>
                  <a:pt x="1634070" y="53189"/>
                  <a:pt x="1637195" y="55808"/>
                </a:cubicBezTo>
                <a:cubicBezTo>
                  <a:pt x="1636874" y="56899"/>
                  <a:pt x="1636215" y="57704"/>
                  <a:pt x="1635220" y="58223"/>
                </a:cubicBezTo>
                <a:cubicBezTo>
                  <a:pt x="1634224" y="58741"/>
                  <a:pt x="1633015" y="58999"/>
                  <a:pt x="1631594" y="58994"/>
                </a:cubicBezTo>
                <a:lnTo>
                  <a:pt x="1551984" y="58994"/>
                </a:lnTo>
                <a:cubicBezTo>
                  <a:pt x="1548417" y="66204"/>
                  <a:pt x="1544350" y="73213"/>
                  <a:pt x="1539783" y="80022"/>
                </a:cubicBezTo>
                <a:lnTo>
                  <a:pt x="1610992" y="80022"/>
                </a:lnTo>
                <a:lnTo>
                  <a:pt x="1625594" y="61798"/>
                </a:lnTo>
                <a:cubicBezTo>
                  <a:pt x="1625737" y="61897"/>
                  <a:pt x="1627295" y="63056"/>
                  <a:pt x="1630268" y="65276"/>
                </a:cubicBezTo>
                <a:cubicBezTo>
                  <a:pt x="1633241" y="67496"/>
                  <a:pt x="1636770" y="70182"/>
                  <a:pt x="1640854" y="73335"/>
                </a:cubicBezTo>
                <a:cubicBezTo>
                  <a:pt x="1644939" y="76488"/>
                  <a:pt x="1648720" y="79513"/>
                  <a:pt x="1652196" y="82412"/>
                </a:cubicBezTo>
                <a:cubicBezTo>
                  <a:pt x="1651880" y="83503"/>
                  <a:pt x="1651213" y="84308"/>
                  <a:pt x="1650196" y="84826"/>
                </a:cubicBezTo>
                <a:cubicBezTo>
                  <a:pt x="1649179" y="85345"/>
                  <a:pt x="1647913" y="85602"/>
                  <a:pt x="1646396" y="85598"/>
                </a:cubicBezTo>
                <a:lnTo>
                  <a:pt x="1591589" y="85598"/>
                </a:lnTo>
                <a:cubicBezTo>
                  <a:pt x="1596503" y="89917"/>
                  <a:pt x="1602410" y="93532"/>
                  <a:pt x="1609310" y="96442"/>
                </a:cubicBezTo>
                <a:cubicBezTo>
                  <a:pt x="1616210" y="99353"/>
                  <a:pt x="1623420" y="101663"/>
                  <a:pt x="1630942" y="103373"/>
                </a:cubicBezTo>
                <a:cubicBezTo>
                  <a:pt x="1638464" y="105083"/>
                  <a:pt x="1645615" y="106296"/>
                  <a:pt x="1652397" y="107013"/>
                </a:cubicBezTo>
                <a:lnTo>
                  <a:pt x="1651996" y="110213"/>
                </a:lnTo>
                <a:cubicBezTo>
                  <a:pt x="1646271" y="113804"/>
                  <a:pt x="1641770" y="117781"/>
                  <a:pt x="1638495" y="122144"/>
                </a:cubicBezTo>
                <a:cubicBezTo>
                  <a:pt x="1635220" y="126507"/>
                  <a:pt x="1633319" y="131327"/>
                  <a:pt x="1632794" y="136604"/>
                </a:cubicBezTo>
                <a:cubicBezTo>
                  <a:pt x="1622456" y="131151"/>
                  <a:pt x="1613279" y="123931"/>
                  <a:pt x="1605266" y="114942"/>
                </a:cubicBezTo>
                <a:cubicBezTo>
                  <a:pt x="1597252" y="105953"/>
                  <a:pt x="1590626" y="96172"/>
                  <a:pt x="1585388" y="85598"/>
                </a:cubicBezTo>
                <a:lnTo>
                  <a:pt x="1535782" y="85598"/>
                </a:lnTo>
                <a:cubicBezTo>
                  <a:pt x="1532294" y="90111"/>
                  <a:pt x="1528519" y="94499"/>
                  <a:pt x="1524456" y="98762"/>
                </a:cubicBezTo>
                <a:cubicBezTo>
                  <a:pt x="1520393" y="103025"/>
                  <a:pt x="1515967" y="107113"/>
                  <a:pt x="1511179" y="111026"/>
                </a:cubicBezTo>
                <a:cubicBezTo>
                  <a:pt x="1518431" y="109110"/>
                  <a:pt x="1525975" y="106824"/>
                  <a:pt x="1533812" y="104167"/>
                </a:cubicBezTo>
                <a:cubicBezTo>
                  <a:pt x="1541648" y="101510"/>
                  <a:pt x="1549074" y="98764"/>
                  <a:pt x="1556088" y="95931"/>
                </a:cubicBezTo>
                <a:cubicBezTo>
                  <a:pt x="1563103" y="93097"/>
                  <a:pt x="1569002" y="90457"/>
                  <a:pt x="1573787" y="88011"/>
                </a:cubicBezTo>
                <a:lnTo>
                  <a:pt x="1595590" y="110413"/>
                </a:lnTo>
                <a:cubicBezTo>
                  <a:pt x="1594369" y="111326"/>
                  <a:pt x="1592660" y="111751"/>
                  <a:pt x="1590464" y="111689"/>
                </a:cubicBezTo>
                <a:cubicBezTo>
                  <a:pt x="1588268" y="111626"/>
                  <a:pt x="1585709" y="111001"/>
                  <a:pt x="1582788" y="109813"/>
                </a:cubicBezTo>
                <a:cubicBezTo>
                  <a:pt x="1580984" y="110022"/>
                  <a:pt x="1579092" y="110255"/>
                  <a:pt x="1577112" y="110513"/>
                </a:cubicBezTo>
                <a:cubicBezTo>
                  <a:pt x="1575133" y="110772"/>
                  <a:pt x="1573091" y="111005"/>
                  <a:pt x="1570987" y="111213"/>
                </a:cubicBezTo>
                <a:lnTo>
                  <a:pt x="1570987" y="128228"/>
                </a:lnTo>
                <a:lnTo>
                  <a:pt x="1581388" y="128228"/>
                </a:lnTo>
                <a:lnTo>
                  <a:pt x="1594589" y="112216"/>
                </a:lnTo>
                <a:cubicBezTo>
                  <a:pt x="1594718" y="112302"/>
                  <a:pt x="1596128" y="113330"/>
                  <a:pt x="1598820" y="115298"/>
                </a:cubicBezTo>
                <a:cubicBezTo>
                  <a:pt x="1601511" y="117266"/>
                  <a:pt x="1604714" y="119657"/>
                  <a:pt x="1608428" y="122469"/>
                </a:cubicBezTo>
                <a:cubicBezTo>
                  <a:pt x="1612142" y="125282"/>
                  <a:pt x="1615597" y="127998"/>
                  <a:pt x="1618793" y="130618"/>
                </a:cubicBezTo>
                <a:cubicBezTo>
                  <a:pt x="1618472" y="131709"/>
                  <a:pt x="1617813" y="132514"/>
                  <a:pt x="1616817" y="133032"/>
                </a:cubicBezTo>
                <a:cubicBezTo>
                  <a:pt x="1615821" y="133551"/>
                  <a:pt x="1614613" y="133808"/>
                  <a:pt x="1613192" y="133804"/>
                </a:cubicBezTo>
                <a:lnTo>
                  <a:pt x="1570987" y="133804"/>
                </a:lnTo>
                <a:lnTo>
                  <a:pt x="1570987" y="142205"/>
                </a:lnTo>
                <a:cubicBezTo>
                  <a:pt x="1591496" y="143190"/>
                  <a:pt x="1606446" y="146283"/>
                  <a:pt x="1615836" y="151484"/>
                </a:cubicBezTo>
                <a:cubicBezTo>
                  <a:pt x="1625226" y="156685"/>
                  <a:pt x="1630512" y="162285"/>
                  <a:pt x="1631694" y="168283"/>
                </a:cubicBezTo>
                <a:cubicBezTo>
                  <a:pt x="1632877" y="174281"/>
                  <a:pt x="1631412" y="178968"/>
                  <a:pt x="1627300" y="182344"/>
                </a:cubicBezTo>
                <a:cubicBezTo>
                  <a:pt x="1623188" y="185720"/>
                  <a:pt x="1617885" y="186075"/>
                  <a:pt x="1611392" y="183410"/>
                </a:cubicBezTo>
                <a:cubicBezTo>
                  <a:pt x="1608383" y="178909"/>
                  <a:pt x="1603349" y="173359"/>
                  <a:pt x="1596290" y="166758"/>
                </a:cubicBezTo>
                <a:cubicBezTo>
                  <a:pt x="1589231" y="160157"/>
                  <a:pt x="1580796" y="153706"/>
                  <a:pt x="1570987" y="147405"/>
                </a:cubicBezTo>
                <a:lnTo>
                  <a:pt x="1570987" y="183610"/>
                </a:lnTo>
                <a:cubicBezTo>
                  <a:pt x="1570928" y="184523"/>
                  <a:pt x="1568895" y="185898"/>
                  <a:pt x="1564886" y="187735"/>
                </a:cubicBezTo>
                <a:cubicBezTo>
                  <a:pt x="1560877" y="189573"/>
                  <a:pt x="1555243" y="190598"/>
                  <a:pt x="1547984" y="190811"/>
                </a:cubicBezTo>
                <a:lnTo>
                  <a:pt x="1542583" y="190811"/>
                </a:lnTo>
                <a:lnTo>
                  <a:pt x="1542583" y="157407"/>
                </a:lnTo>
                <a:cubicBezTo>
                  <a:pt x="1533465" y="164191"/>
                  <a:pt x="1522847" y="169975"/>
                  <a:pt x="1510729" y="174759"/>
                </a:cubicBezTo>
                <a:cubicBezTo>
                  <a:pt x="1498611" y="179543"/>
                  <a:pt x="1485093" y="183427"/>
                  <a:pt x="1470174" y="186410"/>
                </a:cubicBezTo>
                <a:lnTo>
                  <a:pt x="1468974" y="184210"/>
                </a:lnTo>
                <a:cubicBezTo>
                  <a:pt x="1483005" y="178422"/>
                  <a:pt x="1495048" y="171196"/>
                  <a:pt x="1505103" y="162532"/>
                </a:cubicBezTo>
                <a:cubicBezTo>
                  <a:pt x="1515159" y="153869"/>
                  <a:pt x="1523051" y="144293"/>
                  <a:pt x="1528781" y="133804"/>
                </a:cubicBezTo>
                <a:lnTo>
                  <a:pt x="1493777" y="133804"/>
                </a:lnTo>
                <a:lnTo>
                  <a:pt x="1492177" y="128228"/>
                </a:lnTo>
                <a:lnTo>
                  <a:pt x="1531582" y="128228"/>
                </a:lnTo>
                <a:lnTo>
                  <a:pt x="1531782" y="127827"/>
                </a:lnTo>
                <a:lnTo>
                  <a:pt x="1542583" y="127827"/>
                </a:lnTo>
                <a:lnTo>
                  <a:pt x="1542583" y="113208"/>
                </a:lnTo>
                <a:cubicBezTo>
                  <a:pt x="1537253" y="113501"/>
                  <a:pt x="1531911" y="113708"/>
                  <a:pt x="1526556" y="113828"/>
                </a:cubicBezTo>
                <a:cubicBezTo>
                  <a:pt x="1521201" y="113948"/>
                  <a:pt x="1516009" y="114005"/>
                  <a:pt x="1510979" y="114001"/>
                </a:cubicBezTo>
                <a:lnTo>
                  <a:pt x="1510379" y="111621"/>
                </a:lnTo>
                <a:cubicBezTo>
                  <a:pt x="1503699" y="117027"/>
                  <a:pt x="1496256" y="122059"/>
                  <a:pt x="1488051" y="126714"/>
                </a:cubicBezTo>
                <a:cubicBezTo>
                  <a:pt x="1479846" y="131370"/>
                  <a:pt x="1470753" y="135600"/>
                  <a:pt x="1460773" y="139404"/>
                </a:cubicBezTo>
                <a:lnTo>
                  <a:pt x="1459173" y="137604"/>
                </a:lnTo>
                <a:cubicBezTo>
                  <a:pt x="1470041" y="130069"/>
                  <a:pt x="1479508" y="121906"/>
                  <a:pt x="1487576" y="113114"/>
                </a:cubicBezTo>
                <a:cubicBezTo>
                  <a:pt x="1495644" y="104322"/>
                  <a:pt x="1502511" y="95150"/>
                  <a:pt x="1508179" y="85598"/>
                </a:cubicBezTo>
                <a:lnTo>
                  <a:pt x="1463373" y="85598"/>
                </a:lnTo>
                <a:lnTo>
                  <a:pt x="1461773" y="80022"/>
                </a:lnTo>
                <a:lnTo>
                  <a:pt x="1511379" y="80022"/>
                </a:lnTo>
                <a:cubicBezTo>
                  <a:pt x="1515213" y="73013"/>
                  <a:pt x="1518547" y="66004"/>
                  <a:pt x="1521380" y="58994"/>
                </a:cubicBezTo>
                <a:lnTo>
                  <a:pt x="1479175" y="58994"/>
                </a:lnTo>
                <a:lnTo>
                  <a:pt x="1477575" y="53419"/>
                </a:lnTo>
                <a:lnTo>
                  <a:pt x="1523381" y="53419"/>
                </a:lnTo>
                <a:cubicBezTo>
                  <a:pt x="1524581" y="50122"/>
                  <a:pt x="1525681" y="46851"/>
                  <a:pt x="1526681" y="43605"/>
                </a:cubicBezTo>
                <a:cubicBezTo>
                  <a:pt x="1527681" y="40359"/>
                  <a:pt x="1528581" y="37087"/>
                  <a:pt x="1529381" y="33791"/>
                </a:cubicBezTo>
                <a:lnTo>
                  <a:pt x="1472774" y="33791"/>
                </a:lnTo>
                <a:lnTo>
                  <a:pt x="1471174" y="28216"/>
                </a:lnTo>
                <a:lnTo>
                  <a:pt x="1530781" y="28216"/>
                </a:lnTo>
                <a:cubicBezTo>
                  <a:pt x="1531877" y="23507"/>
                  <a:pt x="1532836" y="18823"/>
                  <a:pt x="1533657" y="14164"/>
                </a:cubicBezTo>
                <a:cubicBezTo>
                  <a:pt x="1534478" y="9505"/>
                  <a:pt x="1535186" y="4921"/>
                  <a:pt x="1535782" y="412"/>
                </a:cubicBezTo>
                <a:close/>
                <a:moveTo>
                  <a:pt x="1741696" y="0"/>
                </a:moveTo>
                <a:lnTo>
                  <a:pt x="1776316" y="14401"/>
                </a:lnTo>
                <a:cubicBezTo>
                  <a:pt x="1775962" y="15531"/>
                  <a:pt x="1775220" y="16422"/>
                  <a:pt x="1774092" y="17077"/>
                </a:cubicBezTo>
                <a:cubicBezTo>
                  <a:pt x="1772963" y="17731"/>
                  <a:pt x="1771171" y="17973"/>
                  <a:pt x="1768715" y="17802"/>
                </a:cubicBezTo>
                <a:cubicBezTo>
                  <a:pt x="1782335" y="20336"/>
                  <a:pt x="1792410" y="24181"/>
                  <a:pt x="1798942" y="29338"/>
                </a:cubicBezTo>
                <a:cubicBezTo>
                  <a:pt x="1805474" y="34494"/>
                  <a:pt x="1809249" y="39858"/>
                  <a:pt x="1810268" y="45430"/>
                </a:cubicBezTo>
                <a:cubicBezTo>
                  <a:pt x="1811286" y="51002"/>
                  <a:pt x="1810334" y="55679"/>
                  <a:pt x="1807413" y="59460"/>
                </a:cubicBezTo>
                <a:cubicBezTo>
                  <a:pt x="1804492" y="63241"/>
                  <a:pt x="1800387" y="65024"/>
                  <a:pt x="1795100" y="64808"/>
                </a:cubicBezTo>
                <a:lnTo>
                  <a:pt x="1805509" y="73409"/>
                </a:lnTo>
                <a:cubicBezTo>
                  <a:pt x="1804825" y="74209"/>
                  <a:pt x="1803890" y="74909"/>
                  <a:pt x="1802705" y="75509"/>
                </a:cubicBezTo>
                <a:cubicBezTo>
                  <a:pt x="1801520" y="76109"/>
                  <a:pt x="1799984" y="76609"/>
                  <a:pt x="1798097" y="77009"/>
                </a:cubicBezTo>
                <a:cubicBezTo>
                  <a:pt x="1798137" y="90124"/>
                  <a:pt x="1797969" y="100454"/>
                  <a:pt x="1797594" y="107998"/>
                </a:cubicBezTo>
                <a:cubicBezTo>
                  <a:pt x="1797219" y="115542"/>
                  <a:pt x="1796400" y="121220"/>
                  <a:pt x="1795137" y="125030"/>
                </a:cubicBezTo>
                <a:cubicBezTo>
                  <a:pt x="1793874" y="128840"/>
                  <a:pt x="1791930" y="131702"/>
                  <a:pt x="1789305" y="133616"/>
                </a:cubicBezTo>
                <a:cubicBezTo>
                  <a:pt x="1786574" y="135687"/>
                  <a:pt x="1783393" y="137146"/>
                  <a:pt x="1779761" y="137992"/>
                </a:cubicBezTo>
                <a:cubicBezTo>
                  <a:pt x="1776130" y="138838"/>
                  <a:pt x="1771647" y="139246"/>
                  <a:pt x="1766313" y="139217"/>
                </a:cubicBezTo>
                <a:cubicBezTo>
                  <a:pt x="1766346" y="135637"/>
                  <a:pt x="1766179" y="132595"/>
                  <a:pt x="1765812" y="130091"/>
                </a:cubicBezTo>
                <a:cubicBezTo>
                  <a:pt x="1765445" y="127586"/>
                  <a:pt x="1764678" y="125494"/>
                  <a:pt x="1763509" y="123815"/>
                </a:cubicBezTo>
                <a:cubicBezTo>
                  <a:pt x="1762346" y="122223"/>
                  <a:pt x="1760869" y="120856"/>
                  <a:pt x="1759079" y="119714"/>
                </a:cubicBezTo>
                <a:cubicBezTo>
                  <a:pt x="1757290" y="118573"/>
                  <a:pt x="1754962" y="117606"/>
                  <a:pt x="1752096" y="116814"/>
                </a:cubicBezTo>
                <a:lnTo>
                  <a:pt x="1752096" y="114414"/>
                </a:lnTo>
                <a:cubicBezTo>
                  <a:pt x="1754144" y="114614"/>
                  <a:pt x="1756506" y="114764"/>
                  <a:pt x="1759180" y="114864"/>
                </a:cubicBezTo>
                <a:cubicBezTo>
                  <a:pt x="1761853" y="114964"/>
                  <a:pt x="1763964" y="115014"/>
                  <a:pt x="1765512" y="115014"/>
                </a:cubicBezTo>
                <a:cubicBezTo>
                  <a:pt x="1766784" y="115018"/>
                  <a:pt x="1767743" y="114910"/>
                  <a:pt x="1768390" y="114689"/>
                </a:cubicBezTo>
                <a:cubicBezTo>
                  <a:pt x="1769037" y="114468"/>
                  <a:pt x="1769546" y="114110"/>
                  <a:pt x="1769917" y="113614"/>
                </a:cubicBezTo>
                <a:cubicBezTo>
                  <a:pt x="1770972" y="112676"/>
                  <a:pt x="1771614" y="109051"/>
                  <a:pt x="1771844" y="102737"/>
                </a:cubicBezTo>
                <a:cubicBezTo>
                  <a:pt x="1772073" y="96424"/>
                  <a:pt x="1772165" y="86448"/>
                  <a:pt x="1772119" y="72809"/>
                </a:cubicBezTo>
                <a:lnTo>
                  <a:pt x="1747491" y="72809"/>
                </a:lnTo>
                <a:lnTo>
                  <a:pt x="1747491" y="152419"/>
                </a:lnTo>
                <a:cubicBezTo>
                  <a:pt x="1747424" y="154185"/>
                  <a:pt x="1747908" y="155402"/>
                  <a:pt x="1748943" y="156069"/>
                </a:cubicBezTo>
                <a:cubicBezTo>
                  <a:pt x="1749977" y="156736"/>
                  <a:pt x="1751963" y="157052"/>
                  <a:pt x="1754900" y="157019"/>
                </a:cubicBezTo>
                <a:lnTo>
                  <a:pt x="1771719" y="157019"/>
                </a:lnTo>
                <a:cubicBezTo>
                  <a:pt x="1774467" y="157023"/>
                  <a:pt x="1777015" y="157015"/>
                  <a:pt x="1779363" y="156994"/>
                </a:cubicBezTo>
                <a:cubicBezTo>
                  <a:pt x="1781711" y="156973"/>
                  <a:pt x="1783560" y="156915"/>
                  <a:pt x="1784909" y="156819"/>
                </a:cubicBezTo>
                <a:cubicBezTo>
                  <a:pt x="1786195" y="156748"/>
                  <a:pt x="1787319" y="156540"/>
                  <a:pt x="1788281" y="156194"/>
                </a:cubicBezTo>
                <a:cubicBezTo>
                  <a:pt x="1789242" y="155848"/>
                  <a:pt x="1790117" y="155190"/>
                  <a:pt x="1790904" y="154219"/>
                </a:cubicBezTo>
                <a:cubicBezTo>
                  <a:pt x="1792123" y="152348"/>
                  <a:pt x="1793631" y="149239"/>
                  <a:pt x="1795427" y="144893"/>
                </a:cubicBezTo>
                <a:cubicBezTo>
                  <a:pt x="1797222" y="140546"/>
                  <a:pt x="1799184" y="135387"/>
                  <a:pt x="1801310" y="129416"/>
                </a:cubicBezTo>
                <a:lnTo>
                  <a:pt x="1803398" y="129416"/>
                </a:lnTo>
                <a:lnTo>
                  <a:pt x="1804008" y="155019"/>
                </a:lnTo>
                <a:cubicBezTo>
                  <a:pt x="1807516" y="156569"/>
                  <a:pt x="1809931" y="158169"/>
                  <a:pt x="1811255" y="159819"/>
                </a:cubicBezTo>
                <a:cubicBezTo>
                  <a:pt x="1812578" y="161470"/>
                  <a:pt x="1813207" y="163470"/>
                  <a:pt x="1813141" y="165820"/>
                </a:cubicBezTo>
                <a:cubicBezTo>
                  <a:pt x="1813418" y="171275"/>
                  <a:pt x="1810271" y="175217"/>
                  <a:pt x="1803699" y="177647"/>
                </a:cubicBezTo>
                <a:cubicBezTo>
                  <a:pt x="1797127" y="180076"/>
                  <a:pt x="1785466" y="181268"/>
                  <a:pt x="1768715" y="181222"/>
                </a:cubicBezTo>
                <a:lnTo>
                  <a:pt x="1748893" y="181222"/>
                </a:lnTo>
                <a:cubicBezTo>
                  <a:pt x="1737925" y="181410"/>
                  <a:pt x="1730430" y="179884"/>
                  <a:pt x="1726409" y="176647"/>
                </a:cubicBezTo>
                <a:cubicBezTo>
                  <a:pt x="1722387" y="173409"/>
                  <a:pt x="1720488" y="167333"/>
                  <a:pt x="1720713" y="158419"/>
                </a:cubicBezTo>
                <a:lnTo>
                  <a:pt x="1720713" y="78409"/>
                </a:lnTo>
                <a:cubicBezTo>
                  <a:pt x="1717212" y="81218"/>
                  <a:pt x="1713562" y="83902"/>
                  <a:pt x="1709762" y="86460"/>
                </a:cubicBezTo>
                <a:cubicBezTo>
                  <a:pt x="1705961" y="89019"/>
                  <a:pt x="1702010" y="91403"/>
                  <a:pt x="1697910" y="93611"/>
                </a:cubicBezTo>
                <a:lnTo>
                  <a:pt x="1696310" y="91811"/>
                </a:lnTo>
                <a:cubicBezTo>
                  <a:pt x="1703993" y="83254"/>
                  <a:pt x="1710850" y="73631"/>
                  <a:pt x="1716879" y="62941"/>
                </a:cubicBezTo>
                <a:cubicBezTo>
                  <a:pt x="1722908" y="52250"/>
                  <a:pt x="1728015" y="41427"/>
                  <a:pt x="1732199" y="30470"/>
                </a:cubicBezTo>
                <a:cubicBezTo>
                  <a:pt x="1736382" y="19513"/>
                  <a:pt x="1739548" y="9356"/>
                  <a:pt x="1741696" y="0"/>
                </a:cubicBezTo>
                <a:close/>
              </a:path>
            </a:pathLst>
          </a:custGeom>
          <a:gradFill>
            <a:gsLst>
              <a:gs pos="50000">
                <a:srgbClr val="F6EFE2"/>
              </a:gs>
              <a:gs pos="0">
                <a:srgbClr val="D0B27E"/>
              </a:gs>
              <a:gs pos="100000">
                <a:srgbClr val="D0B27E"/>
              </a:gs>
            </a:gsLst>
            <a:lin ang="2700000" scaled="0"/>
          </a:gra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spc="300" dirty="0">
              <a:gradFill>
                <a:gsLst>
                  <a:gs pos="50000">
                    <a:srgbClr val="F6EFE2"/>
                  </a:gs>
                  <a:gs pos="0">
                    <a:srgbClr val="D0B27E"/>
                  </a:gs>
                  <a:gs pos="100000">
                    <a:srgbClr val="D0B27E"/>
                  </a:gs>
                </a:gsLst>
                <a:lin ang="2700000" scaled="0"/>
              </a:gradFill>
              <a:effectLst>
                <a:outerShdw blurRad="114300" dist="63500" dir="5400000" algn="t" rotWithShape="0">
                  <a:prstClr val="black">
                    <a:alpha val="68000"/>
                  </a:prstClr>
                </a:outerShdw>
              </a:effectLst>
              <a:latin typeface="思源宋体 CN Heavy" panose="02020900000000000000" pitchFamily="18" charset="-122"/>
              <a:ea typeface="思源宋体 CN Heavy" panose="02020900000000000000" pitchFamily="18" charset="-122"/>
            </a:endParaRPr>
          </a:p>
        </p:txBody>
      </p:sp>
      <p:pic>
        <p:nvPicPr>
          <p:cNvPr id="55" name="图片 54">
            <a:extLst>
              <a:ext uri="{FF2B5EF4-FFF2-40B4-BE49-F238E27FC236}">
                <a16:creationId xmlns:a16="http://schemas.microsoft.com/office/drawing/2014/main" xmlns="" id="{FC5F1AE8-6D96-4A5C-8937-46925F69A88D}"/>
              </a:ext>
            </a:extLst>
          </p:cNvPr>
          <p:cNvPicPr>
            <a:picLocks noChangeAspect="1"/>
          </p:cNvPicPr>
          <p:nvPr/>
        </p:nvPicPr>
        <p:blipFill>
          <a:blip r:embed="rId4" cstate="screen">
            <a:biLevel thresh="25000"/>
            <a:extLst>
              <a:ext uri="{28A0092B-C50C-407E-A947-70E740481C1C}">
                <a14:useLocalDpi xmlns:a14="http://schemas.microsoft.com/office/drawing/2010/main" val="0"/>
              </a:ext>
            </a:extLst>
          </a:blip>
          <a:stretch>
            <a:fillRect/>
          </a:stretch>
        </p:blipFill>
        <p:spPr>
          <a:xfrm flipV="1">
            <a:off x="7852084" y="1138788"/>
            <a:ext cx="329264" cy="352899"/>
          </a:xfrm>
          <a:prstGeom prst="rect">
            <a:avLst/>
          </a:prstGeom>
        </p:spPr>
      </p:pic>
      <p:pic>
        <p:nvPicPr>
          <p:cNvPr id="56" name="图片 55">
            <a:extLst>
              <a:ext uri="{FF2B5EF4-FFF2-40B4-BE49-F238E27FC236}">
                <a16:creationId xmlns:a16="http://schemas.microsoft.com/office/drawing/2014/main" xmlns="" id="{E1858F0B-AFEE-4C1B-9426-54CFDA6839F7}"/>
              </a:ext>
            </a:extLst>
          </p:cNvPr>
          <p:cNvPicPr>
            <a:picLocks noChangeAspect="1"/>
          </p:cNvPicPr>
          <p:nvPr/>
        </p:nvPicPr>
        <p:blipFill>
          <a:blip r:embed="rId5" cstate="screen">
            <a:biLevel thresh="25000"/>
            <a:extLst>
              <a:ext uri="{28A0092B-C50C-407E-A947-70E740481C1C}">
                <a14:useLocalDpi xmlns:a14="http://schemas.microsoft.com/office/drawing/2010/main" val="0"/>
              </a:ext>
            </a:extLst>
          </a:blip>
          <a:stretch>
            <a:fillRect/>
          </a:stretch>
        </p:blipFill>
        <p:spPr>
          <a:xfrm flipV="1">
            <a:off x="10120078" y="1576182"/>
            <a:ext cx="223471" cy="239512"/>
          </a:xfrm>
          <a:prstGeom prst="rect">
            <a:avLst/>
          </a:prstGeom>
        </p:spPr>
      </p:pic>
      <p:sp>
        <p:nvSpPr>
          <p:cNvPr id="62" name="任意多边形: 形状 61">
            <a:extLst>
              <a:ext uri="{FF2B5EF4-FFF2-40B4-BE49-F238E27FC236}">
                <a16:creationId xmlns:a16="http://schemas.microsoft.com/office/drawing/2014/main" xmlns="" id="{90ED3C5E-9F48-48D0-BC2C-D43DD1C854B9}"/>
              </a:ext>
            </a:extLst>
          </p:cNvPr>
          <p:cNvSpPr/>
          <p:nvPr/>
        </p:nvSpPr>
        <p:spPr>
          <a:xfrm>
            <a:off x="6746998" y="2343806"/>
            <a:ext cx="4565961" cy="461724"/>
          </a:xfrm>
          <a:custGeom>
            <a:avLst/>
            <a:gdLst/>
            <a:ahLst/>
            <a:cxnLst/>
            <a:rect l="l" t="t" r="r" b="b"/>
            <a:pathLst>
              <a:path w="4565961" h="461724">
                <a:moveTo>
                  <a:pt x="4098912" y="404717"/>
                </a:moveTo>
                <a:lnTo>
                  <a:pt x="4098912" y="423719"/>
                </a:lnTo>
                <a:lnTo>
                  <a:pt x="4186865" y="423719"/>
                </a:lnTo>
                <a:lnTo>
                  <a:pt x="4186865" y="404717"/>
                </a:lnTo>
                <a:close/>
                <a:moveTo>
                  <a:pt x="787422" y="404717"/>
                </a:moveTo>
                <a:lnTo>
                  <a:pt x="788327" y="412680"/>
                </a:lnTo>
                <a:lnTo>
                  <a:pt x="789051" y="417928"/>
                </a:lnTo>
                <a:cubicBezTo>
                  <a:pt x="785311" y="418773"/>
                  <a:pt x="780696" y="419768"/>
                  <a:pt x="775206" y="420914"/>
                </a:cubicBezTo>
                <a:cubicBezTo>
                  <a:pt x="769717" y="422060"/>
                  <a:pt x="764076" y="423207"/>
                  <a:pt x="758285" y="424353"/>
                </a:cubicBezTo>
                <a:cubicBezTo>
                  <a:pt x="752494" y="425499"/>
                  <a:pt x="746853" y="426585"/>
                  <a:pt x="741364" y="427610"/>
                </a:cubicBezTo>
                <a:cubicBezTo>
                  <a:pt x="735874" y="428636"/>
                  <a:pt x="731320" y="429450"/>
                  <a:pt x="727700" y="430054"/>
                </a:cubicBezTo>
                <a:lnTo>
                  <a:pt x="725347" y="417204"/>
                </a:lnTo>
                <a:cubicBezTo>
                  <a:pt x="729088" y="416601"/>
                  <a:pt x="733733" y="415787"/>
                  <a:pt x="739283" y="414761"/>
                </a:cubicBezTo>
                <a:cubicBezTo>
                  <a:pt x="744832" y="413736"/>
                  <a:pt x="750563" y="412650"/>
                  <a:pt x="756475" y="411504"/>
                </a:cubicBezTo>
                <a:cubicBezTo>
                  <a:pt x="762387" y="410357"/>
                  <a:pt x="768088" y="409181"/>
                  <a:pt x="773577" y="407975"/>
                </a:cubicBezTo>
                <a:cubicBezTo>
                  <a:pt x="779067" y="406768"/>
                  <a:pt x="783682" y="405682"/>
                  <a:pt x="787422" y="404717"/>
                </a:cubicBezTo>
                <a:close/>
                <a:moveTo>
                  <a:pt x="2866386" y="402545"/>
                </a:moveTo>
                <a:lnTo>
                  <a:pt x="2881407" y="402545"/>
                </a:lnTo>
                <a:cubicBezTo>
                  <a:pt x="2881407" y="406406"/>
                  <a:pt x="2880804" y="410538"/>
                  <a:pt x="2879597" y="414942"/>
                </a:cubicBezTo>
                <a:cubicBezTo>
                  <a:pt x="2878391" y="419346"/>
                  <a:pt x="2876883" y="423659"/>
                  <a:pt x="2875073" y="427882"/>
                </a:cubicBezTo>
                <a:cubicBezTo>
                  <a:pt x="2873263" y="432105"/>
                  <a:pt x="2871212" y="436146"/>
                  <a:pt x="2868920" y="440007"/>
                </a:cubicBezTo>
                <a:cubicBezTo>
                  <a:pt x="2866627" y="443868"/>
                  <a:pt x="2864396" y="447246"/>
                  <a:pt x="2862224" y="450142"/>
                </a:cubicBezTo>
                <a:lnTo>
                  <a:pt x="2849375" y="450142"/>
                </a:lnTo>
                <a:cubicBezTo>
                  <a:pt x="2851788" y="446402"/>
                  <a:pt x="2854050" y="442450"/>
                  <a:pt x="2856161" y="438288"/>
                </a:cubicBezTo>
                <a:cubicBezTo>
                  <a:pt x="2858273" y="434125"/>
                  <a:pt x="2860082" y="429963"/>
                  <a:pt x="2861590" y="425801"/>
                </a:cubicBezTo>
                <a:cubicBezTo>
                  <a:pt x="2863099" y="421638"/>
                  <a:pt x="2864275" y="417566"/>
                  <a:pt x="2865119" y="413585"/>
                </a:cubicBezTo>
                <a:cubicBezTo>
                  <a:pt x="2865964" y="409603"/>
                  <a:pt x="2866386" y="405924"/>
                  <a:pt x="2866386" y="402545"/>
                </a:cubicBezTo>
                <a:close/>
                <a:moveTo>
                  <a:pt x="1637661" y="402545"/>
                </a:moveTo>
                <a:lnTo>
                  <a:pt x="1652682" y="402545"/>
                </a:lnTo>
                <a:cubicBezTo>
                  <a:pt x="1652682" y="406406"/>
                  <a:pt x="1652079" y="410538"/>
                  <a:pt x="1650873" y="414942"/>
                </a:cubicBezTo>
                <a:cubicBezTo>
                  <a:pt x="1649666" y="419346"/>
                  <a:pt x="1648158" y="423659"/>
                  <a:pt x="1646348" y="427882"/>
                </a:cubicBezTo>
                <a:cubicBezTo>
                  <a:pt x="1644538" y="432105"/>
                  <a:pt x="1642487" y="436146"/>
                  <a:pt x="1640195" y="440007"/>
                </a:cubicBezTo>
                <a:cubicBezTo>
                  <a:pt x="1637903" y="443868"/>
                  <a:pt x="1635671" y="447246"/>
                  <a:pt x="1633499" y="450142"/>
                </a:cubicBezTo>
                <a:lnTo>
                  <a:pt x="1620650" y="450142"/>
                </a:lnTo>
                <a:cubicBezTo>
                  <a:pt x="1623063" y="446402"/>
                  <a:pt x="1625325" y="442450"/>
                  <a:pt x="1627436" y="438288"/>
                </a:cubicBezTo>
                <a:cubicBezTo>
                  <a:pt x="1629548" y="434125"/>
                  <a:pt x="1631357" y="429963"/>
                  <a:pt x="1632866" y="425801"/>
                </a:cubicBezTo>
                <a:cubicBezTo>
                  <a:pt x="1634374" y="421638"/>
                  <a:pt x="1635550" y="417566"/>
                  <a:pt x="1636395" y="413585"/>
                </a:cubicBezTo>
                <a:cubicBezTo>
                  <a:pt x="1637239" y="409603"/>
                  <a:pt x="1637661" y="405924"/>
                  <a:pt x="1637661" y="402545"/>
                </a:cubicBezTo>
                <a:close/>
                <a:moveTo>
                  <a:pt x="408936" y="402545"/>
                </a:moveTo>
                <a:lnTo>
                  <a:pt x="423957" y="402545"/>
                </a:lnTo>
                <a:cubicBezTo>
                  <a:pt x="423957" y="406406"/>
                  <a:pt x="423354" y="410538"/>
                  <a:pt x="422148" y="414942"/>
                </a:cubicBezTo>
                <a:cubicBezTo>
                  <a:pt x="420941" y="419346"/>
                  <a:pt x="419433" y="423659"/>
                  <a:pt x="417623" y="427882"/>
                </a:cubicBezTo>
                <a:cubicBezTo>
                  <a:pt x="415814" y="432105"/>
                  <a:pt x="413762" y="436146"/>
                  <a:pt x="411470" y="440007"/>
                </a:cubicBezTo>
                <a:cubicBezTo>
                  <a:pt x="409178" y="443868"/>
                  <a:pt x="406946" y="447246"/>
                  <a:pt x="404774" y="450142"/>
                </a:cubicBezTo>
                <a:lnTo>
                  <a:pt x="391925" y="450142"/>
                </a:lnTo>
                <a:cubicBezTo>
                  <a:pt x="394338" y="446402"/>
                  <a:pt x="396600" y="442450"/>
                  <a:pt x="398711" y="438288"/>
                </a:cubicBezTo>
                <a:cubicBezTo>
                  <a:pt x="400823" y="434125"/>
                  <a:pt x="402633" y="429963"/>
                  <a:pt x="404141" y="425801"/>
                </a:cubicBezTo>
                <a:cubicBezTo>
                  <a:pt x="405649" y="421638"/>
                  <a:pt x="406825" y="417566"/>
                  <a:pt x="407670" y="413585"/>
                </a:cubicBezTo>
                <a:cubicBezTo>
                  <a:pt x="408514" y="409603"/>
                  <a:pt x="408936" y="405924"/>
                  <a:pt x="408936" y="402545"/>
                </a:cubicBezTo>
                <a:close/>
                <a:moveTo>
                  <a:pt x="657120" y="393135"/>
                </a:moveTo>
                <a:cubicBezTo>
                  <a:pt x="660377" y="394824"/>
                  <a:pt x="664268" y="396905"/>
                  <a:pt x="668793" y="399378"/>
                </a:cubicBezTo>
                <a:cubicBezTo>
                  <a:pt x="673317" y="401852"/>
                  <a:pt x="677992" y="404536"/>
                  <a:pt x="682818" y="407432"/>
                </a:cubicBezTo>
                <a:cubicBezTo>
                  <a:pt x="687644" y="410327"/>
                  <a:pt x="692410" y="413283"/>
                  <a:pt x="697115" y="416299"/>
                </a:cubicBezTo>
                <a:cubicBezTo>
                  <a:pt x="701821" y="419316"/>
                  <a:pt x="705923" y="422151"/>
                  <a:pt x="709422" y="424805"/>
                </a:cubicBezTo>
                <a:lnTo>
                  <a:pt x="703088" y="437654"/>
                </a:lnTo>
                <a:cubicBezTo>
                  <a:pt x="700192" y="435121"/>
                  <a:pt x="696422" y="432255"/>
                  <a:pt x="691777" y="429058"/>
                </a:cubicBezTo>
                <a:cubicBezTo>
                  <a:pt x="687132" y="425861"/>
                  <a:pt x="682306" y="422694"/>
                  <a:pt x="677299" y="419557"/>
                </a:cubicBezTo>
                <a:cubicBezTo>
                  <a:pt x="672292" y="416420"/>
                  <a:pt x="667375" y="413464"/>
                  <a:pt x="662549" y="410689"/>
                </a:cubicBezTo>
                <a:cubicBezTo>
                  <a:pt x="657723" y="407914"/>
                  <a:pt x="653681" y="405682"/>
                  <a:pt x="650424" y="403993"/>
                </a:cubicBezTo>
                <a:close/>
                <a:moveTo>
                  <a:pt x="596131" y="392592"/>
                </a:moveTo>
                <a:lnTo>
                  <a:pt x="604094" y="403269"/>
                </a:lnTo>
                <a:cubicBezTo>
                  <a:pt x="600595" y="406165"/>
                  <a:pt x="596735" y="409181"/>
                  <a:pt x="592512" y="412318"/>
                </a:cubicBezTo>
                <a:cubicBezTo>
                  <a:pt x="588289" y="415455"/>
                  <a:pt x="583915" y="418531"/>
                  <a:pt x="579391" y="421548"/>
                </a:cubicBezTo>
                <a:cubicBezTo>
                  <a:pt x="574867" y="424564"/>
                  <a:pt x="570282" y="427490"/>
                  <a:pt x="565637" y="430325"/>
                </a:cubicBezTo>
                <a:cubicBezTo>
                  <a:pt x="560992" y="433160"/>
                  <a:pt x="556618" y="435724"/>
                  <a:pt x="552516" y="438016"/>
                </a:cubicBezTo>
                <a:lnTo>
                  <a:pt x="545820" y="426615"/>
                </a:lnTo>
                <a:cubicBezTo>
                  <a:pt x="549681" y="424564"/>
                  <a:pt x="553874" y="422181"/>
                  <a:pt x="558398" y="419466"/>
                </a:cubicBezTo>
                <a:cubicBezTo>
                  <a:pt x="562922" y="416752"/>
                  <a:pt x="567447" y="413917"/>
                  <a:pt x="571971" y="410961"/>
                </a:cubicBezTo>
                <a:cubicBezTo>
                  <a:pt x="576496" y="408005"/>
                  <a:pt x="580839" y="404958"/>
                  <a:pt x="585001" y="401821"/>
                </a:cubicBezTo>
                <a:cubicBezTo>
                  <a:pt x="589164" y="398685"/>
                  <a:pt x="592874" y="395608"/>
                  <a:pt x="596131" y="392592"/>
                </a:cubicBezTo>
                <a:close/>
                <a:moveTo>
                  <a:pt x="1286503" y="392230"/>
                </a:moveTo>
                <a:lnTo>
                  <a:pt x="1286503" y="418290"/>
                </a:lnTo>
                <a:lnTo>
                  <a:pt x="1379162" y="418290"/>
                </a:lnTo>
                <a:lnTo>
                  <a:pt x="1379162" y="392230"/>
                </a:lnTo>
                <a:close/>
                <a:moveTo>
                  <a:pt x="2677448" y="380828"/>
                </a:moveTo>
                <a:lnTo>
                  <a:pt x="2677448" y="394944"/>
                </a:lnTo>
                <a:lnTo>
                  <a:pt x="2716358" y="394944"/>
                </a:lnTo>
                <a:lnTo>
                  <a:pt x="2716358" y="380828"/>
                </a:lnTo>
                <a:close/>
                <a:moveTo>
                  <a:pt x="188480" y="379561"/>
                </a:moveTo>
                <a:cubicBezTo>
                  <a:pt x="184499" y="379561"/>
                  <a:pt x="181000" y="379803"/>
                  <a:pt x="177984" y="380285"/>
                </a:cubicBezTo>
                <a:cubicBezTo>
                  <a:pt x="174968" y="380768"/>
                  <a:pt x="172494" y="381703"/>
                  <a:pt x="170564" y="383090"/>
                </a:cubicBezTo>
                <a:cubicBezTo>
                  <a:pt x="168633" y="384478"/>
                  <a:pt x="167186" y="386378"/>
                  <a:pt x="166220" y="388791"/>
                </a:cubicBezTo>
                <a:cubicBezTo>
                  <a:pt x="165255" y="391204"/>
                  <a:pt x="164773" y="394281"/>
                  <a:pt x="164773" y="398021"/>
                </a:cubicBezTo>
                <a:cubicBezTo>
                  <a:pt x="164773" y="403450"/>
                  <a:pt x="166220" y="407522"/>
                  <a:pt x="169116" y="410237"/>
                </a:cubicBezTo>
                <a:cubicBezTo>
                  <a:pt x="172012" y="412951"/>
                  <a:pt x="176898" y="414309"/>
                  <a:pt x="183775" y="414309"/>
                </a:cubicBezTo>
                <a:cubicBezTo>
                  <a:pt x="191979" y="414309"/>
                  <a:pt x="198977" y="412650"/>
                  <a:pt x="204768" y="409332"/>
                </a:cubicBezTo>
                <a:cubicBezTo>
                  <a:pt x="210559" y="406014"/>
                  <a:pt x="214722" y="401459"/>
                  <a:pt x="217255" y="395668"/>
                </a:cubicBezTo>
                <a:lnTo>
                  <a:pt x="217255" y="379561"/>
                </a:lnTo>
                <a:close/>
                <a:moveTo>
                  <a:pt x="4255883" y="377933"/>
                </a:moveTo>
                <a:lnTo>
                  <a:pt x="4255883" y="423538"/>
                </a:lnTo>
                <a:lnTo>
                  <a:pt x="4292259" y="423538"/>
                </a:lnTo>
                <a:lnTo>
                  <a:pt x="4292259" y="377933"/>
                </a:lnTo>
                <a:close/>
                <a:moveTo>
                  <a:pt x="949823" y="362188"/>
                </a:moveTo>
                <a:lnTo>
                  <a:pt x="1056779" y="362188"/>
                </a:lnTo>
                <a:lnTo>
                  <a:pt x="1056779" y="373408"/>
                </a:lnTo>
                <a:lnTo>
                  <a:pt x="1010993" y="373408"/>
                </a:lnTo>
                <a:lnTo>
                  <a:pt x="1010993" y="391687"/>
                </a:lnTo>
                <a:lnTo>
                  <a:pt x="1049359" y="391687"/>
                </a:lnTo>
                <a:lnTo>
                  <a:pt x="1049359" y="402545"/>
                </a:lnTo>
                <a:lnTo>
                  <a:pt x="1010993" y="402545"/>
                </a:lnTo>
                <a:lnTo>
                  <a:pt x="1010993" y="425529"/>
                </a:lnTo>
                <a:cubicBezTo>
                  <a:pt x="1011596" y="425529"/>
                  <a:pt x="1012139" y="425559"/>
                  <a:pt x="1012621" y="425620"/>
                </a:cubicBezTo>
                <a:cubicBezTo>
                  <a:pt x="1013104" y="425680"/>
                  <a:pt x="1013647" y="425710"/>
                  <a:pt x="1014250" y="425710"/>
                </a:cubicBezTo>
                <a:cubicBezTo>
                  <a:pt x="1022213" y="426072"/>
                  <a:pt x="1030206" y="426223"/>
                  <a:pt x="1038229" y="426163"/>
                </a:cubicBezTo>
                <a:cubicBezTo>
                  <a:pt x="1046253" y="426102"/>
                  <a:pt x="1054246" y="425831"/>
                  <a:pt x="1062209" y="425348"/>
                </a:cubicBezTo>
                <a:lnTo>
                  <a:pt x="1058951" y="437835"/>
                </a:lnTo>
                <a:cubicBezTo>
                  <a:pt x="1051350" y="438197"/>
                  <a:pt x="1043870" y="438439"/>
                  <a:pt x="1036510" y="438559"/>
                </a:cubicBezTo>
                <a:cubicBezTo>
                  <a:pt x="1029150" y="438680"/>
                  <a:pt x="1021670" y="438620"/>
                  <a:pt x="1014069" y="438378"/>
                </a:cubicBezTo>
                <a:cubicBezTo>
                  <a:pt x="1008640" y="438258"/>
                  <a:pt x="1003724" y="437775"/>
                  <a:pt x="999320" y="436931"/>
                </a:cubicBezTo>
                <a:cubicBezTo>
                  <a:pt x="994916" y="436086"/>
                  <a:pt x="990904" y="434668"/>
                  <a:pt x="987285" y="432678"/>
                </a:cubicBezTo>
                <a:cubicBezTo>
                  <a:pt x="983665" y="430687"/>
                  <a:pt x="980378" y="428093"/>
                  <a:pt x="977422" y="424896"/>
                </a:cubicBezTo>
                <a:cubicBezTo>
                  <a:pt x="974466" y="421698"/>
                  <a:pt x="971721" y="417687"/>
                  <a:pt x="969187" y="412861"/>
                </a:cubicBezTo>
                <a:cubicBezTo>
                  <a:pt x="966774" y="418652"/>
                  <a:pt x="963849" y="423991"/>
                  <a:pt x="960410" y="428877"/>
                </a:cubicBezTo>
                <a:cubicBezTo>
                  <a:pt x="956972" y="433763"/>
                  <a:pt x="952538" y="438921"/>
                  <a:pt x="947109" y="444351"/>
                </a:cubicBezTo>
                <a:lnTo>
                  <a:pt x="937155" y="436026"/>
                </a:lnTo>
                <a:cubicBezTo>
                  <a:pt x="941740" y="431562"/>
                  <a:pt x="945570" y="427339"/>
                  <a:pt x="948647" y="423357"/>
                </a:cubicBezTo>
                <a:cubicBezTo>
                  <a:pt x="951723" y="419376"/>
                  <a:pt x="954317" y="415274"/>
                  <a:pt x="956429" y="411051"/>
                </a:cubicBezTo>
                <a:cubicBezTo>
                  <a:pt x="958540" y="406828"/>
                  <a:pt x="960199" y="402304"/>
                  <a:pt x="961406" y="397478"/>
                </a:cubicBezTo>
                <a:cubicBezTo>
                  <a:pt x="962612" y="392652"/>
                  <a:pt x="963577" y="387162"/>
                  <a:pt x="964301" y="381009"/>
                </a:cubicBezTo>
                <a:lnTo>
                  <a:pt x="976969" y="382457"/>
                </a:lnTo>
                <a:cubicBezTo>
                  <a:pt x="976125" y="388369"/>
                  <a:pt x="975039" y="393919"/>
                  <a:pt x="973712" y="399107"/>
                </a:cubicBezTo>
                <a:cubicBezTo>
                  <a:pt x="976969" y="406587"/>
                  <a:pt x="980468" y="412137"/>
                  <a:pt x="984208" y="415756"/>
                </a:cubicBezTo>
                <a:cubicBezTo>
                  <a:pt x="987949" y="419376"/>
                  <a:pt x="992533" y="421970"/>
                  <a:pt x="997962" y="423538"/>
                </a:cubicBezTo>
                <a:lnTo>
                  <a:pt x="997962" y="373408"/>
                </a:lnTo>
                <a:lnTo>
                  <a:pt x="949823" y="373408"/>
                </a:lnTo>
                <a:close/>
                <a:moveTo>
                  <a:pt x="2210037" y="361464"/>
                </a:moveTo>
                <a:lnTo>
                  <a:pt x="2224153" y="362007"/>
                </a:lnTo>
                <a:lnTo>
                  <a:pt x="2224153" y="411594"/>
                </a:lnTo>
                <a:cubicBezTo>
                  <a:pt x="2224153" y="416420"/>
                  <a:pt x="2225179" y="419738"/>
                  <a:pt x="2227230" y="421548"/>
                </a:cubicBezTo>
                <a:cubicBezTo>
                  <a:pt x="2229281" y="423357"/>
                  <a:pt x="2232720" y="424383"/>
                  <a:pt x="2237546" y="424624"/>
                </a:cubicBezTo>
                <a:cubicBezTo>
                  <a:pt x="2244181" y="424986"/>
                  <a:pt x="2250576" y="424986"/>
                  <a:pt x="2256729" y="424624"/>
                </a:cubicBezTo>
                <a:cubicBezTo>
                  <a:pt x="2259625" y="424504"/>
                  <a:pt x="2261947" y="424202"/>
                  <a:pt x="2263697" y="423719"/>
                </a:cubicBezTo>
                <a:cubicBezTo>
                  <a:pt x="2265446" y="423237"/>
                  <a:pt x="2266864" y="422543"/>
                  <a:pt x="2267949" y="421638"/>
                </a:cubicBezTo>
                <a:cubicBezTo>
                  <a:pt x="2269035" y="420733"/>
                  <a:pt x="2269819" y="419497"/>
                  <a:pt x="2270302" y="417928"/>
                </a:cubicBezTo>
                <a:cubicBezTo>
                  <a:pt x="2270785" y="416360"/>
                  <a:pt x="2271207" y="414309"/>
                  <a:pt x="2271569" y="411775"/>
                </a:cubicBezTo>
                <a:cubicBezTo>
                  <a:pt x="2271810" y="409724"/>
                  <a:pt x="2272052" y="407221"/>
                  <a:pt x="2272293" y="404265"/>
                </a:cubicBezTo>
                <a:cubicBezTo>
                  <a:pt x="2272534" y="401309"/>
                  <a:pt x="2272655" y="398805"/>
                  <a:pt x="2272655" y="396754"/>
                </a:cubicBezTo>
                <a:lnTo>
                  <a:pt x="2286228" y="400917"/>
                </a:lnTo>
                <a:cubicBezTo>
                  <a:pt x="2286107" y="403330"/>
                  <a:pt x="2285896" y="406104"/>
                  <a:pt x="2285595" y="409241"/>
                </a:cubicBezTo>
                <a:cubicBezTo>
                  <a:pt x="2285293" y="412378"/>
                  <a:pt x="2284961" y="415153"/>
                  <a:pt x="2284599" y="417566"/>
                </a:cubicBezTo>
                <a:cubicBezTo>
                  <a:pt x="2283996" y="421427"/>
                  <a:pt x="2283242" y="424594"/>
                  <a:pt x="2282337" y="427067"/>
                </a:cubicBezTo>
                <a:cubicBezTo>
                  <a:pt x="2281432" y="429541"/>
                  <a:pt x="2280075" y="431501"/>
                  <a:pt x="2278265" y="432949"/>
                </a:cubicBezTo>
                <a:cubicBezTo>
                  <a:pt x="2276455" y="434397"/>
                  <a:pt x="2274073" y="435483"/>
                  <a:pt x="2271117" y="436207"/>
                </a:cubicBezTo>
                <a:cubicBezTo>
                  <a:pt x="2268161" y="436931"/>
                  <a:pt x="2264451" y="437353"/>
                  <a:pt x="2259987" y="437474"/>
                </a:cubicBezTo>
                <a:cubicBezTo>
                  <a:pt x="2250938" y="437835"/>
                  <a:pt x="2241889" y="437835"/>
                  <a:pt x="2232841" y="437474"/>
                </a:cubicBezTo>
                <a:cubicBezTo>
                  <a:pt x="2228859" y="437353"/>
                  <a:pt x="2225451" y="436900"/>
                  <a:pt x="2222615" y="436116"/>
                </a:cubicBezTo>
                <a:cubicBezTo>
                  <a:pt x="2219780" y="435332"/>
                  <a:pt x="2217427" y="434095"/>
                  <a:pt x="2215557" y="432406"/>
                </a:cubicBezTo>
                <a:cubicBezTo>
                  <a:pt x="2213687" y="430717"/>
                  <a:pt x="2212300" y="428515"/>
                  <a:pt x="2211395" y="425801"/>
                </a:cubicBezTo>
                <a:cubicBezTo>
                  <a:pt x="2210490" y="423086"/>
                  <a:pt x="2210037" y="419617"/>
                  <a:pt x="2210037" y="415395"/>
                </a:cubicBezTo>
                <a:close/>
                <a:moveTo>
                  <a:pt x="2746219" y="361102"/>
                </a:moveTo>
                <a:lnTo>
                  <a:pt x="2758525" y="361464"/>
                </a:lnTo>
                <a:lnTo>
                  <a:pt x="2758525" y="390239"/>
                </a:lnTo>
                <a:cubicBezTo>
                  <a:pt x="2762145" y="388791"/>
                  <a:pt x="2765975" y="387132"/>
                  <a:pt x="2770017" y="385262"/>
                </a:cubicBezTo>
                <a:cubicBezTo>
                  <a:pt x="2774059" y="383392"/>
                  <a:pt x="2778041" y="381432"/>
                  <a:pt x="2781961" y="379381"/>
                </a:cubicBezTo>
                <a:cubicBezTo>
                  <a:pt x="2785883" y="377329"/>
                  <a:pt x="2789623" y="375309"/>
                  <a:pt x="2793182" y="373318"/>
                </a:cubicBezTo>
                <a:cubicBezTo>
                  <a:pt x="2796741" y="371327"/>
                  <a:pt x="2799787" y="369487"/>
                  <a:pt x="2802321" y="367798"/>
                </a:cubicBezTo>
                <a:lnTo>
                  <a:pt x="2808474" y="379742"/>
                </a:lnTo>
                <a:cubicBezTo>
                  <a:pt x="2805579" y="381552"/>
                  <a:pt x="2802019" y="383603"/>
                  <a:pt x="2797797" y="385896"/>
                </a:cubicBezTo>
                <a:cubicBezTo>
                  <a:pt x="2793574" y="388188"/>
                  <a:pt x="2789170" y="390450"/>
                  <a:pt x="2784586" y="392682"/>
                </a:cubicBezTo>
                <a:cubicBezTo>
                  <a:pt x="2780001" y="394914"/>
                  <a:pt x="2775447" y="397026"/>
                  <a:pt x="2770922" y="399016"/>
                </a:cubicBezTo>
                <a:cubicBezTo>
                  <a:pt x="2766397" y="401007"/>
                  <a:pt x="2762265" y="402606"/>
                  <a:pt x="2758525" y="403812"/>
                </a:cubicBezTo>
                <a:lnTo>
                  <a:pt x="2758525" y="415033"/>
                </a:lnTo>
                <a:cubicBezTo>
                  <a:pt x="2758525" y="418893"/>
                  <a:pt x="2759339" y="421457"/>
                  <a:pt x="2760968" y="422724"/>
                </a:cubicBezTo>
                <a:cubicBezTo>
                  <a:pt x="2762597" y="423991"/>
                  <a:pt x="2765221" y="424866"/>
                  <a:pt x="2768841" y="425348"/>
                </a:cubicBezTo>
                <a:cubicBezTo>
                  <a:pt x="2774270" y="426072"/>
                  <a:pt x="2779759" y="426072"/>
                  <a:pt x="2785309" y="425348"/>
                </a:cubicBezTo>
                <a:cubicBezTo>
                  <a:pt x="2789532" y="424745"/>
                  <a:pt x="2792549" y="423961"/>
                  <a:pt x="2794358" y="422996"/>
                </a:cubicBezTo>
                <a:cubicBezTo>
                  <a:pt x="2796168" y="422030"/>
                  <a:pt x="2797375" y="420221"/>
                  <a:pt x="2797977" y="417566"/>
                </a:cubicBezTo>
                <a:cubicBezTo>
                  <a:pt x="2798581" y="414912"/>
                  <a:pt x="2799124" y="412167"/>
                  <a:pt x="2799607" y="409332"/>
                </a:cubicBezTo>
                <a:cubicBezTo>
                  <a:pt x="2800089" y="406497"/>
                  <a:pt x="2800451" y="403812"/>
                  <a:pt x="2800693" y="401278"/>
                </a:cubicBezTo>
                <a:lnTo>
                  <a:pt x="2812818" y="405803"/>
                </a:lnTo>
                <a:cubicBezTo>
                  <a:pt x="2812215" y="409302"/>
                  <a:pt x="2811671" y="412770"/>
                  <a:pt x="2811189" y="416209"/>
                </a:cubicBezTo>
                <a:cubicBezTo>
                  <a:pt x="2810706" y="419647"/>
                  <a:pt x="2809983" y="422996"/>
                  <a:pt x="2809017" y="426253"/>
                </a:cubicBezTo>
                <a:cubicBezTo>
                  <a:pt x="2808052" y="429511"/>
                  <a:pt x="2806121" y="432014"/>
                  <a:pt x="2803226" y="433764"/>
                </a:cubicBezTo>
                <a:cubicBezTo>
                  <a:pt x="2800330" y="435513"/>
                  <a:pt x="2795685" y="436689"/>
                  <a:pt x="2789291" y="437293"/>
                </a:cubicBezTo>
                <a:cubicBezTo>
                  <a:pt x="2780242" y="438016"/>
                  <a:pt x="2771193" y="438016"/>
                  <a:pt x="2762145" y="437293"/>
                </a:cubicBezTo>
                <a:cubicBezTo>
                  <a:pt x="2756715" y="436810"/>
                  <a:pt x="2752703" y="435241"/>
                  <a:pt x="2750110" y="432587"/>
                </a:cubicBezTo>
                <a:cubicBezTo>
                  <a:pt x="2747516" y="429933"/>
                  <a:pt x="2746219" y="425529"/>
                  <a:pt x="2746219" y="419376"/>
                </a:cubicBezTo>
                <a:close/>
                <a:moveTo>
                  <a:pt x="2677448" y="354949"/>
                </a:moveTo>
                <a:lnTo>
                  <a:pt x="2677448" y="369065"/>
                </a:lnTo>
                <a:lnTo>
                  <a:pt x="2716358" y="369065"/>
                </a:lnTo>
                <a:lnTo>
                  <a:pt x="2716358" y="354949"/>
                </a:lnTo>
                <a:close/>
                <a:moveTo>
                  <a:pt x="1286503" y="353682"/>
                </a:moveTo>
                <a:lnTo>
                  <a:pt x="1286503" y="379019"/>
                </a:lnTo>
                <a:lnTo>
                  <a:pt x="1379162" y="379019"/>
                </a:lnTo>
                <a:lnTo>
                  <a:pt x="1379162" y="353682"/>
                </a:lnTo>
                <a:close/>
                <a:moveTo>
                  <a:pt x="3265931" y="352415"/>
                </a:moveTo>
                <a:cubicBezTo>
                  <a:pt x="3268103" y="354104"/>
                  <a:pt x="3270516" y="356276"/>
                  <a:pt x="3273171" y="358930"/>
                </a:cubicBezTo>
                <a:cubicBezTo>
                  <a:pt x="3275825" y="361585"/>
                  <a:pt x="3278479" y="364390"/>
                  <a:pt x="3281133" y="367346"/>
                </a:cubicBezTo>
                <a:cubicBezTo>
                  <a:pt x="3283788" y="370302"/>
                  <a:pt x="3286261" y="373227"/>
                  <a:pt x="3288553" y="376123"/>
                </a:cubicBezTo>
                <a:cubicBezTo>
                  <a:pt x="3290846" y="379019"/>
                  <a:pt x="3292655" y="381552"/>
                  <a:pt x="3293983" y="383724"/>
                </a:cubicBezTo>
                <a:lnTo>
                  <a:pt x="3284029" y="394944"/>
                </a:lnTo>
                <a:cubicBezTo>
                  <a:pt x="3282702" y="392411"/>
                  <a:pt x="3280892" y="389575"/>
                  <a:pt x="3278600" y="386439"/>
                </a:cubicBezTo>
                <a:cubicBezTo>
                  <a:pt x="3276307" y="383302"/>
                  <a:pt x="3273834" y="380165"/>
                  <a:pt x="3271180" y="377028"/>
                </a:cubicBezTo>
                <a:cubicBezTo>
                  <a:pt x="3268525" y="373891"/>
                  <a:pt x="3265871" y="370965"/>
                  <a:pt x="3263217" y="368251"/>
                </a:cubicBezTo>
                <a:cubicBezTo>
                  <a:pt x="3260563" y="365536"/>
                  <a:pt x="3258270" y="363274"/>
                  <a:pt x="3256340" y="361464"/>
                </a:cubicBezTo>
                <a:close/>
                <a:moveTo>
                  <a:pt x="3357686" y="347710"/>
                </a:moveTo>
                <a:lnTo>
                  <a:pt x="3517668" y="347710"/>
                </a:lnTo>
                <a:lnTo>
                  <a:pt x="3517668" y="363093"/>
                </a:lnTo>
                <a:lnTo>
                  <a:pt x="3357686" y="363093"/>
                </a:lnTo>
                <a:close/>
                <a:moveTo>
                  <a:pt x="4331351" y="343186"/>
                </a:moveTo>
                <a:cubicBezTo>
                  <a:pt x="4335453" y="348615"/>
                  <a:pt x="4339826" y="355039"/>
                  <a:pt x="4344471" y="362459"/>
                </a:cubicBezTo>
                <a:cubicBezTo>
                  <a:pt x="4349116" y="369879"/>
                  <a:pt x="4353429" y="377571"/>
                  <a:pt x="4357411" y="385534"/>
                </a:cubicBezTo>
                <a:lnTo>
                  <a:pt x="4345829" y="393316"/>
                </a:lnTo>
                <a:cubicBezTo>
                  <a:pt x="4341605" y="384629"/>
                  <a:pt x="4337232" y="376575"/>
                  <a:pt x="4332707" y="369155"/>
                </a:cubicBezTo>
                <a:cubicBezTo>
                  <a:pt x="4328183" y="361735"/>
                  <a:pt x="4324171" y="355492"/>
                  <a:pt x="4320673" y="350425"/>
                </a:cubicBezTo>
                <a:close/>
                <a:moveTo>
                  <a:pt x="2517943" y="343005"/>
                </a:moveTo>
                <a:lnTo>
                  <a:pt x="2517943" y="391144"/>
                </a:lnTo>
                <a:lnTo>
                  <a:pt x="2558662" y="391144"/>
                </a:lnTo>
                <a:lnTo>
                  <a:pt x="2558662" y="343005"/>
                </a:lnTo>
                <a:close/>
                <a:moveTo>
                  <a:pt x="2665323" y="341919"/>
                </a:moveTo>
                <a:lnTo>
                  <a:pt x="2728665" y="341919"/>
                </a:lnTo>
                <a:lnTo>
                  <a:pt x="2728665" y="423719"/>
                </a:lnTo>
                <a:cubicBezTo>
                  <a:pt x="2728665" y="427098"/>
                  <a:pt x="2728363" y="429812"/>
                  <a:pt x="2727759" y="431863"/>
                </a:cubicBezTo>
                <a:cubicBezTo>
                  <a:pt x="2727156" y="433914"/>
                  <a:pt x="2726131" y="435573"/>
                  <a:pt x="2724683" y="436840"/>
                </a:cubicBezTo>
                <a:cubicBezTo>
                  <a:pt x="2723235" y="438107"/>
                  <a:pt x="2721305" y="439042"/>
                  <a:pt x="2718892" y="439645"/>
                </a:cubicBezTo>
                <a:cubicBezTo>
                  <a:pt x="2716479" y="440248"/>
                  <a:pt x="2713402" y="440731"/>
                  <a:pt x="2709662" y="441093"/>
                </a:cubicBezTo>
                <a:lnTo>
                  <a:pt x="2702242" y="441817"/>
                </a:lnTo>
                <a:lnTo>
                  <a:pt x="2698623" y="429149"/>
                </a:lnTo>
                <a:lnTo>
                  <a:pt x="2707309" y="428425"/>
                </a:lnTo>
                <a:cubicBezTo>
                  <a:pt x="2709481" y="428304"/>
                  <a:pt x="2711200" y="428063"/>
                  <a:pt x="2712467" y="427701"/>
                </a:cubicBezTo>
                <a:cubicBezTo>
                  <a:pt x="2713734" y="427339"/>
                  <a:pt x="2714639" y="426796"/>
                  <a:pt x="2715182" y="426072"/>
                </a:cubicBezTo>
                <a:cubicBezTo>
                  <a:pt x="2715725" y="425348"/>
                  <a:pt x="2716057" y="424383"/>
                  <a:pt x="2716177" y="423176"/>
                </a:cubicBezTo>
                <a:cubicBezTo>
                  <a:pt x="2716298" y="421970"/>
                  <a:pt x="2716358" y="420462"/>
                  <a:pt x="2716358" y="418652"/>
                </a:cubicBezTo>
                <a:lnTo>
                  <a:pt x="2716358" y="406527"/>
                </a:lnTo>
                <a:lnTo>
                  <a:pt x="2677448" y="406527"/>
                </a:lnTo>
                <a:lnTo>
                  <a:pt x="2677448" y="441636"/>
                </a:lnTo>
                <a:lnTo>
                  <a:pt x="2665323" y="441636"/>
                </a:lnTo>
                <a:close/>
                <a:moveTo>
                  <a:pt x="306581" y="339023"/>
                </a:moveTo>
                <a:cubicBezTo>
                  <a:pt x="300669" y="339023"/>
                  <a:pt x="295994" y="340049"/>
                  <a:pt x="292555" y="342100"/>
                </a:cubicBezTo>
                <a:cubicBezTo>
                  <a:pt x="289117" y="344151"/>
                  <a:pt x="286493" y="346865"/>
                  <a:pt x="284683" y="350244"/>
                </a:cubicBezTo>
                <a:cubicBezTo>
                  <a:pt x="282873" y="353622"/>
                  <a:pt x="281727" y="357543"/>
                  <a:pt x="281244" y="362007"/>
                </a:cubicBezTo>
                <a:cubicBezTo>
                  <a:pt x="280762" y="366471"/>
                  <a:pt x="280520" y="371056"/>
                  <a:pt x="280520" y="375761"/>
                </a:cubicBezTo>
                <a:cubicBezTo>
                  <a:pt x="280520" y="380828"/>
                  <a:pt x="280792" y="385594"/>
                  <a:pt x="281335" y="390058"/>
                </a:cubicBezTo>
                <a:cubicBezTo>
                  <a:pt x="281878" y="394522"/>
                  <a:pt x="283054" y="398413"/>
                  <a:pt x="284864" y="401731"/>
                </a:cubicBezTo>
                <a:cubicBezTo>
                  <a:pt x="286674" y="405049"/>
                  <a:pt x="289298" y="407673"/>
                  <a:pt x="292736" y="409603"/>
                </a:cubicBezTo>
                <a:cubicBezTo>
                  <a:pt x="296175" y="411534"/>
                  <a:pt x="300790" y="412499"/>
                  <a:pt x="306581" y="412499"/>
                </a:cubicBezTo>
                <a:cubicBezTo>
                  <a:pt x="312493" y="412499"/>
                  <a:pt x="317379" y="411685"/>
                  <a:pt x="321240" y="410056"/>
                </a:cubicBezTo>
                <a:cubicBezTo>
                  <a:pt x="325101" y="408427"/>
                  <a:pt x="328177" y="406044"/>
                  <a:pt x="330470" y="402907"/>
                </a:cubicBezTo>
                <a:cubicBezTo>
                  <a:pt x="332762" y="399770"/>
                  <a:pt x="334361" y="395910"/>
                  <a:pt x="335265" y="391325"/>
                </a:cubicBezTo>
                <a:cubicBezTo>
                  <a:pt x="336170" y="386740"/>
                  <a:pt x="336623" y="381552"/>
                  <a:pt x="336623" y="375761"/>
                </a:cubicBezTo>
                <a:cubicBezTo>
                  <a:pt x="336623" y="370211"/>
                  <a:pt x="336170" y="365144"/>
                  <a:pt x="335265" y="360559"/>
                </a:cubicBezTo>
                <a:cubicBezTo>
                  <a:pt x="334361" y="355974"/>
                  <a:pt x="332762" y="352114"/>
                  <a:pt x="330470" y="348977"/>
                </a:cubicBezTo>
                <a:cubicBezTo>
                  <a:pt x="328177" y="345840"/>
                  <a:pt x="325101" y="343397"/>
                  <a:pt x="321240" y="341647"/>
                </a:cubicBezTo>
                <a:cubicBezTo>
                  <a:pt x="317379" y="339898"/>
                  <a:pt x="312493" y="339023"/>
                  <a:pt x="306581" y="339023"/>
                </a:cubicBezTo>
                <a:close/>
                <a:moveTo>
                  <a:pt x="3601888" y="337032"/>
                </a:moveTo>
                <a:lnTo>
                  <a:pt x="3616547" y="337756"/>
                </a:lnTo>
                <a:lnTo>
                  <a:pt x="3616547" y="443808"/>
                </a:lnTo>
                <a:lnTo>
                  <a:pt x="3601888" y="443808"/>
                </a:lnTo>
                <a:close/>
                <a:moveTo>
                  <a:pt x="3783405" y="333956"/>
                </a:moveTo>
                <a:lnTo>
                  <a:pt x="3783405" y="354768"/>
                </a:lnTo>
                <a:lnTo>
                  <a:pt x="3841861" y="354768"/>
                </a:lnTo>
                <a:lnTo>
                  <a:pt x="3841861" y="333956"/>
                </a:lnTo>
                <a:close/>
                <a:moveTo>
                  <a:pt x="2379497" y="333594"/>
                </a:moveTo>
                <a:lnTo>
                  <a:pt x="2379497" y="354225"/>
                </a:lnTo>
                <a:lnTo>
                  <a:pt x="2433065" y="354225"/>
                </a:lnTo>
                <a:lnTo>
                  <a:pt x="2433065" y="333594"/>
                </a:lnTo>
                <a:close/>
                <a:moveTo>
                  <a:pt x="2504912" y="330155"/>
                </a:moveTo>
                <a:lnTo>
                  <a:pt x="2571692" y="330155"/>
                </a:lnTo>
                <a:lnTo>
                  <a:pt x="2571692" y="403993"/>
                </a:lnTo>
                <a:lnTo>
                  <a:pt x="2504912" y="403993"/>
                </a:lnTo>
                <a:close/>
                <a:moveTo>
                  <a:pt x="304409" y="325993"/>
                </a:moveTo>
                <a:cubicBezTo>
                  <a:pt x="309356" y="325993"/>
                  <a:pt x="313609" y="326506"/>
                  <a:pt x="317168" y="327531"/>
                </a:cubicBezTo>
                <a:cubicBezTo>
                  <a:pt x="320727" y="328557"/>
                  <a:pt x="323743" y="329944"/>
                  <a:pt x="326217" y="331694"/>
                </a:cubicBezTo>
                <a:cubicBezTo>
                  <a:pt x="328690" y="333443"/>
                  <a:pt x="330711" y="335554"/>
                  <a:pt x="332279" y="338028"/>
                </a:cubicBezTo>
                <a:cubicBezTo>
                  <a:pt x="333848" y="340501"/>
                  <a:pt x="335115" y="343186"/>
                  <a:pt x="336080" y="346081"/>
                </a:cubicBezTo>
                <a:lnTo>
                  <a:pt x="336080" y="327803"/>
                </a:lnTo>
                <a:lnTo>
                  <a:pt x="351644" y="327803"/>
                </a:lnTo>
                <a:lnTo>
                  <a:pt x="351644" y="418652"/>
                </a:lnTo>
                <a:cubicBezTo>
                  <a:pt x="351644" y="432165"/>
                  <a:pt x="347813" y="442722"/>
                  <a:pt x="340152" y="450323"/>
                </a:cubicBezTo>
                <a:cubicBezTo>
                  <a:pt x="332490" y="457924"/>
                  <a:pt x="320395" y="461724"/>
                  <a:pt x="303866" y="461724"/>
                </a:cubicBezTo>
                <a:cubicBezTo>
                  <a:pt x="299643" y="461724"/>
                  <a:pt x="295421" y="461483"/>
                  <a:pt x="291198" y="461000"/>
                </a:cubicBezTo>
                <a:cubicBezTo>
                  <a:pt x="286975" y="460518"/>
                  <a:pt x="283295" y="459975"/>
                  <a:pt x="280158" y="459371"/>
                </a:cubicBezTo>
                <a:lnTo>
                  <a:pt x="280158" y="446160"/>
                </a:lnTo>
                <a:cubicBezTo>
                  <a:pt x="287518" y="447608"/>
                  <a:pt x="295481" y="448332"/>
                  <a:pt x="304047" y="448332"/>
                </a:cubicBezTo>
                <a:cubicBezTo>
                  <a:pt x="314906" y="448332"/>
                  <a:pt x="322959" y="445919"/>
                  <a:pt x="328207" y="441093"/>
                </a:cubicBezTo>
                <a:cubicBezTo>
                  <a:pt x="333456" y="436267"/>
                  <a:pt x="336080" y="428244"/>
                  <a:pt x="336080" y="417023"/>
                </a:cubicBezTo>
                <a:lnTo>
                  <a:pt x="336080" y="407251"/>
                </a:lnTo>
                <a:cubicBezTo>
                  <a:pt x="334029" y="413042"/>
                  <a:pt x="330590" y="417536"/>
                  <a:pt x="325764" y="420733"/>
                </a:cubicBezTo>
                <a:cubicBezTo>
                  <a:pt x="320938" y="423931"/>
                  <a:pt x="313820" y="425529"/>
                  <a:pt x="304409" y="425529"/>
                </a:cubicBezTo>
                <a:cubicBezTo>
                  <a:pt x="296205" y="425529"/>
                  <a:pt x="289509" y="424323"/>
                  <a:pt x="284321" y="421910"/>
                </a:cubicBezTo>
                <a:cubicBezTo>
                  <a:pt x="279133" y="419497"/>
                  <a:pt x="275001" y="416118"/>
                  <a:pt x="271924" y="411775"/>
                </a:cubicBezTo>
                <a:cubicBezTo>
                  <a:pt x="268848" y="407432"/>
                  <a:pt x="266736" y="402214"/>
                  <a:pt x="265590" y="396121"/>
                </a:cubicBezTo>
                <a:cubicBezTo>
                  <a:pt x="264444" y="390028"/>
                  <a:pt x="263871" y="383241"/>
                  <a:pt x="263871" y="375761"/>
                </a:cubicBezTo>
                <a:cubicBezTo>
                  <a:pt x="263871" y="369005"/>
                  <a:pt x="264444" y="362610"/>
                  <a:pt x="265590" y="356578"/>
                </a:cubicBezTo>
                <a:cubicBezTo>
                  <a:pt x="266736" y="350545"/>
                  <a:pt x="268848" y="345267"/>
                  <a:pt x="271924" y="340742"/>
                </a:cubicBezTo>
                <a:cubicBezTo>
                  <a:pt x="275001" y="336218"/>
                  <a:pt x="279133" y="332629"/>
                  <a:pt x="284321" y="329974"/>
                </a:cubicBezTo>
                <a:cubicBezTo>
                  <a:pt x="289509" y="327320"/>
                  <a:pt x="296205" y="325993"/>
                  <a:pt x="304409" y="325993"/>
                </a:cubicBezTo>
                <a:close/>
                <a:moveTo>
                  <a:pt x="193910" y="325993"/>
                </a:moveTo>
                <a:cubicBezTo>
                  <a:pt x="201631" y="325993"/>
                  <a:pt x="207995" y="326747"/>
                  <a:pt x="213002" y="328255"/>
                </a:cubicBezTo>
                <a:cubicBezTo>
                  <a:pt x="218009" y="329763"/>
                  <a:pt x="221991" y="331844"/>
                  <a:pt x="224947" y="334499"/>
                </a:cubicBezTo>
                <a:cubicBezTo>
                  <a:pt x="227903" y="337153"/>
                  <a:pt x="229954" y="340350"/>
                  <a:pt x="231100" y="344090"/>
                </a:cubicBezTo>
                <a:cubicBezTo>
                  <a:pt x="232246" y="347831"/>
                  <a:pt x="232819" y="351872"/>
                  <a:pt x="232819" y="356216"/>
                </a:cubicBezTo>
                <a:lnTo>
                  <a:pt x="232819" y="425529"/>
                </a:lnTo>
                <a:lnTo>
                  <a:pt x="219608" y="425529"/>
                </a:lnTo>
                <a:lnTo>
                  <a:pt x="217255" y="410689"/>
                </a:lnTo>
                <a:cubicBezTo>
                  <a:pt x="215808" y="413343"/>
                  <a:pt x="213877" y="415696"/>
                  <a:pt x="211464" y="417747"/>
                </a:cubicBezTo>
                <a:cubicBezTo>
                  <a:pt x="209051" y="419798"/>
                  <a:pt x="206306" y="421548"/>
                  <a:pt x="203230" y="422996"/>
                </a:cubicBezTo>
                <a:cubicBezTo>
                  <a:pt x="200153" y="424443"/>
                  <a:pt x="196805" y="425529"/>
                  <a:pt x="193186" y="426253"/>
                </a:cubicBezTo>
                <a:cubicBezTo>
                  <a:pt x="189566" y="426977"/>
                  <a:pt x="185947" y="427339"/>
                  <a:pt x="182327" y="427339"/>
                </a:cubicBezTo>
                <a:cubicBezTo>
                  <a:pt x="170624" y="427339"/>
                  <a:pt x="162088" y="424805"/>
                  <a:pt x="156719" y="419738"/>
                </a:cubicBezTo>
                <a:cubicBezTo>
                  <a:pt x="151350" y="414671"/>
                  <a:pt x="148666" y="407492"/>
                  <a:pt x="148666" y="398202"/>
                </a:cubicBezTo>
                <a:cubicBezTo>
                  <a:pt x="148666" y="392411"/>
                  <a:pt x="149601" y="387524"/>
                  <a:pt x="151471" y="383543"/>
                </a:cubicBezTo>
                <a:cubicBezTo>
                  <a:pt x="153341" y="379561"/>
                  <a:pt x="155965" y="376364"/>
                  <a:pt x="159343" y="373951"/>
                </a:cubicBezTo>
                <a:cubicBezTo>
                  <a:pt x="162722" y="371538"/>
                  <a:pt x="166794" y="369789"/>
                  <a:pt x="171559" y="368703"/>
                </a:cubicBezTo>
                <a:cubicBezTo>
                  <a:pt x="176325" y="367617"/>
                  <a:pt x="181603" y="367074"/>
                  <a:pt x="187394" y="367074"/>
                </a:cubicBezTo>
                <a:lnTo>
                  <a:pt x="217255" y="367074"/>
                </a:lnTo>
                <a:lnTo>
                  <a:pt x="217255" y="358930"/>
                </a:lnTo>
                <a:cubicBezTo>
                  <a:pt x="217255" y="356035"/>
                  <a:pt x="216924" y="353350"/>
                  <a:pt x="216260" y="350877"/>
                </a:cubicBezTo>
                <a:cubicBezTo>
                  <a:pt x="215596" y="348404"/>
                  <a:pt x="214390" y="346292"/>
                  <a:pt x="212641" y="344543"/>
                </a:cubicBezTo>
                <a:cubicBezTo>
                  <a:pt x="210891" y="342793"/>
                  <a:pt x="208448" y="341436"/>
                  <a:pt x="205311" y="340471"/>
                </a:cubicBezTo>
                <a:cubicBezTo>
                  <a:pt x="202174" y="339506"/>
                  <a:pt x="198132" y="339023"/>
                  <a:pt x="193186" y="339023"/>
                </a:cubicBezTo>
                <a:cubicBezTo>
                  <a:pt x="189928" y="339023"/>
                  <a:pt x="186399" y="339204"/>
                  <a:pt x="182599" y="339566"/>
                </a:cubicBezTo>
                <a:cubicBezTo>
                  <a:pt x="178798" y="339928"/>
                  <a:pt x="175149" y="340471"/>
                  <a:pt x="171650" y="341195"/>
                </a:cubicBezTo>
                <a:lnTo>
                  <a:pt x="171650" y="327441"/>
                </a:lnTo>
                <a:cubicBezTo>
                  <a:pt x="175269" y="326958"/>
                  <a:pt x="179009" y="326596"/>
                  <a:pt x="182870" y="326355"/>
                </a:cubicBezTo>
                <a:cubicBezTo>
                  <a:pt x="186731" y="326114"/>
                  <a:pt x="190411" y="325993"/>
                  <a:pt x="193910" y="325993"/>
                </a:cubicBezTo>
                <a:close/>
                <a:moveTo>
                  <a:pt x="3919385" y="325269"/>
                </a:moveTo>
                <a:lnTo>
                  <a:pt x="4039190" y="325269"/>
                </a:lnTo>
                <a:lnTo>
                  <a:pt x="4039190" y="337213"/>
                </a:lnTo>
                <a:lnTo>
                  <a:pt x="3962999" y="337213"/>
                </a:lnTo>
                <a:lnTo>
                  <a:pt x="3962276" y="359835"/>
                </a:lnTo>
                <a:cubicBezTo>
                  <a:pt x="3962276" y="360438"/>
                  <a:pt x="3962245" y="361012"/>
                  <a:pt x="3962185" y="361554"/>
                </a:cubicBezTo>
                <a:cubicBezTo>
                  <a:pt x="3962125" y="362097"/>
                  <a:pt x="3962095" y="362670"/>
                  <a:pt x="3962095" y="363274"/>
                </a:cubicBezTo>
                <a:lnTo>
                  <a:pt x="4023083" y="363274"/>
                </a:lnTo>
                <a:cubicBezTo>
                  <a:pt x="4023083" y="364118"/>
                  <a:pt x="4022993" y="365868"/>
                  <a:pt x="4022812" y="368522"/>
                </a:cubicBezTo>
                <a:cubicBezTo>
                  <a:pt x="4022631" y="371176"/>
                  <a:pt x="4022450" y="374223"/>
                  <a:pt x="4022269" y="377661"/>
                </a:cubicBezTo>
                <a:cubicBezTo>
                  <a:pt x="4022088" y="381100"/>
                  <a:pt x="4021877" y="384780"/>
                  <a:pt x="4021635" y="388701"/>
                </a:cubicBezTo>
                <a:cubicBezTo>
                  <a:pt x="4021394" y="392622"/>
                  <a:pt x="4021153" y="396362"/>
                  <a:pt x="4020912" y="399921"/>
                </a:cubicBezTo>
                <a:cubicBezTo>
                  <a:pt x="4020670" y="403480"/>
                  <a:pt x="4020459" y="406647"/>
                  <a:pt x="4020278" y="409422"/>
                </a:cubicBezTo>
                <a:cubicBezTo>
                  <a:pt x="4020097" y="412197"/>
                  <a:pt x="4019946" y="414188"/>
                  <a:pt x="4019826" y="415395"/>
                </a:cubicBezTo>
                <a:cubicBezTo>
                  <a:pt x="4019585" y="419617"/>
                  <a:pt x="4018951" y="423116"/>
                  <a:pt x="4017925" y="425891"/>
                </a:cubicBezTo>
                <a:cubicBezTo>
                  <a:pt x="4016900" y="428666"/>
                  <a:pt x="4015271" y="430928"/>
                  <a:pt x="4013039" y="432678"/>
                </a:cubicBezTo>
                <a:cubicBezTo>
                  <a:pt x="4010807" y="434427"/>
                  <a:pt x="4007821" y="435724"/>
                  <a:pt x="4004081" y="436569"/>
                </a:cubicBezTo>
                <a:cubicBezTo>
                  <a:pt x="4000341" y="437413"/>
                  <a:pt x="3995696" y="438077"/>
                  <a:pt x="3990146" y="438559"/>
                </a:cubicBezTo>
                <a:lnTo>
                  <a:pt x="3979287" y="439464"/>
                </a:lnTo>
                <a:lnTo>
                  <a:pt x="3974401" y="426615"/>
                </a:lnTo>
                <a:lnTo>
                  <a:pt x="3988336" y="425529"/>
                </a:lnTo>
                <a:cubicBezTo>
                  <a:pt x="3991835" y="425288"/>
                  <a:pt x="3994701" y="424896"/>
                  <a:pt x="3996932" y="424353"/>
                </a:cubicBezTo>
                <a:cubicBezTo>
                  <a:pt x="3999164" y="423810"/>
                  <a:pt x="4000974" y="422996"/>
                  <a:pt x="4002362" y="421910"/>
                </a:cubicBezTo>
                <a:cubicBezTo>
                  <a:pt x="4003749" y="420824"/>
                  <a:pt x="4004775" y="419346"/>
                  <a:pt x="4005438" y="417476"/>
                </a:cubicBezTo>
                <a:cubicBezTo>
                  <a:pt x="4006102" y="415606"/>
                  <a:pt x="4006554" y="413102"/>
                  <a:pt x="4006796" y="409965"/>
                </a:cubicBezTo>
                <a:cubicBezTo>
                  <a:pt x="4006916" y="408397"/>
                  <a:pt x="4007097" y="406014"/>
                  <a:pt x="4007338" y="402817"/>
                </a:cubicBezTo>
                <a:cubicBezTo>
                  <a:pt x="4007580" y="399620"/>
                  <a:pt x="4007821" y="396272"/>
                  <a:pt x="4008063" y="392773"/>
                </a:cubicBezTo>
                <a:cubicBezTo>
                  <a:pt x="4008304" y="389274"/>
                  <a:pt x="4008515" y="385956"/>
                  <a:pt x="4008695" y="382819"/>
                </a:cubicBezTo>
                <a:cubicBezTo>
                  <a:pt x="4008877" y="379682"/>
                  <a:pt x="4009027" y="377269"/>
                  <a:pt x="4009148" y="375580"/>
                </a:cubicBezTo>
                <a:lnTo>
                  <a:pt x="3960828" y="375580"/>
                </a:lnTo>
                <a:cubicBezTo>
                  <a:pt x="3959863" y="383060"/>
                  <a:pt x="3958505" y="389817"/>
                  <a:pt x="3956756" y="395849"/>
                </a:cubicBezTo>
                <a:cubicBezTo>
                  <a:pt x="3955007" y="401882"/>
                  <a:pt x="3952624" y="407613"/>
                  <a:pt x="3949607" y="413042"/>
                </a:cubicBezTo>
                <a:cubicBezTo>
                  <a:pt x="3946591" y="418471"/>
                  <a:pt x="3942761" y="423689"/>
                  <a:pt x="3938115" y="428696"/>
                </a:cubicBezTo>
                <a:cubicBezTo>
                  <a:pt x="3933471" y="433703"/>
                  <a:pt x="3927770" y="438921"/>
                  <a:pt x="3921013" y="444351"/>
                </a:cubicBezTo>
                <a:lnTo>
                  <a:pt x="3910517" y="435302"/>
                </a:lnTo>
                <a:cubicBezTo>
                  <a:pt x="3917877" y="429390"/>
                  <a:pt x="3923849" y="423931"/>
                  <a:pt x="3928433" y="418924"/>
                </a:cubicBezTo>
                <a:cubicBezTo>
                  <a:pt x="3933018" y="413917"/>
                  <a:pt x="3936698" y="408578"/>
                  <a:pt x="3939473" y="402907"/>
                </a:cubicBezTo>
                <a:cubicBezTo>
                  <a:pt x="3942248" y="397237"/>
                  <a:pt x="3944269" y="390872"/>
                  <a:pt x="3945535" y="383814"/>
                </a:cubicBezTo>
                <a:cubicBezTo>
                  <a:pt x="3946802" y="376756"/>
                  <a:pt x="3947797" y="368160"/>
                  <a:pt x="3948521" y="358025"/>
                </a:cubicBezTo>
                <a:lnTo>
                  <a:pt x="3949245" y="337213"/>
                </a:lnTo>
                <a:lnTo>
                  <a:pt x="3919385" y="337213"/>
                </a:lnTo>
                <a:close/>
                <a:moveTo>
                  <a:pt x="976245" y="323821"/>
                </a:moveTo>
                <a:lnTo>
                  <a:pt x="976245" y="338480"/>
                </a:lnTo>
                <a:lnTo>
                  <a:pt x="1029814" y="338480"/>
                </a:lnTo>
                <a:lnTo>
                  <a:pt x="1029814" y="323821"/>
                </a:lnTo>
                <a:close/>
                <a:moveTo>
                  <a:pt x="4255883" y="321830"/>
                </a:moveTo>
                <a:lnTo>
                  <a:pt x="4255883" y="364722"/>
                </a:lnTo>
                <a:lnTo>
                  <a:pt x="4292259" y="364722"/>
                </a:lnTo>
                <a:lnTo>
                  <a:pt x="4292259" y="321830"/>
                </a:lnTo>
                <a:close/>
                <a:moveTo>
                  <a:pt x="3751192" y="321830"/>
                </a:moveTo>
                <a:lnTo>
                  <a:pt x="3761689" y="329069"/>
                </a:lnTo>
                <a:cubicBezTo>
                  <a:pt x="3756983" y="337636"/>
                  <a:pt x="3751192" y="346383"/>
                  <a:pt x="3744315" y="355311"/>
                </a:cubicBezTo>
                <a:lnTo>
                  <a:pt x="3744315" y="442360"/>
                </a:lnTo>
                <a:lnTo>
                  <a:pt x="3732009" y="442360"/>
                </a:lnTo>
                <a:lnTo>
                  <a:pt x="3732009" y="370332"/>
                </a:lnTo>
                <a:cubicBezTo>
                  <a:pt x="3728872" y="373831"/>
                  <a:pt x="3725795" y="377179"/>
                  <a:pt x="3722779" y="380376"/>
                </a:cubicBezTo>
                <a:cubicBezTo>
                  <a:pt x="3719763" y="383573"/>
                  <a:pt x="3716747" y="386559"/>
                  <a:pt x="3713731" y="389334"/>
                </a:cubicBezTo>
                <a:lnTo>
                  <a:pt x="3706129" y="377933"/>
                </a:lnTo>
                <a:cubicBezTo>
                  <a:pt x="3709869" y="374675"/>
                  <a:pt x="3713881" y="370754"/>
                  <a:pt x="3718164" y="366169"/>
                </a:cubicBezTo>
                <a:cubicBezTo>
                  <a:pt x="3722447" y="361585"/>
                  <a:pt x="3726640" y="356728"/>
                  <a:pt x="3730742" y="351601"/>
                </a:cubicBezTo>
                <a:cubicBezTo>
                  <a:pt x="3734844" y="346473"/>
                  <a:pt x="3738675" y="341315"/>
                  <a:pt x="3742234" y="336127"/>
                </a:cubicBezTo>
                <a:cubicBezTo>
                  <a:pt x="3745793" y="330940"/>
                  <a:pt x="3748779" y="326174"/>
                  <a:pt x="3751192" y="321830"/>
                </a:cubicBezTo>
                <a:close/>
                <a:moveTo>
                  <a:pt x="1286503" y="314772"/>
                </a:moveTo>
                <a:lnTo>
                  <a:pt x="1286503" y="340833"/>
                </a:lnTo>
                <a:lnTo>
                  <a:pt x="1379162" y="340833"/>
                </a:lnTo>
                <a:lnTo>
                  <a:pt x="1379162" y="314772"/>
                </a:lnTo>
                <a:close/>
                <a:moveTo>
                  <a:pt x="4136373" y="313506"/>
                </a:moveTo>
                <a:lnTo>
                  <a:pt x="4149404" y="314049"/>
                </a:lnTo>
                <a:lnTo>
                  <a:pt x="4149404" y="325812"/>
                </a:lnTo>
                <a:lnTo>
                  <a:pt x="4203515" y="325812"/>
                </a:lnTo>
                <a:lnTo>
                  <a:pt x="4203515" y="336670"/>
                </a:lnTo>
                <a:lnTo>
                  <a:pt x="4149404" y="336670"/>
                </a:lnTo>
                <a:lnTo>
                  <a:pt x="4149404" y="347529"/>
                </a:lnTo>
                <a:lnTo>
                  <a:pt x="4201343" y="347529"/>
                </a:lnTo>
                <a:lnTo>
                  <a:pt x="4201343" y="358025"/>
                </a:lnTo>
                <a:lnTo>
                  <a:pt x="4149404" y="358025"/>
                </a:lnTo>
                <a:lnTo>
                  <a:pt x="4149404" y="368884"/>
                </a:lnTo>
                <a:lnTo>
                  <a:pt x="4220165" y="368884"/>
                </a:lnTo>
                <a:lnTo>
                  <a:pt x="4220165" y="379923"/>
                </a:lnTo>
                <a:lnTo>
                  <a:pt x="4149404" y="379923"/>
                </a:lnTo>
                <a:lnTo>
                  <a:pt x="4149404" y="393497"/>
                </a:lnTo>
                <a:lnTo>
                  <a:pt x="4199715" y="393497"/>
                </a:lnTo>
                <a:lnTo>
                  <a:pt x="4199715" y="443446"/>
                </a:lnTo>
                <a:lnTo>
                  <a:pt x="4186865" y="443446"/>
                </a:lnTo>
                <a:lnTo>
                  <a:pt x="4186865" y="435121"/>
                </a:lnTo>
                <a:lnTo>
                  <a:pt x="4098912" y="435121"/>
                </a:lnTo>
                <a:lnTo>
                  <a:pt x="4098912" y="443446"/>
                </a:lnTo>
                <a:lnTo>
                  <a:pt x="4086063" y="443446"/>
                </a:lnTo>
                <a:lnTo>
                  <a:pt x="4086063" y="393497"/>
                </a:lnTo>
                <a:lnTo>
                  <a:pt x="4136373" y="393497"/>
                </a:lnTo>
                <a:lnTo>
                  <a:pt x="4136373" y="379923"/>
                </a:lnTo>
                <a:lnTo>
                  <a:pt x="4065431" y="379923"/>
                </a:lnTo>
                <a:lnTo>
                  <a:pt x="4065431" y="368884"/>
                </a:lnTo>
                <a:lnTo>
                  <a:pt x="4136373" y="368884"/>
                </a:lnTo>
                <a:lnTo>
                  <a:pt x="4136373" y="358025"/>
                </a:lnTo>
                <a:lnTo>
                  <a:pt x="4084253" y="358025"/>
                </a:lnTo>
                <a:lnTo>
                  <a:pt x="4084253" y="347529"/>
                </a:lnTo>
                <a:lnTo>
                  <a:pt x="4136373" y="347529"/>
                </a:lnTo>
                <a:lnTo>
                  <a:pt x="4136373" y="336670"/>
                </a:lnTo>
                <a:lnTo>
                  <a:pt x="4082081" y="336670"/>
                </a:lnTo>
                <a:lnTo>
                  <a:pt x="4082081" y="325812"/>
                </a:lnTo>
                <a:lnTo>
                  <a:pt x="4136373" y="325812"/>
                </a:lnTo>
                <a:close/>
                <a:moveTo>
                  <a:pt x="2014156" y="305724"/>
                </a:moveTo>
                <a:lnTo>
                  <a:pt x="2014156" y="350967"/>
                </a:lnTo>
                <a:lnTo>
                  <a:pt x="2014156" y="356578"/>
                </a:lnTo>
                <a:lnTo>
                  <a:pt x="2062295" y="356578"/>
                </a:lnTo>
                <a:lnTo>
                  <a:pt x="2062295" y="305724"/>
                </a:lnTo>
                <a:close/>
                <a:moveTo>
                  <a:pt x="3783405" y="301018"/>
                </a:moveTo>
                <a:lnTo>
                  <a:pt x="3783405" y="322192"/>
                </a:lnTo>
                <a:lnTo>
                  <a:pt x="3841861" y="322192"/>
                </a:lnTo>
                <a:lnTo>
                  <a:pt x="3841861" y="301018"/>
                </a:lnTo>
                <a:close/>
                <a:moveTo>
                  <a:pt x="2379497" y="301018"/>
                </a:moveTo>
                <a:lnTo>
                  <a:pt x="2379497" y="321830"/>
                </a:lnTo>
                <a:lnTo>
                  <a:pt x="2433065" y="321830"/>
                </a:lnTo>
                <a:lnTo>
                  <a:pt x="2433065" y="301018"/>
                </a:lnTo>
                <a:close/>
                <a:moveTo>
                  <a:pt x="12487" y="299932"/>
                </a:moveTo>
                <a:lnTo>
                  <a:pt x="82343" y="299932"/>
                </a:lnTo>
                <a:lnTo>
                  <a:pt x="82343" y="314410"/>
                </a:lnTo>
                <a:lnTo>
                  <a:pt x="28775" y="314410"/>
                </a:lnTo>
                <a:lnTo>
                  <a:pt x="28775" y="355130"/>
                </a:lnTo>
                <a:lnTo>
                  <a:pt x="78724" y="355130"/>
                </a:lnTo>
                <a:lnTo>
                  <a:pt x="78724" y="369608"/>
                </a:lnTo>
                <a:lnTo>
                  <a:pt x="28775" y="369608"/>
                </a:lnTo>
                <a:lnTo>
                  <a:pt x="28775" y="425529"/>
                </a:lnTo>
                <a:lnTo>
                  <a:pt x="12487" y="425529"/>
                </a:lnTo>
                <a:close/>
                <a:moveTo>
                  <a:pt x="976245" y="299390"/>
                </a:moveTo>
                <a:lnTo>
                  <a:pt x="976245" y="313325"/>
                </a:lnTo>
                <a:lnTo>
                  <a:pt x="1029814" y="313325"/>
                </a:lnTo>
                <a:lnTo>
                  <a:pt x="1029814" y="299390"/>
                </a:lnTo>
                <a:close/>
                <a:moveTo>
                  <a:pt x="1847840" y="293960"/>
                </a:moveTo>
                <a:lnTo>
                  <a:pt x="1937603" y="293960"/>
                </a:lnTo>
                <a:lnTo>
                  <a:pt x="1937603" y="306991"/>
                </a:lnTo>
                <a:lnTo>
                  <a:pt x="1904304" y="306991"/>
                </a:lnTo>
                <a:lnTo>
                  <a:pt x="1904304" y="418109"/>
                </a:lnTo>
                <a:cubicBezTo>
                  <a:pt x="1904304" y="422211"/>
                  <a:pt x="1903882" y="425620"/>
                  <a:pt x="1903037" y="428334"/>
                </a:cubicBezTo>
                <a:cubicBezTo>
                  <a:pt x="1902193" y="431049"/>
                  <a:pt x="1900745" y="433251"/>
                  <a:pt x="1898694" y="434940"/>
                </a:cubicBezTo>
                <a:cubicBezTo>
                  <a:pt x="1896643" y="436629"/>
                  <a:pt x="1893898" y="437926"/>
                  <a:pt x="1890460" y="438831"/>
                </a:cubicBezTo>
                <a:cubicBezTo>
                  <a:pt x="1887021" y="439736"/>
                  <a:pt x="1882647" y="440429"/>
                  <a:pt x="1877339" y="440912"/>
                </a:cubicBezTo>
                <a:lnTo>
                  <a:pt x="1867023" y="441817"/>
                </a:lnTo>
                <a:lnTo>
                  <a:pt x="1862137" y="427701"/>
                </a:lnTo>
                <a:lnTo>
                  <a:pt x="1874986" y="426977"/>
                </a:lnTo>
                <a:cubicBezTo>
                  <a:pt x="1878244" y="426736"/>
                  <a:pt x="1880898" y="426374"/>
                  <a:pt x="1882949" y="425891"/>
                </a:cubicBezTo>
                <a:cubicBezTo>
                  <a:pt x="1885000" y="425409"/>
                  <a:pt x="1886569" y="424685"/>
                  <a:pt x="1887654" y="423719"/>
                </a:cubicBezTo>
                <a:cubicBezTo>
                  <a:pt x="1888740" y="422754"/>
                  <a:pt x="1889464" y="421518"/>
                  <a:pt x="1889826" y="420009"/>
                </a:cubicBezTo>
                <a:cubicBezTo>
                  <a:pt x="1890188" y="418501"/>
                  <a:pt x="1890369" y="416601"/>
                  <a:pt x="1890369" y="414309"/>
                </a:cubicBezTo>
                <a:lnTo>
                  <a:pt x="1890369" y="306991"/>
                </a:lnTo>
                <a:lnTo>
                  <a:pt x="1847840" y="306991"/>
                </a:lnTo>
                <a:close/>
                <a:moveTo>
                  <a:pt x="1966559" y="292513"/>
                </a:moveTo>
                <a:lnTo>
                  <a:pt x="2107720" y="292513"/>
                </a:lnTo>
                <a:lnTo>
                  <a:pt x="2107720" y="305724"/>
                </a:lnTo>
                <a:lnTo>
                  <a:pt x="2076773" y="305724"/>
                </a:lnTo>
                <a:lnTo>
                  <a:pt x="2076773" y="356578"/>
                </a:lnTo>
                <a:lnTo>
                  <a:pt x="2117312" y="356578"/>
                </a:lnTo>
                <a:lnTo>
                  <a:pt x="2117312" y="369789"/>
                </a:lnTo>
                <a:lnTo>
                  <a:pt x="2076773" y="369789"/>
                </a:lnTo>
                <a:lnTo>
                  <a:pt x="2076773" y="443265"/>
                </a:lnTo>
                <a:lnTo>
                  <a:pt x="2062295" y="443265"/>
                </a:lnTo>
                <a:lnTo>
                  <a:pt x="2062295" y="369789"/>
                </a:lnTo>
                <a:lnTo>
                  <a:pt x="2013613" y="369789"/>
                </a:lnTo>
                <a:cubicBezTo>
                  <a:pt x="2013130" y="378717"/>
                  <a:pt x="2012135" y="386559"/>
                  <a:pt x="2010627" y="393316"/>
                </a:cubicBezTo>
                <a:cubicBezTo>
                  <a:pt x="2009119" y="400072"/>
                  <a:pt x="2006827" y="406346"/>
                  <a:pt x="2003750" y="412137"/>
                </a:cubicBezTo>
                <a:cubicBezTo>
                  <a:pt x="2000673" y="417928"/>
                  <a:pt x="1996722" y="423538"/>
                  <a:pt x="1991896" y="428968"/>
                </a:cubicBezTo>
                <a:cubicBezTo>
                  <a:pt x="1987070" y="434397"/>
                  <a:pt x="1981098" y="440248"/>
                  <a:pt x="1973979" y="446522"/>
                </a:cubicBezTo>
                <a:lnTo>
                  <a:pt x="1963664" y="436388"/>
                </a:lnTo>
                <a:cubicBezTo>
                  <a:pt x="1970300" y="430717"/>
                  <a:pt x="1975819" y="425469"/>
                  <a:pt x="1980223" y="420643"/>
                </a:cubicBezTo>
                <a:cubicBezTo>
                  <a:pt x="1984627" y="415817"/>
                  <a:pt x="1988186" y="410900"/>
                  <a:pt x="1990901" y="405893"/>
                </a:cubicBezTo>
                <a:cubicBezTo>
                  <a:pt x="1993615" y="400886"/>
                  <a:pt x="1995636" y="395487"/>
                  <a:pt x="1996963" y="389696"/>
                </a:cubicBezTo>
                <a:cubicBezTo>
                  <a:pt x="1998291" y="383905"/>
                  <a:pt x="1999135" y="377269"/>
                  <a:pt x="1999497" y="369789"/>
                </a:cubicBezTo>
                <a:lnTo>
                  <a:pt x="1957149" y="369789"/>
                </a:lnTo>
                <a:lnTo>
                  <a:pt x="1957149" y="356578"/>
                </a:lnTo>
                <a:lnTo>
                  <a:pt x="1999859" y="356578"/>
                </a:lnTo>
                <a:lnTo>
                  <a:pt x="1999859" y="352415"/>
                </a:lnTo>
                <a:lnTo>
                  <a:pt x="1999859" y="305724"/>
                </a:lnTo>
                <a:lnTo>
                  <a:pt x="1966559" y="305724"/>
                </a:lnTo>
                <a:close/>
                <a:moveTo>
                  <a:pt x="3901106" y="291608"/>
                </a:moveTo>
                <a:lnTo>
                  <a:pt x="4039552" y="291608"/>
                </a:lnTo>
                <a:lnTo>
                  <a:pt x="4039552" y="304819"/>
                </a:lnTo>
                <a:lnTo>
                  <a:pt x="3914679" y="304819"/>
                </a:lnTo>
                <a:lnTo>
                  <a:pt x="3914679" y="352958"/>
                </a:lnTo>
                <a:cubicBezTo>
                  <a:pt x="3914679" y="362610"/>
                  <a:pt x="3914287" y="371538"/>
                  <a:pt x="3913503" y="379742"/>
                </a:cubicBezTo>
                <a:cubicBezTo>
                  <a:pt x="3912719" y="387947"/>
                  <a:pt x="3911391" y="395759"/>
                  <a:pt x="3909521" y="403179"/>
                </a:cubicBezTo>
                <a:cubicBezTo>
                  <a:pt x="3907651" y="410599"/>
                  <a:pt x="3905178" y="417777"/>
                  <a:pt x="3902101" y="424715"/>
                </a:cubicBezTo>
                <a:cubicBezTo>
                  <a:pt x="3899025" y="431652"/>
                  <a:pt x="3895255" y="438740"/>
                  <a:pt x="3890791" y="445979"/>
                </a:cubicBezTo>
                <a:lnTo>
                  <a:pt x="3877941" y="439826"/>
                </a:lnTo>
                <a:cubicBezTo>
                  <a:pt x="3882043" y="433311"/>
                  <a:pt x="3885542" y="426977"/>
                  <a:pt x="3888438" y="420824"/>
                </a:cubicBezTo>
                <a:cubicBezTo>
                  <a:pt x="3891333" y="414671"/>
                  <a:pt x="3893716" y="408246"/>
                  <a:pt x="3895586" y="401550"/>
                </a:cubicBezTo>
                <a:cubicBezTo>
                  <a:pt x="3897457" y="394854"/>
                  <a:pt x="3898844" y="387675"/>
                  <a:pt x="3899749" y="380014"/>
                </a:cubicBezTo>
                <a:cubicBezTo>
                  <a:pt x="3900653" y="372353"/>
                  <a:pt x="3901106" y="363696"/>
                  <a:pt x="3901106" y="354044"/>
                </a:cubicBezTo>
                <a:close/>
                <a:moveTo>
                  <a:pt x="2486272" y="291427"/>
                </a:moveTo>
                <a:lnTo>
                  <a:pt x="2640825" y="291427"/>
                </a:lnTo>
                <a:lnTo>
                  <a:pt x="2640825" y="304095"/>
                </a:lnTo>
                <a:lnTo>
                  <a:pt x="2617298" y="304095"/>
                </a:lnTo>
                <a:lnTo>
                  <a:pt x="2617298" y="419557"/>
                </a:lnTo>
                <a:cubicBezTo>
                  <a:pt x="2617298" y="423538"/>
                  <a:pt x="2617027" y="426766"/>
                  <a:pt x="2616483" y="429239"/>
                </a:cubicBezTo>
                <a:cubicBezTo>
                  <a:pt x="2615941" y="431712"/>
                  <a:pt x="2614975" y="433643"/>
                  <a:pt x="2613588" y="435030"/>
                </a:cubicBezTo>
                <a:cubicBezTo>
                  <a:pt x="2612201" y="436418"/>
                  <a:pt x="2610270" y="437413"/>
                  <a:pt x="2607797" y="438016"/>
                </a:cubicBezTo>
                <a:cubicBezTo>
                  <a:pt x="2605324" y="438620"/>
                  <a:pt x="2602217" y="439102"/>
                  <a:pt x="2598477" y="439464"/>
                </a:cubicBezTo>
                <a:lnTo>
                  <a:pt x="2581284" y="441093"/>
                </a:lnTo>
                <a:lnTo>
                  <a:pt x="2576579" y="427701"/>
                </a:lnTo>
                <a:lnTo>
                  <a:pt x="2593952" y="426253"/>
                </a:lnTo>
                <a:cubicBezTo>
                  <a:pt x="2596245" y="426132"/>
                  <a:pt x="2598054" y="425891"/>
                  <a:pt x="2599381" y="425529"/>
                </a:cubicBezTo>
                <a:cubicBezTo>
                  <a:pt x="2600709" y="425167"/>
                  <a:pt x="2601674" y="424594"/>
                  <a:pt x="2602277" y="423810"/>
                </a:cubicBezTo>
                <a:cubicBezTo>
                  <a:pt x="2602880" y="423026"/>
                  <a:pt x="2603272" y="421940"/>
                  <a:pt x="2603453" y="420552"/>
                </a:cubicBezTo>
                <a:cubicBezTo>
                  <a:pt x="2603634" y="419165"/>
                  <a:pt x="2603725" y="417265"/>
                  <a:pt x="2603725" y="414852"/>
                </a:cubicBezTo>
                <a:lnTo>
                  <a:pt x="2603725" y="304095"/>
                </a:lnTo>
                <a:lnTo>
                  <a:pt x="2486272" y="304095"/>
                </a:lnTo>
                <a:close/>
                <a:moveTo>
                  <a:pt x="2146334" y="291427"/>
                </a:moveTo>
                <a:lnTo>
                  <a:pt x="2270483" y="291427"/>
                </a:lnTo>
                <a:lnTo>
                  <a:pt x="2270483" y="304457"/>
                </a:lnTo>
                <a:lnTo>
                  <a:pt x="2210943" y="304457"/>
                </a:lnTo>
                <a:cubicBezTo>
                  <a:pt x="2210943" y="306387"/>
                  <a:pt x="2210912" y="308468"/>
                  <a:pt x="2210852" y="310701"/>
                </a:cubicBezTo>
                <a:cubicBezTo>
                  <a:pt x="2210792" y="312933"/>
                  <a:pt x="2210731" y="315104"/>
                  <a:pt x="2210671" y="317216"/>
                </a:cubicBezTo>
                <a:cubicBezTo>
                  <a:pt x="2210611" y="319327"/>
                  <a:pt x="2210550" y="321227"/>
                  <a:pt x="2210490" y="322916"/>
                </a:cubicBezTo>
                <a:cubicBezTo>
                  <a:pt x="2210430" y="324605"/>
                  <a:pt x="2210399" y="325812"/>
                  <a:pt x="2210399" y="326536"/>
                </a:cubicBezTo>
                <a:cubicBezTo>
                  <a:pt x="2210279" y="328949"/>
                  <a:pt x="2210158" y="331301"/>
                  <a:pt x="2210037" y="333594"/>
                </a:cubicBezTo>
                <a:cubicBezTo>
                  <a:pt x="2209917" y="335886"/>
                  <a:pt x="2209736" y="338179"/>
                  <a:pt x="2209495" y="340471"/>
                </a:cubicBezTo>
                <a:lnTo>
                  <a:pt x="2281161" y="340471"/>
                </a:lnTo>
                <a:lnTo>
                  <a:pt x="2281161" y="353501"/>
                </a:lnTo>
                <a:lnTo>
                  <a:pt x="2207685" y="353501"/>
                </a:lnTo>
                <a:cubicBezTo>
                  <a:pt x="2205875" y="363274"/>
                  <a:pt x="2203161" y="372232"/>
                  <a:pt x="2199541" y="380376"/>
                </a:cubicBezTo>
                <a:cubicBezTo>
                  <a:pt x="2195921" y="388520"/>
                  <a:pt x="2191216" y="396181"/>
                  <a:pt x="2185425" y="403360"/>
                </a:cubicBezTo>
                <a:cubicBezTo>
                  <a:pt x="2179634" y="410538"/>
                  <a:pt x="2172697" y="417415"/>
                  <a:pt x="2164613" y="423991"/>
                </a:cubicBezTo>
                <a:cubicBezTo>
                  <a:pt x="2156529" y="430566"/>
                  <a:pt x="2147119" y="437112"/>
                  <a:pt x="2136381" y="443627"/>
                </a:cubicBezTo>
                <a:lnTo>
                  <a:pt x="2127513" y="432044"/>
                </a:lnTo>
                <a:cubicBezTo>
                  <a:pt x="2137286" y="426494"/>
                  <a:pt x="2145852" y="420824"/>
                  <a:pt x="2153211" y="415033"/>
                </a:cubicBezTo>
                <a:cubicBezTo>
                  <a:pt x="2160571" y="409241"/>
                  <a:pt x="2166875" y="403179"/>
                  <a:pt x="2172123" y="396845"/>
                </a:cubicBezTo>
                <a:cubicBezTo>
                  <a:pt x="2177371" y="390510"/>
                  <a:pt x="2181685" y="383784"/>
                  <a:pt x="2185063" y="376666"/>
                </a:cubicBezTo>
                <a:cubicBezTo>
                  <a:pt x="2188441" y="369548"/>
                  <a:pt x="2191035" y="361826"/>
                  <a:pt x="2192845" y="353501"/>
                </a:cubicBezTo>
                <a:lnTo>
                  <a:pt x="2135657" y="353501"/>
                </a:lnTo>
                <a:lnTo>
                  <a:pt x="2135657" y="340471"/>
                </a:lnTo>
                <a:lnTo>
                  <a:pt x="2195017" y="340471"/>
                </a:lnTo>
                <a:cubicBezTo>
                  <a:pt x="2195258" y="338058"/>
                  <a:pt x="2195499" y="335615"/>
                  <a:pt x="2195741" y="333141"/>
                </a:cubicBezTo>
                <a:cubicBezTo>
                  <a:pt x="2195982" y="330668"/>
                  <a:pt x="2196163" y="328104"/>
                  <a:pt x="2196283" y="325450"/>
                </a:cubicBezTo>
                <a:cubicBezTo>
                  <a:pt x="2196283" y="324726"/>
                  <a:pt x="2196313" y="323580"/>
                  <a:pt x="2196374" y="322011"/>
                </a:cubicBezTo>
                <a:cubicBezTo>
                  <a:pt x="2196434" y="320443"/>
                  <a:pt x="2196495" y="318663"/>
                  <a:pt x="2196555" y="316673"/>
                </a:cubicBezTo>
                <a:cubicBezTo>
                  <a:pt x="2196615" y="314682"/>
                  <a:pt x="2196676" y="312601"/>
                  <a:pt x="2196736" y="310429"/>
                </a:cubicBezTo>
                <a:cubicBezTo>
                  <a:pt x="2196796" y="308257"/>
                  <a:pt x="2196826" y="306267"/>
                  <a:pt x="2196826" y="304457"/>
                </a:cubicBezTo>
                <a:lnTo>
                  <a:pt x="2146334" y="304457"/>
                </a:lnTo>
                <a:close/>
                <a:moveTo>
                  <a:pt x="1435512" y="290522"/>
                </a:moveTo>
                <a:lnTo>
                  <a:pt x="1561652" y="290522"/>
                </a:lnTo>
                <a:lnTo>
                  <a:pt x="1561652" y="359654"/>
                </a:lnTo>
                <a:lnTo>
                  <a:pt x="1455963" y="359654"/>
                </a:lnTo>
                <a:lnTo>
                  <a:pt x="1455963" y="405260"/>
                </a:lnTo>
                <a:cubicBezTo>
                  <a:pt x="1455963" y="409121"/>
                  <a:pt x="1456234" y="412227"/>
                  <a:pt x="1456777" y="414580"/>
                </a:cubicBezTo>
                <a:cubicBezTo>
                  <a:pt x="1457320" y="416933"/>
                  <a:pt x="1458285" y="418743"/>
                  <a:pt x="1459673" y="420009"/>
                </a:cubicBezTo>
                <a:cubicBezTo>
                  <a:pt x="1461060" y="421276"/>
                  <a:pt x="1462990" y="422181"/>
                  <a:pt x="1465464" y="422724"/>
                </a:cubicBezTo>
                <a:cubicBezTo>
                  <a:pt x="1467937" y="423267"/>
                  <a:pt x="1471104" y="423599"/>
                  <a:pt x="1474965" y="423719"/>
                </a:cubicBezTo>
                <a:cubicBezTo>
                  <a:pt x="1496923" y="424805"/>
                  <a:pt x="1518942" y="424805"/>
                  <a:pt x="1541021" y="423719"/>
                </a:cubicBezTo>
                <a:cubicBezTo>
                  <a:pt x="1545364" y="423478"/>
                  <a:pt x="1548773" y="423116"/>
                  <a:pt x="1551246" y="422634"/>
                </a:cubicBezTo>
                <a:cubicBezTo>
                  <a:pt x="1553719" y="422151"/>
                  <a:pt x="1555619" y="421367"/>
                  <a:pt x="1556947" y="420281"/>
                </a:cubicBezTo>
                <a:cubicBezTo>
                  <a:pt x="1558274" y="419195"/>
                  <a:pt x="1559269" y="417627"/>
                  <a:pt x="1559933" y="415576"/>
                </a:cubicBezTo>
                <a:cubicBezTo>
                  <a:pt x="1560596" y="413524"/>
                  <a:pt x="1561230" y="410870"/>
                  <a:pt x="1561833" y="407613"/>
                </a:cubicBezTo>
                <a:cubicBezTo>
                  <a:pt x="1562195" y="405682"/>
                  <a:pt x="1562557" y="403088"/>
                  <a:pt x="1562919" y="399831"/>
                </a:cubicBezTo>
                <a:cubicBezTo>
                  <a:pt x="1563281" y="396573"/>
                  <a:pt x="1563462" y="393919"/>
                  <a:pt x="1563462" y="391868"/>
                </a:cubicBezTo>
                <a:lnTo>
                  <a:pt x="1578302" y="396392"/>
                </a:lnTo>
                <a:cubicBezTo>
                  <a:pt x="1578060" y="399167"/>
                  <a:pt x="1577759" y="402002"/>
                  <a:pt x="1577397" y="404898"/>
                </a:cubicBezTo>
                <a:cubicBezTo>
                  <a:pt x="1577035" y="407794"/>
                  <a:pt x="1576613" y="410327"/>
                  <a:pt x="1576130" y="412499"/>
                </a:cubicBezTo>
                <a:cubicBezTo>
                  <a:pt x="1575165" y="417325"/>
                  <a:pt x="1574139" y="421276"/>
                  <a:pt x="1573053" y="424353"/>
                </a:cubicBezTo>
                <a:cubicBezTo>
                  <a:pt x="1571968" y="427429"/>
                  <a:pt x="1570369" y="429903"/>
                  <a:pt x="1568257" y="431773"/>
                </a:cubicBezTo>
                <a:cubicBezTo>
                  <a:pt x="1566146" y="433643"/>
                  <a:pt x="1563341" y="435000"/>
                  <a:pt x="1559842" y="435845"/>
                </a:cubicBezTo>
                <a:cubicBezTo>
                  <a:pt x="1556343" y="436689"/>
                  <a:pt x="1551698" y="437232"/>
                  <a:pt x="1545907" y="437474"/>
                </a:cubicBezTo>
                <a:cubicBezTo>
                  <a:pt x="1520691" y="438680"/>
                  <a:pt x="1495475" y="438680"/>
                  <a:pt x="1470260" y="437474"/>
                </a:cubicBezTo>
                <a:cubicBezTo>
                  <a:pt x="1464830" y="437232"/>
                  <a:pt x="1460276" y="436719"/>
                  <a:pt x="1456596" y="435935"/>
                </a:cubicBezTo>
                <a:cubicBezTo>
                  <a:pt x="1452916" y="435151"/>
                  <a:pt x="1449960" y="433733"/>
                  <a:pt x="1447728" y="431682"/>
                </a:cubicBezTo>
                <a:cubicBezTo>
                  <a:pt x="1445496" y="429631"/>
                  <a:pt x="1443897" y="426826"/>
                  <a:pt x="1442932" y="423267"/>
                </a:cubicBezTo>
                <a:cubicBezTo>
                  <a:pt x="1441967" y="419708"/>
                  <a:pt x="1441485" y="414972"/>
                  <a:pt x="1441485" y="409060"/>
                </a:cubicBezTo>
                <a:lnTo>
                  <a:pt x="1441485" y="346081"/>
                </a:lnTo>
                <a:lnTo>
                  <a:pt x="1546631" y="346081"/>
                </a:lnTo>
                <a:lnTo>
                  <a:pt x="1546631" y="304276"/>
                </a:lnTo>
                <a:lnTo>
                  <a:pt x="1435512" y="304276"/>
                </a:lnTo>
                <a:close/>
                <a:moveTo>
                  <a:pt x="2366829" y="289436"/>
                </a:moveTo>
                <a:lnTo>
                  <a:pt x="2445734" y="289436"/>
                </a:lnTo>
                <a:lnTo>
                  <a:pt x="2445734" y="365807"/>
                </a:lnTo>
                <a:lnTo>
                  <a:pt x="2407005" y="365807"/>
                </a:lnTo>
                <a:cubicBezTo>
                  <a:pt x="2408694" y="370875"/>
                  <a:pt x="2410473" y="375580"/>
                  <a:pt x="2412344" y="379923"/>
                </a:cubicBezTo>
                <a:cubicBezTo>
                  <a:pt x="2414214" y="384267"/>
                  <a:pt x="2416355" y="388309"/>
                  <a:pt x="2418769" y="392049"/>
                </a:cubicBezTo>
                <a:cubicBezTo>
                  <a:pt x="2422991" y="389636"/>
                  <a:pt x="2427666" y="386559"/>
                  <a:pt x="2432794" y="382819"/>
                </a:cubicBezTo>
                <a:cubicBezTo>
                  <a:pt x="2437922" y="379079"/>
                  <a:pt x="2442778" y="374977"/>
                  <a:pt x="2447362" y="370513"/>
                </a:cubicBezTo>
                <a:lnTo>
                  <a:pt x="2455145" y="379742"/>
                </a:lnTo>
                <a:cubicBezTo>
                  <a:pt x="2450198" y="384086"/>
                  <a:pt x="2445221" y="388067"/>
                  <a:pt x="2440214" y="391687"/>
                </a:cubicBezTo>
                <a:cubicBezTo>
                  <a:pt x="2435207" y="395306"/>
                  <a:pt x="2430351" y="398504"/>
                  <a:pt x="2425645" y="401278"/>
                </a:cubicBezTo>
                <a:cubicBezTo>
                  <a:pt x="2430230" y="406466"/>
                  <a:pt x="2435569" y="411081"/>
                  <a:pt x="2441662" y="415123"/>
                </a:cubicBezTo>
                <a:cubicBezTo>
                  <a:pt x="2447755" y="419165"/>
                  <a:pt x="2455024" y="422996"/>
                  <a:pt x="2463469" y="426615"/>
                </a:cubicBezTo>
                <a:lnTo>
                  <a:pt x="2455145" y="438016"/>
                </a:lnTo>
                <a:cubicBezTo>
                  <a:pt x="2446578" y="433673"/>
                  <a:pt x="2439128" y="429179"/>
                  <a:pt x="2432794" y="424534"/>
                </a:cubicBezTo>
                <a:cubicBezTo>
                  <a:pt x="2426460" y="419889"/>
                  <a:pt x="2420910" y="414731"/>
                  <a:pt x="2416144" y="409060"/>
                </a:cubicBezTo>
                <a:cubicBezTo>
                  <a:pt x="2411379" y="403390"/>
                  <a:pt x="2407307" y="397056"/>
                  <a:pt x="2403929" y="390058"/>
                </a:cubicBezTo>
                <a:cubicBezTo>
                  <a:pt x="2400550" y="383060"/>
                  <a:pt x="2397534" y="374977"/>
                  <a:pt x="2394880" y="365807"/>
                </a:cubicBezTo>
                <a:lnTo>
                  <a:pt x="2379497" y="365807"/>
                </a:lnTo>
                <a:lnTo>
                  <a:pt x="2379497" y="425348"/>
                </a:lnTo>
                <a:cubicBezTo>
                  <a:pt x="2381065" y="424745"/>
                  <a:pt x="2383116" y="423900"/>
                  <a:pt x="2385650" y="422815"/>
                </a:cubicBezTo>
                <a:cubicBezTo>
                  <a:pt x="2388184" y="421729"/>
                  <a:pt x="2390868" y="420552"/>
                  <a:pt x="2393703" y="419286"/>
                </a:cubicBezTo>
                <a:cubicBezTo>
                  <a:pt x="2396539" y="418019"/>
                  <a:pt x="2399344" y="416692"/>
                  <a:pt x="2402119" y="415304"/>
                </a:cubicBezTo>
                <a:cubicBezTo>
                  <a:pt x="2404894" y="413917"/>
                  <a:pt x="2407307" y="412620"/>
                  <a:pt x="2409358" y="411413"/>
                </a:cubicBezTo>
                <a:lnTo>
                  <a:pt x="2411349" y="423538"/>
                </a:lnTo>
                <a:cubicBezTo>
                  <a:pt x="2408815" y="424866"/>
                  <a:pt x="2405799" y="426344"/>
                  <a:pt x="2402300" y="427972"/>
                </a:cubicBezTo>
                <a:cubicBezTo>
                  <a:pt x="2398801" y="429601"/>
                  <a:pt x="2395332" y="431170"/>
                  <a:pt x="2391894" y="432678"/>
                </a:cubicBezTo>
                <a:cubicBezTo>
                  <a:pt x="2388455" y="434186"/>
                  <a:pt x="2385258" y="435543"/>
                  <a:pt x="2382302" y="436750"/>
                </a:cubicBezTo>
                <a:cubicBezTo>
                  <a:pt x="2379346" y="437956"/>
                  <a:pt x="2377205" y="438861"/>
                  <a:pt x="2375877" y="439464"/>
                </a:cubicBezTo>
                <a:cubicBezTo>
                  <a:pt x="2374429" y="440067"/>
                  <a:pt x="2372951" y="440731"/>
                  <a:pt x="2371443" y="441455"/>
                </a:cubicBezTo>
                <a:cubicBezTo>
                  <a:pt x="2369935" y="442179"/>
                  <a:pt x="2368337" y="443023"/>
                  <a:pt x="2366647" y="443989"/>
                </a:cubicBezTo>
                <a:lnTo>
                  <a:pt x="2360675" y="432225"/>
                </a:lnTo>
                <a:cubicBezTo>
                  <a:pt x="2363209" y="430898"/>
                  <a:pt x="2364868" y="429722"/>
                  <a:pt x="2365652" y="428696"/>
                </a:cubicBezTo>
                <a:cubicBezTo>
                  <a:pt x="2366437" y="427671"/>
                  <a:pt x="2366829" y="426132"/>
                  <a:pt x="2366829" y="424081"/>
                </a:cubicBezTo>
                <a:close/>
                <a:moveTo>
                  <a:pt x="3770556" y="289074"/>
                </a:moveTo>
                <a:lnTo>
                  <a:pt x="3854167" y="289074"/>
                </a:lnTo>
                <a:lnTo>
                  <a:pt x="3854167" y="366531"/>
                </a:lnTo>
                <a:lnTo>
                  <a:pt x="3810914" y="366531"/>
                </a:lnTo>
                <a:cubicBezTo>
                  <a:pt x="3812603" y="371719"/>
                  <a:pt x="3814503" y="376485"/>
                  <a:pt x="3816615" y="380828"/>
                </a:cubicBezTo>
                <a:cubicBezTo>
                  <a:pt x="3818726" y="385172"/>
                  <a:pt x="3821169" y="389213"/>
                  <a:pt x="3823944" y="392954"/>
                </a:cubicBezTo>
                <a:cubicBezTo>
                  <a:pt x="3829011" y="389817"/>
                  <a:pt x="3834169" y="386318"/>
                  <a:pt x="3839417" y="382457"/>
                </a:cubicBezTo>
                <a:cubicBezTo>
                  <a:pt x="3844666" y="378596"/>
                  <a:pt x="3849703" y="374736"/>
                  <a:pt x="3854529" y="370875"/>
                </a:cubicBezTo>
                <a:lnTo>
                  <a:pt x="3862130" y="380647"/>
                </a:lnTo>
                <a:cubicBezTo>
                  <a:pt x="3857545" y="384026"/>
                  <a:pt x="3852538" y="387615"/>
                  <a:pt x="3847109" y="391415"/>
                </a:cubicBezTo>
                <a:cubicBezTo>
                  <a:pt x="3841679" y="395216"/>
                  <a:pt x="3836431" y="398685"/>
                  <a:pt x="3831364" y="401821"/>
                </a:cubicBezTo>
                <a:cubicBezTo>
                  <a:pt x="3836431" y="406889"/>
                  <a:pt x="3842223" y="411413"/>
                  <a:pt x="3848737" y="415395"/>
                </a:cubicBezTo>
                <a:cubicBezTo>
                  <a:pt x="3855253" y="419376"/>
                  <a:pt x="3863035" y="423176"/>
                  <a:pt x="3872083" y="426796"/>
                </a:cubicBezTo>
                <a:lnTo>
                  <a:pt x="3864845" y="438197"/>
                </a:lnTo>
                <a:cubicBezTo>
                  <a:pt x="3855916" y="434216"/>
                  <a:pt x="3847983" y="429933"/>
                  <a:pt x="3841046" y="425348"/>
                </a:cubicBezTo>
                <a:cubicBezTo>
                  <a:pt x="3834109" y="420763"/>
                  <a:pt x="3827956" y="415606"/>
                  <a:pt x="3822587" y="409875"/>
                </a:cubicBezTo>
                <a:cubicBezTo>
                  <a:pt x="3817218" y="404144"/>
                  <a:pt x="3812543" y="397749"/>
                  <a:pt x="3808561" y="390691"/>
                </a:cubicBezTo>
                <a:cubicBezTo>
                  <a:pt x="3804579" y="383633"/>
                  <a:pt x="3801141" y="375580"/>
                  <a:pt x="3798245" y="366531"/>
                </a:cubicBezTo>
                <a:lnTo>
                  <a:pt x="3783405" y="366531"/>
                </a:lnTo>
                <a:lnTo>
                  <a:pt x="3783405" y="424986"/>
                </a:lnTo>
                <a:cubicBezTo>
                  <a:pt x="3784974" y="424383"/>
                  <a:pt x="3787267" y="423448"/>
                  <a:pt x="3790283" y="422181"/>
                </a:cubicBezTo>
                <a:cubicBezTo>
                  <a:pt x="3793299" y="420914"/>
                  <a:pt x="3796405" y="419587"/>
                  <a:pt x="3799603" y="418200"/>
                </a:cubicBezTo>
                <a:cubicBezTo>
                  <a:pt x="3802800" y="416812"/>
                  <a:pt x="3805786" y="415515"/>
                  <a:pt x="3808561" y="414309"/>
                </a:cubicBezTo>
                <a:cubicBezTo>
                  <a:pt x="3811336" y="413102"/>
                  <a:pt x="3813327" y="412197"/>
                  <a:pt x="3814533" y="411594"/>
                </a:cubicBezTo>
                <a:lnTo>
                  <a:pt x="3816705" y="424805"/>
                </a:lnTo>
                <a:cubicBezTo>
                  <a:pt x="3815499" y="425167"/>
                  <a:pt x="3813146" y="426042"/>
                  <a:pt x="3809647" y="427429"/>
                </a:cubicBezTo>
                <a:cubicBezTo>
                  <a:pt x="3806148" y="428817"/>
                  <a:pt x="3802408" y="430295"/>
                  <a:pt x="3798427" y="431863"/>
                </a:cubicBezTo>
                <a:cubicBezTo>
                  <a:pt x="3794445" y="433432"/>
                  <a:pt x="3790645" y="434970"/>
                  <a:pt x="3787025" y="436478"/>
                </a:cubicBezTo>
                <a:cubicBezTo>
                  <a:pt x="3783405" y="437986"/>
                  <a:pt x="3780933" y="438982"/>
                  <a:pt x="3779605" y="439464"/>
                </a:cubicBezTo>
                <a:cubicBezTo>
                  <a:pt x="3778037" y="440067"/>
                  <a:pt x="3776438" y="440731"/>
                  <a:pt x="3774809" y="441455"/>
                </a:cubicBezTo>
                <a:cubicBezTo>
                  <a:pt x="3773181" y="442179"/>
                  <a:pt x="3771522" y="443023"/>
                  <a:pt x="3769833" y="443989"/>
                </a:cubicBezTo>
                <a:lnTo>
                  <a:pt x="3764041" y="431320"/>
                </a:lnTo>
                <a:cubicBezTo>
                  <a:pt x="3766575" y="429993"/>
                  <a:pt x="3768294" y="428847"/>
                  <a:pt x="3769199" y="427882"/>
                </a:cubicBezTo>
                <a:cubicBezTo>
                  <a:pt x="3770104" y="426917"/>
                  <a:pt x="3770556" y="425409"/>
                  <a:pt x="3770556" y="423357"/>
                </a:cubicBezTo>
                <a:close/>
                <a:moveTo>
                  <a:pt x="2308736" y="288531"/>
                </a:moveTo>
                <a:lnTo>
                  <a:pt x="2357056" y="288531"/>
                </a:lnTo>
                <a:lnTo>
                  <a:pt x="2357056" y="300837"/>
                </a:lnTo>
                <a:cubicBezTo>
                  <a:pt x="2355487" y="309283"/>
                  <a:pt x="2353467" y="316974"/>
                  <a:pt x="2350993" y="323912"/>
                </a:cubicBezTo>
                <a:cubicBezTo>
                  <a:pt x="2348520" y="330849"/>
                  <a:pt x="2345715" y="337877"/>
                  <a:pt x="2342578" y="344995"/>
                </a:cubicBezTo>
                <a:cubicBezTo>
                  <a:pt x="2343905" y="347770"/>
                  <a:pt x="2345353" y="350545"/>
                  <a:pt x="2346921" y="353320"/>
                </a:cubicBezTo>
                <a:cubicBezTo>
                  <a:pt x="2348490" y="356095"/>
                  <a:pt x="2349907" y="359172"/>
                  <a:pt x="2351174" y="362550"/>
                </a:cubicBezTo>
                <a:cubicBezTo>
                  <a:pt x="2352441" y="365928"/>
                  <a:pt x="2353497" y="369668"/>
                  <a:pt x="2354341" y="373770"/>
                </a:cubicBezTo>
                <a:cubicBezTo>
                  <a:pt x="2355186" y="377872"/>
                  <a:pt x="2355608" y="382638"/>
                  <a:pt x="2355608" y="388067"/>
                </a:cubicBezTo>
                <a:cubicBezTo>
                  <a:pt x="2355608" y="391687"/>
                  <a:pt x="2355397" y="394763"/>
                  <a:pt x="2354975" y="397297"/>
                </a:cubicBezTo>
                <a:cubicBezTo>
                  <a:pt x="2354553" y="399831"/>
                  <a:pt x="2353798" y="401972"/>
                  <a:pt x="2352713" y="403722"/>
                </a:cubicBezTo>
                <a:cubicBezTo>
                  <a:pt x="2351627" y="405471"/>
                  <a:pt x="2350088" y="406828"/>
                  <a:pt x="2348098" y="407794"/>
                </a:cubicBezTo>
                <a:cubicBezTo>
                  <a:pt x="2346107" y="408759"/>
                  <a:pt x="2343603" y="409422"/>
                  <a:pt x="2340587" y="409784"/>
                </a:cubicBezTo>
                <a:lnTo>
                  <a:pt x="2329729" y="411232"/>
                </a:lnTo>
                <a:lnTo>
                  <a:pt x="2325566" y="399107"/>
                </a:lnTo>
                <a:lnTo>
                  <a:pt x="2334072" y="398202"/>
                </a:lnTo>
                <a:cubicBezTo>
                  <a:pt x="2335882" y="397840"/>
                  <a:pt x="2337420" y="397448"/>
                  <a:pt x="2338687" y="397026"/>
                </a:cubicBezTo>
                <a:cubicBezTo>
                  <a:pt x="2339954" y="396603"/>
                  <a:pt x="2340949" y="395970"/>
                  <a:pt x="2341673" y="395125"/>
                </a:cubicBezTo>
                <a:cubicBezTo>
                  <a:pt x="2342397" y="394281"/>
                  <a:pt x="2342940" y="393165"/>
                  <a:pt x="2343302" y="391777"/>
                </a:cubicBezTo>
                <a:cubicBezTo>
                  <a:pt x="2343664" y="390390"/>
                  <a:pt x="2343845" y="388610"/>
                  <a:pt x="2343845" y="386439"/>
                </a:cubicBezTo>
                <a:cubicBezTo>
                  <a:pt x="2343845" y="381613"/>
                  <a:pt x="2343423" y="377299"/>
                  <a:pt x="2342578" y="373499"/>
                </a:cubicBezTo>
                <a:cubicBezTo>
                  <a:pt x="2341733" y="369698"/>
                  <a:pt x="2340617" y="366230"/>
                  <a:pt x="2339230" y="363093"/>
                </a:cubicBezTo>
                <a:cubicBezTo>
                  <a:pt x="2337842" y="359956"/>
                  <a:pt x="2336304" y="357060"/>
                  <a:pt x="2334615" y="354406"/>
                </a:cubicBezTo>
                <a:cubicBezTo>
                  <a:pt x="2332926" y="351752"/>
                  <a:pt x="2331237" y="349158"/>
                  <a:pt x="2329548" y="346624"/>
                </a:cubicBezTo>
                <a:cubicBezTo>
                  <a:pt x="2332685" y="339626"/>
                  <a:pt x="2335731" y="332086"/>
                  <a:pt x="2338687" y="324002"/>
                </a:cubicBezTo>
                <a:cubicBezTo>
                  <a:pt x="2341643" y="315919"/>
                  <a:pt x="2343785" y="308197"/>
                  <a:pt x="2345112" y="300837"/>
                </a:cubicBezTo>
                <a:lnTo>
                  <a:pt x="2321042" y="300837"/>
                </a:lnTo>
                <a:lnTo>
                  <a:pt x="2321042" y="441636"/>
                </a:lnTo>
                <a:lnTo>
                  <a:pt x="2308736" y="441636"/>
                </a:lnTo>
                <a:close/>
                <a:moveTo>
                  <a:pt x="963577" y="288531"/>
                </a:moveTo>
                <a:lnTo>
                  <a:pt x="1042663" y="288531"/>
                </a:lnTo>
                <a:lnTo>
                  <a:pt x="1042663" y="348977"/>
                </a:lnTo>
                <a:lnTo>
                  <a:pt x="963577" y="348977"/>
                </a:lnTo>
                <a:close/>
                <a:moveTo>
                  <a:pt x="107556" y="287988"/>
                </a:moveTo>
                <a:lnTo>
                  <a:pt x="123120" y="287988"/>
                </a:lnTo>
                <a:lnTo>
                  <a:pt x="123120" y="401821"/>
                </a:lnTo>
                <a:cubicBezTo>
                  <a:pt x="123120" y="406768"/>
                  <a:pt x="123844" y="409965"/>
                  <a:pt x="125292" y="411413"/>
                </a:cubicBezTo>
                <a:cubicBezTo>
                  <a:pt x="126739" y="412861"/>
                  <a:pt x="129032" y="413585"/>
                  <a:pt x="132169" y="413585"/>
                </a:cubicBezTo>
                <a:cubicBezTo>
                  <a:pt x="133254" y="413585"/>
                  <a:pt x="134431" y="413524"/>
                  <a:pt x="135698" y="413404"/>
                </a:cubicBezTo>
                <a:cubicBezTo>
                  <a:pt x="136964" y="413283"/>
                  <a:pt x="138261" y="413042"/>
                  <a:pt x="139589" y="412680"/>
                </a:cubicBezTo>
                <a:lnTo>
                  <a:pt x="139589" y="425529"/>
                </a:lnTo>
                <a:cubicBezTo>
                  <a:pt x="138141" y="425891"/>
                  <a:pt x="136602" y="426163"/>
                  <a:pt x="134974" y="426344"/>
                </a:cubicBezTo>
                <a:cubicBezTo>
                  <a:pt x="133345" y="426525"/>
                  <a:pt x="131445" y="426615"/>
                  <a:pt x="129273" y="426615"/>
                </a:cubicBezTo>
                <a:cubicBezTo>
                  <a:pt x="122034" y="426615"/>
                  <a:pt x="116605" y="424986"/>
                  <a:pt x="112985" y="421729"/>
                </a:cubicBezTo>
                <a:cubicBezTo>
                  <a:pt x="109366" y="418471"/>
                  <a:pt x="107556" y="413163"/>
                  <a:pt x="107556" y="405803"/>
                </a:cubicBezTo>
                <a:close/>
                <a:moveTo>
                  <a:pt x="694582" y="286721"/>
                </a:moveTo>
                <a:lnTo>
                  <a:pt x="696753" y="299932"/>
                </a:lnTo>
                <a:cubicBezTo>
                  <a:pt x="692048" y="300415"/>
                  <a:pt x="686770" y="300928"/>
                  <a:pt x="680918" y="301471"/>
                </a:cubicBezTo>
                <a:cubicBezTo>
                  <a:pt x="675067" y="302014"/>
                  <a:pt x="668883" y="302526"/>
                  <a:pt x="662368" y="303009"/>
                </a:cubicBezTo>
                <a:cubicBezTo>
                  <a:pt x="655853" y="303492"/>
                  <a:pt x="649127" y="303974"/>
                  <a:pt x="642189" y="304457"/>
                </a:cubicBezTo>
                <a:cubicBezTo>
                  <a:pt x="635252" y="304939"/>
                  <a:pt x="628285" y="305422"/>
                  <a:pt x="621287" y="305905"/>
                </a:cubicBezTo>
                <a:lnTo>
                  <a:pt x="625087" y="310429"/>
                </a:lnTo>
                <a:cubicBezTo>
                  <a:pt x="619537" y="315738"/>
                  <a:pt x="614319" y="320352"/>
                  <a:pt x="609433" y="324274"/>
                </a:cubicBezTo>
                <a:cubicBezTo>
                  <a:pt x="604547" y="328195"/>
                  <a:pt x="599389" y="331844"/>
                  <a:pt x="593960" y="335223"/>
                </a:cubicBezTo>
                <a:cubicBezTo>
                  <a:pt x="595528" y="335223"/>
                  <a:pt x="598243" y="335162"/>
                  <a:pt x="602103" y="335042"/>
                </a:cubicBezTo>
                <a:cubicBezTo>
                  <a:pt x="605964" y="334921"/>
                  <a:pt x="610187" y="334770"/>
                  <a:pt x="614772" y="334589"/>
                </a:cubicBezTo>
                <a:cubicBezTo>
                  <a:pt x="619356" y="334408"/>
                  <a:pt x="623941" y="334227"/>
                  <a:pt x="628526" y="334046"/>
                </a:cubicBezTo>
                <a:cubicBezTo>
                  <a:pt x="633111" y="333865"/>
                  <a:pt x="637032" y="333714"/>
                  <a:pt x="640289" y="333594"/>
                </a:cubicBezTo>
                <a:cubicBezTo>
                  <a:pt x="645357" y="329733"/>
                  <a:pt x="650243" y="325782"/>
                  <a:pt x="654948" y="321740"/>
                </a:cubicBezTo>
                <a:cubicBezTo>
                  <a:pt x="659654" y="317698"/>
                  <a:pt x="664118" y="313626"/>
                  <a:pt x="668340" y="309524"/>
                </a:cubicBezTo>
                <a:lnTo>
                  <a:pt x="677027" y="319659"/>
                </a:lnTo>
                <a:cubicBezTo>
                  <a:pt x="671477" y="324847"/>
                  <a:pt x="665596" y="329944"/>
                  <a:pt x="659382" y="334951"/>
                </a:cubicBezTo>
                <a:cubicBezTo>
                  <a:pt x="653169" y="339958"/>
                  <a:pt x="646804" y="344754"/>
                  <a:pt x="640289" y="349339"/>
                </a:cubicBezTo>
                <a:cubicBezTo>
                  <a:pt x="633774" y="353923"/>
                  <a:pt x="627289" y="358237"/>
                  <a:pt x="620834" y="362278"/>
                </a:cubicBezTo>
                <a:cubicBezTo>
                  <a:pt x="614380" y="366320"/>
                  <a:pt x="608136" y="369909"/>
                  <a:pt x="602103" y="373046"/>
                </a:cubicBezTo>
                <a:cubicBezTo>
                  <a:pt x="606809" y="372926"/>
                  <a:pt x="612057" y="372745"/>
                  <a:pt x="617848" y="372503"/>
                </a:cubicBezTo>
                <a:cubicBezTo>
                  <a:pt x="623640" y="372262"/>
                  <a:pt x="629612" y="372021"/>
                  <a:pt x="635765" y="371780"/>
                </a:cubicBezTo>
                <a:cubicBezTo>
                  <a:pt x="641918" y="371538"/>
                  <a:pt x="648131" y="371297"/>
                  <a:pt x="654405" y="371056"/>
                </a:cubicBezTo>
                <a:cubicBezTo>
                  <a:pt x="660679" y="370814"/>
                  <a:pt x="666591" y="370573"/>
                  <a:pt x="672141" y="370332"/>
                </a:cubicBezTo>
                <a:cubicBezTo>
                  <a:pt x="669125" y="367195"/>
                  <a:pt x="666199" y="364239"/>
                  <a:pt x="663364" y="361464"/>
                </a:cubicBezTo>
                <a:cubicBezTo>
                  <a:pt x="660528" y="358689"/>
                  <a:pt x="658025" y="356336"/>
                  <a:pt x="655853" y="354406"/>
                </a:cubicBezTo>
                <a:lnTo>
                  <a:pt x="665626" y="346081"/>
                </a:lnTo>
                <a:cubicBezTo>
                  <a:pt x="668159" y="348253"/>
                  <a:pt x="671145" y="351028"/>
                  <a:pt x="674584" y="354406"/>
                </a:cubicBezTo>
                <a:cubicBezTo>
                  <a:pt x="678022" y="357784"/>
                  <a:pt x="681491" y="361343"/>
                  <a:pt x="684990" y="365083"/>
                </a:cubicBezTo>
                <a:cubicBezTo>
                  <a:pt x="688489" y="368824"/>
                  <a:pt x="691807" y="372534"/>
                  <a:pt x="694944" y="376213"/>
                </a:cubicBezTo>
                <a:cubicBezTo>
                  <a:pt x="698081" y="379893"/>
                  <a:pt x="700614" y="383060"/>
                  <a:pt x="702545" y="385715"/>
                </a:cubicBezTo>
                <a:lnTo>
                  <a:pt x="693134" y="395849"/>
                </a:lnTo>
                <a:cubicBezTo>
                  <a:pt x="690721" y="392109"/>
                  <a:pt x="687584" y="387947"/>
                  <a:pt x="683723" y="383362"/>
                </a:cubicBezTo>
                <a:cubicBezTo>
                  <a:pt x="676484" y="383603"/>
                  <a:pt x="668944" y="383814"/>
                  <a:pt x="661101" y="383995"/>
                </a:cubicBezTo>
                <a:cubicBezTo>
                  <a:pt x="653259" y="384176"/>
                  <a:pt x="645236" y="384388"/>
                  <a:pt x="637032" y="384629"/>
                </a:cubicBezTo>
                <a:lnTo>
                  <a:pt x="637032" y="421367"/>
                </a:lnTo>
                <a:cubicBezTo>
                  <a:pt x="637032" y="425228"/>
                  <a:pt x="636730" y="428334"/>
                  <a:pt x="636127" y="430687"/>
                </a:cubicBezTo>
                <a:cubicBezTo>
                  <a:pt x="635524" y="433040"/>
                  <a:pt x="634347" y="434910"/>
                  <a:pt x="632598" y="436297"/>
                </a:cubicBezTo>
                <a:cubicBezTo>
                  <a:pt x="630848" y="437685"/>
                  <a:pt x="628435" y="438710"/>
                  <a:pt x="625359" y="439374"/>
                </a:cubicBezTo>
                <a:cubicBezTo>
                  <a:pt x="622282" y="440037"/>
                  <a:pt x="618210" y="440610"/>
                  <a:pt x="613143" y="441093"/>
                </a:cubicBezTo>
                <a:lnTo>
                  <a:pt x="602827" y="441998"/>
                </a:lnTo>
                <a:lnTo>
                  <a:pt x="598303" y="428606"/>
                </a:lnTo>
                <a:lnTo>
                  <a:pt x="610971" y="427520"/>
                </a:lnTo>
                <a:cubicBezTo>
                  <a:pt x="613746" y="427279"/>
                  <a:pt x="615978" y="426977"/>
                  <a:pt x="617667" y="426615"/>
                </a:cubicBezTo>
                <a:cubicBezTo>
                  <a:pt x="619356" y="426253"/>
                  <a:pt x="620623" y="425710"/>
                  <a:pt x="621468" y="424986"/>
                </a:cubicBezTo>
                <a:cubicBezTo>
                  <a:pt x="622312" y="424262"/>
                  <a:pt x="622855" y="423327"/>
                  <a:pt x="623097" y="422181"/>
                </a:cubicBezTo>
                <a:cubicBezTo>
                  <a:pt x="623338" y="421035"/>
                  <a:pt x="623459" y="419497"/>
                  <a:pt x="623459" y="417566"/>
                </a:cubicBezTo>
                <a:lnTo>
                  <a:pt x="623459" y="385172"/>
                </a:lnTo>
                <a:cubicBezTo>
                  <a:pt x="615496" y="385413"/>
                  <a:pt x="607774" y="385684"/>
                  <a:pt x="600294" y="385986"/>
                </a:cubicBezTo>
                <a:cubicBezTo>
                  <a:pt x="592813" y="386288"/>
                  <a:pt x="585695" y="386680"/>
                  <a:pt x="578939" y="387162"/>
                </a:cubicBezTo>
                <a:cubicBezTo>
                  <a:pt x="576888" y="387283"/>
                  <a:pt x="574203" y="387494"/>
                  <a:pt x="570885" y="387796"/>
                </a:cubicBezTo>
                <a:cubicBezTo>
                  <a:pt x="567567" y="388097"/>
                  <a:pt x="564702" y="388369"/>
                  <a:pt x="562289" y="388610"/>
                </a:cubicBezTo>
                <a:lnTo>
                  <a:pt x="559574" y="374856"/>
                </a:lnTo>
                <a:cubicBezTo>
                  <a:pt x="561625" y="374615"/>
                  <a:pt x="563948" y="374253"/>
                  <a:pt x="566542" y="373770"/>
                </a:cubicBezTo>
                <a:cubicBezTo>
                  <a:pt x="569136" y="373288"/>
                  <a:pt x="571277" y="372745"/>
                  <a:pt x="572966" y="372142"/>
                </a:cubicBezTo>
                <a:cubicBezTo>
                  <a:pt x="581291" y="369246"/>
                  <a:pt x="589707" y="365536"/>
                  <a:pt x="598213" y="361012"/>
                </a:cubicBezTo>
                <a:cubicBezTo>
                  <a:pt x="606718" y="356487"/>
                  <a:pt x="615134" y="351450"/>
                  <a:pt x="623459" y="345900"/>
                </a:cubicBezTo>
                <a:cubicBezTo>
                  <a:pt x="619356" y="346021"/>
                  <a:pt x="614983" y="346141"/>
                  <a:pt x="610338" y="346262"/>
                </a:cubicBezTo>
                <a:cubicBezTo>
                  <a:pt x="605693" y="346383"/>
                  <a:pt x="601259" y="346503"/>
                  <a:pt x="597036" y="346624"/>
                </a:cubicBezTo>
                <a:cubicBezTo>
                  <a:pt x="592813" y="346745"/>
                  <a:pt x="588983" y="346865"/>
                  <a:pt x="585544" y="346986"/>
                </a:cubicBezTo>
                <a:cubicBezTo>
                  <a:pt x="582106" y="347107"/>
                  <a:pt x="579602" y="347227"/>
                  <a:pt x="578034" y="347348"/>
                </a:cubicBezTo>
                <a:cubicBezTo>
                  <a:pt x="576465" y="347348"/>
                  <a:pt x="574595" y="347438"/>
                  <a:pt x="572424" y="347619"/>
                </a:cubicBezTo>
                <a:cubicBezTo>
                  <a:pt x="570252" y="347800"/>
                  <a:pt x="567779" y="348012"/>
                  <a:pt x="565004" y="348253"/>
                </a:cubicBezTo>
                <a:lnTo>
                  <a:pt x="562470" y="336308"/>
                </a:lnTo>
                <a:cubicBezTo>
                  <a:pt x="566572" y="335705"/>
                  <a:pt x="569558" y="335162"/>
                  <a:pt x="571428" y="334680"/>
                </a:cubicBezTo>
                <a:cubicBezTo>
                  <a:pt x="573298" y="334197"/>
                  <a:pt x="574957" y="333534"/>
                  <a:pt x="576405" y="332689"/>
                </a:cubicBezTo>
                <a:cubicBezTo>
                  <a:pt x="581714" y="329673"/>
                  <a:pt x="587475" y="325872"/>
                  <a:pt x="593688" y="321288"/>
                </a:cubicBezTo>
                <a:cubicBezTo>
                  <a:pt x="599902" y="316703"/>
                  <a:pt x="605904" y="311756"/>
                  <a:pt x="611695" y="306448"/>
                </a:cubicBezTo>
                <a:cubicBezTo>
                  <a:pt x="601802" y="307051"/>
                  <a:pt x="592391" y="307594"/>
                  <a:pt x="583463" y="308076"/>
                </a:cubicBezTo>
                <a:cubicBezTo>
                  <a:pt x="574535" y="308559"/>
                  <a:pt x="566632" y="308921"/>
                  <a:pt x="559755" y="309162"/>
                </a:cubicBezTo>
                <a:lnTo>
                  <a:pt x="557403" y="295951"/>
                </a:lnTo>
                <a:cubicBezTo>
                  <a:pt x="563435" y="295830"/>
                  <a:pt x="570222" y="295619"/>
                  <a:pt x="577762" y="295318"/>
                </a:cubicBezTo>
                <a:cubicBezTo>
                  <a:pt x="585303" y="295016"/>
                  <a:pt x="593206" y="294624"/>
                  <a:pt x="601470" y="294141"/>
                </a:cubicBezTo>
                <a:cubicBezTo>
                  <a:pt x="609735" y="293659"/>
                  <a:pt x="618150" y="293146"/>
                  <a:pt x="626716" y="292603"/>
                </a:cubicBezTo>
                <a:cubicBezTo>
                  <a:pt x="635282" y="292060"/>
                  <a:pt x="643637" y="291487"/>
                  <a:pt x="651781" y="290884"/>
                </a:cubicBezTo>
                <a:cubicBezTo>
                  <a:pt x="659925" y="290280"/>
                  <a:pt x="667677" y="289617"/>
                  <a:pt x="675036" y="288893"/>
                </a:cubicBezTo>
                <a:cubicBezTo>
                  <a:pt x="682396" y="288169"/>
                  <a:pt x="688911" y="287445"/>
                  <a:pt x="694582" y="286721"/>
                </a:cubicBezTo>
                <a:close/>
                <a:moveTo>
                  <a:pt x="4477825" y="282197"/>
                </a:moveTo>
                <a:lnTo>
                  <a:pt x="4491399" y="282740"/>
                </a:lnTo>
                <a:cubicBezTo>
                  <a:pt x="4491399" y="283222"/>
                  <a:pt x="4491399" y="284429"/>
                  <a:pt x="4491399" y="286359"/>
                </a:cubicBezTo>
                <a:cubicBezTo>
                  <a:pt x="4491399" y="288290"/>
                  <a:pt x="4491369" y="290431"/>
                  <a:pt x="4491309" y="292784"/>
                </a:cubicBezTo>
                <a:cubicBezTo>
                  <a:pt x="4491248" y="295137"/>
                  <a:pt x="4491187" y="297459"/>
                  <a:pt x="4491127" y="299751"/>
                </a:cubicBezTo>
                <a:cubicBezTo>
                  <a:pt x="4491067" y="302044"/>
                  <a:pt x="4491037" y="303733"/>
                  <a:pt x="4491037" y="304819"/>
                </a:cubicBezTo>
                <a:cubicBezTo>
                  <a:pt x="4491037" y="305784"/>
                  <a:pt x="4491037" y="306659"/>
                  <a:pt x="4491037" y="307443"/>
                </a:cubicBezTo>
                <a:cubicBezTo>
                  <a:pt x="4491037" y="308227"/>
                  <a:pt x="4490977" y="309042"/>
                  <a:pt x="4490856" y="309886"/>
                </a:cubicBezTo>
                <a:cubicBezTo>
                  <a:pt x="4492063" y="322916"/>
                  <a:pt x="4494505" y="335042"/>
                  <a:pt x="4498185" y="346262"/>
                </a:cubicBezTo>
                <a:cubicBezTo>
                  <a:pt x="4501865" y="357483"/>
                  <a:pt x="4506781" y="368039"/>
                  <a:pt x="4512935" y="377933"/>
                </a:cubicBezTo>
                <a:cubicBezTo>
                  <a:pt x="4519088" y="387826"/>
                  <a:pt x="4526417" y="397146"/>
                  <a:pt x="4534923" y="405893"/>
                </a:cubicBezTo>
                <a:cubicBezTo>
                  <a:pt x="4543429" y="414640"/>
                  <a:pt x="4553051" y="422996"/>
                  <a:pt x="4563789" y="430958"/>
                </a:cubicBezTo>
                <a:lnTo>
                  <a:pt x="4553654" y="443265"/>
                </a:lnTo>
                <a:cubicBezTo>
                  <a:pt x="4536522" y="429390"/>
                  <a:pt x="4522225" y="414610"/>
                  <a:pt x="4510763" y="398926"/>
                </a:cubicBezTo>
                <a:cubicBezTo>
                  <a:pt x="4499301" y="383241"/>
                  <a:pt x="4490856" y="366169"/>
                  <a:pt x="4485427" y="347710"/>
                </a:cubicBezTo>
                <a:cubicBezTo>
                  <a:pt x="4480721" y="365687"/>
                  <a:pt x="4472759" y="382336"/>
                  <a:pt x="4461538" y="397659"/>
                </a:cubicBezTo>
                <a:cubicBezTo>
                  <a:pt x="4450317" y="412982"/>
                  <a:pt x="4435417" y="427701"/>
                  <a:pt x="4416837" y="441817"/>
                </a:cubicBezTo>
                <a:lnTo>
                  <a:pt x="4406883" y="430054"/>
                </a:lnTo>
                <a:cubicBezTo>
                  <a:pt x="4419552" y="420884"/>
                  <a:pt x="4430320" y="411624"/>
                  <a:pt x="4439187" y="402274"/>
                </a:cubicBezTo>
                <a:cubicBezTo>
                  <a:pt x="4448055" y="392923"/>
                  <a:pt x="4455295" y="383030"/>
                  <a:pt x="4460905" y="372594"/>
                </a:cubicBezTo>
                <a:cubicBezTo>
                  <a:pt x="4466515" y="362158"/>
                  <a:pt x="4470617" y="350967"/>
                  <a:pt x="4473211" y="339023"/>
                </a:cubicBezTo>
                <a:cubicBezTo>
                  <a:pt x="4475805" y="327079"/>
                  <a:pt x="4477223" y="313928"/>
                  <a:pt x="4477464" y="299571"/>
                </a:cubicBezTo>
                <a:cubicBezTo>
                  <a:pt x="4477464" y="298847"/>
                  <a:pt x="4477494" y="297610"/>
                  <a:pt x="4477554" y="295861"/>
                </a:cubicBezTo>
                <a:cubicBezTo>
                  <a:pt x="4477615" y="294111"/>
                  <a:pt x="4477675" y="292301"/>
                  <a:pt x="4477735" y="290431"/>
                </a:cubicBezTo>
                <a:cubicBezTo>
                  <a:pt x="4477795" y="288561"/>
                  <a:pt x="4477825" y="286842"/>
                  <a:pt x="4477825" y="285274"/>
                </a:cubicBezTo>
                <a:cubicBezTo>
                  <a:pt x="4477825" y="283705"/>
                  <a:pt x="4477825" y="282680"/>
                  <a:pt x="4477825" y="282197"/>
                </a:cubicBezTo>
                <a:close/>
                <a:moveTo>
                  <a:pt x="922315" y="281654"/>
                </a:moveTo>
                <a:lnTo>
                  <a:pt x="934983" y="282016"/>
                </a:lnTo>
                <a:lnTo>
                  <a:pt x="934983" y="314049"/>
                </a:lnTo>
                <a:lnTo>
                  <a:pt x="954167" y="314049"/>
                </a:lnTo>
                <a:lnTo>
                  <a:pt x="954167" y="326717"/>
                </a:lnTo>
                <a:lnTo>
                  <a:pt x="934983" y="326717"/>
                </a:lnTo>
                <a:lnTo>
                  <a:pt x="934983" y="354587"/>
                </a:lnTo>
                <a:cubicBezTo>
                  <a:pt x="937276" y="353622"/>
                  <a:pt x="939447" y="352717"/>
                  <a:pt x="941498" y="351872"/>
                </a:cubicBezTo>
                <a:cubicBezTo>
                  <a:pt x="943549" y="351028"/>
                  <a:pt x="945419" y="350244"/>
                  <a:pt x="947109" y="349520"/>
                </a:cubicBezTo>
                <a:lnTo>
                  <a:pt x="947651" y="357664"/>
                </a:lnTo>
                <a:lnTo>
                  <a:pt x="948013" y="362912"/>
                </a:lnTo>
                <a:cubicBezTo>
                  <a:pt x="946204" y="363756"/>
                  <a:pt x="944183" y="364661"/>
                  <a:pt x="941951" y="365626"/>
                </a:cubicBezTo>
                <a:cubicBezTo>
                  <a:pt x="939719" y="366592"/>
                  <a:pt x="937396" y="367557"/>
                  <a:pt x="934983" y="368522"/>
                </a:cubicBezTo>
                <a:lnTo>
                  <a:pt x="934983" y="423538"/>
                </a:lnTo>
                <a:cubicBezTo>
                  <a:pt x="934983" y="426796"/>
                  <a:pt x="934682" y="429511"/>
                  <a:pt x="934078" y="431682"/>
                </a:cubicBezTo>
                <a:cubicBezTo>
                  <a:pt x="933475" y="433854"/>
                  <a:pt x="932419" y="435634"/>
                  <a:pt x="930911" y="437021"/>
                </a:cubicBezTo>
                <a:cubicBezTo>
                  <a:pt x="929403" y="438409"/>
                  <a:pt x="927382" y="439434"/>
                  <a:pt x="924849" y="440098"/>
                </a:cubicBezTo>
                <a:cubicBezTo>
                  <a:pt x="922315" y="440761"/>
                  <a:pt x="919178" y="441214"/>
                  <a:pt x="915438" y="441455"/>
                </a:cubicBezTo>
                <a:lnTo>
                  <a:pt x="908199" y="442179"/>
                </a:lnTo>
                <a:lnTo>
                  <a:pt x="904398" y="429330"/>
                </a:lnTo>
                <a:lnTo>
                  <a:pt x="912180" y="428606"/>
                </a:lnTo>
                <a:cubicBezTo>
                  <a:pt x="916041" y="428244"/>
                  <a:pt x="918695" y="427460"/>
                  <a:pt x="920143" y="426253"/>
                </a:cubicBezTo>
                <a:cubicBezTo>
                  <a:pt x="921591" y="425047"/>
                  <a:pt x="922315" y="422815"/>
                  <a:pt x="922315" y="419557"/>
                </a:cubicBezTo>
                <a:lnTo>
                  <a:pt x="922315" y="373589"/>
                </a:lnTo>
                <a:cubicBezTo>
                  <a:pt x="917610" y="375278"/>
                  <a:pt x="913055" y="376937"/>
                  <a:pt x="908651" y="378566"/>
                </a:cubicBezTo>
                <a:cubicBezTo>
                  <a:pt x="904248" y="380195"/>
                  <a:pt x="900357" y="381492"/>
                  <a:pt x="896978" y="382457"/>
                </a:cubicBezTo>
                <a:lnTo>
                  <a:pt x="895350" y="368703"/>
                </a:lnTo>
                <a:cubicBezTo>
                  <a:pt x="898849" y="367738"/>
                  <a:pt x="902951" y="366441"/>
                  <a:pt x="907656" y="364812"/>
                </a:cubicBezTo>
                <a:cubicBezTo>
                  <a:pt x="912361" y="363183"/>
                  <a:pt x="917248" y="361464"/>
                  <a:pt x="922315" y="359654"/>
                </a:cubicBezTo>
                <a:lnTo>
                  <a:pt x="922315" y="326717"/>
                </a:lnTo>
                <a:lnTo>
                  <a:pt x="901141" y="326717"/>
                </a:lnTo>
                <a:lnTo>
                  <a:pt x="901141" y="314049"/>
                </a:lnTo>
                <a:lnTo>
                  <a:pt x="922315" y="314049"/>
                </a:lnTo>
                <a:close/>
                <a:moveTo>
                  <a:pt x="3206753" y="281473"/>
                </a:moveTo>
                <a:cubicBezTo>
                  <a:pt x="3208442" y="282921"/>
                  <a:pt x="3210463" y="284791"/>
                  <a:pt x="3212815" y="287083"/>
                </a:cubicBezTo>
                <a:cubicBezTo>
                  <a:pt x="3215168" y="289376"/>
                  <a:pt x="3217521" y="291819"/>
                  <a:pt x="3219873" y="294413"/>
                </a:cubicBezTo>
                <a:cubicBezTo>
                  <a:pt x="3222226" y="297007"/>
                  <a:pt x="3224458" y="299601"/>
                  <a:pt x="3226569" y="302195"/>
                </a:cubicBezTo>
                <a:cubicBezTo>
                  <a:pt x="3228681" y="304789"/>
                  <a:pt x="3230400" y="306991"/>
                  <a:pt x="3231727" y="308800"/>
                </a:cubicBezTo>
                <a:lnTo>
                  <a:pt x="3221955" y="319297"/>
                </a:lnTo>
                <a:cubicBezTo>
                  <a:pt x="3220627" y="317125"/>
                  <a:pt x="3218908" y="314652"/>
                  <a:pt x="3216797" y="311877"/>
                </a:cubicBezTo>
                <a:cubicBezTo>
                  <a:pt x="3214685" y="309102"/>
                  <a:pt x="3212483" y="306357"/>
                  <a:pt x="3210191" y="303642"/>
                </a:cubicBezTo>
                <a:cubicBezTo>
                  <a:pt x="3207899" y="300928"/>
                  <a:pt x="3205607" y="298364"/>
                  <a:pt x="3203314" y="295951"/>
                </a:cubicBezTo>
                <a:cubicBezTo>
                  <a:pt x="3201022" y="293538"/>
                  <a:pt x="3198971" y="291547"/>
                  <a:pt x="3197161" y="289979"/>
                </a:cubicBezTo>
                <a:close/>
                <a:moveTo>
                  <a:pt x="3749382" y="281292"/>
                </a:moveTo>
                <a:lnTo>
                  <a:pt x="3759879" y="288893"/>
                </a:lnTo>
                <a:cubicBezTo>
                  <a:pt x="3757707" y="292513"/>
                  <a:pt x="3754993" y="296403"/>
                  <a:pt x="3751735" y="300566"/>
                </a:cubicBezTo>
                <a:cubicBezTo>
                  <a:pt x="3748477" y="304728"/>
                  <a:pt x="3744979" y="308891"/>
                  <a:pt x="3741239" y="313053"/>
                </a:cubicBezTo>
                <a:cubicBezTo>
                  <a:pt x="3737498" y="317216"/>
                  <a:pt x="3733637" y="321288"/>
                  <a:pt x="3729656" y="325269"/>
                </a:cubicBezTo>
                <a:cubicBezTo>
                  <a:pt x="3725675" y="329250"/>
                  <a:pt x="3721814" y="332870"/>
                  <a:pt x="3718074" y="336127"/>
                </a:cubicBezTo>
                <a:lnTo>
                  <a:pt x="3710473" y="324907"/>
                </a:lnTo>
                <a:cubicBezTo>
                  <a:pt x="3713851" y="322011"/>
                  <a:pt x="3717410" y="318694"/>
                  <a:pt x="3721150" y="314953"/>
                </a:cubicBezTo>
                <a:cubicBezTo>
                  <a:pt x="3724891" y="311213"/>
                  <a:pt x="3728510" y="307383"/>
                  <a:pt x="3732009" y="303462"/>
                </a:cubicBezTo>
                <a:cubicBezTo>
                  <a:pt x="3735507" y="299540"/>
                  <a:pt x="3738795" y="295649"/>
                  <a:pt x="3741872" y="291789"/>
                </a:cubicBezTo>
                <a:cubicBezTo>
                  <a:pt x="3744948" y="287928"/>
                  <a:pt x="3747452" y="284429"/>
                  <a:pt x="3749382" y="281292"/>
                </a:cubicBezTo>
                <a:close/>
                <a:moveTo>
                  <a:pt x="1189072" y="281111"/>
                </a:moveTo>
                <a:lnTo>
                  <a:pt x="1203369" y="281654"/>
                </a:lnTo>
                <a:lnTo>
                  <a:pt x="1203369" y="347348"/>
                </a:lnTo>
                <a:lnTo>
                  <a:pt x="1240469" y="347348"/>
                </a:lnTo>
                <a:lnTo>
                  <a:pt x="1240469" y="360559"/>
                </a:lnTo>
                <a:lnTo>
                  <a:pt x="1203369" y="360559"/>
                </a:lnTo>
                <a:lnTo>
                  <a:pt x="1203369" y="442722"/>
                </a:lnTo>
                <a:lnTo>
                  <a:pt x="1189072" y="442722"/>
                </a:lnTo>
                <a:lnTo>
                  <a:pt x="1189072" y="360559"/>
                </a:lnTo>
                <a:lnTo>
                  <a:pt x="1138761" y="360559"/>
                </a:lnTo>
                <a:cubicBezTo>
                  <a:pt x="1138520" y="370694"/>
                  <a:pt x="1137615" y="379501"/>
                  <a:pt x="1136046" y="386981"/>
                </a:cubicBezTo>
                <a:cubicBezTo>
                  <a:pt x="1134478" y="394462"/>
                  <a:pt x="1131974" y="401339"/>
                  <a:pt x="1128536" y="407613"/>
                </a:cubicBezTo>
                <a:cubicBezTo>
                  <a:pt x="1125097" y="413886"/>
                  <a:pt x="1120573" y="419828"/>
                  <a:pt x="1114963" y="425439"/>
                </a:cubicBezTo>
                <a:cubicBezTo>
                  <a:pt x="1109353" y="431049"/>
                  <a:pt x="1102385" y="437051"/>
                  <a:pt x="1094060" y="443446"/>
                </a:cubicBezTo>
                <a:lnTo>
                  <a:pt x="1082840" y="432406"/>
                </a:lnTo>
                <a:cubicBezTo>
                  <a:pt x="1091285" y="426132"/>
                  <a:pt x="1098162" y="420552"/>
                  <a:pt x="1103471" y="415666"/>
                </a:cubicBezTo>
                <a:cubicBezTo>
                  <a:pt x="1108779" y="410780"/>
                  <a:pt x="1112942" y="405743"/>
                  <a:pt x="1115958" y="400555"/>
                </a:cubicBezTo>
                <a:cubicBezTo>
                  <a:pt x="1118974" y="395367"/>
                  <a:pt x="1121056" y="389636"/>
                  <a:pt x="1122202" y="383362"/>
                </a:cubicBezTo>
                <a:cubicBezTo>
                  <a:pt x="1123348" y="377088"/>
                  <a:pt x="1124042" y="369487"/>
                  <a:pt x="1124283" y="360559"/>
                </a:cubicBezTo>
                <a:lnTo>
                  <a:pt x="1083021" y="360559"/>
                </a:lnTo>
                <a:lnTo>
                  <a:pt x="1083021" y="347348"/>
                </a:lnTo>
                <a:lnTo>
                  <a:pt x="1124283" y="347348"/>
                </a:lnTo>
                <a:lnTo>
                  <a:pt x="1124283" y="308981"/>
                </a:lnTo>
                <a:cubicBezTo>
                  <a:pt x="1118733" y="309946"/>
                  <a:pt x="1113244" y="310791"/>
                  <a:pt x="1107814" y="311515"/>
                </a:cubicBezTo>
                <a:cubicBezTo>
                  <a:pt x="1102385" y="312239"/>
                  <a:pt x="1097137" y="312842"/>
                  <a:pt x="1092069" y="313325"/>
                </a:cubicBezTo>
                <a:lnTo>
                  <a:pt x="1088993" y="301018"/>
                </a:lnTo>
                <a:cubicBezTo>
                  <a:pt x="1095870" y="300294"/>
                  <a:pt x="1102988" y="299420"/>
                  <a:pt x="1110348" y="298394"/>
                </a:cubicBezTo>
                <a:cubicBezTo>
                  <a:pt x="1117708" y="297369"/>
                  <a:pt x="1125007" y="296192"/>
                  <a:pt x="1132246" y="294865"/>
                </a:cubicBezTo>
                <a:cubicBezTo>
                  <a:pt x="1139485" y="293538"/>
                  <a:pt x="1146452" y="292120"/>
                  <a:pt x="1153149" y="290612"/>
                </a:cubicBezTo>
                <a:cubicBezTo>
                  <a:pt x="1159845" y="289104"/>
                  <a:pt x="1166028" y="287566"/>
                  <a:pt x="1171698" y="285997"/>
                </a:cubicBezTo>
                <a:lnTo>
                  <a:pt x="1174775" y="298304"/>
                </a:lnTo>
                <a:cubicBezTo>
                  <a:pt x="1169587" y="299631"/>
                  <a:pt x="1163947" y="300988"/>
                  <a:pt x="1157854" y="302376"/>
                </a:cubicBezTo>
                <a:cubicBezTo>
                  <a:pt x="1151761" y="303763"/>
                  <a:pt x="1145457" y="305120"/>
                  <a:pt x="1138942" y="306448"/>
                </a:cubicBezTo>
                <a:lnTo>
                  <a:pt x="1138942" y="347348"/>
                </a:lnTo>
                <a:lnTo>
                  <a:pt x="1189072" y="347348"/>
                </a:lnTo>
                <a:close/>
                <a:moveTo>
                  <a:pt x="2746038" y="280930"/>
                </a:moveTo>
                <a:lnTo>
                  <a:pt x="2758525" y="281292"/>
                </a:lnTo>
                <a:lnTo>
                  <a:pt x="2758525" y="310610"/>
                </a:lnTo>
                <a:cubicBezTo>
                  <a:pt x="2762024" y="309283"/>
                  <a:pt x="2765734" y="307775"/>
                  <a:pt x="2769655" y="306086"/>
                </a:cubicBezTo>
                <a:cubicBezTo>
                  <a:pt x="2773576" y="304397"/>
                  <a:pt x="2777437" y="302617"/>
                  <a:pt x="2781237" y="300747"/>
                </a:cubicBezTo>
                <a:cubicBezTo>
                  <a:pt x="2785038" y="298877"/>
                  <a:pt x="2788657" y="297037"/>
                  <a:pt x="2792096" y="295227"/>
                </a:cubicBezTo>
                <a:cubicBezTo>
                  <a:pt x="2795535" y="293417"/>
                  <a:pt x="2798461" y="291728"/>
                  <a:pt x="2800873" y="290160"/>
                </a:cubicBezTo>
                <a:lnTo>
                  <a:pt x="2806665" y="301923"/>
                </a:lnTo>
                <a:cubicBezTo>
                  <a:pt x="2803889" y="303733"/>
                  <a:pt x="2800511" y="305663"/>
                  <a:pt x="2796530" y="307714"/>
                </a:cubicBezTo>
                <a:cubicBezTo>
                  <a:pt x="2792549" y="309765"/>
                  <a:pt x="2788356" y="311817"/>
                  <a:pt x="2783952" y="313868"/>
                </a:cubicBezTo>
                <a:cubicBezTo>
                  <a:pt x="2779549" y="315919"/>
                  <a:pt x="2775115" y="317819"/>
                  <a:pt x="2770651" y="319568"/>
                </a:cubicBezTo>
                <a:cubicBezTo>
                  <a:pt x="2766187" y="321318"/>
                  <a:pt x="2762145" y="322796"/>
                  <a:pt x="2758525" y="324002"/>
                </a:cubicBezTo>
                <a:lnTo>
                  <a:pt x="2758525" y="333594"/>
                </a:lnTo>
                <a:cubicBezTo>
                  <a:pt x="2758525" y="337455"/>
                  <a:pt x="2759159" y="339958"/>
                  <a:pt x="2760425" y="341104"/>
                </a:cubicBezTo>
                <a:cubicBezTo>
                  <a:pt x="2761692" y="342250"/>
                  <a:pt x="2764015" y="343005"/>
                  <a:pt x="2767393" y="343366"/>
                </a:cubicBezTo>
                <a:cubicBezTo>
                  <a:pt x="2773425" y="344090"/>
                  <a:pt x="2779518" y="344090"/>
                  <a:pt x="2785671" y="343366"/>
                </a:cubicBezTo>
                <a:cubicBezTo>
                  <a:pt x="2789532" y="342884"/>
                  <a:pt x="2792307" y="342341"/>
                  <a:pt x="2793997" y="341738"/>
                </a:cubicBezTo>
                <a:cubicBezTo>
                  <a:pt x="2795685" y="341134"/>
                  <a:pt x="2796831" y="339807"/>
                  <a:pt x="2797435" y="337756"/>
                </a:cubicBezTo>
                <a:cubicBezTo>
                  <a:pt x="2798279" y="335343"/>
                  <a:pt x="2798792" y="332779"/>
                  <a:pt x="2798973" y="330065"/>
                </a:cubicBezTo>
                <a:cubicBezTo>
                  <a:pt x="2799154" y="327350"/>
                  <a:pt x="2799365" y="324666"/>
                  <a:pt x="2799607" y="322011"/>
                </a:cubicBezTo>
                <a:lnTo>
                  <a:pt x="2811913" y="327079"/>
                </a:lnTo>
                <a:cubicBezTo>
                  <a:pt x="2811309" y="330095"/>
                  <a:pt x="2810797" y="333232"/>
                  <a:pt x="2810375" y="336489"/>
                </a:cubicBezTo>
                <a:cubicBezTo>
                  <a:pt x="2809952" y="339747"/>
                  <a:pt x="2809258" y="342884"/>
                  <a:pt x="2808293" y="345900"/>
                </a:cubicBezTo>
                <a:cubicBezTo>
                  <a:pt x="2807569" y="348796"/>
                  <a:pt x="2805820" y="351028"/>
                  <a:pt x="2803045" y="352596"/>
                </a:cubicBezTo>
                <a:cubicBezTo>
                  <a:pt x="2800270" y="354165"/>
                  <a:pt x="2795867" y="355190"/>
                  <a:pt x="2789834" y="355673"/>
                </a:cubicBezTo>
                <a:cubicBezTo>
                  <a:pt x="2780182" y="356397"/>
                  <a:pt x="2770590" y="356397"/>
                  <a:pt x="2761059" y="355673"/>
                </a:cubicBezTo>
                <a:cubicBezTo>
                  <a:pt x="2755991" y="355311"/>
                  <a:pt x="2752221" y="353833"/>
                  <a:pt x="2749748" y="351239"/>
                </a:cubicBezTo>
                <a:cubicBezTo>
                  <a:pt x="2747275" y="348645"/>
                  <a:pt x="2746038" y="344271"/>
                  <a:pt x="2746038" y="338118"/>
                </a:cubicBezTo>
                <a:close/>
                <a:moveTo>
                  <a:pt x="3602973" y="280749"/>
                </a:moveTo>
                <a:lnTo>
                  <a:pt x="3615461" y="280749"/>
                </a:lnTo>
                <a:cubicBezTo>
                  <a:pt x="3624630" y="294503"/>
                  <a:pt x="3635609" y="307322"/>
                  <a:pt x="3648398" y="319206"/>
                </a:cubicBezTo>
                <a:cubicBezTo>
                  <a:pt x="3661187" y="331090"/>
                  <a:pt x="3675907" y="342100"/>
                  <a:pt x="3692556" y="352234"/>
                </a:cubicBezTo>
                <a:lnTo>
                  <a:pt x="3682421" y="364903"/>
                </a:lnTo>
                <a:cubicBezTo>
                  <a:pt x="3676148" y="360438"/>
                  <a:pt x="3669633" y="355492"/>
                  <a:pt x="3662876" y="350063"/>
                </a:cubicBezTo>
                <a:cubicBezTo>
                  <a:pt x="3656120" y="344633"/>
                  <a:pt x="3649484" y="338963"/>
                  <a:pt x="3642969" y="333051"/>
                </a:cubicBezTo>
                <a:cubicBezTo>
                  <a:pt x="3636454" y="327139"/>
                  <a:pt x="3630301" y="321046"/>
                  <a:pt x="3624510" y="314772"/>
                </a:cubicBezTo>
                <a:cubicBezTo>
                  <a:pt x="3618718" y="308499"/>
                  <a:pt x="3613651" y="302165"/>
                  <a:pt x="3609308" y="295770"/>
                </a:cubicBezTo>
                <a:cubicBezTo>
                  <a:pt x="3600259" y="308921"/>
                  <a:pt x="3589310" y="321348"/>
                  <a:pt x="3576461" y="333051"/>
                </a:cubicBezTo>
                <a:cubicBezTo>
                  <a:pt x="3563611" y="344754"/>
                  <a:pt x="3549827" y="355492"/>
                  <a:pt x="3535108" y="365264"/>
                </a:cubicBezTo>
                <a:lnTo>
                  <a:pt x="3525335" y="353139"/>
                </a:lnTo>
                <a:cubicBezTo>
                  <a:pt x="3533660" y="348313"/>
                  <a:pt x="3541623" y="343005"/>
                  <a:pt x="3549224" y="337213"/>
                </a:cubicBezTo>
                <a:cubicBezTo>
                  <a:pt x="3556825" y="331422"/>
                  <a:pt x="3563913" y="325420"/>
                  <a:pt x="3570489" y="319206"/>
                </a:cubicBezTo>
                <a:cubicBezTo>
                  <a:pt x="3577064" y="312993"/>
                  <a:pt x="3583097" y="306629"/>
                  <a:pt x="3588586" y="300113"/>
                </a:cubicBezTo>
                <a:cubicBezTo>
                  <a:pt x="3594075" y="293598"/>
                  <a:pt x="3598871" y="287144"/>
                  <a:pt x="3602973" y="280749"/>
                </a:cubicBezTo>
                <a:close/>
                <a:moveTo>
                  <a:pt x="3247472" y="280749"/>
                </a:moveTo>
                <a:lnTo>
                  <a:pt x="3261045" y="281292"/>
                </a:lnTo>
                <a:cubicBezTo>
                  <a:pt x="3261045" y="283222"/>
                  <a:pt x="3260924" y="285967"/>
                  <a:pt x="3260683" y="289526"/>
                </a:cubicBezTo>
                <a:cubicBezTo>
                  <a:pt x="3260442" y="293086"/>
                  <a:pt x="3260170" y="296856"/>
                  <a:pt x="3259869" y="300837"/>
                </a:cubicBezTo>
                <a:cubicBezTo>
                  <a:pt x="3259567" y="304819"/>
                  <a:pt x="3259265" y="308710"/>
                  <a:pt x="3258964" y="312510"/>
                </a:cubicBezTo>
                <a:cubicBezTo>
                  <a:pt x="3258662" y="316311"/>
                  <a:pt x="3258391" y="319297"/>
                  <a:pt x="3258149" y="321469"/>
                </a:cubicBezTo>
                <a:lnTo>
                  <a:pt x="3323662" y="321469"/>
                </a:lnTo>
                <a:cubicBezTo>
                  <a:pt x="3323542" y="323640"/>
                  <a:pt x="3323361" y="326988"/>
                  <a:pt x="3323120" y="331513"/>
                </a:cubicBezTo>
                <a:cubicBezTo>
                  <a:pt x="3322879" y="336037"/>
                  <a:pt x="3322607" y="341225"/>
                  <a:pt x="3322305" y="347076"/>
                </a:cubicBezTo>
                <a:cubicBezTo>
                  <a:pt x="3322003" y="352928"/>
                  <a:pt x="3321702" y="359111"/>
                  <a:pt x="3321400" y="365626"/>
                </a:cubicBezTo>
                <a:cubicBezTo>
                  <a:pt x="3321099" y="372142"/>
                  <a:pt x="3320767" y="378476"/>
                  <a:pt x="3320405" y="384629"/>
                </a:cubicBezTo>
                <a:cubicBezTo>
                  <a:pt x="3320043" y="390782"/>
                  <a:pt x="3319711" y="396452"/>
                  <a:pt x="3319410" y="401640"/>
                </a:cubicBezTo>
                <a:cubicBezTo>
                  <a:pt x="3319108" y="406828"/>
                  <a:pt x="3318897" y="410991"/>
                  <a:pt x="3318776" y="414128"/>
                </a:cubicBezTo>
                <a:cubicBezTo>
                  <a:pt x="3318535" y="418592"/>
                  <a:pt x="3317781" y="422302"/>
                  <a:pt x="3316514" y="425258"/>
                </a:cubicBezTo>
                <a:cubicBezTo>
                  <a:pt x="3315247" y="428214"/>
                  <a:pt x="3313256" y="430627"/>
                  <a:pt x="3310542" y="432497"/>
                </a:cubicBezTo>
                <a:cubicBezTo>
                  <a:pt x="3307827" y="434367"/>
                  <a:pt x="3304298" y="435754"/>
                  <a:pt x="3299955" y="436659"/>
                </a:cubicBezTo>
                <a:cubicBezTo>
                  <a:pt x="3295611" y="437564"/>
                  <a:pt x="3290182" y="438197"/>
                  <a:pt x="3283667" y="438559"/>
                </a:cubicBezTo>
                <a:lnTo>
                  <a:pt x="3270637" y="439283"/>
                </a:lnTo>
                <a:lnTo>
                  <a:pt x="3264665" y="424986"/>
                </a:lnTo>
                <a:lnTo>
                  <a:pt x="3282762" y="424262"/>
                </a:lnTo>
                <a:cubicBezTo>
                  <a:pt x="3287226" y="424142"/>
                  <a:pt x="3290876" y="423810"/>
                  <a:pt x="3293711" y="423267"/>
                </a:cubicBezTo>
                <a:cubicBezTo>
                  <a:pt x="3296546" y="422724"/>
                  <a:pt x="3298809" y="421849"/>
                  <a:pt x="3300498" y="420643"/>
                </a:cubicBezTo>
                <a:cubicBezTo>
                  <a:pt x="3302187" y="419436"/>
                  <a:pt x="3303393" y="417808"/>
                  <a:pt x="3304117" y="415756"/>
                </a:cubicBezTo>
                <a:cubicBezTo>
                  <a:pt x="3304841" y="413705"/>
                  <a:pt x="3305384" y="410991"/>
                  <a:pt x="3305746" y="407613"/>
                </a:cubicBezTo>
                <a:cubicBezTo>
                  <a:pt x="3305987" y="405200"/>
                  <a:pt x="3306259" y="401972"/>
                  <a:pt x="3306561" y="397930"/>
                </a:cubicBezTo>
                <a:cubicBezTo>
                  <a:pt x="3306862" y="393889"/>
                  <a:pt x="3307133" y="389515"/>
                  <a:pt x="3307375" y="384810"/>
                </a:cubicBezTo>
                <a:cubicBezTo>
                  <a:pt x="3307616" y="380104"/>
                  <a:pt x="3307857" y="375218"/>
                  <a:pt x="3308099" y="370151"/>
                </a:cubicBezTo>
                <a:cubicBezTo>
                  <a:pt x="3308340" y="365083"/>
                  <a:pt x="3308581" y="360288"/>
                  <a:pt x="3308823" y="355763"/>
                </a:cubicBezTo>
                <a:cubicBezTo>
                  <a:pt x="3309064" y="351239"/>
                  <a:pt x="3309245" y="347167"/>
                  <a:pt x="3309365" y="343547"/>
                </a:cubicBezTo>
                <a:cubicBezTo>
                  <a:pt x="3309486" y="339928"/>
                  <a:pt x="3309546" y="337153"/>
                  <a:pt x="3309546" y="335223"/>
                </a:cubicBezTo>
                <a:lnTo>
                  <a:pt x="3256701" y="335223"/>
                </a:lnTo>
                <a:cubicBezTo>
                  <a:pt x="3255133" y="347046"/>
                  <a:pt x="3252781" y="357784"/>
                  <a:pt x="3249643" y="367436"/>
                </a:cubicBezTo>
                <a:cubicBezTo>
                  <a:pt x="3246507" y="377088"/>
                  <a:pt x="3242344" y="386137"/>
                  <a:pt x="3237156" y="394582"/>
                </a:cubicBezTo>
                <a:cubicBezTo>
                  <a:pt x="3231969" y="403028"/>
                  <a:pt x="3225574" y="411142"/>
                  <a:pt x="3217973" y="418924"/>
                </a:cubicBezTo>
                <a:cubicBezTo>
                  <a:pt x="3210372" y="426705"/>
                  <a:pt x="3201263" y="434638"/>
                  <a:pt x="3190646" y="442722"/>
                </a:cubicBezTo>
                <a:lnTo>
                  <a:pt x="3180331" y="431682"/>
                </a:lnTo>
                <a:cubicBezTo>
                  <a:pt x="3190223" y="424323"/>
                  <a:pt x="3198759" y="417144"/>
                  <a:pt x="3205938" y="410146"/>
                </a:cubicBezTo>
                <a:cubicBezTo>
                  <a:pt x="3213117" y="403149"/>
                  <a:pt x="3219179" y="395879"/>
                  <a:pt x="3224126" y="388339"/>
                </a:cubicBezTo>
                <a:cubicBezTo>
                  <a:pt x="3229073" y="380798"/>
                  <a:pt x="3233024" y="372715"/>
                  <a:pt x="3235980" y="364088"/>
                </a:cubicBezTo>
                <a:cubicBezTo>
                  <a:pt x="3238936" y="355462"/>
                  <a:pt x="3241138" y="345840"/>
                  <a:pt x="3242585" y="335223"/>
                </a:cubicBezTo>
                <a:lnTo>
                  <a:pt x="3183769" y="335223"/>
                </a:lnTo>
                <a:lnTo>
                  <a:pt x="3183769" y="321469"/>
                </a:lnTo>
                <a:lnTo>
                  <a:pt x="3244215" y="321469"/>
                </a:lnTo>
                <a:cubicBezTo>
                  <a:pt x="3244456" y="319417"/>
                  <a:pt x="3244727" y="316492"/>
                  <a:pt x="3245029" y="312691"/>
                </a:cubicBezTo>
                <a:cubicBezTo>
                  <a:pt x="3245331" y="308891"/>
                  <a:pt x="3245632" y="304970"/>
                  <a:pt x="3245934" y="300928"/>
                </a:cubicBezTo>
                <a:cubicBezTo>
                  <a:pt x="3246235" y="296886"/>
                  <a:pt x="3246537" y="292995"/>
                  <a:pt x="3246839" y="289255"/>
                </a:cubicBezTo>
                <a:cubicBezTo>
                  <a:pt x="3247140" y="285515"/>
                  <a:pt x="3247351" y="282680"/>
                  <a:pt x="3247472" y="280749"/>
                </a:cubicBezTo>
                <a:close/>
                <a:moveTo>
                  <a:pt x="1807483" y="280206"/>
                </a:moveTo>
                <a:lnTo>
                  <a:pt x="1820694" y="280930"/>
                </a:lnTo>
                <a:lnTo>
                  <a:pt x="1820694" y="313687"/>
                </a:lnTo>
                <a:lnTo>
                  <a:pt x="1845125" y="313687"/>
                </a:lnTo>
                <a:lnTo>
                  <a:pt x="1845125" y="326355"/>
                </a:lnTo>
                <a:lnTo>
                  <a:pt x="1820694" y="326355"/>
                </a:lnTo>
                <a:lnTo>
                  <a:pt x="1820694" y="359473"/>
                </a:lnTo>
                <a:cubicBezTo>
                  <a:pt x="1825399" y="358025"/>
                  <a:pt x="1829833" y="356638"/>
                  <a:pt x="1833995" y="355311"/>
                </a:cubicBezTo>
                <a:cubicBezTo>
                  <a:pt x="1838158" y="353984"/>
                  <a:pt x="1841807" y="352717"/>
                  <a:pt x="1844944" y="351510"/>
                </a:cubicBezTo>
                <a:lnTo>
                  <a:pt x="1846573" y="364360"/>
                </a:lnTo>
                <a:cubicBezTo>
                  <a:pt x="1843315" y="365687"/>
                  <a:pt x="1839455" y="367104"/>
                  <a:pt x="1834991" y="368612"/>
                </a:cubicBezTo>
                <a:cubicBezTo>
                  <a:pt x="1830527" y="370121"/>
                  <a:pt x="1825761" y="371719"/>
                  <a:pt x="1820694" y="373408"/>
                </a:cubicBezTo>
                <a:lnTo>
                  <a:pt x="1820694" y="421186"/>
                </a:lnTo>
                <a:cubicBezTo>
                  <a:pt x="1820694" y="425167"/>
                  <a:pt x="1820392" y="428425"/>
                  <a:pt x="1819789" y="430958"/>
                </a:cubicBezTo>
                <a:cubicBezTo>
                  <a:pt x="1819186" y="433492"/>
                  <a:pt x="1818069" y="435483"/>
                  <a:pt x="1816441" y="436931"/>
                </a:cubicBezTo>
                <a:cubicBezTo>
                  <a:pt x="1814812" y="438378"/>
                  <a:pt x="1812520" y="439464"/>
                  <a:pt x="1809564" y="440188"/>
                </a:cubicBezTo>
                <a:cubicBezTo>
                  <a:pt x="1806608" y="440912"/>
                  <a:pt x="1802837" y="441515"/>
                  <a:pt x="1798253" y="441998"/>
                </a:cubicBezTo>
                <a:lnTo>
                  <a:pt x="1789385" y="442903"/>
                </a:lnTo>
                <a:lnTo>
                  <a:pt x="1785042" y="428787"/>
                </a:lnTo>
                <a:lnTo>
                  <a:pt x="1795357" y="428063"/>
                </a:lnTo>
                <a:cubicBezTo>
                  <a:pt x="1798011" y="427821"/>
                  <a:pt x="1800123" y="427490"/>
                  <a:pt x="1801691" y="427067"/>
                </a:cubicBezTo>
                <a:cubicBezTo>
                  <a:pt x="1803260" y="426645"/>
                  <a:pt x="1804466" y="426012"/>
                  <a:pt x="1805311" y="425167"/>
                </a:cubicBezTo>
                <a:cubicBezTo>
                  <a:pt x="1806155" y="424323"/>
                  <a:pt x="1806729" y="423176"/>
                  <a:pt x="1807030" y="421729"/>
                </a:cubicBezTo>
                <a:cubicBezTo>
                  <a:pt x="1807332" y="420281"/>
                  <a:pt x="1807483" y="418411"/>
                  <a:pt x="1807483" y="416118"/>
                </a:cubicBezTo>
                <a:lnTo>
                  <a:pt x="1807483" y="377571"/>
                </a:lnTo>
                <a:cubicBezTo>
                  <a:pt x="1801933" y="379260"/>
                  <a:pt x="1796624" y="380828"/>
                  <a:pt x="1791557" y="382276"/>
                </a:cubicBezTo>
                <a:cubicBezTo>
                  <a:pt x="1786489" y="383724"/>
                  <a:pt x="1782146" y="384930"/>
                  <a:pt x="1778527" y="385896"/>
                </a:cubicBezTo>
                <a:lnTo>
                  <a:pt x="1774364" y="372323"/>
                </a:lnTo>
                <a:cubicBezTo>
                  <a:pt x="1778587" y="371357"/>
                  <a:pt x="1783624" y="370090"/>
                  <a:pt x="1789475" y="368522"/>
                </a:cubicBezTo>
                <a:cubicBezTo>
                  <a:pt x="1795327" y="366954"/>
                  <a:pt x="1801329" y="365264"/>
                  <a:pt x="1807483" y="363455"/>
                </a:cubicBezTo>
                <a:lnTo>
                  <a:pt x="1807483" y="326355"/>
                </a:lnTo>
                <a:lnTo>
                  <a:pt x="1780517" y="326355"/>
                </a:lnTo>
                <a:lnTo>
                  <a:pt x="1780517" y="313687"/>
                </a:lnTo>
                <a:lnTo>
                  <a:pt x="1807483" y="313687"/>
                </a:lnTo>
                <a:close/>
                <a:moveTo>
                  <a:pt x="760276" y="279663"/>
                </a:moveTo>
                <a:lnTo>
                  <a:pt x="772039" y="284912"/>
                </a:lnTo>
                <a:cubicBezTo>
                  <a:pt x="770350" y="288893"/>
                  <a:pt x="768419" y="293146"/>
                  <a:pt x="766248" y="297670"/>
                </a:cubicBezTo>
                <a:cubicBezTo>
                  <a:pt x="764076" y="302195"/>
                  <a:pt x="761844" y="306659"/>
                  <a:pt x="759552" y="311062"/>
                </a:cubicBezTo>
                <a:cubicBezTo>
                  <a:pt x="757259" y="315466"/>
                  <a:pt x="754997" y="319568"/>
                  <a:pt x="752765" y="323369"/>
                </a:cubicBezTo>
                <a:cubicBezTo>
                  <a:pt x="750533" y="327169"/>
                  <a:pt x="748573" y="330276"/>
                  <a:pt x="746884" y="332689"/>
                </a:cubicBezTo>
                <a:lnTo>
                  <a:pt x="768419" y="331603"/>
                </a:lnTo>
                <a:cubicBezTo>
                  <a:pt x="770229" y="328225"/>
                  <a:pt x="772009" y="324907"/>
                  <a:pt x="773758" y="321650"/>
                </a:cubicBezTo>
                <a:cubicBezTo>
                  <a:pt x="775508" y="318392"/>
                  <a:pt x="777046" y="315255"/>
                  <a:pt x="778373" y="312239"/>
                </a:cubicBezTo>
                <a:lnTo>
                  <a:pt x="789594" y="318030"/>
                </a:lnTo>
                <a:cubicBezTo>
                  <a:pt x="787301" y="322977"/>
                  <a:pt x="784647" y="328255"/>
                  <a:pt x="781631" y="333865"/>
                </a:cubicBezTo>
                <a:cubicBezTo>
                  <a:pt x="778614" y="339476"/>
                  <a:pt x="775568" y="344965"/>
                  <a:pt x="772491" y="350334"/>
                </a:cubicBezTo>
                <a:cubicBezTo>
                  <a:pt x="769415" y="355703"/>
                  <a:pt x="766399" y="360740"/>
                  <a:pt x="763443" y="365445"/>
                </a:cubicBezTo>
                <a:cubicBezTo>
                  <a:pt x="760487" y="370151"/>
                  <a:pt x="757863" y="374072"/>
                  <a:pt x="755570" y="377209"/>
                </a:cubicBezTo>
                <a:lnTo>
                  <a:pt x="785431" y="373046"/>
                </a:lnTo>
                <a:lnTo>
                  <a:pt x="785612" y="385896"/>
                </a:lnTo>
                <a:cubicBezTo>
                  <a:pt x="784888" y="386016"/>
                  <a:pt x="783561" y="386227"/>
                  <a:pt x="781631" y="386529"/>
                </a:cubicBezTo>
                <a:cubicBezTo>
                  <a:pt x="779700" y="386831"/>
                  <a:pt x="777408" y="387162"/>
                  <a:pt x="774754" y="387524"/>
                </a:cubicBezTo>
                <a:cubicBezTo>
                  <a:pt x="772099" y="387886"/>
                  <a:pt x="769294" y="388309"/>
                  <a:pt x="766338" y="388791"/>
                </a:cubicBezTo>
                <a:cubicBezTo>
                  <a:pt x="763382" y="389274"/>
                  <a:pt x="760547" y="389726"/>
                  <a:pt x="757832" y="390149"/>
                </a:cubicBezTo>
                <a:cubicBezTo>
                  <a:pt x="755118" y="390571"/>
                  <a:pt x="752645" y="390963"/>
                  <a:pt x="750413" y="391325"/>
                </a:cubicBezTo>
                <a:cubicBezTo>
                  <a:pt x="748180" y="391687"/>
                  <a:pt x="746582" y="391928"/>
                  <a:pt x="745617" y="392049"/>
                </a:cubicBezTo>
                <a:cubicBezTo>
                  <a:pt x="744410" y="392169"/>
                  <a:pt x="742812" y="392411"/>
                  <a:pt x="740821" y="392773"/>
                </a:cubicBezTo>
                <a:cubicBezTo>
                  <a:pt x="738830" y="393135"/>
                  <a:pt x="736990" y="393557"/>
                  <a:pt x="735301" y="394039"/>
                </a:cubicBezTo>
                <a:lnTo>
                  <a:pt x="732225" y="381552"/>
                </a:lnTo>
                <a:cubicBezTo>
                  <a:pt x="733914" y="381070"/>
                  <a:pt x="735603" y="380316"/>
                  <a:pt x="737292" y="379290"/>
                </a:cubicBezTo>
                <a:cubicBezTo>
                  <a:pt x="738981" y="378265"/>
                  <a:pt x="740308" y="376967"/>
                  <a:pt x="741273" y="375399"/>
                </a:cubicBezTo>
                <a:cubicBezTo>
                  <a:pt x="743928" y="371659"/>
                  <a:pt x="746974" y="367074"/>
                  <a:pt x="750413" y="361645"/>
                </a:cubicBezTo>
                <a:cubicBezTo>
                  <a:pt x="753851" y="356216"/>
                  <a:pt x="757380" y="350425"/>
                  <a:pt x="761000" y="344271"/>
                </a:cubicBezTo>
                <a:cubicBezTo>
                  <a:pt x="758948" y="344392"/>
                  <a:pt x="756777" y="344513"/>
                  <a:pt x="754484" y="344633"/>
                </a:cubicBezTo>
                <a:cubicBezTo>
                  <a:pt x="752192" y="344754"/>
                  <a:pt x="750051" y="344875"/>
                  <a:pt x="748060" y="344995"/>
                </a:cubicBezTo>
                <a:cubicBezTo>
                  <a:pt x="746069" y="345116"/>
                  <a:pt x="744289" y="345237"/>
                  <a:pt x="742721" y="345357"/>
                </a:cubicBezTo>
                <a:cubicBezTo>
                  <a:pt x="741153" y="345478"/>
                  <a:pt x="740006" y="345538"/>
                  <a:pt x="739283" y="345538"/>
                </a:cubicBezTo>
                <a:cubicBezTo>
                  <a:pt x="738076" y="345659"/>
                  <a:pt x="736779" y="345840"/>
                  <a:pt x="735392" y="346081"/>
                </a:cubicBezTo>
                <a:cubicBezTo>
                  <a:pt x="734004" y="346322"/>
                  <a:pt x="732707" y="346624"/>
                  <a:pt x="731501" y="346986"/>
                </a:cubicBezTo>
                <a:lnTo>
                  <a:pt x="728786" y="334137"/>
                </a:lnTo>
                <a:cubicBezTo>
                  <a:pt x="730234" y="333654"/>
                  <a:pt x="731380" y="333111"/>
                  <a:pt x="732225" y="332508"/>
                </a:cubicBezTo>
                <a:cubicBezTo>
                  <a:pt x="733069" y="331905"/>
                  <a:pt x="733974" y="330940"/>
                  <a:pt x="734939" y="329612"/>
                </a:cubicBezTo>
                <a:cubicBezTo>
                  <a:pt x="736508" y="327441"/>
                  <a:pt x="738378" y="324455"/>
                  <a:pt x="740549" y="320654"/>
                </a:cubicBezTo>
                <a:cubicBezTo>
                  <a:pt x="742721" y="316854"/>
                  <a:pt x="744983" y="312661"/>
                  <a:pt x="747336" y="308076"/>
                </a:cubicBezTo>
                <a:cubicBezTo>
                  <a:pt x="749689" y="303492"/>
                  <a:pt x="752011" y="298726"/>
                  <a:pt x="754303" y="293779"/>
                </a:cubicBezTo>
                <a:cubicBezTo>
                  <a:pt x="756596" y="288833"/>
                  <a:pt x="758587" y="284127"/>
                  <a:pt x="760276" y="279663"/>
                </a:cubicBezTo>
                <a:close/>
                <a:moveTo>
                  <a:pt x="4146508" y="278939"/>
                </a:moveTo>
                <a:cubicBezTo>
                  <a:pt x="4147473" y="281111"/>
                  <a:pt x="4148589" y="284037"/>
                  <a:pt x="4149856" y="287717"/>
                </a:cubicBezTo>
                <a:cubicBezTo>
                  <a:pt x="4151123" y="291396"/>
                  <a:pt x="4152239" y="294745"/>
                  <a:pt x="4153204" y="297761"/>
                </a:cubicBezTo>
                <a:lnTo>
                  <a:pt x="4213650" y="297761"/>
                </a:lnTo>
                <a:lnTo>
                  <a:pt x="4213650" y="322011"/>
                </a:lnTo>
                <a:lnTo>
                  <a:pt x="4200620" y="322011"/>
                </a:lnTo>
                <a:lnTo>
                  <a:pt x="4200620" y="308981"/>
                </a:lnTo>
                <a:lnTo>
                  <a:pt x="4084977" y="308981"/>
                </a:lnTo>
                <a:lnTo>
                  <a:pt x="4084977" y="322011"/>
                </a:lnTo>
                <a:lnTo>
                  <a:pt x="4071946" y="322011"/>
                </a:lnTo>
                <a:lnTo>
                  <a:pt x="4071946" y="297761"/>
                </a:lnTo>
                <a:lnTo>
                  <a:pt x="4137821" y="297761"/>
                </a:lnTo>
                <a:cubicBezTo>
                  <a:pt x="4136856" y="294624"/>
                  <a:pt x="4135861" y="291517"/>
                  <a:pt x="4134835" y="288441"/>
                </a:cubicBezTo>
                <a:cubicBezTo>
                  <a:pt x="4133810" y="285364"/>
                  <a:pt x="4132815" y="282861"/>
                  <a:pt x="4131849" y="280930"/>
                </a:cubicBezTo>
                <a:close/>
                <a:moveTo>
                  <a:pt x="2690297" y="278758"/>
                </a:moveTo>
                <a:lnTo>
                  <a:pt x="2702604" y="284731"/>
                </a:lnTo>
                <a:cubicBezTo>
                  <a:pt x="2700915" y="287506"/>
                  <a:pt x="2699045" y="290431"/>
                  <a:pt x="2696994" y="293508"/>
                </a:cubicBezTo>
                <a:cubicBezTo>
                  <a:pt x="2694943" y="296584"/>
                  <a:pt x="2692831" y="299631"/>
                  <a:pt x="2690660" y="302647"/>
                </a:cubicBezTo>
                <a:cubicBezTo>
                  <a:pt x="2688488" y="305663"/>
                  <a:pt x="2686286" y="308529"/>
                  <a:pt x="2684054" y="311243"/>
                </a:cubicBezTo>
                <a:cubicBezTo>
                  <a:pt x="2681822" y="313958"/>
                  <a:pt x="2679801" y="316401"/>
                  <a:pt x="2677991" y="318573"/>
                </a:cubicBezTo>
                <a:cubicBezTo>
                  <a:pt x="2679922" y="318573"/>
                  <a:pt x="2682455" y="318482"/>
                  <a:pt x="2685592" y="318301"/>
                </a:cubicBezTo>
                <a:cubicBezTo>
                  <a:pt x="2688729" y="318120"/>
                  <a:pt x="2692047" y="317939"/>
                  <a:pt x="2695546" y="317759"/>
                </a:cubicBezTo>
                <a:cubicBezTo>
                  <a:pt x="2699045" y="317578"/>
                  <a:pt x="2702604" y="317366"/>
                  <a:pt x="2706223" y="317125"/>
                </a:cubicBezTo>
                <a:cubicBezTo>
                  <a:pt x="2709843" y="316884"/>
                  <a:pt x="2713101" y="316643"/>
                  <a:pt x="2715996" y="316401"/>
                </a:cubicBezTo>
                <a:cubicBezTo>
                  <a:pt x="2713704" y="313264"/>
                  <a:pt x="2711441" y="310278"/>
                  <a:pt x="2709209" y="307443"/>
                </a:cubicBezTo>
                <a:cubicBezTo>
                  <a:pt x="2706977" y="304608"/>
                  <a:pt x="2705017" y="302225"/>
                  <a:pt x="2703328" y="300294"/>
                </a:cubicBezTo>
                <a:lnTo>
                  <a:pt x="2712195" y="293417"/>
                </a:lnTo>
                <a:cubicBezTo>
                  <a:pt x="2714126" y="295468"/>
                  <a:pt x="2716358" y="298032"/>
                  <a:pt x="2718892" y="301109"/>
                </a:cubicBezTo>
                <a:cubicBezTo>
                  <a:pt x="2721425" y="304185"/>
                  <a:pt x="2723989" y="307443"/>
                  <a:pt x="2726583" y="310881"/>
                </a:cubicBezTo>
                <a:cubicBezTo>
                  <a:pt x="2729177" y="314320"/>
                  <a:pt x="2731650" y="317698"/>
                  <a:pt x="2734003" y="321016"/>
                </a:cubicBezTo>
                <a:cubicBezTo>
                  <a:pt x="2736356" y="324334"/>
                  <a:pt x="2738256" y="327199"/>
                  <a:pt x="2739704" y="329612"/>
                </a:cubicBezTo>
                <a:lnTo>
                  <a:pt x="2729931" y="338480"/>
                </a:lnTo>
                <a:cubicBezTo>
                  <a:pt x="2729087" y="336791"/>
                  <a:pt x="2728121" y="335011"/>
                  <a:pt x="2727035" y="333141"/>
                </a:cubicBezTo>
                <a:cubicBezTo>
                  <a:pt x="2725950" y="331271"/>
                  <a:pt x="2724743" y="329311"/>
                  <a:pt x="2723416" y="327260"/>
                </a:cubicBezTo>
                <a:cubicBezTo>
                  <a:pt x="2720279" y="327380"/>
                  <a:pt x="2716087" y="327561"/>
                  <a:pt x="2710838" y="327803"/>
                </a:cubicBezTo>
                <a:cubicBezTo>
                  <a:pt x="2705590" y="328044"/>
                  <a:pt x="2700281" y="328315"/>
                  <a:pt x="2694912" y="328617"/>
                </a:cubicBezTo>
                <a:cubicBezTo>
                  <a:pt x="2689543" y="328919"/>
                  <a:pt x="2684567" y="329190"/>
                  <a:pt x="2679982" y="329431"/>
                </a:cubicBezTo>
                <a:cubicBezTo>
                  <a:pt x="2675397" y="329673"/>
                  <a:pt x="2672140" y="329854"/>
                  <a:pt x="2670209" y="329974"/>
                </a:cubicBezTo>
                <a:cubicBezTo>
                  <a:pt x="2668641" y="330095"/>
                  <a:pt x="2667073" y="330246"/>
                  <a:pt x="2665504" y="330427"/>
                </a:cubicBezTo>
                <a:cubicBezTo>
                  <a:pt x="2663935" y="330608"/>
                  <a:pt x="2661945" y="331000"/>
                  <a:pt x="2659532" y="331603"/>
                </a:cubicBezTo>
                <a:lnTo>
                  <a:pt x="2656455" y="319116"/>
                </a:lnTo>
                <a:cubicBezTo>
                  <a:pt x="2658385" y="318633"/>
                  <a:pt x="2659894" y="318090"/>
                  <a:pt x="2660979" y="317487"/>
                </a:cubicBezTo>
                <a:cubicBezTo>
                  <a:pt x="2662065" y="316884"/>
                  <a:pt x="2662910" y="316220"/>
                  <a:pt x="2663513" y="315496"/>
                </a:cubicBezTo>
                <a:cubicBezTo>
                  <a:pt x="2665564" y="313566"/>
                  <a:pt x="2667827" y="311123"/>
                  <a:pt x="2670300" y="308167"/>
                </a:cubicBezTo>
                <a:cubicBezTo>
                  <a:pt x="2672773" y="305211"/>
                  <a:pt x="2675247" y="302074"/>
                  <a:pt x="2677720" y="298756"/>
                </a:cubicBezTo>
                <a:cubicBezTo>
                  <a:pt x="2680193" y="295438"/>
                  <a:pt x="2682546" y="292060"/>
                  <a:pt x="2684778" y="288622"/>
                </a:cubicBezTo>
                <a:cubicBezTo>
                  <a:pt x="2687010" y="285183"/>
                  <a:pt x="2688850" y="281895"/>
                  <a:pt x="2690297" y="278758"/>
                </a:cubicBezTo>
                <a:close/>
                <a:moveTo>
                  <a:pt x="3122895" y="278577"/>
                </a:moveTo>
                <a:cubicBezTo>
                  <a:pt x="3124342" y="279784"/>
                  <a:pt x="3126092" y="281292"/>
                  <a:pt x="3128143" y="283102"/>
                </a:cubicBezTo>
                <a:cubicBezTo>
                  <a:pt x="3130194" y="284912"/>
                  <a:pt x="3132245" y="286812"/>
                  <a:pt x="3134296" y="288803"/>
                </a:cubicBezTo>
                <a:cubicBezTo>
                  <a:pt x="3136347" y="290793"/>
                  <a:pt x="3138308" y="292754"/>
                  <a:pt x="3140178" y="294684"/>
                </a:cubicBezTo>
                <a:cubicBezTo>
                  <a:pt x="3142047" y="296615"/>
                  <a:pt x="3143526" y="298304"/>
                  <a:pt x="3144612" y="299751"/>
                </a:cubicBezTo>
                <a:lnTo>
                  <a:pt x="3137373" y="307352"/>
                </a:lnTo>
                <a:lnTo>
                  <a:pt x="3159633" y="307352"/>
                </a:lnTo>
                <a:lnTo>
                  <a:pt x="3159633" y="319840"/>
                </a:lnTo>
                <a:lnTo>
                  <a:pt x="3104797" y="319840"/>
                </a:lnTo>
                <a:cubicBezTo>
                  <a:pt x="3106003" y="332991"/>
                  <a:pt x="3107451" y="344995"/>
                  <a:pt x="3109140" y="355854"/>
                </a:cubicBezTo>
                <a:cubicBezTo>
                  <a:pt x="3110829" y="366712"/>
                  <a:pt x="3112881" y="376485"/>
                  <a:pt x="3115294" y="385172"/>
                </a:cubicBezTo>
                <a:cubicBezTo>
                  <a:pt x="3120602" y="377450"/>
                  <a:pt x="3125127" y="369367"/>
                  <a:pt x="3128867" y="360921"/>
                </a:cubicBezTo>
                <a:cubicBezTo>
                  <a:pt x="3132607" y="352476"/>
                  <a:pt x="3136106" y="343186"/>
                  <a:pt x="3139363" y="333051"/>
                </a:cubicBezTo>
                <a:lnTo>
                  <a:pt x="3151670" y="337394"/>
                </a:lnTo>
                <a:cubicBezTo>
                  <a:pt x="3147205" y="349942"/>
                  <a:pt x="3142591" y="361253"/>
                  <a:pt x="3137825" y="371327"/>
                </a:cubicBezTo>
                <a:cubicBezTo>
                  <a:pt x="3133059" y="381401"/>
                  <a:pt x="3127177" y="390963"/>
                  <a:pt x="3120180" y="400012"/>
                </a:cubicBezTo>
                <a:cubicBezTo>
                  <a:pt x="3121386" y="403149"/>
                  <a:pt x="3122653" y="406074"/>
                  <a:pt x="3123980" y="408789"/>
                </a:cubicBezTo>
                <a:cubicBezTo>
                  <a:pt x="3125307" y="411504"/>
                  <a:pt x="3126695" y="414067"/>
                  <a:pt x="3128143" y="416480"/>
                </a:cubicBezTo>
                <a:cubicBezTo>
                  <a:pt x="3130677" y="420582"/>
                  <a:pt x="3132969" y="423418"/>
                  <a:pt x="3135020" y="424986"/>
                </a:cubicBezTo>
                <a:cubicBezTo>
                  <a:pt x="3137071" y="426555"/>
                  <a:pt x="3138881" y="427339"/>
                  <a:pt x="3140449" y="427339"/>
                </a:cubicBezTo>
                <a:cubicBezTo>
                  <a:pt x="3142862" y="427339"/>
                  <a:pt x="3144672" y="426645"/>
                  <a:pt x="3145879" y="425258"/>
                </a:cubicBezTo>
                <a:cubicBezTo>
                  <a:pt x="3147085" y="423870"/>
                  <a:pt x="3148231" y="421608"/>
                  <a:pt x="3149317" y="418471"/>
                </a:cubicBezTo>
                <a:cubicBezTo>
                  <a:pt x="3150403" y="415334"/>
                  <a:pt x="3151247" y="412197"/>
                  <a:pt x="3151851" y="409060"/>
                </a:cubicBezTo>
                <a:cubicBezTo>
                  <a:pt x="3152454" y="405924"/>
                  <a:pt x="3153057" y="402425"/>
                  <a:pt x="3153660" y="398564"/>
                </a:cubicBezTo>
                <a:lnTo>
                  <a:pt x="3165424" y="405260"/>
                </a:lnTo>
                <a:cubicBezTo>
                  <a:pt x="3164459" y="409965"/>
                  <a:pt x="3163463" y="414218"/>
                  <a:pt x="3162437" y="418019"/>
                </a:cubicBezTo>
                <a:cubicBezTo>
                  <a:pt x="3161412" y="421819"/>
                  <a:pt x="3160115" y="425650"/>
                  <a:pt x="3158547" y="429511"/>
                </a:cubicBezTo>
                <a:cubicBezTo>
                  <a:pt x="3157461" y="432165"/>
                  <a:pt x="3156315" y="434276"/>
                  <a:pt x="3155108" y="435845"/>
                </a:cubicBezTo>
                <a:cubicBezTo>
                  <a:pt x="3153901" y="437413"/>
                  <a:pt x="3152605" y="438650"/>
                  <a:pt x="3151217" y="439555"/>
                </a:cubicBezTo>
                <a:cubicBezTo>
                  <a:pt x="3149830" y="440460"/>
                  <a:pt x="3148291" y="441063"/>
                  <a:pt x="3146602" y="441364"/>
                </a:cubicBezTo>
                <a:cubicBezTo>
                  <a:pt x="3144913" y="441666"/>
                  <a:pt x="3143103" y="441817"/>
                  <a:pt x="3141173" y="441817"/>
                </a:cubicBezTo>
                <a:cubicBezTo>
                  <a:pt x="3136950" y="441817"/>
                  <a:pt x="3132788" y="440279"/>
                  <a:pt x="3128685" y="437202"/>
                </a:cubicBezTo>
                <a:cubicBezTo>
                  <a:pt x="3124583" y="434125"/>
                  <a:pt x="3120301" y="428787"/>
                  <a:pt x="3115837" y="421186"/>
                </a:cubicBezTo>
                <a:cubicBezTo>
                  <a:pt x="3114871" y="419617"/>
                  <a:pt x="3113967" y="418019"/>
                  <a:pt x="3113122" y="416390"/>
                </a:cubicBezTo>
                <a:cubicBezTo>
                  <a:pt x="3112277" y="414761"/>
                  <a:pt x="3111493" y="412982"/>
                  <a:pt x="3110769" y="411051"/>
                </a:cubicBezTo>
                <a:cubicBezTo>
                  <a:pt x="3106547" y="415515"/>
                  <a:pt x="3101992" y="419979"/>
                  <a:pt x="3097105" y="424443"/>
                </a:cubicBezTo>
                <a:cubicBezTo>
                  <a:pt x="3092219" y="428907"/>
                  <a:pt x="3086699" y="433432"/>
                  <a:pt x="3080547" y="438016"/>
                </a:cubicBezTo>
                <a:lnTo>
                  <a:pt x="3071497" y="428244"/>
                </a:lnTo>
                <a:cubicBezTo>
                  <a:pt x="3085372" y="418109"/>
                  <a:pt x="3096713" y="407914"/>
                  <a:pt x="3105521" y="397659"/>
                </a:cubicBezTo>
                <a:cubicBezTo>
                  <a:pt x="3102384" y="387886"/>
                  <a:pt x="3099669" y="376545"/>
                  <a:pt x="3097377" y="363636"/>
                </a:cubicBezTo>
                <a:cubicBezTo>
                  <a:pt x="3095085" y="350726"/>
                  <a:pt x="3093154" y="336127"/>
                  <a:pt x="3091586" y="319840"/>
                </a:cubicBezTo>
                <a:lnTo>
                  <a:pt x="3035484" y="319840"/>
                </a:lnTo>
                <a:lnTo>
                  <a:pt x="3035484" y="345900"/>
                </a:lnTo>
                <a:lnTo>
                  <a:pt x="3079823" y="345900"/>
                </a:lnTo>
                <a:cubicBezTo>
                  <a:pt x="3079823" y="346986"/>
                  <a:pt x="3079762" y="348947"/>
                  <a:pt x="3079641" y="351782"/>
                </a:cubicBezTo>
                <a:cubicBezTo>
                  <a:pt x="3079521" y="354617"/>
                  <a:pt x="3079400" y="357875"/>
                  <a:pt x="3079279" y="361554"/>
                </a:cubicBezTo>
                <a:cubicBezTo>
                  <a:pt x="3079159" y="365234"/>
                  <a:pt x="3079008" y="369155"/>
                  <a:pt x="3078827" y="373318"/>
                </a:cubicBezTo>
                <a:cubicBezTo>
                  <a:pt x="3078646" y="377480"/>
                  <a:pt x="3078465" y="381432"/>
                  <a:pt x="3078284" y="385172"/>
                </a:cubicBezTo>
                <a:cubicBezTo>
                  <a:pt x="3078103" y="388912"/>
                  <a:pt x="3077922" y="392230"/>
                  <a:pt x="3077741" y="395125"/>
                </a:cubicBezTo>
                <a:cubicBezTo>
                  <a:pt x="3077560" y="398021"/>
                  <a:pt x="3077409" y="400072"/>
                  <a:pt x="3077289" y="401278"/>
                </a:cubicBezTo>
                <a:cubicBezTo>
                  <a:pt x="3076927" y="405501"/>
                  <a:pt x="3076354" y="408970"/>
                  <a:pt x="3075570" y="411685"/>
                </a:cubicBezTo>
                <a:cubicBezTo>
                  <a:pt x="3074785" y="414399"/>
                  <a:pt x="3073579" y="416631"/>
                  <a:pt x="3071950" y="418381"/>
                </a:cubicBezTo>
                <a:cubicBezTo>
                  <a:pt x="3070321" y="420130"/>
                  <a:pt x="3068089" y="421487"/>
                  <a:pt x="3065254" y="422453"/>
                </a:cubicBezTo>
                <a:cubicBezTo>
                  <a:pt x="3062419" y="423418"/>
                  <a:pt x="3058769" y="424142"/>
                  <a:pt x="3054305" y="424624"/>
                </a:cubicBezTo>
                <a:lnTo>
                  <a:pt x="3044171" y="425710"/>
                </a:lnTo>
                <a:lnTo>
                  <a:pt x="3040370" y="412318"/>
                </a:lnTo>
                <a:lnTo>
                  <a:pt x="3052315" y="411232"/>
                </a:lnTo>
                <a:cubicBezTo>
                  <a:pt x="3054848" y="410991"/>
                  <a:pt x="3056869" y="410659"/>
                  <a:pt x="3058377" y="410237"/>
                </a:cubicBezTo>
                <a:cubicBezTo>
                  <a:pt x="3059885" y="409814"/>
                  <a:pt x="3061031" y="409121"/>
                  <a:pt x="3061815" y="408156"/>
                </a:cubicBezTo>
                <a:cubicBezTo>
                  <a:pt x="3062600" y="407190"/>
                  <a:pt x="3063173" y="405893"/>
                  <a:pt x="3063535" y="404265"/>
                </a:cubicBezTo>
                <a:cubicBezTo>
                  <a:pt x="3063897" y="402636"/>
                  <a:pt x="3064198" y="400434"/>
                  <a:pt x="3064439" y="397659"/>
                </a:cubicBezTo>
                <a:cubicBezTo>
                  <a:pt x="3064560" y="396211"/>
                  <a:pt x="3064741" y="393587"/>
                  <a:pt x="3064983" y="389787"/>
                </a:cubicBezTo>
                <a:cubicBezTo>
                  <a:pt x="3065224" y="385986"/>
                  <a:pt x="3065435" y="381974"/>
                  <a:pt x="3065616" y="377752"/>
                </a:cubicBezTo>
                <a:cubicBezTo>
                  <a:pt x="3065797" y="373529"/>
                  <a:pt x="3065948" y="369578"/>
                  <a:pt x="3066069" y="365898"/>
                </a:cubicBezTo>
                <a:cubicBezTo>
                  <a:pt x="3066189" y="362218"/>
                  <a:pt x="3066249" y="359835"/>
                  <a:pt x="3066249" y="358749"/>
                </a:cubicBezTo>
                <a:lnTo>
                  <a:pt x="3035484" y="358749"/>
                </a:lnTo>
                <a:cubicBezTo>
                  <a:pt x="3035363" y="368522"/>
                  <a:pt x="3034880" y="377299"/>
                  <a:pt x="3034036" y="385081"/>
                </a:cubicBezTo>
                <a:cubicBezTo>
                  <a:pt x="3033191" y="392863"/>
                  <a:pt x="3031924" y="400102"/>
                  <a:pt x="3030235" y="406798"/>
                </a:cubicBezTo>
                <a:cubicBezTo>
                  <a:pt x="3028546" y="413494"/>
                  <a:pt x="3026405" y="419889"/>
                  <a:pt x="3023811" y="425982"/>
                </a:cubicBezTo>
                <a:cubicBezTo>
                  <a:pt x="3021217" y="432074"/>
                  <a:pt x="3018110" y="438378"/>
                  <a:pt x="3014491" y="444893"/>
                </a:cubicBezTo>
                <a:lnTo>
                  <a:pt x="3001098" y="438378"/>
                </a:lnTo>
                <a:cubicBezTo>
                  <a:pt x="3005201" y="432105"/>
                  <a:pt x="3008639" y="426132"/>
                  <a:pt x="3011414" y="420462"/>
                </a:cubicBezTo>
                <a:cubicBezTo>
                  <a:pt x="3014189" y="414791"/>
                  <a:pt x="3016421" y="408789"/>
                  <a:pt x="3018110" y="402455"/>
                </a:cubicBezTo>
                <a:cubicBezTo>
                  <a:pt x="3019799" y="396121"/>
                  <a:pt x="3021036" y="389093"/>
                  <a:pt x="3021820" y="381371"/>
                </a:cubicBezTo>
                <a:cubicBezTo>
                  <a:pt x="3022604" y="373650"/>
                  <a:pt x="3022997" y="364601"/>
                  <a:pt x="3022997" y="354225"/>
                </a:cubicBezTo>
                <a:lnTo>
                  <a:pt x="3022997" y="307352"/>
                </a:lnTo>
                <a:lnTo>
                  <a:pt x="3090500" y="307352"/>
                </a:lnTo>
                <a:cubicBezTo>
                  <a:pt x="3090259" y="304216"/>
                  <a:pt x="3090017" y="301079"/>
                  <a:pt x="3089776" y="297942"/>
                </a:cubicBezTo>
                <a:cubicBezTo>
                  <a:pt x="3089535" y="294805"/>
                  <a:pt x="3089293" y="291849"/>
                  <a:pt x="3089052" y="289074"/>
                </a:cubicBezTo>
                <a:cubicBezTo>
                  <a:pt x="3088811" y="285937"/>
                  <a:pt x="3088570" y="282861"/>
                  <a:pt x="3088328" y="279844"/>
                </a:cubicBezTo>
                <a:lnTo>
                  <a:pt x="3101721" y="279844"/>
                </a:lnTo>
                <a:lnTo>
                  <a:pt x="3103711" y="307352"/>
                </a:lnTo>
                <a:lnTo>
                  <a:pt x="3133934" y="307352"/>
                </a:lnTo>
                <a:cubicBezTo>
                  <a:pt x="3132486" y="305663"/>
                  <a:pt x="3130887" y="303823"/>
                  <a:pt x="3129138" y="301833"/>
                </a:cubicBezTo>
                <a:cubicBezTo>
                  <a:pt x="3127389" y="299842"/>
                  <a:pt x="3125639" y="297942"/>
                  <a:pt x="3123890" y="296132"/>
                </a:cubicBezTo>
                <a:cubicBezTo>
                  <a:pt x="3122140" y="294322"/>
                  <a:pt x="3120451" y="292603"/>
                  <a:pt x="3118823" y="290974"/>
                </a:cubicBezTo>
                <a:cubicBezTo>
                  <a:pt x="3117194" y="289345"/>
                  <a:pt x="3115837" y="288048"/>
                  <a:pt x="3114751" y="287083"/>
                </a:cubicBezTo>
                <a:close/>
                <a:moveTo>
                  <a:pt x="4270361" y="277854"/>
                </a:moveTo>
                <a:lnTo>
                  <a:pt x="4285021" y="280930"/>
                </a:lnTo>
                <a:cubicBezTo>
                  <a:pt x="4284055" y="284912"/>
                  <a:pt x="4282909" y="289285"/>
                  <a:pt x="4281583" y="294051"/>
                </a:cubicBezTo>
                <a:cubicBezTo>
                  <a:pt x="4280255" y="298816"/>
                  <a:pt x="4278687" y="303733"/>
                  <a:pt x="4276877" y="308800"/>
                </a:cubicBezTo>
                <a:lnTo>
                  <a:pt x="4304928" y="308800"/>
                </a:lnTo>
                <a:lnTo>
                  <a:pt x="4304928" y="436207"/>
                </a:lnTo>
                <a:lnTo>
                  <a:pt x="4243215" y="436207"/>
                </a:lnTo>
                <a:lnTo>
                  <a:pt x="4243215" y="308800"/>
                </a:lnTo>
                <a:lnTo>
                  <a:pt x="4261855" y="308800"/>
                </a:lnTo>
                <a:cubicBezTo>
                  <a:pt x="4263665" y="303974"/>
                  <a:pt x="4265234" y="298967"/>
                  <a:pt x="4266561" y="293779"/>
                </a:cubicBezTo>
                <a:cubicBezTo>
                  <a:pt x="4267889" y="288591"/>
                  <a:pt x="4269155" y="283283"/>
                  <a:pt x="4270361" y="277854"/>
                </a:cubicBezTo>
                <a:close/>
                <a:moveTo>
                  <a:pt x="834656" y="277854"/>
                </a:moveTo>
                <a:cubicBezTo>
                  <a:pt x="835260" y="279301"/>
                  <a:pt x="835923" y="281021"/>
                  <a:pt x="836647" y="283011"/>
                </a:cubicBezTo>
                <a:cubicBezTo>
                  <a:pt x="837371" y="285002"/>
                  <a:pt x="838125" y="287113"/>
                  <a:pt x="838909" y="289345"/>
                </a:cubicBezTo>
                <a:cubicBezTo>
                  <a:pt x="839693" y="291577"/>
                  <a:pt x="840448" y="293779"/>
                  <a:pt x="841171" y="295951"/>
                </a:cubicBezTo>
                <a:cubicBezTo>
                  <a:pt x="841895" y="298123"/>
                  <a:pt x="842499" y="300113"/>
                  <a:pt x="842981" y="301923"/>
                </a:cubicBezTo>
                <a:lnTo>
                  <a:pt x="884425" y="301923"/>
                </a:lnTo>
                <a:lnTo>
                  <a:pt x="884425" y="314410"/>
                </a:lnTo>
                <a:lnTo>
                  <a:pt x="833209" y="314410"/>
                </a:lnTo>
                <a:cubicBezTo>
                  <a:pt x="831158" y="317668"/>
                  <a:pt x="828925" y="321167"/>
                  <a:pt x="826512" y="324907"/>
                </a:cubicBezTo>
                <a:cubicBezTo>
                  <a:pt x="824100" y="328647"/>
                  <a:pt x="821656" y="332267"/>
                  <a:pt x="819183" y="335766"/>
                </a:cubicBezTo>
                <a:cubicBezTo>
                  <a:pt x="816710" y="339264"/>
                  <a:pt x="814327" y="342552"/>
                  <a:pt x="812034" y="345629"/>
                </a:cubicBezTo>
                <a:cubicBezTo>
                  <a:pt x="809742" y="348705"/>
                  <a:pt x="807691" y="351209"/>
                  <a:pt x="805881" y="353139"/>
                </a:cubicBezTo>
                <a:cubicBezTo>
                  <a:pt x="807450" y="353139"/>
                  <a:pt x="810376" y="353049"/>
                  <a:pt x="814659" y="352868"/>
                </a:cubicBezTo>
                <a:cubicBezTo>
                  <a:pt x="818942" y="352687"/>
                  <a:pt x="823738" y="352476"/>
                  <a:pt x="829046" y="352234"/>
                </a:cubicBezTo>
                <a:cubicBezTo>
                  <a:pt x="834355" y="351993"/>
                  <a:pt x="839754" y="351752"/>
                  <a:pt x="845243" y="351510"/>
                </a:cubicBezTo>
                <a:cubicBezTo>
                  <a:pt x="850733" y="351269"/>
                  <a:pt x="855529" y="351028"/>
                  <a:pt x="859631" y="350786"/>
                </a:cubicBezTo>
                <a:cubicBezTo>
                  <a:pt x="856856" y="346684"/>
                  <a:pt x="854051" y="342793"/>
                  <a:pt x="851216" y="339114"/>
                </a:cubicBezTo>
                <a:cubicBezTo>
                  <a:pt x="848380" y="335434"/>
                  <a:pt x="845937" y="332387"/>
                  <a:pt x="843886" y="329974"/>
                </a:cubicBezTo>
                <a:lnTo>
                  <a:pt x="853659" y="323278"/>
                </a:lnTo>
                <a:cubicBezTo>
                  <a:pt x="855830" y="325691"/>
                  <a:pt x="858304" y="328708"/>
                  <a:pt x="861079" y="332327"/>
                </a:cubicBezTo>
                <a:cubicBezTo>
                  <a:pt x="863854" y="335947"/>
                  <a:pt x="866659" y="339717"/>
                  <a:pt x="869494" y="343638"/>
                </a:cubicBezTo>
                <a:cubicBezTo>
                  <a:pt x="872329" y="347559"/>
                  <a:pt x="874984" y="351420"/>
                  <a:pt x="877457" y="355220"/>
                </a:cubicBezTo>
                <a:cubicBezTo>
                  <a:pt x="879930" y="359021"/>
                  <a:pt x="881891" y="362309"/>
                  <a:pt x="883339" y="365083"/>
                </a:cubicBezTo>
                <a:lnTo>
                  <a:pt x="873747" y="374856"/>
                </a:lnTo>
                <a:cubicBezTo>
                  <a:pt x="872902" y="373046"/>
                  <a:pt x="871907" y="371116"/>
                  <a:pt x="870761" y="369065"/>
                </a:cubicBezTo>
                <a:cubicBezTo>
                  <a:pt x="869615" y="367014"/>
                  <a:pt x="868378" y="364842"/>
                  <a:pt x="867051" y="362550"/>
                </a:cubicBezTo>
                <a:cubicBezTo>
                  <a:pt x="865362" y="362550"/>
                  <a:pt x="863250" y="362610"/>
                  <a:pt x="860717" y="362731"/>
                </a:cubicBezTo>
                <a:cubicBezTo>
                  <a:pt x="858183" y="362851"/>
                  <a:pt x="855348" y="362972"/>
                  <a:pt x="852211" y="363093"/>
                </a:cubicBezTo>
                <a:lnTo>
                  <a:pt x="852211" y="418290"/>
                </a:lnTo>
                <a:cubicBezTo>
                  <a:pt x="852211" y="420221"/>
                  <a:pt x="852332" y="421729"/>
                  <a:pt x="852573" y="422815"/>
                </a:cubicBezTo>
                <a:cubicBezTo>
                  <a:pt x="852814" y="423900"/>
                  <a:pt x="853236" y="424745"/>
                  <a:pt x="853840" y="425348"/>
                </a:cubicBezTo>
                <a:cubicBezTo>
                  <a:pt x="854443" y="425951"/>
                  <a:pt x="855257" y="426374"/>
                  <a:pt x="856283" y="426615"/>
                </a:cubicBezTo>
                <a:cubicBezTo>
                  <a:pt x="857308" y="426856"/>
                  <a:pt x="858605" y="427037"/>
                  <a:pt x="860174" y="427158"/>
                </a:cubicBezTo>
                <a:cubicBezTo>
                  <a:pt x="862104" y="427399"/>
                  <a:pt x="864095" y="427399"/>
                  <a:pt x="866146" y="427158"/>
                </a:cubicBezTo>
                <a:cubicBezTo>
                  <a:pt x="869283" y="426917"/>
                  <a:pt x="871545" y="426313"/>
                  <a:pt x="872933" y="425348"/>
                </a:cubicBezTo>
                <a:cubicBezTo>
                  <a:pt x="874320" y="424383"/>
                  <a:pt x="875315" y="422513"/>
                  <a:pt x="875919" y="419738"/>
                </a:cubicBezTo>
                <a:cubicBezTo>
                  <a:pt x="876643" y="416239"/>
                  <a:pt x="877095" y="413193"/>
                  <a:pt x="877276" y="410599"/>
                </a:cubicBezTo>
                <a:cubicBezTo>
                  <a:pt x="877457" y="408005"/>
                  <a:pt x="877608" y="404958"/>
                  <a:pt x="877728" y="401459"/>
                </a:cubicBezTo>
                <a:lnTo>
                  <a:pt x="888949" y="405441"/>
                </a:lnTo>
                <a:cubicBezTo>
                  <a:pt x="888708" y="409302"/>
                  <a:pt x="888436" y="413102"/>
                  <a:pt x="888134" y="416842"/>
                </a:cubicBezTo>
                <a:cubicBezTo>
                  <a:pt x="887833" y="420582"/>
                  <a:pt x="887260" y="424202"/>
                  <a:pt x="886415" y="427701"/>
                </a:cubicBezTo>
                <a:cubicBezTo>
                  <a:pt x="885571" y="431320"/>
                  <a:pt x="883821" y="434065"/>
                  <a:pt x="881167" y="435935"/>
                </a:cubicBezTo>
                <a:cubicBezTo>
                  <a:pt x="878513" y="437805"/>
                  <a:pt x="873988" y="438921"/>
                  <a:pt x="867594" y="439283"/>
                </a:cubicBezTo>
                <a:cubicBezTo>
                  <a:pt x="864216" y="439525"/>
                  <a:pt x="860898" y="439525"/>
                  <a:pt x="857640" y="439283"/>
                </a:cubicBezTo>
                <a:cubicBezTo>
                  <a:pt x="854503" y="439163"/>
                  <a:pt x="851849" y="438801"/>
                  <a:pt x="849677" y="438197"/>
                </a:cubicBezTo>
                <a:cubicBezTo>
                  <a:pt x="847506" y="437594"/>
                  <a:pt x="845696" y="436629"/>
                  <a:pt x="844248" y="435302"/>
                </a:cubicBezTo>
                <a:cubicBezTo>
                  <a:pt x="842800" y="433975"/>
                  <a:pt x="841745" y="432135"/>
                  <a:pt x="841081" y="429782"/>
                </a:cubicBezTo>
                <a:cubicBezTo>
                  <a:pt x="840417" y="427429"/>
                  <a:pt x="840086" y="424383"/>
                  <a:pt x="840086" y="420643"/>
                </a:cubicBezTo>
                <a:lnTo>
                  <a:pt x="840086" y="363636"/>
                </a:lnTo>
                <a:lnTo>
                  <a:pt x="820178" y="364722"/>
                </a:lnTo>
                <a:cubicBezTo>
                  <a:pt x="820178" y="366773"/>
                  <a:pt x="820178" y="368854"/>
                  <a:pt x="820178" y="370965"/>
                </a:cubicBezTo>
                <a:cubicBezTo>
                  <a:pt x="820178" y="373077"/>
                  <a:pt x="820118" y="374856"/>
                  <a:pt x="819997" y="376304"/>
                </a:cubicBezTo>
                <a:cubicBezTo>
                  <a:pt x="819756" y="384870"/>
                  <a:pt x="818972" y="392441"/>
                  <a:pt x="817645" y="399016"/>
                </a:cubicBezTo>
                <a:cubicBezTo>
                  <a:pt x="816318" y="405592"/>
                  <a:pt x="814146" y="411594"/>
                  <a:pt x="811130" y="417023"/>
                </a:cubicBezTo>
                <a:cubicBezTo>
                  <a:pt x="808113" y="422453"/>
                  <a:pt x="804072" y="427490"/>
                  <a:pt x="799004" y="432135"/>
                </a:cubicBezTo>
                <a:cubicBezTo>
                  <a:pt x="793937" y="436780"/>
                  <a:pt x="787543" y="441455"/>
                  <a:pt x="779821" y="446160"/>
                </a:cubicBezTo>
                <a:lnTo>
                  <a:pt x="771677" y="435121"/>
                </a:lnTo>
                <a:cubicBezTo>
                  <a:pt x="778916" y="430898"/>
                  <a:pt x="784798" y="426917"/>
                  <a:pt x="789322" y="423176"/>
                </a:cubicBezTo>
                <a:cubicBezTo>
                  <a:pt x="793847" y="419436"/>
                  <a:pt x="797436" y="415395"/>
                  <a:pt x="800090" y="411051"/>
                </a:cubicBezTo>
                <a:cubicBezTo>
                  <a:pt x="802744" y="406708"/>
                  <a:pt x="804584" y="401671"/>
                  <a:pt x="805610" y="395940"/>
                </a:cubicBezTo>
                <a:cubicBezTo>
                  <a:pt x="806635" y="390209"/>
                  <a:pt x="807269" y="383241"/>
                  <a:pt x="807510" y="375037"/>
                </a:cubicBezTo>
                <a:cubicBezTo>
                  <a:pt x="807631" y="374072"/>
                  <a:pt x="807691" y="372684"/>
                  <a:pt x="807691" y="370875"/>
                </a:cubicBezTo>
                <a:cubicBezTo>
                  <a:pt x="807691" y="369065"/>
                  <a:pt x="807691" y="367195"/>
                  <a:pt x="807691" y="365264"/>
                </a:cubicBezTo>
                <a:cubicBezTo>
                  <a:pt x="803830" y="365506"/>
                  <a:pt x="801297" y="365687"/>
                  <a:pt x="800090" y="365807"/>
                </a:cubicBezTo>
                <a:cubicBezTo>
                  <a:pt x="799487" y="365807"/>
                  <a:pt x="798612" y="365868"/>
                  <a:pt x="797466" y="365988"/>
                </a:cubicBezTo>
                <a:cubicBezTo>
                  <a:pt x="796320" y="366109"/>
                  <a:pt x="795144" y="366230"/>
                  <a:pt x="793937" y="366350"/>
                </a:cubicBezTo>
                <a:cubicBezTo>
                  <a:pt x="792731" y="366471"/>
                  <a:pt x="791524" y="366622"/>
                  <a:pt x="790318" y="366803"/>
                </a:cubicBezTo>
                <a:cubicBezTo>
                  <a:pt x="789111" y="366984"/>
                  <a:pt x="788146" y="367135"/>
                  <a:pt x="787422" y="367255"/>
                </a:cubicBezTo>
                <a:lnTo>
                  <a:pt x="783983" y="355492"/>
                </a:lnTo>
                <a:cubicBezTo>
                  <a:pt x="785672" y="355009"/>
                  <a:pt x="787241" y="354406"/>
                  <a:pt x="788689" y="353682"/>
                </a:cubicBezTo>
                <a:cubicBezTo>
                  <a:pt x="790137" y="352958"/>
                  <a:pt x="791222" y="352114"/>
                  <a:pt x="791946" y="351148"/>
                </a:cubicBezTo>
                <a:cubicBezTo>
                  <a:pt x="793635" y="349339"/>
                  <a:pt x="795596" y="347046"/>
                  <a:pt x="797828" y="344271"/>
                </a:cubicBezTo>
                <a:cubicBezTo>
                  <a:pt x="800060" y="341496"/>
                  <a:pt x="802382" y="338420"/>
                  <a:pt x="804795" y="335042"/>
                </a:cubicBezTo>
                <a:cubicBezTo>
                  <a:pt x="807208" y="331663"/>
                  <a:pt x="809621" y="328195"/>
                  <a:pt x="812034" y="324636"/>
                </a:cubicBezTo>
                <a:cubicBezTo>
                  <a:pt x="814447" y="321076"/>
                  <a:pt x="816740" y="317668"/>
                  <a:pt x="818912" y="314410"/>
                </a:cubicBezTo>
                <a:lnTo>
                  <a:pt x="786698" y="314410"/>
                </a:lnTo>
                <a:lnTo>
                  <a:pt x="786698" y="301923"/>
                </a:lnTo>
                <a:lnTo>
                  <a:pt x="829227" y="301923"/>
                </a:lnTo>
                <a:cubicBezTo>
                  <a:pt x="828262" y="298062"/>
                  <a:pt x="827025" y="294081"/>
                  <a:pt x="825517" y="289979"/>
                </a:cubicBezTo>
                <a:cubicBezTo>
                  <a:pt x="824009" y="285877"/>
                  <a:pt x="822712" y="282619"/>
                  <a:pt x="821626" y="280206"/>
                </a:cubicBezTo>
                <a:close/>
                <a:moveTo>
                  <a:pt x="1323603" y="277492"/>
                </a:moveTo>
                <a:lnTo>
                  <a:pt x="1339167" y="279844"/>
                </a:lnTo>
                <a:cubicBezTo>
                  <a:pt x="1338202" y="282981"/>
                  <a:pt x="1336935" y="286540"/>
                  <a:pt x="1335366" y="290522"/>
                </a:cubicBezTo>
                <a:cubicBezTo>
                  <a:pt x="1333798" y="294503"/>
                  <a:pt x="1332290" y="298183"/>
                  <a:pt x="1330842" y="301561"/>
                </a:cubicBezTo>
                <a:lnTo>
                  <a:pt x="1393459" y="301561"/>
                </a:lnTo>
                <a:lnTo>
                  <a:pt x="1393459" y="442541"/>
                </a:lnTo>
                <a:lnTo>
                  <a:pt x="1379162" y="442541"/>
                </a:lnTo>
                <a:lnTo>
                  <a:pt x="1379162" y="431320"/>
                </a:lnTo>
                <a:lnTo>
                  <a:pt x="1286503" y="431320"/>
                </a:lnTo>
                <a:lnTo>
                  <a:pt x="1286503" y="443084"/>
                </a:lnTo>
                <a:lnTo>
                  <a:pt x="1272387" y="443084"/>
                </a:lnTo>
                <a:lnTo>
                  <a:pt x="1272387" y="301561"/>
                </a:lnTo>
                <a:lnTo>
                  <a:pt x="1314916" y="301561"/>
                </a:lnTo>
                <a:cubicBezTo>
                  <a:pt x="1316605" y="297700"/>
                  <a:pt x="1318234" y="293508"/>
                  <a:pt x="1319803" y="288984"/>
                </a:cubicBezTo>
                <a:cubicBezTo>
                  <a:pt x="1321371" y="284459"/>
                  <a:pt x="1322638" y="280628"/>
                  <a:pt x="1323603" y="277492"/>
                </a:cubicBezTo>
                <a:close/>
                <a:moveTo>
                  <a:pt x="4332074" y="276225"/>
                </a:moveTo>
                <a:lnTo>
                  <a:pt x="4345285" y="278939"/>
                </a:lnTo>
                <a:cubicBezTo>
                  <a:pt x="4343837" y="284007"/>
                  <a:pt x="4342329" y="288984"/>
                  <a:pt x="4340761" y="293870"/>
                </a:cubicBezTo>
                <a:cubicBezTo>
                  <a:pt x="4339193" y="298756"/>
                  <a:pt x="4337503" y="303612"/>
                  <a:pt x="4335693" y="308438"/>
                </a:cubicBezTo>
                <a:lnTo>
                  <a:pt x="4386005" y="308438"/>
                </a:lnTo>
                <a:cubicBezTo>
                  <a:pt x="4385763" y="323278"/>
                  <a:pt x="4385462" y="337575"/>
                  <a:pt x="4385100" y="351329"/>
                </a:cubicBezTo>
                <a:cubicBezTo>
                  <a:pt x="4384979" y="357241"/>
                  <a:pt x="4384829" y="363274"/>
                  <a:pt x="4384647" y="369427"/>
                </a:cubicBezTo>
                <a:cubicBezTo>
                  <a:pt x="4384467" y="375580"/>
                  <a:pt x="4384285" y="381613"/>
                  <a:pt x="4384105" y="387524"/>
                </a:cubicBezTo>
                <a:cubicBezTo>
                  <a:pt x="4383923" y="393436"/>
                  <a:pt x="4383743" y="398986"/>
                  <a:pt x="4383561" y="404174"/>
                </a:cubicBezTo>
                <a:cubicBezTo>
                  <a:pt x="4383381" y="409362"/>
                  <a:pt x="4383169" y="413947"/>
                  <a:pt x="4382928" y="417928"/>
                </a:cubicBezTo>
                <a:cubicBezTo>
                  <a:pt x="4382687" y="421789"/>
                  <a:pt x="4382204" y="424986"/>
                  <a:pt x="4381481" y="427520"/>
                </a:cubicBezTo>
                <a:cubicBezTo>
                  <a:pt x="4380757" y="430054"/>
                  <a:pt x="4379580" y="432135"/>
                  <a:pt x="4377951" y="433764"/>
                </a:cubicBezTo>
                <a:cubicBezTo>
                  <a:pt x="4376323" y="435392"/>
                  <a:pt x="4374211" y="436599"/>
                  <a:pt x="4371617" y="437383"/>
                </a:cubicBezTo>
                <a:cubicBezTo>
                  <a:pt x="4369023" y="438167"/>
                  <a:pt x="4365735" y="438740"/>
                  <a:pt x="4361754" y="439102"/>
                </a:cubicBezTo>
                <a:lnTo>
                  <a:pt x="4346190" y="440369"/>
                </a:lnTo>
                <a:lnTo>
                  <a:pt x="4341847" y="426615"/>
                </a:lnTo>
                <a:lnTo>
                  <a:pt x="4359401" y="425529"/>
                </a:lnTo>
                <a:cubicBezTo>
                  <a:pt x="4362417" y="425288"/>
                  <a:pt x="4364710" y="424443"/>
                  <a:pt x="4366279" y="422996"/>
                </a:cubicBezTo>
                <a:cubicBezTo>
                  <a:pt x="4367847" y="421548"/>
                  <a:pt x="4368812" y="418471"/>
                  <a:pt x="4369174" y="413766"/>
                </a:cubicBezTo>
                <a:cubicBezTo>
                  <a:pt x="4369536" y="407371"/>
                  <a:pt x="4369867" y="399981"/>
                  <a:pt x="4370169" y="391596"/>
                </a:cubicBezTo>
                <a:cubicBezTo>
                  <a:pt x="4370471" y="383211"/>
                  <a:pt x="4370743" y="374705"/>
                  <a:pt x="4370984" y="366079"/>
                </a:cubicBezTo>
                <a:cubicBezTo>
                  <a:pt x="4371225" y="357452"/>
                  <a:pt x="4371406" y="349188"/>
                  <a:pt x="4371527" y="341285"/>
                </a:cubicBezTo>
                <a:cubicBezTo>
                  <a:pt x="4371647" y="333383"/>
                  <a:pt x="4371768" y="326717"/>
                  <a:pt x="4371889" y="321288"/>
                </a:cubicBezTo>
                <a:lnTo>
                  <a:pt x="4330627" y="321469"/>
                </a:lnTo>
                <a:cubicBezTo>
                  <a:pt x="4328937" y="325450"/>
                  <a:pt x="4327187" y="329371"/>
                  <a:pt x="4325378" y="333232"/>
                </a:cubicBezTo>
                <a:cubicBezTo>
                  <a:pt x="4323568" y="337093"/>
                  <a:pt x="4321638" y="340953"/>
                  <a:pt x="4319587" y="344814"/>
                </a:cubicBezTo>
                <a:lnTo>
                  <a:pt x="4307281" y="338299"/>
                </a:lnTo>
                <a:cubicBezTo>
                  <a:pt x="4312589" y="329371"/>
                  <a:pt x="4317385" y="319448"/>
                  <a:pt x="4321669" y="308529"/>
                </a:cubicBezTo>
                <a:cubicBezTo>
                  <a:pt x="4325951" y="297610"/>
                  <a:pt x="4329420" y="286842"/>
                  <a:pt x="4332074" y="276225"/>
                </a:cubicBezTo>
                <a:close/>
                <a:moveTo>
                  <a:pt x="3444668" y="127768"/>
                </a:moveTo>
                <a:lnTo>
                  <a:pt x="3444668" y="146409"/>
                </a:lnTo>
                <a:lnTo>
                  <a:pt x="3500227" y="146409"/>
                </a:lnTo>
                <a:lnTo>
                  <a:pt x="3500227" y="127768"/>
                </a:lnTo>
                <a:close/>
                <a:moveTo>
                  <a:pt x="1161411" y="126320"/>
                </a:moveTo>
                <a:lnTo>
                  <a:pt x="1176432" y="126320"/>
                </a:lnTo>
                <a:cubicBezTo>
                  <a:pt x="1176432" y="130181"/>
                  <a:pt x="1175829" y="134313"/>
                  <a:pt x="1174623" y="138717"/>
                </a:cubicBezTo>
                <a:cubicBezTo>
                  <a:pt x="1173416" y="143121"/>
                  <a:pt x="1171908" y="147434"/>
                  <a:pt x="1170098" y="151657"/>
                </a:cubicBezTo>
                <a:cubicBezTo>
                  <a:pt x="1168289" y="155880"/>
                  <a:pt x="1166237" y="159921"/>
                  <a:pt x="1163945" y="163782"/>
                </a:cubicBezTo>
                <a:cubicBezTo>
                  <a:pt x="1161653" y="167643"/>
                  <a:pt x="1159421" y="171021"/>
                  <a:pt x="1157249" y="173917"/>
                </a:cubicBezTo>
                <a:lnTo>
                  <a:pt x="1144400" y="173917"/>
                </a:lnTo>
                <a:cubicBezTo>
                  <a:pt x="1146813" y="170177"/>
                  <a:pt x="1149075" y="166225"/>
                  <a:pt x="1151186" y="162063"/>
                </a:cubicBezTo>
                <a:cubicBezTo>
                  <a:pt x="1153298" y="157900"/>
                  <a:pt x="1155107" y="153738"/>
                  <a:pt x="1156616" y="149576"/>
                </a:cubicBezTo>
                <a:cubicBezTo>
                  <a:pt x="1158124" y="145413"/>
                  <a:pt x="1159300" y="141341"/>
                  <a:pt x="1160145" y="137360"/>
                </a:cubicBezTo>
                <a:cubicBezTo>
                  <a:pt x="1160989" y="133378"/>
                  <a:pt x="1161411" y="129698"/>
                  <a:pt x="1161411" y="126320"/>
                </a:cubicBezTo>
                <a:close/>
                <a:moveTo>
                  <a:pt x="2664799" y="125053"/>
                </a:moveTo>
                <a:lnTo>
                  <a:pt x="2664799" y="145866"/>
                </a:lnTo>
                <a:lnTo>
                  <a:pt x="2747505" y="145866"/>
                </a:lnTo>
                <a:lnTo>
                  <a:pt x="2747505" y="125053"/>
                </a:lnTo>
                <a:close/>
                <a:moveTo>
                  <a:pt x="787584" y="116186"/>
                </a:moveTo>
                <a:lnTo>
                  <a:pt x="787584" y="145866"/>
                </a:lnTo>
                <a:lnTo>
                  <a:pt x="819616" y="145866"/>
                </a:lnTo>
                <a:lnTo>
                  <a:pt x="819616" y="116186"/>
                </a:lnTo>
                <a:close/>
                <a:moveTo>
                  <a:pt x="998601" y="106051"/>
                </a:moveTo>
                <a:lnTo>
                  <a:pt x="998601" y="142427"/>
                </a:lnTo>
                <a:lnTo>
                  <a:pt x="1066104" y="142427"/>
                </a:lnTo>
                <a:lnTo>
                  <a:pt x="1066104" y="106051"/>
                </a:lnTo>
                <a:close/>
                <a:moveTo>
                  <a:pt x="3198609" y="101708"/>
                </a:moveTo>
                <a:lnTo>
                  <a:pt x="3198609" y="147313"/>
                </a:lnTo>
                <a:lnTo>
                  <a:pt x="3234985" y="147313"/>
                </a:lnTo>
                <a:lnTo>
                  <a:pt x="3234985" y="101708"/>
                </a:lnTo>
                <a:close/>
                <a:moveTo>
                  <a:pt x="3660209" y="96821"/>
                </a:moveTo>
                <a:lnTo>
                  <a:pt x="3673782" y="97364"/>
                </a:lnTo>
                <a:lnTo>
                  <a:pt x="3673782" y="109671"/>
                </a:lnTo>
                <a:lnTo>
                  <a:pt x="3707806" y="109671"/>
                </a:lnTo>
                <a:lnTo>
                  <a:pt x="3707806" y="122158"/>
                </a:lnTo>
                <a:lnTo>
                  <a:pt x="3673782" y="122158"/>
                </a:lnTo>
                <a:lnTo>
                  <a:pt x="3673782" y="142970"/>
                </a:lnTo>
                <a:cubicBezTo>
                  <a:pt x="3673782" y="147434"/>
                  <a:pt x="3673391" y="151084"/>
                  <a:pt x="3672606" y="153919"/>
                </a:cubicBezTo>
                <a:cubicBezTo>
                  <a:pt x="3671822" y="156754"/>
                  <a:pt x="3670434" y="159047"/>
                  <a:pt x="3668444" y="160796"/>
                </a:cubicBezTo>
                <a:cubicBezTo>
                  <a:pt x="3666453" y="162545"/>
                  <a:pt x="3663678" y="163812"/>
                  <a:pt x="3660119" y="164597"/>
                </a:cubicBezTo>
                <a:cubicBezTo>
                  <a:pt x="3656559" y="165381"/>
                  <a:pt x="3652065" y="165954"/>
                  <a:pt x="3646636" y="166316"/>
                </a:cubicBezTo>
                <a:lnTo>
                  <a:pt x="3636139" y="167040"/>
                </a:lnTo>
                <a:lnTo>
                  <a:pt x="3631253" y="153829"/>
                </a:lnTo>
                <a:lnTo>
                  <a:pt x="3644464" y="153105"/>
                </a:lnTo>
                <a:cubicBezTo>
                  <a:pt x="3647843" y="152984"/>
                  <a:pt x="3650587" y="152652"/>
                  <a:pt x="3652699" y="152109"/>
                </a:cubicBezTo>
                <a:cubicBezTo>
                  <a:pt x="3654810" y="151566"/>
                  <a:pt x="3656409" y="150782"/>
                  <a:pt x="3657495" y="149757"/>
                </a:cubicBezTo>
                <a:cubicBezTo>
                  <a:pt x="3658580" y="148731"/>
                  <a:pt x="3659304" y="147344"/>
                  <a:pt x="3659666" y="145594"/>
                </a:cubicBezTo>
                <a:cubicBezTo>
                  <a:pt x="3660028" y="143845"/>
                  <a:pt x="3660209" y="141703"/>
                  <a:pt x="3660209" y="139170"/>
                </a:cubicBezTo>
                <a:lnTo>
                  <a:pt x="3660209" y="122158"/>
                </a:lnTo>
                <a:lnTo>
                  <a:pt x="3586009" y="122158"/>
                </a:lnTo>
                <a:cubicBezTo>
                  <a:pt x="3590594" y="124933"/>
                  <a:pt x="3595782" y="128251"/>
                  <a:pt x="3601573" y="132112"/>
                </a:cubicBezTo>
                <a:cubicBezTo>
                  <a:pt x="3607365" y="135972"/>
                  <a:pt x="3612793" y="140014"/>
                  <a:pt x="3617861" y="144237"/>
                </a:cubicBezTo>
                <a:lnTo>
                  <a:pt x="3611889" y="157086"/>
                </a:lnTo>
                <a:cubicBezTo>
                  <a:pt x="3609355" y="154673"/>
                  <a:pt x="3606490" y="152200"/>
                  <a:pt x="3603293" y="149666"/>
                </a:cubicBezTo>
                <a:cubicBezTo>
                  <a:pt x="3600095" y="147132"/>
                  <a:pt x="3596868" y="144689"/>
                  <a:pt x="3593611" y="142337"/>
                </a:cubicBezTo>
                <a:cubicBezTo>
                  <a:pt x="3590353" y="139984"/>
                  <a:pt x="3587186" y="137782"/>
                  <a:pt x="3584109" y="135731"/>
                </a:cubicBezTo>
                <a:cubicBezTo>
                  <a:pt x="3581033" y="133680"/>
                  <a:pt x="3578348" y="131931"/>
                  <a:pt x="3576056" y="130483"/>
                </a:cubicBezTo>
                <a:lnTo>
                  <a:pt x="3582571" y="122158"/>
                </a:lnTo>
                <a:lnTo>
                  <a:pt x="3548186" y="122158"/>
                </a:lnTo>
                <a:lnTo>
                  <a:pt x="3548186" y="109671"/>
                </a:lnTo>
                <a:lnTo>
                  <a:pt x="3660209" y="109671"/>
                </a:lnTo>
                <a:close/>
                <a:moveTo>
                  <a:pt x="3444668" y="96640"/>
                </a:moveTo>
                <a:lnTo>
                  <a:pt x="3444668" y="116186"/>
                </a:lnTo>
                <a:lnTo>
                  <a:pt x="3500227" y="116186"/>
                </a:lnTo>
                <a:lnTo>
                  <a:pt x="3500227" y="96640"/>
                </a:lnTo>
                <a:close/>
                <a:moveTo>
                  <a:pt x="1325489" y="96278"/>
                </a:moveTo>
                <a:lnTo>
                  <a:pt x="1473346" y="96278"/>
                </a:lnTo>
                <a:lnTo>
                  <a:pt x="1473346" y="108947"/>
                </a:lnTo>
                <a:lnTo>
                  <a:pt x="1395526" y="108947"/>
                </a:lnTo>
                <a:cubicBezTo>
                  <a:pt x="1390580" y="115703"/>
                  <a:pt x="1385271" y="122309"/>
                  <a:pt x="1379601" y="128763"/>
                </a:cubicBezTo>
                <a:cubicBezTo>
                  <a:pt x="1373930" y="135218"/>
                  <a:pt x="1368561" y="140798"/>
                  <a:pt x="1363494" y="145504"/>
                </a:cubicBezTo>
                <a:cubicBezTo>
                  <a:pt x="1366269" y="145504"/>
                  <a:pt x="1370552" y="145413"/>
                  <a:pt x="1376343" y="145232"/>
                </a:cubicBezTo>
                <a:cubicBezTo>
                  <a:pt x="1382134" y="145051"/>
                  <a:pt x="1388468" y="144810"/>
                  <a:pt x="1395346" y="144508"/>
                </a:cubicBezTo>
                <a:cubicBezTo>
                  <a:pt x="1402223" y="144207"/>
                  <a:pt x="1409190" y="143935"/>
                  <a:pt x="1416248" y="143694"/>
                </a:cubicBezTo>
                <a:cubicBezTo>
                  <a:pt x="1423306" y="143453"/>
                  <a:pt x="1429490" y="143211"/>
                  <a:pt x="1434798" y="142970"/>
                </a:cubicBezTo>
                <a:cubicBezTo>
                  <a:pt x="1431420" y="138868"/>
                  <a:pt x="1428102" y="135067"/>
                  <a:pt x="1424844" y="131569"/>
                </a:cubicBezTo>
                <a:cubicBezTo>
                  <a:pt x="1421587" y="128070"/>
                  <a:pt x="1418691" y="125114"/>
                  <a:pt x="1416158" y="122701"/>
                </a:cubicBezTo>
                <a:lnTo>
                  <a:pt x="1426111" y="114738"/>
                </a:lnTo>
                <a:cubicBezTo>
                  <a:pt x="1428645" y="117151"/>
                  <a:pt x="1431661" y="120197"/>
                  <a:pt x="1435160" y="123877"/>
                </a:cubicBezTo>
                <a:cubicBezTo>
                  <a:pt x="1438659" y="127557"/>
                  <a:pt x="1442158" y="131448"/>
                  <a:pt x="1445657" y="135550"/>
                </a:cubicBezTo>
                <a:cubicBezTo>
                  <a:pt x="1449155" y="139652"/>
                  <a:pt x="1452503" y="143724"/>
                  <a:pt x="1455701" y="147766"/>
                </a:cubicBezTo>
                <a:cubicBezTo>
                  <a:pt x="1458898" y="151808"/>
                  <a:pt x="1461522" y="155337"/>
                  <a:pt x="1463573" y="158353"/>
                </a:cubicBezTo>
                <a:lnTo>
                  <a:pt x="1453619" y="169030"/>
                </a:lnTo>
                <a:cubicBezTo>
                  <a:pt x="1452413" y="166979"/>
                  <a:pt x="1451025" y="164777"/>
                  <a:pt x="1449457" y="162425"/>
                </a:cubicBezTo>
                <a:cubicBezTo>
                  <a:pt x="1447889" y="160072"/>
                  <a:pt x="1446139" y="157629"/>
                  <a:pt x="1444209" y="155095"/>
                </a:cubicBezTo>
                <a:cubicBezTo>
                  <a:pt x="1440831" y="155216"/>
                  <a:pt x="1436638" y="155367"/>
                  <a:pt x="1431631" y="155548"/>
                </a:cubicBezTo>
                <a:cubicBezTo>
                  <a:pt x="1426624" y="155729"/>
                  <a:pt x="1421225" y="155910"/>
                  <a:pt x="1415434" y="156091"/>
                </a:cubicBezTo>
                <a:cubicBezTo>
                  <a:pt x="1409642" y="156272"/>
                  <a:pt x="1403731" y="156483"/>
                  <a:pt x="1397698" y="156724"/>
                </a:cubicBezTo>
                <a:cubicBezTo>
                  <a:pt x="1391666" y="156965"/>
                  <a:pt x="1386025" y="157207"/>
                  <a:pt x="1380777" y="157448"/>
                </a:cubicBezTo>
                <a:cubicBezTo>
                  <a:pt x="1375529" y="157689"/>
                  <a:pt x="1370854" y="157931"/>
                  <a:pt x="1366751" y="158172"/>
                </a:cubicBezTo>
                <a:cubicBezTo>
                  <a:pt x="1362649" y="158413"/>
                  <a:pt x="1359633" y="158594"/>
                  <a:pt x="1357703" y="158715"/>
                </a:cubicBezTo>
                <a:cubicBezTo>
                  <a:pt x="1354204" y="158956"/>
                  <a:pt x="1351007" y="159228"/>
                  <a:pt x="1348111" y="159529"/>
                </a:cubicBezTo>
                <a:cubicBezTo>
                  <a:pt x="1345215" y="159831"/>
                  <a:pt x="1342501" y="160223"/>
                  <a:pt x="1339967" y="160706"/>
                </a:cubicBezTo>
                <a:lnTo>
                  <a:pt x="1337253" y="148218"/>
                </a:lnTo>
                <a:cubicBezTo>
                  <a:pt x="1340028" y="147253"/>
                  <a:pt x="1342109" y="146318"/>
                  <a:pt x="1343496" y="145413"/>
                </a:cubicBezTo>
                <a:cubicBezTo>
                  <a:pt x="1344884" y="144508"/>
                  <a:pt x="1346603" y="143332"/>
                  <a:pt x="1348654" y="141884"/>
                </a:cubicBezTo>
                <a:cubicBezTo>
                  <a:pt x="1350946" y="139954"/>
                  <a:pt x="1353389" y="137692"/>
                  <a:pt x="1355983" y="135098"/>
                </a:cubicBezTo>
                <a:cubicBezTo>
                  <a:pt x="1358577" y="132504"/>
                  <a:pt x="1361171" y="129759"/>
                  <a:pt x="1363765" y="126863"/>
                </a:cubicBezTo>
                <a:cubicBezTo>
                  <a:pt x="1366359" y="123968"/>
                  <a:pt x="1368923" y="120982"/>
                  <a:pt x="1371457" y="117905"/>
                </a:cubicBezTo>
                <a:cubicBezTo>
                  <a:pt x="1373990" y="114828"/>
                  <a:pt x="1376343" y="111842"/>
                  <a:pt x="1378515" y="108947"/>
                </a:cubicBezTo>
                <a:lnTo>
                  <a:pt x="1325489" y="108947"/>
                </a:lnTo>
                <a:close/>
                <a:moveTo>
                  <a:pt x="3934796" y="94107"/>
                </a:moveTo>
                <a:lnTo>
                  <a:pt x="4083377" y="94107"/>
                </a:lnTo>
                <a:lnTo>
                  <a:pt x="4083377" y="106594"/>
                </a:lnTo>
                <a:lnTo>
                  <a:pt x="4034694" y="106594"/>
                </a:lnTo>
                <a:lnTo>
                  <a:pt x="4034694" y="138446"/>
                </a:lnTo>
                <a:cubicBezTo>
                  <a:pt x="4034694" y="143151"/>
                  <a:pt x="4035599" y="146318"/>
                  <a:pt x="4037409" y="147947"/>
                </a:cubicBezTo>
                <a:cubicBezTo>
                  <a:pt x="4039219" y="149576"/>
                  <a:pt x="4042235" y="150511"/>
                  <a:pt x="4046457" y="150752"/>
                </a:cubicBezTo>
                <a:cubicBezTo>
                  <a:pt x="4050077" y="150993"/>
                  <a:pt x="4053697" y="150993"/>
                  <a:pt x="4057316" y="150752"/>
                </a:cubicBezTo>
                <a:cubicBezTo>
                  <a:pt x="4061780" y="150511"/>
                  <a:pt x="4065068" y="149877"/>
                  <a:pt x="4067179" y="148852"/>
                </a:cubicBezTo>
                <a:cubicBezTo>
                  <a:pt x="4069291" y="147826"/>
                  <a:pt x="4070648" y="145926"/>
                  <a:pt x="4071251" y="143151"/>
                </a:cubicBezTo>
                <a:cubicBezTo>
                  <a:pt x="4071854" y="140376"/>
                  <a:pt x="4072307" y="137661"/>
                  <a:pt x="4072609" y="135007"/>
                </a:cubicBezTo>
                <a:cubicBezTo>
                  <a:pt x="4072910" y="132353"/>
                  <a:pt x="4073182" y="129518"/>
                  <a:pt x="4073423" y="126501"/>
                </a:cubicBezTo>
                <a:lnTo>
                  <a:pt x="4085910" y="130845"/>
                </a:lnTo>
                <a:cubicBezTo>
                  <a:pt x="4085669" y="134344"/>
                  <a:pt x="4085337" y="137812"/>
                  <a:pt x="4084915" y="141251"/>
                </a:cubicBezTo>
                <a:cubicBezTo>
                  <a:pt x="4084493" y="144689"/>
                  <a:pt x="4083799" y="148158"/>
                  <a:pt x="4082833" y="151657"/>
                </a:cubicBezTo>
                <a:cubicBezTo>
                  <a:pt x="4082351" y="153467"/>
                  <a:pt x="4081597" y="155035"/>
                  <a:pt x="4080571" y="156362"/>
                </a:cubicBezTo>
                <a:cubicBezTo>
                  <a:pt x="4079546" y="157689"/>
                  <a:pt x="4078098" y="158835"/>
                  <a:pt x="4076228" y="159801"/>
                </a:cubicBezTo>
                <a:cubicBezTo>
                  <a:pt x="4074358" y="160766"/>
                  <a:pt x="4071975" y="161520"/>
                  <a:pt x="4069079" y="162063"/>
                </a:cubicBezTo>
                <a:cubicBezTo>
                  <a:pt x="4066184" y="162606"/>
                  <a:pt x="4062685" y="162938"/>
                  <a:pt x="4058583" y="163058"/>
                </a:cubicBezTo>
                <a:cubicBezTo>
                  <a:pt x="4055929" y="163179"/>
                  <a:pt x="4053274" y="163209"/>
                  <a:pt x="4050620" y="163149"/>
                </a:cubicBezTo>
                <a:cubicBezTo>
                  <a:pt x="4047965" y="163088"/>
                  <a:pt x="4045311" y="163058"/>
                  <a:pt x="4042657" y="163058"/>
                </a:cubicBezTo>
                <a:cubicBezTo>
                  <a:pt x="4035056" y="163058"/>
                  <a:pt x="4029537" y="161429"/>
                  <a:pt x="4026098" y="158172"/>
                </a:cubicBezTo>
                <a:cubicBezTo>
                  <a:pt x="4022659" y="154914"/>
                  <a:pt x="4020940" y="149304"/>
                  <a:pt x="4020940" y="141341"/>
                </a:cubicBezTo>
                <a:lnTo>
                  <a:pt x="4020940" y="106594"/>
                </a:lnTo>
                <a:lnTo>
                  <a:pt x="3991803" y="106594"/>
                </a:lnTo>
                <a:cubicBezTo>
                  <a:pt x="3991803" y="107439"/>
                  <a:pt x="3991773" y="108193"/>
                  <a:pt x="3991713" y="108856"/>
                </a:cubicBezTo>
                <a:cubicBezTo>
                  <a:pt x="3991653" y="109520"/>
                  <a:pt x="3991622" y="110093"/>
                  <a:pt x="3991622" y="110575"/>
                </a:cubicBezTo>
                <a:cubicBezTo>
                  <a:pt x="3991139" y="118056"/>
                  <a:pt x="3989903" y="124692"/>
                  <a:pt x="3987912" y="130483"/>
                </a:cubicBezTo>
                <a:cubicBezTo>
                  <a:pt x="3985921" y="136274"/>
                  <a:pt x="3982905" y="141492"/>
                  <a:pt x="3978863" y="146137"/>
                </a:cubicBezTo>
                <a:cubicBezTo>
                  <a:pt x="3974822" y="150782"/>
                  <a:pt x="3969603" y="154945"/>
                  <a:pt x="3963209" y="158624"/>
                </a:cubicBezTo>
                <a:cubicBezTo>
                  <a:pt x="3956815" y="162304"/>
                  <a:pt x="3948912" y="165773"/>
                  <a:pt x="3939501" y="169030"/>
                </a:cubicBezTo>
                <a:lnTo>
                  <a:pt x="3931538" y="157267"/>
                </a:lnTo>
                <a:cubicBezTo>
                  <a:pt x="3940346" y="154371"/>
                  <a:pt x="3947615" y="151416"/>
                  <a:pt x="3953346" y="148399"/>
                </a:cubicBezTo>
                <a:cubicBezTo>
                  <a:pt x="3959077" y="145383"/>
                  <a:pt x="3963661" y="142035"/>
                  <a:pt x="3967100" y="138355"/>
                </a:cubicBezTo>
                <a:cubicBezTo>
                  <a:pt x="3970539" y="134675"/>
                  <a:pt x="3973042" y="130483"/>
                  <a:pt x="3974611" y="125777"/>
                </a:cubicBezTo>
                <a:cubicBezTo>
                  <a:pt x="3976179" y="121072"/>
                  <a:pt x="3977205" y="115643"/>
                  <a:pt x="3977687" y="109490"/>
                </a:cubicBezTo>
                <a:cubicBezTo>
                  <a:pt x="3977687" y="109128"/>
                  <a:pt x="3977717" y="108705"/>
                  <a:pt x="3977778" y="108223"/>
                </a:cubicBezTo>
                <a:cubicBezTo>
                  <a:pt x="3977838" y="107740"/>
                  <a:pt x="3977868" y="107197"/>
                  <a:pt x="3977868" y="106594"/>
                </a:cubicBezTo>
                <a:lnTo>
                  <a:pt x="3934796" y="106594"/>
                </a:lnTo>
                <a:close/>
                <a:moveTo>
                  <a:pt x="985208" y="93745"/>
                </a:moveTo>
                <a:lnTo>
                  <a:pt x="1079496" y="93745"/>
                </a:lnTo>
                <a:lnTo>
                  <a:pt x="1079496" y="166678"/>
                </a:lnTo>
                <a:lnTo>
                  <a:pt x="1066104" y="166678"/>
                </a:lnTo>
                <a:lnTo>
                  <a:pt x="1066104" y="154733"/>
                </a:lnTo>
                <a:lnTo>
                  <a:pt x="998601" y="154733"/>
                </a:lnTo>
                <a:lnTo>
                  <a:pt x="998601" y="166678"/>
                </a:lnTo>
                <a:lnTo>
                  <a:pt x="985208" y="166678"/>
                </a:lnTo>
                <a:close/>
                <a:moveTo>
                  <a:pt x="1796500" y="89401"/>
                </a:moveTo>
                <a:lnTo>
                  <a:pt x="1797767" y="99898"/>
                </a:lnTo>
                <a:cubicBezTo>
                  <a:pt x="1795233" y="100501"/>
                  <a:pt x="1792097" y="101044"/>
                  <a:pt x="1788356" y="101527"/>
                </a:cubicBezTo>
                <a:cubicBezTo>
                  <a:pt x="1784616" y="102009"/>
                  <a:pt x="1780574" y="102492"/>
                  <a:pt x="1776231" y="102975"/>
                </a:cubicBezTo>
                <a:lnTo>
                  <a:pt x="1776231" y="116005"/>
                </a:lnTo>
                <a:lnTo>
                  <a:pt x="1823285" y="116005"/>
                </a:lnTo>
                <a:lnTo>
                  <a:pt x="1823285" y="126863"/>
                </a:lnTo>
                <a:lnTo>
                  <a:pt x="1776231" y="126863"/>
                </a:lnTo>
                <a:lnTo>
                  <a:pt x="1776231" y="138627"/>
                </a:lnTo>
                <a:lnTo>
                  <a:pt x="1778946" y="130845"/>
                </a:lnTo>
                <a:cubicBezTo>
                  <a:pt x="1782927" y="131810"/>
                  <a:pt x="1787663" y="133167"/>
                  <a:pt x="1793152" y="134917"/>
                </a:cubicBezTo>
                <a:cubicBezTo>
                  <a:pt x="1798642" y="136666"/>
                  <a:pt x="1804222" y="138566"/>
                  <a:pt x="1809892" y="140617"/>
                </a:cubicBezTo>
                <a:cubicBezTo>
                  <a:pt x="1815563" y="142668"/>
                  <a:pt x="1821053" y="144750"/>
                  <a:pt x="1826361" y="146861"/>
                </a:cubicBezTo>
                <a:cubicBezTo>
                  <a:pt x="1831670" y="148972"/>
                  <a:pt x="1836134" y="150812"/>
                  <a:pt x="1839753" y="152381"/>
                </a:cubicBezTo>
                <a:lnTo>
                  <a:pt x="1835591" y="164144"/>
                </a:lnTo>
                <a:cubicBezTo>
                  <a:pt x="1831730" y="161972"/>
                  <a:pt x="1827206" y="159771"/>
                  <a:pt x="1822018" y="157538"/>
                </a:cubicBezTo>
                <a:cubicBezTo>
                  <a:pt x="1816830" y="155306"/>
                  <a:pt x="1811491" y="153165"/>
                  <a:pt x="1806001" y="151114"/>
                </a:cubicBezTo>
                <a:cubicBezTo>
                  <a:pt x="1800512" y="149063"/>
                  <a:pt x="1795143" y="147193"/>
                  <a:pt x="1789895" y="145504"/>
                </a:cubicBezTo>
                <a:cubicBezTo>
                  <a:pt x="1784646" y="143815"/>
                  <a:pt x="1780092" y="142427"/>
                  <a:pt x="1776231" y="141341"/>
                </a:cubicBezTo>
                <a:lnTo>
                  <a:pt x="1776231" y="167402"/>
                </a:lnTo>
                <a:lnTo>
                  <a:pt x="1763201" y="167402"/>
                </a:lnTo>
                <a:lnTo>
                  <a:pt x="1763201" y="136817"/>
                </a:lnTo>
                <a:cubicBezTo>
                  <a:pt x="1755721" y="142005"/>
                  <a:pt x="1747124" y="146831"/>
                  <a:pt x="1737412" y="151295"/>
                </a:cubicBezTo>
                <a:cubicBezTo>
                  <a:pt x="1727700" y="155759"/>
                  <a:pt x="1716389" y="160102"/>
                  <a:pt x="1703479" y="164325"/>
                </a:cubicBezTo>
                <a:lnTo>
                  <a:pt x="1698955" y="152743"/>
                </a:lnTo>
                <a:cubicBezTo>
                  <a:pt x="1712709" y="148641"/>
                  <a:pt x="1724351" y="144508"/>
                  <a:pt x="1733883" y="140346"/>
                </a:cubicBezTo>
                <a:cubicBezTo>
                  <a:pt x="1743414" y="136183"/>
                  <a:pt x="1751618" y="131689"/>
                  <a:pt x="1758495" y="126863"/>
                </a:cubicBezTo>
                <a:lnTo>
                  <a:pt x="1715242" y="126863"/>
                </a:lnTo>
                <a:lnTo>
                  <a:pt x="1715242" y="116005"/>
                </a:lnTo>
                <a:lnTo>
                  <a:pt x="1763201" y="116005"/>
                </a:lnTo>
                <a:lnTo>
                  <a:pt x="1763201" y="104241"/>
                </a:lnTo>
                <a:cubicBezTo>
                  <a:pt x="1758375" y="104603"/>
                  <a:pt x="1753700" y="104935"/>
                  <a:pt x="1749175" y="105237"/>
                </a:cubicBezTo>
                <a:cubicBezTo>
                  <a:pt x="1744651" y="105538"/>
                  <a:pt x="1740458" y="105749"/>
                  <a:pt x="1736597" y="105870"/>
                </a:cubicBezTo>
                <a:lnTo>
                  <a:pt x="1735873" y="95193"/>
                </a:lnTo>
                <a:cubicBezTo>
                  <a:pt x="1740217" y="95193"/>
                  <a:pt x="1745194" y="95042"/>
                  <a:pt x="1750804" y="94740"/>
                </a:cubicBezTo>
                <a:cubicBezTo>
                  <a:pt x="1756414" y="94439"/>
                  <a:pt x="1762055" y="94016"/>
                  <a:pt x="1767725" y="93473"/>
                </a:cubicBezTo>
                <a:cubicBezTo>
                  <a:pt x="1773396" y="92930"/>
                  <a:pt x="1778765" y="92297"/>
                  <a:pt x="1783832" y="91573"/>
                </a:cubicBezTo>
                <a:cubicBezTo>
                  <a:pt x="1788899" y="90849"/>
                  <a:pt x="1793122" y="90125"/>
                  <a:pt x="1796500" y="89401"/>
                </a:cubicBezTo>
                <a:close/>
                <a:moveTo>
                  <a:pt x="3431819" y="84877"/>
                </a:moveTo>
                <a:lnTo>
                  <a:pt x="3513619" y="84877"/>
                </a:lnTo>
                <a:lnTo>
                  <a:pt x="3513619" y="166859"/>
                </a:lnTo>
                <a:lnTo>
                  <a:pt x="3500227" y="166859"/>
                </a:lnTo>
                <a:lnTo>
                  <a:pt x="3500227" y="158172"/>
                </a:lnTo>
                <a:lnTo>
                  <a:pt x="3444668" y="158172"/>
                </a:lnTo>
                <a:lnTo>
                  <a:pt x="3444668" y="167221"/>
                </a:lnTo>
                <a:lnTo>
                  <a:pt x="3431819" y="167221"/>
                </a:lnTo>
                <a:close/>
                <a:moveTo>
                  <a:pt x="525961" y="79448"/>
                </a:moveTo>
                <a:lnTo>
                  <a:pt x="536457" y="86325"/>
                </a:lnTo>
                <a:cubicBezTo>
                  <a:pt x="531511" y="93564"/>
                  <a:pt x="526504" y="100471"/>
                  <a:pt x="521436" y="107046"/>
                </a:cubicBezTo>
                <a:cubicBezTo>
                  <a:pt x="516369" y="113622"/>
                  <a:pt x="510879" y="119866"/>
                  <a:pt x="504968" y="125777"/>
                </a:cubicBezTo>
                <a:cubicBezTo>
                  <a:pt x="507622" y="127708"/>
                  <a:pt x="510668" y="130000"/>
                  <a:pt x="514107" y="132654"/>
                </a:cubicBezTo>
                <a:cubicBezTo>
                  <a:pt x="517545" y="135309"/>
                  <a:pt x="521014" y="138054"/>
                  <a:pt x="524513" y="140889"/>
                </a:cubicBezTo>
                <a:cubicBezTo>
                  <a:pt x="528012" y="143724"/>
                  <a:pt x="531360" y="146559"/>
                  <a:pt x="534557" y="149395"/>
                </a:cubicBezTo>
                <a:cubicBezTo>
                  <a:pt x="537754" y="152230"/>
                  <a:pt x="540499" y="154794"/>
                  <a:pt x="542791" y="157086"/>
                </a:cubicBezTo>
                <a:lnTo>
                  <a:pt x="533924" y="169030"/>
                </a:lnTo>
                <a:cubicBezTo>
                  <a:pt x="531390" y="166376"/>
                  <a:pt x="528434" y="163481"/>
                  <a:pt x="525056" y="160344"/>
                </a:cubicBezTo>
                <a:cubicBezTo>
                  <a:pt x="521678" y="157207"/>
                  <a:pt x="518239" y="154100"/>
                  <a:pt x="514740" y="151023"/>
                </a:cubicBezTo>
                <a:cubicBezTo>
                  <a:pt x="511241" y="147947"/>
                  <a:pt x="507803" y="144991"/>
                  <a:pt x="504425" y="142156"/>
                </a:cubicBezTo>
                <a:cubicBezTo>
                  <a:pt x="501046" y="139320"/>
                  <a:pt x="498030" y="136877"/>
                  <a:pt x="495376" y="134826"/>
                </a:cubicBezTo>
                <a:cubicBezTo>
                  <a:pt x="488137" y="141221"/>
                  <a:pt x="480114" y="147223"/>
                  <a:pt x="471306" y="152833"/>
                </a:cubicBezTo>
                <a:cubicBezTo>
                  <a:pt x="462499" y="158443"/>
                  <a:pt x="452364" y="163842"/>
                  <a:pt x="440902" y="169030"/>
                </a:cubicBezTo>
                <a:lnTo>
                  <a:pt x="432578" y="157629"/>
                </a:lnTo>
                <a:cubicBezTo>
                  <a:pt x="444160" y="152682"/>
                  <a:pt x="454566" y="147464"/>
                  <a:pt x="463796" y="141975"/>
                </a:cubicBezTo>
                <a:cubicBezTo>
                  <a:pt x="473025" y="136485"/>
                  <a:pt x="481350" y="130543"/>
                  <a:pt x="488770" y="124149"/>
                </a:cubicBezTo>
                <a:cubicBezTo>
                  <a:pt x="496190" y="117754"/>
                  <a:pt x="502916" y="110877"/>
                  <a:pt x="508949" y="103517"/>
                </a:cubicBezTo>
                <a:cubicBezTo>
                  <a:pt x="514982" y="96158"/>
                  <a:pt x="520652" y="88135"/>
                  <a:pt x="525961" y="79448"/>
                </a:cubicBezTo>
                <a:close/>
                <a:moveTo>
                  <a:pt x="3274075" y="66960"/>
                </a:moveTo>
                <a:cubicBezTo>
                  <a:pt x="3278177" y="72390"/>
                  <a:pt x="3282551" y="78814"/>
                  <a:pt x="3287196" y="86234"/>
                </a:cubicBezTo>
                <a:cubicBezTo>
                  <a:pt x="3291841" y="93654"/>
                  <a:pt x="3296154" y="101346"/>
                  <a:pt x="3300136" y="109309"/>
                </a:cubicBezTo>
                <a:lnTo>
                  <a:pt x="3288553" y="117091"/>
                </a:lnTo>
                <a:cubicBezTo>
                  <a:pt x="3284331" y="108404"/>
                  <a:pt x="3279957" y="100350"/>
                  <a:pt x="3275433" y="92930"/>
                </a:cubicBezTo>
                <a:cubicBezTo>
                  <a:pt x="3270908" y="85510"/>
                  <a:pt x="3266897" y="79267"/>
                  <a:pt x="3263398" y="74200"/>
                </a:cubicBezTo>
                <a:close/>
                <a:moveTo>
                  <a:pt x="2664799" y="64427"/>
                </a:moveTo>
                <a:lnTo>
                  <a:pt x="2664799" y="82886"/>
                </a:lnTo>
                <a:lnTo>
                  <a:pt x="2742437" y="82886"/>
                </a:lnTo>
                <a:lnTo>
                  <a:pt x="2742437" y="64427"/>
                </a:lnTo>
                <a:close/>
                <a:moveTo>
                  <a:pt x="385343" y="61893"/>
                </a:moveTo>
                <a:lnTo>
                  <a:pt x="420452" y="61893"/>
                </a:lnTo>
                <a:lnTo>
                  <a:pt x="420452" y="132654"/>
                </a:lnTo>
                <a:cubicBezTo>
                  <a:pt x="421176" y="132051"/>
                  <a:pt x="422171" y="131146"/>
                  <a:pt x="423438" y="129940"/>
                </a:cubicBezTo>
                <a:cubicBezTo>
                  <a:pt x="424705" y="128733"/>
                  <a:pt x="426062" y="127376"/>
                  <a:pt x="427510" y="125868"/>
                </a:cubicBezTo>
                <a:cubicBezTo>
                  <a:pt x="428958" y="124360"/>
                  <a:pt x="430406" y="122821"/>
                  <a:pt x="431854" y="121253"/>
                </a:cubicBezTo>
                <a:cubicBezTo>
                  <a:pt x="433301" y="119685"/>
                  <a:pt x="434568" y="118176"/>
                  <a:pt x="435654" y="116729"/>
                </a:cubicBezTo>
                <a:lnTo>
                  <a:pt x="441807" y="129397"/>
                </a:lnTo>
                <a:cubicBezTo>
                  <a:pt x="440963" y="130121"/>
                  <a:pt x="439455" y="131508"/>
                  <a:pt x="437283" y="133559"/>
                </a:cubicBezTo>
                <a:cubicBezTo>
                  <a:pt x="435111" y="135610"/>
                  <a:pt x="432819" y="137812"/>
                  <a:pt x="430406" y="140165"/>
                </a:cubicBezTo>
                <a:cubicBezTo>
                  <a:pt x="427993" y="142518"/>
                  <a:pt x="425700" y="144750"/>
                  <a:pt x="423529" y="146861"/>
                </a:cubicBezTo>
                <a:cubicBezTo>
                  <a:pt x="421357" y="148972"/>
                  <a:pt x="419849" y="150450"/>
                  <a:pt x="419004" y="151295"/>
                </a:cubicBezTo>
                <a:cubicBezTo>
                  <a:pt x="418039" y="152260"/>
                  <a:pt x="416803" y="153527"/>
                  <a:pt x="415294" y="155095"/>
                </a:cubicBezTo>
                <a:cubicBezTo>
                  <a:pt x="413786" y="156664"/>
                  <a:pt x="412429" y="158172"/>
                  <a:pt x="411223" y="159620"/>
                </a:cubicBezTo>
                <a:lnTo>
                  <a:pt x="402174" y="149123"/>
                </a:lnTo>
                <a:cubicBezTo>
                  <a:pt x="403863" y="146951"/>
                  <a:pt x="405130" y="145051"/>
                  <a:pt x="405974" y="143422"/>
                </a:cubicBezTo>
                <a:cubicBezTo>
                  <a:pt x="406819" y="141794"/>
                  <a:pt x="407241" y="139893"/>
                  <a:pt x="407241" y="137722"/>
                </a:cubicBezTo>
                <a:lnTo>
                  <a:pt x="407241" y="75466"/>
                </a:lnTo>
                <a:lnTo>
                  <a:pt x="385343" y="75466"/>
                </a:lnTo>
                <a:close/>
                <a:moveTo>
                  <a:pt x="1353902" y="60445"/>
                </a:moveTo>
                <a:lnTo>
                  <a:pt x="1445295" y="60445"/>
                </a:lnTo>
                <a:lnTo>
                  <a:pt x="1445295" y="72752"/>
                </a:lnTo>
                <a:lnTo>
                  <a:pt x="1353902" y="72752"/>
                </a:lnTo>
                <a:close/>
                <a:moveTo>
                  <a:pt x="3957237" y="58817"/>
                </a:moveTo>
                <a:lnTo>
                  <a:pt x="4060573" y="58817"/>
                </a:lnTo>
                <a:lnTo>
                  <a:pt x="4060573" y="70942"/>
                </a:lnTo>
                <a:lnTo>
                  <a:pt x="3957237" y="70942"/>
                </a:lnTo>
                <a:close/>
                <a:moveTo>
                  <a:pt x="793194" y="56102"/>
                </a:moveTo>
                <a:cubicBezTo>
                  <a:pt x="792953" y="59601"/>
                  <a:pt x="792651" y="62919"/>
                  <a:pt x="792289" y="66056"/>
                </a:cubicBezTo>
                <a:cubicBezTo>
                  <a:pt x="791927" y="69193"/>
                  <a:pt x="791445" y="72209"/>
                  <a:pt x="790841" y="75104"/>
                </a:cubicBezTo>
                <a:lnTo>
                  <a:pt x="817988" y="75104"/>
                </a:lnTo>
                <a:lnTo>
                  <a:pt x="817988" y="56102"/>
                </a:lnTo>
                <a:close/>
                <a:moveTo>
                  <a:pt x="3833335" y="55197"/>
                </a:moveTo>
                <a:cubicBezTo>
                  <a:pt x="3837076" y="57972"/>
                  <a:pt x="3841329" y="61230"/>
                  <a:pt x="3846095" y="64970"/>
                </a:cubicBezTo>
                <a:cubicBezTo>
                  <a:pt x="3850860" y="68710"/>
                  <a:pt x="3855595" y="72571"/>
                  <a:pt x="3860301" y="76552"/>
                </a:cubicBezTo>
                <a:cubicBezTo>
                  <a:pt x="3865006" y="80534"/>
                  <a:pt x="3869470" y="84455"/>
                  <a:pt x="3873693" y="88316"/>
                </a:cubicBezTo>
                <a:cubicBezTo>
                  <a:pt x="3877916" y="92176"/>
                  <a:pt x="3881415" y="95555"/>
                  <a:pt x="3884189" y="98450"/>
                </a:cubicBezTo>
                <a:lnTo>
                  <a:pt x="3875503" y="111118"/>
                </a:lnTo>
                <a:cubicBezTo>
                  <a:pt x="3872245" y="107499"/>
                  <a:pt x="3868415" y="103578"/>
                  <a:pt x="3864011" y="99355"/>
                </a:cubicBezTo>
                <a:cubicBezTo>
                  <a:pt x="3859607" y="95132"/>
                  <a:pt x="3855083" y="90940"/>
                  <a:pt x="3850438" y="86777"/>
                </a:cubicBezTo>
                <a:cubicBezTo>
                  <a:pt x="3845793" y="82615"/>
                  <a:pt x="3841238" y="78664"/>
                  <a:pt x="3836774" y="74923"/>
                </a:cubicBezTo>
                <a:cubicBezTo>
                  <a:pt x="3832310" y="71183"/>
                  <a:pt x="3828269" y="68046"/>
                  <a:pt x="3824649" y="65513"/>
                </a:cubicBezTo>
                <a:close/>
                <a:moveTo>
                  <a:pt x="2650864" y="52663"/>
                </a:moveTo>
                <a:lnTo>
                  <a:pt x="2756553" y="52663"/>
                </a:lnTo>
                <a:lnTo>
                  <a:pt x="2756553" y="95012"/>
                </a:lnTo>
                <a:lnTo>
                  <a:pt x="2664799" y="95012"/>
                </a:lnTo>
                <a:lnTo>
                  <a:pt x="2664799" y="112928"/>
                </a:lnTo>
                <a:lnTo>
                  <a:pt x="2761440" y="112928"/>
                </a:lnTo>
                <a:lnTo>
                  <a:pt x="2761440" y="167402"/>
                </a:lnTo>
                <a:lnTo>
                  <a:pt x="2747505" y="167402"/>
                </a:lnTo>
                <a:lnTo>
                  <a:pt x="2747505" y="157991"/>
                </a:lnTo>
                <a:lnTo>
                  <a:pt x="2664799" y="157991"/>
                </a:lnTo>
                <a:lnTo>
                  <a:pt x="2664799" y="168306"/>
                </a:lnTo>
                <a:lnTo>
                  <a:pt x="2650864" y="168306"/>
                </a:lnTo>
                <a:close/>
                <a:moveTo>
                  <a:pt x="1593332" y="51397"/>
                </a:moveTo>
                <a:lnTo>
                  <a:pt x="1606905" y="51940"/>
                </a:lnTo>
                <a:lnTo>
                  <a:pt x="1606905" y="81800"/>
                </a:lnTo>
                <a:lnTo>
                  <a:pt x="1649072" y="81800"/>
                </a:lnTo>
                <a:lnTo>
                  <a:pt x="1649072" y="94831"/>
                </a:lnTo>
                <a:lnTo>
                  <a:pt x="1606905" y="94831"/>
                </a:lnTo>
                <a:lnTo>
                  <a:pt x="1606905" y="141703"/>
                </a:lnTo>
                <a:lnTo>
                  <a:pt x="1657397" y="141703"/>
                </a:lnTo>
                <a:lnTo>
                  <a:pt x="1657397" y="154552"/>
                </a:lnTo>
                <a:lnTo>
                  <a:pt x="1545374" y="154552"/>
                </a:lnTo>
                <a:lnTo>
                  <a:pt x="1545374" y="141703"/>
                </a:lnTo>
                <a:lnTo>
                  <a:pt x="1593332" y="141703"/>
                </a:lnTo>
                <a:lnTo>
                  <a:pt x="1593332" y="94831"/>
                </a:lnTo>
                <a:lnTo>
                  <a:pt x="1552975" y="94831"/>
                </a:lnTo>
                <a:lnTo>
                  <a:pt x="1552975" y="81800"/>
                </a:lnTo>
                <a:lnTo>
                  <a:pt x="1593332" y="81800"/>
                </a:lnTo>
                <a:close/>
                <a:moveTo>
                  <a:pt x="2539812" y="45967"/>
                </a:moveTo>
                <a:cubicBezTo>
                  <a:pt x="2539088" y="47898"/>
                  <a:pt x="2538334" y="49798"/>
                  <a:pt x="2537550" y="51668"/>
                </a:cubicBezTo>
                <a:cubicBezTo>
                  <a:pt x="2536766" y="53538"/>
                  <a:pt x="2535951" y="55378"/>
                  <a:pt x="2535107" y="57188"/>
                </a:cubicBezTo>
                <a:cubicBezTo>
                  <a:pt x="2536796" y="65995"/>
                  <a:pt x="2538907" y="74290"/>
                  <a:pt x="2541441" y="82072"/>
                </a:cubicBezTo>
                <a:cubicBezTo>
                  <a:pt x="2543975" y="89854"/>
                  <a:pt x="2547172" y="97304"/>
                  <a:pt x="2551033" y="104422"/>
                </a:cubicBezTo>
                <a:cubicBezTo>
                  <a:pt x="2555135" y="96459"/>
                  <a:pt x="2558423" y="87742"/>
                  <a:pt x="2560895" y="78271"/>
                </a:cubicBezTo>
                <a:cubicBezTo>
                  <a:pt x="2563369" y="68800"/>
                  <a:pt x="2565450" y="58032"/>
                  <a:pt x="2567139" y="45967"/>
                </a:cubicBezTo>
                <a:close/>
                <a:moveTo>
                  <a:pt x="3198609" y="45605"/>
                </a:moveTo>
                <a:lnTo>
                  <a:pt x="3198609" y="88497"/>
                </a:lnTo>
                <a:lnTo>
                  <a:pt x="3234985" y="88497"/>
                </a:lnTo>
                <a:lnTo>
                  <a:pt x="3234985" y="45605"/>
                </a:lnTo>
                <a:close/>
                <a:moveTo>
                  <a:pt x="110213" y="38004"/>
                </a:moveTo>
                <a:lnTo>
                  <a:pt x="110213" y="135912"/>
                </a:lnTo>
                <a:lnTo>
                  <a:pt x="142246" y="135912"/>
                </a:lnTo>
                <a:lnTo>
                  <a:pt x="142246" y="38004"/>
                </a:lnTo>
                <a:close/>
                <a:moveTo>
                  <a:pt x="2340445" y="35652"/>
                </a:moveTo>
                <a:lnTo>
                  <a:pt x="2340445" y="133740"/>
                </a:lnTo>
                <a:lnTo>
                  <a:pt x="2379897" y="133740"/>
                </a:lnTo>
                <a:lnTo>
                  <a:pt x="2379897" y="35652"/>
                </a:lnTo>
                <a:close/>
                <a:moveTo>
                  <a:pt x="4343009" y="35290"/>
                </a:moveTo>
                <a:cubicBezTo>
                  <a:pt x="4334443" y="35290"/>
                  <a:pt x="4327988" y="37914"/>
                  <a:pt x="4323645" y="43162"/>
                </a:cubicBezTo>
                <a:cubicBezTo>
                  <a:pt x="4319301" y="48411"/>
                  <a:pt x="4317129" y="55981"/>
                  <a:pt x="4317129" y="65875"/>
                </a:cubicBezTo>
                <a:cubicBezTo>
                  <a:pt x="4317129" y="75285"/>
                  <a:pt x="4319361" y="82193"/>
                  <a:pt x="4323825" y="86596"/>
                </a:cubicBezTo>
                <a:cubicBezTo>
                  <a:pt x="4328289" y="91000"/>
                  <a:pt x="4334021" y="93202"/>
                  <a:pt x="4341019" y="93202"/>
                </a:cubicBezTo>
                <a:cubicBezTo>
                  <a:pt x="4350791" y="93202"/>
                  <a:pt x="4357939" y="90940"/>
                  <a:pt x="4362464" y="86415"/>
                </a:cubicBezTo>
                <a:cubicBezTo>
                  <a:pt x="4366988" y="81891"/>
                  <a:pt x="4369251" y="75828"/>
                  <a:pt x="4369251" y="68227"/>
                </a:cubicBezTo>
                <a:cubicBezTo>
                  <a:pt x="4369251" y="57610"/>
                  <a:pt x="4367018" y="49466"/>
                  <a:pt x="4362554" y="43796"/>
                </a:cubicBezTo>
                <a:cubicBezTo>
                  <a:pt x="4358090" y="38125"/>
                  <a:pt x="4351575" y="35290"/>
                  <a:pt x="4343009" y="35290"/>
                </a:cubicBezTo>
                <a:close/>
                <a:moveTo>
                  <a:pt x="2898257" y="31670"/>
                </a:moveTo>
                <a:lnTo>
                  <a:pt x="2911468" y="32213"/>
                </a:lnTo>
                <a:lnTo>
                  <a:pt x="2911468" y="51578"/>
                </a:lnTo>
                <a:lnTo>
                  <a:pt x="2933004" y="51578"/>
                </a:lnTo>
                <a:lnTo>
                  <a:pt x="2933004" y="63703"/>
                </a:lnTo>
                <a:lnTo>
                  <a:pt x="2911468" y="63703"/>
                </a:lnTo>
                <a:lnTo>
                  <a:pt x="2911468" y="116548"/>
                </a:lnTo>
                <a:cubicBezTo>
                  <a:pt x="2911468" y="120047"/>
                  <a:pt x="2911167" y="122942"/>
                  <a:pt x="2910563" y="125234"/>
                </a:cubicBezTo>
                <a:cubicBezTo>
                  <a:pt x="2909960" y="127527"/>
                  <a:pt x="2908874" y="129367"/>
                  <a:pt x="2907306" y="130754"/>
                </a:cubicBezTo>
                <a:cubicBezTo>
                  <a:pt x="2905737" y="132142"/>
                  <a:pt x="2903595" y="133167"/>
                  <a:pt x="2900881" y="133831"/>
                </a:cubicBezTo>
                <a:cubicBezTo>
                  <a:pt x="2898166" y="134494"/>
                  <a:pt x="2894698" y="135007"/>
                  <a:pt x="2890475" y="135369"/>
                </a:cubicBezTo>
                <a:lnTo>
                  <a:pt x="2877626" y="136455"/>
                </a:lnTo>
                <a:lnTo>
                  <a:pt x="2873463" y="123787"/>
                </a:lnTo>
                <a:lnTo>
                  <a:pt x="2888123" y="122701"/>
                </a:lnTo>
                <a:cubicBezTo>
                  <a:pt x="2890294" y="122580"/>
                  <a:pt x="2892043" y="122369"/>
                  <a:pt x="2893371" y="122067"/>
                </a:cubicBezTo>
                <a:cubicBezTo>
                  <a:pt x="2894698" y="121766"/>
                  <a:pt x="2895723" y="121253"/>
                  <a:pt x="2896447" y="120529"/>
                </a:cubicBezTo>
                <a:cubicBezTo>
                  <a:pt x="2897171" y="119805"/>
                  <a:pt x="2897654" y="118780"/>
                  <a:pt x="2897895" y="117453"/>
                </a:cubicBezTo>
                <a:cubicBezTo>
                  <a:pt x="2898136" y="116125"/>
                  <a:pt x="2898257" y="114376"/>
                  <a:pt x="2898257" y="112204"/>
                </a:cubicBezTo>
                <a:lnTo>
                  <a:pt x="2898257" y="69494"/>
                </a:lnTo>
                <a:cubicBezTo>
                  <a:pt x="2894396" y="75527"/>
                  <a:pt x="2889992" y="81197"/>
                  <a:pt x="2885045" y="86506"/>
                </a:cubicBezTo>
                <a:cubicBezTo>
                  <a:pt x="2880099" y="91814"/>
                  <a:pt x="2875032" y="96761"/>
                  <a:pt x="2869844" y="101346"/>
                </a:cubicBezTo>
                <a:cubicBezTo>
                  <a:pt x="2864656" y="105930"/>
                  <a:pt x="2859559" y="110093"/>
                  <a:pt x="2854551" y="113833"/>
                </a:cubicBezTo>
                <a:cubicBezTo>
                  <a:pt x="2849544" y="117573"/>
                  <a:pt x="2844990" y="120770"/>
                  <a:pt x="2840888" y="123425"/>
                </a:cubicBezTo>
                <a:lnTo>
                  <a:pt x="2832563" y="113109"/>
                </a:lnTo>
                <a:cubicBezTo>
                  <a:pt x="2837389" y="110334"/>
                  <a:pt x="2842336" y="107167"/>
                  <a:pt x="2847403" y="103608"/>
                </a:cubicBezTo>
                <a:cubicBezTo>
                  <a:pt x="2852470" y="100049"/>
                  <a:pt x="2857417" y="96158"/>
                  <a:pt x="2862243" y="91935"/>
                </a:cubicBezTo>
                <a:cubicBezTo>
                  <a:pt x="2867069" y="87712"/>
                  <a:pt x="2871653" y="83248"/>
                  <a:pt x="2875997" y="78543"/>
                </a:cubicBezTo>
                <a:cubicBezTo>
                  <a:pt x="2880341" y="73838"/>
                  <a:pt x="2884261" y="68891"/>
                  <a:pt x="2887761" y="63703"/>
                </a:cubicBezTo>
                <a:lnTo>
                  <a:pt x="2840526" y="63703"/>
                </a:lnTo>
                <a:lnTo>
                  <a:pt x="2840526" y="51578"/>
                </a:lnTo>
                <a:lnTo>
                  <a:pt x="2898257" y="51578"/>
                </a:lnTo>
                <a:close/>
                <a:moveTo>
                  <a:pt x="794461" y="24974"/>
                </a:moveTo>
                <a:lnTo>
                  <a:pt x="793737" y="44339"/>
                </a:lnTo>
                <a:lnTo>
                  <a:pt x="817988" y="44339"/>
                </a:lnTo>
                <a:lnTo>
                  <a:pt x="817988" y="24974"/>
                </a:lnTo>
                <a:close/>
                <a:moveTo>
                  <a:pt x="3580761" y="24612"/>
                </a:moveTo>
                <a:lnTo>
                  <a:pt x="3580761" y="44882"/>
                </a:lnTo>
                <a:lnTo>
                  <a:pt x="3668172" y="44882"/>
                </a:lnTo>
                <a:lnTo>
                  <a:pt x="3668172" y="24612"/>
                </a:lnTo>
                <a:close/>
                <a:moveTo>
                  <a:pt x="96821" y="24612"/>
                </a:moveTo>
                <a:lnTo>
                  <a:pt x="155819" y="24612"/>
                </a:lnTo>
                <a:lnTo>
                  <a:pt x="155819" y="164144"/>
                </a:lnTo>
                <a:lnTo>
                  <a:pt x="142246" y="164144"/>
                </a:lnTo>
                <a:lnTo>
                  <a:pt x="142246" y="149123"/>
                </a:lnTo>
                <a:lnTo>
                  <a:pt x="110213" y="149123"/>
                </a:lnTo>
                <a:lnTo>
                  <a:pt x="110213" y="164144"/>
                </a:lnTo>
                <a:lnTo>
                  <a:pt x="96821" y="164144"/>
                </a:lnTo>
                <a:close/>
                <a:moveTo>
                  <a:pt x="2830029" y="24431"/>
                </a:moveTo>
                <a:lnTo>
                  <a:pt x="2830029" y="145323"/>
                </a:lnTo>
                <a:lnTo>
                  <a:pt x="2941148" y="145323"/>
                </a:lnTo>
                <a:lnTo>
                  <a:pt x="2941148" y="24431"/>
                </a:lnTo>
                <a:close/>
                <a:moveTo>
                  <a:pt x="4343009" y="21898"/>
                </a:moveTo>
                <a:cubicBezTo>
                  <a:pt x="4348800" y="21898"/>
                  <a:pt x="4354199" y="22742"/>
                  <a:pt x="4359206" y="24431"/>
                </a:cubicBezTo>
                <a:cubicBezTo>
                  <a:pt x="4364213" y="26120"/>
                  <a:pt x="4368587" y="28956"/>
                  <a:pt x="4372327" y="32937"/>
                </a:cubicBezTo>
                <a:cubicBezTo>
                  <a:pt x="4376067" y="36919"/>
                  <a:pt x="4379023" y="42167"/>
                  <a:pt x="4381195" y="48682"/>
                </a:cubicBezTo>
                <a:cubicBezTo>
                  <a:pt x="4383367" y="55197"/>
                  <a:pt x="4384453" y="63281"/>
                  <a:pt x="4384453" y="72933"/>
                </a:cubicBezTo>
                <a:cubicBezTo>
                  <a:pt x="4384453" y="84636"/>
                  <a:pt x="4383185" y="95313"/>
                  <a:pt x="4380651" y="104965"/>
                </a:cubicBezTo>
                <a:cubicBezTo>
                  <a:pt x="4378118" y="114617"/>
                  <a:pt x="4374137" y="122882"/>
                  <a:pt x="4368707" y="129759"/>
                </a:cubicBezTo>
                <a:cubicBezTo>
                  <a:pt x="4363278" y="136636"/>
                  <a:pt x="4356341" y="141975"/>
                  <a:pt x="4347895" y="145775"/>
                </a:cubicBezTo>
                <a:cubicBezTo>
                  <a:pt x="4339450" y="149576"/>
                  <a:pt x="4329315" y="151476"/>
                  <a:pt x="4317491" y="151476"/>
                </a:cubicBezTo>
                <a:lnTo>
                  <a:pt x="4317673" y="137903"/>
                </a:lnTo>
                <a:cubicBezTo>
                  <a:pt x="4325635" y="137903"/>
                  <a:pt x="4332603" y="136817"/>
                  <a:pt x="4338575" y="134645"/>
                </a:cubicBezTo>
                <a:cubicBezTo>
                  <a:pt x="4344547" y="132473"/>
                  <a:pt x="4349615" y="129457"/>
                  <a:pt x="4353777" y="125596"/>
                </a:cubicBezTo>
                <a:cubicBezTo>
                  <a:pt x="4357939" y="121736"/>
                  <a:pt x="4361197" y="117211"/>
                  <a:pt x="4363549" y="112023"/>
                </a:cubicBezTo>
                <a:cubicBezTo>
                  <a:pt x="4365902" y="106835"/>
                  <a:pt x="4367381" y="101225"/>
                  <a:pt x="4367983" y="95193"/>
                </a:cubicBezTo>
                <a:lnTo>
                  <a:pt x="4367259" y="95193"/>
                </a:lnTo>
                <a:cubicBezTo>
                  <a:pt x="4364967" y="97726"/>
                  <a:pt x="4361469" y="100079"/>
                  <a:pt x="4356763" y="102251"/>
                </a:cubicBezTo>
                <a:cubicBezTo>
                  <a:pt x="4352057" y="104422"/>
                  <a:pt x="4346629" y="105508"/>
                  <a:pt x="4340475" y="105508"/>
                </a:cubicBezTo>
                <a:cubicBezTo>
                  <a:pt x="4334684" y="105508"/>
                  <a:pt x="4329405" y="104724"/>
                  <a:pt x="4324640" y="103156"/>
                </a:cubicBezTo>
                <a:cubicBezTo>
                  <a:pt x="4319874" y="101587"/>
                  <a:pt x="4315833" y="99204"/>
                  <a:pt x="4312515" y="96007"/>
                </a:cubicBezTo>
                <a:cubicBezTo>
                  <a:pt x="4309197" y="92810"/>
                  <a:pt x="4306603" y="88708"/>
                  <a:pt x="4304733" y="83701"/>
                </a:cubicBezTo>
                <a:cubicBezTo>
                  <a:pt x="4302863" y="78694"/>
                  <a:pt x="4301927" y="72752"/>
                  <a:pt x="4301927" y="65875"/>
                </a:cubicBezTo>
                <a:cubicBezTo>
                  <a:pt x="4301927" y="59722"/>
                  <a:pt x="4302742" y="53960"/>
                  <a:pt x="4304371" y="48592"/>
                </a:cubicBezTo>
                <a:cubicBezTo>
                  <a:pt x="4305999" y="43223"/>
                  <a:pt x="4308503" y="38578"/>
                  <a:pt x="4311881" y="34656"/>
                </a:cubicBezTo>
                <a:cubicBezTo>
                  <a:pt x="4315259" y="30735"/>
                  <a:pt x="4319543" y="27629"/>
                  <a:pt x="4324731" y="25336"/>
                </a:cubicBezTo>
                <a:cubicBezTo>
                  <a:pt x="4329919" y="23044"/>
                  <a:pt x="4336011" y="21898"/>
                  <a:pt x="4343009" y="21898"/>
                </a:cubicBezTo>
                <a:close/>
                <a:moveTo>
                  <a:pt x="2327233" y="21717"/>
                </a:moveTo>
                <a:lnTo>
                  <a:pt x="2393108" y="21717"/>
                </a:lnTo>
                <a:lnTo>
                  <a:pt x="2393108" y="161972"/>
                </a:lnTo>
                <a:lnTo>
                  <a:pt x="2379897" y="161972"/>
                </a:lnTo>
                <a:lnTo>
                  <a:pt x="2379897" y="148037"/>
                </a:lnTo>
                <a:lnTo>
                  <a:pt x="2340445" y="148037"/>
                </a:lnTo>
                <a:lnTo>
                  <a:pt x="2340445" y="163058"/>
                </a:lnTo>
                <a:lnTo>
                  <a:pt x="2327233" y="163058"/>
                </a:lnTo>
                <a:close/>
                <a:moveTo>
                  <a:pt x="3740133" y="16830"/>
                </a:moveTo>
                <a:lnTo>
                  <a:pt x="3897220" y="16830"/>
                </a:lnTo>
                <a:lnTo>
                  <a:pt x="3897220" y="30404"/>
                </a:lnTo>
                <a:lnTo>
                  <a:pt x="3821573" y="30404"/>
                </a:lnTo>
                <a:lnTo>
                  <a:pt x="3821573" y="166497"/>
                </a:lnTo>
                <a:lnTo>
                  <a:pt x="3807094" y="166497"/>
                </a:lnTo>
                <a:lnTo>
                  <a:pt x="3807094" y="30404"/>
                </a:lnTo>
                <a:lnTo>
                  <a:pt x="3740133" y="30404"/>
                </a:lnTo>
                <a:close/>
                <a:moveTo>
                  <a:pt x="2071515" y="16649"/>
                </a:moveTo>
                <a:lnTo>
                  <a:pt x="2084003" y="17011"/>
                </a:lnTo>
                <a:lnTo>
                  <a:pt x="2084003" y="125234"/>
                </a:lnTo>
                <a:lnTo>
                  <a:pt x="2071515" y="125234"/>
                </a:lnTo>
                <a:close/>
                <a:moveTo>
                  <a:pt x="3007680" y="15202"/>
                </a:moveTo>
                <a:lnTo>
                  <a:pt x="3063239" y="15202"/>
                </a:lnTo>
                <a:lnTo>
                  <a:pt x="3063239" y="28413"/>
                </a:lnTo>
                <a:cubicBezTo>
                  <a:pt x="3061068" y="35049"/>
                  <a:pt x="3058775" y="41564"/>
                  <a:pt x="3056363" y="47958"/>
                </a:cubicBezTo>
                <a:cubicBezTo>
                  <a:pt x="3053949" y="54353"/>
                  <a:pt x="3051174" y="60566"/>
                  <a:pt x="3048037" y="66599"/>
                </a:cubicBezTo>
                <a:cubicBezTo>
                  <a:pt x="3053829" y="73476"/>
                  <a:pt x="3057961" y="80081"/>
                  <a:pt x="3060434" y="86415"/>
                </a:cubicBezTo>
                <a:cubicBezTo>
                  <a:pt x="3062908" y="92749"/>
                  <a:pt x="3064145" y="99053"/>
                  <a:pt x="3064145" y="105327"/>
                </a:cubicBezTo>
                <a:cubicBezTo>
                  <a:pt x="3064145" y="110153"/>
                  <a:pt x="3063692" y="114195"/>
                  <a:pt x="3062787" y="117453"/>
                </a:cubicBezTo>
                <a:cubicBezTo>
                  <a:pt x="3061882" y="120710"/>
                  <a:pt x="3060434" y="123364"/>
                  <a:pt x="3058444" y="125415"/>
                </a:cubicBezTo>
                <a:cubicBezTo>
                  <a:pt x="3056453" y="127466"/>
                  <a:pt x="3053919" y="129035"/>
                  <a:pt x="3050843" y="130121"/>
                </a:cubicBezTo>
                <a:cubicBezTo>
                  <a:pt x="3047766" y="131207"/>
                  <a:pt x="3044056" y="131991"/>
                  <a:pt x="3039713" y="132473"/>
                </a:cubicBezTo>
                <a:lnTo>
                  <a:pt x="3031750" y="133378"/>
                </a:lnTo>
                <a:lnTo>
                  <a:pt x="3027587" y="120529"/>
                </a:lnTo>
                <a:lnTo>
                  <a:pt x="3038446" y="119805"/>
                </a:lnTo>
                <a:cubicBezTo>
                  <a:pt x="3041100" y="119564"/>
                  <a:pt x="3043302" y="119142"/>
                  <a:pt x="3045051" y="118538"/>
                </a:cubicBezTo>
                <a:cubicBezTo>
                  <a:pt x="3046801" y="117935"/>
                  <a:pt x="3048128" y="117030"/>
                  <a:pt x="3049033" y="115824"/>
                </a:cubicBezTo>
                <a:cubicBezTo>
                  <a:pt x="3049938" y="114617"/>
                  <a:pt x="3050571" y="113049"/>
                  <a:pt x="3050933" y="111118"/>
                </a:cubicBezTo>
                <a:cubicBezTo>
                  <a:pt x="3051295" y="109188"/>
                  <a:pt x="3051476" y="106775"/>
                  <a:pt x="3051476" y="103879"/>
                </a:cubicBezTo>
                <a:cubicBezTo>
                  <a:pt x="3051476" y="99174"/>
                  <a:pt x="3050149" y="93775"/>
                  <a:pt x="3047495" y="87682"/>
                </a:cubicBezTo>
                <a:cubicBezTo>
                  <a:pt x="3044841" y="81589"/>
                  <a:pt x="3040437" y="75285"/>
                  <a:pt x="3034283" y="68770"/>
                </a:cubicBezTo>
                <a:cubicBezTo>
                  <a:pt x="3037421" y="62376"/>
                  <a:pt x="3040225" y="55800"/>
                  <a:pt x="3042699" y="49044"/>
                </a:cubicBezTo>
                <a:cubicBezTo>
                  <a:pt x="3045172" y="42288"/>
                  <a:pt x="3047495" y="35411"/>
                  <a:pt x="3049666" y="28413"/>
                </a:cubicBezTo>
                <a:lnTo>
                  <a:pt x="3020348" y="28413"/>
                </a:lnTo>
                <a:lnTo>
                  <a:pt x="3020348" y="169030"/>
                </a:lnTo>
                <a:lnTo>
                  <a:pt x="3007680" y="169030"/>
                </a:lnTo>
                <a:close/>
                <a:moveTo>
                  <a:pt x="2123455" y="14659"/>
                </a:moveTo>
                <a:lnTo>
                  <a:pt x="2221001" y="14659"/>
                </a:lnTo>
                <a:lnTo>
                  <a:pt x="2221001" y="26784"/>
                </a:lnTo>
                <a:lnTo>
                  <a:pt x="2176119" y="26784"/>
                </a:lnTo>
                <a:lnTo>
                  <a:pt x="2176119" y="51397"/>
                </a:lnTo>
                <a:lnTo>
                  <a:pt x="2212133" y="51397"/>
                </a:lnTo>
                <a:lnTo>
                  <a:pt x="2212133" y="123244"/>
                </a:lnTo>
                <a:cubicBezTo>
                  <a:pt x="2212133" y="126863"/>
                  <a:pt x="2211861" y="129789"/>
                  <a:pt x="2211319" y="132021"/>
                </a:cubicBezTo>
                <a:cubicBezTo>
                  <a:pt x="2210776" y="134253"/>
                  <a:pt x="2209841" y="136063"/>
                  <a:pt x="2208513" y="137450"/>
                </a:cubicBezTo>
                <a:cubicBezTo>
                  <a:pt x="2207187" y="138838"/>
                  <a:pt x="2205377" y="139893"/>
                  <a:pt x="2203085" y="140617"/>
                </a:cubicBezTo>
                <a:cubicBezTo>
                  <a:pt x="2200792" y="141341"/>
                  <a:pt x="2197897" y="141884"/>
                  <a:pt x="2194397" y="142246"/>
                </a:cubicBezTo>
                <a:lnTo>
                  <a:pt x="2186435" y="143151"/>
                </a:lnTo>
                <a:lnTo>
                  <a:pt x="2182453" y="129940"/>
                </a:lnTo>
                <a:lnTo>
                  <a:pt x="2190416" y="129216"/>
                </a:lnTo>
                <a:cubicBezTo>
                  <a:pt x="2192467" y="129095"/>
                  <a:pt x="2194096" y="128854"/>
                  <a:pt x="2195303" y="128492"/>
                </a:cubicBezTo>
                <a:cubicBezTo>
                  <a:pt x="2196509" y="128130"/>
                  <a:pt x="2197444" y="127587"/>
                  <a:pt x="2198107" y="126863"/>
                </a:cubicBezTo>
                <a:cubicBezTo>
                  <a:pt x="2198771" y="126139"/>
                  <a:pt x="2199193" y="125084"/>
                  <a:pt x="2199374" y="123696"/>
                </a:cubicBezTo>
                <a:cubicBezTo>
                  <a:pt x="2199555" y="122309"/>
                  <a:pt x="2199646" y="120529"/>
                  <a:pt x="2199646" y="118357"/>
                </a:cubicBezTo>
                <a:lnTo>
                  <a:pt x="2199646" y="64065"/>
                </a:lnTo>
                <a:lnTo>
                  <a:pt x="2176119" y="64065"/>
                </a:lnTo>
                <a:lnTo>
                  <a:pt x="2176119" y="166678"/>
                </a:lnTo>
                <a:lnTo>
                  <a:pt x="2163632" y="166678"/>
                </a:lnTo>
                <a:lnTo>
                  <a:pt x="2163632" y="64065"/>
                </a:lnTo>
                <a:lnTo>
                  <a:pt x="2141915" y="64065"/>
                </a:lnTo>
                <a:lnTo>
                  <a:pt x="2141915" y="141522"/>
                </a:lnTo>
                <a:lnTo>
                  <a:pt x="2129427" y="141522"/>
                </a:lnTo>
                <a:lnTo>
                  <a:pt x="2129427" y="51397"/>
                </a:lnTo>
                <a:lnTo>
                  <a:pt x="2163632" y="51397"/>
                </a:lnTo>
                <a:lnTo>
                  <a:pt x="2163632" y="26784"/>
                </a:lnTo>
                <a:lnTo>
                  <a:pt x="2123455" y="26784"/>
                </a:lnTo>
                <a:close/>
                <a:moveTo>
                  <a:pt x="762247" y="13392"/>
                </a:moveTo>
                <a:lnTo>
                  <a:pt x="829570" y="13392"/>
                </a:lnTo>
                <a:lnTo>
                  <a:pt x="829570" y="44339"/>
                </a:lnTo>
                <a:lnTo>
                  <a:pt x="839705" y="44339"/>
                </a:lnTo>
                <a:lnTo>
                  <a:pt x="839705" y="56102"/>
                </a:lnTo>
                <a:lnTo>
                  <a:pt x="829570" y="56102"/>
                </a:lnTo>
                <a:lnTo>
                  <a:pt x="829570" y="87049"/>
                </a:lnTo>
                <a:lnTo>
                  <a:pt x="788308" y="87049"/>
                </a:lnTo>
                <a:cubicBezTo>
                  <a:pt x="786739" y="93081"/>
                  <a:pt x="784749" y="98933"/>
                  <a:pt x="782336" y="104603"/>
                </a:cubicBezTo>
                <a:lnTo>
                  <a:pt x="831199" y="104603"/>
                </a:lnTo>
                <a:lnTo>
                  <a:pt x="831199" y="157448"/>
                </a:lnTo>
                <a:lnTo>
                  <a:pt x="776182" y="157448"/>
                </a:lnTo>
                <a:lnTo>
                  <a:pt x="776182" y="116910"/>
                </a:lnTo>
                <a:cubicBezTo>
                  <a:pt x="774131" y="120529"/>
                  <a:pt x="771869" y="124239"/>
                  <a:pt x="769396" y="128040"/>
                </a:cubicBezTo>
                <a:cubicBezTo>
                  <a:pt x="766922" y="131840"/>
                  <a:pt x="764178" y="135791"/>
                  <a:pt x="761161" y="139893"/>
                </a:cubicBezTo>
                <a:lnTo>
                  <a:pt x="751389" y="131569"/>
                </a:lnTo>
                <a:cubicBezTo>
                  <a:pt x="756697" y="124933"/>
                  <a:pt x="761342" y="118026"/>
                  <a:pt x="765324" y="110847"/>
                </a:cubicBezTo>
                <a:cubicBezTo>
                  <a:pt x="769305" y="103668"/>
                  <a:pt x="772563" y="95736"/>
                  <a:pt x="775096" y="87049"/>
                </a:cubicBezTo>
                <a:lnTo>
                  <a:pt x="761342" y="87049"/>
                </a:lnTo>
                <a:lnTo>
                  <a:pt x="761342" y="75104"/>
                </a:lnTo>
                <a:lnTo>
                  <a:pt x="777992" y="75104"/>
                </a:lnTo>
                <a:cubicBezTo>
                  <a:pt x="779199" y="69193"/>
                  <a:pt x="780104" y="62858"/>
                  <a:pt x="780707" y="56102"/>
                </a:cubicBezTo>
                <a:lnTo>
                  <a:pt x="758085" y="56102"/>
                </a:lnTo>
                <a:lnTo>
                  <a:pt x="758085" y="44339"/>
                </a:lnTo>
                <a:lnTo>
                  <a:pt x="781250" y="44339"/>
                </a:lnTo>
                <a:cubicBezTo>
                  <a:pt x="781491" y="40116"/>
                  <a:pt x="781672" y="36346"/>
                  <a:pt x="781793" y="33028"/>
                </a:cubicBezTo>
                <a:cubicBezTo>
                  <a:pt x="781913" y="29710"/>
                  <a:pt x="782034" y="27025"/>
                  <a:pt x="782154" y="24974"/>
                </a:cubicBezTo>
                <a:lnTo>
                  <a:pt x="762247" y="24974"/>
                </a:lnTo>
                <a:close/>
                <a:moveTo>
                  <a:pt x="3567188" y="12306"/>
                </a:moveTo>
                <a:lnTo>
                  <a:pt x="3682107" y="12306"/>
                </a:lnTo>
                <a:lnTo>
                  <a:pt x="3682107" y="57188"/>
                </a:lnTo>
                <a:lnTo>
                  <a:pt x="3580761" y="57188"/>
                </a:lnTo>
                <a:lnTo>
                  <a:pt x="3580761" y="66056"/>
                </a:lnTo>
                <a:cubicBezTo>
                  <a:pt x="3580761" y="68589"/>
                  <a:pt x="3580942" y="70640"/>
                  <a:pt x="3581304" y="72209"/>
                </a:cubicBezTo>
                <a:cubicBezTo>
                  <a:pt x="3581666" y="73777"/>
                  <a:pt x="3582390" y="74984"/>
                  <a:pt x="3583476" y="75828"/>
                </a:cubicBezTo>
                <a:cubicBezTo>
                  <a:pt x="3584561" y="76673"/>
                  <a:pt x="3586040" y="77276"/>
                  <a:pt x="3587909" y="77638"/>
                </a:cubicBezTo>
                <a:cubicBezTo>
                  <a:pt x="3589780" y="78000"/>
                  <a:pt x="3592283" y="78241"/>
                  <a:pt x="3595420" y="78362"/>
                </a:cubicBezTo>
                <a:cubicBezTo>
                  <a:pt x="3618947" y="79327"/>
                  <a:pt x="3642474" y="79327"/>
                  <a:pt x="3666000" y="78362"/>
                </a:cubicBezTo>
                <a:cubicBezTo>
                  <a:pt x="3671912" y="78121"/>
                  <a:pt x="3676015" y="77638"/>
                  <a:pt x="3678307" y="76914"/>
                </a:cubicBezTo>
                <a:cubicBezTo>
                  <a:pt x="3680599" y="76190"/>
                  <a:pt x="3681987" y="75044"/>
                  <a:pt x="3682469" y="73476"/>
                </a:cubicBezTo>
                <a:cubicBezTo>
                  <a:pt x="3683073" y="71787"/>
                  <a:pt x="3683555" y="69947"/>
                  <a:pt x="3683917" y="67956"/>
                </a:cubicBezTo>
                <a:cubicBezTo>
                  <a:pt x="3684279" y="65965"/>
                  <a:pt x="3684581" y="64005"/>
                  <a:pt x="3684822" y="62074"/>
                </a:cubicBezTo>
                <a:lnTo>
                  <a:pt x="3699300" y="68951"/>
                </a:lnTo>
                <a:cubicBezTo>
                  <a:pt x="3698817" y="71726"/>
                  <a:pt x="3698335" y="74019"/>
                  <a:pt x="3697852" y="75828"/>
                </a:cubicBezTo>
                <a:cubicBezTo>
                  <a:pt x="3697369" y="77638"/>
                  <a:pt x="3696706" y="79749"/>
                  <a:pt x="3695861" y="82162"/>
                </a:cubicBezTo>
                <a:cubicBezTo>
                  <a:pt x="3695499" y="83369"/>
                  <a:pt x="3694836" y="84455"/>
                  <a:pt x="3693871" y="85420"/>
                </a:cubicBezTo>
                <a:cubicBezTo>
                  <a:pt x="3692905" y="86385"/>
                  <a:pt x="3691518" y="87260"/>
                  <a:pt x="3689708" y="88044"/>
                </a:cubicBezTo>
                <a:cubicBezTo>
                  <a:pt x="3687898" y="88828"/>
                  <a:pt x="3685545" y="89462"/>
                  <a:pt x="3682650" y="89944"/>
                </a:cubicBezTo>
                <a:cubicBezTo>
                  <a:pt x="3679755" y="90427"/>
                  <a:pt x="3676195" y="90729"/>
                  <a:pt x="3671973" y="90849"/>
                </a:cubicBezTo>
                <a:cubicBezTo>
                  <a:pt x="3645068" y="91814"/>
                  <a:pt x="3618223" y="91814"/>
                  <a:pt x="3591439" y="90849"/>
                </a:cubicBezTo>
                <a:cubicBezTo>
                  <a:pt x="3586854" y="90729"/>
                  <a:pt x="3582993" y="90336"/>
                  <a:pt x="3579856" y="89673"/>
                </a:cubicBezTo>
                <a:cubicBezTo>
                  <a:pt x="3576719" y="89009"/>
                  <a:pt x="3574216" y="87863"/>
                  <a:pt x="3572346" y="86234"/>
                </a:cubicBezTo>
                <a:cubicBezTo>
                  <a:pt x="3570476" y="84606"/>
                  <a:pt x="3569149" y="82404"/>
                  <a:pt x="3568364" y="79629"/>
                </a:cubicBezTo>
                <a:cubicBezTo>
                  <a:pt x="3567580" y="76854"/>
                  <a:pt x="3567188" y="73295"/>
                  <a:pt x="3567188" y="68951"/>
                </a:cubicBezTo>
                <a:close/>
                <a:moveTo>
                  <a:pt x="2816275" y="12306"/>
                </a:moveTo>
                <a:lnTo>
                  <a:pt x="2955083" y="12306"/>
                </a:lnTo>
                <a:lnTo>
                  <a:pt x="2955083" y="167764"/>
                </a:lnTo>
                <a:lnTo>
                  <a:pt x="2941148" y="167764"/>
                </a:lnTo>
                <a:lnTo>
                  <a:pt x="2941148" y="157448"/>
                </a:lnTo>
                <a:lnTo>
                  <a:pt x="2830029" y="157448"/>
                </a:lnTo>
                <a:lnTo>
                  <a:pt x="2830029" y="167764"/>
                </a:lnTo>
                <a:lnTo>
                  <a:pt x="2816275" y="167764"/>
                </a:lnTo>
                <a:close/>
                <a:moveTo>
                  <a:pt x="405069" y="9229"/>
                </a:moveTo>
                <a:cubicBezTo>
                  <a:pt x="406758" y="11039"/>
                  <a:pt x="408568" y="13060"/>
                  <a:pt x="410499" y="15292"/>
                </a:cubicBezTo>
                <a:cubicBezTo>
                  <a:pt x="412429" y="17524"/>
                  <a:pt x="414359" y="19847"/>
                  <a:pt x="416290" y="22260"/>
                </a:cubicBezTo>
                <a:cubicBezTo>
                  <a:pt x="418220" y="24673"/>
                  <a:pt x="420090" y="27116"/>
                  <a:pt x="421900" y="29589"/>
                </a:cubicBezTo>
                <a:cubicBezTo>
                  <a:pt x="423710" y="32062"/>
                  <a:pt x="425459" y="34445"/>
                  <a:pt x="427148" y="36738"/>
                </a:cubicBezTo>
                <a:lnTo>
                  <a:pt x="417195" y="46872"/>
                </a:lnTo>
                <a:cubicBezTo>
                  <a:pt x="415506" y="44459"/>
                  <a:pt x="413666" y="41835"/>
                  <a:pt x="411675" y="39000"/>
                </a:cubicBezTo>
                <a:cubicBezTo>
                  <a:pt x="409684" y="36165"/>
                  <a:pt x="407663" y="33390"/>
                  <a:pt x="405612" y="30675"/>
                </a:cubicBezTo>
                <a:cubicBezTo>
                  <a:pt x="403561" y="27960"/>
                  <a:pt x="401510" y="25397"/>
                  <a:pt x="399459" y="22984"/>
                </a:cubicBezTo>
                <a:cubicBezTo>
                  <a:pt x="397408" y="20571"/>
                  <a:pt x="395598" y="18580"/>
                  <a:pt x="394030" y="17011"/>
                </a:cubicBezTo>
                <a:close/>
                <a:moveTo>
                  <a:pt x="250764" y="8868"/>
                </a:moveTo>
                <a:cubicBezTo>
                  <a:pt x="255228" y="11642"/>
                  <a:pt x="259150" y="14417"/>
                  <a:pt x="262528" y="17192"/>
                </a:cubicBezTo>
                <a:cubicBezTo>
                  <a:pt x="265906" y="19967"/>
                  <a:pt x="269013" y="23285"/>
                  <a:pt x="271848" y="27146"/>
                </a:cubicBezTo>
                <a:cubicBezTo>
                  <a:pt x="274683" y="31007"/>
                  <a:pt x="277458" y="35682"/>
                  <a:pt x="280173" y="41172"/>
                </a:cubicBezTo>
                <a:cubicBezTo>
                  <a:pt x="282887" y="46661"/>
                  <a:pt x="285813" y="53568"/>
                  <a:pt x="288950" y="61893"/>
                </a:cubicBezTo>
                <a:cubicBezTo>
                  <a:pt x="292208" y="70459"/>
                  <a:pt x="296129" y="78995"/>
                  <a:pt x="300713" y="87501"/>
                </a:cubicBezTo>
                <a:cubicBezTo>
                  <a:pt x="305298" y="96007"/>
                  <a:pt x="310486" y="104211"/>
                  <a:pt x="316277" y="112114"/>
                </a:cubicBezTo>
                <a:cubicBezTo>
                  <a:pt x="322069" y="120016"/>
                  <a:pt x="328372" y="127497"/>
                  <a:pt x="335189" y="134555"/>
                </a:cubicBezTo>
                <a:cubicBezTo>
                  <a:pt x="342006" y="141613"/>
                  <a:pt x="349275" y="147856"/>
                  <a:pt x="356997" y="153286"/>
                </a:cubicBezTo>
                <a:lnTo>
                  <a:pt x="346319" y="165411"/>
                </a:lnTo>
                <a:cubicBezTo>
                  <a:pt x="337994" y="159137"/>
                  <a:pt x="330454" y="152381"/>
                  <a:pt x="323697" y="145142"/>
                </a:cubicBezTo>
                <a:cubicBezTo>
                  <a:pt x="316941" y="137903"/>
                  <a:pt x="310758" y="130121"/>
                  <a:pt x="305147" y="121796"/>
                </a:cubicBezTo>
                <a:cubicBezTo>
                  <a:pt x="299537" y="113471"/>
                  <a:pt x="294409" y="104603"/>
                  <a:pt x="289764" y="95193"/>
                </a:cubicBezTo>
                <a:cubicBezTo>
                  <a:pt x="285119" y="85782"/>
                  <a:pt x="280686" y="75768"/>
                  <a:pt x="276463" y="65151"/>
                </a:cubicBezTo>
                <a:cubicBezTo>
                  <a:pt x="270310" y="83852"/>
                  <a:pt x="261201" y="101708"/>
                  <a:pt x="249136" y="118719"/>
                </a:cubicBezTo>
                <a:cubicBezTo>
                  <a:pt x="237071" y="135731"/>
                  <a:pt x="222291" y="150873"/>
                  <a:pt x="204797" y="164144"/>
                </a:cubicBezTo>
                <a:lnTo>
                  <a:pt x="194481" y="153286"/>
                </a:lnTo>
                <a:cubicBezTo>
                  <a:pt x="214026" y="138687"/>
                  <a:pt x="229922" y="121947"/>
                  <a:pt x="242168" y="103065"/>
                </a:cubicBezTo>
                <a:cubicBezTo>
                  <a:pt x="254414" y="84183"/>
                  <a:pt x="262829" y="64668"/>
                  <a:pt x="267414" y="44520"/>
                </a:cubicBezTo>
                <a:cubicBezTo>
                  <a:pt x="265966" y="41865"/>
                  <a:pt x="264428" y="39422"/>
                  <a:pt x="262799" y="37190"/>
                </a:cubicBezTo>
                <a:cubicBezTo>
                  <a:pt x="261170" y="34958"/>
                  <a:pt x="259361" y="32847"/>
                  <a:pt x="257370" y="30856"/>
                </a:cubicBezTo>
                <a:cubicBezTo>
                  <a:pt x="255379" y="28865"/>
                  <a:pt x="253147" y="26905"/>
                  <a:pt x="250674" y="24974"/>
                </a:cubicBezTo>
                <a:cubicBezTo>
                  <a:pt x="248201" y="23044"/>
                  <a:pt x="245395" y="20993"/>
                  <a:pt x="242259" y="18821"/>
                </a:cubicBezTo>
                <a:close/>
                <a:moveTo>
                  <a:pt x="1078772" y="8687"/>
                </a:moveTo>
                <a:lnTo>
                  <a:pt x="1082211" y="22079"/>
                </a:lnTo>
                <a:cubicBezTo>
                  <a:pt x="1073283" y="23406"/>
                  <a:pt x="1064083" y="24612"/>
                  <a:pt x="1054612" y="25698"/>
                </a:cubicBezTo>
                <a:cubicBezTo>
                  <a:pt x="1045141" y="26784"/>
                  <a:pt x="1035700" y="27689"/>
                  <a:pt x="1026290" y="28413"/>
                </a:cubicBezTo>
                <a:cubicBezTo>
                  <a:pt x="1016879" y="29137"/>
                  <a:pt x="1007710" y="29740"/>
                  <a:pt x="998782" y="30223"/>
                </a:cubicBezTo>
                <a:cubicBezTo>
                  <a:pt x="989854" y="30705"/>
                  <a:pt x="981408" y="31067"/>
                  <a:pt x="973445" y="31308"/>
                </a:cubicBezTo>
                <a:lnTo>
                  <a:pt x="973445" y="55921"/>
                </a:lnTo>
                <a:lnTo>
                  <a:pt x="1095784" y="55921"/>
                </a:lnTo>
                <a:lnTo>
                  <a:pt x="1095784" y="68408"/>
                </a:lnTo>
                <a:lnTo>
                  <a:pt x="973445" y="68408"/>
                </a:lnTo>
                <a:cubicBezTo>
                  <a:pt x="973445" y="79146"/>
                  <a:pt x="972932" y="88647"/>
                  <a:pt x="971907" y="96912"/>
                </a:cubicBezTo>
                <a:cubicBezTo>
                  <a:pt x="970881" y="105176"/>
                  <a:pt x="969253" y="112928"/>
                  <a:pt x="967020" y="120167"/>
                </a:cubicBezTo>
                <a:cubicBezTo>
                  <a:pt x="964788" y="127406"/>
                  <a:pt x="961893" y="134464"/>
                  <a:pt x="958334" y="141341"/>
                </a:cubicBezTo>
                <a:cubicBezTo>
                  <a:pt x="954775" y="148218"/>
                  <a:pt x="950401" y="155518"/>
                  <a:pt x="945213" y="163239"/>
                </a:cubicBezTo>
                <a:lnTo>
                  <a:pt x="933993" y="157448"/>
                </a:lnTo>
                <a:cubicBezTo>
                  <a:pt x="939060" y="150088"/>
                  <a:pt x="943313" y="143151"/>
                  <a:pt x="946751" y="136636"/>
                </a:cubicBezTo>
                <a:cubicBezTo>
                  <a:pt x="950190" y="130121"/>
                  <a:pt x="952904" y="123304"/>
                  <a:pt x="954895" y="116186"/>
                </a:cubicBezTo>
                <a:cubicBezTo>
                  <a:pt x="956886" y="109067"/>
                  <a:pt x="958304" y="101285"/>
                  <a:pt x="959148" y="92840"/>
                </a:cubicBezTo>
                <a:cubicBezTo>
                  <a:pt x="959993" y="84394"/>
                  <a:pt x="960415" y="74561"/>
                  <a:pt x="960415" y="63341"/>
                </a:cubicBezTo>
                <a:lnTo>
                  <a:pt x="960415" y="18459"/>
                </a:lnTo>
                <a:cubicBezTo>
                  <a:pt x="979598" y="18218"/>
                  <a:pt x="999144" y="17373"/>
                  <a:pt x="1019051" y="15926"/>
                </a:cubicBezTo>
                <a:cubicBezTo>
                  <a:pt x="1038958" y="14478"/>
                  <a:pt x="1058865" y="12065"/>
                  <a:pt x="1078772" y="8687"/>
                </a:cubicBezTo>
                <a:close/>
                <a:moveTo>
                  <a:pt x="2314203" y="7963"/>
                </a:moveTo>
                <a:lnTo>
                  <a:pt x="2316737" y="20450"/>
                </a:lnTo>
                <a:cubicBezTo>
                  <a:pt x="2312997" y="21536"/>
                  <a:pt x="2308774" y="22622"/>
                  <a:pt x="2304069" y="23707"/>
                </a:cubicBezTo>
                <a:cubicBezTo>
                  <a:pt x="2299363" y="24793"/>
                  <a:pt x="2294477" y="25819"/>
                  <a:pt x="2289409" y="26784"/>
                </a:cubicBezTo>
                <a:lnTo>
                  <a:pt x="2289409" y="53206"/>
                </a:lnTo>
                <a:lnTo>
                  <a:pt x="2320175" y="53206"/>
                </a:lnTo>
                <a:lnTo>
                  <a:pt x="2320175" y="66418"/>
                </a:lnTo>
                <a:lnTo>
                  <a:pt x="2289409" y="66418"/>
                </a:lnTo>
                <a:lnTo>
                  <a:pt x="2289409" y="85420"/>
                </a:lnTo>
                <a:lnTo>
                  <a:pt x="2294839" y="80172"/>
                </a:lnTo>
                <a:cubicBezTo>
                  <a:pt x="2296649" y="81740"/>
                  <a:pt x="2298820" y="83761"/>
                  <a:pt x="2301354" y="86234"/>
                </a:cubicBezTo>
                <a:cubicBezTo>
                  <a:pt x="2303887" y="88708"/>
                  <a:pt x="2306451" y="91302"/>
                  <a:pt x="2309045" y="94016"/>
                </a:cubicBezTo>
                <a:cubicBezTo>
                  <a:pt x="2311639" y="96731"/>
                  <a:pt x="2314113" y="99385"/>
                  <a:pt x="2316465" y="101979"/>
                </a:cubicBezTo>
                <a:cubicBezTo>
                  <a:pt x="2318818" y="104573"/>
                  <a:pt x="2320718" y="106835"/>
                  <a:pt x="2322166" y="108766"/>
                </a:cubicBezTo>
                <a:lnTo>
                  <a:pt x="2313117" y="119986"/>
                </a:lnTo>
                <a:cubicBezTo>
                  <a:pt x="2311790" y="117935"/>
                  <a:pt x="2310161" y="115673"/>
                  <a:pt x="2308231" y="113200"/>
                </a:cubicBezTo>
                <a:cubicBezTo>
                  <a:pt x="2306301" y="110726"/>
                  <a:pt x="2304249" y="108223"/>
                  <a:pt x="2302077" y="105689"/>
                </a:cubicBezTo>
                <a:cubicBezTo>
                  <a:pt x="2299906" y="103156"/>
                  <a:pt x="2297734" y="100682"/>
                  <a:pt x="2295563" y="98269"/>
                </a:cubicBezTo>
                <a:cubicBezTo>
                  <a:pt x="2293391" y="95856"/>
                  <a:pt x="2291340" y="93684"/>
                  <a:pt x="2289409" y="91754"/>
                </a:cubicBezTo>
                <a:lnTo>
                  <a:pt x="2289409" y="168126"/>
                </a:lnTo>
                <a:lnTo>
                  <a:pt x="2276741" y="168126"/>
                </a:lnTo>
                <a:lnTo>
                  <a:pt x="2276741" y="88678"/>
                </a:lnTo>
                <a:cubicBezTo>
                  <a:pt x="2272277" y="97123"/>
                  <a:pt x="2267542" y="105086"/>
                  <a:pt x="2262535" y="112566"/>
                </a:cubicBezTo>
                <a:cubicBezTo>
                  <a:pt x="2257528" y="120047"/>
                  <a:pt x="2252551" y="126803"/>
                  <a:pt x="2247604" y="132835"/>
                </a:cubicBezTo>
                <a:lnTo>
                  <a:pt x="2239098" y="122520"/>
                </a:lnTo>
                <a:cubicBezTo>
                  <a:pt x="2242597" y="118659"/>
                  <a:pt x="2246036" y="114466"/>
                  <a:pt x="2249414" y="109942"/>
                </a:cubicBezTo>
                <a:cubicBezTo>
                  <a:pt x="2252792" y="105418"/>
                  <a:pt x="2256080" y="100743"/>
                  <a:pt x="2259277" y="95917"/>
                </a:cubicBezTo>
                <a:cubicBezTo>
                  <a:pt x="2262474" y="91091"/>
                  <a:pt x="2265461" y="86174"/>
                  <a:pt x="2268235" y="81167"/>
                </a:cubicBezTo>
                <a:cubicBezTo>
                  <a:pt x="2271010" y="76160"/>
                  <a:pt x="2273484" y="71244"/>
                  <a:pt x="2275655" y="66418"/>
                </a:cubicBezTo>
                <a:lnTo>
                  <a:pt x="2245433" y="66418"/>
                </a:lnTo>
                <a:lnTo>
                  <a:pt x="2245433" y="53206"/>
                </a:lnTo>
                <a:lnTo>
                  <a:pt x="2276741" y="53206"/>
                </a:lnTo>
                <a:lnTo>
                  <a:pt x="2276741" y="29137"/>
                </a:lnTo>
                <a:cubicBezTo>
                  <a:pt x="2271674" y="29981"/>
                  <a:pt x="2266787" y="30735"/>
                  <a:pt x="2262082" y="31399"/>
                </a:cubicBezTo>
                <a:cubicBezTo>
                  <a:pt x="2257377" y="32062"/>
                  <a:pt x="2253094" y="32575"/>
                  <a:pt x="2249233" y="32937"/>
                </a:cubicBezTo>
                <a:lnTo>
                  <a:pt x="2246518" y="20450"/>
                </a:lnTo>
                <a:cubicBezTo>
                  <a:pt x="2251344" y="19967"/>
                  <a:pt x="2256773" y="19304"/>
                  <a:pt x="2262806" y="18459"/>
                </a:cubicBezTo>
                <a:cubicBezTo>
                  <a:pt x="2268839" y="17615"/>
                  <a:pt x="2274931" y="16619"/>
                  <a:pt x="2281085" y="15473"/>
                </a:cubicBezTo>
                <a:cubicBezTo>
                  <a:pt x="2287238" y="14327"/>
                  <a:pt x="2293180" y="13120"/>
                  <a:pt x="2298911" y="11854"/>
                </a:cubicBezTo>
                <a:cubicBezTo>
                  <a:pt x="2304641" y="10587"/>
                  <a:pt x="2309739" y="9290"/>
                  <a:pt x="2314203" y="7963"/>
                </a:cubicBezTo>
                <a:close/>
                <a:moveTo>
                  <a:pt x="3091833" y="5972"/>
                </a:moveTo>
                <a:lnTo>
                  <a:pt x="3105226" y="6515"/>
                </a:lnTo>
                <a:lnTo>
                  <a:pt x="3105226" y="30766"/>
                </a:lnTo>
                <a:cubicBezTo>
                  <a:pt x="3105226" y="32093"/>
                  <a:pt x="3105226" y="33329"/>
                  <a:pt x="3105226" y="34475"/>
                </a:cubicBezTo>
                <a:cubicBezTo>
                  <a:pt x="3105226" y="35622"/>
                  <a:pt x="3105165" y="36798"/>
                  <a:pt x="3105045" y="38004"/>
                </a:cubicBezTo>
                <a:cubicBezTo>
                  <a:pt x="3105769" y="51879"/>
                  <a:pt x="3107337" y="64306"/>
                  <a:pt x="3109750" y="75285"/>
                </a:cubicBezTo>
                <a:cubicBezTo>
                  <a:pt x="3112163" y="86265"/>
                  <a:pt x="3115571" y="96429"/>
                  <a:pt x="3119975" y="105780"/>
                </a:cubicBezTo>
                <a:cubicBezTo>
                  <a:pt x="3124379" y="115130"/>
                  <a:pt x="3129899" y="123968"/>
                  <a:pt x="3136534" y="132292"/>
                </a:cubicBezTo>
                <a:cubicBezTo>
                  <a:pt x="3143170" y="140617"/>
                  <a:pt x="3151013" y="149063"/>
                  <a:pt x="3160061" y="157629"/>
                </a:cubicBezTo>
                <a:lnTo>
                  <a:pt x="3149021" y="167764"/>
                </a:lnTo>
                <a:cubicBezTo>
                  <a:pt x="3142627" y="161248"/>
                  <a:pt x="3136806" y="154764"/>
                  <a:pt x="3131557" y="148309"/>
                </a:cubicBezTo>
                <a:cubicBezTo>
                  <a:pt x="3126309" y="141854"/>
                  <a:pt x="3121664" y="135279"/>
                  <a:pt x="3117623" y="128583"/>
                </a:cubicBezTo>
                <a:cubicBezTo>
                  <a:pt x="3113581" y="121886"/>
                  <a:pt x="3110051" y="114949"/>
                  <a:pt x="3107035" y="107770"/>
                </a:cubicBezTo>
                <a:cubicBezTo>
                  <a:pt x="3104019" y="100592"/>
                  <a:pt x="3101546" y="93021"/>
                  <a:pt x="3099615" y="85058"/>
                </a:cubicBezTo>
                <a:cubicBezTo>
                  <a:pt x="3097926" y="92297"/>
                  <a:pt x="3095725" y="99415"/>
                  <a:pt x="3093010" y="106413"/>
                </a:cubicBezTo>
                <a:cubicBezTo>
                  <a:pt x="3090295" y="113411"/>
                  <a:pt x="3086917" y="120348"/>
                  <a:pt x="3082875" y="127225"/>
                </a:cubicBezTo>
                <a:cubicBezTo>
                  <a:pt x="3078833" y="134102"/>
                  <a:pt x="3074037" y="141009"/>
                  <a:pt x="3068488" y="147947"/>
                </a:cubicBezTo>
                <a:cubicBezTo>
                  <a:pt x="3062938" y="154884"/>
                  <a:pt x="3056543" y="161912"/>
                  <a:pt x="3049305" y="169030"/>
                </a:cubicBezTo>
                <a:lnTo>
                  <a:pt x="3038265" y="159258"/>
                </a:lnTo>
                <a:cubicBezTo>
                  <a:pt x="3048641" y="149726"/>
                  <a:pt x="3057267" y="140436"/>
                  <a:pt x="3064145" y="131388"/>
                </a:cubicBezTo>
                <a:cubicBezTo>
                  <a:pt x="3071021" y="122339"/>
                  <a:pt x="3076511" y="112717"/>
                  <a:pt x="3080613" y="102522"/>
                </a:cubicBezTo>
                <a:cubicBezTo>
                  <a:pt x="3084715" y="92327"/>
                  <a:pt x="3087611" y="81258"/>
                  <a:pt x="3089300" y="69313"/>
                </a:cubicBezTo>
                <a:cubicBezTo>
                  <a:pt x="3090989" y="57369"/>
                  <a:pt x="3091833" y="43735"/>
                  <a:pt x="3091833" y="28413"/>
                </a:cubicBezTo>
                <a:close/>
                <a:moveTo>
                  <a:pt x="3431457" y="5429"/>
                </a:moveTo>
                <a:lnTo>
                  <a:pt x="3444487" y="5972"/>
                </a:lnTo>
                <a:lnTo>
                  <a:pt x="3444487" y="30766"/>
                </a:lnTo>
                <a:cubicBezTo>
                  <a:pt x="3449554" y="29680"/>
                  <a:pt x="3455135" y="28383"/>
                  <a:pt x="3461227" y="26875"/>
                </a:cubicBezTo>
                <a:cubicBezTo>
                  <a:pt x="3467320" y="25366"/>
                  <a:pt x="3473443" y="23768"/>
                  <a:pt x="3479596" y="22079"/>
                </a:cubicBezTo>
                <a:cubicBezTo>
                  <a:pt x="3485749" y="20390"/>
                  <a:pt x="3491721" y="18701"/>
                  <a:pt x="3497513" y="17011"/>
                </a:cubicBezTo>
                <a:cubicBezTo>
                  <a:pt x="3503304" y="15322"/>
                  <a:pt x="3508431" y="13754"/>
                  <a:pt x="3512895" y="12306"/>
                </a:cubicBezTo>
                <a:lnTo>
                  <a:pt x="3516334" y="24793"/>
                </a:lnTo>
                <a:cubicBezTo>
                  <a:pt x="3511508" y="26241"/>
                  <a:pt x="3506079" y="27810"/>
                  <a:pt x="3500046" y="29499"/>
                </a:cubicBezTo>
                <a:cubicBezTo>
                  <a:pt x="3494014" y="31188"/>
                  <a:pt x="3487801" y="32847"/>
                  <a:pt x="3481406" y="34475"/>
                </a:cubicBezTo>
                <a:cubicBezTo>
                  <a:pt x="3475011" y="36104"/>
                  <a:pt x="3468647" y="37643"/>
                  <a:pt x="3462313" y="39090"/>
                </a:cubicBezTo>
                <a:cubicBezTo>
                  <a:pt x="3455979" y="40538"/>
                  <a:pt x="3450037" y="41865"/>
                  <a:pt x="3444487" y="43072"/>
                </a:cubicBezTo>
                <a:lnTo>
                  <a:pt x="3444487" y="47596"/>
                </a:lnTo>
                <a:cubicBezTo>
                  <a:pt x="3444487" y="51940"/>
                  <a:pt x="3445211" y="54835"/>
                  <a:pt x="3446659" y="56283"/>
                </a:cubicBezTo>
                <a:cubicBezTo>
                  <a:pt x="3448107" y="57731"/>
                  <a:pt x="3451002" y="58575"/>
                  <a:pt x="3455345" y="58817"/>
                </a:cubicBezTo>
                <a:cubicBezTo>
                  <a:pt x="3462102" y="59299"/>
                  <a:pt x="3469130" y="59541"/>
                  <a:pt x="3476429" y="59541"/>
                </a:cubicBezTo>
                <a:cubicBezTo>
                  <a:pt x="3483729" y="59541"/>
                  <a:pt x="3490756" y="59299"/>
                  <a:pt x="3497513" y="58817"/>
                </a:cubicBezTo>
                <a:cubicBezTo>
                  <a:pt x="3500046" y="58696"/>
                  <a:pt x="3502128" y="58455"/>
                  <a:pt x="3503756" y="58093"/>
                </a:cubicBezTo>
                <a:cubicBezTo>
                  <a:pt x="3505385" y="57731"/>
                  <a:pt x="3506682" y="57158"/>
                  <a:pt x="3507647" y="56373"/>
                </a:cubicBezTo>
                <a:cubicBezTo>
                  <a:pt x="3508613" y="55589"/>
                  <a:pt x="3509306" y="54534"/>
                  <a:pt x="3509728" y="53206"/>
                </a:cubicBezTo>
                <a:cubicBezTo>
                  <a:pt x="3510151" y="51879"/>
                  <a:pt x="3510543" y="50130"/>
                  <a:pt x="3510905" y="47958"/>
                </a:cubicBezTo>
                <a:cubicBezTo>
                  <a:pt x="3511146" y="46148"/>
                  <a:pt x="3511357" y="44308"/>
                  <a:pt x="3511538" y="42438"/>
                </a:cubicBezTo>
                <a:cubicBezTo>
                  <a:pt x="3511719" y="40568"/>
                  <a:pt x="3511870" y="38789"/>
                  <a:pt x="3511991" y="37100"/>
                </a:cubicBezTo>
                <a:lnTo>
                  <a:pt x="3524659" y="41262"/>
                </a:lnTo>
                <a:cubicBezTo>
                  <a:pt x="3524539" y="42710"/>
                  <a:pt x="3524357" y="44429"/>
                  <a:pt x="3524116" y="46420"/>
                </a:cubicBezTo>
                <a:cubicBezTo>
                  <a:pt x="3523875" y="48411"/>
                  <a:pt x="3523513" y="50793"/>
                  <a:pt x="3523030" y="53568"/>
                </a:cubicBezTo>
                <a:cubicBezTo>
                  <a:pt x="3522427" y="56947"/>
                  <a:pt x="3521733" y="59691"/>
                  <a:pt x="3520949" y="61803"/>
                </a:cubicBezTo>
                <a:cubicBezTo>
                  <a:pt x="3520165" y="63914"/>
                  <a:pt x="3518988" y="65603"/>
                  <a:pt x="3517420" y="66870"/>
                </a:cubicBezTo>
                <a:cubicBezTo>
                  <a:pt x="3515852" y="68137"/>
                  <a:pt x="3513861" y="69042"/>
                  <a:pt x="3511448" y="69585"/>
                </a:cubicBezTo>
                <a:cubicBezTo>
                  <a:pt x="3509035" y="70128"/>
                  <a:pt x="3505958" y="70520"/>
                  <a:pt x="3502218" y="70761"/>
                </a:cubicBezTo>
                <a:cubicBezTo>
                  <a:pt x="3494135" y="71244"/>
                  <a:pt x="3485810" y="71485"/>
                  <a:pt x="3477244" y="71485"/>
                </a:cubicBezTo>
                <a:cubicBezTo>
                  <a:pt x="3468677" y="71485"/>
                  <a:pt x="3460353" y="71244"/>
                  <a:pt x="3452269" y="70761"/>
                </a:cubicBezTo>
                <a:cubicBezTo>
                  <a:pt x="3448408" y="70520"/>
                  <a:pt x="3445181" y="70067"/>
                  <a:pt x="3442587" y="69404"/>
                </a:cubicBezTo>
                <a:cubicBezTo>
                  <a:pt x="3439993" y="68740"/>
                  <a:pt x="3437851" y="67624"/>
                  <a:pt x="3436162" y="66056"/>
                </a:cubicBezTo>
                <a:cubicBezTo>
                  <a:pt x="3434473" y="64487"/>
                  <a:pt x="3433267" y="62406"/>
                  <a:pt x="3432543" y="59812"/>
                </a:cubicBezTo>
                <a:cubicBezTo>
                  <a:pt x="3431819" y="57218"/>
                  <a:pt x="3431457" y="53930"/>
                  <a:pt x="3431457" y="49949"/>
                </a:cubicBezTo>
                <a:close/>
                <a:moveTo>
                  <a:pt x="2101739" y="4886"/>
                </a:moveTo>
                <a:lnTo>
                  <a:pt x="2114045" y="5248"/>
                </a:lnTo>
                <a:lnTo>
                  <a:pt x="2114045" y="73114"/>
                </a:lnTo>
                <a:cubicBezTo>
                  <a:pt x="2114045" y="85782"/>
                  <a:pt x="2113562" y="96610"/>
                  <a:pt x="2112597" y="105599"/>
                </a:cubicBezTo>
                <a:cubicBezTo>
                  <a:pt x="2111631" y="114587"/>
                  <a:pt x="2109822" y="122640"/>
                  <a:pt x="2107168" y="129759"/>
                </a:cubicBezTo>
                <a:cubicBezTo>
                  <a:pt x="2104513" y="136877"/>
                  <a:pt x="2100864" y="143483"/>
                  <a:pt x="2096219" y="149576"/>
                </a:cubicBezTo>
                <a:cubicBezTo>
                  <a:pt x="2091574" y="155668"/>
                  <a:pt x="2085571" y="162033"/>
                  <a:pt x="2078212" y="168668"/>
                </a:cubicBezTo>
                <a:lnTo>
                  <a:pt x="2068258" y="159439"/>
                </a:lnTo>
                <a:cubicBezTo>
                  <a:pt x="2073084" y="155216"/>
                  <a:pt x="2077277" y="151265"/>
                  <a:pt x="2080836" y="147585"/>
                </a:cubicBezTo>
                <a:cubicBezTo>
                  <a:pt x="2084395" y="143905"/>
                  <a:pt x="2087441" y="140195"/>
                  <a:pt x="2089975" y="136455"/>
                </a:cubicBezTo>
                <a:cubicBezTo>
                  <a:pt x="2092509" y="132715"/>
                  <a:pt x="2094529" y="128824"/>
                  <a:pt x="2096037" y="124782"/>
                </a:cubicBezTo>
                <a:cubicBezTo>
                  <a:pt x="2097546" y="120740"/>
                  <a:pt x="2098722" y="116276"/>
                  <a:pt x="2099567" y="111390"/>
                </a:cubicBezTo>
                <a:cubicBezTo>
                  <a:pt x="2100411" y="106504"/>
                  <a:pt x="2100985" y="101014"/>
                  <a:pt x="2101286" y="94921"/>
                </a:cubicBezTo>
                <a:cubicBezTo>
                  <a:pt x="2101587" y="88828"/>
                  <a:pt x="2101739" y="81921"/>
                  <a:pt x="2101739" y="74200"/>
                </a:cubicBezTo>
                <a:close/>
                <a:moveTo>
                  <a:pt x="4477825" y="4705"/>
                </a:moveTo>
                <a:lnTo>
                  <a:pt x="4492485" y="5429"/>
                </a:lnTo>
                <a:lnTo>
                  <a:pt x="4492485" y="47234"/>
                </a:lnTo>
                <a:lnTo>
                  <a:pt x="4559989" y="47234"/>
                </a:lnTo>
                <a:lnTo>
                  <a:pt x="4559989" y="60988"/>
                </a:lnTo>
                <a:lnTo>
                  <a:pt x="4491399" y="60988"/>
                </a:lnTo>
                <a:lnTo>
                  <a:pt x="4491399" y="62436"/>
                </a:lnTo>
                <a:cubicBezTo>
                  <a:pt x="4493571" y="74260"/>
                  <a:pt x="4497221" y="84907"/>
                  <a:pt x="4502348" y="94378"/>
                </a:cubicBezTo>
                <a:cubicBezTo>
                  <a:pt x="4507475" y="103849"/>
                  <a:pt x="4513478" y="112295"/>
                  <a:pt x="4520355" y="119715"/>
                </a:cubicBezTo>
                <a:cubicBezTo>
                  <a:pt x="4527232" y="127135"/>
                  <a:pt x="4534621" y="133680"/>
                  <a:pt x="4542525" y="139351"/>
                </a:cubicBezTo>
                <a:cubicBezTo>
                  <a:pt x="4550427" y="145021"/>
                  <a:pt x="4558239" y="149907"/>
                  <a:pt x="4565961" y="154009"/>
                </a:cubicBezTo>
                <a:lnTo>
                  <a:pt x="4556550" y="167040"/>
                </a:lnTo>
                <a:cubicBezTo>
                  <a:pt x="4538573" y="156181"/>
                  <a:pt x="4523613" y="143965"/>
                  <a:pt x="4511668" y="130392"/>
                </a:cubicBezTo>
                <a:cubicBezTo>
                  <a:pt x="4499723" y="116819"/>
                  <a:pt x="4491218" y="103276"/>
                  <a:pt x="4486151" y="89763"/>
                </a:cubicBezTo>
                <a:cubicBezTo>
                  <a:pt x="4483375" y="97364"/>
                  <a:pt x="4479696" y="104694"/>
                  <a:pt x="4475111" y="111752"/>
                </a:cubicBezTo>
                <a:cubicBezTo>
                  <a:pt x="4470527" y="118810"/>
                  <a:pt x="4465217" y="125536"/>
                  <a:pt x="4459185" y="131931"/>
                </a:cubicBezTo>
                <a:cubicBezTo>
                  <a:pt x="4453153" y="138325"/>
                  <a:pt x="4446517" y="144448"/>
                  <a:pt x="4439278" y="150299"/>
                </a:cubicBezTo>
                <a:cubicBezTo>
                  <a:pt x="4432039" y="156151"/>
                  <a:pt x="4424438" y="161731"/>
                  <a:pt x="4416475" y="167040"/>
                </a:cubicBezTo>
                <a:lnTo>
                  <a:pt x="4406341" y="154009"/>
                </a:lnTo>
                <a:cubicBezTo>
                  <a:pt x="4415389" y="148822"/>
                  <a:pt x="4424106" y="142970"/>
                  <a:pt x="4432491" y="136455"/>
                </a:cubicBezTo>
                <a:cubicBezTo>
                  <a:pt x="4440877" y="129940"/>
                  <a:pt x="4448357" y="122821"/>
                  <a:pt x="4454933" y="115100"/>
                </a:cubicBezTo>
                <a:cubicBezTo>
                  <a:pt x="4461507" y="107378"/>
                  <a:pt x="4466847" y="98993"/>
                  <a:pt x="4470949" y="89944"/>
                </a:cubicBezTo>
                <a:cubicBezTo>
                  <a:pt x="4475051" y="80896"/>
                  <a:pt x="4477343" y="71244"/>
                  <a:pt x="4477825" y="60988"/>
                </a:cubicBezTo>
                <a:lnTo>
                  <a:pt x="4412675" y="60988"/>
                </a:lnTo>
                <a:lnTo>
                  <a:pt x="4412675" y="47234"/>
                </a:lnTo>
                <a:lnTo>
                  <a:pt x="4477825" y="47234"/>
                </a:lnTo>
                <a:close/>
                <a:moveTo>
                  <a:pt x="3391643" y="4705"/>
                </a:moveTo>
                <a:lnTo>
                  <a:pt x="3405396" y="5248"/>
                </a:lnTo>
                <a:lnTo>
                  <a:pt x="3405396" y="36557"/>
                </a:lnTo>
                <a:lnTo>
                  <a:pt x="3426027" y="36557"/>
                </a:lnTo>
                <a:lnTo>
                  <a:pt x="3426027" y="49406"/>
                </a:lnTo>
                <a:lnTo>
                  <a:pt x="3405396" y="49406"/>
                </a:lnTo>
                <a:lnTo>
                  <a:pt x="3405396" y="81439"/>
                </a:lnTo>
                <a:cubicBezTo>
                  <a:pt x="3408533" y="80353"/>
                  <a:pt x="3411549" y="79297"/>
                  <a:pt x="3414445" y="78271"/>
                </a:cubicBezTo>
                <a:cubicBezTo>
                  <a:pt x="3417341" y="77246"/>
                  <a:pt x="3419875" y="76251"/>
                  <a:pt x="3422046" y="75285"/>
                </a:cubicBezTo>
                <a:lnTo>
                  <a:pt x="3423494" y="81077"/>
                </a:lnTo>
                <a:lnTo>
                  <a:pt x="3425123" y="88135"/>
                </a:lnTo>
                <a:cubicBezTo>
                  <a:pt x="3422589" y="89220"/>
                  <a:pt x="3419633" y="90397"/>
                  <a:pt x="3416255" y="91664"/>
                </a:cubicBezTo>
                <a:cubicBezTo>
                  <a:pt x="3412877" y="92930"/>
                  <a:pt x="3409257" y="94227"/>
                  <a:pt x="3405396" y="95555"/>
                </a:cubicBezTo>
                <a:lnTo>
                  <a:pt x="3405396" y="146409"/>
                </a:lnTo>
                <a:cubicBezTo>
                  <a:pt x="3405396" y="149907"/>
                  <a:pt x="3405065" y="152713"/>
                  <a:pt x="3404401" y="154824"/>
                </a:cubicBezTo>
                <a:cubicBezTo>
                  <a:pt x="3403738" y="156935"/>
                  <a:pt x="3402591" y="158594"/>
                  <a:pt x="3400963" y="159801"/>
                </a:cubicBezTo>
                <a:cubicBezTo>
                  <a:pt x="3399334" y="161007"/>
                  <a:pt x="3397192" y="161912"/>
                  <a:pt x="3394538" y="162515"/>
                </a:cubicBezTo>
                <a:cubicBezTo>
                  <a:pt x="3391884" y="163119"/>
                  <a:pt x="3388566" y="163601"/>
                  <a:pt x="3384584" y="163963"/>
                </a:cubicBezTo>
                <a:lnTo>
                  <a:pt x="3376078" y="164868"/>
                </a:lnTo>
                <a:lnTo>
                  <a:pt x="3371735" y="152200"/>
                </a:lnTo>
                <a:lnTo>
                  <a:pt x="3380784" y="151476"/>
                </a:lnTo>
                <a:cubicBezTo>
                  <a:pt x="3383076" y="151235"/>
                  <a:pt x="3384916" y="150963"/>
                  <a:pt x="3386303" y="150661"/>
                </a:cubicBezTo>
                <a:cubicBezTo>
                  <a:pt x="3387691" y="150360"/>
                  <a:pt x="3388777" y="149907"/>
                  <a:pt x="3389561" y="149304"/>
                </a:cubicBezTo>
                <a:cubicBezTo>
                  <a:pt x="3390345" y="148701"/>
                  <a:pt x="3390889" y="147826"/>
                  <a:pt x="3391190" y="146680"/>
                </a:cubicBezTo>
                <a:cubicBezTo>
                  <a:pt x="3391491" y="145534"/>
                  <a:pt x="3391643" y="144056"/>
                  <a:pt x="3391643" y="142246"/>
                </a:cubicBezTo>
                <a:lnTo>
                  <a:pt x="3391643" y="100079"/>
                </a:lnTo>
                <a:cubicBezTo>
                  <a:pt x="3387178" y="101527"/>
                  <a:pt x="3382925" y="102854"/>
                  <a:pt x="3378883" y="104060"/>
                </a:cubicBezTo>
                <a:cubicBezTo>
                  <a:pt x="3374842" y="105267"/>
                  <a:pt x="3371313" y="106232"/>
                  <a:pt x="3368297" y="106956"/>
                </a:cubicBezTo>
                <a:lnTo>
                  <a:pt x="3365401" y="93745"/>
                </a:lnTo>
                <a:cubicBezTo>
                  <a:pt x="3368779" y="92900"/>
                  <a:pt x="3372730" y="91814"/>
                  <a:pt x="3377255" y="90487"/>
                </a:cubicBezTo>
                <a:cubicBezTo>
                  <a:pt x="3381779" y="89160"/>
                  <a:pt x="3386575" y="87652"/>
                  <a:pt x="3391643" y="85963"/>
                </a:cubicBezTo>
                <a:lnTo>
                  <a:pt x="3391643" y="49406"/>
                </a:lnTo>
                <a:lnTo>
                  <a:pt x="3369745" y="49406"/>
                </a:lnTo>
                <a:lnTo>
                  <a:pt x="3369745" y="36557"/>
                </a:lnTo>
                <a:lnTo>
                  <a:pt x="3391643" y="36557"/>
                </a:lnTo>
                <a:close/>
                <a:moveTo>
                  <a:pt x="1932412" y="4343"/>
                </a:moveTo>
                <a:lnTo>
                  <a:pt x="1946890" y="4886"/>
                </a:lnTo>
                <a:lnTo>
                  <a:pt x="1946890" y="26422"/>
                </a:lnTo>
                <a:lnTo>
                  <a:pt x="1986343" y="26422"/>
                </a:lnTo>
                <a:lnTo>
                  <a:pt x="1986343" y="38728"/>
                </a:lnTo>
                <a:lnTo>
                  <a:pt x="1946890" y="38728"/>
                </a:lnTo>
                <a:lnTo>
                  <a:pt x="1946890" y="63884"/>
                </a:lnTo>
                <a:lnTo>
                  <a:pt x="1965531" y="63884"/>
                </a:lnTo>
                <a:cubicBezTo>
                  <a:pt x="1974218" y="56283"/>
                  <a:pt x="1982090" y="48350"/>
                  <a:pt x="1989148" y="40086"/>
                </a:cubicBezTo>
                <a:cubicBezTo>
                  <a:pt x="1996206" y="31821"/>
                  <a:pt x="2002510" y="23044"/>
                  <a:pt x="2008060" y="13754"/>
                </a:cubicBezTo>
                <a:lnTo>
                  <a:pt x="2019280" y="21717"/>
                </a:lnTo>
                <a:cubicBezTo>
                  <a:pt x="2009870" y="37160"/>
                  <a:pt x="1998770" y="51216"/>
                  <a:pt x="1985981" y="63884"/>
                </a:cubicBezTo>
                <a:lnTo>
                  <a:pt x="2031406" y="63884"/>
                </a:lnTo>
                <a:lnTo>
                  <a:pt x="2031406" y="77095"/>
                </a:lnTo>
                <a:lnTo>
                  <a:pt x="1971503" y="77095"/>
                </a:lnTo>
                <a:cubicBezTo>
                  <a:pt x="1957508" y="88919"/>
                  <a:pt x="1941642" y="99838"/>
                  <a:pt x="1923907" y="109852"/>
                </a:cubicBezTo>
                <a:lnTo>
                  <a:pt x="1923907" y="121977"/>
                </a:lnTo>
                <a:cubicBezTo>
                  <a:pt x="1930422" y="120167"/>
                  <a:pt x="1937118" y="118146"/>
                  <a:pt x="1943995" y="115914"/>
                </a:cubicBezTo>
                <a:cubicBezTo>
                  <a:pt x="1950872" y="113682"/>
                  <a:pt x="1957749" y="111299"/>
                  <a:pt x="1964626" y="108766"/>
                </a:cubicBezTo>
                <a:cubicBezTo>
                  <a:pt x="1971503" y="106232"/>
                  <a:pt x="1978229" y="103638"/>
                  <a:pt x="1984805" y="100984"/>
                </a:cubicBezTo>
                <a:cubicBezTo>
                  <a:pt x="1991380" y="98330"/>
                  <a:pt x="1997503" y="95615"/>
                  <a:pt x="2003174" y="92840"/>
                </a:cubicBezTo>
                <a:lnTo>
                  <a:pt x="2008241" y="105508"/>
                </a:lnTo>
                <a:cubicBezTo>
                  <a:pt x="2002088" y="108283"/>
                  <a:pt x="1995452" y="111058"/>
                  <a:pt x="1988334" y="113833"/>
                </a:cubicBezTo>
                <a:cubicBezTo>
                  <a:pt x="1981215" y="116608"/>
                  <a:pt x="1973946" y="119292"/>
                  <a:pt x="1966526" y="121886"/>
                </a:cubicBezTo>
                <a:cubicBezTo>
                  <a:pt x="1959106" y="124480"/>
                  <a:pt x="1951747" y="126924"/>
                  <a:pt x="1944447" y="129216"/>
                </a:cubicBezTo>
                <a:cubicBezTo>
                  <a:pt x="1937148" y="131508"/>
                  <a:pt x="1930301" y="133499"/>
                  <a:pt x="1923907" y="135188"/>
                </a:cubicBezTo>
                <a:lnTo>
                  <a:pt x="1923907" y="136274"/>
                </a:lnTo>
                <a:cubicBezTo>
                  <a:pt x="1923907" y="139170"/>
                  <a:pt x="1924057" y="141552"/>
                  <a:pt x="1924359" y="143422"/>
                </a:cubicBezTo>
                <a:cubicBezTo>
                  <a:pt x="1924661" y="145293"/>
                  <a:pt x="1925294" y="146740"/>
                  <a:pt x="1926259" y="147766"/>
                </a:cubicBezTo>
                <a:cubicBezTo>
                  <a:pt x="1927225" y="148791"/>
                  <a:pt x="1928552" y="149515"/>
                  <a:pt x="1930241" y="149938"/>
                </a:cubicBezTo>
                <a:cubicBezTo>
                  <a:pt x="1931930" y="150360"/>
                  <a:pt x="1934222" y="150631"/>
                  <a:pt x="1937118" y="150752"/>
                </a:cubicBezTo>
                <a:cubicBezTo>
                  <a:pt x="1953526" y="151717"/>
                  <a:pt x="1969995" y="151717"/>
                  <a:pt x="1986524" y="150752"/>
                </a:cubicBezTo>
                <a:cubicBezTo>
                  <a:pt x="1991591" y="150511"/>
                  <a:pt x="1995271" y="149847"/>
                  <a:pt x="1997563" y="148761"/>
                </a:cubicBezTo>
                <a:cubicBezTo>
                  <a:pt x="1999856" y="147675"/>
                  <a:pt x="2001364" y="145866"/>
                  <a:pt x="2002088" y="143332"/>
                </a:cubicBezTo>
                <a:cubicBezTo>
                  <a:pt x="2002812" y="140678"/>
                  <a:pt x="2003355" y="137963"/>
                  <a:pt x="2003717" y="135188"/>
                </a:cubicBezTo>
                <a:cubicBezTo>
                  <a:pt x="2004078" y="132413"/>
                  <a:pt x="2004380" y="129638"/>
                  <a:pt x="2004621" y="126863"/>
                </a:cubicBezTo>
                <a:lnTo>
                  <a:pt x="2017471" y="132654"/>
                </a:lnTo>
                <a:cubicBezTo>
                  <a:pt x="2017109" y="136395"/>
                  <a:pt x="2016626" y="139803"/>
                  <a:pt x="2016023" y="142880"/>
                </a:cubicBezTo>
                <a:cubicBezTo>
                  <a:pt x="2015419" y="145956"/>
                  <a:pt x="2014635" y="149123"/>
                  <a:pt x="2013670" y="152381"/>
                </a:cubicBezTo>
                <a:cubicBezTo>
                  <a:pt x="2013067" y="154070"/>
                  <a:pt x="2012313" y="155578"/>
                  <a:pt x="2011408" y="156905"/>
                </a:cubicBezTo>
                <a:cubicBezTo>
                  <a:pt x="2010503" y="158232"/>
                  <a:pt x="2009146" y="159378"/>
                  <a:pt x="2007336" y="160344"/>
                </a:cubicBezTo>
                <a:cubicBezTo>
                  <a:pt x="2005526" y="161309"/>
                  <a:pt x="2003204" y="162063"/>
                  <a:pt x="2000368" y="162606"/>
                </a:cubicBezTo>
                <a:cubicBezTo>
                  <a:pt x="1997533" y="163149"/>
                  <a:pt x="1993884" y="163541"/>
                  <a:pt x="1989420" y="163782"/>
                </a:cubicBezTo>
                <a:cubicBezTo>
                  <a:pt x="1970598" y="164627"/>
                  <a:pt x="1951837" y="164627"/>
                  <a:pt x="1933136" y="163782"/>
                </a:cubicBezTo>
                <a:cubicBezTo>
                  <a:pt x="1928914" y="163661"/>
                  <a:pt x="1925385" y="163179"/>
                  <a:pt x="1922549" y="162334"/>
                </a:cubicBezTo>
                <a:cubicBezTo>
                  <a:pt x="1919714" y="161490"/>
                  <a:pt x="1917422" y="160193"/>
                  <a:pt x="1915672" y="158443"/>
                </a:cubicBezTo>
                <a:cubicBezTo>
                  <a:pt x="1913923" y="156694"/>
                  <a:pt x="1912656" y="154371"/>
                  <a:pt x="1911872" y="151476"/>
                </a:cubicBezTo>
                <a:cubicBezTo>
                  <a:pt x="1911087" y="148580"/>
                  <a:pt x="1910695" y="144961"/>
                  <a:pt x="1910695" y="140617"/>
                </a:cubicBezTo>
                <a:lnTo>
                  <a:pt x="1910695" y="116910"/>
                </a:lnTo>
                <a:cubicBezTo>
                  <a:pt x="1905025" y="119926"/>
                  <a:pt x="1899203" y="122821"/>
                  <a:pt x="1893231" y="125596"/>
                </a:cubicBezTo>
                <a:cubicBezTo>
                  <a:pt x="1887259" y="128371"/>
                  <a:pt x="1881015" y="131146"/>
                  <a:pt x="1874500" y="133921"/>
                </a:cubicBezTo>
                <a:lnTo>
                  <a:pt x="1867442" y="120891"/>
                </a:lnTo>
                <a:cubicBezTo>
                  <a:pt x="1898691" y="108705"/>
                  <a:pt x="1925897" y="94107"/>
                  <a:pt x="1949062" y="77095"/>
                </a:cubicBezTo>
                <a:lnTo>
                  <a:pt x="1873415" y="77095"/>
                </a:lnTo>
                <a:lnTo>
                  <a:pt x="1873415" y="63884"/>
                </a:lnTo>
                <a:lnTo>
                  <a:pt x="1932412" y="63884"/>
                </a:lnTo>
                <a:lnTo>
                  <a:pt x="1932412" y="38728"/>
                </a:lnTo>
                <a:lnTo>
                  <a:pt x="1892960" y="38728"/>
                </a:lnTo>
                <a:lnTo>
                  <a:pt x="1892960" y="26422"/>
                </a:lnTo>
                <a:lnTo>
                  <a:pt x="1932412" y="26422"/>
                </a:lnTo>
                <a:close/>
                <a:moveTo>
                  <a:pt x="603780" y="4343"/>
                </a:moveTo>
                <a:cubicBezTo>
                  <a:pt x="604262" y="5791"/>
                  <a:pt x="604836" y="7752"/>
                  <a:pt x="605499" y="10225"/>
                </a:cubicBezTo>
                <a:cubicBezTo>
                  <a:pt x="606163" y="12698"/>
                  <a:pt x="606856" y="15413"/>
                  <a:pt x="607580" y="18369"/>
                </a:cubicBezTo>
                <a:cubicBezTo>
                  <a:pt x="608304" y="21325"/>
                  <a:pt x="608998" y="24371"/>
                  <a:pt x="609662" y="27508"/>
                </a:cubicBezTo>
                <a:cubicBezTo>
                  <a:pt x="610325" y="30645"/>
                  <a:pt x="610898" y="33540"/>
                  <a:pt x="611381" y="36195"/>
                </a:cubicBezTo>
                <a:lnTo>
                  <a:pt x="626221" y="36195"/>
                </a:lnTo>
                <a:lnTo>
                  <a:pt x="626221" y="49587"/>
                </a:lnTo>
                <a:cubicBezTo>
                  <a:pt x="621757" y="59239"/>
                  <a:pt x="616267" y="68710"/>
                  <a:pt x="609752" y="78000"/>
                </a:cubicBezTo>
                <a:cubicBezTo>
                  <a:pt x="611803" y="79448"/>
                  <a:pt x="614337" y="81318"/>
                  <a:pt x="617353" y="83610"/>
                </a:cubicBezTo>
                <a:cubicBezTo>
                  <a:pt x="620369" y="85903"/>
                  <a:pt x="623446" y="88285"/>
                  <a:pt x="626583" y="90759"/>
                </a:cubicBezTo>
                <a:cubicBezTo>
                  <a:pt x="629720" y="93232"/>
                  <a:pt x="632706" y="95705"/>
                  <a:pt x="635541" y="98179"/>
                </a:cubicBezTo>
                <a:cubicBezTo>
                  <a:pt x="638376" y="100652"/>
                  <a:pt x="640699" y="102854"/>
                  <a:pt x="642509" y="104784"/>
                </a:cubicBezTo>
                <a:lnTo>
                  <a:pt x="634727" y="116005"/>
                </a:lnTo>
                <a:cubicBezTo>
                  <a:pt x="633279" y="114195"/>
                  <a:pt x="631529" y="112204"/>
                  <a:pt x="629478" y="110033"/>
                </a:cubicBezTo>
                <a:cubicBezTo>
                  <a:pt x="627427" y="107861"/>
                  <a:pt x="625225" y="105659"/>
                  <a:pt x="622873" y="103427"/>
                </a:cubicBezTo>
                <a:cubicBezTo>
                  <a:pt x="620520" y="101195"/>
                  <a:pt x="618137" y="99023"/>
                  <a:pt x="615724" y="96912"/>
                </a:cubicBezTo>
                <a:cubicBezTo>
                  <a:pt x="613311" y="94801"/>
                  <a:pt x="611019" y="92900"/>
                  <a:pt x="608847" y="91211"/>
                </a:cubicBezTo>
                <a:lnTo>
                  <a:pt x="608847" y="166316"/>
                </a:lnTo>
                <a:lnTo>
                  <a:pt x="595636" y="166316"/>
                </a:lnTo>
                <a:lnTo>
                  <a:pt x="595636" y="95917"/>
                </a:lnTo>
                <a:cubicBezTo>
                  <a:pt x="587794" y="104965"/>
                  <a:pt x="578986" y="113471"/>
                  <a:pt x="569214" y="121434"/>
                </a:cubicBezTo>
                <a:lnTo>
                  <a:pt x="561432" y="109852"/>
                </a:lnTo>
                <a:cubicBezTo>
                  <a:pt x="572532" y="100079"/>
                  <a:pt x="582214" y="90367"/>
                  <a:pt x="590478" y="80715"/>
                </a:cubicBezTo>
                <a:cubicBezTo>
                  <a:pt x="598743" y="71063"/>
                  <a:pt x="605771" y="60687"/>
                  <a:pt x="611562" y="49587"/>
                </a:cubicBezTo>
                <a:lnTo>
                  <a:pt x="571385" y="49587"/>
                </a:lnTo>
                <a:lnTo>
                  <a:pt x="571385" y="36195"/>
                </a:lnTo>
                <a:lnTo>
                  <a:pt x="598532" y="36195"/>
                </a:lnTo>
                <a:cubicBezTo>
                  <a:pt x="598049" y="33540"/>
                  <a:pt x="597476" y="30766"/>
                  <a:pt x="596812" y="27870"/>
                </a:cubicBezTo>
                <a:cubicBezTo>
                  <a:pt x="596149" y="24974"/>
                  <a:pt x="595485" y="22169"/>
                  <a:pt x="594822" y="19455"/>
                </a:cubicBezTo>
                <a:cubicBezTo>
                  <a:pt x="594158" y="16740"/>
                  <a:pt x="593494" y="14206"/>
                  <a:pt x="592831" y="11854"/>
                </a:cubicBezTo>
                <a:cubicBezTo>
                  <a:pt x="592167" y="9501"/>
                  <a:pt x="591655" y="7601"/>
                  <a:pt x="591293" y="6153"/>
                </a:cubicBezTo>
                <a:close/>
                <a:moveTo>
                  <a:pt x="1393355" y="4162"/>
                </a:moveTo>
                <a:lnTo>
                  <a:pt x="1406204" y="4162"/>
                </a:lnTo>
                <a:cubicBezTo>
                  <a:pt x="1414046" y="15383"/>
                  <a:pt x="1424422" y="26030"/>
                  <a:pt x="1437332" y="36104"/>
                </a:cubicBezTo>
                <a:cubicBezTo>
                  <a:pt x="1450241" y="46179"/>
                  <a:pt x="1465142" y="55257"/>
                  <a:pt x="1482033" y="63341"/>
                </a:cubicBezTo>
                <a:lnTo>
                  <a:pt x="1474975" y="75828"/>
                </a:lnTo>
                <a:cubicBezTo>
                  <a:pt x="1468701" y="72450"/>
                  <a:pt x="1462005" y="68499"/>
                  <a:pt x="1454886" y="63974"/>
                </a:cubicBezTo>
                <a:cubicBezTo>
                  <a:pt x="1447768" y="59450"/>
                  <a:pt x="1440800" y="54624"/>
                  <a:pt x="1433984" y="49496"/>
                </a:cubicBezTo>
                <a:cubicBezTo>
                  <a:pt x="1427167" y="44369"/>
                  <a:pt x="1420742" y="39060"/>
                  <a:pt x="1414710" y="33571"/>
                </a:cubicBezTo>
                <a:cubicBezTo>
                  <a:pt x="1408677" y="28081"/>
                  <a:pt x="1403670" y="22622"/>
                  <a:pt x="1399689" y="17192"/>
                </a:cubicBezTo>
                <a:cubicBezTo>
                  <a:pt x="1391726" y="28051"/>
                  <a:pt x="1381169" y="38578"/>
                  <a:pt x="1368018" y="48773"/>
                </a:cubicBezTo>
                <a:cubicBezTo>
                  <a:pt x="1354867" y="58967"/>
                  <a:pt x="1340269" y="68227"/>
                  <a:pt x="1324222" y="76552"/>
                </a:cubicBezTo>
                <a:lnTo>
                  <a:pt x="1316802" y="64789"/>
                </a:lnTo>
                <a:cubicBezTo>
                  <a:pt x="1334055" y="56585"/>
                  <a:pt x="1349137" y="47264"/>
                  <a:pt x="1362046" y="36828"/>
                </a:cubicBezTo>
                <a:cubicBezTo>
                  <a:pt x="1374956" y="26392"/>
                  <a:pt x="1385392" y="15503"/>
                  <a:pt x="1393355" y="4162"/>
                </a:cubicBezTo>
                <a:close/>
                <a:moveTo>
                  <a:pt x="2465069" y="3800"/>
                </a:moveTo>
                <a:lnTo>
                  <a:pt x="2476833" y="4162"/>
                </a:lnTo>
                <a:lnTo>
                  <a:pt x="2476833" y="25155"/>
                </a:lnTo>
                <a:lnTo>
                  <a:pt x="2496378" y="25155"/>
                </a:lnTo>
                <a:lnTo>
                  <a:pt x="2496378" y="36376"/>
                </a:lnTo>
                <a:lnTo>
                  <a:pt x="2476833" y="36376"/>
                </a:lnTo>
                <a:lnTo>
                  <a:pt x="2476833" y="56645"/>
                </a:lnTo>
                <a:lnTo>
                  <a:pt x="2482986" y="56645"/>
                </a:lnTo>
                <a:cubicBezTo>
                  <a:pt x="2488657" y="50009"/>
                  <a:pt x="2493754" y="43102"/>
                  <a:pt x="2498279" y="35923"/>
                </a:cubicBezTo>
                <a:cubicBezTo>
                  <a:pt x="2502803" y="28745"/>
                  <a:pt x="2506995" y="21114"/>
                  <a:pt x="2510856" y="13030"/>
                </a:cubicBezTo>
                <a:lnTo>
                  <a:pt x="2521715" y="17735"/>
                </a:lnTo>
                <a:cubicBezTo>
                  <a:pt x="2518095" y="25336"/>
                  <a:pt x="2514325" y="32274"/>
                  <a:pt x="2510404" y="38547"/>
                </a:cubicBezTo>
                <a:cubicBezTo>
                  <a:pt x="2506483" y="44821"/>
                  <a:pt x="2502290" y="50854"/>
                  <a:pt x="2497826" y="56645"/>
                </a:cubicBezTo>
                <a:lnTo>
                  <a:pt x="2515381" y="56645"/>
                </a:lnTo>
                <a:lnTo>
                  <a:pt x="2515381" y="67910"/>
                </a:lnTo>
                <a:lnTo>
                  <a:pt x="2517914" y="63612"/>
                </a:lnTo>
                <a:cubicBezTo>
                  <a:pt x="2521051" y="57399"/>
                  <a:pt x="2524007" y="50854"/>
                  <a:pt x="2526782" y="43977"/>
                </a:cubicBezTo>
                <a:cubicBezTo>
                  <a:pt x="2529557" y="37100"/>
                  <a:pt x="2532000" y="30162"/>
                  <a:pt x="2534111" y="23165"/>
                </a:cubicBezTo>
                <a:cubicBezTo>
                  <a:pt x="2536223" y="16167"/>
                  <a:pt x="2537761" y="9772"/>
                  <a:pt x="2538726" y="3981"/>
                </a:cubicBezTo>
                <a:lnTo>
                  <a:pt x="2551757" y="6877"/>
                </a:lnTo>
                <a:cubicBezTo>
                  <a:pt x="2550671" y="11461"/>
                  <a:pt x="2549494" y="15986"/>
                  <a:pt x="2548227" y="20450"/>
                </a:cubicBezTo>
                <a:cubicBezTo>
                  <a:pt x="2546961" y="24914"/>
                  <a:pt x="2545603" y="29318"/>
                  <a:pt x="2544155" y="33661"/>
                </a:cubicBezTo>
                <a:lnTo>
                  <a:pt x="2592838" y="33661"/>
                </a:lnTo>
                <a:lnTo>
                  <a:pt x="2592838" y="45967"/>
                </a:lnTo>
                <a:lnTo>
                  <a:pt x="2579445" y="45967"/>
                </a:lnTo>
                <a:cubicBezTo>
                  <a:pt x="2577636" y="60807"/>
                  <a:pt x="2575133" y="73898"/>
                  <a:pt x="2571935" y="85239"/>
                </a:cubicBezTo>
                <a:cubicBezTo>
                  <a:pt x="2568738" y="96580"/>
                  <a:pt x="2564304" y="107077"/>
                  <a:pt x="2558633" y="116729"/>
                </a:cubicBezTo>
                <a:cubicBezTo>
                  <a:pt x="2563459" y="123726"/>
                  <a:pt x="2569039" y="130362"/>
                  <a:pt x="2575374" y="136636"/>
                </a:cubicBezTo>
                <a:cubicBezTo>
                  <a:pt x="2581708" y="142910"/>
                  <a:pt x="2589037" y="149063"/>
                  <a:pt x="2597362" y="155095"/>
                </a:cubicBezTo>
                <a:lnTo>
                  <a:pt x="2588495" y="165954"/>
                </a:lnTo>
                <a:cubicBezTo>
                  <a:pt x="2573896" y="154733"/>
                  <a:pt x="2561529" y="142005"/>
                  <a:pt x="2551395" y="127768"/>
                </a:cubicBezTo>
                <a:cubicBezTo>
                  <a:pt x="2546327" y="134766"/>
                  <a:pt x="2540325" y="141492"/>
                  <a:pt x="2533387" y="147947"/>
                </a:cubicBezTo>
                <a:cubicBezTo>
                  <a:pt x="2526450" y="154402"/>
                  <a:pt x="2518337" y="161068"/>
                  <a:pt x="2509047" y="167945"/>
                </a:cubicBezTo>
                <a:lnTo>
                  <a:pt x="2499274" y="157448"/>
                </a:lnTo>
                <a:cubicBezTo>
                  <a:pt x="2509408" y="150692"/>
                  <a:pt x="2518095" y="143996"/>
                  <a:pt x="2525334" y="137360"/>
                </a:cubicBezTo>
                <a:cubicBezTo>
                  <a:pt x="2532573" y="130724"/>
                  <a:pt x="2538787" y="123726"/>
                  <a:pt x="2543975" y="116367"/>
                </a:cubicBezTo>
                <a:cubicBezTo>
                  <a:pt x="2536132" y="103336"/>
                  <a:pt x="2530341" y="89401"/>
                  <a:pt x="2526601" y="74561"/>
                </a:cubicBezTo>
                <a:cubicBezTo>
                  <a:pt x="2525274" y="76854"/>
                  <a:pt x="2523917" y="79116"/>
                  <a:pt x="2522529" y="81348"/>
                </a:cubicBezTo>
                <a:cubicBezTo>
                  <a:pt x="2521141" y="83580"/>
                  <a:pt x="2519724" y="85722"/>
                  <a:pt x="2518276" y="87773"/>
                </a:cubicBezTo>
                <a:lnTo>
                  <a:pt x="2508684" y="79267"/>
                </a:lnTo>
                <a:lnTo>
                  <a:pt x="2515087" y="68408"/>
                </a:lnTo>
                <a:lnTo>
                  <a:pt x="2487873" y="68408"/>
                </a:lnTo>
                <a:cubicBezTo>
                  <a:pt x="2485580" y="70821"/>
                  <a:pt x="2483227" y="73204"/>
                  <a:pt x="2480815" y="75557"/>
                </a:cubicBezTo>
                <a:cubicBezTo>
                  <a:pt x="2478401" y="77909"/>
                  <a:pt x="2475867" y="80292"/>
                  <a:pt x="2473213" y="82705"/>
                </a:cubicBezTo>
                <a:lnTo>
                  <a:pt x="2507418" y="82705"/>
                </a:lnTo>
                <a:lnTo>
                  <a:pt x="2507418" y="93745"/>
                </a:lnTo>
                <a:lnTo>
                  <a:pt x="2485339" y="113290"/>
                </a:lnTo>
                <a:lnTo>
                  <a:pt x="2485339" y="117272"/>
                </a:lnTo>
                <a:cubicBezTo>
                  <a:pt x="2491492" y="116427"/>
                  <a:pt x="2497373" y="115613"/>
                  <a:pt x="2502984" y="114828"/>
                </a:cubicBezTo>
                <a:cubicBezTo>
                  <a:pt x="2508594" y="114044"/>
                  <a:pt x="2513511" y="113290"/>
                  <a:pt x="2517733" y="112566"/>
                </a:cubicBezTo>
                <a:lnTo>
                  <a:pt x="2518095" y="120348"/>
                </a:lnTo>
                <a:lnTo>
                  <a:pt x="2518095" y="124873"/>
                </a:lnTo>
                <a:cubicBezTo>
                  <a:pt x="2513993" y="125476"/>
                  <a:pt x="2509107" y="126169"/>
                  <a:pt x="2503436" y="126954"/>
                </a:cubicBezTo>
                <a:cubicBezTo>
                  <a:pt x="2497766" y="127738"/>
                  <a:pt x="2491733" y="128552"/>
                  <a:pt x="2485339" y="129397"/>
                </a:cubicBezTo>
                <a:lnTo>
                  <a:pt x="2485339" y="148037"/>
                </a:lnTo>
                <a:cubicBezTo>
                  <a:pt x="2485339" y="151416"/>
                  <a:pt x="2485037" y="154190"/>
                  <a:pt x="2484434" y="156362"/>
                </a:cubicBezTo>
                <a:cubicBezTo>
                  <a:pt x="2483831" y="158534"/>
                  <a:pt x="2482745" y="160283"/>
                  <a:pt x="2481176" y="161610"/>
                </a:cubicBezTo>
                <a:cubicBezTo>
                  <a:pt x="2479608" y="162938"/>
                  <a:pt x="2477436" y="163933"/>
                  <a:pt x="2474661" y="164597"/>
                </a:cubicBezTo>
                <a:cubicBezTo>
                  <a:pt x="2471886" y="165260"/>
                  <a:pt x="2468267" y="165773"/>
                  <a:pt x="2463803" y="166135"/>
                </a:cubicBezTo>
                <a:lnTo>
                  <a:pt x="2455297" y="166859"/>
                </a:lnTo>
                <a:lnTo>
                  <a:pt x="2451134" y="154552"/>
                </a:lnTo>
                <a:lnTo>
                  <a:pt x="2460907" y="153648"/>
                </a:lnTo>
                <a:cubicBezTo>
                  <a:pt x="2463561" y="153406"/>
                  <a:pt x="2465673" y="153105"/>
                  <a:pt x="2467241" y="152743"/>
                </a:cubicBezTo>
                <a:cubicBezTo>
                  <a:pt x="2468809" y="152381"/>
                  <a:pt x="2470047" y="151838"/>
                  <a:pt x="2470951" y="151114"/>
                </a:cubicBezTo>
                <a:cubicBezTo>
                  <a:pt x="2471856" y="150390"/>
                  <a:pt x="2472459" y="149364"/>
                  <a:pt x="2472761" y="148037"/>
                </a:cubicBezTo>
                <a:cubicBezTo>
                  <a:pt x="2473063" y="146710"/>
                  <a:pt x="2473213" y="144961"/>
                  <a:pt x="2473213" y="142789"/>
                </a:cubicBezTo>
                <a:lnTo>
                  <a:pt x="2473213" y="130845"/>
                </a:lnTo>
                <a:cubicBezTo>
                  <a:pt x="2466577" y="131689"/>
                  <a:pt x="2460183" y="132473"/>
                  <a:pt x="2454030" y="133197"/>
                </a:cubicBezTo>
                <a:cubicBezTo>
                  <a:pt x="2447877" y="133921"/>
                  <a:pt x="2442508" y="134525"/>
                  <a:pt x="2437923" y="135007"/>
                </a:cubicBezTo>
                <a:lnTo>
                  <a:pt x="2435571" y="122701"/>
                </a:lnTo>
                <a:cubicBezTo>
                  <a:pt x="2440517" y="122339"/>
                  <a:pt x="2446278" y="121826"/>
                  <a:pt x="2452853" y="121163"/>
                </a:cubicBezTo>
                <a:cubicBezTo>
                  <a:pt x="2459429" y="120499"/>
                  <a:pt x="2466215" y="119745"/>
                  <a:pt x="2473213" y="118900"/>
                </a:cubicBezTo>
                <a:lnTo>
                  <a:pt x="2473213" y="109852"/>
                </a:lnTo>
                <a:lnTo>
                  <a:pt x="2490044" y="93926"/>
                </a:lnTo>
                <a:lnTo>
                  <a:pt x="2459821" y="93926"/>
                </a:lnTo>
                <a:cubicBezTo>
                  <a:pt x="2455961" y="96821"/>
                  <a:pt x="2452009" y="99747"/>
                  <a:pt x="2447967" y="102703"/>
                </a:cubicBezTo>
                <a:cubicBezTo>
                  <a:pt x="2443926" y="105659"/>
                  <a:pt x="2439612" y="108645"/>
                  <a:pt x="2435028" y="111661"/>
                </a:cubicBezTo>
                <a:lnTo>
                  <a:pt x="2428513" y="101889"/>
                </a:lnTo>
                <a:cubicBezTo>
                  <a:pt x="2437199" y="96580"/>
                  <a:pt x="2445102" y="91181"/>
                  <a:pt x="2452220" y="85691"/>
                </a:cubicBezTo>
                <a:cubicBezTo>
                  <a:pt x="2459339" y="80202"/>
                  <a:pt x="2465974" y="74441"/>
                  <a:pt x="2472127" y="68408"/>
                </a:cubicBezTo>
                <a:lnTo>
                  <a:pt x="2435209" y="68408"/>
                </a:lnTo>
                <a:lnTo>
                  <a:pt x="2435209" y="56645"/>
                </a:lnTo>
                <a:lnTo>
                  <a:pt x="2465069" y="56645"/>
                </a:lnTo>
                <a:lnTo>
                  <a:pt x="2465069" y="36376"/>
                </a:lnTo>
                <a:lnTo>
                  <a:pt x="2441724" y="36376"/>
                </a:lnTo>
                <a:lnTo>
                  <a:pt x="2441724" y="25155"/>
                </a:lnTo>
                <a:lnTo>
                  <a:pt x="2465069" y="25155"/>
                </a:lnTo>
                <a:close/>
                <a:moveTo>
                  <a:pt x="1762477" y="3800"/>
                </a:moveTo>
                <a:lnTo>
                  <a:pt x="1775869" y="4886"/>
                </a:lnTo>
                <a:cubicBezTo>
                  <a:pt x="1775628" y="6937"/>
                  <a:pt x="1775296" y="9350"/>
                  <a:pt x="1774874" y="12125"/>
                </a:cubicBezTo>
                <a:cubicBezTo>
                  <a:pt x="1774451" y="14900"/>
                  <a:pt x="1773999" y="17675"/>
                  <a:pt x="1773516" y="20450"/>
                </a:cubicBezTo>
                <a:lnTo>
                  <a:pt x="1839210" y="20450"/>
                </a:lnTo>
                <a:lnTo>
                  <a:pt x="1839391" y="31851"/>
                </a:lnTo>
                <a:lnTo>
                  <a:pt x="1771164" y="31851"/>
                </a:lnTo>
                <a:lnTo>
                  <a:pt x="1767906" y="43977"/>
                </a:lnTo>
                <a:lnTo>
                  <a:pt x="1831971" y="43977"/>
                </a:lnTo>
                <a:lnTo>
                  <a:pt x="1831971" y="55016"/>
                </a:lnTo>
                <a:lnTo>
                  <a:pt x="1764106" y="55016"/>
                </a:lnTo>
                <a:cubicBezTo>
                  <a:pt x="1763141" y="57067"/>
                  <a:pt x="1762205" y="59118"/>
                  <a:pt x="1761301" y="61169"/>
                </a:cubicBezTo>
                <a:cubicBezTo>
                  <a:pt x="1760396" y="63220"/>
                  <a:pt x="1759400" y="65211"/>
                  <a:pt x="1758315" y="67141"/>
                </a:cubicBezTo>
                <a:lnTo>
                  <a:pt x="1845183" y="67141"/>
                </a:lnTo>
                <a:lnTo>
                  <a:pt x="1845183" y="78543"/>
                </a:lnTo>
                <a:lnTo>
                  <a:pt x="1803739" y="78543"/>
                </a:lnTo>
                <a:cubicBezTo>
                  <a:pt x="1810254" y="85541"/>
                  <a:pt x="1817735" y="91664"/>
                  <a:pt x="1826180" y="96912"/>
                </a:cubicBezTo>
                <a:cubicBezTo>
                  <a:pt x="1834626" y="102160"/>
                  <a:pt x="1843916" y="106594"/>
                  <a:pt x="1854050" y="110214"/>
                </a:cubicBezTo>
                <a:lnTo>
                  <a:pt x="1848621" y="121796"/>
                </a:lnTo>
                <a:cubicBezTo>
                  <a:pt x="1842950" y="119383"/>
                  <a:pt x="1837310" y="116668"/>
                  <a:pt x="1831700" y="113652"/>
                </a:cubicBezTo>
                <a:cubicBezTo>
                  <a:pt x="1826090" y="110636"/>
                  <a:pt x="1820721" y="107318"/>
                  <a:pt x="1815593" y="103698"/>
                </a:cubicBezTo>
                <a:cubicBezTo>
                  <a:pt x="1810465" y="100079"/>
                  <a:pt x="1805639" y="96158"/>
                  <a:pt x="1801115" y="91935"/>
                </a:cubicBezTo>
                <a:cubicBezTo>
                  <a:pt x="1796591" y="87712"/>
                  <a:pt x="1792519" y="83248"/>
                  <a:pt x="1788899" y="78543"/>
                </a:cubicBezTo>
                <a:lnTo>
                  <a:pt x="1751257" y="78543"/>
                </a:lnTo>
                <a:cubicBezTo>
                  <a:pt x="1745224" y="86747"/>
                  <a:pt x="1737472" y="94408"/>
                  <a:pt x="1728001" y="101527"/>
                </a:cubicBezTo>
                <a:cubicBezTo>
                  <a:pt x="1718530" y="108645"/>
                  <a:pt x="1706676" y="115522"/>
                  <a:pt x="1692439" y="122158"/>
                </a:cubicBezTo>
                <a:lnTo>
                  <a:pt x="1685020" y="112023"/>
                </a:lnTo>
                <a:cubicBezTo>
                  <a:pt x="1696723" y="106715"/>
                  <a:pt x="1706586" y="101346"/>
                  <a:pt x="1714609" y="95917"/>
                </a:cubicBezTo>
                <a:cubicBezTo>
                  <a:pt x="1722632" y="90487"/>
                  <a:pt x="1729419" y="84696"/>
                  <a:pt x="1734969" y="78543"/>
                </a:cubicBezTo>
                <a:lnTo>
                  <a:pt x="1693887" y="78543"/>
                </a:lnTo>
                <a:lnTo>
                  <a:pt x="1693887" y="67141"/>
                </a:lnTo>
                <a:lnTo>
                  <a:pt x="1743475" y="67141"/>
                </a:lnTo>
                <a:cubicBezTo>
                  <a:pt x="1745887" y="63522"/>
                  <a:pt x="1748059" y="59480"/>
                  <a:pt x="1749990" y="55016"/>
                </a:cubicBezTo>
                <a:lnTo>
                  <a:pt x="1707279" y="55016"/>
                </a:lnTo>
                <a:lnTo>
                  <a:pt x="1707279" y="43977"/>
                </a:lnTo>
                <a:lnTo>
                  <a:pt x="1754152" y="43977"/>
                </a:lnTo>
                <a:cubicBezTo>
                  <a:pt x="1755359" y="40357"/>
                  <a:pt x="1756444" y="36315"/>
                  <a:pt x="1757410" y="31851"/>
                </a:cubicBezTo>
                <a:lnTo>
                  <a:pt x="1700221" y="31851"/>
                </a:lnTo>
                <a:lnTo>
                  <a:pt x="1700041" y="20450"/>
                </a:lnTo>
                <a:lnTo>
                  <a:pt x="1759762" y="20450"/>
                </a:lnTo>
                <a:cubicBezTo>
                  <a:pt x="1760365" y="17796"/>
                  <a:pt x="1760909" y="14840"/>
                  <a:pt x="1761391" y="11582"/>
                </a:cubicBezTo>
                <a:cubicBezTo>
                  <a:pt x="1761874" y="8325"/>
                  <a:pt x="1762236" y="5731"/>
                  <a:pt x="1762477" y="3800"/>
                </a:cubicBezTo>
                <a:close/>
                <a:moveTo>
                  <a:pt x="31670" y="3438"/>
                </a:moveTo>
                <a:lnTo>
                  <a:pt x="45243" y="4162"/>
                </a:lnTo>
                <a:cubicBezTo>
                  <a:pt x="45243" y="5369"/>
                  <a:pt x="45243" y="7058"/>
                  <a:pt x="45243" y="9229"/>
                </a:cubicBezTo>
                <a:cubicBezTo>
                  <a:pt x="45243" y="11401"/>
                  <a:pt x="45213" y="13875"/>
                  <a:pt x="45153" y="16649"/>
                </a:cubicBezTo>
                <a:cubicBezTo>
                  <a:pt x="45093" y="19424"/>
                  <a:pt x="45032" y="22350"/>
                  <a:pt x="44972" y="25427"/>
                </a:cubicBezTo>
                <a:cubicBezTo>
                  <a:pt x="44912" y="28503"/>
                  <a:pt x="44821" y="31489"/>
                  <a:pt x="44701" y="34385"/>
                </a:cubicBezTo>
                <a:lnTo>
                  <a:pt x="81981" y="34385"/>
                </a:lnTo>
                <a:cubicBezTo>
                  <a:pt x="81981" y="35712"/>
                  <a:pt x="81921" y="39090"/>
                  <a:pt x="81800" y="44520"/>
                </a:cubicBezTo>
                <a:cubicBezTo>
                  <a:pt x="81680" y="49949"/>
                  <a:pt x="81529" y="56434"/>
                  <a:pt x="81348" y="63974"/>
                </a:cubicBezTo>
                <a:cubicBezTo>
                  <a:pt x="81167" y="71515"/>
                  <a:pt x="80986" y="79568"/>
                  <a:pt x="80805" y="88135"/>
                </a:cubicBezTo>
                <a:cubicBezTo>
                  <a:pt x="80624" y="96701"/>
                  <a:pt x="80443" y="104694"/>
                  <a:pt x="80262" y="112114"/>
                </a:cubicBezTo>
                <a:cubicBezTo>
                  <a:pt x="80081" y="119534"/>
                  <a:pt x="79930" y="125898"/>
                  <a:pt x="79810" y="131207"/>
                </a:cubicBezTo>
                <a:cubicBezTo>
                  <a:pt x="79689" y="136515"/>
                  <a:pt x="79629" y="139712"/>
                  <a:pt x="79629" y="140798"/>
                </a:cubicBezTo>
                <a:cubicBezTo>
                  <a:pt x="79629" y="147555"/>
                  <a:pt x="78422" y="152562"/>
                  <a:pt x="76009" y="155819"/>
                </a:cubicBezTo>
                <a:cubicBezTo>
                  <a:pt x="73596" y="159077"/>
                  <a:pt x="68831" y="161068"/>
                  <a:pt x="61712" y="161791"/>
                </a:cubicBezTo>
                <a:lnTo>
                  <a:pt x="47053" y="163239"/>
                </a:lnTo>
                <a:lnTo>
                  <a:pt x="42529" y="148942"/>
                </a:lnTo>
                <a:lnTo>
                  <a:pt x="58455" y="147494"/>
                </a:lnTo>
                <a:cubicBezTo>
                  <a:pt x="61230" y="147253"/>
                  <a:pt x="63160" y="146258"/>
                  <a:pt x="64246" y="144508"/>
                </a:cubicBezTo>
                <a:cubicBezTo>
                  <a:pt x="65332" y="142759"/>
                  <a:pt x="65875" y="140135"/>
                  <a:pt x="65875" y="136636"/>
                </a:cubicBezTo>
                <a:cubicBezTo>
                  <a:pt x="65875" y="135309"/>
                  <a:pt x="65965" y="132353"/>
                  <a:pt x="66146" y="127768"/>
                </a:cubicBezTo>
                <a:cubicBezTo>
                  <a:pt x="66327" y="123183"/>
                  <a:pt x="66478" y="117814"/>
                  <a:pt x="66598" y="111661"/>
                </a:cubicBezTo>
                <a:cubicBezTo>
                  <a:pt x="66719" y="105508"/>
                  <a:pt x="66870" y="98933"/>
                  <a:pt x="67051" y="91935"/>
                </a:cubicBezTo>
                <a:cubicBezTo>
                  <a:pt x="67232" y="84937"/>
                  <a:pt x="67383" y="78362"/>
                  <a:pt x="67503" y="72209"/>
                </a:cubicBezTo>
                <a:cubicBezTo>
                  <a:pt x="67624" y="66056"/>
                  <a:pt x="67745" y="60747"/>
                  <a:pt x="67865" y="56283"/>
                </a:cubicBezTo>
                <a:cubicBezTo>
                  <a:pt x="67986" y="51819"/>
                  <a:pt x="68046" y="48984"/>
                  <a:pt x="68046" y="47777"/>
                </a:cubicBezTo>
                <a:lnTo>
                  <a:pt x="44339" y="47777"/>
                </a:lnTo>
                <a:lnTo>
                  <a:pt x="44339" y="47958"/>
                </a:lnTo>
                <a:cubicBezTo>
                  <a:pt x="43735" y="63522"/>
                  <a:pt x="42740" y="77005"/>
                  <a:pt x="41352" y="88406"/>
                </a:cubicBezTo>
                <a:cubicBezTo>
                  <a:pt x="39965" y="99807"/>
                  <a:pt x="38004" y="110002"/>
                  <a:pt x="35471" y="118991"/>
                </a:cubicBezTo>
                <a:cubicBezTo>
                  <a:pt x="32937" y="127979"/>
                  <a:pt x="29770" y="136244"/>
                  <a:pt x="25970" y="143784"/>
                </a:cubicBezTo>
                <a:cubicBezTo>
                  <a:pt x="22169" y="151325"/>
                  <a:pt x="17675" y="158956"/>
                  <a:pt x="12487" y="166678"/>
                </a:cubicBezTo>
                <a:lnTo>
                  <a:pt x="0" y="159982"/>
                </a:lnTo>
                <a:cubicBezTo>
                  <a:pt x="5067" y="153105"/>
                  <a:pt x="9410" y="146197"/>
                  <a:pt x="13030" y="139260"/>
                </a:cubicBezTo>
                <a:cubicBezTo>
                  <a:pt x="16649" y="132323"/>
                  <a:pt x="19696" y="124601"/>
                  <a:pt x="22169" y="116095"/>
                </a:cubicBezTo>
                <a:cubicBezTo>
                  <a:pt x="24642" y="107589"/>
                  <a:pt x="26573" y="97937"/>
                  <a:pt x="27960" y="87139"/>
                </a:cubicBezTo>
                <a:cubicBezTo>
                  <a:pt x="29348" y="76341"/>
                  <a:pt x="30343" y="63522"/>
                  <a:pt x="30946" y="48682"/>
                </a:cubicBezTo>
                <a:lnTo>
                  <a:pt x="30946" y="47777"/>
                </a:lnTo>
                <a:lnTo>
                  <a:pt x="9229" y="47777"/>
                </a:lnTo>
                <a:lnTo>
                  <a:pt x="9229" y="34385"/>
                </a:lnTo>
                <a:lnTo>
                  <a:pt x="31308" y="34385"/>
                </a:lnTo>
                <a:cubicBezTo>
                  <a:pt x="31308" y="31489"/>
                  <a:pt x="31339" y="28473"/>
                  <a:pt x="31399" y="25336"/>
                </a:cubicBezTo>
                <a:cubicBezTo>
                  <a:pt x="31459" y="22199"/>
                  <a:pt x="31520" y="19213"/>
                  <a:pt x="31580" y="16378"/>
                </a:cubicBezTo>
                <a:cubicBezTo>
                  <a:pt x="31640" y="13543"/>
                  <a:pt x="31670" y="10979"/>
                  <a:pt x="31670" y="8687"/>
                </a:cubicBezTo>
                <a:cubicBezTo>
                  <a:pt x="31670" y="6394"/>
                  <a:pt x="31670" y="4645"/>
                  <a:pt x="31670" y="3438"/>
                </a:cubicBezTo>
                <a:close/>
                <a:moveTo>
                  <a:pt x="669655" y="3257"/>
                </a:moveTo>
                <a:lnTo>
                  <a:pt x="683952" y="3981"/>
                </a:lnTo>
                <a:lnTo>
                  <a:pt x="683952" y="57550"/>
                </a:lnTo>
                <a:lnTo>
                  <a:pt x="720509" y="57550"/>
                </a:lnTo>
                <a:lnTo>
                  <a:pt x="720509" y="71123"/>
                </a:lnTo>
                <a:lnTo>
                  <a:pt x="683952" y="71123"/>
                </a:lnTo>
                <a:lnTo>
                  <a:pt x="683952" y="144599"/>
                </a:lnTo>
                <a:lnTo>
                  <a:pt x="727929" y="144599"/>
                </a:lnTo>
                <a:lnTo>
                  <a:pt x="727929" y="157629"/>
                </a:lnTo>
                <a:lnTo>
                  <a:pt x="624954" y="157629"/>
                </a:lnTo>
                <a:lnTo>
                  <a:pt x="624954" y="144599"/>
                </a:lnTo>
                <a:lnTo>
                  <a:pt x="669655" y="144599"/>
                </a:lnTo>
                <a:lnTo>
                  <a:pt x="669655" y="71123"/>
                </a:lnTo>
                <a:lnTo>
                  <a:pt x="635631" y="71123"/>
                </a:lnTo>
                <a:lnTo>
                  <a:pt x="635631" y="57550"/>
                </a:lnTo>
                <a:lnTo>
                  <a:pt x="669655" y="57550"/>
                </a:lnTo>
                <a:close/>
                <a:moveTo>
                  <a:pt x="487956" y="3257"/>
                </a:moveTo>
                <a:cubicBezTo>
                  <a:pt x="488318" y="3981"/>
                  <a:pt x="488981" y="5369"/>
                  <a:pt x="489947" y="7420"/>
                </a:cubicBezTo>
                <a:cubicBezTo>
                  <a:pt x="490912" y="9471"/>
                  <a:pt x="491937" y="11763"/>
                  <a:pt x="493023" y="14297"/>
                </a:cubicBezTo>
                <a:cubicBezTo>
                  <a:pt x="494109" y="16830"/>
                  <a:pt x="495135" y="19364"/>
                  <a:pt x="496100" y="21898"/>
                </a:cubicBezTo>
                <a:cubicBezTo>
                  <a:pt x="497065" y="24431"/>
                  <a:pt x="497789" y="26422"/>
                  <a:pt x="498272" y="27870"/>
                </a:cubicBezTo>
                <a:lnTo>
                  <a:pt x="546592" y="27870"/>
                </a:lnTo>
                <a:lnTo>
                  <a:pt x="546592" y="39995"/>
                </a:lnTo>
                <a:lnTo>
                  <a:pt x="488680" y="39995"/>
                </a:lnTo>
                <a:cubicBezTo>
                  <a:pt x="486870" y="42891"/>
                  <a:pt x="484909" y="45847"/>
                  <a:pt x="482798" y="48863"/>
                </a:cubicBezTo>
                <a:cubicBezTo>
                  <a:pt x="480687" y="51879"/>
                  <a:pt x="478545" y="54865"/>
                  <a:pt x="476373" y="57821"/>
                </a:cubicBezTo>
                <a:cubicBezTo>
                  <a:pt x="474202" y="60777"/>
                  <a:pt x="472000" y="63582"/>
                  <a:pt x="469768" y="66237"/>
                </a:cubicBezTo>
                <a:cubicBezTo>
                  <a:pt x="467536" y="68891"/>
                  <a:pt x="465455" y="71183"/>
                  <a:pt x="463524" y="73114"/>
                </a:cubicBezTo>
                <a:cubicBezTo>
                  <a:pt x="464972" y="72993"/>
                  <a:pt x="467174" y="72842"/>
                  <a:pt x="470130" y="72661"/>
                </a:cubicBezTo>
                <a:cubicBezTo>
                  <a:pt x="473086" y="72480"/>
                  <a:pt x="476283" y="72269"/>
                  <a:pt x="479722" y="72028"/>
                </a:cubicBezTo>
                <a:cubicBezTo>
                  <a:pt x="483160" y="71787"/>
                  <a:pt x="486689" y="71485"/>
                  <a:pt x="490309" y="71123"/>
                </a:cubicBezTo>
                <a:cubicBezTo>
                  <a:pt x="493928" y="70761"/>
                  <a:pt x="497125" y="70399"/>
                  <a:pt x="499900" y="70037"/>
                </a:cubicBezTo>
                <a:cubicBezTo>
                  <a:pt x="502313" y="66538"/>
                  <a:pt x="504696" y="62919"/>
                  <a:pt x="507049" y="59179"/>
                </a:cubicBezTo>
                <a:cubicBezTo>
                  <a:pt x="509401" y="55438"/>
                  <a:pt x="511784" y="51457"/>
                  <a:pt x="514197" y="47234"/>
                </a:cubicBezTo>
                <a:lnTo>
                  <a:pt x="525780" y="53387"/>
                </a:lnTo>
                <a:cubicBezTo>
                  <a:pt x="521436" y="61350"/>
                  <a:pt x="516731" y="68831"/>
                  <a:pt x="511664" y="75828"/>
                </a:cubicBezTo>
                <a:cubicBezTo>
                  <a:pt x="506596" y="82826"/>
                  <a:pt x="500986" y="89462"/>
                  <a:pt x="494833" y="95736"/>
                </a:cubicBezTo>
                <a:cubicBezTo>
                  <a:pt x="488680" y="102009"/>
                  <a:pt x="481893" y="107982"/>
                  <a:pt x="474473" y="113652"/>
                </a:cubicBezTo>
                <a:cubicBezTo>
                  <a:pt x="467053" y="119323"/>
                  <a:pt x="458819" y="124752"/>
                  <a:pt x="449770" y="129940"/>
                </a:cubicBezTo>
                <a:lnTo>
                  <a:pt x="441807" y="119443"/>
                </a:lnTo>
                <a:cubicBezTo>
                  <a:pt x="447237" y="116186"/>
                  <a:pt x="452213" y="113049"/>
                  <a:pt x="456738" y="110033"/>
                </a:cubicBezTo>
                <a:cubicBezTo>
                  <a:pt x="461262" y="107016"/>
                  <a:pt x="465485" y="104000"/>
                  <a:pt x="469406" y="100984"/>
                </a:cubicBezTo>
                <a:cubicBezTo>
                  <a:pt x="473327" y="97968"/>
                  <a:pt x="476977" y="94921"/>
                  <a:pt x="480355" y="91845"/>
                </a:cubicBezTo>
                <a:cubicBezTo>
                  <a:pt x="483733" y="88768"/>
                  <a:pt x="486930" y="85601"/>
                  <a:pt x="489947" y="82343"/>
                </a:cubicBezTo>
                <a:cubicBezTo>
                  <a:pt x="486448" y="82705"/>
                  <a:pt x="482798" y="83067"/>
                  <a:pt x="478998" y="83429"/>
                </a:cubicBezTo>
                <a:cubicBezTo>
                  <a:pt x="475197" y="83791"/>
                  <a:pt x="471608" y="84153"/>
                  <a:pt x="468230" y="84515"/>
                </a:cubicBezTo>
                <a:cubicBezTo>
                  <a:pt x="464851" y="84877"/>
                  <a:pt x="461835" y="85179"/>
                  <a:pt x="459181" y="85420"/>
                </a:cubicBezTo>
                <a:cubicBezTo>
                  <a:pt x="456527" y="85661"/>
                  <a:pt x="454657" y="85842"/>
                  <a:pt x="453571" y="85963"/>
                </a:cubicBezTo>
                <a:cubicBezTo>
                  <a:pt x="451158" y="86204"/>
                  <a:pt x="449288" y="86445"/>
                  <a:pt x="447960" y="86687"/>
                </a:cubicBezTo>
                <a:cubicBezTo>
                  <a:pt x="446633" y="86928"/>
                  <a:pt x="445125" y="87230"/>
                  <a:pt x="443436" y="87592"/>
                </a:cubicBezTo>
                <a:lnTo>
                  <a:pt x="439817" y="75285"/>
                </a:lnTo>
                <a:cubicBezTo>
                  <a:pt x="442350" y="74682"/>
                  <a:pt x="444220" y="74019"/>
                  <a:pt x="445427" y="73295"/>
                </a:cubicBezTo>
                <a:cubicBezTo>
                  <a:pt x="446633" y="72571"/>
                  <a:pt x="447719" y="71726"/>
                  <a:pt x="448684" y="70761"/>
                </a:cubicBezTo>
                <a:cubicBezTo>
                  <a:pt x="450373" y="69072"/>
                  <a:pt x="452243" y="67051"/>
                  <a:pt x="454295" y="64698"/>
                </a:cubicBezTo>
                <a:cubicBezTo>
                  <a:pt x="456346" y="62346"/>
                  <a:pt x="458457" y="59812"/>
                  <a:pt x="460629" y="57097"/>
                </a:cubicBezTo>
                <a:cubicBezTo>
                  <a:pt x="462800" y="54383"/>
                  <a:pt x="464912" y="51578"/>
                  <a:pt x="466963" y="48682"/>
                </a:cubicBezTo>
                <a:cubicBezTo>
                  <a:pt x="469014" y="45786"/>
                  <a:pt x="470944" y="42891"/>
                  <a:pt x="472754" y="39995"/>
                </a:cubicBezTo>
                <a:lnTo>
                  <a:pt x="433301" y="39995"/>
                </a:lnTo>
                <a:lnTo>
                  <a:pt x="433301" y="27870"/>
                </a:lnTo>
                <a:lnTo>
                  <a:pt x="482889" y="27870"/>
                </a:lnTo>
                <a:cubicBezTo>
                  <a:pt x="482285" y="26422"/>
                  <a:pt x="481652" y="24763"/>
                  <a:pt x="480988" y="22893"/>
                </a:cubicBezTo>
                <a:cubicBezTo>
                  <a:pt x="480325" y="21023"/>
                  <a:pt x="479631" y="19183"/>
                  <a:pt x="478907" y="17373"/>
                </a:cubicBezTo>
                <a:cubicBezTo>
                  <a:pt x="478183" y="15564"/>
                  <a:pt x="477459" y="13814"/>
                  <a:pt x="476735" y="12125"/>
                </a:cubicBezTo>
                <a:cubicBezTo>
                  <a:pt x="476012" y="10436"/>
                  <a:pt x="475348" y="8988"/>
                  <a:pt x="474745" y="7782"/>
                </a:cubicBezTo>
                <a:close/>
                <a:moveTo>
                  <a:pt x="4012796" y="2714"/>
                </a:moveTo>
                <a:cubicBezTo>
                  <a:pt x="4013761" y="5127"/>
                  <a:pt x="4014968" y="8415"/>
                  <a:pt x="4016416" y="12578"/>
                </a:cubicBezTo>
                <a:cubicBezTo>
                  <a:pt x="4017863" y="16740"/>
                  <a:pt x="4019131" y="20510"/>
                  <a:pt x="4020216" y="23888"/>
                </a:cubicBezTo>
                <a:lnTo>
                  <a:pt x="4079757" y="23888"/>
                </a:lnTo>
                <a:lnTo>
                  <a:pt x="4079757" y="60626"/>
                </a:lnTo>
                <a:lnTo>
                  <a:pt x="4066546" y="60626"/>
                </a:lnTo>
                <a:lnTo>
                  <a:pt x="4066546" y="36376"/>
                </a:lnTo>
                <a:lnTo>
                  <a:pt x="3951265" y="36376"/>
                </a:lnTo>
                <a:lnTo>
                  <a:pt x="3951265" y="60807"/>
                </a:lnTo>
                <a:lnTo>
                  <a:pt x="3938054" y="60807"/>
                </a:lnTo>
                <a:lnTo>
                  <a:pt x="3938054" y="23888"/>
                </a:lnTo>
                <a:lnTo>
                  <a:pt x="4005557" y="23888"/>
                </a:lnTo>
                <a:cubicBezTo>
                  <a:pt x="4004592" y="20510"/>
                  <a:pt x="4003536" y="17102"/>
                  <a:pt x="4002390" y="13663"/>
                </a:cubicBezTo>
                <a:cubicBezTo>
                  <a:pt x="4001244" y="10225"/>
                  <a:pt x="4000249" y="7420"/>
                  <a:pt x="3999404" y="5248"/>
                </a:cubicBezTo>
                <a:close/>
                <a:moveTo>
                  <a:pt x="4227795" y="2352"/>
                </a:moveTo>
                <a:cubicBezTo>
                  <a:pt x="4229243" y="3559"/>
                  <a:pt x="4230992" y="5067"/>
                  <a:pt x="4233043" y="6877"/>
                </a:cubicBezTo>
                <a:cubicBezTo>
                  <a:pt x="4235093" y="8687"/>
                  <a:pt x="4237145" y="10587"/>
                  <a:pt x="4239196" y="12578"/>
                </a:cubicBezTo>
                <a:cubicBezTo>
                  <a:pt x="4241247" y="14568"/>
                  <a:pt x="4243207" y="16529"/>
                  <a:pt x="4245077" y="18459"/>
                </a:cubicBezTo>
                <a:cubicBezTo>
                  <a:pt x="4246947" y="20390"/>
                  <a:pt x="4248425" y="22079"/>
                  <a:pt x="4249511" y="23527"/>
                </a:cubicBezTo>
                <a:lnTo>
                  <a:pt x="4242273" y="31127"/>
                </a:lnTo>
                <a:lnTo>
                  <a:pt x="4264533" y="31127"/>
                </a:lnTo>
                <a:lnTo>
                  <a:pt x="4264533" y="43615"/>
                </a:lnTo>
                <a:lnTo>
                  <a:pt x="4209697" y="43615"/>
                </a:lnTo>
                <a:cubicBezTo>
                  <a:pt x="4210903" y="56766"/>
                  <a:pt x="4212351" y="68770"/>
                  <a:pt x="4214041" y="79629"/>
                </a:cubicBezTo>
                <a:cubicBezTo>
                  <a:pt x="4215729" y="90487"/>
                  <a:pt x="4217781" y="100260"/>
                  <a:pt x="4220193" y="108947"/>
                </a:cubicBezTo>
                <a:cubicBezTo>
                  <a:pt x="4225502" y="101225"/>
                  <a:pt x="4230027" y="93142"/>
                  <a:pt x="4233767" y="84696"/>
                </a:cubicBezTo>
                <a:cubicBezTo>
                  <a:pt x="4237507" y="76251"/>
                  <a:pt x="4241006" y="66960"/>
                  <a:pt x="4244263" y="56826"/>
                </a:cubicBezTo>
                <a:lnTo>
                  <a:pt x="4256569" y="61169"/>
                </a:lnTo>
                <a:cubicBezTo>
                  <a:pt x="4252105" y="73717"/>
                  <a:pt x="4247491" y="85028"/>
                  <a:pt x="4242725" y="95102"/>
                </a:cubicBezTo>
                <a:cubicBezTo>
                  <a:pt x="4237959" y="105176"/>
                  <a:pt x="4232077" y="114738"/>
                  <a:pt x="4225080" y="123787"/>
                </a:cubicBezTo>
                <a:cubicBezTo>
                  <a:pt x="4226287" y="126924"/>
                  <a:pt x="4227553" y="129849"/>
                  <a:pt x="4228881" y="132564"/>
                </a:cubicBezTo>
                <a:cubicBezTo>
                  <a:pt x="4230207" y="135279"/>
                  <a:pt x="4231595" y="137842"/>
                  <a:pt x="4233043" y="140255"/>
                </a:cubicBezTo>
                <a:cubicBezTo>
                  <a:pt x="4235577" y="144357"/>
                  <a:pt x="4237869" y="147193"/>
                  <a:pt x="4239920" y="148761"/>
                </a:cubicBezTo>
                <a:cubicBezTo>
                  <a:pt x="4241971" y="150330"/>
                  <a:pt x="4243781" y="151114"/>
                  <a:pt x="4245349" y="151114"/>
                </a:cubicBezTo>
                <a:cubicBezTo>
                  <a:pt x="4247762" y="151114"/>
                  <a:pt x="4249572" y="150420"/>
                  <a:pt x="4250779" y="149033"/>
                </a:cubicBezTo>
                <a:cubicBezTo>
                  <a:pt x="4251985" y="147645"/>
                  <a:pt x="4253131" y="145383"/>
                  <a:pt x="4254217" y="142246"/>
                </a:cubicBezTo>
                <a:cubicBezTo>
                  <a:pt x="4255303" y="139109"/>
                  <a:pt x="4256147" y="135972"/>
                  <a:pt x="4256751" y="132835"/>
                </a:cubicBezTo>
                <a:cubicBezTo>
                  <a:pt x="4257353" y="129698"/>
                  <a:pt x="4257957" y="126200"/>
                  <a:pt x="4258560" y="122339"/>
                </a:cubicBezTo>
                <a:lnTo>
                  <a:pt x="4270324" y="129035"/>
                </a:lnTo>
                <a:cubicBezTo>
                  <a:pt x="4269359" y="133740"/>
                  <a:pt x="4268363" y="137993"/>
                  <a:pt x="4267337" y="141794"/>
                </a:cubicBezTo>
                <a:cubicBezTo>
                  <a:pt x="4266312" y="145594"/>
                  <a:pt x="4265015" y="149425"/>
                  <a:pt x="4263447" y="153286"/>
                </a:cubicBezTo>
                <a:cubicBezTo>
                  <a:pt x="4262361" y="155940"/>
                  <a:pt x="4261215" y="158051"/>
                  <a:pt x="4260008" y="159620"/>
                </a:cubicBezTo>
                <a:cubicBezTo>
                  <a:pt x="4258801" y="161188"/>
                  <a:pt x="4257505" y="162425"/>
                  <a:pt x="4256117" y="163330"/>
                </a:cubicBezTo>
                <a:cubicBezTo>
                  <a:pt x="4254729" y="164235"/>
                  <a:pt x="4253191" y="164838"/>
                  <a:pt x="4251502" y="165139"/>
                </a:cubicBezTo>
                <a:cubicBezTo>
                  <a:pt x="4249813" y="165441"/>
                  <a:pt x="4248003" y="165592"/>
                  <a:pt x="4246073" y="165592"/>
                </a:cubicBezTo>
                <a:cubicBezTo>
                  <a:pt x="4241850" y="165592"/>
                  <a:pt x="4237688" y="164054"/>
                  <a:pt x="4233585" y="160977"/>
                </a:cubicBezTo>
                <a:cubicBezTo>
                  <a:pt x="4229483" y="157900"/>
                  <a:pt x="4225201" y="152562"/>
                  <a:pt x="4220737" y="144961"/>
                </a:cubicBezTo>
                <a:cubicBezTo>
                  <a:pt x="4219771" y="143392"/>
                  <a:pt x="4218867" y="141794"/>
                  <a:pt x="4218021" y="140165"/>
                </a:cubicBezTo>
                <a:cubicBezTo>
                  <a:pt x="4217177" y="138536"/>
                  <a:pt x="4216393" y="136757"/>
                  <a:pt x="4215669" y="134826"/>
                </a:cubicBezTo>
                <a:cubicBezTo>
                  <a:pt x="4211447" y="139290"/>
                  <a:pt x="4206892" y="143754"/>
                  <a:pt x="4202005" y="148218"/>
                </a:cubicBezTo>
                <a:cubicBezTo>
                  <a:pt x="4197119" y="152682"/>
                  <a:pt x="4191599" y="157207"/>
                  <a:pt x="4185447" y="161791"/>
                </a:cubicBezTo>
                <a:lnTo>
                  <a:pt x="4176397" y="152019"/>
                </a:lnTo>
                <a:cubicBezTo>
                  <a:pt x="4190273" y="141884"/>
                  <a:pt x="4201613" y="131689"/>
                  <a:pt x="4210421" y="121434"/>
                </a:cubicBezTo>
                <a:cubicBezTo>
                  <a:pt x="4207284" y="111661"/>
                  <a:pt x="4204569" y="100320"/>
                  <a:pt x="4202277" y="87411"/>
                </a:cubicBezTo>
                <a:cubicBezTo>
                  <a:pt x="4199985" y="74501"/>
                  <a:pt x="4198055" y="59902"/>
                  <a:pt x="4196486" y="43615"/>
                </a:cubicBezTo>
                <a:lnTo>
                  <a:pt x="4140384" y="43615"/>
                </a:lnTo>
                <a:lnTo>
                  <a:pt x="4140384" y="69675"/>
                </a:lnTo>
                <a:lnTo>
                  <a:pt x="4184723" y="69675"/>
                </a:lnTo>
                <a:cubicBezTo>
                  <a:pt x="4184723" y="70761"/>
                  <a:pt x="4184662" y="72722"/>
                  <a:pt x="4184541" y="75557"/>
                </a:cubicBezTo>
                <a:cubicBezTo>
                  <a:pt x="4184421" y="78392"/>
                  <a:pt x="4184300" y="81650"/>
                  <a:pt x="4184179" y="85329"/>
                </a:cubicBezTo>
                <a:cubicBezTo>
                  <a:pt x="4184059" y="89009"/>
                  <a:pt x="4183908" y="92930"/>
                  <a:pt x="4183727" y="97093"/>
                </a:cubicBezTo>
                <a:cubicBezTo>
                  <a:pt x="4183546" y="101255"/>
                  <a:pt x="4183365" y="105207"/>
                  <a:pt x="4183184" y="108947"/>
                </a:cubicBezTo>
                <a:cubicBezTo>
                  <a:pt x="4183003" y="112687"/>
                  <a:pt x="4182822" y="116005"/>
                  <a:pt x="4182641" y="118900"/>
                </a:cubicBezTo>
                <a:cubicBezTo>
                  <a:pt x="4182460" y="121796"/>
                  <a:pt x="4182310" y="123847"/>
                  <a:pt x="4182189" y="125053"/>
                </a:cubicBezTo>
                <a:cubicBezTo>
                  <a:pt x="4181827" y="129276"/>
                  <a:pt x="4181253" y="132745"/>
                  <a:pt x="4180470" y="135460"/>
                </a:cubicBezTo>
                <a:cubicBezTo>
                  <a:pt x="4179685" y="138174"/>
                  <a:pt x="4178479" y="140406"/>
                  <a:pt x="4176850" y="142156"/>
                </a:cubicBezTo>
                <a:cubicBezTo>
                  <a:pt x="4175221" y="143905"/>
                  <a:pt x="4172989" y="145262"/>
                  <a:pt x="4170154" y="146228"/>
                </a:cubicBezTo>
                <a:cubicBezTo>
                  <a:pt x="4167319" y="147193"/>
                  <a:pt x="4163669" y="147917"/>
                  <a:pt x="4159205" y="148399"/>
                </a:cubicBezTo>
                <a:lnTo>
                  <a:pt x="4149071" y="149485"/>
                </a:lnTo>
                <a:lnTo>
                  <a:pt x="4145270" y="136093"/>
                </a:lnTo>
                <a:lnTo>
                  <a:pt x="4157215" y="135007"/>
                </a:lnTo>
                <a:cubicBezTo>
                  <a:pt x="4159748" y="134766"/>
                  <a:pt x="4161769" y="134434"/>
                  <a:pt x="4163277" y="134012"/>
                </a:cubicBezTo>
                <a:cubicBezTo>
                  <a:pt x="4164785" y="133589"/>
                  <a:pt x="4165931" y="132896"/>
                  <a:pt x="4166715" y="131931"/>
                </a:cubicBezTo>
                <a:cubicBezTo>
                  <a:pt x="4167499" y="130965"/>
                  <a:pt x="4168073" y="129668"/>
                  <a:pt x="4168435" y="128040"/>
                </a:cubicBezTo>
                <a:cubicBezTo>
                  <a:pt x="4168797" y="126411"/>
                  <a:pt x="4169098" y="124209"/>
                  <a:pt x="4169339" y="121434"/>
                </a:cubicBezTo>
                <a:cubicBezTo>
                  <a:pt x="4169461" y="119986"/>
                  <a:pt x="4169641" y="117362"/>
                  <a:pt x="4169883" y="113562"/>
                </a:cubicBezTo>
                <a:cubicBezTo>
                  <a:pt x="4170124" y="109761"/>
                  <a:pt x="4170335" y="105749"/>
                  <a:pt x="4170516" y="101527"/>
                </a:cubicBezTo>
                <a:cubicBezTo>
                  <a:pt x="4170697" y="97304"/>
                  <a:pt x="4170847" y="93353"/>
                  <a:pt x="4170969" y="89673"/>
                </a:cubicBezTo>
                <a:cubicBezTo>
                  <a:pt x="4171089" y="85993"/>
                  <a:pt x="4171149" y="83610"/>
                  <a:pt x="4171149" y="82524"/>
                </a:cubicBezTo>
                <a:lnTo>
                  <a:pt x="4140384" y="82524"/>
                </a:lnTo>
                <a:cubicBezTo>
                  <a:pt x="4140263" y="92297"/>
                  <a:pt x="4139780" y="101074"/>
                  <a:pt x="4138936" y="108856"/>
                </a:cubicBezTo>
                <a:cubicBezTo>
                  <a:pt x="4138091" y="116638"/>
                  <a:pt x="4136824" y="123877"/>
                  <a:pt x="4135135" y="130573"/>
                </a:cubicBezTo>
                <a:cubicBezTo>
                  <a:pt x="4133446" y="137269"/>
                  <a:pt x="4131305" y="143664"/>
                  <a:pt x="4128711" y="149757"/>
                </a:cubicBezTo>
                <a:cubicBezTo>
                  <a:pt x="4126117" y="155849"/>
                  <a:pt x="4123010" y="162153"/>
                  <a:pt x="4119391" y="168668"/>
                </a:cubicBezTo>
                <a:lnTo>
                  <a:pt x="4105998" y="162153"/>
                </a:lnTo>
                <a:cubicBezTo>
                  <a:pt x="4110101" y="155880"/>
                  <a:pt x="4113539" y="149907"/>
                  <a:pt x="4116314" y="144237"/>
                </a:cubicBezTo>
                <a:cubicBezTo>
                  <a:pt x="4119089" y="138566"/>
                  <a:pt x="4121321" y="132564"/>
                  <a:pt x="4123010" y="126230"/>
                </a:cubicBezTo>
                <a:cubicBezTo>
                  <a:pt x="4124699" y="119896"/>
                  <a:pt x="4125936" y="112868"/>
                  <a:pt x="4126720" y="105146"/>
                </a:cubicBezTo>
                <a:cubicBezTo>
                  <a:pt x="4127504" y="97425"/>
                  <a:pt x="4127897" y="88376"/>
                  <a:pt x="4127897" y="78000"/>
                </a:cubicBezTo>
                <a:lnTo>
                  <a:pt x="4127897" y="31127"/>
                </a:lnTo>
                <a:lnTo>
                  <a:pt x="4195400" y="31127"/>
                </a:lnTo>
                <a:cubicBezTo>
                  <a:pt x="4195159" y="27991"/>
                  <a:pt x="4194917" y="24854"/>
                  <a:pt x="4194676" y="21717"/>
                </a:cubicBezTo>
                <a:cubicBezTo>
                  <a:pt x="4194435" y="18580"/>
                  <a:pt x="4194193" y="15624"/>
                  <a:pt x="4193953" y="12849"/>
                </a:cubicBezTo>
                <a:cubicBezTo>
                  <a:pt x="4193711" y="9712"/>
                  <a:pt x="4193469" y="6636"/>
                  <a:pt x="4193228" y="3619"/>
                </a:cubicBezTo>
                <a:lnTo>
                  <a:pt x="4206621" y="3619"/>
                </a:lnTo>
                <a:lnTo>
                  <a:pt x="4208611" y="31127"/>
                </a:lnTo>
                <a:lnTo>
                  <a:pt x="4238834" y="31127"/>
                </a:lnTo>
                <a:cubicBezTo>
                  <a:pt x="4237386" y="29438"/>
                  <a:pt x="4235787" y="27598"/>
                  <a:pt x="4234038" y="25608"/>
                </a:cubicBezTo>
                <a:cubicBezTo>
                  <a:pt x="4232289" y="23617"/>
                  <a:pt x="4230539" y="21717"/>
                  <a:pt x="4228790" y="19907"/>
                </a:cubicBezTo>
                <a:cubicBezTo>
                  <a:pt x="4227041" y="18097"/>
                  <a:pt x="4225351" y="16378"/>
                  <a:pt x="4223723" y="14749"/>
                </a:cubicBezTo>
                <a:cubicBezTo>
                  <a:pt x="4222094" y="13120"/>
                  <a:pt x="4220737" y="11823"/>
                  <a:pt x="4219651" y="10858"/>
                </a:cubicBezTo>
                <a:close/>
                <a:moveTo>
                  <a:pt x="857259" y="2171"/>
                </a:moveTo>
                <a:cubicBezTo>
                  <a:pt x="858345" y="3740"/>
                  <a:pt x="859552" y="5670"/>
                  <a:pt x="860879" y="7963"/>
                </a:cubicBezTo>
                <a:cubicBezTo>
                  <a:pt x="862206" y="10255"/>
                  <a:pt x="863563" y="12668"/>
                  <a:pt x="864951" y="15202"/>
                </a:cubicBezTo>
                <a:cubicBezTo>
                  <a:pt x="866338" y="17735"/>
                  <a:pt x="867635" y="20209"/>
                  <a:pt x="868842" y="22622"/>
                </a:cubicBezTo>
                <a:cubicBezTo>
                  <a:pt x="870048" y="25035"/>
                  <a:pt x="871013" y="27086"/>
                  <a:pt x="871737" y="28775"/>
                </a:cubicBezTo>
                <a:lnTo>
                  <a:pt x="860517" y="35290"/>
                </a:lnTo>
                <a:cubicBezTo>
                  <a:pt x="859913" y="33359"/>
                  <a:pt x="859039" y="31127"/>
                  <a:pt x="857893" y="28594"/>
                </a:cubicBezTo>
                <a:cubicBezTo>
                  <a:pt x="856746" y="26060"/>
                  <a:pt x="855510" y="23527"/>
                  <a:pt x="854183" y="20993"/>
                </a:cubicBezTo>
                <a:cubicBezTo>
                  <a:pt x="852855" y="18459"/>
                  <a:pt x="851528" y="16076"/>
                  <a:pt x="850201" y="13844"/>
                </a:cubicBezTo>
                <a:cubicBezTo>
                  <a:pt x="848874" y="11612"/>
                  <a:pt x="847728" y="9712"/>
                  <a:pt x="846763" y="8144"/>
                </a:cubicBezTo>
                <a:close/>
                <a:moveTo>
                  <a:pt x="2707147" y="1990"/>
                </a:moveTo>
                <a:cubicBezTo>
                  <a:pt x="2708113" y="4645"/>
                  <a:pt x="2709259" y="7872"/>
                  <a:pt x="2710586" y="11673"/>
                </a:cubicBezTo>
                <a:cubicBezTo>
                  <a:pt x="2711913" y="15473"/>
                  <a:pt x="2713059" y="19123"/>
                  <a:pt x="2714025" y="22622"/>
                </a:cubicBezTo>
                <a:lnTo>
                  <a:pt x="2776642" y="22622"/>
                </a:lnTo>
                <a:lnTo>
                  <a:pt x="2776642" y="54654"/>
                </a:lnTo>
                <a:lnTo>
                  <a:pt x="2762526" y="54654"/>
                </a:lnTo>
                <a:lnTo>
                  <a:pt x="2762526" y="34928"/>
                </a:lnTo>
                <a:lnTo>
                  <a:pt x="2646702" y="34928"/>
                </a:lnTo>
                <a:lnTo>
                  <a:pt x="2646702" y="54654"/>
                </a:lnTo>
                <a:lnTo>
                  <a:pt x="2632405" y="54654"/>
                </a:lnTo>
                <a:lnTo>
                  <a:pt x="2632405" y="22622"/>
                </a:lnTo>
                <a:lnTo>
                  <a:pt x="2699003" y="22622"/>
                </a:lnTo>
                <a:cubicBezTo>
                  <a:pt x="2698038" y="19485"/>
                  <a:pt x="2697073" y="16378"/>
                  <a:pt x="2696108" y="13301"/>
                </a:cubicBezTo>
                <a:cubicBezTo>
                  <a:pt x="2695143" y="10225"/>
                  <a:pt x="2694177" y="7661"/>
                  <a:pt x="2693212" y="5610"/>
                </a:cubicBezTo>
                <a:close/>
                <a:moveTo>
                  <a:pt x="893816" y="1810"/>
                </a:moveTo>
                <a:lnTo>
                  <a:pt x="907208" y="5248"/>
                </a:lnTo>
                <a:cubicBezTo>
                  <a:pt x="906364" y="7178"/>
                  <a:pt x="905338" y="9410"/>
                  <a:pt x="904132" y="11944"/>
                </a:cubicBezTo>
                <a:cubicBezTo>
                  <a:pt x="902925" y="14478"/>
                  <a:pt x="901598" y="17132"/>
                  <a:pt x="900150" y="19907"/>
                </a:cubicBezTo>
                <a:cubicBezTo>
                  <a:pt x="898702" y="22682"/>
                  <a:pt x="897224" y="25457"/>
                  <a:pt x="895716" y="28232"/>
                </a:cubicBezTo>
                <a:cubicBezTo>
                  <a:pt x="894208" y="31007"/>
                  <a:pt x="892730" y="33601"/>
                  <a:pt x="891282" y="36014"/>
                </a:cubicBezTo>
                <a:lnTo>
                  <a:pt x="913361" y="36014"/>
                </a:lnTo>
                <a:lnTo>
                  <a:pt x="913361" y="48501"/>
                </a:lnTo>
                <a:lnTo>
                  <a:pt x="881872" y="48501"/>
                </a:lnTo>
                <a:lnTo>
                  <a:pt x="881872" y="74742"/>
                </a:lnTo>
                <a:lnTo>
                  <a:pt x="910466" y="74742"/>
                </a:lnTo>
                <a:lnTo>
                  <a:pt x="910466" y="87411"/>
                </a:lnTo>
                <a:lnTo>
                  <a:pt x="881872" y="87411"/>
                </a:lnTo>
                <a:lnTo>
                  <a:pt x="881872" y="113833"/>
                </a:lnTo>
                <a:lnTo>
                  <a:pt x="918972" y="113833"/>
                </a:lnTo>
                <a:lnTo>
                  <a:pt x="918972" y="126320"/>
                </a:lnTo>
                <a:lnTo>
                  <a:pt x="881872" y="126320"/>
                </a:lnTo>
                <a:lnTo>
                  <a:pt x="881872" y="167583"/>
                </a:lnTo>
                <a:lnTo>
                  <a:pt x="869023" y="167583"/>
                </a:lnTo>
                <a:lnTo>
                  <a:pt x="869023" y="126320"/>
                </a:lnTo>
                <a:lnTo>
                  <a:pt x="837352" y="126320"/>
                </a:lnTo>
                <a:lnTo>
                  <a:pt x="837352" y="113833"/>
                </a:lnTo>
                <a:lnTo>
                  <a:pt x="869023" y="113833"/>
                </a:lnTo>
                <a:lnTo>
                  <a:pt x="869023" y="87411"/>
                </a:lnTo>
                <a:lnTo>
                  <a:pt x="843686" y="87411"/>
                </a:lnTo>
                <a:lnTo>
                  <a:pt x="843686" y="74742"/>
                </a:lnTo>
                <a:lnTo>
                  <a:pt x="869023" y="74742"/>
                </a:lnTo>
                <a:lnTo>
                  <a:pt x="869023" y="48501"/>
                </a:lnTo>
                <a:lnTo>
                  <a:pt x="841876" y="48501"/>
                </a:lnTo>
                <a:lnTo>
                  <a:pt x="841876" y="36014"/>
                </a:lnTo>
                <a:lnTo>
                  <a:pt x="877347" y="36014"/>
                </a:lnTo>
                <a:cubicBezTo>
                  <a:pt x="878795" y="33480"/>
                  <a:pt x="880333" y="30705"/>
                  <a:pt x="881962" y="27689"/>
                </a:cubicBezTo>
                <a:cubicBezTo>
                  <a:pt x="883591" y="24673"/>
                  <a:pt x="885160" y="21626"/>
                  <a:pt x="886668" y="18550"/>
                </a:cubicBezTo>
                <a:cubicBezTo>
                  <a:pt x="888176" y="15473"/>
                  <a:pt x="889563" y="12457"/>
                  <a:pt x="890830" y="9501"/>
                </a:cubicBezTo>
                <a:cubicBezTo>
                  <a:pt x="892097" y="6545"/>
                  <a:pt x="893092" y="3981"/>
                  <a:pt x="893816" y="1810"/>
                </a:cubicBezTo>
                <a:close/>
                <a:moveTo>
                  <a:pt x="3213087" y="1629"/>
                </a:moveTo>
                <a:lnTo>
                  <a:pt x="3227745" y="4705"/>
                </a:lnTo>
                <a:cubicBezTo>
                  <a:pt x="3226781" y="8687"/>
                  <a:pt x="3225634" y="13060"/>
                  <a:pt x="3224307" y="17826"/>
                </a:cubicBezTo>
                <a:cubicBezTo>
                  <a:pt x="3222980" y="22591"/>
                  <a:pt x="3221412" y="27508"/>
                  <a:pt x="3219602" y="32575"/>
                </a:cubicBezTo>
                <a:lnTo>
                  <a:pt x="3247653" y="32575"/>
                </a:lnTo>
                <a:lnTo>
                  <a:pt x="3247653" y="159982"/>
                </a:lnTo>
                <a:lnTo>
                  <a:pt x="3185941" y="159982"/>
                </a:lnTo>
                <a:lnTo>
                  <a:pt x="3185941" y="32575"/>
                </a:lnTo>
                <a:lnTo>
                  <a:pt x="3204581" y="32575"/>
                </a:lnTo>
                <a:cubicBezTo>
                  <a:pt x="3206391" y="27749"/>
                  <a:pt x="3207959" y="22742"/>
                  <a:pt x="3209286" y="17554"/>
                </a:cubicBezTo>
                <a:cubicBezTo>
                  <a:pt x="3210613" y="12366"/>
                  <a:pt x="3211880" y="7058"/>
                  <a:pt x="3213087" y="1629"/>
                </a:cubicBezTo>
                <a:close/>
                <a:moveTo>
                  <a:pt x="1561842" y="1267"/>
                </a:moveTo>
                <a:lnTo>
                  <a:pt x="1574873" y="4524"/>
                </a:lnTo>
                <a:cubicBezTo>
                  <a:pt x="1572822" y="11522"/>
                  <a:pt x="1570469" y="18459"/>
                  <a:pt x="1567815" y="25336"/>
                </a:cubicBezTo>
                <a:lnTo>
                  <a:pt x="1655768" y="25336"/>
                </a:lnTo>
                <a:lnTo>
                  <a:pt x="1655768" y="38366"/>
                </a:lnTo>
                <a:lnTo>
                  <a:pt x="1562204" y="38366"/>
                </a:lnTo>
                <a:cubicBezTo>
                  <a:pt x="1555931" y="52483"/>
                  <a:pt x="1548390" y="65513"/>
                  <a:pt x="1539582" y="77457"/>
                </a:cubicBezTo>
                <a:lnTo>
                  <a:pt x="1539582" y="166859"/>
                </a:lnTo>
                <a:lnTo>
                  <a:pt x="1526190" y="166859"/>
                </a:lnTo>
                <a:lnTo>
                  <a:pt x="1526190" y="94288"/>
                </a:lnTo>
                <a:cubicBezTo>
                  <a:pt x="1522812" y="98149"/>
                  <a:pt x="1519313" y="101889"/>
                  <a:pt x="1515694" y="105508"/>
                </a:cubicBezTo>
                <a:cubicBezTo>
                  <a:pt x="1512074" y="109128"/>
                  <a:pt x="1508274" y="112747"/>
                  <a:pt x="1504292" y="116367"/>
                </a:cubicBezTo>
                <a:lnTo>
                  <a:pt x="1494882" y="105689"/>
                </a:lnTo>
                <a:cubicBezTo>
                  <a:pt x="1506223" y="96399"/>
                  <a:pt x="1516237" y="86084"/>
                  <a:pt x="1524924" y="74742"/>
                </a:cubicBezTo>
                <a:cubicBezTo>
                  <a:pt x="1533610" y="63401"/>
                  <a:pt x="1541091" y="51276"/>
                  <a:pt x="1547364" y="38366"/>
                </a:cubicBezTo>
                <a:lnTo>
                  <a:pt x="1501940" y="38366"/>
                </a:lnTo>
                <a:lnTo>
                  <a:pt x="1501940" y="25336"/>
                </a:lnTo>
                <a:lnTo>
                  <a:pt x="1553337" y="25336"/>
                </a:lnTo>
                <a:cubicBezTo>
                  <a:pt x="1556715" y="17373"/>
                  <a:pt x="1559550" y="9350"/>
                  <a:pt x="1561842" y="1267"/>
                </a:cubicBezTo>
                <a:close/>
                <a:moveTo>
                  <a:pt x="3274799" y="0"/>
                </a:moveTo>
                <a:lnTo>
                  <a:pt x="3288011" y="2714"/>
                </a:lnTo>
                <a:cubicBezTo>
                  <a:pt x="3286563" y="7782"/>
                  <a:pt x="3285054" y="12758"/>
                  <a:pt x="3283486" y="17645"/>
                </a:cubicBezTo>
                <a:cubicBezTo>
                  <a:pt x="3281917" y="22531"/>
                  <a:pt x="3280229" y="27387"/>
                  <a:pt x="3278419" y="32213"/>
                </a:cubicBezTo>
                <a:lnTo>
                  <a:pt x="3328730" y="32213"/>
                </a:lnTo>
                <a:cubicBezTo>
                  <a:pt x="3328488" y="47053"/>
                  <a:pt x="3328187" y="61350"/>
                  <a:pt x="3327825" y="75104"/>
                </a:cubicBezTo>
                <a:cubicBezTo>
                  <a:pt x="3327704" y="81016"/>
                  <a:pt x="3327553" y="87049"/>
                  <a:pt x="3327373" y="93202"/>
                </a:cubicBezTo>
                <a:cubicBezTo>
                  <a:pt x="3327191" y="99355"/>
                  <a:pt x="3327011" y="105388"/>
                  <a:pt x="3326829" y="111299"/>
                </a:cubicBezTo>
                <a:cubicBezTo>
                  <a:pt x="3326649" y="117211"/>
                  <a:pt x="3326467" y="122761"/>
                  <a:pt x="3326287" y="127949"/>
                </a:cubicBezTo>
                <a:cubicBezTo>
                  <a:pt x="3326106" y="133137"/>
                  <a:pt x="3325895" y="137722"/>
                  <a:pt x="3325653" y="141703"/>
                </a:cubicBezTo>
                <a:cubicBezTo>
                  <a:pt x="3325412" y="145564"/>
                  <a:pt x="3324929" y="148761"/>
                  <a:pt x="3324205" y="151295"/>
                </a:cubicBezTo>
                <a:cubicBezTo>
                  <a:pt x="3323481" y="153829"/>
                  <a:pt x="3322305" y="155910"/>
                  <a:pt x="3320677" y="157538"/>
                </a:cubicBezTo>
                <a:cubicBezTo>
                  <a:pt x="3319047" y="159167"/>
                  <a:pt x="3316936" y="160374"/>
                  <a:pt x="3314342" y="161158"/>
                </a:cubicBezTo>
                <a:cubicBezTo>
                  <a:pt x="3311748" y="161942"/>
                  <a:pt x="3308461" y="162515"/>
                  <a:pt x="3304479" y="162877"/>
                </a:cubicBezTo>
                <a:lnTo>
                  <a:pt x="3288915" y="164144"/>
                </a:lnTo>
                <a:lnTo>
                  <a:pt x="3284572" y="150390"/>
                </a:lnTo>
                <a:lnTo>
                  <a:pt x="3302127" y="149304"/>
                </a:lnTo>
                <a:cubicBezTo>
                  <a:pt x="3305143" y="149063"/>
                  <a:pt x="3307435" y="148218"/>
                  <a:pt x="3309003" y="146770"/>
                </a:cubicBezTo>
                <a:cubicBezTo>
                  <a:pt x="3310572" y="145323"/>
                  <a:pt x="3311537" y="142246"/>
                  <a:pt x="3311899" y="137541"/>
                </a:cubicBezTo>
                <a:cubicBezTo>
                  <a:pt x="3312261" y="131146"/>
                  <a:pt x="3312593" y="123756"/>
                  <a:pt x="3312895" y="115371"/>
                </a:cubicBezTo>
                <a:cubicBezTo>
                  <a:pt x="3313196" y="106986"/>
                  <a:pt x="3313468" y="98480"/>
                  <a:pt x="3313709" y="89854"/>
                </a:cubicBezTo>
                <a:cubicBezTo>
                  <a:pt x="3313950" y="81227"/>
                  <a:pt x="3314131" y="72963"/>
                  <a:pt x="3314252" y="65060"/>
                </a:cubicBezTo>
                <a:cubicBezTo>
                  <a:pt x="3314372" y="57158"/>
                  <a:pt x="3314493" y="50492"/>
                  <a:pt x="3314614" y="45063"/>
                </a:cubicBezTo>
                <a:lnTo>
                  <a:pt x="3273351" y="45244"/>
                </a:lnTo>
                <a:cubicBezTo>
                  <a:pt x="3271662" y="49225"/>
                  <a:pt x="3269913" y="53146"/>
                  <a:pt x="3268103" y="57007"/>
                </a:cubicBezTo>
                <a:cubicBezTo>
                  <a:pt x="3266293" y="60868"/>
                  <a:pt x="3264363" y="64728"/>
                  <a:pt x="3262312" y="68589"/>
                </a:cubicBezTo>
                <a:lnTo>
                  <a:pt x="3250006" y="62074"/>
                </a:lnTo>
                <a:cubicBezTo>
                  <a:pt x="3255314" y="53146"/>
                  <a:pt x="3260110" y="43223"/>
                  <a:pt x="3264393" y="32304"/>
                </a:cubicBezTo>
                <a:cubicBezTo>
                  <a:pt x="3268676" y="21385"/>
                  <a:pt x="3272145" y="10617"/>
                  <a:pt x="3274799" y="0"/>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79" name="任意多边形: 形状 78">
            <a:extLst>
              <a:ext uri="{FF2B5EF4-FFF2-40B4-BE49-F238E27FC236}">
                <a16:creationId xmlns:a16="http://schemas.microsoft.com/office/drawing/2014/main" xmlns="" id="{18D8A172-4F31-49C5-9458-8513377C3103}"/>
              </a:ext>
            </a:extLst>
          </p:cNvPr>
          <p:cNvSpPr/>
          <p:nvPr/>
        </p:nvSpPr>
        <p:spPr>
          <a:xfrm>
            <a:off x="6751966" y="3681071"/>
            <a:ext cx="4554560" cy="448152"/>
          </a:xfrm>
          <a:custGeom>
            <a:avLst/>
            <a:gdLst/>
            <a:ahLst/>
            <a:cxnLst/>
            <a:rect l="l" t="t" r="r" b="b"/>
            <a:pathLst>
              <a:path w="4554560" h="448152">
                <a:moveTo>
                  <a:pt x="2116741" y="407613"/>
                </a:moveTo>
                <a:cubicBezTo>
                  <a:pt x="2112880" y="407613"/>
                  <a:pt x="2109652" y="408729"/>
                  <a:pt x="2107058" y="410961"/>
                </a:cubicBezTo>
                <a:cubicBezTo>
                  <a:pt x="2104464" y="413193"/>
                  <a:pt x="2103168" y="416481"/>
                  <a:pt x="2103168" y="420825"/>
                </a:cubicBezTo>
                <a:cubicBezTo>
                  <a:pt x="2103168" y="425168"/>
                  <a:pt x="2104464" y="428456"/>
                  <a:pt x="2107058" y="430688"/>
                </a:cubicBezTo>
                <a:cubicBezTo>
                  <a:pt x="2109652" y="432920"/>
                  <a:pt x="2112880" y="434036"/>
                  <a:pt x="2116741" y="434036"/>
                </a:cubicBezTo>
                <a:cubicBezTo>
                  <a:pt x="2120602" y="434036"/>
                  <a:pt x="2123829" y="432920"/>
                  <a:pt x="2126423" y="430688"/>
                </a:cubicBezTo>
                <a:cubicBezTo>
                  <a:pt x="2129017" y="428456"/>
                  <a:pt x="2130314" y="425168"/>
                  <a:pt x="2130314" y="420825"/>
                </a:cubicBezTo>
                <a:cubicBezTo>
                  <a:pt x="2130314" y="416481"/>
                  <a:pt x="2129017" y="413193"/>
                  <a:pt x="2126423" y="410961"/>
                </a:cubicBezTo>
                <a:cubicBezTo>
                  <a:pt x="2123829" y="408729"/>
                  <a:pt x="2120602" y="407613"/>
                  <a:pt x="2116741" y="407613"/>
                </a:cubicBezTo>
                <a:close/>
                <a:moveTo>
                  <a:pt x="3360353" y="400555"/>
                </a:moveTo>
                <a:lnTo>
                  <a:pt x="3375374" y="400555"/>
                </a:lnTo>
                <a:cubicBezTo>
                  <a:pt x="3375374" y="404416"/>
                  <a:pt x="3374771" y="408548"/>
                  <a:pt x="3373564" y="412952"/>
                </a:cubicBezTo>
                <a:cubicBezTo>
                  <a:pt x="3372358" y="417356"/>
                  <a:pt x="3370850" y="421669"/>
                  <a:pt x="3369040" y="425892"/>
                </a:cubicBezTo>
                <a:cubicBezTo>
                  <a:pt x="3367230" y="430115"/>
                  <a:pt x="3365179" y="434156"/>
                  <a:pt x="3362887" y="438017"/>
                </a:cubicBezTo>
                <a:cubicBezTo>
                  <a:pt x="3360594" y="441878"/>
                  <a:pt x="3358363" y="445256"/>
                  <a:pt x="3356191" y="448152"/>
                </a:cubicBezTo>
                <a:lnTo>
                  <a:pt x="3343342" y="448152"/>
                </a:lnTo>
                <a:cubicBezTo>
                  <a:pt x="3345755" y="444412"/>
                  <a:pt x="3348017" y="440460"/>
                  <a:pt x="3350128" y="436298"/>
                </a:cubicBezTo>
                <a:cubicBezTo>
                  <a:pt x="3352240" y="432135"/>
                  <a:pt x="3354049" y="427973"/>
                  <a:pt x="3355557" y="423811"/>
                </a:cubicBezTo>
                <a:cubicBezTo>
                  <a:pt x="3357066" y="419648"/>
                  <a:pt x="3358242" y="415576"/>
                  <a:pt x="3359086" y="411595"/>
                </a:cubicBezTo>
                <a:cubicBezTo>
                  <a:pt x="3359931" y="407613"/>
                  <a:pt x="3360353" y="403934"/>
                  <a:pt x="3360353" y="400555"/>
                </a:cubicBezTo>
                <a:close/>
                <a:moveTo>
                  <a:pt x="1045778" y="400555"/>
                </a:moveTo>
                <a:lnTo>
                  <a:pt x="1060799" y="400555"/>
                </a:lnTo>
                <a:cubicBezTo>
                  <a:pt x="1060799" y="404416"/>
                  <a:pt x="1060196" y="408548"/>
                  <a:pt x="1058990" y="412952"/>
                </a:cubicBezTo>
                <a:cubicBezTo>
                  <a:pt x="1057783" y="417356"/>
                  <a:pt x="1056275" y="421669"/>
                  <a:pt x="1054465" y="425892"/>
                </a:cubicBezTo>
                <a:cubicBezTo>
                  <a:pt x="1052656" y="430115"/>
                  <a:pt x="1050604" y="434156"/>
                  <a:pt x="1048312" y="438017"/>
                </a:cubicBezTo>
                <a:cubicBezTo>
                  <a:pt x="1046020" y="441878"/>
                  <a:pt x="1043788" y="445256"/>
                  <a:pt x="1041616" y="448152"/>
                </a:cubicBezTo>
                <a:lnTo>
                  <a:pt x="1028767" y="448152"/>
                </a:lnTo>
                <a:cubicBezTo>
                  <a:pt x="1031180" y="444412"/>
                  <a:pt x="1033442" y="440460"/>
                  <a:pt x="1035553" y="436298"/>
                </a:cubicBezTo>
                <a:cubicBezTo>
                  <a:pt x="1037665" y="432135"/>
                  <a:pt x="1039474" y="427973"/>
                  <a:pt x="1040983" y="423811"/>
                </a:cubicBezTo>
                <a:cubicBezTo>
                  <a:pt x="1042491" y="419648"/>
                  <a:pt x="1043667" y="415576"/>
                  <a:pt x="1044512" y="411595"/>
                </a:cubicBezTo>
                <a:cubicBezTo>
                  <a:pt x="1045356" y="407613"/>
                  <a:pt x="1045778" y="403934"/>
                  <a:pt x="1045778" y="400555"/>
                </a:cubicBezTo>
                <a:close/>
                <a:moveTo>
                  <a:pt x="2290839" y="399288"/>
                </a:moveTo>
                <a:lnTo>
                  <a:pt x="2300792" y="406889"/>
                </a:lnTo>
                <a:cubicBezTo>
                  <a:pt x="2296449" y="413043"/>
                  <a:pt x="2291804" y="418924"/>
                  <a:pt x="2286857" y="424535"/>
                </a:cubicBezTo>
                <a:cubicBezTo>
                  <a:pt x="2281910" y="430145"/>
                  <a:pt x="2277145" y="435303"/>
                  <a:pt x="2272560" y="440008"/>
                </a:cubicBezTo>
                <a:lnTo>
                  <a:pt x="2262245" y="431140"/>
                </a:lnTo>
                <a:cubicBezTo>
                  <a:pt x="2264537" y="429210"/>
                  <a:pt x="2266980" y="427038"/>
                  <a:pt x="2269574" y="424625"/>
                </a:cubicBezTo>
                <a:cubicBezTo>
                  <a:pt x="2272168" y="422212"/>
                  <a:pt x="2274732" y="419648"/>
                  <a:pt x="2277266" y="416934"/>
                </a:cubicBezTo>
                <a:cubicBezTo>
                  <a:pt x="2279799" y="414219"/>
                  <a:pt x="2282242" y="411384"/>
                  <a:pt x="2284595" y="408428"/>
                </a:cubicBezTo>
                <a:cubicBezTo>
                  <a:pt x="2286948" y="405472"/>
                  <a:pt x="2289029" y="402425"/>
                  <a:pt x="2290839" y="399288"/>
                </a:cubicBezTo>
                <a:close/>
                <a:moveTo>
                  <a:pt x="2319614" y="398746"/>
                </a:moveTo>
                <a:cubicBezTo>
                  <a:pt x="2323595" y="402124"/>
                  <a:pt x="2327275" y="405411"/>
                  <a:pt x="2330653" y="408609"/>
                </a:cubicBezTo>
                <a:cubicBezTo>
                  <a:pt x="2334032" y="411806"/>
                  <a:pt x="2337410" y="415154"/>
                  <a:pt x="2340788" y="418653"/>
                </a:cubicBezTo>
                <a:lnTo>
                  <a:pt x="2332825" y="428425"/>
                </a:lnTo>
                <a:cubicBezTo>
                  <a:pt x="2331618" y="426978"/>
                  <a:pt x="2330110" y="425289"/>
                  <a:pt x="2328300" y="423358"/>
                </a:cubicBezTo>
                <a:cubicBezTo>
                  <a:pt x="2326491" y="421428"/>
                  <a:pt x="2324590" y="419467"/>
                  <a:pt x="2322600" y="417476"/>
                </a:cubicBezTo>
                <a:cubicBezTo>
                  <a:pt x="2320609" y="415486"/>
                  <a:pt x="2318588" y="413586"/>
                  <a:pt x="2316537" y="411776"/>
                </a:cubicBezTo>
                <a:cubicBezTo>
                  <a:pt x="2314486" y="409966"/>
                  <a:pt x="2312676" y="408398"/>
                  <a:pt x="2311108" y="407070"/>
                </a:cubicBezTo>
                <a:close/>
                <a:moveTo>
                  <a:pt x="2116741" y="398022"/>
                </a:moveTo>
                <a:cubicBezTo>
                  <a:pt x="2119998" y="398022"/>
                  <a:pt x="2123075" y="398504"/>
                  <a:pt x="2125970" y="399469"/>
                </a:cubicBezTo>
                <a:cubicBezTo>
                  <a:pt x="2128866" y="400435"/>
                  <a:pt x="2131430" y="401852"/>
                  <a:pt x="2133662" y="403722"/>
                </a:cubicBezTo>
                <a:cubicBezTo>
                  <a:pt x="2135894" y="405592"/>
                  <a:pt x="2137643" y="407975"/>
                  <a:pt x="2138910" y="410871"/>
                </a:cubicBezTo>
                <a:cubicBezTo>
                  <a:pt x="2140177" y="413766"/>
                  <a:pt x="2140810" y="417084"/>
                  <a:pt x="2140810" y="420825"/>
                </a:cubicBezTo>
                <a:cubicBezTo>
                  <a:pt x="2140810" y="424685"/>
                  <a:pt x="2140147" y="428033"/>
                  <a:pt x="2138820" y="430869"/>
                </a:cubicBezTo>
                <a:cubicBezTo>
                  <a:pt x="2137492" y="433704"/>
                  <a:pt x="2135743" y="436057"/>
                  <a:pt x="2133572" y="437927"/>
                </a:cubicBezTo>
                <a:cubicBezTo>
                  <a:pt x="2131400" y="439797"/>
                  <a:pt x="2128866" y="441214"/>
                  <a:pt x="2125970" y="442180"/>
                </a:cubicBezTo>
                <a:cubicBezTo>
                  <a:pt x="2123075" y="443145"/>
                  <a:pt x="2119998" y="443627"/>
                  <a:pt x="2116741" y="443627"/>
                </a:cubicBezTo>
                <a:cubicBezTo>
                  <a:pt x="2113483" y="443627"/>
                  <a:pt x="2110406" y="443145"/>
                  <a:pt x="2107511" y="442180"/>
                </a:cubicBezTo>
                <a:cubicBezTo>
                  <a:pt x="2104615" y="441214"/>
                  <a:pt x="2102052" y="439797"/>
                  <a:pt x="2099820" y="437927"/>
                </a:cubicBezTo>
                <a:cubicBezTo>
                  <a:pt x="2097588" y="436057"/>
                  <a:pt x="2095838" y="433704"/>
                  <a:pt x="2094571" y="430869"/>
                </a:cubicBezTo>
                <a:cubicBezTo>
                  <a:pt x="2093304" y="428033"/>
                  <a:pt x="2092671" y="424685"/>
                  <a:pt x="2092671" y="420825"/>
                </a:cubicBezTo>
                <a:cubicBezTo>
                  <a:pt x="2092671" y="417084"/>
                  <a:pt x="2093304" y="413766"/>
                  <a:pt x="2094571" y="410871"/>
                </a:cubicBezTo>
                <a:cubicBezTo>
                  <a:pt x="2095838" y="407975"/>
                  <a:pt x="2097588" y="405592"/>
                  <a:pt x="2099820" y="403722"/>
                </a:cubicBezTo>
                <a:cubicBezTo>
                  <a:pt x="2102052" y="401852"/>
                  <a:pt x="2104615" y="400435"/>
                  <a:pt x="2107511" y="399469"/>
                </a:cubicBezTo>
                <a:cubicBezTo>
                  <a:pt x="2110406" y="398504"/>
                  <a:pt x="2113483" y="398022"/>
                  <a:pt x="2116741" y="398022"/>
                </a:cubicBezTo>
                <a:close/>
                <a:moveTo>
                  <a:pt x="2510724" y="384991"/>
                </a:moveTo>
                <a:cubicBezTo>
                  <a:pt x="2512292" y="386439"/>
                  <a:pt x="2514192" y="388279"/>
                  <a:pt x="2516424" y="390511"/>
                </a:cubicBezTo>
                <a:cubicBezTo>
                  <a:pt x="2518656" y="392743"/>
                  <a:pt x="2520918" y="395066"/>
                  <a:pt x="2523211" y="397479"/>
                </a:cubicBezTo>
                <a:cubicBezTo>
                  <a:pt x="2525503" y="399892"/>
                  <a:pt x="2527675" y="402244"/>
                  <a:pt x="2529726" y="404537"/>
                </a:cubicBezTo>
                <a:cubicBezTo>
                  <a:pt x="2531777" y="406829"/>
                  <a:pt x="2533466" y="408880"/>
                  <a:pt x="2534793" y="410690"/>
                </a:cubicBezTo>
                <a:lnTo>
                  <a:pt x="2525563" y="421729"/>
                </a:lnTo>
                <a:cubicBezTo>
                  <a:pt x="2524115" y="419558"/>
                  <a:pt x="2522366" y="417175"/>
                  <a:pt x="2520315" y="414581"/>
                </a:cubicBezTo>
                <a:cubicBezTo>
                  <a:pt x="2518264" y="411987"/>
                  <a:pt x="2516152" y="409393"/>
                  <a:pt x="2513981" y="406799"/>
                </a:cubicBezTo>
                <a:cubicBezTo>
                  <a:pt x="2511809" y="404205"/>
                  <a:pt x="2509638" y="401762"/>
                  <a:pt x="2507466" y="399469"/>
                </a:cubicBezTo>
                <a:cubicBezTo>
                  <a:pt x="2505294" y="397177"/>
                  <a:pt x="2503424" y="395307"/>
                  <a:pt x="2501856" y="393859"/>
                </a:cubicBezTo>
                <a:close/>
                <a:moveTo>
                  <a:pt x="4293165" y="382458"/>
                </a:moveTo>
                <a:lnTo>
                  <a:pt x="4293165" y="396755"/>
                </a:lnTo>
                <a:lnTo>
                  <a:pt x="4352344" y="396755"/>
                </a:lnTo>
                <a:lnTo>
                  <a:pt x="4352344" y="382458"/>
                </a:lnTo>
                <a:close/>
                <a:moveTo>
                  <a:pt x="492176" y="375943"/>
                </a:moveTo>
                <a:lnTo>
                  <a:pt x="492176" y="421548"/>
                </a:lnTo>
                <a:lnTo>
                  <a:pt x="528552" y="421548"/>
                </a:lnTo>
                <a:lnTo>
                  <a:pt x="528552" y="375943"/>
                </a:lnTo>
                <a:close/>
                <a:moveTo>
                  <a:pt x="905161" y="369247"/>
                </a:moveTo>
                <a:lnTo>
                  <a:pt x="919277" y="369790"/>
                </a:lnTo>
                <a:lnTo>
                  <a:pt x="919277" y="389697"/>
                </a:lnTo>
                <a:lnTo>
                  <a:pt x="991124" y="389697"/>
                </a:lnTo>
                <a:lnTo>
                  <a:pt x="991124" y="403089"/>
                </a:lnTo>
                <a:lnTo>
                  <a:pt x="919277" y="403089"/>
                </a:lnTo>
                <a:lnTo>
                  <a:pt x="919277" y="442361"/>
                </a:lnTo>
                <a:lnTo>
                  <a:pt x="905161" y="442361"/>
                </a:lnTo>
                <a:lnTo>
                  <a:pt x="905161" y="403089"/>
                </a:lnTo>
                <a:lnTo>
                  <a:pt x="833676" y="403089"/>
                </a:lnTo>
                <a:lnTo>
                  <a:pt x="833676" y="389697"/>
                </a:lnTo>
                <a:lnTo>
                  <a:pt x="905161" y="389697"/>
                </a:lnTo>
                <a:close/>
                <a:moveTo>
                  <a:pt x="2291200" y="365989"/>
                </a:moveTo>
                <a:lnTo>
                  <a:pt x="2291200" y="384630"/>
                </a:lnTo>
                <a:lnTo>
                  <a:pt x="2322690" y="384630"/>
                </a:lnTo>
                <a:lnTo>
                  <a:pt x="2322690" y="365989"/>
                </a:lnTo>
                <a:close/>
                <a:moveTo>
                  <a:pt x="1792005" y="361284"/>
                </a:moveTo>
                <a:cubicBezTo>
                  <a:pt x="1795624" y="368281"/>
                  <a:pt x="1799757" y="374706"/>
                  <a:pt x="1804402" y="380558"/>
                </a:cubicBezTo>
                <a:cubicBezTo>
                  <a:pt x="1809047" y="386409"/>
                  <a:pt x="1814385" y="391808"/>
                  <a:pt x="1820418" y="396755"/>
                </a:cubicBezTo>
                <a:cubicBezTo>
                  <a:pt x="1826571" y="391688"/>
                  <a:pt x="1831880" y="386288"/>
                  <a:pt x="1836344" y="380558"/>
                </a:cubicBezTo>
                <a:cubicBezTo>
                  <a:pt x="1840808" y="374827"/>
                  <a:pt x="1844789" y="368402"/>
                  <a:pt x="1848288" y="361284"/>
                </a:cubicBezTo>
                <a:close/>
                <a:moveTo>
                  <a:pt x="4293165" y="358388"/>
                </a:moveTo>
                <a:lnTo>
                  <a:pt x="4293165" y="372323"/>
                </a:lnTo>
                <a:lnTo>
                  <a:pt x="4352344" y="372323"/>
                </a:lnTo>
                <a:lnTo>
                  <a:pt x="4352344" y="358388"/>
                </a:lnTo>
                <a:close/>
                <a:moveTo>
                  <a:pt x="2746420" y="356035"/>
                </a:moveTo>
                <a:cubicBezTo>
                  <a:pt x="2748712" y="359776"/>
                  <a:pt x="2751245" y="364421"/>
                  <a:pt x="2754020" y="369971"/>
                </a:cubicBezTo>
                <a:cubicBezTo>
                  <a:pt x="2756795" y="375520"/>
                  <a:pt x="2759540" y="381312"/>
                  <a:pt x="2762255" y="387344"/>
                </a:cubicBezTo>
                <a:cubicBezTo>
                  <a:pt x="2764969" y="393377"/>
                  <a:pt x="2767503" y="399288"/>
                  <a:pt x="2769856" y="405080"/>
                </a:cubicBezTo>
                <a:cubicBezTo>
                  <a:pt x="2772208" y="410871"/>
                  <a:pt x="2774048" y="415878"/>
                  <a:pt x="2775375" y="420101"/>
                </a:cubicBezTo>
                <a:lnTo>
                  <a:pt x="2764155" y="427159"/>
                </a:lnTo>
                <a:cubicBezTo>
                  <a:pt x="2762828" y="422695"/>
                  <a:pt x="2761018" y="417446"/>
                  <a:pt x="2758726" y="411414"/>
                </a:cubicBezTo>
                <a:cubicBezTo>
                  <a:pt x="2756434" y="405381"/>
                  <a:pt x="2753960" y="399288"/>
                  <a:pt x="2751306" y="393135"/>
                </a:cubicBezTo>
                <a:cubicBezTo>
                  <a:pt x="2748651" y="386982"/>
                  <a:pt x="2745937" y="381070"/>
                  <a:pt x="2743162" y="375400"/>
                </a:cubicBezTo>
                <a:cubicBezTo>
                  <a:pt x="2740387" y="369729"/>
                  <a:pt x="2737914" y="365024"/>
                  <a:pt x="2735742" y="361284"/>
                </a:cubicBezTo>
                <a:close/>
                <a:moveTo>
                  <a:pt x="2681630" y="356035"/>
                </a:moveTo>
                <a:lnTo>
                  <a:pt x="2693213" y="359293"/>
                </a:lnTo>
                <a:cubicBezTo>
                  <a:pt x="2689714" y="370634"/>
                  <a:pt x="2685340" y="382036"/>
                  <a:pt x="2680092" y="393497"/>
                </a:cubicBezTo>
                <a:cubicBezTo>
                  <a:pt x="2674844" y="404959"/>
                  <a:pt x="2669384" y="415516"/>
                  <a:pt x="2663714" y="425168"/>
                </a:cubicBezTo>
                <a:lnTo>
                  <a:pt x="2652131" y="419920"/>
                </a:lnTo>
                <a:cubicBezTo>
                  <a:pt x="2654786" y="415576"/>
                  <a:pt x="2657530" y="410811"/>
                  <a:pt x="2660366" y="405623"/>
                </a:cubicBezTo>
                <a:cubicBezTo>
                  <a:pt x="2663201" y="400435"/>
                  <a:pt x="2665916" y="395036"/>
                  <a:pt x="2668510" y="389425"/>
                </a:cubicBezTo>
                <a:cubicBezTo>
                  <a:pt x="2671104" y="383815"/>
                  <a:pt x="2673547" y="378145"/>
                  <a:pt x="2675839" y="372414"/>
                </a:cubicBezTo>
                <a:cubicBezTo>
                  <a:pt x="2678132" y="366683"/>
                  <a:pt x="2680062" y="361223"/>
                  <a:pt x="2681630" y="356035"/>
                </a:cubicBezTo>
                <a:close/>
                <a:moveTo>
                  <a:pt x="2559948" y="354769"/>
                </a:moveTo>
                <a:lnTo>
                  <a:pt x="2573703" y="355312"/>
                </a:lnTo>
                <a:lnTo>
                  <a:pt x="2573703" y="369247"/>
                </a:lnTo>
                <a:lnTo>
                  <a:pt x="2597591" y="369247"/>
                </a:lnTo>
                <a:lnTo>
                  <a:pt x="2597591" y="381553"/>
                </a:lnTo>
                <a:lnTo>
                  <a:pt x="2573703" y="381553"/>
                </a:lnTo>
                <a:lnTo>
                  <a:pt x="2573703" y="416843"/>
                </a:lnTo>
                <a:cubicBezTo>
                  <a:pt x="2573703" y="421066"/>
                  <a:pt x="2573401" y="424535"/>
                  <a:pt x="2572798" y="427249"/>
                </a:cubicBezTo>
                <a:cubicBezTo>
                  <a:pt x="2572194" y="429964"/>
                  <a:pt x="2570988" y="432166"/>
                  <a:pt x="2569178" y="433855"/>
                </a:cubicBezTo>
                <a:cubicBezTo>
                  <a:pt x="2567368" y="435544"/>
                  <a:pt x="2564805" y="436811"/>
                  <a:pt x="2561487" y="437655"/>
                </a:cubicBezTo>
                <a:cubicBezTo>
                  <a:pt x="2558169" y="438500"/>
                  <a:pt x="2553796" y="439103"/>
                  <a:pt x="2548366" y="439465"/>
                </a:cubicBezTo>
                <a:lnTo>
                  <a:pt x="2538774" y="440189"/>
                </a:lnTo>
                <a:lnTo>
                  <a:pt x="2534612" y="427521"/>
                </a:lnTo>
                <a:lnTo>
                  <a:pt x="2545290" y="426797"/>
                </a:lnTo>
                <a:cubicBezTo>
                  <a:pt x="2548547" y="426555"/>
                  <a:pt x="2551141" y="426193"/>
                  <a:pt x="2553071" y="425711"/>
                </a:cubicBezTo>
                <a:cubicBezTo>
                  <a:pt x="2555002" y="425228"/>
                  <a:pt x="2556480" y="424504"/>
                  <a:pt x="2557506" y="423539"/>
                </a:cubicBezTo>
                <a:cubicBezTo>
                  <a:pt x="2558531" y="422574"/>
                  <a:pt x="2559194" y="421277"/>
                  <a:pt x="2559496" y="419648"/>
                </a:cubicBezTo>
                <a:cubicBezTo>
                  <a:pt x="2559798" y="418019"/>
                  <a:pt x="2559948" y="415938"/>
                  <a:pt x="2559948" y="413405"/>
                </a:cubicBezTo>
                <a:lnTo>
                  <a:pt x="2559948" y="381553"/>
                </a:lnTo>
                <a:lnTo>
                  <a:pt x="2492445" y="381553"/>
                </a:lnTo>
                <a:lnTo>
                  <a:pt x="2492445" y="369247"/>
                </a:lnTo>
                <a:lnTo>
                  <a:pt x="2559948" y="369247"/>
                </a:lnTo>
                <a:close/>
                <a:moveTo>
                  <a:pt x="3778948" y="350425"/>
                </a:moveTo>
                <a:cubicBezTo>
                  <a:pt x="3781120" y="352114"/>
                  <a:pt x="3783533" y="354286"/>
                  <a:pt x="3786188" y="356940"/>
                </a:cubicBezTo>
                <a:cubicBezTo>
                  <a:pt x="3788842" y="359595"/>
                  <a:pt x="3791496" y="362400"/>
                  <a:pt x="3794150" y="365356"/>
                </a:cubicBezTo>
                <a:cubicBezTo>
                  <a:pt x="3796805" y="368312"/>
                  <a:pt x="3799278" y="371237"/>
                  <a:pt x="3801570" y="374133"/>
                </a:cubicBezTo>
                <a:cubicBezTo>
                  <a:pt x="3803863" y="377029"/>
                  <a:pt x="3805672" y="379562"/>
                  <a:pt x="3807000" y="381734"/>
                </a:cubicBezTo>
                <a:lnTo>
                  <a:pt x="3797046" y="392954"/>
                </a:lnTo>
                <a:cubicBezTo>
                  <a:pt x="3795719" y="390421"/>
                  <a:pt x="3793909" y="387585"/>
                  <a:pt x="3791617" y="384449"/>
                </a:cubicBezTo>
                <a:cubicBezTo>
                  <a:pt x="3789324" y="381312"/>
                  <a:pt x="3786851" y="378175"/>
                  <a:pt x="3784197" y="375038"/>
                </a:cubicBezTo>
                <a:cubicBezTo>
                  <a:pt x="3781542" y="371901"/>
                  <a:pt x="3778888" y="368975"/>
                  <a:pt x="3776234" y="366261"/>
                </a:cubicBezTo>
                <a:cubicBezTo>
                  <a:pt x="3773580" y="363546"/>
                  <a:pt x="3771287" y="361284"/>
                  <a:pt x="3769357" y="359474"/>
                </a:cubicBezTo>
                <a:close/>
                <a:moveTo>
                  <a:pt x="4042153" y="345720"/>
                </a:moveTo>
                <a:lnTo>
                  <a:pt x="4202134" y="345720"/>
                </a:lnTo>
                <a:lnTo>
                  <a:pt x="4202134" y="361103"/>
                </a:lnTo>
                <a:lnTo>
                  <a:pt x="4042153" y="361103"/>
                </a:lnTo>
                <a:close/>
                <a:moveTo>
                  <a:pt x="2368658" y="343548"/>
                </a:moveTo>
                <a:lnTo>
                  <a:pt x="2368658" y="355312"/>
                </a:lnTo>
                <a:cubicBezTo>
                  <a:pt x="2368658" y="358810"/>
                  <a:pt x="2368658" y="362158"/>
                  <a:pt x="2368658" y="365356"/>
                </a:cubicBezTo>
                <a:cubicBezTo>
                  <a:pt x="2368658" y="368553"/>
                  <a:pt x="2368598" y="371539"/>
                  <a:pt x="2368477" y="374314"/>
                </a:cubicBezTo>
                <a:lnTo>
                  <a:pt x="2398881" y="374314"/>
                </a:lnTo>
                <a:lnTo>
                  <a:pt x="2398881" y="343548"/>
                </a:lnTo>
                <a:close/>
                <a:moveTo>
                  <a:pt x="567643" y="341196"/>
                </a:moveTo>
                <a:cubicBezTo>
                  <a:pt x="571745" y="346625"/>
                  <a:pt x="576118" y="353049"/>
                  <a:pt x="580763" y="360469"/>
                </a:cubicBezTo>
                <a:cubicBezTo>
                  <a:pt x="585408" y="367889"/>
                  <a:pt x="589721" y="375581"/>
                  <a:pt x="593703" y="383544"/>
                </a:cubicBezTo>
                <a:lnTo>
                  <a:pt x="582121" y="391326"/>
                </a:lnTo>
                <a:cubicBezTo>
                  <a:pt x="577898" y="382639"/>
                  <a:pt x="573524" y="374585"/>
                  <a:pt x="569000" y="367165"/>
                </a:cubicBezTo>
                <a:cubicBezTo>
                  <a:pt x="564475" y="359745"/>
                  <a:pt x="560464" y="353502"/>
                  <a:pt x="556965" y="348435"/>
                </a:cubicBezTo>
                <a:close/>
                <a:moveTo>
                  <a:pt x="3898096" y="340291"/>
                </a:moveTo>
                <a:lnTo>
                  <a:pt x="3898096" y="344453"/>
                </a:lnTo>
                <a:cubicBezTo>
                  <a:pt x="3898096" y="348676"/>
                  <a:pt x="3898036" y="352597"/>
                  <a:pt x="3897916" y="356216"/>
                </a:cubicBezTo>
                <a:cubicBezTo>
                  <a:pt x="3897795" y="359836"/>
                  <a:pt x="3897614" y="363274"/>
                  <a:pt x="3897373" y="366532"/>
                </a:cubicBezTo>
                <a:lnTo>
                  <a:pt x="3925786" y="366532"/>
                </a:lnTo>
                <a:cubicBezTo>
                  <a:pt x="3925786" y="362309"/>
                  <a:pt x="3925816" y="357966"/>
                  <a:pt x="3925876" y="353502"/>
                </a:cubicBezTo>
                <a:cubicBezTo>
                  <a:pt x="3925937" y="349038"/>
                  <a:pt x="3925967" y="344634"/>
                  <a:pt x="3925967" y="340291"/>
                </a:cubicBezTo>
                <a:close/>
                <a:moveTo>
                  <a:pt x="4223670" y="338481"/>
                </a:moveTo>
                <a:lnTo>
                  <a:pt x="4257332" y="338481"/>
                </a:lnTo>
                <a:lnTo>
                  <a:pt x="4257332" y="400012"/>
                </a:lnTo>
                <a:cubicBezTo>
                  <a:pt x="4260348" y="404718"/>
                  <a:pt x="4263364" y="408488"/>
                  <a:pt x="4266380" y="411323"/>
                </a:cubicBezTo>
                <a:cubicBezTo>
                  <a:pt x="4269397" y="414159"/>
                  <a:pt x="4272654" y="416360"/>
                  <a:pt x="4276154" y="417929"/>
                </a:cubicBezTo>
                <a:cubicBezTo>
                  <a:pt x="4279652" y="419497"/>
                  <a:pt x="4283544" y="420583"/>
                  <a:pt x="4287826" y="421186"/>
                </a:cubicBezTo>
                <a:cubicBezTo>
                  <a:pt x="4292110" y="421790"/>
                  <a:pt x="4296966" y="422212"/>
                  <a:pt x="4302395" y="422453"/>
                </a:cubicBezTo>
                <a:cubicBezTo>
                  <a:pt x="4315908" y="423057"/>
                  <a:pt x="4329632" y="423298"/>
                  <a:pt x="4343566" y="423177"/>
                </a:cubicBezTo>
                <a:cubicBezTo>
                  <a:pt x="4357502" y="423057"/>
                  <a:pt x="4371226" y="422695"/>
                  <a:pt x="4384738" y="422091"/>
                </a:cubicBezTo>
                <a:lnTo>
                  <a:pt x="4382566" y="434941"/>
                </a:lnTo>
                <a:cubicBezTo>
                  <a:pt x="4369054" y="435544"/>
                  <a:pt x="4355360" y="435906"/>
                  <a:pt x="4341486" y="436026"/>
                </a:cubicBezTo>
                <a:cubicBezTo>
                  <a:pt x="4327610" y="436147"/>
                  <a:pt x="4313917" y="435906"/>
                  <a:pt x="4300404" y="435303"/>
                </a:cubicBezTo>
                <a:cubicBezTo>
                  <a:pt x="4294492" y="435182"/>
                  <a:pt x="4289274" y="434820"/>
                  <a:pt x="4284750" y="434217"/>
                </a:cubicBezTo>
                <a:cubicBezTo>
                  <a:pt x="4280226" y="433613"/>
                  <a:pt x="4276093" y="432558"/>
                  <a:pt x="4272353" y="431050"/>
                </a:cubicBezTo>
                <a:cubicBezTo>
                  <a:pt x="4268613" y="429541"/>
                  <a:pt x="4265054" y="427400"/>
                  <a:pt x="4261676" y="424625"/>
                </a:cubicBezTo>
                <a:cubicBezTo>
                  <a:pt x="4258297" y="421850"/>
                  <a:pt x="4254859" y="418170"/>
                  <a:pt x="4251360" y="413586"/>
                </a:cubicBezTo>
                <a:cubicBezTo>
                  <a:pt x="4249670" y="415637"/>
                  <a:pt x="4248042" y="417537"/>
                  <a:pt x="4246474" y="419286"/>
                </a:cubicBezTo>
                <a:cubicBezTo>
                  <a:pt x="4244905" y="421036"/>
                  <a:pt x="4243276" y="422815"/>
                  <a:pt x="4241587" y="424625"/>
                </a:cubicBezTo>
                <a:cubicBezTo>
                  <a:pt x="4239898" y="426435"/>
                  <a:pt x="4238088" y="428275"/>
                  <a:pt x="4236158" y="430145"/>
                </a:cubicBezTo>
                <a:cubicBezTo>
                  <a:pt x="4234228" y="432015"/>
                  <a:pt x="4232056" y="434096"/>
                  <a:pt x="4229643" y="436388"/>
                </a:cubicBezTo>
                <a:lnTo>
                  <a:pt x="4222223" y="424263"/>
                </a:lnTo>
                <a:cubicBezTo>
                  <a:pt x="4225842" y="420764"/>
                  <a:pt x="4229522" y="417054"/>
                  <a:pt x="4233262" y="413133"/>
                </a:cubicBezTo>
                <a:cubicBezTo>
                  <a:pt x="4237002" y="409212"/>
                  <a:pt x="4240803" y="404959"/>
                  <a:pt x="4244664" y="400374"/>
                </a:cubicBezTo>
                <a:lnTo>
                  <a:pt x="4244664" y="352054"/>
                </a:lnTo>
                <a:lnTo>
                  <a:pt x="4223670" y="352054"/>
                </a:lnTo>
                <a:close/>
                <a:moveTo>
                  <a:pt x="2978791" y="338481"/>
                </a:moveTo>
                <a:lnTo>
                  <a:pt x="3011367" y="338481"/>
                </a:lnTo>
                <a:lnTo>
                  <a:pt x="3011367" y="403813"/>
                </a:lnTo>
                <a:cubicBezTo>
                  <a:pt x="3015710" y="408036"/>
                  <a:pt x="3019933" y="411384"/>
                  <a:pt x="3024035" y="413857"/>
                </a:cubicBezTo>
                <a:cubicBezTo>
                  <a:pt x="3028137" y="416330"/>
                  <a:pt x="3032571" y="418261"/>
                  <a:pt x="3037337" y="419648"/>
                </a:cubicBezTo>
                <a:cubicBezTo>
                  <a:pt x="3042102" y="421036"/>
                  <a:pt x="3047411" y="422001"/>
                  <a:pt x="3053263" y="422544"/>
                </a:cubicBezTo>
                <a:cubicBezTo>
                  <a:pt x="3059114" y="423087"/>
                  <a:pt x="3066021" y="423419"/>
                  <a:pt x="3073984" y="423539"/>
                </a:cubicBezTo>
                <a:cubicBezTo>
                  <a:pt x="3084722" y="423780"/>
                  <a:pt x="3095400" y="423780"/>
                  <a:pt x="3106017" y="423539"/>
                </a:cubicBezTo>
                <a:cubicBezTo>
                  <a:pt x="3116634" y="423298"/>
                  <a:pt x="3126768" y="422876"/>
                  <a:pt x="3136420" y="422272"/>
                </a:cubicBezTo>
                <a:lnTo>
                  <a:pt x="3133344" y="435845"/>
                </a:lnTo>
                <a:cubicBezTo>
                  <a:pt x="3129483" y="435966"/>
                  <a:pt x="3125110" y="436087"/>
                  <a:pt x="3120224" y="436207"/>
                </a:cubicBezTo>
                <a:cubicBezTo>
                  <a:pt x="3115337" y="436328"/>
                  <a:pt x="3110360" y="436419"/>
                  <a:pt x="3105293" y="436479"/>
                </a:cubicBezTo>
                <a:cubicBezTo>
                  <a:pt x="3100226" y="436539"/>
                  <a:pt x="3095249" y="436569"/>
                  <a:pt x="3090362" y="436569"/>
                </a:cubicBezTo>
                <a:cubicBezTo>
                  <a:pt x="3085476" y="436569"/>
                  <a:pt x="3081163" y="436569"/>
                  <a:pt x="3077423" y="436569"/>
                </a:cubicBezTo>
                <a:cubicBezTo>
                  <a:pt x="3068012" y="436449"/>
                  <a:pt x="3059838" y="436117"/>
                  <a:pt x="3052900" y="435574"/>
                </a:cubicBezTo>
                <a:cubicBezTo>
                  <a:pt x="3045963" y="435031"/>
                  <a:pt x="3039689" y="434006"/>
                  <a:pt x="3034079" y="432497"/>
                </a:cubicBezTo>
                <a:cubicBezTo>
                  <a:pt x="3028469" y="430989"/>
                  <a:pt x="3023281" y="428757"/>
                  <a:pt x="3018515" y="425801"/>
                </a:cubicBezTo>
                <a:cubicBezTo>
                  <a:pt x="3013750" y="422845"/>
                  <a:pt x="3008893" y="418834"/>
                  <a:pt x="3003947" y="413766"/>
                </a:cubicBezTo>
                <a:cubicBezTo>
                  <a:pt x="3002258" y="415697"/>
                  <a:pt x="3000659" y="417537"/>
                  <a:pt x="2999151" y="419286"/>
                </a:cubicBezTo>
                <a:cubicBezTo>
                  <a:pt x="2997643" y="421036"/>
                  <a:pt x="2996074" y="422845"/>
                  <a:pt x="2994446" y="424715"/>
                </a:cubicBezTo>
                <a:cubicBezTo>
                  <a:pt x="2992817" y="426586"/>
                  <a:pt x="2991037" y="428576"/>
                  <a:pt x="2989107" y="430688"/>
                </a:cubicBezTo>
                <a:cubicBezTo>
                  <a:pt x="2987176" y="432799"/>
                  <a:pt x="2984944" y="435122"/>
                  <a:pt x="2982411" y="437655"/>
                </a:cubicBezTo>
                <a:lnTo>
                  <a:pt x="2972819" y="427521"/>
                </a:lnTo>
                <a:cubicBezTo>
                  <a:pt x="2977766" y="422936"/>
                  <a:pt x="2982411" y="418442"/>
                  <a:pt x="2986754" y="414038"/>
                </a:cubicBezTo>
                <a:cubicBezTo>
                  <a:pt x="2991098" y="409634"/>
                  <a:pt x="2994958" y="405321"/>
                  <a:pt x="2998337" y="401098"/>
                </a:cubicBezTo>
                <a:lnTo>
                  <a:pt x="2998337" y="351330"/>
                </a:lnTo>
                <a:lnTo>
                  <a:pt x="2978791" y="351330"/>
                </a:lnTo>
                <a:close/>
                <a:moveTo>
                  <a:pt x="2291200" y="337576"/>
                </a:moveTo>
                <a:lnTo>
                  <a:pt x="2291200" y="354950"/>
                </a:lnTo>
                <a:lnTo>
                  <a:pt x="2322690" y="354950"/>
                </a:lnTo>
                <a:lnTo>
                  <a:pt x="2322690" y="337576"/>
                </a:lnTo>
                <a:close/>
                <a:moveTo>
                  <a:pt x="1193454" y="337214"/>
                </a:moveTo>
                <a:lnTo>
                  <a:pt x="1230916" y="337214"/>
                </a:lnTo>
                <a:lnTo>
                  <a:pt x="1230916" y="411233"/>
                </a:lnTo>
                <a:cubicBezTo>
                  <a:pt x="1231760" y="410509"/>
                  <a:pt x="1233269" y="409121"/>
                  <a:pt x="1235440" y="407070"/>
                </a:cubicBezTo>
                <a:cubicBezTo>
                  <a:pt x="1237612" y="405019"/>
                  <a:pt x="1239874" y="402878"/>
                  <a:pt x="1242227" y="400646"/>
                </a:cubicBezTo>
                <a:cubicBezTo>
                  <a:pt x="1244579" y="398414"/>
                  <a:pt x="1246721" y="396363"/>
                  <a:pt x="1248651" y="394493"/>
                </a:cubicBezTo>
                <a:cubicBezTo>
                  <a:pt x="1250582" y="392623"/>
                  <a:pt x="1251788" y="391507"/>
                  <a:pt x="1252271" y="391145"/>
                </a:cubicBezTo>
                <a:lnTo>
                  <a:pt x="1257519" y="403813"/>
                </a:lnTo>
                <a:cubicBezTo>
                  <a:pt x="1256675" y="404537"/>
                  <a:pt x="1255016" y="405924"/>
                  <a:pt x="1252542" y="407975"/>
                </a:cubicBezTo>
                <a:cubicBezTo>
                  <a:pt x="1250069" y="410026"/>
                  <a:pt x="1247385" y="412289"/>
                  <a:pt x="1244489" y="414762"/>
                </a:cubicBezTo>
                <a:cubicBezTo>
                  <a:pt x="1241593" y="417235"/>
                  <a:pt x="1238788" y="419678"/>
                  <a:pt x="1236074" y="422091"/>
                </a:cubicBezTo>
                <a:cubicBezTo>
                  <a:pt x="1233359" y="424504"/>
                  <a:pt x="1231338" y="426314"/>
                  <a:pt x="1230011" y="427521"/>
                </a:cubicBezTo>
                <a:cubicBezTo>
                  <a:pt x="1228684" y="428606"/>
                  <a:pt x="1227176" y="429994"/>
                  <a:pt x="1225487" y="431683"/>
                </a:cubicBezTo>
                <a:cubicBezTo>
                  <a:pt x="1223797" y="433372"/>
                  <a:pt x="1222169" y="435001"/>
                  <a:pt x="1220600" y="436569"/>
                </a:cubicBezTo>
                <a:lnTo>
                  <a:pt x="1212637" y="426435"/>
                </a:lnTo>
                <a:cubicBezTo>
                  <a:pt x="1214688" y="424746"/>
                  <a:pt x="1216046" y="423087"/>
                  <a:pt x="1216709" y="421458"/>
                </a:cubicBezTo>
                <a:cubicBezTo>
                  <a:pt x="1217373" y="419829"/>
                  <a:pt x="1217705" y="417808"/>
                  <a:pt x="1217705" y="415395"/>
                </a:cubicBezTo>
                <a:lnTo>
                  <a:pt x="1217705" y="350425"/>
                </a:lnTo>
                <a:lnTo>
                  <a:pt x="1193454" y="350425"/>
                </a:lnTo>
                <a:close/>
                <a:moveTo>
                  <a:pt x="344796" y="336852"/>
                </a:moveTo>
                <a:cubicBezTo>
                  <a:pt x="339125" y="336852"/>
                  <a:pt x="334510" y="337576"/>
                  <a:pt x="330951" y="339024"/>
                </a:cubicBezTo>
                <a:cubicBezTo>
                  <a:pt x="327392" y="340472"/>
                  <a:pt x="324587" y="342583"/>
                  <a:pt x="322536" y="345358"/>
                </a:cubicBezTo>
                <a:cubicBezTo>
                  <a:pt x="320485" y="348133"/>
                  <a:pt x="319037" y="351511"/>
                  <a:pt x="318192" y="355493"/>
                </a:cubicBezTo>
                <a:cubicBezTo>
                  <a:pt x="317348" y="359474"/>
                  <a:pt x="316865" y="363938"/>
                  <a:pt x="316745" y="368885"/>
                </a:cubicBezTo>
                <a:lnTo>
                  <a:pt x="368503" y="365084"/>
                </a:lnTo>
                <a:cubicBezTo>
                  <a:pt x="368503" y="361344"/>
                  <a:pt x="368262" y="357755"/>
                  <a:pt x="367779" y="354316"/>
                </a:cubicBezTo>
                <a:cubicBezTo>
                  <a:pt x="367297" y="350878"/>
                  <a:pt x="366241" y="347861"/>
                  <a:pt x="364612" y="345267"/>
                </a:cubicBezTo>
                <a:cubicBezTo>
                  <a:pt x="362984" y="342673"/>
                  <a:pt x="360601" y="340622"/>
                  <a:pt x="357464" y="339114"/>
                </a:cubicBezTo>
                <a:cubicBezTo>
                  <a:pt x="354327" y="337606"/>
                  <a:pt x="350104" y="336852"/>
                  <a:pt x="344796" y="336852"/>
                </a:cubicBezTo>
                <a:close/>
                <a:moveTo>
                  <a:pt x="4293165" y="334137"/>
                </a:moveTo>
                <a:lnTo>
                  <a:pt x="4293165" y="348073"/>
                </a:lnTo>
                <a:lnTo>
                  <a:pt x="4352344" y="348073"/>
                </a:lnTo>
                <a:lnTo>
                  <a:pt x="4352344" y="334137"/>
                </a:lnTo>
                <a:close/>
                <a:moveTo>
                  <a:pt x="3233490" y="332871"/>
                </a:moveTo>
                <a:lnTo>
                  <a:pt x="3233490" y="355131"/>
                </a:lnTo>
                <a:lnTo>
                  <a:pt x="3274209" y="355131"/>
                </a:lnTo>
                <a:lnTo>
                  <a:pt x="3274209" y="332871"/>
                </a:lnTo>
                <a:close/>
                <a:moveTo>
                  <a:pt x="3177388" y="332871"/>
                </a:moveTo>
                <a:lnTo>
                  <a:pt x="3177388" y="355131"/>
                </a:lnTo>
                <a:lnTo>
                  <a:pt x="3219917" y="355131"/>
                </a:lnTo>
                <a:lnTo>
                  <a:pt x="3219917" y="332871"/>
                </a:lnTo>
                <a:close/>
                <a:moveTo>
                  <a:pt x="2709500" y="329794"/>
                </a:moveTo>
                <a:lnTo>
                  <a:pt x="2722712" y="330156"/>
                </a:lnTo>
                <a:lnTo>
                  <a:pt x="2722712" y="419920"/>
                </a:lnTo>
                <a:cubicBezTo>
                  <a:pt x="2722712" y="423298"/>
                  <a:pt x="2722350" y="426163"/>
                  <a:pt x="2721626" y="428516"/>
                </a:cubicBezTo>
                <a:cubicBezTo>
                  <a:pt x="2720902" y="430869"/>
                  <a:pt x="2719665" y="432799"/>
                  <a:pt x="2717916" y="434307"/>
                </a:cubicBezTo>
                <a:cubicBezTo>
                  <a:pt x="2716166" y="435815"/>
                  <a:pt x="2713814" y="436961"/>
                  <a:pt x="2710858" y="437746"/>
                </a:cubicBezTo>
                <a:cubicBezTo>
                  <a:pt x="2707902" y="438530"/>
                  <a:pt x="2704132" y="439043"/>
                  <a:pt x="2699547" y="439284"/>
                </a:cubicBezTo>
                <a:lnTo>
                  <a:pt x="2690498" y="440008"/>
                </a:lnTo>
                <a:lnTo>
                  <a:pt x="2685793" y="426435"/>
                </a:lnTo>
                <a:lnTo>
                  <a:pt x="2696651" y="425711"/>
                </a:lnTo>
                <a:cubicBezTo>
                  <a:pt x="2699306" y="425590"/>
                  <a:pt x="2701477" y="425319"/>
                  <a:pt x="2703166" y="424896"/>
                </a:cubicBezTo>
                <a:cubicBezTo>
                  <a:pt x="2704856" y="424474"/>
                  <a:pt x="2706183" y="423871"/>
                  <a:pt x="2707148" y="423087"/>
                </a:cubicBezTo>
                <a:cubicBezTo>
                  <a:pt x="2708113" y="422302"/>
                  <a:pt x="2708746" y="421277"/>
                  <a:pt x="2709048" y="420010"/>
                </a:cubicBezTo>
                <a:cubicBezTo>
                  <a:pt x="2709350" y="418743"/>
                  <a:pt x="2709500" y="417145"/>
                  <a:pt x="2709500" y="415214"/>
                </a:cubicBezTo>
                <a:close/>
                <a:moveTo>
                  <a:pt x="457715" y="324003"/>
                </a:moveTo>
                <a:lnTo>
                  <a:pt x="459524" y="324003"/>
                </a:lnTo>
                <a:lnTo>
                  <a:pt x="458981" y="338119"/>
                </a:lnTo>
                <a:lnTo>
                  <a:pt x="456810" y="338119"/>
                </a:lnTo>
                <a:cubicBezTo>
                  <a:pt x="453673" y="338119"/>
                  <a:pt x="450596" y="338421"/>
                  <a:pt x="447580" y="339024"/>
                </a:cubicBezTo>
                <a:cubicBezTo>
                  <a:pt x="444564" y="339627"/>
                  <a:pt x="441728" y="340743"/>
                  <a:pt x="439074" y="342372"/>
                </a:cubicBezTo>
                <a:cubicBezTo>
                  <a:pt x="436420" y="344001"/>
                  <a:pt x="434007" y="346203"/>
                  <a:pt x="431835" y="348977"/>
                </a:cubicBezTo>
                <a:cubicBezTo>
                  <a:pt x="429663" y="351752"/>
                  <a:pt x="427914" y="355312"/>
                  <a:pt x="426587" y="359655"/>
                </a:cubicBezTo>
                <a:lnTo>
                  <a:pt x="426587" y="423539"/>
                </a:lnTo>
                <a:lnTo>
                  <a:pt x="411023" y="423539"/>
                </a:lnTo>
                <a:lnTo>
                  <a:pt x="411023" y="325813"/>
                </a:lnTo>
                <a:lnTo>
                  <a:pt x="426587" y="325813"/>
                </a:lnTo>
                <a:lnTo>
                  <a:pt x="426587" y="343548"/>
                </a:lnTo>
                <a:cubicBezTo>
                  <a:pt x="428155" y="339446"/>
                  <a:pt x="430086" y="336128"/>
                  <a:pt x="432378" y="333595"/>
                </a:cubicBezTo>
                <a:cubicBezTo>
                  <a:pt x="434670" y="331061"/>
                  <a:pt x="437204" y="329070"/>
                  <a:pt x="439979" y="327622"/>
                </a:cubicBezTo>
                <a:cubicBezTo>
                  <a:pt x="442754" y="326175"/>
                  <a:pt x="445680" y="325209"/>
                  <a:pt x="448756" y="324727"/>
                </a:cubicBezTo>
                <a:cubicBezTo>
                  <a:pt x="451833" y="324244"/>
                  <a:pt x="454819" y="324003"/>
                  <a:pt x="457715" y="324003"/>
                </a:cubicBezTo>
                <a:close/>
                <a:moveTo>
                  <a:pt x="344796" y="324003"/>
                </a:moveTo>
                <a:cubicBezTo>
                  <a:pt x="353120" y="324003"/>
                  <a:pt x="359847" y="325240"/>
                  <a:pt x="364974" y="327713"/>
                </a:cubicBezTo>
                <a:cubicBezTo>
                  <a:pt x="370102" y="330186"/>
                  <a:pt x="374053" y="333383"/>
                  <a:pt x="376828" y="337305"/>
                </a:cubicBezTo>
                <a:cubicBezTo>
                  <a:pt x="379603" y="341226"/>
                  <a:pt x="381473" y="345629"/>
                  <a:pt x="382438" y="350516"/>
                </a:cubicBezTo>
                <a:cubicBezTo>
                  <a:pt x="383404" y="355402"/>
                  <a:pt x="383886" y="360198"/>
                  <a:pt x="383886" y="364903"/>
                </a:cubicBezTo>
                <a:cubicBezTo>
                  <a:pt x="383886" y="366230"/>
                  <a:pt x="383796" y="367889"/>
                  <a:pt x="383615" y="369880"/>
                </a:cubicBezTo>
                <a:cubicBezTo>
                  <a:pt x="383434" y="371871"/>
                  <a:pt x="383223" y="374012"/>
                  <a:pt x="382981" y="376305"/>
                </a:cubicBezTo>
                <a:lnTo>
                  <a:pt x="316745" y="380467"/>
                </a:lnTo>
                <a:cubicBezTo>
                  <a:pt x="316745" y="385776"/>
                  <a:pt x="317287" y="390391"/>
                  <a:pt x="318373" y="394312"/>
                </a:cubicBezTo>
                <a:cubicBezTo>
                  <a:pt x="319459" y="398233"/>
                  <a:pt x="321209" y="401460"/>
                  <a:pt x="323622" y="403994"/>
                </a:cubicBezTo>
                <a:cubicBezTo>
                  <a:pt x="326035" y="406527"/>
                  <a:pt x="329232" y="408428"/>
                  <a:pt x="333213" y="409695"/>
                </a:cubicBezTo>
                <a:cubicBezTo>
                  <a:pt x="337195" y="410961"/>
                  <a:pt x="342141" y="411595"/>
                  <a:pt x="348053" y="411595"/>
                </a:cubicBezTo>
                <a:cubicBezTo>
                  <a:pt x="353482" y="411595"/>
                  <a:pt x="359002" y="410992"/>
                  <a:pt x="364612" y="409785"/>
                </a:cubicBezTo>
                <a:cubicBezTo>
                  <a:pt x="370223" y="408579"/>
                  <a:pt x="374898" y="407070"/>
                  <a:pt x="378638" y="405261"/>
                </a:cubicBezTo>
                <a:lnTo>
                  <a:pt x="378638" y="419558"/>
                </a:lnTo>
                <a:cubicBezTo>
                  <a:pt x="377190" y="420282"/>
                  <a:pt x="375320" y="421006"/>
                  <a:pt x="373028" y="421729"/>
                </a:cubicBezTo>
                <a:cubicBezTo>
                  <a:pt x="370735" y="422453"/>
                  <a:pt x="368141" y="423087"/>
                  <a:pt x="365246" y="423630"/>
                </a:cubicBezTo>
                <a:cubicBezTo>
                  <a:pt x="362350" y="424173"/>
                  <a:pt x="359243" y="424595"/>
                  <a:pt x="355926" y="424896"/>
                </a:cubicBezTo>
                <a:cubicBezTo>
                  <a:pt x="352608" y="425198"/>
                  <a:pt x="349199" y="425349"/>
                  <a:pt x="345701" y="425349"/>
                </a:cubicBezTo>
                <a:cubicBezTo>
                  <a:pt x="338462" y="425349"/>
                  <a:pt x="332037" y="424535"/>
                  <a:pt x="326427" y="422906"/>
                </a:cubicBezTo>
                <a:cubicBezTo>
                  <a:pt x="320816" y="421277"/>
                  <a:pt x="316081" y="418502"/>
                  <a:pt x="312220" y="414581"/>
                </a:cubicBezTo>
                <a:cubicBezTo>
                  <a:pt x="308359" y="410660"/>
                  <a:pt x="305434" y="405472"/>
                  <a:pt x="303443" y="399017"/>
                </a:cubicBezTo>
                <a:cubicBezTo>
                  <a:pt x="301452" y="392562"/>
                  <a:pt x="300457" y="384449"/>
                  <a:pt x="300457" y="374676"/>
                </a:cubicBezTo>
                <a:cubicBezTo>
                  <a:pt x="300457" y="364903"/>
                  <a:pt x="301452" y="356790"/>
                  <a:pt x="303443" y="350335"/>
                </a:cubicBezTo>
                <a:cubicBezTo>
                  <a:pt x="305434" y="343880"/>
                  <a:pt x="308329" y="338692"/>
                  <a:pt x="312130" y="334771"/>
                </a:cubicBezTo>
                <a:cubicBezTo>
                  <a:pt x="315930" y="330850"/>
                  <a:pt x="320575" y="328075"/>
                  <a:pt x="326065" y="326446"/>
                </a:cubicBezTo>
                <a:cubicBezTo>
                  <a:pt x="331554" y="324817"/>
                  <a:pt x="337798" y="324003"/>
                  <a:pt x="344796" y="324003"/>
                </a:cubicBezTo>
                <a:close/>
                <a:moveTo>
                  <a:pt x="2482853" y="320383"/>
                </a:moveTo>
                <a:lnTo>
                  <a:pt x="2493169" y="326718"/>
                </a:lnTo>
                <a:cubicBezTo>
                  <a:pt x="2491118" y="330458"/>
                  <a:pt x="2488795" y="334288"/>
                  <a:pt x="2486201" y="338209"/>
                </a:cubicBezTo>
                <a:cubicBezTo>
                  <a:pt x="2483607" y="342131"/>
                  <a:pt x="2480802" y="346082"/>
                  <a:pt x="2477786" y="350063"/>
                </a:cubicBezTo>
                <a:lnTo>
                  <a:pt x="2477786" y="441637"/>
                </a:lnTo>
                <a:lnTo>
                  <a:pt x="2465118" y="441637"/>
                </a:lnTo>
                <a:lnTo>
                  <a:pt x="2465118" y="365627"/>
                </a:lnTo>
                <a:cubicBezTo>
                  <a:pt x="2461981" y="369126"/>
                  <a:pt x="2458784" y="372534"/>
                  <a:pt x="2455526" y="375852"/>
                </a:cubicBezTo>
                <a:cubicBezTo>
                  <a:pt x="2452268" y="379170"/>
                  <a:pt x="2449071" y="382217"/>
                  <a:pt x="2445934" y="384991"/>
                </a:cubicBezTo>
                <a:lnTo>
                  <a:pt x="2437609" y="374676"/>
                </a:lnTo>
                <a:cubicBezTo>
                  <a:pt x="2441350" y="371539"/>
                  <a:pt x="2445361" y="367769"/>
                  <a:pt x="2449644" y="363365"/>
                </a:cubicBezTo>
                <a:cubicBezTo>
                  <a:pt x="2453927" y="358961"/>
                  <a:pt x="2458120" y="354286"/>
                  <a:pt x="2462222" y="349339"/>
                </a:cubicBezTo>
                <a:cubicBezTo>
                  <a:pt x="2466324" y="344393"/>
                  <a:pt x="2470155" y="339416"/>
                  <a:pt x="2473714" y="334409"/>
                </a:cubicBezTo>
                <a:cubicBezTo>
                  <a:pt x="2477273" y="329402"/>
                  <a:pt x="2480320" y="324727"/>
                  <a:pt x="2482853" y="320383"/>
                </a:cubicBezTo>
                <a:close/>
                <a:moveTo>
                  <a:pt x="492176" y="319840"/>
                </a:moveTo>
                <a:lnTo>
                  <a:pt x="492176" y="362732"/>
                </a:lnTo>
                <a:lnTo>
                  <a:pt x="528552" y="362732"/>
                </a:lnTo>
                <a:lnTo>
                  <a:pt x="528552" y="319840"/>
                </a:lnTo>
                <a:close/>
                <a:moveTo>
                  <a:pt x="2825868" y="314230"/>
                </a:moveTo>
                <a:cubicBezTo>
                  <a:pt x="2827556" y="315919"/>
                  <a:pt x="2829578" y="318061"/>
                  <a:pt x="2831930" y="320655"/>
                </a:cubicBezTo>
                <a:cubicBezTo>
                  <a:pt x="2834283" y="323249"/>
                  <a:pt x="2836636" y="325933"/>
                  <a:pt x="2838988" y="328708"/>
                </a:cubicBezTo>
                <a:cubicBezTo>
                  <a:pt x="2841341" y="331483"/>
                  <a:pt x="2843603" y="334258"/>
                  <a:pt x="2845775" y="337033"/>
                </a:cubicBezTo>
                <a:cubicBezTo>
                  <a:pt x="2847946" y="339808"/>
                  <a:pt x="2849696" y="342221"/>
                  <a:pt x="2851023" y="344272"/>
                </a:cubicBezTo>
                <a:lnTo>
                  <a:pt x="2840888" y="354226"/>
                </a:lnTo>
                <a:cubicBezTo>
                  <a:pt x="2839561" y="351813"/>
                  <a:pt x="2837872" y="349128"/>
                  <a:pt x="2835821" y="346172"/>
                </a:cubicBezTo>
                <a:cubicBezTo>
                  <a:pt x="2833770" y="343216"/>
                  <a:pt x="2831568" y="340260"/>
                  <a:pt x="2829215" y="337305"/>
                </a:cubicBezTo>
                <a:cubicBezTo>
                  <a:pt x="2826863" y="334349"/>
                  <a:pt x="2824540" y="331574"/>
                  <a:pt x="2822248" y="328980"/>
                </a:cubicBezTo>
                <a:cubicBezTo>
                  <a:pt x="2819955" y="326386"/>
                  <a:pt x="2817965" y="324244"/>
                  <a:pt x="2816276" y="322555"/>
                </a:cubicBezTo>
                <a:close/>
                <a:moveTo>
                  <a:pt x="2921241" y="313868"/>
                </a:moveTo>
                <a:lnTo>
                  <a:pt x="2931376" y="321650"/>
                </a:lnTo>
                <a:cubicBezTo>
                  <a:pt x="2929928" y="323943"/>
                  <a:pt x="2928209" y="326476"/>
                  <a:pt x="2926218" y="329251"/>
                </a:cubicBezTo>
                <a:cubicBezTo>
                  <a:pt x="2924227" y="332026"/>
                  <a:pt x="2922086" y="334861"/>
                  <a:pt x="2919794" y="337757"/>
                </a:cubicBezTo>
                <a:cubicBezTo>
                  <a:pt x="2917501" y="340653"/>
                  <a:pt x="2915148" y="343488"/>
                  <a:pt x="2912736" y="346263"/>
                </a:cubicBezTo>
                <a:cubicBezTo>
                  <a:pt x="2910322" y="349038"/>
                  <a:pt x="2907970" y="351571"/>
                  <a:pt x="2905678" y="353864"/>
                </a:cubicBezTo>
                <a:lnTo>
                  <a:pt x="2896086" y="345358"/>
                </a:lnTo>
                <a:cubicBezTo>
                  <a:pt x="2898016" y="343548"/>
                  <a:pt x="2900158" y="341286"/>
                  <a:pt x="2902510" y="338571"/>
                </a:cubicBezTo>
                <a:cubicBezTo>
                  <a:pt x="2904863" y="335857"/>
                  <a:pt x="2907216" y="333052"/>
                  <a:pt x="2909568" y="330156"/>
                </a:cubicBezTo>
                <a:cubicBezTo>
                  <a:pt x="2911921" y="327260"/>
                  <a:pt x="2914123" y="324365"/>
                  <a:pt x="2916174" y="321469"/>
                </a:cubicBezTo>
                <a:cubicBezTo>
                  <a:pt x="2918225" y="318574"/>
                  <a:pt x="2919914" y="316040"/>
                  <a:pt x="2921241" y="313868"/>
                </a:cubicBezTo>
                <a:close/>
                <a:moveTo>
                  <a:pt x="122692" y="312059"/>
                </a:moveTo>
                <a:lnTo>
                  <a:pt x="122692" y="365446"/>
                </a:lnTo>
                <a:lnTo>
                  <a:pt x="139884" y="365446"/>
                </a:lnTo>
                <a:cubicBezTo>
                  <a:pt x="145676" y="365446"/>
                  <a:pt x="150562" y="365024"/>
                  <a:pt x="154543" y="364179"/>
                </a:cubicBezTo>
                <a:cubicBezTo>
                  <a:pt x="158525" y="363335"/>
                  <a:pt x="161692" y="361857"/>
                  <a:pt x="164044" y="359745"/>
                </a:cubicBezTo>
                <a:cubicBezTo>
                  <a:pt x="166397" y="357634"/>
                  <a:pt x="168086" y="354829"/>
                  <a:pt x="169112" y="351330"/>
                </a:cubicBezTo>
                <a:cubicBezTo>
                  <a:pt x="170137" y="347831"/>
                  <a:pt x="170650" y="343428"/>
                  <a:pt x="170650" y="338119"/>
                </a:cubicBezTo>
                <a:cubicBezTo>
                  <a:pt x="170650" y="333293"/>
                  <a:pt x="170137" y="329221"/>
                  <a:pt x="169112" y="325903"/>
                </a:cubicBezTo>
                <a:cubicBezTo>
                  <a:pt x="168086" y="322585"/>
                  <a:pt x="166397" y="319901"/>
                  <a:pt x="164044" y="317850"/>
                </a:cubicBezTo>
                <a:cubicBezTo>
                  <a:pt x="161692" y="315799"/>
                  <a:pt x="158525" y="314321"/>
                  <a:pt x="154543" y="313416"/>
                </a:cubicBezTo>
                <a:cubicBezTo>
                  <a:pt x="150562" y="312511"/>
                  <a:pt x="145676" y="312059"/>
                  <a:pt x="139884" y="312059"/>
                </a:cubicBezTo>
                <a:close/>
                <a:moveTo>
                  <a:pt x="17917" y="312059"/>
                </a:moveTo>
                <a:lnTo>
                  <a:pt x="17917" y="365446"/>
                </a:lnTo>
                <a:lnTo>
                  <a:pt x="35109" y="365446"/>
                </a:lnTo>
                <a:cubicBezTo>
                  <a:pt x="40901" y="365446"/>
                  <a:pt x="45787" y="365024"/>
                  <a:pt x="49768" y="364179"/>
                </a:cubicBezTo>
                <a:cubicBezTo>
                  <a:pt x="53750" y="363335"/>
                  <a:pt x="56917" y="361857"/>
                  <a:pt x="59269" y="359745"/>
                </a:cubicBezTo>
                <a:cubicBezTo>
                  <a:pt x="61622" y="357634"/>
                  <a:pt x="63311" y="354829"/>
                  <a:pt x="64337" y="351330"/>
                </a:cubicBezTo>
                <a:cubicBezTo>
                  <a:pt x="65362" y="347831"/>
                  <a:pt x="65875" y="343428"/>
                  <a:pt x="65875" y="338119"/>
                </a:cubicBezTo>
                <a:cubicBezTo>
                  <a:pt x="65875" y="333293"/>
                  <a:pt x="65362" y="329221"/>
                  <a:pt x="64337" y="325903"/>
                </a:cubicBezTo>
                <a:cubicBezTo>
                  <a:pt x="63311" y="322585"/>
                  <a:pt x="61622" y="319901"/>
                  <a:pt x="59269" y="317850"/>
                </a:cubicBezTo>
                <a:cubicBezTo>
                  <a:pt x="56917" y="315799"/>
                  <a:pt x="53750" y="314321"/>
                  <a:pt x="49768" y="313416"/>
                </a:cubicBezTo>
                <a:cubicBezTo>
                  <a:pt x="45787" y="312511"/>
                  <a:pt x="40901" y="312059"/>
                  <a:pt x="35109" y="312059"/>
                </a:cubicBezTo>
                <a:close/>
                <a:moveTo>
                  <a:pt x="1601800" y="311335"/>
                </a:moveTo>
                <a:lnTo>
                  <a:pt x="1615012" y="311697"/>
                </a:lnTo>
                <a:lnTo>
                  <a:pt x="1615012" y="438922"/>
                </a:lnTo>
                <a:lnTo>
                  <a:pt x="1601800" y="438922"/>
                </a:lnTo>
                <a:close/>
                <a:moveTo>
                  <a:pt x="2291200" y="309163"/>
                </a:moveTo>
                <a:lnTo>
                  <a:pt x="2291200" y="326356"/>
                </a:lnTo>
                <a:lnTo>
                  <a:pt x="2322690" y="326356"/>
                </a:lnTo>
                <a:lnTo>
                  <a:pt x="2322690" y="309163"/>
                </a:lnTo>
                <a:close/>
                <a:moveTo>
                  <a:pt x="2368658" y="300657"/>
                </a:moveTo>
                <a:lnTo>
                  <a:pt x="2368658" y="331423"/>
                </a:lnTo>
                <a:lnTo>
                  <a:pt x="2398881" y="331423"/>
                </a:lnTo>
                <a:lnTo>
                  <a:pt x="2398881" y="300657"/>
                </a:lnTo>
                <a:close/>
                <a:moveTo>
                  <a:pt x="3898459" y="300295"/>
                </a:moveTo>
                <a:lnTo>
                  <a:pt x="3898278" y="327803"/>
                </a:lnTo>
                <a:lnTo>
                  <a:pt x="3926148" y="327803"/>
                </a:lnTo>
                <a:cubicBezTo>
                  <a:pt x="3926148" y="320806"/>
                  <a:pt x="3926178" y="314803"/>
                  <a:pt x="3926238" y="309796"/>
                </a:cubicBezTo>
                <a:cubicBezTo>
                  <a:pt x="3926298" y="304789"/>
                  <a:pt x="3926329" y="301622"/>
                  <a:pt x="3926329" y="300295"/>
                </a:cubicBezTo>
                <a:close/>
                <a:moveTo>
                  <a:pt x="3233490" y="299028"/>
                </a:moveTo>
                <a:lnTo>
                  <a:pt x="3233490" y="321288"/>
                </a:lnTo>
                <a:lnTo>
                  <a:pt x="3274209" y="321288"/>
                </a:lnTo>
                <a:lnTo>
                  <a:pt x="3274209" y="299028"/>
                </a:lnTo>
                <a:close/>
                <a:moveTo>
                  <a:pt x="3177388" y="299028"/>
                </a:moveTo>
                <a:lnTo>
                  <a:pt x="3177388" y="321288"/>
                </a:lnTo>
                <a:lnTo>
                  <a:pt x="3219917" y="321288"/>
                </a:lnTo>
                <a:lnTo>
                  <a:pt x="3219917" y="299028"/>
                </a:lnTo>
                <a:close/>
                <a:moveTo>
                  <a:pt x="197425" y="297942"/>
                </a:moveTo>
                <a:lnTo>
                  <a:pt x="287007" y="297942"/>
                </a:lnTo>
                <a:lnTo>
                  <a:pt x="287007" y="312420"/>
                </a:lnTo>
                <a:lnTo>
                  <a:pt x="250451" y="312420"/>
                </a:lnTo>
                <a:lnTo>
                  <a:pt x="250451" y="423539"/>
                </a:lnTo>
                <a:lnTo>
                  <a:pt x="234163" y="423539"/>
                </a:lnTo>
                <a:lnTo>
                  <a:pt x="234163" y="312420"/>
                </a:lnTo>
                <a:lnTo>
                  <a:pt x="197425" y="312420"/>
                </a:lnTo>
                <a:close/>
                <a:moveTo>
                  <a:pt x="106404" y="297942"/>
                </a:moveTo>
                <a:lnTo>
                  <a:pt x="141332" y="297942"/>
                </a:lnTo>
                <a:cubicBezTo>
                  <a:pt x="150140" y="297942"/>
                  <a:pt x="157499" y="298727"/>
                  <a:pt x="163411" y="300295"/>
                </a:cubicBezTo>
                <a:cubicBezTo>
                  <a:pt x="169323" y="301864"/>
                  <a:pt x="174058" y="304277"/>
                  <a:pt x="177618" y="307534"/>
                </a:cubicBezTo>
                <a:cubicBezTo>
                  <a:pt x="181177" y="310792"/>
                  <a:pt x="183680" y="314954"/>
                  <a:pt x="185128" y="320021"/>
                </a:cubicBezTo>
                <a:cubicBezTo>
                  <a:pt x="186576" y="325089"/>
                  <a:pt x="187300" y="331121"/>
                  <a:pt x="187300" y="338119"/>
                </a:cubicBezTo>
                <a:cubicBezTo>
                  <a:pt x="187300" y="345479"/>
                  <a:pt x="186425" y="351752"/>
                  <a:pt x="184676" y="356940"/>
                </a:cubicBezTo>
                <a:cubicBezTo>
                  <a:pt x="182926" y="362128"/>
                  <a:pt x="180212" y="366351"/>
                  <a:pt x="176532" y="369609"/>
                </a:cubicBezTo>
                <a:cubicBezTo>
                  <a:pt x="172852" y="372866"/>
                  <a:pt x="168086" y="375249"/>
                  <a:pt x="162235" y="376757"/>
                </a:cubicBezTo>
                <a:cubicBezTo>
                  <a:pt x="156383" y="378265"/>
                  <a:pt x="149416" y="379019"/>
                  <a:pt x="141332" y="379019"/>
                </a:cubicBezTo>
                <a:lnTo>
                  <a:pt x="122692" y="379019"/>
                </a:lnTo>
                <a:lnTo>
                  <a:pt x="122692" y="423539"/>
                </a:lnTo>
                <a:lnTo>
                  <a:pt x="106404" y="423539"/>
                </a:lnTo>
                <a:close/>
                <a:moveTo>
                  <a:pt x="1629" y="297942"/>
                </a:moveTo>
                <a:lnTo>
                  <a:pt x="36557" y="297942"/>
                </a:lnTo>
                <a:cubicBezTo>
                  <a:pt x="45365" y="297942"/>
                  <a:pt x="52724" y="298727"/>
                  <a:pt x="58636" y="300295"/>
                </a:cubicBezTo>
                <a:cubicBezTo>
                  <a:pt x="64548" y="301864"/>
                  <a:pt x="69283" y="304277"/>
                  <a:pt x="72843" y="307534"/>
                </a:cubicBezTo>
                <a:cubicBezTo>
                  <a:pt x="76402" y="310792"/>
                  <a:pt x="78905" y="314954"/>
                  <a:pt x="80353" y="320021"/>
                </a:cubicBezTo>
                <a:cubicBezTo>
                  <a:pt x="81801" y="325089"/>
                  <a:pt x="82525" y="331121"/>
                  <a:pt x="82525" y="338119"/>
                </a:cubicBezTo>
                <a:cubicBezTo>
                  <a:pt x="82525" y="345479"/>
                  <a:pt x="81650" y="351752"/>
                  <a:pt x="79901" y="356940"/>
                </a:cubicBezTo>
                <a:cubicBezTo>
                  <a:pt x="78151" y="362128"/>
                  <a:pt x="75437" y="366351"/>
                  <a:pt x="71757" y="369609"/>
                </a:cubicBezTo>
                <a:cubicBezTo>
                  <a:pt x="68077" y="372866"/>
                  <a:pt x="63311" y="375249"/>
                  <a:pt x="57460" y="376757"/>
                </a:cubicBezTo>
                <a:cubicBezTo>
                  <a:pt x="51608" y="378265"/>
                  <a:pt x="44641" y="379019"/>
                  <a:pt x="36557" y="379019"/>
                </a:cubicBezTo>
                <a:lnTo>
                  <a:pt x="17917" y="379019"/>
                </a:lnTo>
                <a:lnTo>
                  <a:pt x="17917" y="423539"/>
                </a:lnTo>
                <a:lnTo>
                  <a:pt x="1629" y="423539"/>
                </a:lnTo>
                <a:close/>
                <a:moveTo>
                  <a:pt x="1640529" y="290161"/>
                </a:moveTo>
                <a:lnTo>
                  <a:pt x="1697355" y="290161"/>
                </a:lnTo>
                <a:lnTo>
                  <a:pt x="1697355" y="414490"/>
                </a:lnTo>
                <a:cubicBezTo>
                  <a:pt x="1697355" y="419437"/>
                  <a:pt x="1696993" y="423419"/>
                  <a:pt x="1696269" y="426435"/>
                </a:cubicBezTo>
                <a:cubicBezTo>
                  <a:pt x="1695545" y="429451"/>
                  <a:pt x="1694188" y="431864"/>
                  <a:pt x="1692197" y="433674"/>
                </a:cubicBezTo>
                <a:cubicBezTo>
                  <a:pt x="1690206" y="435484"/>
                  <a:pt x="1687522" y="436780"/>
                  <a:pt x="1684144" y="437565"/>
                </a:cubicBezTo>
                <a:cubicBezTo>
                  <a:pt x="1680766" y="438349"/>
                  <a:pt x="1676482" y="438922"/>
                  <a:pt x="1671294" y="439284"/>
                </a:cubicBezTo>
                <a:lnTo>
                  <a:pt x="1662246" y="440008"/>
                </a:lnTo>
                <a:lnTo>
                  <a:pt x="1657721" y="426797"/>
                </a:lnTo>
                <a:lnTo>
                  <a:pt x="1668942" y="426073"/>
                </a:lnTo>
                <a:cubicBezTo>
                  <a:pt x="1672199" y="425831"/>
                  <a:pt x="1674824" y="425470"/>
                  <a:pt x="1676814" y="424987"/>
                </a:cubicBezTo>
                <a:cubicBezTo>
                  <a:pt x="1678805" y="424504"/>
                  <a:pt x="1680343" y="423720"/>
                  <a:pt x="1681429" y="422634"/>
                </a:cubicBezTo>
                <a:cubicBezTo>
                  <a:pt x="1682515" y="421548"/>
                  <a:pt x="1683239" y="420070"/>
                  <a:pt x="1683601" y="418200"/>
                </a:cubicBezTo>
                <a:cubicBezTo>
                  <a:pt x="1683963" y="416330"/>
                  <a:pt x="1684144" y="413887"/>
                  <a:pt x="1684144" y="410871"/>
                </a:cubicBezTo>
                <a:lnTo>
                  <a:pt x="1684144" y="303010"/>
                </a:lnTo>
                <a:lnTo>
                  <a:pt x="1640529" y="303010"/>
                </a:lnTo>
                <a:close/>
                <a:moveTo>
                  <a:pt x="4421362" y="289799"/>
                </a:moveTo>
                <a:cubicBezTo>
                  <a:pt x="4423413" y="292091"/>
                  <a:pt x="4425796" y="294987"/>
                  <a:pt x="4428510" y="298485"/>
                </a:cubicBezTo>
                <a:cubicBezTo>
                  <a:pt x="4431225" y="301984"/>
                  <a:pt x="4433970" y="305664"/>
                  <a:pt x="4436745" y="309525"/>
                </a:cubicBezTo>
                <a:cubicBezTo>
                  <a:pt x="4439520" y="313386"/>
                  <a:pt x="4442174" y="317186"/>
                  <a:pt x="4444708" y="320926"/>
                </a:cubicBezTo>
                <a:cubicBezTo>
                  <a:pt x="4447242" y="324666"/>
                  <a:pt x="4449292" y="327864"/>
                  <a:pt x="4450861" y="330518"/>
                </a:cubicBezTo>
                <a:lnTo>
                  <a:pt x="4439278" y="340110"/>
                </a:lnTo>
                <a:cubicBezTo>
                  <a:pt x="4437590" y="336973"/>
                  <a:pt x="4435508" y="333414"/>
                  <a:pt x="4433035" y="329432"/>
                </a:cubicBezTo>
                <a:cubicBezTo>
                  <a:pt x="4430562" y="325451"/>
                  <a:pt x="4427968" y="321499"/>
                  <a:pt x="4425253" y="317578"/>
                </a:cubicBezTo>
                <a:cubicBezTo>
                  <a:pt x="4422538" y="313657"/>
                  <a:pt x="4419854" y="309917"/>
                  <a:pt x="4417200" y="306358"/>
                </a:cubicBezTo>
                <a:cubicBezTo>
                  <a:pt x="4414546" y="302799"/>
                  <a:pt x="4412314" y="299873"/>
                  <a:pt x="4410504" y="297581"/>
                </a:cubicBezTo>
                <a:close/>
                <a:moveTo>
                  <a:pt x="1935337" y="289799"/>
                </a:moveTo>
                <a:cubicBezTo>
                  <a:pt x="1937388" y="292091"/>
                  <a:pt x="1939771" y="294987"/>
                  <a:pt x="1942486" y="298485"/>
                </a:cubicBezTo>
                <a:cubicBezTo>
                  <a:pt x="1945200" y="301984"/>
                  <a:pt x="1947945" y="305664"/>
                  <a:pt x="1950720" y="309525"/>
                </a:cubicBezTo>
                <a:cubicBezTo>
                  <a:pt x="1953495" y="313386"/>
                  <a:pt x="1956149" y="317186"/>
                  <a:pt x="1958683" y="320926"/>
                </a:cubicBezTo>
                <a:cubicBezTo>
                  <a:pt x="1961216" y="324666"/>
                  <a:pt x="1963268" y="327864"/>
                  <a:pt x="1964836" y="330518"/>
                </a:cubicBezTo>
                <a:lnTo>
                  <a:pt x="1953254" y="340110"/>
                </a:lnTo>
                <a:cubicBezTo>
                  <a:pt x="1951564" y="336973"/>
                  <a:pt x="1949483" y="333414"/>
                  <a:pt x="1947010" y="329432"/>
                </a:cubicBezTo>
                <a:cubicBezTo>
                  <a:pt x="1944537" y="325451"/>
                  <a:pt x="1941943" y="321499"/>
                  <a:pt x="1939228" y="317578"/>
                </a:cubicBezTo>
                <a:cubicBezTo>
                  <a:pt x="1936513" y="313657"/>
                  <a:pt x="1933829" y="309917"/>
                  <a:pt x="1931175" y="306358"/>
                </a:cubicBezTo>
                <a:cubicBezTo>
                  <a:pt x="1928520" y="302799"/>
                  <a:pt x="1926288" y="299873"/>
                  <a:pt x="1924479" y="297581"/>
                </a:cubicBezTo>
                <a:close/>
                <a:moveTo>
                  <a:pt x="4525242" y="289075"/>
                </a:moveTo>
                <a:lnTo>
                  <a:pt x="4537005" y="296133"/>
                </a:lnTo>
                <a:cubicBezTo>
                  <a:pt x="4533989" y="301924"/>
                  <a:pt x="4530218" y="308711"/>
                  <a:pt x="4525694" y="316492"/>
                </a:cubicBezTo>
                <a:cubicBezTo>
                  <a:pt x="4521170" y="324274"/>
                  <a:pt x="4515831" y="331966"/>
                  <a:pt x="4509678" y="339567"/>
                </a:cubicBezTo>
                <a:lnTo>
                  <a:pt x="4498096" y="331423"/>
                </a:lnTo>
                <a:cubicBezTo>
                  <a:pt x="4500388" y="329010"/>
                  <a:pt x="4502831" y="325994"/>
                  <a:pt x="4505425" y="322374"/>
                </a:cubicBezTo>
                <a:cubicBezTo>
                  <a:pt x="4508019" y="318755"/>
                  <a:pt x="4510553" y="314954"/>
                  <a:pt x="4513026" y="310973"/>
                </a:cubicBezTo>
                <a:cubicBezTo>
                  <a:pt x="4515500" y="306991"/>
                  <a:pt x="4517822" y="303070"/>
                  <a:pt x="4519994" y="299209"/>
                </a:cubicBezTo>
                <a:cubicBezTo>
                  <a:pt x="4522165" y="295349"/>
                  <a:pt x="4523914" y="291970"/>
                  <a:pt x="4525242" y="289075"/>
                </a:cubicBezTo>
                <a:close/>
                <a:moveTo>
                  <a:pt x="2039217" y="289075"/>
                </a:moveTo>
                <a:lnTo>
                  <a:pt x="2050980" y="296133"/>
                </a:lnTo>
                <a:cubicBezTo>
                  <a:pt x="2047964" y="301924"/>
                  <a:pt x="2044194" y="308711"/>
                  <a:pt x="2039669" y="316492"/>
                </a:cubicBezTo>
                <a:cubicBezTo>
                  <a:pt x="2035145" y="324274"/>
                  <a:pt x="2029806" y="331966"/>
                  <a:pt x="2023653" y="339567"/>
                </a:cubicBezTo>
                <a:lnTo>
                  <a:pt x="2012070" y="331423"/>
                </a:lnTo>
                <a:cubicBezTo>
                  <a:pt x="2014363" y="329010"/>
                  <a:pt x="2016806" y="325994"/>
                  <a:pt x="2019400" y="322374"/>
                </a:cubicBezTo>
                <a:cubicBezTo>
                  <a:pt x="2021994" y="318755"/>
                  <a:pt x="2024528" y="314954"/>
                  <a:pt x="2027001" y="310973"/>
                </a:cubicBezTo>
                <a:cubicBezTo>
                  <a:pt x="2029474" y="306991"/>
                  <a:pt x="2031797" y="303070"/>
                  <a:pt x="2033968" y="299209"/>
                </a:cubicBezTo>
                <a:cubicBezTo>
                  <a:pt x="2036140" y="295349"/>
                  <a:pt x="2037890" y="291970"/>
                  <a:pt x="2039217" y="289075"/>
                </a:cubicBezTo>
                <a:close/>
                <a:moveTo>
                  <a:pt x="2356532" y="288351"/>
                </a:moveTo>
                <a:lnTo>
                  <a:pt x="2411187" y="288351"/>
                </a:lnTo>
                <a:lnTo>
                  <a:pt x="2411187" y="419920"/>
                </a:lnTo>
                <a:cubicBezTo>
                  <a:pt x="2411187" y="423419"/>
                  <a:pt x="2410916" y="426193"/>
                  <a:pt x="2410373" y="428244"/>
                </a:cubicBezTo>
                <a:cubicBezTo>
                  <a:pt x="2409830" y="430296"/>
                  <a:pt x="2408925" y="431924"/>
                  <a:pt x="2407658" y="433131"/>
                </a:cubicBezTo>
                <a:cubicBezTo>
                  <a:pt x="2406391" y="434337"/>
                  <a:pt x="2404672" y="435212"/>
                  <a:pt x="2402500" y="435755"/>
                </a:cubicBezTo>
                <a:cubicBezTo>
                  <a:pt x="2400328" y="436298"/>
                  <a:pt x="2397554" y="436811"/>
                  <a:pt x="2394176" y="437293"/>
                </a:cubicBezTo>
                <a:lnTo>
                  <a:pt x="2384946" y="438560"/>
                </a:lnTo>
                <a:lnTo>
                  <a:pt x="2380240" y="426616"/>
                </a:lnTo>
                <a:lnTo>
                  <a:pt x="2390013" y="425530"/>
                </a:lnTo>
                <a:cubicBezTo>
                  <a:pt x="2392064" y="425289"/>
                  <a:pt x="2393663" y="425017"/>
                  <a:pt x="2394809" y="424715"/>
                </a:cubicBezTo>
                <a:cubicBezTo>
                  <a:pt x="2395955" y="424414"/>
                  <a:pt x="2396830" y="423961"/>
                  <a:pt x="2397433" y="423358"/>
                </a:cubicBezTo>
                <a:cubicBezTo>
                  <a:pt x="2398036" y="422755"/>
                  <a:pt x="2398428" y="421850"/>
                  <a:pt x="2398609" y="420644"/>
                </a:cubicBezTo>
                <a:cubicBezTo>
                  <a:pt x="2398790" y="419437"/>
                  <a:pt x="2398881" y="417808"/>
                  <a:pt x="2398881" y="415757"/>
                </a:cubicBezTo>
                <a:lnTo>
                  <a:pt x="2398881" y="386620"/>
                </a:lnTo>
                <a:lnTo>
                  <a:pt x="2367753" y="386620"/>
                </a:lnTo>
                <a:cubicBezTo>
                  <a:pt x="2367270" y="392653"/>
                  <a:pt x="2366516" y="398052"/>
                  <a:pt x="2365491" y="402818"/>
                </a:cubicBezTo>
                <a:cubicBezTo>
                  <a:pt x="2364465" y="407583"/>
                  <a:pt x="2363048" y="412108"/>
                  <a:pt x="2361238" y="416391"/>
                </a:cubicBezTo>
                <a:cubicBezTo>
                  <a:pt x="2359428" y="420674"/>
                  <a:pt x="2357166" y="424927"/>
                  <a:pt x="2354452" y="429149"/>
                </a:cubicBezTo>
                <a:cubicBezTo>
                  <a:pt x="2351737" y="433372"/>
                  <a:pt x="2348449" y="437896"/>
                  <a:pt x="2344588" y="442722"/>
                </a:cubicBezTo>
                <a:lnTo>
                  <a:pt x="2333006" y="435484"/>
                </a:lnTo>
                <a:cubicBezTo>
                  <a:pt x="2336746" y="431140"/>
                  <a:pt x="2339943" y="427098"/>
                  <a:pt x="2342598" y="423358"/>
                </a:cubicBezTo>
                <a:cubicBezTo>
                  <a:pt x="2345252" y="419618"/>
                  <a:pt x="2347454" y="415908"/>
                  <a:pt x="2349203" y="412228"/>
                </a:cubicBezTo>
                <a:cubicBezTo>
                  <a:pt x="2350952" y="408548"/>
                  <a:pt x="2352310" y="404718"/>
                  <a:pt x="2353275" y="400736"/>
                </a:cubicBezTo>
                <a:cubicBezTo>
                  <a:pt x="2354240" y="396755"/>
                  <a:pt x="2354964" y="392291"/>
                  <a:pt x="2355447" y="387344"/>
                </a:cubicBezTo>
                <a:cubicBezTo>
                  <a:pt x="2355929" y="382398"/>
                  <a:pt x="2356231" y="376817"/>
                  <a:pt x="2356352" y="370604"/>
                </a:cubicBezTo>
                <a:cubicBezTo>
                  <a:pt x="2356472" y="364390"/>
                  <a:pt x="2356532" y="357182"/>
                  <a:pt x="2356532" y="348977"/>
                </a:cubicBezTo>
                <a:close/>
                <a:moveTo>
                  <a:pt x="3958362" y="287265"/>
                </a:moveTo>
                <a:lnTo>
                  <a:pt x="4014645" y="287265"/>
                </a:lnTo>
                <a:lnTo>
                  <a:pt x="4014645" y="300838"/>
                </a:lnTo>
                <a:cubicBezTo>
                  <a:pt x="4011146" y="316885"/>
                  <a:pt x="4006501" y="332267"/>
                  <a:pt x="4000710" y="346987"/>
                </a:cubicBezTo>
                <a:cubicBezTo>
                  <a:pt x="4004088" y="350968"/>
                  <a:pt x="4006953" y="354738"/>
                  <a:pt x="4009306" y="358298"/>
                </a:cubicBezTo>
                <a:cubicBezTo>
                  <a:pt x="4011658" y="361857"/>
                  <a:pt x="4013559" y="365326"/>
                  <a:pt x="4015006" y="368704"/>
                </a:cubicBezTo>
                <a:cubicBezTo>
                  <a:pt x="4016454" y="372082"/>
                  <a:pt x="4017510" y="375400"/>
                  <a:pt x="4018174" y="378657"/>
                </a:cubicBezTo>
                <a:cubicBezTo>
                  <a:pt x="4018837" y="381915"/>
                  <a:pt x="4019169" y="385293"/>
                  <a:pt x="4019169" y="388792"/>
                </a:cubicBezTo>
                <a:cubicBezTo>
                  <a:pt x="4019169" y="393859"/>
                  <a:pt x="4018656" y="398052"/>
                  <a:pt x="4017630" y="401370"/>
                </a:cubicBezTo>
                <a:cubicBezTo>
                  <a:pt x="4016605" y="404688"/>
                  <a:pt x="4014946" y="407402"/>
                  <a:pt x="4012654" y="409514"/>
                </a:cubicBezTo>
                <a:cubicBezTo>
                  <a:pt x="4010362" y="411625"/>
                  <a:pt x="4007466" y="413224"/>
                  <a:pt x="4003967" y="414309"/>
                </a:cubicBezTo>
                <a:cubicBezTo>
                  <a:pt x="4000468" y="415395"/>
                  <a:pt x="3996246" y="416240"/>
                  <a:pt x="3991299" y="416843"/>
                </a:cubicBezTo>
                <a:lnTo>
                  <a:pt x="3981888" y="417929"/>
                </a:lnTo>
                <a:lnTo>
                  <a:pt x="3978088" y="404175"/>
                </a:lnTo>
                <a:lnTo>
                  <a:pt x="3988946" y="403270"/>
                </a:lnTo>
                <a:cubicBezTo>
                  <a:pt x="3991721" y="403029"/>
                  <a:pt x="3994134" y="402637"/>
                  <a:pt x="3996185" y="402094"/>
                </a:cubicBezTo>
                <a:cubicBezTo>
                  <a:pt x="3998236" y="401551"/>
                  <a:pt x="3999956" y="400646"/>
                  <a:pt x="4001343" y="399379"/>
                </a:cubicBezTo>
                <a:cubicBezTo>
                  <a:pt x="4002730" y="398112"/>
                  <a:pt x="4003786" y="396453"/>
                  <a:pt x="4004510" y="394402"/>
                </a:cubicBezTo>
                <a:cubicBezTo>
                  <a:pt x="4005234" y="392351"/>
                  <a:pt x="4005596" y="389697"/>
                  <a:pt x="4005596" y="386439"/>
                </a:cubicBezTo>
                <a:cubicBezTo>
                  <a:pt x="4005596" y="381372"/>
                  <a:pt x="4004299" y="375852"/>
                  <a:pt x="4001705" y="369880"/>
                </a:cubicBezTo>
                <a:cubicBezTo>
                  <a:pt x="3999111" y="363908"/>
                  <a:pt x="3994315" y="357182"/>
                  <a:pt x="3987317" y="349701"/>
                </a:cubicBezTo>
                <a:cubicBezTo>
                  <a:pt x="3990454" y="341859"/>
                  <a:pt x="3993229" y="333806"/>
                  <a:pt x="3995642" y="325541"/>
                </a:cubicBezTo>
                <a:cubicBezTo>
                  <a:pt x="3998055" y="317277"/>
                  <a:pt x="4000166" y="308861"/>
                  <a:pt x="4001976" y="300295"/>
                </a:cubicBezTo>
                <a:lnTo>
                  <a:pt x="3971030" y="300295"/>
                </a:lnTo>
                <a:lnTo>
                  <a:pt x="3971030" y="440370"/>
                </a:lnTo>
                <a:lnTo>
                  <a:pt x="3958362" y="440370"/>
                </a:lnTo>
                <a:close/>
                <a:moveTo>
                  <a:pt x="3865159" y="286903"/>
                </a:moveTo>
                <a:lnTo>
                  <a:pt x="3938816" y="286903"/>
                </a:lnTo>
                <a:cubicBezTo>
                  <a:pt x="3938816" y="287748"/>
                  <a:pt x="3938816" y="290070"/>
                  <a:pt x="3938816" y="293871"/>
                </a:cubicBezTo>
                <a:cubicBezTo>
                  <a:pt x="3938816" y="297671"/>
                  <a:pt x="3938786" y="302437"/>
                  <a:pt x="3938726" y="308168"/>
                </a:cubicBezTo>
                <a:cubicBezTo>
                  <a:pt x="3938665" y="313898"/>
                  <a:pt x="3938605" y="320293"/>
                  <a:pt x="3938545" y="327351"/>
                </a:cubicBezTo>
                <a:cubicBezTo>
                  <a:pt x="3938484" y="334409"/>
                  <a:pt x="3938424" y="341588"/>
                  <a:pt x="3938364" y="348887"/>
                </a:cubicBezTo>
                <a:cubicBezTo>
                  <a:pt x="3938304" y="356186"/>
                  <a:pt x="3938243" y="363395"/>
                  <a:pt x="3938182" y="370513"/>
                </a:cubicBezTo>
                <a:cubicBezTo>
                  <a:pt x="3938122" y="377632"/>
                  <a:pt x="3938062" y="384026"/>
                  <a:pt x="3938002" y="389697"/>
                </a:cubicBezTo>
                <a:cubicBezTo>
                  <a:pt x="3937941" y="395367"/>
                  <a:pt x="3937881" y="400133"/>
                  <a:pt x="3937820" y="403994"/>
                </a:cubicBezTo>
                <a:cubicBezTo>
                  <a:pt x="3937760" y="407855"/>
                  <a:pt x="3937730" y="410207"/>
                  <a:pt x="3937730" y="411052"/>
                </a:cubicBezTo>
                <a:cubicBezTo>
                  <a:pt x="3937730" y="415154"/>
                  <a:pt x="3937338" y="418592"/>
                  <a:pt x="3936554" y="421367"/>
                </a:cubicBezTo>
                <a:cubicBezTo>
                  <a:pt x="3935770" y="424142"/>
                  <a:pt x="3934442" y="426374"/>
                  <a:pt x="3932572" y="428064"/>
                </a:cubicBezTo>
                <a:cubicBezTo>
                  <a:pt x="3930702" y="429753"/>
                  <a:pt x="3928168" y="431019"/>
                  <a:pt x="3924971" y="431864"/>
                </a:cubicBezTo>
                <a:cubicBezTo>
                  <a:pt x="3921774" y="432709"/>
                  <a:pt x="3917762" y="433251"/>
                  <a:pt x="3912937" y="433493"/>
                </a:cubicBezTo>
                <a:lnTo>
                  <a:pt x="3903345" y="434217"/>
                </a:lnTo>
                <a:lnTo>
                  <a:pt x="3898459" y="420644"/>
                </a:lnTo>
                <a:lnTo>
                  <a:pt x="3910765" y="419920"/>
                </a:lnTo>
                <a:cubicBezTo>
                  <a:pt x="3913781" y="419799"/>
                  <a:pt x="3916254" y="419497"/>
                  <a:pt x="3918185" y="419015"/>
                </a:cubicBezTo>
                <a:cubicBezTo>
                  <a:pt x="3920115" y="418532"/>
                  <a:pt x="3921623" y="417748"/>
                  <a:pt x="3922709" y="416662"/>
                </a:cubicBezTo>
                <a:cubicBezTo>
                  <a:pt x="3923795" y="415576"/>
                  <a:pt x="3924549" y="414159"/>
                  <a:pt x="3924971" y="412409"/>
                </a:cubicBezTo>
                <a:cubicBezTo>
                  <a:pt x="3925394" y="410660"/>
                  <a:pt x="3925605" y="408337"/>
                  <a:pt x="3925605" y="405442"/>
                </a:cubicBezTo>
                <a:cubicBezTo>
                  <a:pt x="3925605" y="404476"/>
                  <a:pt x="3925605" y="401611"/>
                  <a:pt x="3925605" y="396845"/>
                </a:cubicBezTo>
                <a:cubicBezTo>
                  <a:pt x="3925605" y="392080"/>
                  <a:pt x="3925665" y="386258"/>
                  <a:pt x="3925786" y="379381"/>
                </a:cubicBezTo>
                <a:lnTo>
                  <a:pt x="3896106" y="379381"/>
                </a:lnTo>
                <a:cubicBezTo>
                  <a:pt x="3895261" y="385534"/>
                  <a:pt x="3894116" y="391114"/>
                  <a:pt x="3892668" y="396121"/>
                </a:cubicBezTo>
                <a:cubicBezTo>
                  <a:pt x="3891220" y="401128"/>
                  <a:pt x="3889440" y="405924"/>
                  <a:pt x="3887328" y="410509"/>
                </a:cubicBezTo>
                <a:cubicBezTo>
                  <a:pt x="3885217" y="415094"/>
                  <a:pt x="3882744" y="419708"/>
                  <a:pt x="3879909" y="424354"/>
                </a:cubicBezTo>
                <a:cubicBezTo>
                  <a:pt x="3877074" y="428999"/>
                  <a:pt x="3873786" y="434036"/>
                  <a:pt x="3870046" y="439465"/>
                </a:cubicBezTo>
                <a:lnTo>
                  <a:pt x="3858463" y="433312"/>
                </a:lnTo>
                <a:cubicBezTo>
                  <a:pt x="3862082" y="428486"/>
                  <a:pt x="3865250" y="424022"/>
                  <a:pt x="3867964" y="419920"/>
                </a:cubicBezTo>
                <a:cubicBezTo>
                  <a:pt x="3870679" y="415818"/>
                  <a:pt x="3873062" y="411685"/>
                  <a:pt x="3875113" y="407523"/>
                </a:cubicBezTo>
                <a:cubicBezTo>
                  <a:pt x="3877164" y="403360"/>
                  <a:pt x="3878883" y="399047"/>
                  <a:pt x="3880270" y="394583"/>
                </a:cubicBezTo>
                <a:cubicBezTo>
                  <a:pt x="3881658" y="390119"/>
                  <a:pt x="3882774" y="385052"/>
                  <a:pt x="3883619" y="379381"/>
                </a:cubicBezTo>
                <a:lnTo>
                  <a:pt x="3863892" y="379381"/>
                </a:lnTo>
                <a:lnTo>
                  <a:pt x="3863892" y="366532"/>
                </a:lnTo>
                <a:lnTo>
                  <a:pt x="3884886" y="366532"/>
                </a:lnTo>
                <a:cubicBezTo>
                  <a:pt x="3885127" y="363516"/>
                  <a:pt x="3885308" y="360349"/>
                  <a:pt x="3885428" y="357031"/>
                </a:cubicBezTo>
                <a:cubicBezTo>
                  <a:pt x="3885549" y="353713"/>
                  <a:pt x="3885610" y="350184"/>
                  <a:pt x="3885610" y="346444"/>
                </a:cubicBezTo>
                <a:lnTo>
                  <a:pt x="3885610" y="340291"/>
                </a:lnTo>
                <a:lnTo>
                  <a:pt x="3864978" y="340291"/>
                </a:lnTo>
                <a:lnTo>
                  <a:pt x="3864978" y="327803"/>
                </a:lnTo>
                <a:lnTo>
                  <a:pt x="3885790" y="327803"/>
                </a:lnTo>
                <a:lnTo>
                  <a:pt x="3885972" y="300295"/>
                </a:lnTo>
                <a:lnTo>
                  <a:pt x="3865159" y="300295"/>
                </a:lnTo>
                <a:close/>
                <a:moveTo>
                  <a:pt x="3164538" y="286903"/>
                </a:moveTo>
                <a:lnTo>
                  <a:pt x="3287782" y="286903"/>
                </a:lnTo>
                <a:lnTo>
                  <a:pt x="3287782" y="367256"/>
                </a:lnTo>
                <a:lnTo>
                  <a:pt x="3233490" y="367256"/>
                </a:lnTo>
                <a:lnTo>
                  <a:pt x="3233490" y="387344"/>
                </a:lnTo>
                <a:lnTo>
                  <a:pt x="3291583" y="387344"/>
                </a:lnTo>
                <a:lnTo>
                  <a:pt x="3291583" y="399831"/>
                </a:lnTo>
                <a:lnTo>
                  <a:pt x="3233490" y="399831"/>
                </a:lnTo>
                <a:lnTo>
                  <a:pt x="3233490" y="422453"/>
                </a:lnTo>
                <a:lnTo>
                  <a:pt x="3307328" y="422453"/>
                </a:lnTo>
                <a:lnTo>
                  <a:pt x="3307328" y="434760"/>
                </a:lnTo>
                <a:lnTo>
                  <a:pt x="3146622" y="434760"/>
                </a:lnTo>
                <a:lnTo>
                  <a:pt x="3146622" y="422453"/>
                </a:lnTo>
                <a:lnTo>
                  <a:pt x="3219917" y="422453"/>
                </a:lnTo>
                <a:lnTo>
                  <a:pt x="3219917" y="399831"/>
                </a:lnTo>
                <a:lnTo>
                  <a:pt x="3162186" y="399831"/>
                </a:lnTo>
                <a:lnTo>
                  <a:pt x="3162186" y="387344"/>
                </a:lnTo>
                <a:lnTo>
                  <a:pt x="3219917" y="387344"/>
                </a:lnTo>
                <a:lnTo>
                  <a:pt x="3219917" y="367256"/>
                </a:lnTo>
                <a:lnTo>
                  <a:pt x="3164538" y="367256"/>
                </a:lnTo>
                <a:close/>
                <a:moveTo>
                  <a:pt x="2992546" y="282922"/>
                </a:moveTo>
                <a:cubicBezTo>
                  <a:pt x="2994234" y="284852"/>
                  <a:pt x="2996165" y="287235"/>
                  <a:pt x="2998337" y="290070"/>
                </a:cubicBezTo>
                <a:cubicBezTo>
                  <a:pt x="3000508" y="292905"/>
                  <a:pt x="3002710" y="295891"/>
                  <a:pt x="3004942" y="299028"/>
                </a:cubicBezTo>
                <a:cubicBezTo>
                  <a:pt x="3007174" y="302165"/>
                  <a:pt x="3009346" y="305242"/>
                  <a:pt x="3011457" y="308258"/>
                </a:cubicBezTo>
                <a:cubicBezTo>
                  <a:pt x="3013568" y="311274"/>
                  <a:pt x="3015348" y="313929"/>
                  <a:pt x="3016796" y="316221"/>
                </a:cubicBezTo>
                <a:lnTo>
                  <a:pt x="3005938" y="325270"/>
                </a:lnTo>
                <a:cubicBezTo>
                  <a:pt x="3004731" y="322615"/>
                  <a:pt x="3003162" y="319690"/>
                  <a:pt x="3001232" y="316492"/>
                </a:cubicBezTo>
                <a:cubicBezTo>
                  <a:pt x="2999302" y="313295"/>
                  <a:pt x="2997221" y="310128"/>
                  <a:pt x="2994988" y="306991"/>
                </a:cubicBezTo>
                <a:cubicBezTo>
                  <a:pt x="2992756" y="303854"/>
                  <a:pt x="2990524" y="300838"/>
                  <a:pt x="2988292" y="297942"/>
                </a:cubicBezTo>
                <a:cubicBezTo>
                  <a:pt x="2986060" y="295047"/>
                  <a:pt x="2984100" y="292634"/>
                  <a:pt x="2982411" y="290703"/>
                </a:cubicBezTo>
                <a:close/>
                <a:moveTo>
                  <a:pt x="1412253" y="281293"/>
                </a:moveTo>
                <a:lnTo>
                  <a:pt x="1425826" y="284369"/>
                </a:lnTo>
                <a:cubicBezTo>
                  <a:pt x="1421121" y="299451"/>
                  <a:pt x="1416114" y="312601"/>
                  <a:pt x="1410805" y="323822"/>
                </a:cubicBezTo>
                <a:lnTo>
                  <a:pt x="1410805" y="440913"/>
                </a:lnTo>
                <a:lnTo>
                  <a:pt x="1398318" y="440913"/>
                </a:lnTo>
                <a:lnTo>
                  <a:pt x="1398318" y="346806"/>
                </a:lnTo>
                <a:cubicBezTo>
                  <a:pt x="1393250" y="354889"/>
                  <a:pt x="1387580" y="362973"/>
                  <a:pt x="1381306" y="371056"/>
                </a:cubicBezTo>
                <a:lnTo>
                  <a:pt x="1370810" y="362189"/>
                </a:lnTo>
                <a:cubicBezTo>
                  <a:pt x="1379617" y="351089"/>
                  <a:pt x="1387580" y="338783"/>
                  <a:pt x="1394698" y="325270"/>
                </a:cubicBezTo>
                <a:cubicBezTo>
                  <a:pt x="1401817" y="311757"/>
                  <a:pt x="1407668" y="297098"/>
                  <a:pt x="1412253" y="281293"/>
                </a:cubicBezTo>
                <a:close/>
                <a:moveTo>
                  <a:pt x="1216619" y="280750"/>
                </a:moveTo>
                <a:cubicBezTo>
                  <a:pt x="1218549" y="282680"/>
                  <a:pt x="1220781" y="285123"/>
                  <a:pt x="1223315" y="288079"/>
                </a:cubicBezTo>
                <a:cubicBezTo>
                  <a:pt x="1225849" y="291035"/>
                  <a:pt x="1228382" y="294142"/>
                  <a:pt x="1230916" y="297400"/>
                </a:cubicBezTo>
                <a:cubicBezTo>
                  <a:pt x="1233449" y="300657"/>
                  <a:pt x="1235863" y="303854"/>
                  <a:pt x="1238155" y="306991"/>
                </a:cubicBezTo>
                <a:cubicBezTo>
                  <a:pt x="1240447" y="310128"/>
                  <a:pt x="1242317" y="312843"/>
                  <a:pt x="1243765" y="315135"/>
                </a:cubicBezTo>
                <a:lnTo>
                  <a:pt x="1233812" y="325451"/>
                </a:lnTo>
                <a:cubicBezTo>
                  <a:pt x="1232364" y="322796"/>
                  <a:pt x="1230494" y="319780"/>
                  <a:pt x="1228201" y="316402"/>
                </a:cubicBezTo>
                <a:cubicBezTo>
                  <a:pt x="1225909" y="313024"/>
                  <a:pt x="1223496" y="309646"/>
                  <a:pt x="1220962" y="306267"/>
                </a:cubicBezTo>
                <a:cubicBezTo>
                  <a:pt x="1218429" y="302889"/>
                  <a:pt x="1215895" y="299692"/>
                  <a:pt x="1213361" y="296676"/>
                </a:cubicBezTo>
                <a:cubicBezTo>
                  <a:pt x="1210828" y="293659"/>
                  <a:pt x="1208656" y="291186"/>
                  <a:pt x="1206846" y="289256"/>
                </a:cubicBezTo>
                <a:close/>
                <a:moveTo>
                  <a:pt x="4239234" y="280388"/>
                </a:moveTo>
                <a:cubicBezTo>
                  <a:pt x="4240924" y="282318"/>
                  <a:pt x="4242914" y="284761"/>
                  <a:pt x="4245207" y="287717"/>
                </a:cubicBezTo>
                <a:cubicBezTo>
                  <a:pt x="4247499" y="290673"/>
                  <a:pt x="4249792" y="293780"/>
                  <a:pt x="4252084" y="297038"/>
                </a:cubicBezTo>
                <a:cubicBezTo>
                  <a:pt x="4254376" y="300295"/>
                  <a:pt x="4256548" y="303523"/>
                  <a:pt x="4258599" y="306720"/>
                </a:cubicBezTo>
                <a:cubicBezTo>
                  <a:pt x="4260650" y="309917"/>
                  <a:pt x="4262278" y="312662"/>
                  <a:pt x="4263486" y="314954"/>
                </a:cubicBezTo>
                <a:lnTo>
                  <a:pt x="4251903" y="324546"/>
                </a:lnTo>
                <a:cubicBezTo>
                  <a:pt x="4250696" y="321771"/>
                  <a:pt x="4249098" y="318694"/>
                  <a:pt x="4247107" y="315316"/>
                </a:cubicBezTo>
                <a:cubicBezTo>
                  <a:pt x="4245116" y="311938"/>
                  <a:pt x="4243005" y="308560"/>
                  <a:pt x="4240772" y="305182"/>
                </a:cubicBezTo>
                <a:cubicBezTo>
                  <a:pt x="4238541" y="301803"/>
                  <a:pt x="4236308" y="298606"/>
                  <a:pt x="4234076" y="295590"/>
                </a:cubicBezTo>
                <a:cubicBezTo>
                  <a:pt x="4231845" y="292574"/>
                  <a:pt x="4229884" y="290100"/>
                  <a:pt x="4228195" y="288170"/>
                </a:cubicBezTo>
                <a:close/>
                <a:moveTo>
                  <a:pt x="2647607" y="279845"/>
                </a:moveTo>
                <a:lnTo>
                  <a:pt x="2661542" y="282017"/>
                </a:lnTo>
                <a:cubicBezTo>
                  <a:pt x="2659370" y="289014"/>
                  <a:pt x="2657108" y="295590"/>
                  <a:pt x="2654756" y="301743"/>
                </a:cubicBezTo>
                <a:cubicBezTo>
                  <a:pt x="2652403" y="307896"/>
                  <a:pt x="2649960" y="313868"/>
                  <a:pt x="2647426" y="319660"/>
                </a:cubicBezTo>
                <a:lnTo>
                  <a:pt x="2647426" y="440551"/>
                </a:lnTo>
                <a:lnTo>
                  <a:pt x="2634577" y="440551"/>
                </a:lnTo>
                <a:lnTo>
                  <a:pt x="2634577" y="344815"/>
                </a:lnTo>
                <a:cubicBezTo>
                  <a:pt x="2632164" y="348917"/>
                  <a:pt x="2629660" y="352959"/>
                  <a:pt x="2627066" y="356940"/>
                </a:cubicBezTo>
                <a:cubicBezTo>
                  <a:pt x="2624472" y="360922"/>
                  <a:pt x="2621788" y="364843"/>
                  <a:pt x="2619013" y="368704"/>
                </a:cubicBezTo>
                <a:lnTo>
                  <a:pt x="2609422" y="360198"/>
                </a:lnTo>
                <a:cubicBezTo>
                  <a:pt x="2612800" y="355372"/>
                  <a:pt x="2616328" y="349852"/>
                  <a:pt x="2620008" y="343639"/>
                </a:cubicBezTo>
                <a:cubicBezTo>
                  <a:pt x="2623688" y="337425"/>
                  <a:pt x="2627247" y="330850"/>
                  <a:pt x="2630686" y="323912"/>
                </a:cubicBezTo>
                <a:cubicBezTo>
                  <a:pt x="2634124" y="316975"/>
                  <a:pt x="2637292" y="309766"/>
                  <a:pt x="2640187" y="302286"/>
                </a:cubicBezTo>
                <a:cubicBezTo>
                  <a:pt x="2643083" y="294806"/>
                  <a:pt x="2645556" y="287325"/>
                  <a:pt x="2647607" y="279845"/>
                </a:cubicBezTo>
                <a:close/>
                <a:moveTo>
                  <a:pt x="2279075" y="279664"/>
                </a:moveTo>
                <a:lnTo>
                  <a:pt x="2291200" y="280207"/>
                </a:lnTo>
                <a:lnTo>
                  <a:pt x="2291200" y="297761"/>
                </a:lnTo>
                <a:lnTo>
                  <a:pt x="2322690" y="297761"/>
                </a:lnTo>
                <a:lnTo>
                  <a:pt x="2322690" y="279664"/>
                </a:lnTo>
                <a:lnTo>
                  <a:pt x="2334816" y="280207"/>
                </a:lnTo>
                <a:lnTo>
                  <a:pt x="2334816" y="297761"/>
                </a:lnTo>
                <a:lnTo>
                  <a:pt x="2348570" y="297761"/>
                </a:lnTo>
                <a:lnTo>
                  <a:pt x="2348570" y="309163"/>
                </a:lnTo>
                <a:lnTo>
                  <a:pt x="2334816" y="309163"/>
                </a:lnTo>
                <a:lnTo>
                  <a:pt x="2334816" y="384630"/>
                </a:lnTo>
                <a:lnTo>
                  <a:pt x="2348751" y="384630"/>
                </a:lnTo>
                <a:lnTo>
                  <a:pt x="2348751" y="396031"/>
                </a:lnTo>
                <a:lnTo>
                  <a:pt x="2259168" y="396031"/>
                </a:lnTo>
                <a:lnTo>
                  <a:pt x="2259168" y="384630"/>
                </a:lnTo>
                <a:lnTo>
                  <a:pt x="2279075" y="384630"/>
                </a:lnTo>
                <a:lnTo>
                  <a:pt x="2279075" y="309163"/>
                </a:lnTo>
                <a:lnTo>
                  <a:pt x="2266226" y="309163"/>
                </a:lnTo>
                <a:lnTo>
                  <a:pt x="2266226" y="297761"/>
                </a:lnTo>
                <a:lnTo>
                  <a:pt x="2279075" y="297761"/>
                </a:lnTo>
                <a:close/>
                <a:moveTo>
                  <a:pt x="3719770" y="279483"/>
                </a:moveTo>
                <a:cubicBezTo>
                  <a:pt x="3721459" y="280931"/>
                  <a:pt x="3723480" y="282801"/>
                  <a:pt x="3725832" y="285093"/>
                </a:cubicBezTo>
                <a:cubicBezTo>
                  <a:pt x="3728185" y="287386"/>
                  <a:pt x="3730538" y="289829"/>
                  <a:pt x="3732890" y="292423"/>
                </a:cubicBezTo>
                <a:cubicBezTo>
                  <a:pt x="3735243" y="295017"/>
                  <a:pt x="3737475" y="297611"/>
                  <a:pt x="3739586" y="300205"/>
                </a:cubicBezTo>
                <a:cubicBezTo>
                  <a:pt x="3741698" y="302799"/>
                  <a:pt x="3743417" y="305001"/>
                  <a:pt x="3744744" y="306810"/>
                </a:cubicBezTo>
                <a:lnTo>
                  <a:pt x="3734972" y="317307"/>
                </a:lnTo>
                <a:cubicBezTo>
                  <a:pt x="3733644" y="315135"/>
                  <a:pt x="3731925" y="312662"/>
                  <a:pt x="3729814" y="309887"/>
                </a:cubicBezTo>
                <a:cubicBezTo>
                  <a:pt x="3727702" y="307112"/>
                  <a:pt x="3725500" y="304367"/>
                  <a:pt x="3723208" y="301652"/>
                </a:cubicBezTo>
                <a:cubicBezTo>
                  <a:pt x="3720916" y="298938"/>
                  <a:pt x="3718624" y="296374"/>
                  <a:pt x="3716331" y="293961"/>
                </a:cubicBezTo>
                <a:cubicBezTo>
                  <a:pt x="3714039" y="291548"/>
                  <a:pt x="3711988" y="289557"/>
                  <a:pt x="3710178" y="287989"/>
                </a:cubicBezTo>
                <a:close/>
                <a:moveTo>
                  <a:pt x="4467148" y="279121"/>
                </a:moveTo>
                <a:lnTo>
                  <a:pt x="4481264" y="279664"/>
                </a:lnTo>
                <a:lnTo>
                  <a:pt x="4481264" y="346082"/>
                </a:lnTo>
                <a:lnTo>
                  <a:pt x="4549674" y="346082"/>
                </a:lnTo>
                <a:lnTo>
                  <a:pt x="4549674" y="359655"/>
                </a:lnTo>
                <a:lnTo>
                  <a:pt x="4498276" y="359655"/>
                </a:lnTo>
                <a:lnTo>
                  <a:pt x="4498276" y="409966"/>
                </a:lnTo>
                <a:cubicBezTo>
                  <a:pt x="4498276" y="412379"/>
                  <a:pt x="4498488" y="414340"/>
                  <a:pt x="4498910" y="415848"/>
                </a:cubicBezTo>
                <a:cubicBezTo>
                  <a:pt x="4499332" y="417356"/>
                  <a:pt x="4500026" y="418532"/>
                  <a:pt x="4500991" y="419377"/>
                </a:cubicBezTo>
                <a:cubicBezTo>
                  <a:pt x="4501956" y="420221"/>
                  <a:pt x="4503223" y="420855"/>
                  <a:pt x="4504792" y="421277"/>
                </a:cubicBezTo>
                <a:cubicBezTo>
                  <a:pt x="4506360" y="421699"/>
                  <a:pt x="4508350" y="421971"/>
                  <a:pt x="4510764" y="422091"/>
                </a:cubicBezTo>
                <a:cubicBezTo>
                  <a:pt x="4515107" y="422453"/>
                  <a:pt x="4519450" y="422453"/>
                  <a:pt x="4523794" y="422091"/>
                </a:cubicBezTo>
                <a:cubicBezTo>
                  <a:pt x="4526207" y="421971"/>
                  <a:pt x="4528258" y="421760"/>
                  <a:pt x="4529947" y="421458"/>
                </a:cubicBezTo>
                <a:cubicBezTo>
                  <a:pt x="4531636" y="421156"/>
                  <a:pt x="4533024" y="420704"/>
                  <a:pt x="4534110" y="420101"/>
                </a:cubicBezTo>
                <a:cubicBezTo>
                  <a:pt x="4535196" y="419497"/>
                  <a:pt x="4536040" y="418713"/>
                  <a:pt x="4536643" y="417748"/>
                </a:cubicBezTo>
                <a:cubicBezTo>
                  <a:pt x="4537246" y="416783"/>
                  <a:pt x="4537668" y="415516"/>
                  <a:pt x="4537910" y="413947"/>
                </a:cubicBezTo>
                <a:cubicBezTo>
                  <a:pt x="4538514" y="410931"/>
                  <a:pt x="4538906" y="407764"/>
                  <a:pt x="4539086" y="404446"/>
                </a:cubicBezTo>
                <a:cubicBezTo>
                  <a:pt x="4539268" y="401128"/>
                  <a:pt x="4539418" y="397841"/>
                  <a:pt x="4539539" y="394583"/>
                </a:cubicBezTo>
                <a:lnTo>
                  <a:pt x="4552207" y="398927"/>
                </a:lnTo>
                <a:cubicBezTo>
                  <a:pt x="4551845" y="403270"/>
                  <a:pt x="4551483" y="407583"/>
                  <a:pt x="4551121" y="411866"/>
                </a:cubicBezTo>
                <a:cubicBezTo>
                  <a:pt x="4550759" y="416149"/>
                  <a:pt x="4550216" y="420342"/>
                  <a:pt x="4549492" y="424444"/>
                </a:cubicBezTo>
                <a:cubicBezTo>
                  <a:pt x="4548768" y="428425"/>
                  <a:pt x="4546657" y="431381"/>
                  <a:pt x="4543158" y="433312"/>
                </a:cubicBezTo>
                <a:cubicBezTo>
                  <a:pt x="4539660" y="435242"/>
                  <a:pt x="4533808" y="436449"/>
                  <a:pt x="4525604" y="436931"/>
                </a:cubicBezTo>
                <a:cubicBezTo>
                  <a:pt x="4519088" y="437293"/>
                  <a:pt x="4512574" y="437293"/>
                  <a:pt x="4506058" y="436931"/>
                </a:cubicBezTo>
                <a:cubicBezTo>
                  <a:pt x="4502077" y="436690"/>
                  <a:pt x="4498668" y="436207"/>
                  <a:pt x="4495834" y="435484"/>
                </a:cubicBezTo>
                <a:cubicBezTo>
                  <a:pt x="4492998" y="434760"/>
                  <a:pt x="4490736" y="433523"/>
                  <a:pt x="4489046" y="431774"/>
                </a:cubicBezTo>
                <a:cubicBezTo>
                  <a:pt x="4487358" y="430024"/>
                  <a:pt x="4486121" y="427732"/>
                  <a:pt x="4485337" y="424896"/>
                </a:cubicBezTo>
                <a:cubicBezTo>
                  <a:pt x="4484552" y="422061"/>
                  <a:pt x="4484160" y="418472"/>
                  <a:pt x="4484160" y="414128"/>
                </a:cubicBezTo>
                <a:lnTo>
                  <a:pt x="4484160" y="359655"/>
                </a:lnTo>
                <a:lnTo>
                  <a:pt x="4456110" y="359655"/>
                </a:lnTo>
                <a:cubicBezTo>
                  <a:pt x="4456110" y="360500"/>
                  <a:pt x="4456079" y="361284"/>
                  <a:pt x="4456019" y="362008"/>
                </a:cubicBezTo>
                <a:cubicBezTo>
                  <a:pt x="4455958" y="362732"/>
                  <a:pt x="4455928" y="363395"/>
                  <a:pt x="4455928" y="363998"/>
                </a:cubicBezTo>
                <a:cubicBezTo>
                  <a:pt x="4455325" y="374254"/>
                  <a:pt x="4453998" y="383212"/>
                  <a:pt x="4451946" y="390873"/>
                </a:cubicBezTo>
                <a:cubicBezTo>
                  <a:pt x="4449896" y="398534"/>
                  <a:pt x="4446819" y="405351"/>
                  <a:pt x="4442717" y="411323"/>
                </a:cubicBezTo>
                <a:cubicBezTo>
                  <a:pt x="4438615" y="417296"/>
                  <a:pt x="4433306" y="422755"/>
                  <a:pt x="4426792" y="427702"/>
                </a:cubicBezTo>
                <a:cubicBezTo>
                  <a:pt x="4420276" y="432648"/>
                  <a:pt x="4412253" y="437535"/>
                  <a:pt x="4402722" y="442361"/>
                </a:cubicBezTo>
                <a:lnTo>
                  <a:pt x="4392949" y="430054"/>
                </a:lnTo>
                <a:cubicBezTo>
                  <a:pt x="4402118" y="425590"/>
                  <a:pt x="4409750" y="421307"/>
                  <a:pt x="4415842" y="417205"/>
                </a:cubicBezTo>
                <a:cubicBezTo>
                  <a:pt x="4421935" y="413103"/>
                  <a:pt x="4426882" y="408609"/>
                  <a:pt x="4430682" y="403722"/>
                </a:cubicBezTo>
                <a:cubicBezTo>
                  <a:pt x="4434482" y="398836"/>
                  <a:pt x="4437228" y="393196"/>
                  <a:pt x="4438916" y="386801"/>
                </a:cubicBezTo>
                <a:cubicBezTo>
                  <a:pt x="4440606" y="380407"/>
                  <a:pt x="4441632" y="372685"/>
                  <a:pt x="4441994" y="363636"/>
                </a:cubicBezTo>
                <a:cubicBezTo>
                  <a:pt x="4441994" y="363154"/>
                  <a:pt x="4442023" y="362551"/>
                  <a:pt x="4442084" y="361827"/>
                </a:cubicBezTo>
                <a:cubicBezTo>
                  <a:pt x="4442144" y="361103"/>
                  <a:pt x="4442174" y="360379"/>
                  <a:pt x="4442174" y="359655"/>
                </a:cubicBezTo>
                <a:lnTo>
                  <a:pt x="4398921" y="359655"/>
                </a:lnTo>
                <a:lnTo>
                  <a:pt x="4398921" y="346082"/>
                </a:lnTo>
                <a:lnTo>
                  <a:pt x="4467148" y="346082"/>
                </a:lnTo>
                <a:close/>
                <a:moveTo>
                  <a:pt x="2536060" y="279121"/>
                </a:moveTo>
                <a:lnTo>
                  <a:pt x="2550176" y="279664"/>
                </a:lnTo>
                <a:lnTo>
                  <a:pt x="2550176" y="301562"/>
                </a:lnTo>
                <a:lnTo>
                  <a:pt x="2590352" y="301562"/>
                </a:lnTo>
                <a:lnTo>
                  <a:pt x="2590352" y="314049"/>
                </a:lnTo>
                <a:lnTo>
                  <a:pt x="2550176" y="314049"/>
                </a:lnTo>
                <a:lnTo>
                  <a:pt x="2550176" y="336490"/>
                </a:lnTo>
                <a:lnTo>
                  <a:pt x="2602116" y="336490"/>
                </a:lnTo>
                <a:lnTo>
                  <a:pt x="2602116" y="348796"/>
                </a:lnTo>
                <a:lnTo>
                  <a:pt x="2488644" y="348796"/>
                </a:lnTo>
                <a:lnTo>
                  <a:pt x="2488644" y="336490"/>
                </a:lnTo>
                <a:lnTo>
                  <a:pt x="2536060" y="336490"/>
                </a:lnTo>
                <a:lnTo>
                  <a:pt x="2536060" y="314049"/>
                </a:lnTo>
                <a:lnTo>
                  <a:pt x="2499865" y="314049"/>
                </a:lnTo>
                <a:lnTo>
                  <a:pt x="2499865" y="301562"/>
                </a:lnTo>
                <a:lnTo>
                  <a:pt x="2536060" y="301562"/>
                </a:lnTo>
                <a:close/>
                <a:moveTo>
                  <a:pt x="1981124" y="279121"/>
                </a:moveTo>
                <a:lnTo>
                  <a:pt x="1995240" y="279664"/>
                </a:lnTo>
                <a:lnTo>
                  <a:pt x="1995240" y="346082"/>
                </a:lnTo>
                <a:lnTo>
                  <a:pt x="2063648" y="346082"/>
                </a:lnTo>
                <a:lnTo>
                  <a:pt x="2063648" y="359655"/>
                </a:lnTo>
                <a:lnTo>
                  <a:pt x="2012252" y="359655"/>
                </a:lnTo>
                <a:lnTo>
                  <a:pt x="2012252" y="409966"/>
                </a:lnTo>
                <a:cubicBezTo>
                  <a:pt x="2012252" y="412379"/>
                  <a:pt x="2012462" y="414340"/>
                  <a:pt x="2012885" y="415848"/>
                </a:cubicBezTo>
                <a:cubicBezTo>
                  <a:pt x="2013307" y="417356"/>
                  <a:pt x="2014001" y="418532"/>
                  <a:pt x="2014966" y="419377"/>
                </a:cubicBezTo>
                <a:cubicBezTo>
                  <a:pt x="2015931" y="420221"/>
                  <a:pt x="2017198" y="420855"/>
                  <a:pt x="2018766" y="421277"/>
                </a:cubicBezTo>
                <a:cubicBezTo>
                  <a:pt x="2020335" y="421699"/>
                  <a:pt x="2022326" y="421971"/>
                  <a:pt x="2024739" y="422091"/>
                </a:cubicBezTo>
                <a:cubicBezTo>
                  <a:pt x="2029082" y="422453"/>
                  <a:pt x="2033426" y="422453"/>
                  <a:pt x="2037769" y="422091"/>
                </a:cubicBezTo>
                <a:cubicBezTo>
                  <a:pt x="2040182" y="421971"/>
                  <a:pt x="2042233" y="421760"/>
                  <a:pt x="2043922" y="421458"/>
                </a:cubicBezTo>
                <a:cubicBezTo>
                  <a:pt x="2045611" y="421156"/>
                  <a:pt x="2046999" y="420704"/>
                  <a:pt x="2048084" y="420101"/>
                </a:cubicBezTo>
                <a:cubicBezTo>
                  <a:pt x="2049170" y="419497"/>
                  <a:pt x="2050015" y="418713"/>
                  <a:pt x="2050618" y="417748"/>
                </a:cubicBezTo>
                <a:cubicBezTo>
                  <a:pt x="2051221" y="416783"/>
                  <a:pt x="2051644" y="415516"/>
                  <a:pt x="2051885" y="413947"/>
                </a:cubicBezTo>
                <a:cubicBezTo>
                  <a:pt x="2052488" y="410931"/>
                  <a:pt x="2052880" y="407764"/>
                  <a:pt x="2053061" y="404446"/>
                </a:cubicBezTo>
                <a:cubicBezTo>
                  <a:pt x="2053242" y="401128"/>
                  <a:pt x="2053393" y="397841"/>
                  <a:pt x="2053514" y="394583"/>
                </a:cubicBezTo>
                <a:lnTo>
                  <a:pt x="2066182" y="398927"/>
                </a:lnTo>
                <a:cubicBezTo>
                  <a:pt x="2065820" y="403270"/>
                  <a:pt x="2065458" y="407583"/>
                  <a:pt x="2065096" y="411866"/>
                </a:cubicBezTo>
                <a:cubicBezTo>
                  <a:pt x="2064734" y="416149"/>
                  <a:pt x="2064191" y="420342"/>
                  <a:pt x="2063467" y="424444"/>
                </a:cubicBezTo>
                <a:cubicBezTo>
                  <a:pt x="2062744" y="428425"/>
                  <a:pt x="2060632" y="431381"/>
                  <a:pt x="2057133" y="433312"/>
                </a:cubicBezTo>
                <a:cubicBezTo>
                  <a:pt x="2053634" y="435242"/>
                  <a:pt x="2047783" y="436449"/>
                  <a:pt x="2039579" y="436931"/>
                </a:cubicBezTo>
                <a:cubicBezTo>
                  <a:pt x="2033064" y="437293"/>
                  <a:pt x="2026549" y="437293"/>
                  <a:pt x="2020033" y="436931"/>
                </a:cubicBezTo>
                <a:cubicBezTo>
                  <a:pt x="2016052" y="436690"/>
                  <a:pt x="2012644" y="436207"/>
                  <a:pt x="2009808" y="435484"/>
                </a:cubicBezTo>
                <a:cubicBezTo>
                  <a:pt x="2006973" y="434760"/>
                  <a:pt x="2004711" y="433523"/>
                  <a:pt x="2003022" y="431773"/>
                </a:cubicBezTo>
                <a:cubicBezTo>
                  <a:pt x="2001333" y="430024"/>
                  <a:pt x="2000096" y="427732"/>
                  <a:pt x="1999312" y="424896"/>
                </a:cubicBezTo>
                <a:cubicBezTo>
                  <a:pt x="1998528" y="422061"/>
                  <a:pt x="1998136" y="418472"/>
                  <a:pt x="1998136" y="414128"/>
                </a:cubicBezTo>
                <a:lnTo>
                  <a:pt x="1998136" y="359655"/>
                </a:lnTo>
                <a:lnTo>
                  <a:pt x="1970084" y="359655"/>
                </a:lnTo>
                <a:cubicBezTo>
                  <a:pt x="1970084" y="360500"/>
                  <a:pt x="1970054" y="361284"/>
                  <a:pt x="1969994" y="362008"/>
                </a:cubicBezTo>
                <a:cubicBezTo>
                  <a:pt x="1969933" y="362732"/>
                  <a:pt x="1969903" y="363395"/>
                  <a:pt x="1969903" y="363998"/>
                </a:cubicBezTo>
                <a:cubicBezTo>
                  <a:pt x="1969300" y="374254"/>
                  <a:pt x="1967973" y="383212"/>
                  <a:pt x="1965922" y="390873"/>
                </a:cubicBezTo>
                <a:cubicBezTo>
                  <a:pt x="1963871" y="398534"/>
                  <a:pt x="1960794" y="405351"/>
                  <a:pt x="1956692" y="411323"/>
                </a:cubicBezTo>
                <a:cubicBezTo>
                  <a:pt x="1952590" y="417296"/>
                  <a:pt x="1947282" y="422755"/>
                  <a:pt x="1940766" y="427702"/>
                </a:cubicBezTo>
                <a:cubicBezTo>
                  <a:pt x="1934251" y="432648"/>
                  <a:pt x="1926228" y="437535"/>
                  <a:pt x="1916696" y="442361"/>
                </a:cubicBezTo>
                <a:lnTo>
                  <a:pt x="1906924" y="430054"/>
                </a:lnTo>
                <a:cubicBezTo>
                  <a:pt x="1916093" y="425590"/>
                  <a:pt x="1923724" y="421307"/>
                  <a:pt x="1929817" y="417205"/>
                </a:cubicBezTo>
                <a:cubicBezTo>
                  <a:pt x="1935910" y="413103"/>
                  <a:pt x="1940857" y="408609"/>
                  <a:pt x="1944657" y="403722"/>
                </a:cubicBezTo>
                <a:cubicBezTo>
                  <a:pt x="1948458" y="398836"/>
                  <a:pt x="1951203" y="393196"/>
                  <a:pt x="1952892" y="386801"/>
                </a:cubicBezTo>
                <a:cubicBezTo>
                  <a:pt x="1954581" y="380407"/>
                  <a:pt x="1955606" y="372685"/>
                  <a:pt x="1955968" y="363636"/>
                </a:cubicBezTo>
                <a:cubicBezTo>
                  <a:pt x="1955968" y="363154"/>
                  <a:pt x="1955998" y="362551"/>
                  <a:pt x="1956059" y="361827"/>
                </a:cubicBezTo>
                <a:cubicBezTo>
                  <a:pt x="1956119" y="361103"/>
                  <a:pt x="1956149" y="360379"/>
                  <a:pt x="1956149" y="359655"/>
                </a:cubicBezTo>
                <a:lnTo>
                  <a:pt x="1912896" y="359655"/>
                </a:lnTo>
                <a:lnTo>
                  <a:pt x="1912896" y="346082"/>
                </a:lnTo>
                <a:lnTo>
                  <a:pt x="1981124" y="346082"/>
                </a:lnTo>
                <a:close/>
                <a:moveTo>
                  <a:pt x="914210" y="278940"/>
                </a:moveTo>
                <a:lnTo>
                  <a:pt x="928326" y="279483"/>
                </a:lnTo>
                <a:lnTo>
                  <a:pt x="928326" y="315497"/>
                </a:lnTo>
                <a:cubicBezTo>
                  <a:pt x="937013" y="311636"/>
                  <a:pt x="945217" y="307504"/>
                  <a:pt x="952938" y="303100"/>
                </a:cubicBezTo>
                <a:cubicBezTo>
                  <a:pt x="960660" y="298697"/>
                  <a:pt x="968321" y="293961"/>
                  <a:pt x="975922" y="288894"/>
                </a:cubicBezTo>
                <a:lnTo>
                  <a:pt x="982256" y="300295"/>
                </a:lnTo>
                <a:cubicBezTo>
                  <a:pt x="973811" y="306086"/>
                  <a:pt x="965184" y="311425"/>
                  <a:pt x="956377" y="316311"/>
                </a:cubicBezTo>
                <a:cubicBezTo>
                  <a:pt x="947569" y="321198"/>
                  <a:pt x="938219" y="325813"/>
                  <a:pt x="928326" y="330156"/>
                </a:cubicBezTo>
                <a:lnTo>
                  <a:pt x="928326" y="343367"/>
                </a:lnTo>
                <a:cubicBezTo>
                  <a:pt x="928326" y="348073"/>
                  <a:pt x="929231" y="351179"/>
                  <a:pt x="931040" y="352687"/>
                </a:cubicBezTo>
                <a:cubicBezTo>
                  <a:pt x="932850" y="354196"/>
                  <a:pt x="935806" y="355131"/>
                  <a:pt x="939908" y="355493"/>
                </a:cubicBezTo>
                <a:cubicBezTo>
                  <a:pt x="946544" y="356096"/>
                  <a:pt x="953240" y="356096"/>
                  <a:pt x="959996" y="355493"/>
                </a:cubicBezTo>
                <a:cubicBezTo>
                  <a:pt x="964702" y="355131"/>
                  <a:pt x="967989" y="354377"/>
                  <a:pt x="969860" y="353230"/>
                </a:cubicBezTo>
                <a:cubicBezTo>
                  <a:pt x="971730" y="352084"/>
                  <a:pt x="972966" y="350305"/>
                  <a:pt x="973569" y="347892"/>
                </a:cubicBezTo>
                <a:cubicBezTo>
                  <a:pt x="974173" y="345599"/>
                  <a:pt x="974595" y="343066"/>
                  <a:pt x="974836" y="340291"/>
                </a:cubicBezTo>
                <a:cubicBezTo>
                  <a:pt x="975078" y="337516"/>
                  <a:pt x="975319" y="334922"/>
                  <a:pt x="975560" y="332509"/>
                </a:cubicBezTo>
                <a:lnTo>
                  <a:pt x="988409" y="337214"/>
                </a:lnTo>
                <a:cubicBezTo>
                  <a:pt x="988168" y="340713"/>
                  <a:pt x="987716" y="344182"/>
                  <a:pt x="987052" y="347620"/>
                </a:cubicBezTo>
                <a:cubicBezTo>
                  <a:pt x="986388" y="351059"/>
                  <a:pt x="985574" y="354346"/>
                  <a:pt x="984609" y="357483"/>
                </a:cubicBezTo>
                <a:cubicBezTo>
                  <a:pt x="983764" y="360741"/>
                  <a:pt x="981744" y="363154"/>
                  <a:pt x="978546" y="364722"/>
                </a:cubicBezTo>
                <a:cubicBezTo>
                  <a:pt x="975349" y="366291"/>
                  <a:pt x="970010" y="367316"/>
                  <a:pt x="962530" y="367799"/>
                </a:cubicBezTo>
                <a:cubicBezTo>
                  <a:pt x="952999" y="368402"/>
                  <a:pt x="943528" y="368402"/>
                  <a:pt x="934117" y="367799"/>
                </a:cubicBezTo>
                <a:cubicBezTo>
                  <a:pt x="930859" y="367678"/>
                  <a:pt x="927964" y="367286"/>
                  <a:pt x="925430" y="366622"/>
                </a:cubicBezTo>
                <a:cubicBezTo>
                  <a:pt x="922896" y="365959"/>
                  <a:pt x="920815" y="364873"/>
                  <a:pt x="919186" y="363365"/>
                </a:cubicBezTo>
                <a:cubicBezTo>
                  <a:pt x="917558" y="361857"/>
                  <a:pt x="916321" y="359836"/>
                  <a:pt x="915476" y="357302"/>
                </a:cubicBezTo>
                <a:cubicBezTo>
                  <a:pt x="914632" y="354769"/>
                  <a:pt x="914210" y="351511"/>
                  <a:pt x="914210" y="347530"/>
                </a:cubicBezTo>
                <a:lnTo>
                  <a:pt x="914210" y="335947"/>
                </a:lnTo>
                <a:cubicBezTo>
                  <a:pt x="904678" y="339567"/>
                  <a:pt x="894544" y="343066"/>
                  <a:pt x="883806" y="346444"/>
                </a:cubicBezTo>
                <a:lnTo>
                  <a:pt x="877834" y="333957"/>
                </a:lnTo>
                <a:cubicBezTo>
                  <a:pt x="884469" y="331905"/>
                  <a:pt x="890804" y="329885"/>
                  <a:pt x="896836" y="327894"/>
                </a:cubicBezTo>
                <a:cubicBezTo>
                  <a:pt x="902869" y="325903"/>
                  <a:pt x="908660" y="323762"/>
                  <a:pt x="914210" y="321469"/>
                </a:cubicBezTo>
                <a:close/>
                <a:moveTo>
                  <a:pt x="3760489" y="278759"/>
                </a:moveTo>
                <a:lnTo>
                  <a:pt x="3774062" y="279302"/>
                </a:lnTo>
                <a:cubicBezTo>
                  <a:pt x="3774062" y="281232"/>
                  <a:pt x="3773941" y="283977"/>
                  <a:pt x="3773700" y="287536"/>
                </a:cubicBezTo>
                <a:cubicBezTo>
                  <a:pt x="3773459" y="291096"/>
                  <a:pt x="3773187" y="294866"/>
                  <a:pt x="3772886" y="298847"/>
                </a:cubicBezTo>
                <a:cubicBezTo>
                  <a:pt x="3772584" y="302829"/>
                  <a:pt x="3772282" y="306720"/>
                  <a:pt x="3771981" y="310520"/>
                </a:cubicBezTo>
                <a:cubicBezTo>
                  <a:pt x="3771679" y="314321"/>
                  <a:pt x="3771408" y="317307"/>
                  <a:pt x="3771166" y="319479"/>
                </a:cubicBezTo>
                <a:lnTo>
                  <a:pt x="3836679" y="319479"/>
                </a:lnTo>
                <a:cubicBezTo>
                  <a:pt x="3836559" y="321650"/>
                  <a:pt x="3836378" y="324998"/>
                  <a:pt x="3836137" y="329523"/>
                </a:cubicBezTo>
                <a:cubicBezTo>
                  <a:pt x="3835895" y="334047"/>
                  <a:pt x="3835624" y="339235"/>
                  <a:pt x="3835322" y="345086"/>
                </a:cubicBezTo>
                <a:cubicBezTo>
                  <a:pt x="3835020" y="350938"/>
                  <a:pt x="3834719" y="357121"/>
                  <a:pt x="3834417" y="363636"/>
                </a:cubicBezTo>
                <a:cubicBezTo>
                  <a:pt x="3834116" y="370152"/>
                  <a:pt x="3833784" y="376486"/>
                  <a:pt x="3833422" y="382639"/>
                </a:cubicBezTo>
                <a:cubicBezTo>
                  <a:pt x="3833060" y="388792"/>
                  <a:pt x="3832728" y="394462"/>
                  <a:pt x="3832426" y="399650"/>
                </a:cubicBezTo>
                <a:cubicBezTo>
                  <a:pt x="3832125" y="404838"/>
                  <a:pt x="3831914" y="409001"/>
                  <a:pt x="3831793" y="412138"/>
                </a:cubicBezTo>
                <a:cubicBezTo>
                  <a:pt x="3831552" y="416602"/>
                  <a:pt x="3830798" y="420312"/>
                  <a:pt x="3829531" y="423268"/>
                </a:cubicBezTo>
                <a:cubicBezTo>
                  <a:pt x="3828264" y="426224"/>
                  <a:pt x="3826273" y="428637"/>
                  <a:pt x="3823559" y="430507"/>
                </a:cubicBezTo>
                <a:cubicBezTo>
                  <a:pt x="3820844" y="432377"/>
                  <a:pt x="3817315" y="433764"/>
                  <a:pt x="3812972" y="434669"/>
                </a:cubicBezTo>
                <a:cubicBezTo>
                  <a:pt x="3808628" y="435574"/>
                  <a:pt x="3803199" y="436207"/>
                  <a:pt x="3796684" y="436569"/>
                </a:cubicBezTo>
                <a:lnTo>
                  <a:pt x="3783654" y="437293"/>
                </a:lnTo>
                <a:lnTo>
                  <a:pt x="3777682" y="422996"/>
                </a:lnTo>
                <a:lnTo>
                  <a:pt x="3795779" y="422272"/>
                </a:lnTo>
                <a:cubicBezTo>
                  <a:pt x="3800243" y="422152"/>
                  <a:pt x="3803893" y="421820"/>
                  <a:pt x="3806728" y="421277"/>
                </a:cubicBezTo>
                <a:cubicBezTo>
                  <a:pt x="3809563" y="420734"/>
                  <a:pt x="3811826" y="419859"/>
                  <a:pt x="3813515" y="418653"/>
                </a:cubicBezTo>
                <a:cubicBezTo>
                  <a:pt x="3815204" y="417446"/>
                  <a:pt x="3816410" y="415818"/>
                  <a:pt x="3817134" y="413766"/>
                </a:cubicBezTo>
                <a:cubicBezTo>
                  <a:pt x="3817858" y="411715"/>
                  <a:pt x="3818401" y="409001"/>
                  <a:pt x="3818763" y="405623"/>
                </a:cubicBezTo>
                <a:cubicBezTo>
                  <a:pt x="3819004" y="403210"/>
                  <a:pt x="3819276" y="399982"/>
                  <a:pt x="3819577" y="395940"/>
                </a:cubicBezTo>
                <a:cubicBezTo>
                  <a:pt x="3819879" y="391899"/>
                  <a:pt x="3820150" y="387525"/>
                  <a:pt x="3820392" y="382820"/>
                </a:cubicBezTo>
                <a:cubicBezTo>
                  <a:pt x="3820633" y="378114"/>
                  <a:pt x="3820874" y="373228"/>
                  <a:pt x="3821116" y="368161"/>
                </a:cubicBezTo>
                <a:cubicBezTo>
                  <a:pt x="3821357" y="363093"/>
                  <a:pt x="3821598" y="358298"/>
                  <a:pt x="3821840" y="353773"/>
                </a:cubicBezTo>
                <a:cubicBezTo>
                  <a:pt x="3822081" y="349249"/>
                  <a:pt x="3822262" y="345177"/>
                  <a:pt x="3822382" y="341557"/>
                </a:cubicBezTo>
                <a:cubicBezTo>
                  <a:pt x="3822503" y="337938"/>
                  <a:pt x="3822563" y="335163"/>
                  <a:pt x="3822563" y="333233"/>
                </a:cubicBezTo>
                <a:lnTo>
                  <a:pt x="3769718" y="333233"/>
                </a:lnTo>
                <a:cubicBezTo>
                  <a:pt x="3768150" y="345056"/>
                  <a:pt x="3765798" y="355794"/>
                  <a:pt x="3762660" y="365446"/>
                </a:cubicBezTo>
                <a:cubicBezTo>
                  <a:pt x="3759524" y="375098"/>
                  <a:pt x="3755361" y="384147"/>
                  <a:pt x="3750173" y="392592"/>
                </a:cubicBezTo>
                <a:cubicBezTo>
                  <a:pt x="3744986" y="401038"/>
                  <a:pt x="3738591" y="409152"/>
                  <a:pt x="3730990" y="416934"/>
                </a:cubicBezTo>
                <a:cubicBezTo>
                  <a:pt x="3723389" y="424715"/>
                  <a:pt x="3714280" y="432648"/>
                  <a:pt x="3703663" y="440732"/>
                </a:cubicBezTo>
                <a:lnTo>
                  <a:pt x="3693348" y="429692"/>
                </a:lnTo>
                <a:cubicBezTo>
                  <a:pt x="3703240" y="422333"/>
                  <a:pt x="3711776" y="415154"/>
                  <a:pt x="3718955" y="408156"/>
                </a:cubicBezTo>
                <a:cubicBezTo>
                  <a:pt x="3726134" y="401159"/>
                  <a:pt x="3732196" y="393889"/>
                  <a:pt x="3737143" y="386349"/>
                </a:cubicBezTo>
                <a:cubicBezTo>
                  <a:pt x="3742090" y="378808"/>
                  <a:pt x="3746041" y="370725"/>
                  <a:pt x="3748997" y="362098"/>
                </a:cubicBezTo>
                <a:cubicBezTo>
                  <a:pt x="3751953" y="353472"/>
                  <a:pt x="3754155" y="343850"/>
                  <a:pt x="3755602" y="333233"/>
                </a:cubicBezTo>
                <a:lnTo>
                  <a:pt x="3696786" y="333233"/>
                </a:lnTo>
                <a:lnTo>
                  <a:pt x="3696786" y="319479"/>
                </a:lnTo>
                <a:lnTo>
                  <a:pt x="3757231" y="319479"/>
                </a:lnTo>
                <a:cubicBezTo>
                  <a:pt x="3757473" y="317427"/>
                  <a:pt x="3757744" y="314502"/>
                  <a:pt x="3758046" y="310701"/>
                </a:cubicBezTo>
                <a:cubicBezTo>
                  <a:pt x="3758348" y="306901"/>
                  <a:pt x="3758649" y="302980"/>
                  <a:pt x="3758951" y="298938"/>
                </a:cubicBezTo>
                <a:cubicBezTo>
                  <a:pt x="3759252" y="294896"/>
                  <a:pt x="3759554" y="291005"/>
                  <a:pt x="3759856" y="287265"/>
                </a:cubicBezTo>
                <a:cubicBezTo>
                  <a:pt x="3760157" y="283525"/>
                  <a:pt x="3760368" y="280690"/>
                  <a:pt x="3760489" y="278759"/>
                </a:cubicBezTo>
                <a:close/>
                <a:moveTo>
                  <a:pt x="1789471" y="278759"/>
                </a:moveTo>
                <a:lnTo>
                  <a:pt x="1803406" y="280026"/>
                </a:lnTo>
                <a:cubicBezTo>
                  <a:pt x="1802682" y="286179"/>
                  <a:pt x="1801898" y="292031"/>
                  <a:pt x="1801054" y="297581"/>
                </a:cubicBezTo>
                <a:cubicBezTo>
                  <a:pt x="1800209" y="303130"/>
                  <a:pt x="1799304" y="308499"/>
                  <a:pt x="1798339" y="313687"/>
                </a:cubicBezTo>
                <a:lnTo>
                  <a:pt x="1883216" y="313687"/>
                </a:lnTo>
                <a:lnTo>
                  <a:pt x="1883216" y="326175"/>
                </a:lnTo>
                <a:lnTo>
                  <a:pt x="1795624" y="326175"/>
                </a:lnTo>
                <a:cubicBezTo>
                  <a:pt x="1794659" y="330035"/>
                  <a:pt x="1793664" y="333836"/>
                  <a:pt x="1792638" y="337576"/>
                </a:cubicBezTo>
                <a:cubicBezTo>
                  <a:pt x="1791613" y="341316"/>
                  <a:pt x="1790497" y="344936"/>
                  <a:pt x="1789290" y="348435"/>
                </a:cubicBezTo>
                <a:lnTo>
                  <a:pt x="1863490" y="348435"/>
                </a:lnTo>
                <a:lnTo>
                  <a:pt x="1863490" y="361103"/>
                </a:lnTo>
                <a:cubicBezTo>
                  <a:pt x="1858905" y="370513"/>
                  <a:pt x="1854019" y="378718"/>
                  <a:pt x="1848831" y="385715"/>
                </a:cubicBezTo>
                <a:cubicBezTo>
                  <a:pt x="1843643" y="392713"/>
                  <a:pt x="1837731" y="399108"/>
                  <a:pt x="1831095" y="404899"/>
                </a:cubicBezTo>
                <a:cubicBezTo>
                  <a:pt x="1838696" y="409966"/>
                  <a:pt x="1847142" y="414521"/>
                  <a:pt x="1856432" y="418562"/>
                </a:cubicBezTo>
                <a:cubicBezTo>
                  <a:pt x="1865722" y="422604"/>
                  <a:pt x="1876218" y="426374"/>
                  <a:pt x="1887922" y="429873"/>
                </a:cubicBezTo>
                <a:lnTo>
                  <a:pt x="1881588" y="443084"/>
                </a:lnTo>
                <a:cubicBezTo>
                  <a:pt x="1869160" y="439224"/>
                  <a:pt x="1857729" y="434941"/>
                  <a:pt x="1847293" y="430235"/>
                </a:cubicBezTo>
                <a:cubicBezTo>
                  <a:pt x="1836856" y="425530"/>
                  <a:pt x="1827355" y="420101"/>
                  <a:pt x="1818789" y="413947"/>
                </a:cubicBezTo>
                <a:cubicBezTo>
                  <a:pt x="1810826" y="419256"/>
                  <a:pt x="1801777" y="424112"/>
                  <a:pt x="1791643" y="428516"/>
                </a:cubicBezTo>
                <a:cubicBezTo>
                  <a:pt x="1781508" y="432920"/>
                  <a:pt x="1769685" y="437474"/>
                  <a:pt x="1756172" y="442180"/>
                </a:cubicBezTo>
                <a:lnTo>
                  <a:pt x="1750019" y="429511"/>
                </a:lnTo>
                <a:cubicBezTo>
                  <a:pt x="1762446" y="425651"/>
                  <a:pt x="1773394" y="421790"/>
                  <a:pt x="1782866" y="417929"/>
                </a:cubicBezTo>
                <a:cubicBezTo>
                  <a:pt x="1792337" y="414068"/>
                  <a:pt x="1800692" y="409906"/>
                  <a:pt x="1807931" y="405442"/>
                </a:cubicBezTo>
                <a:cubicBezTo>
                  <a:pt x="1802260" y="400374"/>
                  <a:pt x="1797193" y="394885"/>
                  <a:pt x="1792729" y="388973"/>
                </a:cubicBezTo>
                <a:cubicBezTo>
                  <a:pt x="1788265" y="383061"/>
                  <a:pt x="1784283" y="376546"/>
                  <a:pt x="1780784" y="369428"/>
                </a:cubicBezTo>
                <a:cubicBezTo>
                  <a:pt x="1775355" y="381010"/>
                  <a:pt x="1768750" y="392049"/>
                  <a:pt x="1760968" y="402546"/>
                </a:cubicBezTo>
                <a:cubicBezTo>
                  <a:pt x="1753186" y="413043"/>
                  <a:pt x="1743926" y="423720"/>
                  <a:pt x="1733188" y="434579"/>
                </a:cubicBezTo>
                <a:lnTo>
                  <a:pt x="1722510" y="425168"/>
                </a:lnTo>
                <a:cubicBezTo>
                  <a:pt x="1729870" y="417808"/>
                  <a:pt x="1736596" y="410358"/>
                  <a:pt x="1742689" y="402818"/>
                </a:cubicBezTo>
                <a:cubicBezTo>
                  <a:pt x="1748782" y="395277"/>
                  <a:pt x="1754211" y="387465"/>
                  <a:pt x="1758977" y="379381"/>
                </a:cubicBezTo>
                <a:cubicBezTo>
                  <a:pt x="1763742" y="371298"/>
                  <a:pt x="1767965" y="362852"/>
                  <a:pt x="1771645" y="354045"/>
                </a:cubicBezTo>
                <a:cubicBezTo>
                  <a:pt x="1775325" y="345237"/>
                  <a:pt x="1778432" y="335947"/>
                  <a:pt x="1780965" y="326175"/>
                </a:cubicBezTo>
                <a:lnTo>
                  <a:pt x="1740608" y="326175"/>
                </a:lnTo>
                <a:lnTo>
                  <a:pt x="1740608" y="314773"/>
                </a:lnTo>
                <a:cubicBezTo>
                  <a:pt x="1741211" y="312601"/>
                  <a:pt x="1741905" y="310038"/>
                  <a:pt x="1742689" y="307082"/>
                </a:cubicBezTo>
                <a:cubicBezTo>
                  <a:pt x="1743473" y="304126"/>
                  <a:pt x="1744258" y="301079"/>
                  <a:pt x="1745042" y="297942"/>
                </a:cubicBezTo>
                <a:cubicBezTo>
                  <a:pt x="1745826" y="294806"/>
                  <a:pt x="1746580" y="291789"/>
                  <a:pt x="1747304" y="288894"/>
                </a:cubicBezTo>
                <a:cubicBezTo>
                  <a:pt x="1748028" y="285998"/>
                  <a:pt x="1748571" y="283525"/>
                  <a:pt x="1748933" y="281474"/>
                </a:cubicBezTo>
                <a:lnTo>
                  <a:pt x="1762506" y="284369"/>
                </a:lnTo>
                <a:cubicBezTo>
                  <a:pt x="1762144" y="286179"/>
                  <a:pt x="1761631" y="288381"/>
                  <a:pt x="1760968" y="290975"/>
                </a:cubicBezTo>
                <a:cubicBezTo>
                  <a:pt x="1760304" y="293569"/>
                  <a:pt x="1759640" y="296253"/>
                  <a:pt x="1758977" y="299028"/>
                </a:cubicBezTo>
                <a:cubicBezTo>
                  <a:pt x="1758313" y="301803"/>
                  <a:pt x="1757680" y="304488"/>
                  <a:pt x="1757077" y="307082"/>
                </a:cubicBezTo>
                <a:cubicBezTo>
                  <a:pt x="1756474" y="309676"/>
                  <a:pt x="1755930" y="311878"/>
                  <a:pt x="1755448" y="313687"/>
                </a:cubicBezTo>
                <a:lnTo>
                  <a:pt x="1784042" y="313687"/>
                </a:lnTo>
                <a:cubicBezTo>
                  <a:pt x="1786455" y="302829"/>
                  <a:pt x="1788265" y="291186"/>
                  <a:pt x="1789471" y="278759"/>
                </a:cubicBezTo>
                <a:close/>
                <a:moveTo>
                  <a:pt x="1469622" y="278578"/>
                </a:moveTo>
                <a:lnTo>
                  <a:pt x="1482471" y="278940"/>
                </a:lnTo>
                <a:lnTo>
                  <a:pt x="1482471" y="321107"/>
                </a:lnTo>
                <a:lnTo>
                  <a:pt x="1521924" y="308620"/>
                </a:lnTo>
                <a:cubicBezTo>
                  <a:pt x="1521924" y="309103"/>
                  <a:pt x="1521863" y="310882"/>
                  <a:pt x="1521743" y="313959"/>
                </a:cubicBezTo>
                <a:cubicBezTo>
                  <a:pt x="1521622" y="317035"/>
                  <a:pt x="1521501" y="320745"/>
                  <a:pt x="1521381" y="325089"/>
                </a:cubicBezTo>
                <a:cubicBezTo>
                  <a:pt x="1521260" y="329432"/>
                  <a:pt x="1521139" y="334137"/>
                  <a:pt x="1521019" y="339205"/>
                </a:cubicBezTo>
                <a:cubicBezTo>
                  <a:pt x="1520898" y="344272"/>
                  <a:pt x="1520747" y="349038"/>
                  <a:pt x="1520566" y="353502"/>
                </a:cubicBezTo>
                <a:cubicBezTo>
                  <a:pt x="1520385" y="357966"/>
                  <a:pt x="1520235" y="361827"/>
                  <a:pt x="1520114" y="365084"/>
                </a:cubicBezTo>
                <a:cubicBezTo>
                  <a:pt x="1519993" y="368342"/>
                  <a:pt x="1519933" y="370333"/>
                  <a:pt x="1519933" y="371056"/>
                </a:cubicBezTo>
                <a:cubicBezTo>
                  <a:pt x="1519692" y="374435"/>
                  <a:pt x="1519149" y="377270"/>
                  <a:pt x="1518304" y="379562"/>
                </a:cubicBezTo>
                <a:cubicBezTo>
                  <a:pt x="1517460" y="381855"/>
                  <a:pt x="1516223" y="383725"/>
                  <a:pt x="1514594" y="385172"/>
                </a:cubicBezTo>
                <a:cubicBezTo>
                  <a:pt x="1512965" y="386620"/>
                  <a:pt x="1510854" y="387706"/>
                  <a:pt x="1508260" y="388430"/>
                </a:cubicBezTo>
                <a:cubicBezTo>
                  <a:pt x="1505666" y="389154"/>
                  <a:pt x="1502559" y="389697"/>
                  <a:pt x="1498940" y="390059"/>
                </a:cubicBezTo>
                <a:lnTo>
                  <a:pt x="1491882" y="390783"/>
                </a:lnTo>
                <a:lnTo>
                  <a:pt x="1488081" y="378114"/>
                </a:lnTo>
                <a:lnTo>
                  <a:pt x="1496768" y="377029"/>
                </a:lnTo>
                <a:cubicBezTo>
                  <a:pt x="1498940" y="376787"/>
                  <a:pt x="1500689" y="376455"/>
                  <a:pt x="1502016" y="376033"/>
                </a:cubicBezTo>
                <a:cubicBezTo>
                  <a:pt x="1503343" y="375611"/>
                  <a:pt x="1504369" y="374977"/>
                  <a:pt x="1505093" y="374133"/>
                </a:cubicBezTo>
                <a:cubicBezTo>
                  <a:pt x="1505817" y="373288"/>
                  <a:pt x="1506300" y="372172"/>
                  <a:pt x="1506541" y="370785"/>
                </a:cubicBezTo>
                <a:cubicBezTo>
                  <a:pt x="1506782" y="369397"/>
                  <a:pt x="1506963" y="367558"/>
                  <a:pt x="1507084" y="365265"/>
                </a:cubicBezTo>
                <a:cubicBezTo>
                  <a:pt x="1507084" y="364783"/>
                  <a:pt x="1507114" y="363576"/>
                  <a:pt x="1507174" y="361646"/>
                </a:cubicBezTo>
                <a:cubicBezTo>
                  <a:pt x="1507235" y="359715"/>
                  <a:pt x="1507325" y="357393"/>
                  <a:pt x="1507446" y="354678"/>
                </a:cubicBezTo>
                <a:cubicBezTo>
                  <a:pt x="1507566" y="351964"/>
                  <a:pt x="1507687" y="349098"/>
                  <a:pt x="1507808" y="346082"/>
                </a:cubicBezTo>
                <a:cubicBezTo>
                  <a:pt x="1507928" y="343066"/>
                  <a:pt x="1508049" y="340170"/>
                  <a:pt x="1508170" y="337395"/>
                </a:cubicBezTo>
                <a:cubicBezTo>
                  <a:pt x="1508290" y="334620"/>
                  <a:pt x="1508381" y="332207"/>
                  <a:pt x="1508441" y="330156"/>
                </a:cubicBezTo>
                <a:cubicBezTo>
                  <a:pt x="1508501" y="328105"/>
                  <a:pt x="1508532" y="326718"/>
                  <a:pt x="1508532" y="325994"/>
                </a:cubicBezTo>
                <a:lnTo>
                  <a:pt x="1482471" y="334499"/>
                </a:lnTo>
                <a:lnTo>
                  <a:pt x="1482471" y="406347"/>
                </a:lnTo>
                <a:lnTo>
                  <a:pt x="1469622" y="406347"/>
                </a:lnTo>
                <a:lnTo>
                  <a:pt x="1469622" y="338662"/>
                </a:lnTo>
                <a:lnTo>
                  <a:pt x="1446457" y="346082"/>
                </a:lnTo>
                <a:lnTo>
                  <a:pt x="1446457" y="408156"/>
                </a:lnTo>
                <a:cubicBezTo>
                  <a:pt x="1446457" y="411173"/>
                  <a:pt x="1446638" y="413616"/>
                  <a:pt x="1447000" y="415486"/>
                </a:cubicBezTo>
                <a:cubicBezTo>
                  <a:pt x="1447362" y="417356"/>
                  <a:pt x="1448086" y="418834"/>
                  <a:pt x="1449172" y="419920"/>
                </a:cubicBezTo>
                <a:cubicBezTo>
                  <a:pt x="1450258" y="421006"/>
                  <a:pt x="1451826" y="421760"/>
                  <a:pt x="1453877" y="422182"/>
                </a:cubicBezTo>
                <a:cubicBezTo>
                  <a:pt x="1455928" y="422604"/>
                  <a:pt x="1458643" y="422876"/>
                  <a:pt x="1462021" y="422996"/>
                </a:cubicBezTo>
                <a:cubicBezTo>
                  <a:pt x="1475172" y="423599"/>
                  <a:pt x="1488323" y="423599"/>
                  <a:pt x="1501474" y="422996"/>
                </a:cubicBezTo>
                <a:cubicBezTo>
                  <a:pt x="1507747" y="422755"/>
                  <a:pt x="1512211" y="422061"/>
                  <a:pt x="1514866" y="420915"/>
                </a:cubicBezTo>
                <a:cubicBezTo>
                  <a:pt x="1517520" y="419769"/>
                  <a:pt x="1519088" y="417869"/>
                  <a:pt x="1519571" y="415214"/>
                </a:cubicBezTo>
                <a:cubicBezTo>
                  <a:pt x="1520174" y="412319"/>
                  <a:pt x="1520627" y="409363"/>
                  <a:pt x="1520928" y="406347"/>
                </a:cubicBezTo>
                <a:cubicBezTo>
                  <a:pt x="1521230" y="403330"/>
                  <a:pt x="1521441" y="400374"/>
                  <a:pt x="1521562" y="397479"/>
                </a:cubicBezTo>
                <a:lnTo>
                  <a:pt x="1534411" y="401641"/>
                </a:lnTo>
                <a:cubicBezTo>
                  <a:pt x="1534049" y="405381"/>
                  <a:pt x="1533687" y="409152"/>
                  <a:pt x="1533325" y="412952"/>
                </a:cubicBezTo>
                <a:cubicBezTo>
                  <a:pt x="1532963" y="416753"/>
                  <a:pt x="1532360" y="420402"/>
                  <a:pt x="1531515" y="423901"/>
                </a:cubicBezTo>
                <a:cubicBezTo>
                  <a:pt x="1531153" y="425711"/>
                  <a:pt x="1530490" y="427309"/>
                  <a:pt x="1529525" y="428697"/>
                </a:cubicBezTo>
                <a:cubicBezTo>
                  <a:pt x="1528559" y="430084"/>
                  <a:pt x="1527142" y="431261"/>
                  <a:pt x="1525272" y="432226"/>
                </a:cubicBezTo>
                <a:cubicBezTo>
                  <a:pt x="1523402" y="433191"/>
                  <a:pt x="1520989" y="433975"/>
                  <a:pt x="1518033" y="434579"/>
                </a:cubicBezTo>
                <a:cubicBezTo>
                  <a:pt x="1515077" y="435182"/>
                  <a:pt x="1511427" y="435544"/>
                  <a:pt x="1507084" y="435664"/>
                </a:cubicBezTo>
                <a:cubicBezTo>
                  <a:pt x="1490555" y="436268"/>
                  <a:pt x="1474026" y="436268"/>
                  <a:pt x="1457497" y="435664"/>
                </a:cubicBezTo>
                <a:cubicBezTo>
                  <a:pt x="1453153" y="435544"/>
                  <a:pt x="1449473" y="435091"/>
                  <a:pt x="1446457" y="434307"/>
                </a:cubicBezTo>
                <a:cubicBezTo>
                  <a:pt x="1443441" y="433523"/>
                  <a:pt x="1440967" y="432226"/>
                  <a:pt x="1439037" y="430416"/>
                </a:cubicBezTo>
                <a:cubicBezTo>
                  <a:pt x="1437107" y="428606"/>
                  <a:pt x="1435719" y="426224"/>
                  <a:pt x="1434875" y="423268"/>
                </a:cubicBezTo>
                <a:cubicBezTo>
                  <a:pt x="1434030" y="420312"/>
                  <a:pt x="1433608" y="416602"/>
                  <a:pt x="1433608" y="412138"/>
                </a:cubicBezTo>
                <a:lnTo>
                  <a:pt x="1433608" y="350244"/>
                </a:lnTo>
                <a:lnTo>
                  <a:pt x="1418044" y="355312"/>
                </a:lnTo>
                <a:lnTo>
                  <a:pt x="1415148" y="342643"/>
                </a:lnTo>
                <a:lnTo>
                  <a:pt x="1433608" y="336671"/>
                </a:lnTo>
                <a:lnTo>
                  <a:pt x="1433608" y="296676"/>
                </a:lnTo>
                <a:lnTo>
                  <a:pt x="1446457" y="297038"/>
                </a:lnTo>
                <a:lnTo>
                  <a:pt x="1446457" y="332690"/>
                </a:lnTo>
                <a:lnTo>
                  <a:pt x="1469622" y="325270"/>
                </a:lnTo>
                <a:close/>
                <a:moveTo>
                  <a:pt x="749160" y="278578"/>
                </a:moveTo>
                <a:lnTo>
                  <a:pt x="764000" y="279302"/>
                </a:lnTo>
                <a:lnTo>
                  <a:pt x="764000" y="312782"/>
                </a:lnTo>
                <a:lnTo>
                  <a:pt x="808158" y="312782"/>
                </a:lnTo>
                <a:lnTo>
                  <a:pt x="808158" y="325813"/>
                </a:lnTo>
                <a:lnTo>
                  <a:pt x="764000" y="325813"/>
                </a:lnTo>
                <a:lnTo>
                  <a:pt x="764000" y="412500"/>
                </a:lnTo>
                <a:cubicBezTo>
                  <a:pt x="764000" y="417567"/>
                  <a:pt x="763578" y="421699"/>
                  <a:pt x="762734" y="424896"/>
                </a:cubicBezTo>
                <a:cubicBezTo>
                  <a:pt x="761889" y="428094"/>
                  <a:pt x="760290" y="430688"/>
                  <a:pt x="757938" y="432678"/>
                </a:cubicBezTo>
                <a:cubicBezTo>
                  <a:pt x="755585" y="434669"/>
                  <a:pt x="752297" y="436117"/>
                  <a:pt x="748075" y="437022"/>
                </a:cubicBezTo>
                <a:cubicBezTo>
                  <a:pt x="743852" y="437927"/>
                  <a:pt x="738362" y="438620"/>
                  <a:pt x="731606" y="439103"/>
                </a:cubicBezTo>
                <a:lnTo>
                  <a:pt x="718395" y="440008"/>
                </a:lnTo>
                <a:lnTo>
                  <a:pt x="712965" y="424987"/>
                </a:lnTo>
                <a:lnTo>
                  <a:pt x="729434" y="423901"/>
                </a:lnTo>
                <a:cubicBezTo>
                  <a:pt x="733898" y="423660"/>
                  <a:pt x="737427" y="423328"/>
                  <a:pt x="740021" y="422906"/>
                </a:cubicBezTo>
                <a:cubicBezTo>
                  <a:pt x="742615" y="422483"/>
                  <a:pt x="744576" y="421729"/>
                  <a:pt x="745903" y="420644"/>
                </a:cubicBezTo>
                <a:cubicBezTo>
                  <a:pt x="747230" y="419558"/>
                  <a:pt x="748105" y="418050"/>
                  <a:pt x="748527" y="416119"/>
                </a:cubicBezTo>
                <a:cubicBezTo>
                  <a:pt x="748949" y="414189"/>
                  <a:pt x="749160" y="411595"/>
                  <a:pt x="749160" y="408337"/>
                </a:cubicBezTo>
                <a:lnTo>
                  <a:pt x="749160" y="335223"/>
                </a:lnTo>
                <a:cubicBezTo>
                  <a:pt x="743852" y="343790"/>
                  <a:pt x="738211" y="351933"/>
                  <a:pt x="732239" y="359655"/>
                </a:cubicBezTo>
                <a:cubicBezTo>
                  <a:pt x="726267" y="367377"/>
                  <a:pt x="719692" y="374736"/>
                  <a:pt x="712513" y="381734"/>
                </a:cubicBezTo>
                <a:cubicBezTo>
                  <a:pt x="705334" y="388732"/>
                  <a:pt x="697341" y="395488"/>
                  <a:pt x="688534" y="402003"/>
                </a:cubicBezTo>
                <a:cubicBezTo>
                  <a:pt x="679726" y="408518"/>
                  <a:pt x="669893" y="414913"/>
                  <a:pt x="659035" y="421186"/>
                </a:cubicBezTo>
                <a:lnTo>
                  <a:pt x="649443" y="408337"/>
                </a:lnTo>
                <a:cubicBezTo>
                  <a:pt x="671402" y="396272"/>
                  <a:pt x="689650" y="383423"/>
                  <a:pt x="704188" y="369790"/>
                </a:cubicBezTo>
                <a:cubicBezTo>
                  <a:pt x="718727" y="356156"/>
                  <a:pt x="730701" y="341497"/>
                  <a:pt x="740112" y="325813"/>
                </a:cubicBezTo>
                <a:lnTo>
                  <a:pt x="659035" y="325813"/>
                </a:lnTo>
                <a:lnTo>
                  <a:pt x="659035" y="312782"/>
                </a:lnTo>
                <a:lnTo>
                  <a:pt x="749160" y="312782"/>
                </a:lnTo>
                <a:close/>
                <a:moveTo>
                  <a:pt x="2690317" y="278397"/>
                </a:moveTo>
                <a:lnTo>
                  <a:pt x="2704071" y="280207"/>
                </a:lnTo>
                <a:cubicBezTo>
                  <a:pt x="2702865" y="283947"/>
                  <a:pt x="2701568" y="287657"/>
                  <a:pt x="2700180" y="291337"/>
                </a:cubicBezTo>
                <a:cubicBezTo>
                  <a:pt x="2698793" y="295017"/>
                  <a:pt x="2697315" y="298666"/>
                  <a:pt x="2695746" y="302286"/>
                </a:cubicBezTo>
                <a:lnTo>
                  <a:pt x="2767594" y="302286"/>
                </a:lnTo>
                <a:lnTo>
                  <a:pt x="2767594" y="315316"/>
                </a:lnTo>
                <a:cubicBezTo>
                  <a:pt x="2763371" y="325813"/>
                  <a:pt x="2758544" y="335827"/>
                  <a:pt x="2753116" y="345358"/>
                </a:cubicBezTo>
                <a:lnTo>
                  <a:pt x="2740809" y="340834"/>
                </a:lnTo>
                <a:cubicBezTo>
                  <a:pt x="2743222" y="336852"/>
                  <a:pt x="2745454" y="332720"/>
                  <a:pt x="2747505" y="328437"/>
                </a:cubicBezTo>
                <a:cubicBezTo>
                  <a:pt x="2749556" y="324154"/>
                  <a:pt x="2751547" y="319780"/>
                  <a:pt x="2753478" y="315316"/>
                </a:cubicBezTo>
                <a:lnTo>
                  <a:pt x="2689955" y="315316"/>
                </a:lnTo>
                <a:cubicBezTo>
                  <a:pt x="2686818" y="321831"/>
                  <a:pt x="2683530" y="328195"/>
                  <a:pt x="2680092" y="334409"/>
                </a:cubicBezTo>
                <a:cubicBezTo>
                  <a:pt x="2676654" y="340622"/>
                  <a:pt x="2673064" y="346504"/>
                  <a:pt x="2669324" y="352054"/>
                </a:cubicBezTo>
                <a:lnTo>
                  <a:pt x="2658284" y="344815"/>
                </a:lnTo>
                <a:cubicBezTo>
                  <a:pt x="2661542" y="340230"/>
                  <a:pt x="2664709" y="335254"/>
                  <a:pt x="2667786" y="329885"/>
                </a:cubicBezTo>
                <a:cubicBezTo>
                  <a:pt x="2670862" y="324516"/>
                  <a:pt x="2673818" y="318936"/>
                  <a:pt x="2676654" y="313144"/>
                </a:cubicBezTo>
                <a:cubicBezTo>
                  <a:pt x="2679489" y="307353"/>
                  <a:pt x="2682053" y="301502"/>
                  <a:pt x="2684345" y="295590"/>
                </a:cubicBezTo>
                <a:cubicBezTo>
                  <a:pt x="2686637" y="289678"/>
                  <a:pt x="2688628" y="283947"/>
                  <a:pt x="2690317" y="278397"/>
                </a:cubicBezTo>
                <a:close/>
                <a:moveTo>
                  <a:pt x="1285389" y="278216"/>
                </a:moveTo>
                <a:lnTo>
                  <a:pt x="1298963" y="278578"/>
                </a:lnTo>
                <a:lnTo>
                  <a:pt x="1298963" y="329251"/>
                </a:lnTo>
                <a:lnTo>
                  <a:pt x="1346559" y="329251"/>
                </a:lnTo>
                <a:lnTo>
                  <a:pt x="1346559" y="342281"/>
                </a:lnTo>
                <a:lnTo>
                  <a:pt x="1298963" y="342281"/>
                </a:lnTo>
                <a:lnTo>
                  <a:pt x="1298963" y="419196"/>
                </a:lnTo>
                <a:lnTo>
                  <a:pt x="1355608" y="419196"/>
                </a:lnTo>
                <a:lnTo>
                  <a:pt x="1355608" y="432226"/>
                </a:lnTo>
                <a:lnTo>
                  <a:pt x="1242679" y="432226"/>
                </a:lnTo>
                <a:lnTo>
                  <a:pt x="1242679" y="419196"/>
                </a:lnTo>
                <a:lnTo>
                  <a:pt x="1285389" y="419196"/>
                </a:lnTo>
                <a:close/>
                <a:moveTo>
                  <a:pt x="2485206" y="278035"/>
                </a:moveTo>
                <a:lnTo>
                  <a:pt x="2494978" y="286722"/>
                </a:lnTo>
                <a:cubicBezTo>
                  <a:pt x="2492566" y="290221"/>
                  <a:pt x="2489610" y="294021"/>
                  <a:pt x="2486111" y="298123"/>
                </a:cubicBezTo>
                <a:cubicBezTo>
                  <a:pt x="2482612" y="302226"/>
                  <a:pt x="2478842" y="306388"/>
                  <a:pt x="2474800" y="310611"/>
                </a:cubicBezTo>
                <a:cubicBezTo>
                  <a:pt x="2470758" y="314833"/>
                  <a:pt x="2466626" y="318996"/>
                  <a:pt x="2462403" y="323098"/>
                </a:cubicBezTo>
                <a:cubicBezTo>
                  <a:pt x="2458180" y="327200"/>
                  <a:pt x="2454138" y="330880"/>
                  <a:pt x="2450278" y="334137"/>
                </a:cubicBezTo>
                <a:lnTo>
                  <a:pt x="2441410" y="323822"/>
                </a:lnTo>
                <a:cubicBezTo>
                  <a:pt x="2445271" y="320806"/>
                  <a:pt x="2449312" y="317337"/>
                  <a:pt x="2453535" y="313416"/>
                </a:cubicBezTo>
                <a:cubicBezTo>
                  <a:pt x="2457758" y="309495"/>
                  <a:pt x="2461830" y="305453"/>
                  <a:pt x="2465751" y="301291"/>
                </a:cubicBezTo>
                <a:cubicBezTo>
                  <a:pt x="2469672" y="297128"/>
                  <a:pt x="2473352" y="293026"/>
                  <a:pt x="2476790" y="288984"/>
                </a:cubicBezTo>
                <a:cubicBezTo>
                  <a:pt x="2480229" y="284942"/>
                  <a:pt x="2483034" y="281293"/>
                  <a:pt x="2485206" y="278035"/>
                </a:cubicBezTo>
                <a:close/>
                <a:moveTo>
                  <a:pt x="1832724" y="277673"/>
                </a:moveTo>
                <a:cubicBezTo>
                  <a:pt x="1834655" y="278638"/>
                  <a:pt x="1837007" y="279875"/>
                  <a:pt x="1839782" y="281383"/>
                </a:cubicBezTo>
                <a:cubicBezTo>
                  <a:pt x="1842557" y="282891"/>
                  <a:pt x="1845392" y="284490"/>
                  <a:pt x="1848288" y="286179"/>
                </a:cubicBezTo>
                <a:cubicBezTo>
                  <a:pt x="1851184" y="287868"/>
                  <a:pt x="1853958" y="289557"/>
                  <a:pt x="1856613" y="291246"/>
                </a:cubicBezTo>
                <a:cubicBezTo>
                  <a:pt x="1859267" y="292936"/>
                  <a:pt x="1861499" y="294444"/>
                  <a:pt x="1863309" y="295771"/>
                </a:cubicBezTo>
                <a:lnTo>
                  <a:pt x="1856975" y="308620"/>
                </a:lnTo>
                <a:cubicBezTo>
                  <a:pt x="1855165" y="306931"/>
                  <a:pt x="1852903" y="305121"/>
                  <a:pt x="1850188" y="303191"/>
                </a:cubicBezTo>
                <a:cubicBezTo>
                  <a:pt x="1847474" y="301260"/>
                  <a:pt x="1844668" y="299390"/>
                  <a:pt x="1841773" y="297581"/>
                </a:cubicBezTo>
                <a:cubicBezTo>
                  <a:pt x="1838878" y="295771"/>
                  <a:pt x="1836012" y="294082"/>
                  <a:pt x="1833177" y="292513"/>
                </a:cubicBezTo>
                <a:cubicBezTo>
                  <a:pt x="1830341" y="290945"/>
                  <a:pt x="1827898" y="289678"/>
                  <a:pt x="1825847" y="288713"/>
                </a:cubicBezTo>
                <a:close/>
                <a:moveTo>
                  <a:pt x="1581350" y="277673"/>
                </a:moveTo>
                <a:lnTo>
                  <a:pt x="1594199" y="280207"/>
                </a:lnTo>
                <a:cubicBezTo>
                  <a:pt x="1592148" y="286722"/>
                  <a:pt x="1589977" y="293147"/>
                  <a:pt x="1587684" y="299481"/>
                </a:cubicBezTo>
                <a:cubicBezTo>
                  <a:pt x="1585392" y="305815"/>
                  <a:pt x="1582919" y="312059"/>
                  <a:pt x="1580264" y="318212"/>
                </a:cubicBezTo>
                <a:lnTo>
                  <a:pt x="1580264" y="440008"/>
                </a:lnTo>
                <a:lnTo>
                  <a:pt x="1567958" y="440008"/>
                </a:lnTo>
                <a:lnTo>
                  <a:pt x="1567958" y="343548"/>
                </a:lnTo>
                <a:cubicBezTo>
                  <a:pt x="1562891" y="352959"/>
                  <a:pt x="1557461" y="361827"/>
                  <a:pt x="1551670" y="370152"/>
                </a:cubicBezTo>
                <a:lnTo>
                  <a:pt x="1541717" y="360741"/>
                </a:lnTo>
                <a:cubicBezTo>
                  <a:pt x="1545457" y="355794"/>
                  <a:pt x="1549257" y="350003"/>
                  <a:pt x="1553118" y="343367"/>
                </a:cubicBezTo>
                <a:cubicBezTo>
                  <a:pt x="1556979" y="336731"/>
                  <a:pt x="1560689" y="329704"/>
                  <a:pt x="1564248" y="322284"/>
                </a:cubicBezTo>
                <a:cubicBezTo>
                  <a:pt x="1567807" y="314864"/>
                  <a:pt x="1571065" y="307323"/>
                  <a:pt x="1574021" y="299662"/>
                </a:cubicBezTo>
                <a:cubicBezTo>
                  <a:pt x="1576977" y="292000"/>
                  <a:pt x="1579420" y="284671"/>
                  <a:pt x="1581350" y="277673"/>
                </a:cubicBezTo>
                <a:close/>
                <a:moveTo>
                  <a:pt x="1614288" y="277311"/>
                </a:moveTo>
                <a:cubicBezTo>
                  <a:pt x="1615856" y="278759"/>
                  <a:pt x="1617756" y="280690"/>
                  <a:pt x="1619988" y="283103"/>
                </a:cubicBezTo>
                <a:cubicBezTo>
                  <a:pt x="1622220" y="285516"/>
                  <a:pt x="1624422" y="288019"/>
                  <a:pt x="1626594" y="290613"/>
                </a:cubicBezTo>
                <a:cubicBezTo>
                  <a:pt x="1628766" y="293207"/>
                  <a:pt x="1630847" y="295801"/>
                  <a:pt x="1632837" y="298395"/>
                </a:cubicBezTo>
                <a:cubicBezTo>
                  <a:pt x="1634828" y="300989"/>
                  <a:pt x="1636427" y="303191"/>
                  <a:pt x="1637633" y="305001"/>
                </a:cubicBezTo>
                <a:lnTo>
                  <a:pt x="1628223" y="315316"/>
                </a:lnTo>
                <a:cubicBezTo>
                  <a:pt x="1627016" y="313144"/>
                  <a:pt x="1625448" y="310671"/>
                  <a:pt x="1623517" y="307896"/>
                </a:cubicBezTo>
                <a:cubicBezTo>
                  <a:pt x="1621587" y="305121"/>
                  <a:pt x="1619536" y="302346"/>
                  <a:pt x="1617364" y="299571"/>
                </a:cubicBezTo>
                <a:cubicBezTo>
                  <a:pt x="1615192" y="296796"/>
                  <a:pt x="1613051" y="294172"/>
                  <a:pt x="1610940" y="291699"/>
                </a:cubicBezTo>
                <a:cubicBezTo>
                  <a:pt x="1608828" y="289226"/>
                  <a:pt x="1606988" y="287205"/>
                  <a:pt x="1605420" y="285636"/>
                </a:cubicBezTo>
                <a:close/>
                <a:moveTo>
                  <a:pt x="879824" y="277311"/>
                </a:moveTo>
                <a:lnTo>
                  <a:pt x="890864" y="282198"/>
                </a:lnTo>
                <a:cubicBezTo>
                  <a:pt x="888330" y="286782"/>
                  <a:pt x="885827" y="291096"/>
                  <a:pt x="883353" y="295137"/>
                </a:cubicBezTo>
                <a:cubicBezTo>
                  <a:pt x="880880" y="299179"/>
                  <a:pt x="878316" y="303070"/>
                  <a:pt x="875662" y="306810"/>
                </a:cubicBezTo>
                <a:lnTo>
                  <a:pt x="875662" y="372866"/>
                </a:lnTo>
                <a:lnTo>
                  <a:pt x="862451" y="372866"/>
                </a:lnTo>
                <a:lnTo>
                  <a:pt x="862451" y="323279"/>
                </a:lnTo>
                <a:cubicBezTo>
                  <a:pt x="858952" y="327140"/>
                  <a:pt x="855151" y="331001"/>
                  <a:pt x="851049" y="334861"/>
                </a:cubicBezTo>
                <a:cubicBezTo>
                  <a:pt x="846947" y="338722"/>
                  <a:pt x="842423" y="342764"/>
                  <a:pt x="837476" y="346987"/>
                </a:cubicBezTo>
                <a:lnTo>
                  <a:pt x="829151" y="337576"/>
                </a:lnTo>
                <a:cubicBezTo>
                  <a:pt x="839165" y="328889"/>
                  <a:pt x="848576" y="319358"/>
                  <a:pt x="857384" y="308982"/>
                </a:cubicBezTo>
                <a:cubicBezTo>
                  <a:pt x="866191" y="298606"/>
                  <a:pt x="873671" y="288049"/>
                  <a:pt x="879824" y="277311"/>
                </a:cubicBezTo>
                <a:close/>
                <a:moveTo>
                  <a:pt x="2867492" y="277130"/>
                </a:moveTo>
                <a:lnTo>
                  <a:pt x="2880703" y="277673"/>
                </a:lnTo>
                <a:lnTo>
                  <a:pt x="2880703" y="298666"/>
                </a:lnTo>
                <a:lnTo>
                  <a:pt x="2944225" y="298666"/>
                </a:lnTo>
                <a:lnTo>
                  <a:pt x="2944225" y="311335"/>
                </a:lnTo>
                <a:lnTo>
                  <a:pt x="2880703" y="311335"/>
                </a:lnTo>
                <a:lnTo>
                  <a:pt x="2880703" y="355855"/>
                </a:lnTo>
                <a:lnTo>
                  <a:pt x="2951102" y="355855"/>
                </a:lnTo>
                <a:lnTo>
                  <a:pt x="2951102" y="368885"/>
                </a:lnTo>
                <a:lnTo>
                  <a:pt x="2886494" y="368885"/>
                </a:lnTo>
                <a:cubicBezTo>
                  <a:pt x="2895060" y="378537"/>
                  <a:pt x="2905255" y="387435"/>
                  <a:pt x="2917079" y="395578"/>
                </a:cubicBezTo>
                <a:cubicBezTo>
                  <a:pt x="2928902" y="403722"/>
                  <a:pt x="2942234" y="410931"/>
                  <a:pt x="2957074" y="417205"/>
                </a:cubicBezTo>
                <a:lnTo>
                  <a:pt x="2948930" y="430235"/>
                </a:lnTo>
                <a:cubicBezTo>
                  <a:pt x="2934452" y="422755"/>
                  <a:pt x="2921512" y="414943"/>
                  <a:pt x="2910111" y="406799"/>
                </a:cubicBezTo>
                <a:cubicBezTo>
                  <a:pt x="2898710" y="398655"/>
                  <a:pt x="2888907" y="389697"/>
                  <a:pt x="2880703" y="379924"/>
                </a:cubicBezTo>
                <a:lnTo>
                  <a:pt x="2880703" y="440732"/>
                </a:lnTo>
                <a:lnTo>
                  <a:pt x="2867492" y="440732"/>
                </a:lnTo>
                <a:lnTo>
                  <a:pt x="2867492" y="380105"/>
                </a:lnTo>
                <a:cubicBezTo>
                  <a:pt x="2863510" y="384931"/>
                  <a:pt x="2859197" y="389546"/>
                  <a:pt x="2854552" y="393950"/>
                </a:cubicBezTo>
                <a:cubicBezTo>
                  <a:pt x="2849907" y="398353"/>
                  <a:pt x="2844810" y="402606"/>
                  <a:pt x="2839260" y="406708"/>
                </a:cubicBezTo>
                <a:cubicBezTo>
                  <a:pt x="2833710" y="410811"/>
                  <a:pt x="2827647" y="414852"/>
                  <a:pt x="2821072" y="418834"/>
                </a:cubicBezTo>
                <a:cubicBezTo>
                  <a:pt x="2814496" y="422815"/>
                  <a:pt x="2807287" y="426797"/>
                  <a:pt x="2799445" y="430778"/>
                </a:cubicBezTo>
                <a:lnTo>
                  <a:pt x="2791482" y="417929"/>
                </a:lnTo>
                <a:cubicBezTo>
                  <a:pt x="2806443" y="411052"/>
                  <a:pt x="2819774" y="403602"/>
                  <a:pt x="2831478" y="395578"/>
                </a:cubicBezTo>
                <a:cubicBezTo>
                  <a:pt x="2843181" y="387555"/>
                  <a:pt x="2853315" y="378657"/>
                  <a:pt x="2861881" y="368885"/>
                </a:cubicBezTo>
                <a:lnTo>
                  <a:pt x="2797273" y="368885"/>
                </a:lnTo>
                <a:lnTo>
                  <a:pt x="2797273" y="355855"/>
                </a:lnTo>
                <a:lnTo>
                  <a:pt x="2867492" y="355855"/>
                </a:lnTo>
                <a:lnTo>
                  <a:pt x="2867492" y="311335"/>
                </a:lnTo>
                <a:lnTo>
                  <a:pt x="2804150" y="311335"/>
                </a:lnTo>
                <a:lnTo>
                  <a:pt x="2804150" y="298666"/>
                </a:lnTo>
                <a:lnTo>
                  <a:pt x="2867492" y="298666"/>
                </a:lnTo>
                <a:close/>
                <a:moveTo>
                  <a:pt x="3075613" y="276949"/>
                </a:moveTo>
                <a:cubicBezTo>
                  <a:pt x="3076096" y="278156"/>
                  <a:pt x="3076668" y="279785"/>
                  <a:pt x="3077332" y="281836"/>
                </a:cubicBezTo>
                <a:cubicBezTo>
                  <a:pt x="3077996" y="283887"/>
                  <a:pt x="3078690" y="286149"/>
                  <a:pt x="3079414" y="288622"/>
                </a:cubicBezTo>
                <a:cubicBezTo>
                  <a:pt x="3080137" y="291096"/>
                  <a:pt x="3080891" y="293629"/>
                  <a:pt x="3081676" y="296223"/>
                </a:cubicBezTo>
                <a:cubicBezTo>
                  <a:pt x="3082460" y="298817"/>
                  <a:pt x="3083214" y="301260"/>
                  <a:pt x="3083938" y="303553"/>
                </a:cubicBezTo>
                <a:lnTo>
                  <a:pt x="3131172" y="303553"/>
                </a:lnTo>
                <a:lnTo>
                  <a:pt x="3131172" y="316221"/>
                </a:lnTo>
                <a:lnTo>
                  <a:pt x="3111446" y="316221"/>
                </a:lnTo>
                <a:cubicBezTo>
                  <a:pt x="3108671" y="326356"/>
                  <a:pt x="3105383" y="335585"/>
                  <a:pt x="3101583" y="343910"/>
                </a:cubicBezTo>
                <a:cubicBezTo>
                  <a:pt x="3097782" y="352235"/>
                  <a:pt x="3093168" y="360017"/>
                  <a:pt x="3087738" y="367256"/>
                </a:cubicBezTo>
                <a:cubicBezTo>
                  <a:pt x="3094977" y="373771"/>
                  <a:pt x="3101884" y="380105"/>
                  <a:pt x="3108460" y="386258"/>
                </a:cubicBezTo>
                <a:cubicBezTo>
                  <a:pt x="3115035" y="392411"/>
                  <a:pt x="3120434" y="397720"/>
                  <a:pt x="3124657" y="402184"/>
                </a:cubicBezTo>
                <a:lnTo>
                  <a:pt x="3115789" y="413947"/>
                </a:lnTo>
                <a:cubicBezTo>
                  <a:pt x="3111326" y="409121"/>
                  <a:pt x="3105866" y="403511"/>
                  <a:pt x="3099411" y="397117"/>
                </a:cubicBezTo>
                <a:cubicBezTo>
                  <a:pt x="3092956" y="390722"/>
                  <a:pt x="3086110" y="384147"/>
                  <a:pt x="3078870" y="377391"/>
                </a:cubicBezTo>
                <a:cubicBezTo>
                  <a:pt x="3072717" y="383906"/>
                  <a:pt x="3065569" y="390059"/>
                  <a:pt x="3057425" y="395850"/>
                </a:cubicBezTo>
                <a:cubicBezTo>
                  <a:pt x="3049281" y="401641"/>
                  <a:pt x="3039901" y="407312"/>
                  <a:pt x="3029283" y="412862"/>
                </a:cubicBezTo>
                <a:lnTo>
                  <a:pt x="3021682" y="400736"/>
                </a:lnTo>
                <a:cubicBezTo>
                  <a:pt x="3041710" y="390722"/>
                  <a:pt x="3057515" y="379924"/>
                  <a:pt x="3069098" y="368342"/>
                </a:cubicBezTo>
                <a:cubicBezTo>
                  <a:pt x="3062100" y="362068"/>
                  <a:pt x="3055374" y="356186"/>
                  <a:pt x="3048919" y="350697"/>
                </a:cubicBezTo>
                <a:cubicBezTo>
                  <a:pt x="3042464" y="345207"/>
                  <a:pt x="3036764" y="340713"/>
                  <a:pt x="3031817" y="337214"/>
                </a:cubicBezTo>
                <a:lnTo>
                  <a:pt x="3039961" y="327441"/>
                </a:lnTo>
                <a:cubicBezTo>
                  <a:pt x="3044787" y="330940"/>
                  <a:pt x="3050488" y="335434"/>
                  <a:pt x="3057063" y="340924"/>
                </a:cubicBezTo>
                <a:cubicBezTo>
                  <a:pt x="3063638" y="346414"/>
                  <a:pt x="3070546" y="352235"/>
                  <a:pt x="3077785" y="358388"/>
                </a:cubicBezTo>
                <a:cubicBezTo>
                  <a:pt x="3082610" y="352235"/>
                  <a:pt x="3086652" y="345690"/>
                  <a:pt x="3089910" y="338752"/>
                </a:cubicBezTo>
                <a:cubicBezTo>
                  <a:pt x="3093168" y="331815"/>
                  <a:pt x="3095822" y="324305"/>
                  <a:pt x="3097873" y="316221"/>
                </a:cubicBezTo>
                <a:lnTo>
                  <a:pt x="3025483" y="316221"/>
                </a:lnTo>
                <a:lnTo>
                  <a:pt x="3025483" y="303553"/>
                </a:lnTo>
                <a:lnTo>
                  <a:pt x="3070002" y="303553"/>
                </a:lnTo>
                <a:cubicBezTo>
                  <a:pt x="3068676" y="299330"/>
                  <a:pt x="3067348" y="294987"/>
                  <a:pt x="3066021" y="290523"/>
                </a:cubicBezTo>
                <a:cubicBezTo>
                  <a:pt x="3064694" y="286058"/>
                  <a:pt x="3063548" y="282560"/>
                  <a:pt x="3062583" y="280026"/>
                </a:cubicBezTo>
                <a:close/>
                <a:moveTo>
                  <a:pt x="3626386" y="276587"/>
                </a:moveTo>
                <a:cubicBezTo>
                  <a:pt x="3627834" y="277794"/>
                  <a:pt x="3629584" y="279302"/>
                  <a:pt x="3631635" y="281112"/>
                </a:cubicBezTo>
                <a:cubicBezTo>
                  <a:pt x="3633686" y="282922"/>
                  <a:pt x="3635737" y="284822"/>
                  <a:pt x="3637788" y="286813"/>
                </a:cubicBezTo>
                <a:cubicBezTo>
                  <a:pt x="3639839" y="288803"/>
                  <a:pt x="3641800" y="290764"/>
                  <a:pt x="3643670" y="292694"/>
                </a:cubicBezTo>
                <a:cubicBezTo>
                  <a:pt x="3645540" y="294625"/>
                  <a:pt x="3647018" y="296314"/>
                  <a:pt x="3648103" y="297761"/>
                </a:cubicBezTo>
                <a:lnTo>
                  <a:pt x="3640864" y="305362"/>
                </a:lnTo>
                <a:lnTo>
                  <a:pt x="3663124" y="305362"/>
                </a:lnTo>
                <a:lnTo>
                  <a:pt x="3663124" y="317850"/>
                </a:lnTo>
                <a:lnTo>
                  <a:pt x="3608289" y="317850"/>
                </a:lnTo>
                <a:cubicBezTo>
                  <a:pt x="3609496" y="331001"/>
                  <a:pt x="3610944" y="343005"/>
                  <a:pt x="3612632" y="353864"/>
                </a:cubicBezTo>
                <a:cubicBezTo>
                  <a:pt x="3614322" y="364722"/>
                  <a:pt x="3616372" y="374495"/>
                  <a:pt x="3618786" y="383182"/>
                </a:cubicBezTo>
                <a:cubicBezTo>
                  <a:pt x="3624094" y="375460"/>
                  <a:pt x="3628618" y="367377"/>
                  <a:pt x="3632359" y="358931"/>
                </a:cubicBezTo>
                <a:cubicBezTo>
                  <a:pt x="3636099" y="350486"/>
                  <a:pt x="3639598" y="341196"/>
                  <a:pt x="3642855" y="331061"/>
                </a:cubicBezTo>
                <a:lnTo>
                  <a:pt x="3655162" y="335404"/>
                </a:lnTo>
                <a:cubicBezTo>
                  <a:pt x="3650698" y="347952"/>
                  <a:pt x="3646082" y="359263"/>
                  <a:pt x="3641317" y="369337"/>
                </a:cubicBezTo>
                <a:cubicBezTo>
                  <a:pt x="3636551" y="379411"/>
                  <a:pt x="3630670" y="388973"/>
                  <a:pt x="3623672" y="398022"/>
                </a:cubicBezTo>
                <a:cubicBezTo>
                  <a:pt x="3624878" y="401159"/>
                  <a:pt x="3626145" y="404084"/>
                  <a:pt x="3627472" y="406799"/>
                </a:cubicBezTo>
                <a:cubicBezTo>
                  <a:pt x="3628800" y="409514"/>
                  <a:pt x="3630187" y="412077"/>
                  <a:pt x="3631635" y="414490"/>
                </a:cubicBezTo>
                <a:cubicBezTo>
                  <a:pt x="3634168" y="418592"/>
                  <a:pt x="3636461" y="421428"/>
                  <a:pt x="3638512" y="422996"/>
                </a:cubicBezTo>
                <a:cubicBezTo>
                  <a:pt x="3640563" y="424565"/>
                  <a:pt x="3642372" y="425349"/>
                  <a:pt x="3643941" y="425349"/>
                </a:cubicBezTo>
                <a:cubicBezTo>
                  <a:pt x="3646354" y="425349"/>
                  <a:pt x="3648164" y="424655"/>
                  <a:pt x="3649370" y="423268"/>
                </a:cubicBezTo>
                <a:cubicBezTo>
                  <a:pt x="3650577" y="421880"/>
                  <a:pt x="3651723" y="419618"/>
                  <a:pt x="3652809" y="416481"/>
                </a:cubicBezTo>
                <a:cubicBezTo>
                  <a:pt x="3653894" y="413344"/>
                  <a:pt x="3654739" y="410207"/>
                  <a:pt x="3655342" y="407070"/>
                </a:cubicBezTo>
                <a:cubicBezTo>
                  <a:pt x="3655946" y="403934"/>
                  <a:pt x="3656549" y="400435"/>
                  <a:pt x="3657152" y="396574"/>
                </a:cubicBezTo>
                <a:lnTo>
                  <a:pt x="3668916" y="403270"/>
                </a:lnTo>
                <a:cubicBezTo>
                  <a:pt x="3667950" y="407975"/>
                  <a:pt x="3666955" y="412228"/>
                  <a:pt x="3665930" y="416029"/>
                </a:cubicBezTo>
                <a:cubicBezTo>
                  <a:pt x="3664904" y="419829"/>
                  <a:pt x="3663607" y="423660"/>
                  <a:pt x="3662038" y="427521"/>
                </a:cubicBezTo>
                <a:cubicBezTo>
                  <a:pt x="3660953" y="430175"/>
                  <a:pt x="3659806" y="432286"/>
                  <a:pt x="3658600" y="433855"/>
                </a:cubicBezTo>
                <a:cubicBezTo>
                  <a:pt x="3657394" y="435423"/>
                  <a:pt x="3656096" y="436660"/>
                  <a:pt x="3654709" y="437565"/>
                </a:cubicBezTo>
                <a:cubicBezTo>
                  <a:pt x="3653322" y="438470"/>
                  <a:pt x="3651784" y="439073"/>
                  <a:pt x="3650094" y="439374"/>
                </a:cubicBezTo>
                <a:cubicBezTo>
                  <a:pt x="3648405" y="439676"/>
                  <a:pt x="3646595" y="439827"/>
                  <a:pt x="3644665" y="439827"/>
                </a:cubicBezTo>
                <a:cubicBezTo>
                  <a:pt x="3640442" y="439827"/>
                  <a:pt x="3636280" y="438289"/>
                  <a:pt x="3632178" y="435212"/>
                </a:cubicBezTo>
                <a:cubicBezTo>
                  <a:pt x="3628076" y="432135"/>
                  <a:pt x="3623793" y="426797"/>
                  <a:pt x="3619328" y="419196"/>
                </a:cubicBezTo>
                <a:cubicBezTo>
                  <a:pt x="3618363" y="417627"/>
                  <a:pt x="3617458" y="416029"/>
                  <a:pt x="3616614" y="414400"/>
                </a:cubicBezTo>
                <a:cubicBezTo>
                  <a:pt x="3615769" y="412771"/>
                  <a:pt x="3614985" y="410992"/>
                  <a:pt x="3614261" y="409061"/>
                </a:cubicBezTo>
                <a:cubicBezTo>
                  <a:pt x="3610038" y="413525"/>
                  <a:pt x="3605484" y="417989"/>
                  <a:pt x="3600598" y="422453"/>
                </a:cubicBezTo>
                <a:cubicBezTo>
                  <a:pt x="3595711" y="426917"/>
                  <a:pt x="3590192" y="431442"/>
                  <a:pt x="3584038" y="436026"/>
                </a:cubicBezTo>
                <a:lnTo>
                  <a:pt x="3574990" y="426254"/>
                </a:lnTo>
                <a:cubicBezTo>
                  <a:pt x="3588864" y="416119"/>
                  <a:pt x="3600206" y="405924"/>
                  <a:pt x="3609013" y="395669"/>
                </a:cubicBezTo>
                <a:cubicBezTo>
                  <a:pt x="3605876" y="385896"/>
                  <a:pt x="3603161" y="374555"/>
                  <a:pt x="3600869" y="361646"/>
                </a:cubicBezTo>
                <a:cubicBezTo>
                  <a:pt x="3598577" y="348736"/>
                  <a:pt x="3596646" y="334137"/>
                  <a:pt x="3595078" y="317850"/>
                </a:cubicBezTo>
                <a:lnTo>
                  <a:pt x="3538976" y="317850"/>
                </a:lnTo>
                <a:lnTo>
                  <a:pt x="3538976" y="343910"/>
                </a:lnTo>
                <a:lnTo>
                  <a:pt x="3583314" y="343910"/>
                </a:lnTo>
                <a:cubicBezTo>
                  <a:pt x="3583314" y="344996"/>
                  <a:pt x="3583254" y="346957"/>
                  <a:pt x="3583134" y="349792"/>
                </a:cubicBezTo>
                <a:cubicBezTo>
                  <a:pt x="3583013" y="352627"/>
                  <a:pt x="3582892" y="355885"/>
                  <a:pt x="3582772" y="359564"/>
                </a:cubicBezTo>
                <a:cubicBezTo>
                  <a:pt x="3582651" y="363244"/>
                  <a:pt x="3582500" y="367165"/>
                  <a:pt x="3582319" y="371328"/>
                </a:cubicBezTo>
                <a:cubicBezTo>
                  <a:pt x="3582138" y="375490"/>
                  <a:pt x="3581957" y="379442"/>
                  <a:pt x="3581776" y="383182"/>
                </a:cubicBezTo>
                <a:cubicBezTo>
                  <a:pt x="3581595" y="386922"/>
                  <a:pt x="3581414" y="390240"/>
                  <a:pt x="3581233" y="393135"/>
                </a:cubicBezTo>
                <a:cubicBezTo>
                  <a:pt x="3581052" y="396031"/>
                  <a:pt x="3580901" y="398082"/>
                  <a:pt x="3580781" y="399288"/>
                </a:cubicBezTo>
                <a:cubicBezTo>
                  <a:pt x="3580419" y="403511"/>
                  <a:pt x="3579846" y="406980"/>
                  <a:pt x="3579062" y="409695"/>
                </a:cubicBezTo>
                <a:cubicBezTo>
                  <a:pt x="3578278" y="412409"/>
                  <a:pt x="3577071" y="414641"/>
                  <a:pt x="3575442" y="416391"/>
                </a:cubicBezTo>
                <a:cubicBezTo>
                  <a:pt x="3573813" y="418140"/>
                  <a:pt x="3571581" y="419497"/>
                  <a:pt x="3568746" y="420463"/>
                </a:cubicBezTo>
                <a:cubicBezTo>
                  <a:pt x="3565911" y="421428"/>
                  <a:pt x="3562261" y="422152"/>
                  <a:pt x="3557797" y="422634"/>
                </a:cubicBezTo>
                <a:lnTo>
                  <a:pt x="3547662" y="423720"/>
                </a:lnTo>
                <a:lnTo>
                  <a:pt x="3543862" y="410328"/>
                </a:lnTo>
                <a:lnTo>
                  <a:pt x="3555806" y="409242"/>
                </a:lnTo>
                <a:cubicBezTo>
                  <a:pt x="3558340" y="409001"/>
                  <a:pt x="3560361" y="408669"/>
                  <a:pt x="3561869" y="408247"/>
                </a:cubicBezTo>
                <a:cubicBezTo>
                  <a:pt x="3563377" y="407824"/>
                  <a:pt x="3564523" y="407131"/>
                  <a:pt x="3565308" y="406166"/>
                </a:cubicBezTo>
                <a:cubicBezTo>
                  <a:pt x="3566092" y="405200"/>
                  <a:pt x="3566665" y="403903"/>
                  <a:pt x="3567027" y="402275"/>
                </a:cubicBezTo>
                <a:cubicBezTo>
                  <a:pt x="3567388" y="400646"/>
                  <a:pt x="3567690" y="398444"/>
                  <a:pt x="3567932" y="395669"/>
                </a:cubicBezTo>
                <a:cubicBezTo>
                  <a:pt x="3568052" y="394221"/>
                  <a:pt x="3568233" y="391597"/>
                  <a:pt x="3568474" y="387797"/>
                </a:cubicBezTo>
                <a:cubicBezTo>
                  <a:pt x="3568716" y="383996"/>
                  <a:pt x="3568927" y="379984"/>
                  <a:pt x="3569108" y="375762"/>
                </a:cubicBezTo>
                <a:cubicBezTo>
                  <a:pt x="3569289" y="371539"/>
                  <a:pt x="3569440" y="367588"/>
                  <a:pt x="3569560" y="363908"/>
                </a:cubicBezTo>
                <a:cubicBezTo>
                  <a:pt x="3569681" y="360228"/>
                  <a:pt x="3569741" y="357845"/>
                  <a:pt x="3569741" y="356759"/>
                </a:cubicBezTo>
                <a:lnTo>
                  <a:pt x="3538976" y="356759"/>
                </a:lnTo>
                <a:cubicBezTo>
                  <a:pt x="3538855" y="366532"/>
                  <a:pt x="3538372" y="375309"/>
                  <a:pt x="3537528" y="383091"/>
                </a:cubicBezTo>
                <a:cubicBezTo>
                  <a:pt x="3536683" y="390873"/>
                  <a:pt x="3535416" y="398112"/>
                  <a:pt x="3533727" y="404808"/>
                </a:cubicBezTo>
                <a:cubicBezTo>
                  <a:pt x="3532038" y="411504"/>
                  <a:pt x="3529897" y="417899"/>
                  <a:pt x="3527302" y="423992"/>
                </a:cubicBezTo>
                <a:cubicBezTo>
                  <a:pt x="3524709" y="430084"/>
                  <a:pt x="3521602" y="436388"/>
                  <a:pt x="3517982" y="442903"/>
                </a:cubicBezTo>
                <a:lnTo>
                  <a:pt x="3504590" y="436388"/>
                </a:lnTo>
                <a:cubicBezTo>
                  <a:pt x="3508692" y="430115"/>
                  <a:pt x="3512131" y="424142"/>
                  <a:pt x="3514906" y="418472"/>
                </a:cubicBezTo>
                <a:cubicBezTo>
                  <a:pt x="3517681" y="412801"/>
                  <a:pt x="3519913" y="406799"/>
                  <a:pt x="3521602" y="400465"/>
                </a:cubicBezTo>
                <a:cubicBezTo>
                  <a:pt x="3523291" y="394131"/>
                  <a:pt x="3524528" y="387103"/>
                  <a:pt x="3525312" y="379381"/>
                </a:cubicBezTo>
                <a:cubicBezTo>
                  <a:pt x="3526096" y="371660"/>
                  <a:pt x="3526488" y="362611"/>
                  <a:pt x="3526488" y="352235"/>
                </a:cubicBezTo>
                <a:lnTo>
                  <a:pt x="3526488" y="305362"/>
                </a:lnTo>
                <a:lnTo>
                  <a:pt x="3593992" y="305362"/>
                </a:lnTo>
                <a:cubicBezTo>
                  <a:pt x="3593750" y="302226"/>
                  <a:pt x="3593509" y="299089"/>
                  <a:pt x="3593268" y="295952"/>
                </a:cubicBezTo>
                <a:cubicBezTo>
                  <a:pt x="3593027" y="292815"/>
                  <a:pt x="3592786" y="289859"/>
                  <a:pt x="3592544" y="287084"/>
                </a:cubicBezTo>
                <a:cubicBezTo>
                  <a:pt x="3592303" y="283947"/>
                  <a:pt x="3592062" y="280871"/>
                  <a:pt x="3591820" y="277854"/>
                </a:cubicBezTo>
                <a:lnTo>
                  <a:pt x="3605212" y="277854"/>
                </a:lnTo>
                <a:lnTo>
                  <a:pt x="3607203" y="305362"/>
                </a:lnTo>
                <a:lnTo>
                  <a:pt x="3637426" y="305362"/>
                </a:lnTo>
                <a:cubicBezTo>
                  <a:pt x="3635978" y="303673"/>
                  <a:pt x="3634380" y="301833"/>
                  <a:pt x="3632630" y="299843"/>
                </a:cubicBezTo>
                <a:cubicBezTo>
                  <a:pt x="3630881" y="297852"/>
                  <a:pt x="3629131" y="295952"/>
                  <a:pt x="3627382" y="294142"/>
                </a:cubicBezTo>
                <a:cubicBezTo>
                  <a:pt x="3625632" y="292332"/>
                  <a:pt x="3623943" y="290613"/>
                  <a:pt x="3622314" y="288984"/>
                </a:cubicBezTo>
                <a:cubicBezTo>
                  <a:pt x="3620686" y="287355"/>
                  <a:pt x="3619328" y="286058"/>
                  <a:pt x="3618243" y="285093"/>
                </a:cubicBezTo>
                <a:close/>
                <a:moveTo>
                  <a:pt x="506654" y="275864"/>
                </a:moveTo>
                <a:lnTo>
                  <a:pt x="521313" y="278940"/>
                </a:lnTo>
                <a:cubicBezTo>
                  <a:pt x="520348" y="282922"/>
                  <a:pt x="519202" y="287295"/>
                  <a:pt x="517874" y="292061"/>
                </a:cubicBezTo>
                <a:cubicBezTo>
                  <a:pt x="516547" y="296826"/>
                  <a:pt x="514979" y="301743"/>
                  <a:pt x="513169" y="306810"/>
                </a:cubicBezTo>
                <a:lnTo>
                  <a:pt x="541220" y="306810"/>
                </a:lnTo>
                <a:lnTo>
                  <a:pt x="541220" y="434217"/>
                </a:lnTo>
                <a:lnTo>
                  <a:pt x="479508" y="434217"/>
                </a:lnTo>
                <a:lnTo>
                  <a:pt x="479508" y="306810"/>
                </a:lnTo>
                <a:lnTo>
                  <a:pt x="498148" y="306810"/>
                </a:lnTo>
                <a:cubicBezTo>
                  <a:pt x="499958" y="301984"/>
                  <a:pt x="501526" y="296977"/>
                  <a:pt x="502854" y="291789"/>
                </a:cubicBezTo>
                <a:cubicBezTo>
                  <a:pt x="504181" y="286601"/>
                  <a:pt x="505447" y="281293"/>
                  <a:pt x="506654" y="275864"/>
                </a:cubicBezTo>
                <a:close/>
                <a:moveTo>
                  <a:pt x="568366" y="274235"/>
                </a:moveTo>
                <a:lnTo>
                  <a:pt x="581578" y="276949"/>
                </a:lnTo>
                <a:cubicBezTo>
                  <a:pt x="580130" y="282017"/>
                  <a:pt x="578622" y="286994"/>
                  <a:pt x="577053" y="291880"/>
                </a:cubicBezTo>
                <a:cubicBezTo>
                  <a:pt x="575485" y="296766"/>
                  <a:pt x="573796" y="301622"/>
                  <a:pt x="571986" y="306448"/>
                </a:cubicBezTo>
                <a:lnTo>
                  <a:pt x="622297" y="306448"/>
                </a:lnTo>
                <a:cubicBezTo>
                  <a:pt x="622056" y="321288"/>
                  <a:pt x="621754" y="335585"/>
                  <a:pt x="621392" y="349339"/>
                </a:cubicBezTo>
                <a:cubicBezTo>
                  <a:pt x="621271" y="355251"/>
                  <a:pt x="621121" y="361284"/>
                  <a:pt x="620940" y="367437"/>
                </a:cubicBezTo>
                <a:cubicBezTo>
                  <a:pt x="620759" y="373590"/>
                  <a:pt x="620578" y="379623"/>
                  <a:pt x="620397" y="385534"/>
                </a:cubicBezTo>
                <a:cubicBezTo>
                  <a:pt x="620216" y="391446"/>
                  <a:pt x="620035" y="396996"/>
                  <a:pt x="619854" y="402184"/>
                </a:cubicBezTo>
                <a:cubicBezTo>
                  <a:pt x="619673" y="407372"/>
                  <a:pt x="619462" y="411957"/>
                  <a:pt x="619220" y="415938"/>
                </a:cubicBezTo>
                <a:cubicBezTo>
                  <a:pt x="618979" y="419799"/>
                  <a:pt x="618497" y="422996"/>
                  <a:pt x="617773" y="425530"/>
                </a:cubicBezTo>
                <a:cubicBezTo>
                  <a:pt x="617049" y="428064"/>
                  <a:pt x="615872" y="430145"/>
                  <a:pt x="614244" y="431773"/>
                </a:cubicBezTo>
                <a:cubicBezTo>
                  <a:pt x="612615" y="433402"/>
                  <a:pt x="610503" y="434609"/>
                  <a:pt x="607909" y="435393"/>
                </a:cubicBezTo>
                <a:cubicBezTo>
                  <a:pt x="605315" y="436177"/>
                  <a:pt x="602028" y="436750"/>
                  <a:pt x="598046" y="437112"/>
                </a:cubicBezTo>
                <a:lnTo>
                  <a:pt x="582482" y="438379"/>
                </a:lnTo>
                <a:lnTo>
                  <a:pt x="578139" y="424625"/>
                </a:lnTo>
                <a:lnTo>
                  <a:pt x="595694" y="423539"/>
                </a:lnTo>
                <a:cubicBezTo>
                  <a:pt x="598710" y="423298"/>
                  <a:pt x="601002" y="422453"/>
                  <a:pt x="602571" y="421006"/>
                </a:cubicBezTo>
                <a:cubicBezTo>
                  <a:pt x="604139" y="419558"/>
                  <a:pt x="605104" y="416481"/>
                  <a:pt x="605466" y="411776"/>
                </a:cubicBezTo>
                <a:cubicBezTo>
                  <a:pt x="605828" y="405381"/>
                  <a:pt x="606160" y="397991"/>
                  <a:pt x="606462" y="389606"/>
                </a:cubicBezTo>
                <a:cubicBezTo>
                  <a:pt x="606763" y="381221"/>
                  <a:pt x="607035" y="372715"/>
                  <a:pt x="607276" y="364089"/>
                </a:cubicBezTo>
                <a:cubicBezTo>
                  <a:pt x="607517" y="355462"/>
                  <a:pt x="607698" y="347198"/>
                  <a:pt x="607819" y="339295"/>
                </a:cubicBezTo>
                <a:cubicBezTo>
                  <a:pt x="607940" y="331393"/>
                  <a:pt x="608060" y="324727"/>
                  <a:pt x="608181" y="319298"/>
                </a:cubicBezTo>
                <a:lnTo>
                  <a:pt x="566919" y="319479"/>
                </a:lnTo>
                <a:cubicBezTo>
                  <a:pt x="565230" y="323460"/>
                  <a:pt x="563480" y="327381"/>
                  <a:pt x="561670" y="331242"/>
                </a:cubicBezTo>
                <a:cubicBezTo>
                  <a:pt x="559861" y="335103"/>
                  <a:pt x="557930" y="338963"/>
                  <a:pt x="555879" y="342824"/>
                </a:cubicBezTo>
                <a:lnTo>
                  <a:pt x="543573" y="336309"/>
                </a:lnTo>
                <a:cubicBezTo>
                  <a:pt x="548881" y="327381"/>
                  <a:pt x="553677" y="317458"/>
                  <a:pt x="557960" y="306539"/>
                </a:cubicBezTo>
                <a:cubicBezTo>
                  <a:pt x="562243" y="295620"/>
                  <a:pt x="565712" y="284852"/>
                  <a:pt x="568366" y="274235"/>
                </a:cubicBezTo>
                <a:close/>
                <a:moveTo>
                  <a:pt x="4347458" y="273149"/>
                </a:moveTo>
                <a:lnTo>
                  <a:pt x="4359221" y="279483"/>
                </a:lnTo>
                <a:cubicBezTo>
                  <a:pt x="4357773" y="281896"/>
                  <a:pt x="4355842" y="284761"/>
                  <a:pt x="4353430" y="288079"/>
                </a:cubicBezTo>
                <a:cubicBezTo>
                  <a:pt x="4351017" y="291397"/>
                  <a:pt x="4348604" y="294504"/>
                  <a:pt x="4346190" y="297400"/>
                </a:cubicBezTo>
                <a:lnTo>
                  <a:pt x="4380395" y="297400"/>
                </a:lnTo>
                <a:lnTo>
                  <a:pt x="4380395" y="308982"/>
                </a:lnTo>
                <a:lnTo>
                  <a:pt x="4328818" y="308982"/>
                </a:lnTo>
                <a:cubicBezTo>
                  <a:pt x="4328214" y="311395"/>
                  <a:pt x="4327550" y="313898"/>
                  <a:pt x="4326826" y="316492"/>
                </a:cubicBezTo>
                <a:cubicBezTo>
                  <a:pt x="4326102" y="319086"/>
                  <a:pt x="4325318" y="321530"/>
                  <a:pt x="4324474" y="323822"/>
                </a:cubicBezTo>
                <a:lnTo>
                  <a:pt x="4365555" y="323822"/>
                </a:lnTo>
                <a:lnTo>
                  <a:pt x="4365555" y="407070"/>
                </a:lnTo>
                <a:lnTo>
                  <a:pt x="4279954" y="407070"/>
                </a:lnTo>
                <a:lnTo>
                  <a:pt x="4279954" y="323822"/>
                </a:lnTo>
                <a:lnTo>
                  <a:pt x="4310358" y="323822"/>
                </a:lnTo>
                <a:cubicBezTo>
                  <a:pt x="4311202" y="321530"/>
                  <a:pt x="4312016" y="319086"/>
                  <a:pt x="4312801" y="316492"/>
                </a:cubicBezTo>
                <a:cubicBezTo>
                  <a:pt x="4313585" y="313898"/>
                  <a:pt x="4314278" y="311395"/>
                  <a:pt x="4314882" y="308982"/>
                </a:cubicBezTo>
                <a:lnTo>
                  <a:pt x="4267828" y="308982"/>
                </a:lnTo>
                <a:lnTo>
                  <a:pt x="4267828" y="297400"/>
                </a:lnTo>
                <a:lnTo>
                  <a:pt x="4299137" y="297400"/>
                </a:lnTo>
                <a:cubicBezTo>
                  <a:pt x="4297568" y="294263"/>
                  <a:pt x="4295789" y="291035"/>
                  <a:pt x="4293798" y="287717"/>
                </a:cubicBezTo>
                <a:cubicBezTo>
                  <a:pt x="4291808" y="284400"/>
                  <a:pt x="4290088" y="281836"/>
                  <a:pt x="4288640" y="280026"/>
                </a:cubicBezTo>
                <a:lnTo>
                  <a:pt x="4298956" y="273873"/>
                </a:lnTo>
                <a:cubicBezTo>
                  <a:pt x="4299922" y="275079"/>
                  <a:pt x="4301008" y="276618"/>
                  <a:pt x="4302214" y="278488"/>
                </a:cubicBezTo>
                <a:cubicBezTo>
                  <a:pt x="4303420" y="280358"/>
                  <a:pt x="4304627" y="282288"/>
                  <a:pt x="4305834" y="284279"/>
                </a:cubicBezTo>
                <a:cubicBezTo>
                  <a:pt x="4307040" y="286270"/>
                  <a:pt x="4308186" y="288200"/>
                  <a:pt x="4309272" y="290070"/>
                </a:cubicBezTo>
                <a:cubicBezTo>
                  <a:pt x="4310358" y="291940"/>
                  <a:pt x="4311202" y="293478"/>
                  <a:pt x="4311806" y="294685"/>
                </a:cubicBezTo>
                <a:lnTo>
                  <a:pt x="4307824" y="297400"/>
                </a:lnTo>
                <a:lnTo>
                  <a:pt x="4330084" y="297400"/>
                </a:lnTo>
                <a:cubicBezTo>
                  <a:pt x="4331532" y="295710"/>
                  <a:pt x="4333070" y="293780"/>
                  <a:pt x="4334699" y="291608"/>
                </a:cubicBezTo>
                <a:cubicBezTo>
                  <a:pt x="4336328" y="289437"/>
                  <a:pt x="4337956" y="287265"/>
                  <a:pt x="4339586" y="285093"/>
                </a:cubicBezTo>
                <a:cubicBezTo>
                  <a:pt x="4341214" y="282922"/>
                  <a:pt x="4342692" y="280810"/>
                  <a:pt x="4344019" y="278759"/>
                </a:cubicBezTo>
                <a:cubicBezTo>
                  <a:pt x="4345346" y="276708"/>
                  <a:pt x="4346492" y="274838"/>
                  <a:pt x="4347458" y="273149"/>
                </a:cubicBezTo>
                <a:close/>
                <a:moveTo>
                  <a:pt x="3117952" y="125597"/>
                </a:moveTo>
                <a:cubicBezTo>
                  <a:pt x="3122054" y="125597"/>
                  <a:pt x="3125010" y="126261"/>
                  <a:pt x="3126819" y="127588"/>
                </a:cubicBezTo>
                <a:cubicBezTo>
                  <a:pt x="3128629" y="128915"/>
                  <a:pt x="3129534" y="131992"/>
                  <a:pt x="3129534" y="136818"/>
                </a:cubicBezTo>
                <a:cubicBezTo>
                  <a:pt x="3129534" y="141885"/>
                  <a:pt x="3128629" y="145082"/>
                  <a:pt x="3126819" y="146409"/>
                </a:cubicBezTo>
                <a:cubicBezTo>
                  <a:pt x="3125010" y="147736"/>
                  <a:pt x="3122054" y="148400"/>
                  <a:pt x="3117952" y="148400"/>
                </a:cubicBezTo>
                <a:cubicBezTo>
                  <a:pt x="3113729" y="148400"/>
                  <a:pt x="3110743" y="147736"/>
                  <a:pt x="3108993" y="146409"/>
                </a:cubicBezTo>
                <a:cubicBezTo>
                  <a:pt x="3107244" y="145082"/>
                  <a:pt x="3106369" y="141885"/>
                  <a:pt x="3106369" y="136818"/>
                </a:cubicBezTo>
                <a:cubicBezTo>
                  <a:pt x="3106369" y="131992"/>
                  <a:pt x="3107244" y="128915"/>
                  <a:pt x="3108993" y="127588"/>
                </a:cubicBezTo>
                <a:cubicBezTo>
                  <a:pt x="3110743" y="126261"/>
                  <a:pt x="3113729" y="125597"/>
                  <a:pt x="3117952" y="125597"/>
                </a:cubicBezTo>
                <a:close/>
                <a:moveTo>
                  <a:pt x="2198303" y="124330"/>
                </a:moveTo>
                <a:lnTo>
                  <a:pt x="2213324" y="124330"/>
                </a:lnTo>
                <a:cubicBezTo>
                  <a:pt x="2213324" y="128191"/>
                  <a:pt x="2212721" y="132323"/>
                  <a:pt x="2211514" y="136727"/>
                </a:cubicBezTo>
                <a:cubicBezTo>
                  <a:pt x="2210308" y="141131"/>
                  <a:pt x="2208800" y="145444"/>
                  <a:pt x="2206990" y="149667"/>
                </a:cubicBezTo>
                <a:cubicBezTo>
                  <a:pt x="2205180" y="153890"/>
                  <a:pt x="2203129" y="157931"/>
                  <a:pt x="2200837" y="161792"/>
                </a:cubicBezTo>
                <a:cubicBezTo>
                  <a:pt x="2198544" y="165653"/>
                  <a:pt x="2196312" y="169031"/>
                  <a:pt x="2194141" y="171927"/>
                </a:cubicBezTo>
                <a:lnTo>
                  <a:pt x="2181292" y="171927"/>
                </a:lnTo>
                <a:cubicBezTo>
                  <a:pt x="2183704" y="168187"/>
                  <a:pt x="2185967" y="164235"/>
                  <a:pt x="2188078" y="160073"/>
                </a:cubicBezTo>
                <a:cubicBezTo>
                  <a:pt x="2190190" y="155910"/>
                  <a:pt x="2191999" y="151748"/>
                  <a:pt x="2193508" y="147586"/>
                </a:cubicBezTo>
                <a:cubicBezTo>
                  <a:pt x="2195016" y="143423"/>
                  <a:pt x="2196192" y="139351"/>
                  <a:pt x="2197036" y="135370"/>
                </a:cubicBezTo>
                <a:cubicBezTo>
                  <a:pt x="2197881" y="131388"/>
                  <a:pt x="2198303" y="127708"/>
                  <a:pt x="2198303" y="124330"/>
                </a:cubicBezTo>
                <a:close/>
                <a:moveTo>
                  <a:pt x="1293428" y="124330"/>
                </a:moveTo>
                <a:lnTo>
                  <a:pt x="1308449" y="124330"/>
                </a:lnTo>
                <a:cubicBezTo>
                  <a:pt x="1308449" y="128191"/>
                  <a:pt x="1307846" y="132323"/>
                  <a:pt x="1306640" y="136727"/>
                </a:cubicBezTo>
                <a:cubicBezTo>
                  <a:pt x="1305433" y="141131"/>
                  <a:pt x="1303925" y="145444"/>
                  <a:pt x="1302115" y="149667"/>
                </a:cubicBezTo>
                <a:cubicBezTo>
                  <a:pt x="1300305" y="153890"/>
                  <a:pt x="1298254" y="157931"/>
                  <a:pt x="1295962" y="161792"/>
                </a:cubicBezTo>
                <a:cubicBezTo>
                  <a:pt x="1293670" y="165653"/>
                  <a:pt x="1291438" y="169031"/>
                  <a:pt x="1289266" y="171927"/>
                </a:cubicBezTo>
                <a:lnTo>
                  <a:pt x="1276417" y="171927"/>
                </a:lnTo>
                <a:cubicBezTo>
                  <a:pt x="1278830" y="168187"/>
                  <a:pt x="1281092" y="164235"/>
                  <a:pt x="1283203" y="160073"/>
                </a:cubicBezTo>
                <a:cubicBezTo>
                  <a:pt x="1285315" y="155910"/>
                  <a:pt x="1287124" y="151748"/>
                  <a:pt x="1288633" y="147586"/>
                </a:cubicBezTo>
                <a:cubicBezTo>
                  <a:pt x="1290141" y="143423"/>
                  <a:pt x="1291317" y="139351"/>
                  <a:pt x="1292162" y="135370"/>
                </a:cubicBezTo>
                <a:cubicBezTo>
                  <a:pt x="1293006" y="131388"/>
                  <a:pt x="1293428" y="127708"/>
                  <a:pt x="1293428" y="124330"/>
                </a:cubicBezTo>
                <a:close/>
                <a:moveTo>
                  <a:pt x="233820" y="112205"/>
                </a:moveTo>
                <a:cubicBezTo>
                  <a:pt x="237560" y="116428"/>
                  <a:pt x="241692" y="120319"/>
                  <a:pt x="246217" y="123878"/>
                </a:cubicBezTo>
                <a:cubicBezTo>
                  <a:pt x="250741" y="127437"/>
                  <a:pt x="256080" y="130725"/>
                  <a:pt x="262233" y="133741"/>
                </a:cubicBezTo>
                <a:cubicBezTo>
                  <a:pt x="274781" y="127708"/>
                  <a:pt x="284915" y="120530"/>
                  <a:pt x="292637" y="112205"/>
                </a:cubicBezTo>
                <a:close/>
                <a:moveTo>
                  <a:pt x="1152811" y="110033"/>
                </a:moveTo>
                <a:cubicBezTo>
                  <a:pt x="1154741" y="111722"/>
                  <a:pt x="1156762" y="113623"/>
                  <a:pt x="1158874" y="115734"/>
                </a:cubicBezTo>
                <a:cubicBezTo>
                  <a:pt x="1160985" y="117845"/>
                  <a:pt x="1163066" y="119987"/>
                  <a:pt x="1165117" y="122159"/>
                </a:cubicBezTo>
                <a:cubicBezTo>
                  <a:pt x="1167168" y="124330"/>
                  <a:pt x="1169068" y="126472"/>
                  <a:pt x="1170818" y="128583"/>
                </a:cubicBezTo>
                <a:cubicBezTo>
                  <a:pt x="1172567" y="130695"/>
                  <a:pt x="1173985" y="132535"/>
                  <a:pt x="1175071" y="134103"/>
                </a:cubicBezTo>
                <a:lnTo>
                  <a:pt x="1165660" y="144419"/>
                </a:lnTo>
                <a:cubicBezTo>
                  <a:pt x="1164212" y="142126"/>
                  <a:pt x="1162584" y="139774"/>
                  <a:pt x="1160774" y="137361"/>
                </a:cubicBezTo>
                <a:cubicBezTo>
                  <a:pt x="1158964" y="134948"/>
                  <a:pt x="1157064" y="132565"/>
                  <a:pt x="1155073" y="130212"/>
                </a:cubicBezTo>
                <a:cubicBezTo>
                  <a:pt x="1153082" y="127859"/>
                  <a:pt x="1151092" y="125627"/>
                  <a:pt x="1149101" y="123516"/>
                </a:cubicBezTo>
                <a:cubicBezTo>
                  <a:pt x="1147110" y="121405"/>
                  <a:pt x="1145210" y="119565"/>
                  <a:pt x="1143400" y="117996"/>
                </a:cubicBezTo>
                <a:close/>
                <a:moveTo>
                  <a:pt x="3498904" y="109671"/>
                </a:moveTo>
                <a:cubicBezTo>
                  <a:pt x="3496008" y="114256"/>
                  <a:pt x="3493173" y="118298"/>
                  <a:pt x="3490398" y="121797"/>
                </a:cubicBezTo>
                <a:cubicBezTo>
                  <a:pt x="3495827" y="123244"/>
                  <a:pt x="3501649" y="124813"/>
                  <a:pt x="3507862" y="126502"/>
                </a:cubicBezTo>
                <a:cubicBezTo>
                  <a:pt x="3514076" y="128191"/>
                  <a:pt x="3520560" y="130061"/>
                  <a:pt x="3527317" y="132112"/>
                </a:cubicBezTo>
                <a:cubicBezTo>
                  <a:pt x="3532505" y="129217"/>
                  <a:pt x="3536788" y="125899"/>
                  <a:pt x="3540166" y="122159"/>
                </a:cubicBezTo>
                <a:cubicBezTo>
                  <a:pt x="3543544" y="118418"/>
                  <a:pt x="3546681" y="114256"/>
                  <a:pt x="3549577" y="109671"/>
                </a:cubicBezTo>
                <a:close/>
                <a:moveTo>
                  <a:pt x="1459925" y="103880"/>
                </a:moveTo>
                <a:lnTo>
                  <a:pt x="1471327" y="106957"/>
                </a:lnTo>
                <a:cubicBezTo>
                  <a:pt x="1468431" y="115644"/>
                  <a:pt x="1464993" y="123999"/>
                  <a:pt x="1461011" y="132022"/>
                </a:cubicBezTo>
                <a:cubicBezTo>
                  <a:pt x="1457030" y="140045"/>
                  <a:pt x="1453290" y="147133"/>
                  <a:pt x="1449791" y="153286"/>
                </a:cubicBezTo>
                <a:lnTo>
                  <a:pt x="1439294" y="147495"/>
                </a:lnTo>
                <a:cubicBezTo>
                  <a:pt x="1440983" y="144479"/>
                  <a:pt x="1442823" y="141161"/>
                  <a:pt x="1444814" y="137541"/>
                </a:cubicBezTo>
                <a:cubicBezTo>
                  <a:pt x="1446805" y="133922"/>
                  <a:pt x="1448735" y="130152"/>
                  <a:pt x="1450605" y="126231"/>
                </a:cubicBezTo>
                <a:cubicBezTo>
                  <a:pt x="1452475" y="122309"/>
                  <a:pt x="1454225" y="118449"/>
                  <a:pt x="1455854" y="114648"/>
                </a:cubicBezTo>
                <a:cubicBezTo>
                  <a:pt x="1457482" y="110848"/>
                  <a:pt x="1458840" y="107258"/>
                  <a:pt x="1459925" y="103880"/>
                </a:cubicBezTo>
                <a:close/>
                <a:moveTo>
                  <a:pt x="1509513" y="103518"/>
                </a:moveTo>
                <a:cubicBezTo>
                  <a:pt x="1510598" y="104966"/>
                  <a:pt x="1511865" y="106746"/>
                  <a:pt x="1513313" y="108857"/>
                </a:cubicBezTo>
                <a:cubicBezTo>
                  <a:pt x="1514761" y="110968"/>
                  <a:pt x="1516178" y="113200"/>
                  <a:pt x="1517566" y="115553"/>
                </a:cubicBezTo>
                <a:cubicBezTo>
                  <a:pt x="1518953" y="117906"/>
                  <a:pt x="1520281" y="120198"/>
                  <a:pt x="1521547" y="122430"/>
                </a:cubicBezTo>
                <a:cubicBezTo>
                  <a:pt x="1522814" y="124662"/>
                  <a:pt x="1523810" y="126562"/>
                  <a:pt x="1524533" y="128131"/>
                </a:cubicBezTo>
                <a:lnTo>
                  <a:pt x="1515304" y="136275"/>
                </a:lnTo>
                <a:cubicBezTo>
                  <a:pt x="1514580" y="134224"/>
                  <a:pt x="1513615" y="131961"/>
                  <a:pt x="1512408" y="129488"/>
                </a:cubicBezTo>
                <a:cubicBezTo>
                  <a:pt x="1511202" y="127015"/>
                  <a:pt x="1509874" y="124541"/>
                  <a:pt x="1508427" y="122068"/>
                </a:cubicBezTo>
                <a:cubicBezTo>
                  <a:pt x="1506979" y="119595"/>
                  <a:pt x="1505561" y="117242"/>
                  <a:pt x="1504174" y="115010"/>
                </a:cubicBezTo>
                <a:cubicBezTo>
                  <a:pt x="1502786" y="112778"/>
                  <a:pt x="1501550" y="110938"/>
                  <a:pt x="1500464" y="109490"/>
                </a:cubicBezTo>
                <a:close/>
                <a:moveTo>
                  <a:pt x="2057686" y="93022"/>
                </a:moveTo>
                <a:lnTo>
                  <a:pt x="2071802" y="93565"/>
                </a:lnTo>
                <a:lnTo>
                  <a:pt x="2071802" y="113472"/>
                </a:lnTo>
                <a:lnTo>
                  <a:pt x="2143649" y="113472"/>
                </a:lnTo>
                <a:lnTo>
                  <a:pt x="2143649" y="126864"/>
                </a:lnTo>
                <a:lnTo>
                  <a:pt x="2071802" y="126864"/>
                </a:lnTo>
                <a:lnTo>
                  <a:pt x="2071802" y="166136"/>
                </a:lnTo>
                <a:lnTo>
                  <a:pt x="2057686" y="166136"/>
                </a:lnTo>
                <a:lnTo>
                  <a:pt x="2057686" y="126864"/>
                </a:lnTo>
                <a:lnTo>
                  <a:pt x="1986201" y="126864"/>
                </a:lnTo>
                <a:lnTo>
                  <a:pt x="1986201" y="113472"/>
                </a:lnTo>
                <a:lnTo>
                  <a:pt x="2057686" y="113472"/>
                </a:lnTo>
                <a:close/>
                <a:moveTo>
                  <a:pt x="972560" y="91212"/>
                </a:moveTo>
                <a:lnTo>
                  <a:pt x="985409" y="91574"/>
                </a:lnTo>
                <a:lnTo>
                  <a:pt x="985409" y="106957"/>
                </a:lnTo>
                <a:lnTo>
                  <a:pt x="1041873" y="106957"/>
                </a:lnTo>
                <a:lnTo>
                  <a:pt x="1041873" y="119444"/>
                </a:lnTo>
                <a:lnTo>
                  <a:pt x="985409" y="119444"/>
                </a:lnTo>
                <a:lnTo>
                  <a:pt x="985409" y="145685"/>
                </a:lnTo>
                <a:lnTo>
                  <a:pt x="1058523" y="145685"/>
                </a:lnTo>
                <a:lnTo>
                  <a:pt x="1058523" y="157268"/>
                </a:lnTo>
                <a:lnTo>
                  <a:pt x="899627" y="157268"/>
                </a:lnTo>
                <a:lnTo>
                  <a:pt x="899627" y="145685"/>
                </a:lnTo>
                <a:lnTo>
                  <a:pt x="972560" y="145685"/>
                </a:lnTo>
                <a:lnTo>
                  <a:pt x="972560" y="119444"/>
                </a:lnTo>
                <a:lnTo>
                  <a:pt x="915915" y="119444"/>
                </a:lnTo>
                <a:lnTo>
                  <a:pt x="915915" y="106957"/>
                </a:lnTo>
                <a:lnTo>
                  <a:pt x="972560" y="106957"/>
                </a:lnTo>
                <a:close/>
                <a:moveTo>
                  <a:pt x="3657800" y="88497"/>
                </a:moveTo>
                <a:cubicBezTo>
                  <a:pt x="3660213" y="90428"/>
                  <a:pt x="3663078" y="92931"/>
                  <a:pt x="3666396" y="96008"/>
                </a:cubicBezTo>
                <a:cubicBezTo>
                  <a:pt x="3669714" y="99084"/>
                  <a:pt x="3673032" y="102342"/>
                  <a:pt x="3676350" y="105780"/>
                </a:cubicBezTo>
                <a:cubicBezTo>
                  <a:pt x="3679668" y="109219"/>
                  <a:pt x="3682835" y="112597"/>
                  <a:pt x="3685851" y="115915"/>
                </a:cubicBezTo>
                <a:cubicBezTo>
                  <a:pt x="3688868" y="119233"/>
                  <a:pt x="3691280" y="122098"/>
                  <a:pt x="3693090" y="124511"/>
                </a:cubicBezTo>
                <a:lnTo>
                  <a:pt x="3683136" y="135732"/>
                </a:lnTo>
                <a:cubicBezTo>
                  <a:pt x="3680965" y="132595"/>
                  <a:pt x="3678341" y="129247"/>
                  <a:pt x="3675264" y="125688"/>
                </a:cubicBezTo>
                <a:cubicBezTo>
                  <a:pt x="3672187" y="122128"/>
                  <a:pt x="3669020" y="118630"/>
                  <a:pt x="3665763" y="115191"/>
                </a:cubicBezTo>
                <a:cubicBezTo>
                  <a:pt x="3662505" y="111753"/>
                  <a:pt x="3659368" y="108555"/>
                  <a:pt x="3656352" y="105599"/>
                </a:cubicBezTo>
                <a:cubicBezTo>
                  <a:pt x="3653336" y="102643"/>
                  <a:pt x="3650742" y="100261"/>
                  <a:pt x="3648570" y="98451"/>
                </a:cubicBezTo>
                <a:close/>
                <a:moveTo>
                  <a:pt x="2452392" y="87411"/>
                </a:moveTo>
                <a:lnTo>
                  <a:pt x="2453659" y="97908"/>
                </a:lnTo>
                <a:cubicBezTo>
                  <a:pt x="2451125" y="98511"/>
                  <a:pt x="2447988" y="99054"/>
                  <a:pt x="2444248" y="99537"/>
                </a:cubicBezTo>
                <a:cubicBezTo>
                  <a:pt x="2440508" y="100019"/>
                  <a:pt x="2436466" y="100502"/>
                  <a:pt x="2432123" y="100985"/>
                </a:cubicBezTo>
                <a:lnTo>
                  <a:pt x="2432123" y="114015"/>
                </a:lnTo>
                <a:lnTo>
                  <a:pt x="2479176" y="114015"/>
                </a:lnTo>
                <a:lnTo>
                  <a:pt x="2479176" y="124873"/>
                </a:lnTo>
                <a:lnTo>
                  <a:pt x="2432123" y="124873"/>
                </a:lnTo>
                <a:lnTo>
                  <a:pt x="2432123" y="136637"/>
                </a:lnTo>
                <a:lnTo>
                  <a:pt x="2434838" y="128855"/>
                </a:lnTo>
                <a:cubicBezTo>
                  <a:pt x="2438819" y="129820"/>
                  <a:pt x="2443554" y="131177"/>
                  <a:pt x="2449044" y="132927"/>
                </a:cubicBezTo>
                <a:cubicBezTo>
                  <a:pt x="2454534" y="134676"/>
                  <a:pt x="2460114" y="136576"/>
                  <a:pt x="2465784" y="138627"/>
                </a:cubicBezTo>
                <a:cubicBezTo>
                  <a:pt x="2471455" y="140678"/>
                  <a:pt x="2476944" y="142760"/>
                  <a:pt x="2482253" y="144871"/>
                </a:cubicBezTo>
                <a:cubicBezTo>
                  <a:pt x="2487562" y="146982"/>
                  <a:pt x="2492026" y="148822"/>
                  <a:pt x="2495645" y="150391"/>
                </a:cubicBezTo>
                <a:lnTo>
                  <a:pt x="2491483" y="162154"/>
                </a:lnTo>
                <a:cubicBezTo>
                  <a:pt x="2487622" y="159982"/>
                  <a:pt x="2483098" y="157781"/>
                  <a:pt x="2477910" y="155548"/>
                </a:cubicBezTo>
                <a:cubicBezTo>
                  <a:pt x="2472722" y="153316"/>
                  <a:pt x="2467383" y="151175"/>
                  <a:pt x="2461893" y="149124"/>
                </a:cubicBezTo>
                <a:cubicBezTo>
                  <a:pt x="2456404" y="147073"/>
                  <a:pt x="2451035" y="145203"/>
                  <a:pt x="2445787" y="143514"/>
                </a:cubicBezTo>
                <a:cubicBezTo>
                  <a:pt x="2440538" y="141825"/>
                  <a:pt x="2435984" y="140437"/>
                  <a:pt x="2432123" y="139351"/>
                </a:cubicBezTo>
                <a:lnTo>
                  <a:pt x="2432123" y="165412"/>
                </a:lnTo>
                <a:lnTo>
                  <a:pt x="2419093" y="165412"/>
                </a:lnTo>
                <a:lnTo>
                  <a:pt x="2419093" y="134827"/>
                </a:lnTo>
                <a:cubicBezTo>
                  <a:pt x="2411612" y="140015"/>
                  <a:pt x="2403016" y="144841"/>
                  <a:pt x="2393304" y="149305"/>
                </a:cubicBezTo>
                <a:cubicBezTo>
                  <a:pt x="2383592" y="153769"/>
                  <a:pt x="2372280" y="158112"/>
                  <a:pt x="2359371" y="162335"/>
                </a:cubicBezTo>
                <a:lnTo>
                  <a:pt x="2354847" y="150753"/>
                </a:lnTo>
                <a:cubicBezTo>
                  <a:pt x="2368601" y="146651"/>
                  <a:pt x="2380244" y="142518"/>
                  <a:pt x="2389775" y="138356"/>
                </a:cubicBezTo>
                <a:cubicBezTo>
                  <a:pt x="2399306" y="134193"/>
                  <a:pt x="2407510" y="129699"/>
                  <a:pt x="2414388" y="124873"/>
                </a:cubicBezTo>
                <a:lnTo>
                  <a:pt x="2371134" y="124873"/>
                </a:lnTo>
                <a:lnTo>
                  <a:pt x="2371134" y="114015"/>
                </a:lnTo>
                <a:lnTo>
                  <a:pt x="2419093" y="114015"/>
                </a:lnTo>
                <a:lnTo>
                  <a:pt x="2419093" y="102251"/>
                </a:lnTo>
                <a:cubicBezTo>
                  <a:pt x="2414267" y="102613"/>
                  <a:pt x="2409592" y="102945"/>
                  <a:pt x="2405067" y="103247"/>
                </a:cubicBezTo>
                <a:cubicBezTo>
                  <a:pt x="2400543" y="103548"/>
                  <a:pt x="2396350" y="103759"/>
                  <a:pt x="2392490" y="103880"/>
                </a:cubicBezTo>
                <a:lnTo>
                  <a:pt x="2391766" y="93203"/>
                </a:lnTo>
                <a:cubicBezTo>
                  <a:pt x="2396109" y="93203"/>
                  <a:pt x="2401086" y="93052"/>
                  <a:pt x="2406696" y="92750"/>
                </a:cubicBezTo>
                <a:cubicBezTo>
                  <a:pt x="2412306" y="92449"/>
                  <a:pt x="2417947" y="92026"/>
                  <a:pt x="2423617" y="91483"/>
                </a:cubicBezTo>
                <a:cubicBezTo>
                  <a:pt x="2429288" y="90940"/>
                  <a:pt x="2434656" y="90307"/>
                  <a:pt x="2439724" y="89583"/>
                </a:cubicBezTo>
                <a:cubicBezTo>
                  <a:pt x="2444791" y="88859"/>
                  <a:pt x="2449014" y="88135"/>
                  <a:pt x="2452392" y="87411"/>
                </a:cubicBezTo>
                <a:close/>
                <a:moveTo>
                  <a:pt x="1626061" y="85964"/>
                </a:moveTo>
                <a:lnTo>
                  <a:pt x="1777355" y="85964"/>
                </a:lnTo>
                <a:lnTo>
                  <a:pt x="1777355" y="97365"/>
                </a:lnTo>
                <a:lnTo>
                  <a:pt x="1709671" y="97365"/>
                </a:lnTo>
                <a:lnTo>
                  <a:pt x="1709671" y="116186"/>
                </a:lnTo>
                <a:lnTo>
                  <a:pt x="1764506" y="116186"/>
                </a:lnTo>
                <a:lnTo>
                  <a:pt x="1764506" y="127226"/>
                </a:lnTo>
                <a:lnTo>
                  <a:pt x="1709671" y="127226"/>
                </a:lnTo>
                <a:lnTo>
                  <a:pt x="1709671" y="149124"/>
                </a:lnTo>
                <a:cubicBezTo>
                  <a:pt x="1710274" y="149124"/>
                  <a:pt x="1710847" y="149154"/>
                  <a:pt x="1711390" y="149214"/>
                </a:cubicBezTo>
                <a:cubicBezTo>
                  <a:pt x="1711933" y="149275"/>
                  <a:pt x="1712506" y="149305"/>
                  <a:pt x="1713109" y="149305"/>
                </a:cubicBezTo>
                <a:cubicBezTo>
                  <a:pt x="1724450" y="149787"/>
                  <a:pt x="1735972" y="149968"/>
                  <a:pt x="1747676" y="149848"/>
                </a:cubicBezTo>
                <a:cubicBezTo>
                  <a:pt x="1759378" y="149727"/>
                  <a:pt x="1771021" y="149365"/>
                  <a:pt x="1782604" y="148762"/>
                </a:cubicBezTo>
                <a:lnTo>
                  <a:pt x="1779346" y="160887"/>
                </a:lnTo>
                <a:cubicBezTo>
                  <a:pt x="1768367" y="161370"/>
                  <a:pt x="1757388" y="161641"/>
                  <a:pt x="1746409" y="161702"/>
                </a:cubicBezTo>
                <a:cubicBezTo>
                  <a:pt x="1735430" y="161762"/>
                  <a:pt x="1724450" y="161551"/>
                  <a:pt x="1713471" y="161068"/>
                </a:cubicBezTo>
                <a:cubicBezTo>
                  <a:pt x="1706715" y="160827"/>
                  <a:pt x="1700622" y="160224"/>
                  <a:pt x="1695193" y="159258"/>
                </a:cubicBezTo>
                <a:cubicBezTo>
                  <a:pt x="1689764" y="158293"/>
                  <a:pt x="1684756" y="156876"/>
                  <a:pt x="1680172" y="155006"/>
                </a:cubicBezTo>
                <a:cubicBezTo>
                  <a:pt x="1675587" y="153135"/>
                  <a:pt x="1671425" y="150692"/>
                  <a:pt x="1667685" y="147676"/>
                </a:cubicBezTo>
                <a:cubicBezTo>
                  <a:pt x="1663944" y="144660"/>
                  <a:pt x="1660446" y="140980"/>
                  <a:pt x="1657188" y="136637"/>
                </a:cubicBezTo>
                <a:cubicBezTo>
                  <a:pt x="1654413" y="142548"/>
                  <a:pt x="1651035" y="148008"/>
                  <a:pt x="1647053" y="153015"/>
                </a:cubicBezTo>
                <a:cubicBezTo>
                  <a:pt x="1643072" y="158022"/>
                  <a:pt x="1638246" y="162938"/>
                  <a:pt x="1632576" y="167764"/>
                </a:cubicBezTo>
                <a:lnTo>
                  <a:pt x="1621536" y="159078"/>
                </a:lnTo>
                <a:cubicBezTo>
                  <a:pt x="1626242" y="155096"/>
                  <a:pt x="1630374" y="151084"/>
                  <a:pt x="1633933" y="147043"/>
                </a:cubicBezTo>
                <a:cubicBezTo>
                  <a:pt x="1637492" y="143001"/>
                  <a:pt x="1640568" y="138778"/>
                  <a:pt x="1643162" y="134374"/>
                </a:cubicBezTo>
                <a:cubicBezTo>
                  <a:pt x="1645756" y="129971"/>
                  <a:pt x="1647958" y="125265"/>
                  <a:pt x="1649768" y="120258"/>
                </a:cubicBezTo>
                <a:cubicBezTo>
                  <a:pt x="1651578" y="115251"/>
                  <a:pt x="1653086" y="109792"/>
                  <a:pt x="1654292" y="103880"/>
                </a:cubicBezTo>
                <a:lnTo>
                  <a:pt x="1667685" y="105690"/>
                </a:lnTo>
                <a:cubicBezTo>
                  <a:pt x="1666961" y="108947"/>
                  <a:pt x="1666176" y="112084"/>
                  <a:pt x="1665332" y="115101"/>
                </a:cubicBezTo>
                <a:cubicBezTo>
                  <a:pt x="1664487" y="118117"/>
                  <a:pt x="1663582" y="121012"/>
                  <a:pt x="1662617" y="123787"/>
                </a:cubicBezTo>
                <a:cubicBezTo>
                  <a:pt x="1666840" y="130544"/>
                  <a:pt x="1671666" y="135762"/>
                  <a:pt x="1677095" y="139442"/>
                </a:cubicBezTo>
                <a:cubicBezTo>
                  <a:pt x="1682524" y="143122"/>
                  <a:pt x="1688919" y="145746"/>
                  <a:pt x="1696279" y="147314"/>
                </a:cubicBezTo>
                <a:lnTo>
                  <a:pt x="1696279" y="97365"/>
                </a:lnTo>
                <a:lnTo>
                  <a:pt x="1626061" y="97365"/>
                </a:lnTo>
                <a:close/>
                <a:moveTo>
                  <a:pt x="3498542" y="81620"/>
                </a:moveTo>
                <a:lnTo>
                  <a:pt x="3512296" y="85421"/>
                </a:lnTo>
                <a:cubicBezTo>
                  <a:pt x="3510004" y="90247"/>
                  <a:pt x="3507651" y="94711"/>
                  <a:pt x="3505238" y="98813"/>
                </a:cubicBezTo>
                <a:lnTo>
                  <a:pt x="3601155" y="98813"/>
                </a:lnTo>
                <a:lnTo>
                  <a:pt x="3601155" y="109671"/>
                </a:lnTo>
                <a:lnTo>
                  <a:pt x="3565502" y="109671"/>
                </a:lnTo>
                <a:cubicBezTo>
                  <a:pt x="3562366" y="115342"/>
                  <a:pt x="3558988" y="120379"/>
                  <a:pt x="3555368" y="124783"/>
                </a:cubicBezTo>
                <a:cubicBezTo>
                  <a:pt x="3551748" y="129186"/>
                  <a:pt x="3547526" y="133138"/>
                  <a:pt x="3542700" y="136637"/>
                </a:cubicBezTo>
                <a:cubicBezTo>
                  <a:pt x="3551025" y="139170"/>
                  <a:pt x="3559198" y="141704"/>
                  <a:pt x="3567222" y="144238"/>
                </a:cubicBezTo>
                <a:cubicBezTo>
                  <a:pt x="3575245" y="146771"/>
                  <a:pt x="3582937" y="149245"/>
                  <a:pt x="3590296" y="151658"/>
                </a:cubicBezTo>
                <a:lnTo>
                  <a:pt x="3586676" y="164869"/>
                </a:lnTo>
                <a:cubicBezTo>
                  <a:pt x="3577990" y="161491"/>
                  <a:pt x="3568790" y="158112"/>
                  <a:pt x="3559078" y="154734"/>
                </a:cubicBezTo>
                <a:cubicBezTo>
                  <a:pt x="3549366" y="151356"/>
                  <a:pt x="3539382" y="148098"/>
                  <a:pt x="3529126" y="144961"/>
                </a:cubicBezTo>
                <a:cubicBezTo>
                  <a:pt x="3520560" y="149184"/>
                  <a:pt x="3509974" y="152774"/>
                  <a:pt x="3497366" y="155729"/>
                </a:cubicBezTo>
                <a:cubicBezTo>
                  <a:pt x="3484758" y="158685"/>
                  <a:pt x="3469345" y="161491"/>
                  <a:pt x="3451126" y="164145"/>
                </a:cubicBezTo>
                <a:lnTo>
                  <a:pt x="3446240" y="151296"/>
                </a:lnTo>
                <a:cubicBezTo>
                  <a:pt x="3461201" y="149606"/>
                  <a:pt x="3473869" y="147767"/>
                  <a:pt x="3484245" y="145776"/>
                </a:cubicBezTo>
                <a:cubicBezTo>
                  <a:pt x="3494621" y="143785"/>
                  <a:pt x="3503489" y="141583"/>
                  <a:pt x="3510848" y="139170"/>
                </a:cubicBezTo>
                <a:cubicBezTo>
                  <a:pt x="3503609" y="136999"/>
                  <a:pt x="3496491" y="134887"/>
                  <a:pt x="3489493" y="132836"/>
                </a:cubicBezTo>
                <a:cubicBezTo>
                  <a:pt x="3482496" y="130785"/>
                  <a:pt x="3475739" y="128915"/>
                  <a:pt x="3469224" y="127226"/>
                </a:cubicBezTo>
                <a:cubicBezTo>
                  <a:pt x="3471396" y="124692"/>
                  <a:pt x="3473598" y="121917"/>
                  <a:pt x="3475830" y="118901"/>
                </a:cubicBezTo>
                <a:cubicBezTo>
                  <a:pt x="3478062" y="115885"/>
                  <a:pt x="3480263" y="112808"/>
                  <a:pt x="3482435" y="109671"/>
                </a:cubicBezTo>
                <a:lnTo>
                  <a:pt x="3440992" y="109671"/>
                </a:lnTo>
                <a:lnTo>
                  <a:pt x="3440992" y="98813"/>
                </a:lnTo>
                <a:lnTo>
                  <a:pt x="3489312" y="98813"/>
                </a:lnTo>
                <a:cubicBezTo>
                  <a:pt x="3491001" y="95797"/>
                  <a:pt x="3492630" y="92841"/>
                  <a:pt x="3494198" y="89945"/>
                </a:cubicBezTo>
                <a:cubicBezTo>
                  <a:pt x="3495767" y="87049"/>
                  <a:pt x="3497215" y="84275"/>
                  <a:pt x="3498542" y="81620"/>
                </a:cubicBezTo>
                <a:close/>
                <a:moveTo>
                  <a:pt x="1199683" y="77639"/>
                </a:moveTo>
                <a:lnTo>
                  <a:pt x="1213257" y="78182"/>
                </a:lnTo>
                <a:lnTo>
                  <a:pt x="1213257" y="92479"/>
                </a:lnTo>
                <a:lnTo>
                  <a:pt x="1235154" y="92479"/>
                </a:lnTo>
                <a:lnTo>
                  <a:pt x="1235154" y="104604"/>
                </a:lnTo>
                <a:lnTo>
                  <a:pt x="1213257" y="104604"/>
                </a:lnTo>
                <a:lnTo>
                  <a:pt x="1213257" y="142066"/>
                </a:lnTo>
                <a:cubicBezTo>
                  <a:pt x="1213257" y="145685"/>
                  <a:pt x="1212925" y="148762"/>
                  <a:pt x="1212261" y="151296"/>
                </a:cubicBezTo>
                <a:cubicBezTo>
                  <a:pt x="1211598" y="153829"/>
                  <a:pt x="1210391" y="155941"/>
                  <a:pt x="1208642" y="157630"/>
                </a:cubicBezTo>
                <a:cubicBezTo>
                  <a:pt x="1206892" y="159319"/>
                  <a:pt x="1204449" y="160616"/>
                  <a:pt x="1201312" y="161521"/>
                </a:cubicBezTo>
                <a:cubicBezTo>
                  <a:pt x="1198175" y="162426"/>
                  <a:pt x="1194134" y="163059"/>
                  <a:pt x="1189187" y="163421"/>
                </a:cubicBezTo>
                <a:lnTo>
                  <a:pt x="1179414" y="164145"/>
                </a:lnTo>
                <a:lnTo>
                  <a:pt x="1174528" y="151115"/>
                </a:lnTo>
                <a:lnTo>
                  <a:pt x="1185748" y="150391"/>
                </a:lnTo>
                <a:cubicBezTo>
                  <a:pt x="1188765" y="150270"/>
                  <a:pt x="1191208" y="149999"/>
                  <a:pt x="1193078" y="149576"/>
                </a:cubicBezTo>
                <a:cubicBezTo>
                  <a:pt x="1194948" y="149154"/>
                  <a:pt x="1196365" y="148490"/>
                  <a:pt x="1197331" y="147586"/>
                </a:cubicBezTo>
                <a:cubicBezTo>
                  <a:pt x="1198296" y="146681"/>
                  <a:pt x="1198929" y="145474"/>
                  <a:pt x="1199231" y="143966"/>
                </a:cubicBezTo>
                <a:cubicBezTo>
                  <a:pt x="1199533" y="142458"/>
                  <a:pt x="1199683" y="140497"/>
                  <a:pt x="1199683" y="138084"/>
                </a:cubicBezTo>
                <a:lnTo>
                  <a:pt x="1199683" y="104604"/>
                </a:lnTo>
                <a:lnTo>
                  <a:pt x="1135618" y="104604"/>
                </a:lnTo>
                <a:lnTo>
                  <a:pt x="1135618" y="92479"/>
                </a:lnTo>
                <a:lnTo>
                  <a:pt x="1199683" y="92479"/>
                </a:lnTo>
                <a:close/>
                <a:moveTo>
                  <a:pt x="534781" y="63523"/>
                </a:moveTo>
                <a:lnTo>
                  <a:pt x="567719" y="63523"/>
                </a:lnTo>
                <a:lnTo>
                  <a:pt x="567719" y="125778"/>
                </a:lnTo>
                <a:cubicBezTo>
                  <a:pt x="570856" y="130242"/>
                  <a:pt x="574053" y="133862"/>
                  <a:pt x="577310" y="136637"/>
                </a:cubicBezTo>
                <a:cubicBezTo>
                  <a:pt x="580568" y="139412"/>
                  <a:pt x="584067" y="141583"/>
                  <a:pt x="587807" y="143152"/>
                </a:cubicBezTo>
                <a:cubicBezTo>
                  <a:pt x="591547" y="144720"/>
                  <a:pt x="595679" y="145836"/>
                  <a:pt x="600204" y="146500"/>
                </a:cubicBezTo>
                <a:cubicBezTo>
                  <a:pt x="604728" y="147163"/>
                  <a:pt x="609826" y="147555"/>
                  <a:pt x="615496" y="147676"/>
                </a:cubicBezTo>
                <a:cubicBezTo>
                  <a:pt x="628406" y="148159"/>
                  <a:pt x="641888" y="148370"/>
                  <a:pt x="655944" y="148309"/>
                </a:cubicBezTo>
                <a:cubicBezTo>
                  <a:pt x="670000" y="148249"/>
                  <a:pt x="683784" y="147857"/>
                  <a:pt x="697297" y="147133"/>
                </a:cubicBezTo>
                <a:lnTo>
                  <a:pt x="694582" y="159620"/>
                </a:lnTo>
                <a:cubicBezTo>
                  <a:pt x="681069" y="160344"/>
                  <a:pt x="667587" y="160736"/>
                  <a:pt x="654134" y="160797"/>
                </a:cubicBezTo>
                <a:cubicBezTo>
                  <a:pt x="640682" y="160857"/>
                  <a:pt x="627018" y="160646"/>
                  <a:pt x="613143" y="160163"/>
                </a:cubicBezTo>
                <a:cubicBezTo>
                  <a:pt x="607232" y="160043"/>
                  <a:pt x="601863" y="159651"/>
                  <a:pt x="597037" y="158987"/>
                </a:cubicBezTo>
                <a:cubicBezTo>
                  <a:pt x="592211" y="158323"/>
                  <a:pt x="587716" y="157177"/>
                  <a:pt x="583554" y="155548"/>
                </a:cubicBezTo>
                <a:cubicBezTo>
                  <a:pt x="579392" y="153920"/>
                  <a:pt x="575501" y="151718"/>
                  <a:pt x="571881" y="148943"/>
                </a:cubicBezTo>
                <a:cubicBezTo>
                  <a:pt x="568262" y="146168"/>
                  <a:pt x="564702" y="142548"/>
                  <a:pt x="561204" y="138084"/>
                </a:cubicBezTo>
                <a:cubicBezTo>
                  <a:pt x="560238" y="139291"/>
                  <a:pt x="559002" y="140739"/>
                  <a:pt x="557494" y="142428"/>
                </a:cubicBezTo>
                <a:cubicBezTo>
                  <a:pt x="555986" y="144117"/>
                  <a:pt x="554266" y="145927"/>
                  <a:pt x="552336" y="147857"/>
                </a:cubicBezTo>
                <a:cubicBezTo>
                  <a:pt x="550405" y="149787"/>
                  <a:pt x="548354" y="151778"/>
                  <a:pt x="546183" y="153829"/>
                </a:cubicBezTo>
                <a:cubicBezTo>
                  <a:pt x="544011" y="155880"/>
                  <a:pt x="541779" y="157871"/>
                  <a:pt x="539487" y="159801"/>
                </a:cubicBezTo>
                <a:lnTo>
                  <a:pt x="531162" y="148943"/>
                </a:lnTo>
                <a:cubicBezTo>
                  <a:pt x="535746" y="145444"/>
                  <a:pt x="539909" y="141915"/>
                  <a:pt x="543649" y="138356"/>
                </a:cubicBezTo>
                <a:cubicBezTo>
                  <a:pt x="547389" y="134797"/>
                  <a:pt x="551371" y="130604"/>
                  <a:pt x="555593" y="125778"/>
                </a:cubicBezTo>
                <a:lnTo>
                  <a:pt x="555593" y="76010"/>
                </a:lnTo>
                <a:lnTo>
                  <a:pt x="534781" y="76010"/>
                </a:lnTo>
                <a:close/>
                <a:moveTo>
                  <a:pt x="228753" y="62075"/>
                </a:moveTo>
                <a:lnTo>
                  <a:pt x="242326" y="62980"/>
                </a:lnTo>
                <a:cubicBezTo>
                  <a:pt x="241722" y="65031"/>
                  <a:pt x="241180" y="67082"/>
                  <a:pt x="240697" y="69133"/>
                </a:cubicBezTo>
                <a:cubicBezTo>
                  <a:pt x="240214" y="71184"/>
                  <a:pt x="239671" y="73175"/>
                  <a:pt x="239068" y="75105"/>
                </a:cubicBezTo>
                <a:lnTo>
                  <a:pt x="324307" y="75105"/>
                </a:lnTo>
                <a:lnTo>
                  <a:pt x="324307" y="86326"/>
                </a:lnTo>
                <a:lnTo>
                  <a:pt x="234906" y="86326"/>
                </a:lnTo>
                <a:cubicBezTo>
                  <a:pt x="232613" y="91755"/>
                  <a:pt x="230200" y="96701"/>
                  <a:pt x="227667" y="101166"/>
                </a:cubicBezTo>
                <a:lnTo>
                  <a:pt x="310553" y="101166"/>
                </a:lnTo>
                <a:lnTo>
                  <a:pt x="310553" y="111300"/>
                </a:lnTo>
                <a:cubicBezTo>
                  <a:pt x="301263" y="122400"/>
                  <a:pt x="289681" y="131811"/>
                  <a:pt x="275806" y="139532"/>
                </a:cubicBezTo>
                <a:cubicBezTo>
                  <a:pt x="283407" y="142307"/>
                  <a:pt x="292094" y="144780"/>
                  <a:pt x="301867" y="146952"/>
                </a:cubicBezTo>
                <a:cubicBezTo>
                  <a:pt x="311639" y="149124"/>
                  <a:pt x="322980" y="151115"/>
                  <a:pt x="335890" y="152924"/>
                </a:cubicBezTo>
                <a:lnTo>
                  <a:pt x="331365" y="165412"/>
                </a:lnTo>
                <a:cubicBezTo>
                  <a:pt x="316043" y="162757"/>
                  <a:pt x="302771" y="159862"/>
                  <a:pt x="291551" y="156725"/>
                </a:cubicBezTo>
                <a:cubicBezTo>
                  <a:pt x="280330" y="153588"/>
                  <a:pt x="270558" y="150089"/>
                  <a:pt x="262233" y="146228"/>
                </a:cubicBezTo>
                <a:cubicBezTo>
                  <a:pt x="252943" y="150451"/>
                  <a:pt x="242688" y="154191"/>
                  <a:pt x="231467" y="157449"/>
                </a:cubicBezTo>
                <a:cubicBezTo>
                  <a:pt x="220247" y="160706"/>
                  <a:pt x="207880" y="163723"/>
                  <a:pt x="194367" y="166497"/>
                </a:cubicBezTo>
                <a:lnTo>
                  <a:pt x="189119" y="154553"/>
                </a:lnTo>
                <a:cubicBezTo>
                  <a:pt x="201184" y="152502"/>
                  <a:pt x="212163" y="150270"/>
                  <a:pt x="222057" y="147857"/>
                </a:cubicBezTo>
                <a:cubicBezTo>
                  <a:pt x="231950" y="145444"/>
                  <a:pt x="240999" y="142669"/>
                  <a:pt x="249203" y="139532"/>
                </a:cubicBezTo>
                <a:cubicBezTo>
                  <a:pt x="243050" y="135792"/>
                  <a:pt x="237651" y="131780"/>
                  <a:pt x="233005" y="127497"/>
                </a:cubicBezTo>
                <a:cubicBezTo>
                  <a:pt x="228360" y="123214"/>
                  <a:pt x="223987" y="118479"/>
                  <a:pt x="219885" y="113291"/>
                </a:cubicBezTo>
                <a:cubicBezTo>
                  <a:pt x="214818" y="120289"/>
                  <a:pt x="208906" y="127105"/>
                  <a:pt x="202149" y="133741"/>
                </a:cubicBezTo>
                <a:cubicBezTo>
                  <a:pt x="195393" y="140377"/>
                  <a:pt x="187490" y="147254"/>
                  <a:pt x="178442" y="154372"/>
                </a:cubicBezTo>
                <a:lnTo>
                  <a:pt x="170117" y="144057"/>
                </a:lnTo>
                <a:cubicBezTo>
                  <a:pt x="176511" y="139351"/>
                  <a:pt x="182302" y="134706"/>
                  <a:pt x="187490" y="130122"/>
                </a:cubicBezTo>
                <a:cubicBezTo>
                  <a:pt x="192678" y="125537"/>
                  <a:pt x="197323" y="120892"/>
                  <a:pt x="201425" y="116186"/>
                </a:cubicBezTo>
                <a:cubicBezTo>
                  <a:pt x="205527" y="111481"/>
                  <a:pt x="209177" y="106655"/>
                  <a:pt x="212374" y="101708"/>
                </a:cubicBezTo>
                <a:cubicBezTo>
                  <a:pt x="215572" y="96762"/>
                  <a:pt x="218377" y="91634"/>
                  <a:pt x="220790" y="86326"/>
                </a:cubicBezTo>
                <a:lnTo>
                  <a:pt x="186585" y="86326"/>
                </a:lnTo>
                <a:lnTo>
                  <a:pt x="186585" y="75105"/>
                </a:lnTo>
                <a:lnTo>
                  <a:pt x="225133" y="75105"/>
                </a:lnTo>
                <a:cubicBezTo>
                  <a:pt x="225857" y="73054"/>
                  <a:pt x="226490" y="70943"/>
                  <a:pt x="227033" y="68771"/>
                </a:cubicBezTo>
                <a:cubicBezTo>
                  <a:pt x="227576" y="66599"/>
                  <a:pt x="228149" y="64367"/>
                  <a:pt x="228753" y="62075"/>
                </a:cubicBezTo>
                <a:close/>
                <a:moveTo>
                  <a:pt x="1466803" y="61532"/>
                </a:moveTo>
                <a:lnTo>
                  <a:pt x="1466803" y="84697"/>
                </a:lnTo>
                <a:lnTo>
                  <a:pt x="1504988" y="84697"/>
                </a:lnTo>
                <a:lnTo>
                  <a:pt x="1504988" y="61532"/>
                </a:lnTo>
                <a:close/>
                <a:moveTo>
                  <a:pt x="2897705" y="60808"/>
                </a:moveTo>
                <a:lnTo>
                  <a:pt x="2932271" y="60808"/>
                </a:lnTo>
                <a:lnTo>
                  <a:pt x="2932271" y="131931"/>
                </a:lnTo>
                <a:cubicBezTo>
                  <a:pt x="2933478" y="130966"/>
                  <a:pt x="2935076" y="129579"/>
                  <a:pt x="2937067" y="127769"/>
                </a:cubicBezTo>
                <a:cubicBezTo>
                  <a:pt x="2939058" y="125959"/>
                  <a:pt x="2941048" y="124119"/>
                  <a:pt x="2943039" y="122249"/>
                </a:cubicBezTo>
                <a:cubicBezTo>
                  <a:pt x="2945030" y="120379"/>
                  <a:pt x="2946840" y="118720"/>
                  <a:pt x="2948468" y="117272"/>
                </a:cubicBezTo>
                <a:cubicBezTo>
                  <a:pt x="2950097" y="115824"/>
                  <a:pt x="2951093" y="114920"/>
                  <a:pt x="2951454" y="114558"/>
                </a:cubicBezTo>
                <a:lnTo>
                  <a:pt x="2955074" y="129760"/>
                </a:lnTo>
                <a:lnTo>
                  <a:pt x="2931004" y="149667"/>
                </a:lnTo>
                <a:cubicBezTo>
                  <a:pt x="2929556" y="150873"/>
                  <a:pt x="2928320" y="151989"/>
                  <a:pt x="2927294" y="153015"/>
                </a:cubicBezTo>
                <a:cubicBezTo>
                  <a:pt x="2926269" y="154040"/>
                  <a:pt x="2924912" y="155458"/>
                  <a:pt x="2923222" y="157268"/>
                </a:cubicBezTo>
                <a:lnTo>
                  <a:pt x="2913993" y="147314"/>
                </a:lnTo>
                <a:cubicBezTo>
                  <a:pt x="2916044" y="145022"/>
                  <a:pt x="2917461" y="143122"/>
                  <a:pt x="2918246" y="141613"/>
                </a:cubicBezTo>
                <a:cubicBezTo>
                  <a:pt x="2919030" y="140105"/>
                  <a:pt x="2919422" y="138205"/>
                  <a:pt x="2919422" y="135913"/>
                </a:cubicBezTo>
                <a:lnTo>
                  <a:pt x="2919422" y="74019"/>
                </a:lnTo>
                <a:lnTo>
                  <a:pt x="2897705" y="74019"/>
                </a:lnTo>
                <a:close/>
                <a:moveTo>
                  <a:pt x="1560548" y="59541"/>
                </a:moveTo>
                <a:lnTo>
                  <a:pt x="1572673" y="60265"/>
                </a:lnTo>
                <a:lnTo>
                  <a:pt x="1572673" y="139532"/>
                </a:lnTo>
                <a:cubicBezTo>
                  <a:pt x="1572673" y="143031"/>
                  <a:pt x="1573246" y="145323"/>
                  <a:pt x="1574392" y="146409"/>
                </a:cubicBezTo>
                <a:cubicBezTo>
                  <a:pt x="1575538" y="147495"/>
                  <a:pt x="1577318" y="148038"/>
                  <a:pt x="1579731" y="148038"/>
                </a:cubicBezTo>
                <a:lnTo>
                  <a:pt x="1581903" y="148038"/>
                </a:lnTo>
                <a:cubicBezTo>
                  <a:pt x="1584557" y="148038"/>
                  <a:pt x="1586427" y="147495"/>
                  <a:pt x="1587513" y="146409"/>
                </a:cubicBezTo>
                <a:cubicBezTo>
                  <a:pt x="1588599" y="145323"/>
                  <a:pt x="1589443" y="143152"/>
                  <a:pt x="1590046" y="139894"/>
                </a:cubicBezTo>
                <a:cubicBezTo>
                  <a:pt x="1590529" y="136999"/>
                  <a:pt x="1590861" y="134224"/>
                  <a:pt x="1591042" y="131569"/>
                </a:cubicBezTo>
                <a:cubicBezTo>
                  <a:pt x="1591223" y="128915"/>
                  <a:pt x="1591374" y="126200"/>
                  <a:pt x="1591494" y="123425"/>
                </a:cubicBezTo>
                <a:lnTo>
                  <a:pt x="1601629" y="127588"/>
                </a:lnTo>
                <a:cubicBezTo>
                  <a:pt x="1601388" y="130725"/>
                  <a:pt x="1601146" y="133831"/>
                  <a:pt x="1600905" y="136908"/>
                </a:cubicBezTo>
                <a:cubicBezTo>
                  <a:pt x="1600664" y="139985"/>
                  <a:pt x="1600181" y="143514"/>
                  <a:pt x="1599457" y="147495"/>
                </a:cubicBezTo>
                <a:cubicBezTo>
                  <a:pt x="1598733" y="151477"/>
                  <a:pt x="1597165" y="154583"/>
                  <a:pt x="1594752" y="156815"/>
                </a:cubicBezTo>
                <a:cubicBezTo>
                  <a:pt x="1592339" y="159047"/>
                  <a:pt x="1588478" y="160163"/>
                  <a:pt x="1583169" y="160163"/>
                </a:cubicBezTo>
                <a:lnTo>
                  <a:pt x="1575568" y="160163"/>
                </a:lnTo>
                <a:cubicBezTo>
                  <a:pt x="1570501" y="160163"/>
                  <a:pt x="1566731" y="158746"/>
                  <a:pt x="1564257" y="155910"/>
                </a:cubicBezTo>
                <a:cubicBezTo>
                  <a:pt x="1561784" y="153075"/>
                  <a:pt x="1560548" y="148400"/>
                  <a:pt x="1560548" y="141885"/>
                </a:cubicBezTo>
                <a:close/>
                <a:moveTo>
                  <a:pt x="4468778" y="54474"/>
                </a:moveTo>
                <a:cubicBezTo>
                  <a:pt x="4470587" y="58697"/>
                  <a:pt x="4472518" y="63975"/>
                  <a:pt x="4474568" y="70309"/>
                </a:cubicBezTo>
                <a:cubicBezTo>
                  <a:pt x="4476620" y="76643"/>
                  <a:pt x="4478610" y="83189"/>
                  <a:pt x="4480541" y="89945"/>
                </a:cubicBezTo>
                <a:cubicBezTo>
                  <a:pt x="4482472" y="96701"/>
                  <a:pt x="4484190" y="103307"/>
                  <a:pt x="4485699" y="109762"/>
                </a:cubicBezTo>
                <a:cubicBezTo>
                  <a:pt x="4487207" y="116217"/>
                  <a:pt x="4488262" y="121736"/>
                  <a:pt x="4488866" y="126321"/>
                </a:cubicBezTo>
                <a:lnTo>
                  <a:pt x="4476198" y="131388"/>
                </a:lnTo>
                <a:cubicBezTo>
                  <a:pt x="4475594" y="126562"/>
                  <a:pt x="4474538" y="120831"/>
                  <a:pt x="4473030" y="114196"/>
                </a:cubicBezTo>
                <a:cubicBezTo>
                  <a:pt x="4471522" y="107560"/>
                  <a:pt x="4469803" y="100804"/>
                  <a:pt x="4467872" y="93927"/>
                </a:cubicBezTo>
                <a:cubicBezTo>
                  <a:pt x="4465942" y="87049"/>
                  <a:pt x="4463952" y="80444"/>
                  <a:pt x="4461900" y="74110"/>
                </a:cubicBezTo>
                <a:cubicBezTo>
                  <a:pt x="4459850" y="67776"/>
                  <a:pt x="4457919" y="62437"/>
                  <a:pt x="4456110" y="58093"/>
                </a:cubicBezTo>
                <a:close/>
                <a:moveTo>
                  <a:pt x="4522889" y="53388"/>
                </a:moveTo>
                <a:lnTo>
                  <a:pt x="4537186" y="56284"/>
                </a:lnTo>
                <a:cubicBezTo>
                  <a:pt x="4535980" y="61834"/>
                  <a:pt x="4534381" y="68319"/>
                  <a:pt x="4532390" y="75739"/>
                </a:cubicBezTo>
                <a:cubicBezTo>
                  <a:pt x="4530400" y="83158"/>
                  <a:pt x="4528228" y="90820"/>
                  <a:pt x="4525875" y="98722"/>
                </a:cubicBezTo>
                <a:cubicBezTo>
                  <a:pt x="4523522" y="106625"/>
                  <a:pt x="4521110" y="114437"/>
                  <a:pt x="4518636" y="122159"/>
                </a:cubicBezTo>
                <a:cubicBezTo>
                  <a:pt x="4516163" y="129880"/>
                  <a:pt x="4513780" y="136757"/>
                  <a:pt x="4511488" y="142790"/>
                </a:cubicBezTo>
                <a:lnTo>
                  <a:pt x="4554560" y="142790"/>
                </a:lnTo>
                <a:lnTo>
                  <a:pt x="4554560" y="155639"/>
                </a:lnTo>
                <a:lnTo>
                  <a:pt x="4440546" y="155639"/>
                </a:lnTo>
                <a:lnTo>
                  <a:pt x="4440546" y="142790"/>
                </a:lnTo>
                <a:lnTo>
                  <a:pt x="4497372" y="142790"/>
                </a:lnTo>
                <a:cubicBezTo>
                  <a:pt x="4499544" y="136999"/>
                  <a:pt x="4501896" y="130182"/>
                  <a:pt x="4504430" y="122340"/>
                </a:cubicBezTo>
                <a:cubicBezTo>
                  <a:pt x="4506963" y="114497"/>
                  <a:pt x="4509406" y="106444"/>
                  <a:pt x="4511759" y="98179"/>
                </a:cubicBezTo>
                <a:cubicBezTo>
                  <a:pt x="4514112" y="89915"/>
                  <a:pt x="4516284" y="81831"/>
                  <a:pt x="4518274" y="73929"/>
                </a:cubicBezTo>
                <a:cubicBezTo>
                  <a:pt x="4520265" y="66026"/>
                  <a:pt x="4521803" y="59179"/>
                  <a:pt x="4522889" y="53388"/>
                </a:cubicBezTo>
                <a:close/>
                <a:moveTo>
                  <a:pt x="3546138" y="51940"/>
                </a:moveTo>
                <a:lnTo>
                  <a:pt x="3546138" y="70038"/>
                </a:lnTo>
                <a:lnTo>
                  <a:pt x="3572380" y="70038"/>
                </a:lnTo>
                <a:lnTo>
                  <a:pt x="3572380" y="51940"/>
                </a:lnTo>
                <a:close/>
                <a:moveTo>
                  <a:pt x="3508314" y="51940"/>
                </a:moveTo>
                <a:lnTo>
                  <a:pt x="3508314" y="70038"/>
                </a:lnTo>
                <a:lnTo>
                  <a:pt x="3533651" y="70038"/>
                </a:lnTo>
                <a:lnTo>
                  <a:pt x="3533651" y="51940"/>
                </a:lnTo>
                <a:close/>
                <a:moveTo>
                  <a:pt x="3469767" y="51940"/>
                </a:moveTo>
                <a:lnTo>
                  <a:pt x="3469767" y="70038"/>
                </a:lnTo>
                <a:lnTo>
                  <a:pt x="3496008" y="70038"/>
                </a:lnTo>
                <a:lnTo>
                  <a:pt x="3496008" y="51940"/>
                </a:lnTo>
                <a:close/>
                <a:moveTo>
                  <a:pt x="2967742" y="51578"/>
                </a:moveTo>
                <a:lnTo>
                  <a:pt x="2967742" y="86507"/>
                </a:lnTo>
                <a:lnTo>
                  <a:pt x="3030902" y="86507"/>
                </a:lnTo>
                <a:lnTo>
                  <a:pt x="3030902" y="51578"/>
                </a:lnTo>
                <a:close/>
                <a:moveTo>
                  <a:pt x="1455220" y="50673"/>
                </a:moveTo>
                <a:lnTo>
                  <a:pt x="1516933" y="50673"/>
                </a:lnTo>
                <a:lnTo>
                  <a:pt x="1516933" y="95555"/>
                </a:lnTo>
                <a:lnTo>
                  <a:pt x="1493949" y="95555"/>
                </a:lnTo>
                <a:lnTo>
                  <a:pt x="1493949" y="141342"/>
                </a:lnTo>
                <a:cubicBezTo>
                  <a:pt x="1493949" y="145203"/>
                  <a:pt x="1493647" y="148370"/>
                  <a:pt x="1493044" y="150843"/>
                </a:cubicBezTo>
                <a:cubicBezTo>
                  <a:pt x="1492441" y="153316"/>
                  <a:pt x="1491355" y="155307"/>
                  <a:pt x="1489786" y="156815"/>
                </a:cubicBezTo>
                <a:cubicBezTo>
                  <a:pt x="1488218" y="158323"/>
                  <a:pt x="1486167" y="159439"/>
                  <a:pt x="1483633" y="160163"/>
                </a:cubicBezTo>
                <a:cubicBezTo>
                  <a:pt x="1481099" y="160887"/>
                  <a:pt x="1477902" y="161370"/>
                  <a:pt x="1474041" y="161611"/>
                </a:cubicBezTo>
                <a:lnTo>
                  <a:pt x="1466260" y="162335"/>
                </a:lnTo>
                <a:lnTo>
                  <a:pt x="1462097" y="149486"/>
                </a:lnTo>
                <a:lnTo>
                  <a:pt x="1470965" y="148762"/>
                </a:lnTo>
                <a:cubicBezTo>
                  <a:pt x="1475429" y="148521"/>
                  <a:pt x="1478325" y="147646"/>
                  <a:pt x="1479652" y="146138"/>
                </a:cubicBezTo>
                <a:cubicBezTo>
                  <a:pt x="1480979" y="144630"/>
                  <a:pt x="1481642" y="141764"/>
                  <a:pt x="1481642" y="137541"/>
                </a:cubicBezTo>
                <a:lnTo>
                  <a:pt x="1481642" y="95555"/>
                </a:lnTo>
                <a:lnTo>
                  <a:pt x="1455220" y="95555"/>
                </a:lnTo>
                <a:close/>
                <a:moveTo>
                  <a:pt x="3117952" y="48502"/>
                </a:moveTo>
                <a:cubicBezTo>
                  <a:pt x="3122054" y="48502"/>
                  <a:pt x="3125010" y="49165"/>
                  <a:pt x="3126819" y="50493"/>
                </a:cubicBezTo>
                <a:cubicBezTo>
                  <a:pt x="3128629" y="51820"/>
                  <a:pt x="3129534" y="54957"/>
                  <a:pt x="3129534" y="59903"/>
                </a:cubicBezTo>
                <a:cubicBezTo>
                  <a:pt x="3129534" y="64850"/>
                  <a:pt x="3128629" y="67987"/>
                  <a:pt x="3126819" y="69314"/>
                </a:cubicBezTo>
                <a:cubicBezTo>
                  <a:pt x="3125010" y="70641"/>
                  <a:pt x="3122054" y="71305"/>
                  <a:pt x="3117952" y="71305"/>
                </a:cubicBezTo>
                <a:cubicBezTo>
                  <a:pt x="3113729" y="71305"/>
                  <a:pt x="3110743" y="70641"/>
                  <a:pt x="3108993" y="69314"/>
                </a:cubicBezTo>
                <a:cubicBezTo>
                  <a:pt x="3107244" y="67987"/>
                  <a:pt x="3106369" y="64850"/>
                  <a:pt x="3106369" y="59903"/>
                </a:cubicBezTo>
                <a:cubicBezTo>
                  <a:pt x="3106369" y="54957"/>
                  <a:pt x="3107244" y="51820"/>
                  <a:pt x="3108993" y="50493"/>
                </a:cubicBezTo>
                <a:cubicBezTo>
                  <a:pt x="3110743" y="49165"/>
                  <a:pt x="3113729" y="48502"/>
                  <a:pt x="3117952" y="48502"/>
                </a:cubicBezTo>
                <a:close/>
                <a:moveTo>
                  <a:pt x="388915" y="47778"/>
                </a:moveTo>
                <a:cubicBezTo>
                  <a:pt x="387588" y="56223"/>
                  <a:pt x="386141" y="64337"/>
                  <a:pt x="384572" y="72119"/>
                </a:cubicBezTo>
                <a:cubicBezTo>
                  <a:pt x="383004" y="79901"/>
                  <a:pt x="381194" y="87773"/>
                  <a:pt x="379143" y="95736"/>
                </a:cubicBezTo>
                <a:cubicBezTo>
                  <a:pt x="381556" y="97305"/>
                  <a:pt x="384210" y="99175"/>
                  <a:pt x="387106" y="101346"/>
                </a:cubicBezTo>
                <a:cubicBezTo>
                  <a:pt x="390001" y="103518"/>
                  <a:pt x="393078" y="105931"/>
                  <a:pt x="396335" y="108585"/>
                </a:cubicBezTo>
                <a:cubicBezTo>
                  <a:pt x="399955" y="100985"/>
                  <a:pt x="402911" y="92358"/>
                  <a:pt x="405203" y="82706"/>
                </a:cubicBezTo>
                <a:cubicBezTo>
                  <a:pt x="407496" y="73054"/>
                  <a:pt x="409486" y="61411"/>
                  <a:pt x="411175" y="47778"/>
                </a:cubicBezTo>
                <a:close/>
                <a:moveTo>
                  <a:pt x="1659903" y="46692"/>
                </a:moveTo>
                <a:lnTo>
                  <a:pt x="1659903" y="61170"/>
                </a:lnTo>
                <a:lnTo>
                  <a:pt x="1741341" y="61170"/>
                </a:lnTo>
                <a:lnTo>
                  <a:pt x="1741341" y="46692"/>
                </a:lnTo>
                <a:close/>
                <a:moveTo>
                  <a:pt x="3729828" y="45063"/>
                </a:moveTo>
                <a:lnTo>
                  <a:pt x="3744125" y="45606"/>
                </a:lnTo>
                <a:lnTo>
                  <a:pt x="3744125" y="70762"/>
                </a:lnTo>
                <a:lnTo>
                  <a:pt x="3782673" y="70762"/>
                </a:lnTo>
                <a:lnTo>
                  <a:pt x="3782673" y="83973"/>
                </a:lnTo>
                <a:lnTo>
                  <a:pt x="3744125" y="83973"/>
                </a:lnTo>
                <a:lnTo>
                  <a:pt x="3744125" y="137903"/>
                </a:lnTo>
                <a:cubicBezTo>
                  <a:pt x="3744125" y="142488"/>
                  <a:pt x="3743672" y="146319"/>
                  <a:pt x="3742768" y="149395"/>
                </a:cubicBezTo>
                <a:cubicBezTo>
                  <a:pt x="3741863" y="152472"/>
                  <a:pt x="3740264" y="154975"/>
                  <a:pt x="3737972" y="156906"/>
                </a:cubicBezTo>
                <a:cubicBezTo>
                  <a:pt x="3735680" y="158836"/>
                  <a:pt x="3732543" y="160254"/>
                  <a:pt x="3728561" y="161159"/>
                </a:cubicBezTo>
                <a:cubicBezTo>
                  <a:pt x="3724580" y="162064"/>
                  <a:pt x="3719452" y="162697"/>
                  <a:pt x="3713178" y="163059"/>
                </a:cubicBezTo>
                <a:lnTo>
                  <a:pt x="3700872" y="163602"/>
                </a:lnTo>
                <a:lnTo>
                  <a:pt x="3695805" y="149124"/>
                </a:lnTo>
                <a:lnTo>
                  <a:pt x="3711912" y="148400"/>
                </a:lnTo>
                <a:cubicBezTo>
                  <a:pt x="3716014" y="148279"/>
                  <a:pt x="3719241" y="147948"/>
                  <a:pt x="3721594" y="147405"/>
                </a:cubicBezTo>
                <a:cubicBezTo>
                  <a:pt x="3723946" y="146862"/>
                  <a:pt x="3725726" y="146047"/>
                  <a:pt x="3726932" y="144961"/>
                </a:cubicBezTo>
                <a:cubicBezTo>
                  <a:pt x="3728139" y="143876"/>
                  <a:pt x="3728923" y="142398"/>
                  <a:pt x="3729285" y="140528"/>
                </a:cubicBezTo>
                <a:cubicBezTo>
                  <a:pt x="3729647" y="138658"/>
                  <a:pt x="3729828" y="136214"/>
                  <a:pt x="3729828" y="133198"/>
                </a:cubicBezTo>
                <a:lnTo>
                  <a:pt x="3729828" y="83973"/>
                </a:lnTo>
                <a:lnTo>
                  <a:pt x="3623777" y="83973"/>
                </a:lnTo>
                <a:lnTo>
                  <a:pt x="3623777" y="70762"/>
                </a:lnTo>
                <a:lnTo>
                  <a:pt x="3729828" y="70762"/>
                </a:lnTo>
                <a:close/>
                <a:moveTo>
                  <a:pt x="640109" y="45063"/>
                </a:moveTo>
                <a:lnTo>
                  <a:pt x="640109" y="59360"/>
                </a:lnTo>
                <a:lnTo>
                  <a:pt x="666169" y="59360"/>
                </a:lnTo>
                <a:lnTo>
                  <a:pt x="666169" y="45063"/>
                </a:lnTo>
                <a:close/>
                <a:moveTo>
                  <a:pt x="603190" y="45063"/>
                </a:moveTo>
                <a:lnTo>
                  <a:pt x="603190" y="59360"/>
                </a:lnTo>
                <a:lnTo>
                  <a:pt x="627983" y="59360"/>
                </a:lnTo>
                <a:lnTo>
                  <a:pt x="627983" y="45063"/>
                </a:lnTo>
                <a:close/>
                <a:moveTo>
                  <a:pt x="3884562" y="38729"/>
                </a:moveTo>
                <a:lnTo>
                  <a:pt x="3884562" y="70219"/>
                </a:lnTo>
                <a:lnTo>
                  <a:pt x="3884562" y="79268"/>
                </a:lnTo>
                <a:lnTo>
                  <a:pt x="3943016" y="79268"/>
                </a:lnTo>
                <a:lnTo>
                  <a:pt x="3943016" y="38729"/>
                </a:lnTo>
                <a:close/>
                <a:moveTo>
                  <a:pt x="790680" y="35472"/>
                </a:moveTo>
                <a:lnTo>
                  <a:pt x="805158" y="36014"/>
                </a:lnTo>
                <a:cubicBezTo>
                  <a:pt x="805158" y="37342"/>
                  <a:pt x="805128" y="39694"/>
                  <a:pt x="805067" y="43073"/>
                </a:cubicBezTo>
                <a:cubicBezTo>
                  <a:pt x="805007" y="46451"/>
                  <a:pt x="804917" y="50040"/>
                  <a:pt x="804796" y="53841"/>
                </a:cubicBezTo>
                <a:cubicBezTo>
                  <a:pt x="804675" y="57641"/>
                  <a:pt x="804585" y="61230"/>
                  <a:pt x="804524" y="64609"/>
                </a:cubicBezTo>
                <a:cubicBezTo>
                  <a:pt x="804464" y="67987"/>
                  <a:pt x="804374" y="70400"/>
                  <a:pt x="804253" y="71848"/>
                </a:cubicBezTo>
                <a:cubicBezTo>
                  <a:pt x="804012" y="76070"/>
                  <a:pt x="803650" y="80112"/>
                  <a:pt x="803167" y="83973"/>
                </a:cubicBezTo>
                <a:cubicBezTo>
                  <a:pt x="802685" y="87834"/>
                  <a:pt x="801961" y="91574"/>
                  <a:pt x="800995" y="95193"/>
                </a:cubicBezTo>
                <a:lnTo>
                  <a:pt x="810949" y="95555"/>
                </a:lnTo>
                <a:lnTo>
                  <a:pt x="810949" y="133017"/>
                </a:lnTo>
                <a:cubicBezTo>
                  <a:pt x="810949" y="135792"/>
                  <a:pt x="811160" y="138024"/>
                  <a:pt x="811583" y="139713"/>
                </a:cubicBezTo>
                <a:cubicBezTo>
                  <a:pt x="812005" y="141402"/>
                  <a:pt x="812699" y="142729"/>
                  <a:pt x="813664" y="143695"/>
                </a:cubicBezTo>
                <a:cubicBezTo>
                  <a:pt x="814629" y="144660"/>
                  <a:pt x="815956" y="145384"/>
                  <a:pt x="817645" y="145866"/>
                </a:cubicBezTo>
                <a:cubicBezTo>
                  <a:pt x="819334" y="146349"/>
                  <a:pt x="821446" y="146651"/>
                  <a:pt x="823979" y="146771"/>
                </a:cubicBezTo>
                <a:cubicBezTo>
                  <a:pt x="830856" y="147374"/>
                  <a:pt x="837733" y="147374"/>
                  <a:pt x="844610" y="146771"/>
                </a:cubicBezTo>
                <a:cubicBezTo>
                  <a:pt x="850040" y="146289"/>
                  <a:pt x="853840" y="145474"/>
                  <a:pt x="856012" y="144328"/>
                </a:cubicBezTo>
                <a:cubicBezTo>
                  <a:pt x="858184" y="143182"/>
                  <a:pt x="859571" y="141040"/>
                  <a:pt x="860174" y="137903"/>
                </a:cubicBezTo>
                <a:cubicBezTo>
                  <a:pt x="860778" y="134767"/>
                  <a:pt x="861200" y="131841"/>
                  <a:pt x="861441" y="129126"/>
                </a:cubicBezTo>
                <a:cubicBezTo>
                  <a:pt x="861682" y="126412"/>
                  <a:pt x="861863" y="123425"/>
                  <a:pt x="861984" y="120168"/>
                </a:cubicBezTo>
                <a:lnTo>
                  <a:pt x="875195" y="125054"/>
                </a:lnTo>
                <a:cubicBezTo>
                  <a:pt x="875075" y="129277"/>
                  <a:pt x="874803" y="133047"/>
                  <a:pt x="874381" y="136365"/>
                </a:cubicBezTo>
                <a:cubicBezTo>
                  <a:pt x="873959" y="139683"/>
                  <a:pt x="873265" y="143333"/>
                  <a:pt x="872300" y="147314"/>
                </a:cubicBezTo>
                <a:cubicBezTo>
                  <a:pt x="871817" y="149245"/>
                  <a:pt x="871063" y="150964"/>
                  <a:pt x="870037" y="152472"/>
                </a:cubicBezTo>
                <a:cubicBezTo>
                  <a:pt x="869012" y="153980"/>
                  <a:pt x="867534" y="155247"/>
                  <a:pt x="865604" y="156272"/>
                </a:cubicBezTo>
                <a:cubicBezTo>
                  <a:pt x="863673" y="157298"/>
                  <a:pt x="861230" y="158142"/>
                  <a:pt x="858274" y="158806"/>
                </a:cubicBezTo>
                <a:cubicBezTo>
                  <a:pt x="855318" y="159470"/>
                  <a:pt x="851668" y="159922"/>
                  <a:pt x="847325" y="160163"/>
                </a:cubicBezTo>
                <a:cubicBezTo>
                  <a:pt x="838035" y="160767"/>
                  <a:pt x="828805" y="160767"/>
                  <a:pt x="819636" y="160163"/>
                </a:cubicBezTo>
                <a:cubicBezTo>
                  <a:pt x="815654" y="159922"/>
                  <a:pt x="812216" y="159409"/>
                  <a:pt x="809320" y="158625"/>
                </a:cubicBezTo>
                <a:cubicBezTo>
                  <a:pt x="806425" y="157841"/>
                  <a:pt x="804072" y="156574"/>
                  <a:pt x="802262" y="154825"/>
                </a:cubicBezTo>
                <a:cubicBezTo>
                  <a:pt x="800453" y="153075"/>
                  <a:pt x="799125" y="150783"/>
                  <a:pt x="798281" y="147948"/>
                </a:cubicBezTo>
                <a:cubicBezTo>
                  <a:pt x="797436" y="145112"/>
                  <a:pt x="797014" y="141523"/>
                  <a:pt x="797014" y="137180"/>
                </a:cubicBezTo>
                <a:lnTo>
                  <a:pt x="797014" y="106414"/>
                </a:lnTo>
                <a:cubicBezTo>
                  <a:pt x="794360" y="112446"/>
                  <a:pt x="790891" y="118147"/>
                  <a:pt x="786608" y="123516"/>
                </a:cubicBezTo>
                <a:cubicBezTo>
                  <a:pt x="782325" y="128885"/>
                  <a:pt x="777167" y="134043"/>
                  <a:pt x="771135" y="138989"/>
                </a:cubicBezTo>
                <a:cubicBezTo>
                  <a:pt x="765102" y="143936"/>
                  <a:pt x="758104" y="148732"/>
                  <a:pt x="750142" y="153377"/>
                </a:cubicBezTo>
                <a:cubicBezTo>
                  <a:pt x="742179" y="158022"/>
                  <a:pt x="733190" y="162576"/>
                  <a:pt x="723176" y="167040"/>
                </a:cubicBezTo>
                <a:lnTo>
                  <a:pt x="715937" y="153648"/>
                </a:lnTo>
                <a:cubicBezTo>
                  <a:pt x="730295" y="147616"/>
                  <a:pt x="742179" y="141734"/>
                  <a:pt x="751589" y="136003"/>
                </a:cubicBezTo>
                <a:cubicBezTo>
                  <a:pt x="761000" y="130272"/>
                  <a:pt x="768510" y="124210"/>
                  <a:pt x="774121" y="117815"/>
                </a:cubicBezTo>
                <a:cubicBezTo>
                  <a:pt x="779731" y="111421"/>
                  <a:pt x="783682" y="104423"/>
                  <a:pt x="785975" y="96822"/>
                </a:cubicBezTo>
                <a:cubicBezTo>
                  <a:pt x="788267" y="89221"/>
                  <a:pt x="789534" y="80595"/>
                  <a:pt x="789775" y="70943"/>
                </a:cubicBezTo>
                <a:cubicBezTo>
                  <a:pt x="789896" y="69495"/>
                  <a:pt x="789986" y="67112"/>
                  <a:pt x="790047" y="63794"/>
                </a:cubicBezTo>
                <a:cubicBezTo>
                  <a:pt x="790107" y="60476"/>
                  <a:pt x="790197" y="56977"/>
                  <a:pt x="790318" y="53298"/>
                </a:cubicBezTo>
                <a:cubicBezTo>
                  <a:pt x="790439" y="49618"/>
                  <a:pt x="790529" y="46089"/>
                  <a:pt x="790589" y="42711"/>
                </a:cubicBezTo>
                <a:cubicBezTo>
                  <a:pt x="790650" y="39332"/>
                  <a:pt x="790680" y="36919"/>
                  <a:pt x="790680" y="35472"/>
                </a:cubicBezTo>
                <a:close/>
                <a:moveTo>
                  <a:pt x="4237444" y="33662"/>
                </a:moveTo>
                <a:cubicBezTo>
                  <a:pt x="4233100" y="33662"/>
                  <a:pt x="4229300" y="34416"/>
                  <a:pt x="4226042" y="35924"/>
                </a:cubicBezTo>
                <a:cubicBezTo>
                  <a:pt x="4222785" y="37432"/>
                  <a:pt x="4220100" y="40117"/>
                  <a:pt x="4217989" y="43977"/>
                </a:cubicBezTo>
                <a:cubicBezTo>
                  <a:pt x="4215878" y="47838"/>
                  <a:pt x="4214309" y="53056"/>
                  <a:pt x="4213284" y="59632"/>
                </a:cubicBezTo>
                <a:cubicBezTo>
                  <a:pt x="4212258" y="66207"/>
                  <a:pt x="4211746" y="74502"/>
                  <a:pt x="4211746" y="84516"/>
                </a:cubicBezTo>
                <a:cubicBezTo>
                  <a:pt x="4211746" y="94650"/>
                  <a:pt x="4212258" y="103005"/>
                  <a:pt x="4213284" y="109581"/>
                </a:cubicBezTo>
                <a:cubicBezTo>
                  <a:pt x="4214309" y="116156"/>
                  <a:pt x="4215878" y="121374"/>
                  <a:pt x="4217989" y="125235"/>
                </a:cubicBezTo>
                <a:cubicBezTo>
                  <a:pt x="4220100" y="129096"/>
                  <a:pt x="4222785" y="131780"/>
                  <a:pt x="4226042" y="133289"/>
                </a:cubicBezTo>
                <a:cubicBezTo>
                  <a:pt x="4229300" y="134797"/>
                  <a:pt x="4233100" y="135551"/>
                  <a:pt x="4237444" y="135551"/>
                </a:cubicBezTo>
                <a:cubicBezTo>
                  <a:pt x="4241908" y="135551"/>
                  <a:pt x="4245768" y="134797"/>
                  <a:pt x="4249026" y="133289"/>
                </a:cubicBezTo>
                <a:cubicBezTo>
                  <a:pt x="4252284" y="131780"/>
                  <a:pt x="4254998" y="129096"/>
                  <a:pt x="4257170" y="125235"/>
                </a:cubicBezTo>
                <a:cubicBezTo>
                  <a:pt x="4259342" y="121374"/>
                  <a:pt x="4260940" y="116156"/>
                  <a:pt x="4261966" y="109581"/>
                </a:cubicBezTo>
                <a:cubicBezTo>
                  <a:pt x="4262992" y="103005"/>
                  <a:pt x="4263504" y="94650"/>
                  <a:pt x="4263504" y="84516"/>
                </a:cubicBezTo>
                <a:cubicBezTo>
                  <a:pt x="4263504" y="74502"/>
                  <a:pt x="4262992" y="66207"/>
                  <a:pt x="4261966" y="59632"/>
                </a:cubicBezTo>
                <a:cubicBezTo>
                  <a:pt x="4260940" y="53056"/>
                  <a:pt x="4259342" y="47838"/>
                  <a:pt x="4257170" y="43977"/>
                </a:cubicBezTo>
                <a:cubicBezTo>
                  <a:pt x="4254998" y="40117"/>
                  <a:pt x="4252284" y="37432"/>
                  <a:pt x="4249026" y="35924"/>
                </a:cubicBezTo>
                <a:cubicBezTo>
                  <a:pt x="4245768" y="34416"/>
                  <a:pt x="4241908" y="33662"/>
                  <a:pt x="4237444" y="33662"/>
                </a:cubicBezTo>
                <a:close/>
                <a:moveTo>
                  <a:pt x="4132669" y="33662"/>
                </a:moveTo>
                <a:cubicBezTo>
                  <a:pt x="4128326" y="33662"/>
                  <a:pt x="4124525" y="34416"/>
                  <a:pt x="4121268" y="35924"/>
                </a:cubicBezTo>
                <a:cubicBezTo>
                  <a:pt x="4118010" y="37432"/>
                  <a:pt x="4115326" y="40117"/>
                  <a:pt x="4113214" y="43977"/>
                </a:cubicBezTo>
                <a:cubicBezTo>
                  <a:pt x="4111103" y="47838"/>
                  <a:pt x="4109534" y="53056"/>
                  <a:pt x="4108509" y="59632"/>
                </a:cubicBezTo>
                <a:cubicBezTo>
                  <a:pt x="4107483" y="66207"/>
                  <a:pt x="4106970" y="74502"/>
                  <a:pt x="4106970" y="84516"/>
                </a:cubicBezTo>
                <a:cubicBezTo>
                  <a:pt x="4106970" y="94650"/>
                  <a:pt x="4107483" y="103005"/>
                  <a:pt x="4108509" y="109581"/>
                </a:cubicBezTo>
                <a:cubicBezTo>
                  <a:pt x="4109534" y="116156"/>
                  <a:pt x="4111103" y="121374"/>
                  <a:pt x="4113214" y="125235"/>
                </a:cubicBezTo>
                <a:cubicBezTo>
                  <a:pt x="4115326" y="129096"/>
                  <a:pt x="4118010" y="131780"/>
                  <a:pt x="4121268" y="133289"/>
                </a:cubicBezTo>
                <a:cubicBezTo>
                  <a:pt x="4124525" y="134797"/>
                  <a:pt x="4128326" y="135551"/>
                  <a:pt x="4132669" y="135551"/>
                </a:cubicBezTo>
                <a:cubicBezTo>
                  <a:pt x="4137133" y="135551"/>
                  <a:pt x="4140994" y="134797"/>
                  <a:pt x="4144251" y="133289"/>
                </a:cubicBezTo>
                <a:cubicBezTo>
                  <a:pt x="4147509" y="131780"/>
                  <a:pt x="4150223" y="129096"/>
                  <a:pt x="4152395" y="125235"/>
                </a:cubicBezTo>
                <a:cubicBezTo>
                  <a:pt x="4154567" y="121374"/>
                  <a:pt x="4156166" y="116156"/>
                  <a:pt x="4157191" y="109581"/>
                </a:cubicBezTo>
                <a:cubicBezTo>
                  <a:pt x="4158216" y="103005"/>
                  <a:pt x="4158729" y="94650"/>
                  <a:pt x="4158729" y="84516"/>
                </a:cubicBezTo>
                <a:cubicBezTo>
                  <a:pt x="4158729" y="74502"/>
                  <a:pt x="4158216" y="66207"/>
                  <a:pt x="4157191" y="59632"/>
                </a:cubicBezTo>
                <a:cubicBezTo>
                  <a:pt x="4156166" y="53056"/>
                  <a:pt x="4154567" y="47838"/>
                  <a:pt x="4152395" y="43977"/>
                </a:cubicBezTo>
                <a:cubicBezTo>
                  <a:pt x="4150223" y="40117"/>
                  <a:pt x="4147509" y="37432"/>
                  <a:pt x="4144251" y="35924"/>
                </a:cubicBezTo>
                <a:cubicBezTo>
                  <a:pt x="4140994" y="34416"/>
                  <a:pt x="4137133" y="33662"/>
                  <a:pt x="4132669" y="33662"/>
                </a:cubicBezTo>
                <a:close/>
                <a:moveTo>
                  <a:pt x="3508314" y="22984"/>
                </a:moveTo>
                <a:lnTo>
                  <a:pt x="3508314" y="40901"/>
                </a:lnTo>
                <a:lnTo>
                  <a:pt x="3533651" y="40901"/>
                </a:lnTo>
                <a:lnTo>
                  <a:pt x="3533651" y="22984"/>
                </a:lnTo>
                <a:close/>
                <a:moveTo>
                  <a:pt x="249746" y="22803"/>
                </a:moveTo>
                <a:cubicBezTo>
                  <a:pt x="242869" y="23286"/>
                  <a:pt x="236173" y="23678"/>
                  <a:pt x="229657" y="23980"/>
                </a:cubicBezTo>
                <a:cubicBezTo>
                  <a:pt x="223142" y="24281"/>
                  <a:pt x="216869" y="24553"/>
                  <a:pt x="210836" y="24794"/>
                </a:cubicBezTo>
                <a:cubicBezTo>
                  <a:pt x="211801" y="25880"/>
                  <a:pt x="212857" y="27117"/>
                  <a:pt x="214003" y="28504"/>
                </a:cubicBezTo>
                <a:cubicBezTo>
                  <a:pt x="215149" y="29892"/>
                  <a:pt x="216265" y="31369"/>
                  <a:pt x="217351" y="32938"/>
                </a:cubicBezTo>
                <a:cubicBezTo>
                  <a:pt x="218437" y="34506"/>
                  <a:pt x="219463" y="35984"/>
                  <a:pt x="220428" y="37372"/>
                </a:cubicBezTo>
                <a:cubicBezTo>
                  <a:pt x="221393" y="38759"/>
                  <a:pt x="222237" y="39996"/>
                  <a:pt x="222961" y="41082"/>
                </a:cubicBezTo>
                <a:lnTo>
                  <a:pt x="215541" y="45968"/>
                </a:lnTo>
                <a:lnTo>
                  <a:pt x="254994" y="45968"/>
                </a:lnTo>
                <a:cubicBezTo>
                  <a:pt x="254270" y="44400"/>
                  <a:pt x="253395" y="42711"/>
                  <a:pt x="252370" y="40901"/>
                </a:cubicBezTo>
                <a:cubicBezTo>
                  <a:pt x="251344" y="39091"/>
                  <a:pt x="250258" y="37342"/>
                  <a:pt x="249112" y="35653"/>
                </a:cubicBezTo>
                <a:cubicBezTo>
                  <a:pt x="247966" y="33963"/>
                  <a:pt x="246850" y="32365"/>
                  <a:pt x="245764" y="30857"/>
                </a:cubicBezTo>
                <a:cubicBezTo>
                  <a:pt x="244678" y="29349"/>
                  <a:pt x="243713" y="28052"/>
                  <a:pt x="242869" y="26966"/>
                </a:cubicBezTo>
                <a:close/>
                <a:moveTo>
                  <a:pt x="4335770" y="21717"/>
                </a:moveTo>
                <a:lnTo>
                  <a:pt x="4346448" y="21717"/>
                </a:lnTo>
                <a:lnTo>
                  <a:pt x="4346448" y="147314"/>
                </a:lnTo>
                <a:lnTo>
                  <a:pt x="4330160" y="147314"/>
                </a:lnTo>
                <a:lnTo>
                  <a:pt x="4330160" y="36557"/>
                </a:lnTo>
                <a:lnTo>
                  <a:pt x="4299032" y="42530"/>
                </a:lnTo>
                <a:lnTo>
                  <a:pt x="4299032" y="29318"/>
                </a:lnTo>
                <a:close/>
                <a:moveTo>
                  <a:pt x="4030970" y="21717"/>
                </a:moveTo>
                <a:lnTo>
                  <a:pt x="4041648" y="21717"/>
                </a:lnTo>
                <a:lnTo>
                  <a:pt x="4041648" y="147314"/>
                </a:lnTo>
                <a:lnTo>
                  <a:pt x="4025360" y="147314"/>
                </a:lnTo>
                <a:lnTo>
                  <a:pt x="4025360" y="36557"/>
                </a:lnTo>
                <a:lnTo>
                  <a:pt x="3994232" y="42530"/>
                </a:lnTo>
                <a:lnTo>
                  <a:pt x="3994232" y="29318"/>
                </a:lnTo>
                <a:close/>
                <a:moveTo>
                  <a:pt x="1659903" y="21175"/>
                </a:moveTo>
                <a:lnTo>
                  <a:pt x="1659903" y="35472"/>
                </a:lnTo>
                <a:lnTo>
                  <a:pt x="1741341" y="35472"/>
                </a:lnTo>
                <a:lnTo>
                  <a:pt x="1741341" y="21175"/>
                </a:lnTo>
                <a:close/>
                <a:moveTo>
                  <a:pt x="640109" y="20632"/>
                </a:moveTo>
                <a:lnTo>
                  <a:pt x="640109" y="34929"/>
                </a:lnTo>
                <a:lnTo>
                  <a:pt x="666169" y="34929"/>
                </a:lnTo>
                <a:lnTo>
                  <a:pt x="666169" y="20632"/>
                </a:lnTo>
                <a:close/>
                <a:moveTo>
                  <a:pt x="603190" y="20632"/>
                </a:moveTo>
                <a:lnTo>
                  <a:pt x="603190" y="34929"/>
                </a:lnTo>
                <a:lnTo>
                  <a:pt x="627983" y="34929"/>
                </a:lnTo>
                <a:lnTo>
                  <a:pt x="627983" y="20632"/>
                </a:lnTo>
                <a:close/>
                <a:moveTo>
                  <a:pt x="4237444" y="19908"/>
                </a:moveTo>
                <a:cubicBezTo>
                  <a:pt x="4243718" y="19908"/>
                  <a:pt x="4249478" y="20843"/>
                  <a:pt x="4254727" y="22713"/>
                </a:cubicBezTo>
                <a:cubicBezTo>
                  <a:pt x="4259976" y="24583"/>
                  <a:pt x="4264470" y="27961"/>
                  <a:pt x="4268210" y="32847"/>
                </a:cubicBezTo>
                <a:cubicBezTo>
                  <a:pt x="4271950" y="37734"/>
                  <a:pt x="4274846" y="44339"/>
                  <a:pt x="4276896" y="52664"/>
                </a:cubicBezTo>
                <a:cubicBezTo>
                  <a:pt x="4278948" y="60989"/>
                  <a:pt x="4279973" y="71606"/>
                  <a:pt x="4279973" y="84516"/>
                </a:cubicBezTo>
                <a:cubicBezTo>
                  <a:pt x="4279973" y="97425"/>
                  <a:pt x="4278948" y="108073"/>
                  <a:pt x="4276896" y="116458"/>
                </a:cubicBezTo>
                <a:cubicBezTo>
                  <a:pt x="4274846" y="124843"/>
                  <a:pt x="4271950" y="131449"/>
                  <a:pt x="4268210" y="136275"/>
                </a:cubicBezTo>
                <a:cubicBezTo>
                  <a:pt x="4264470" y="141101"/>
                  <a:pt x="4259976" y="144449"/>
                  <a:pt x="4254727" y="146319"/>
                </a:cubicBezTo>
                <a:cubicBezTo>
                  <a:pt x="4249478" y="148189"/>
                  <a:pt x="4243718" y="149124"/>
                  <a:pt x="4237444" y="149124"/>
                </a:cubicBezTo>
                <a:cubicBezTo>
                  <a:pt x="4231170" y="149124"/>
                  <a:pt x="4225439" y="148189"/>
                  <a:pt x="4220252" y="146319"/>
                </a:cubicBezTo>
                <a:cubicBezTo>
                  <a:pt x="4215063" y="144449"/>
                  <a:pt x="4210600" y="141101"/>
                  <a:pt x="4206859" y="136275"/>
                </a:cubicBezTo>
                <a:cubicBezTo>
                  <a:pt x="4203119" y="131449"/>
                  <a:pt x="4200223" y="124843"/>
                  <a:pt x="4198172" y="116458"/>
                </a:cubicBezTo>
                <a:cubicBezTo>
                  <a:pt x="4196121" y="108073"/>
                  <a:pt x="4195096" y="97425"/>
                  <a:pt x="4195096" y="84516"/>
                </a:cubicBezTo>
                <a:cubicBezTo>
                  <a:pt x="4195096" y="71606"/>
                  <a:pt x="4196121" y="60989"/>
                  <a:pt x="4198172" y="52664"/>
                </a:cubicBezTo>
                <a:cubicBezTo>
                  <a:pt x="4200223" y="44339"/>
                  <a:pt x="4203119" y="37734"/>
                  <a:pt x="4206859" y="32847"/>
                </a:cubicBezTo>
                <a:cubicBezTo>
                  <a:pt x="4210600" y="27961"/>
                  <a:pt x="4215063" y="24583"/>
                  <a:pt x="4220252" y="22713"/>
                </a:cubicBezTo>
                <a:cubicBezTo>
                  <a:pt x="4225439" y="20843"/>
                  <a:pt x="4231170" y="19908"/>
                  <a:pt x="4237444" y="19908"/>
                </a:cubicBezTo>
                <a:close/>
                <a:moveTo>
                  <a:pt x="4132669" y="19908"/>
                </a:moveTo>
                <a:cubicBezTo>
                  <a:pt x="4138942" y="19908"/>
                  <a:pt x="4144704" y="20843"/>
                  <a:pt x="4149952" y="22713"/>
                </a:cubicBezTo>
                <a:cubicBezTo>
                  <a:pt x="4155200" y="24583"/>
                  <a:pt x="4159694" y="27961"/>
                  <a:pt x="4163435" y="32847"/>
                </a:cubicBezTo>
                <a:cubicBezTo>
                  <a:pt x="4167174" y="37734"/>
                  <a:pt x="4170070" y="44339"/>
                  <a:pt x="4172122" y="52664"/>
                </a:cubicBezTo>
                <a:cubicBezTo>
                  <a:pt x="4174172" y="60989"/>
                  <a:pt x="4175198" y="71606"/>
                  <a:pt x="4175198" y="84516"/>
                </a:cubicBezTo>
                <a:cubicBezTo>
                  <a:pt x="4175198" y="97425"/>
                  <a:pt x="4174172" y="108073"/>
                  <a:pt x="4172122" y="116458"/>
                </a:cubicBezTo>
                <a:cubicBezTo>
                  <a:pt x="4170070" y="124843"/>
                  <a:pt x="4167174" y="131449"/>
                  <a:pt x="4163435" y="136275"/>
                </a:cubicBezTo>
                <a:cubicBezTo>
                  <a:pt x="4159694" y="141101"/>
                  <a:pt x="4155200" y="144449"/>
                  <a:pt x="4149952" y="146319"/>
                </a:cubicBezTo>
                <a:cubicBezTo>
                  <a:pt x="4144704" y="148189"/>
                  <a:pt x="4138942" y="149124"/>
                  <a:pt x="4132669" y="149124"/>
                </a:cubicBezTo>
                <a:cubicBezTo>
                  <a:pt x="4126395" y="149124"/>
                  <a:pt x="4120664" y="148189"/>
                  <a:pt x="4115476" y="146319"/>
                </a:cubicBezTo>
                <a:cubicBezTo>
                  <a:pt x="4110288" y="144449"/>
                  <a:pt x="4105824" y="141101"/>
                  <a:pt x="4102084" y="136275"/>
                </a:cubicBezTo>
                <a:cubicBezTo>
                  <a:pt x="4098344" y="131449"/>
                  <a:pt x="4095448" y="124843"/>
                  <a:pt x="4093397" y="116458"/>
                </a:cubicBezTo>
                <a:cubicBezTo>
                  <a:pt x="4091346" y="108073"/>
                  <a:pt x="4090320" y="97425"/>
                  <a:pt x="4090320" y="84516"/>
                </a:cubicBezTo>
                <a:cubicBezTo>
                  <a:pt x="4090320" y="71606"/>
                  <a:pt x="4091346" y="60989"/>
                  <a:pt x="4093397" y="52664"/>
                </a:cubicBezTo>
                <a:cubicBezTo>
                  <a:pt x="4095448" y="44339"/>
                  <a:pt x="4098344" y="37734"/>
                  <a:pt x="4102084" y="32847"/>
                </a:cubicBezTo>
                <a:cubicBezTo>
                  <a:pt x="4105824" y="27961"/>
                  <a:pt x="4110288" y="24583"/>
                  <a:pt x="4115476" y="22713"/>
                </a:cubicBezTo>
                <a:cubicBezTo>
                  <a:pt x="4120664" y="20843"/>
                  <a:pt x="4126395" y="19908"/>
                  <a:pt x="4132669" y="19908"/>
                </a:cubicBezTo>
                <a:close/>
                <a:moveTo>
                  <a:pt x="2717882" y="14659"/>
                </a:moveTo>
                <a:lnTo>
                  <a:pt x="2730370" y="15021"/>
                </a:lnTo>
                <a:lnTo>
                  <a:pt x="2730370" y="123244"/>
                </a:lnTo>
                <a:lnTo>
                  <a:pt x="2717882" y="123244"/>
                </a:lnTo>
                <a:close/>
                <a:moveTo>
                  <a:pt x="431264" y="14117"/>
                </a:moveTo>
                <a:lnTo>
                  <a:pt x="509264" y="14117"/>
                </a:lnTo>
                <a:lnTo>
                  <a:pt x="509264" y="27509"/>
                </a:lnTo>
                <a:cubicBezTo>
                  <a:pt x="503955" y="33541"/>
                  <a:pt x="498647" y="39242"/>
                  <a:pt x="493338" y="44611"/>
                </a:cubicBezTo>
                <a:cubicBezTo>
                  <a:pt x="488029" y="49980"/>
                  <a:pt x="482299" y="55077"/>
                  <a:pt x="476145" y="59903"/>
                </a:cubicBezTo>
                <a:lnTo>
                  <a:pt x="476145" y="76553"/>
                </a:lnTo>
                <a:lnTo>
                  <a:pt x="516865" y="76553"/>
                </a:lnTo>
                <a:lnTo>
                  <a:pt x="516865" y="89945"/>
                </a:lnTo>
                <a:lnTo>
                  <a:pt x="476145" y="89945"/>
                </a:lnTo>
                <a:lnTo>
                  <a:pt x="476145" y="141523"/>
                </a:lnTo>
                <a:cubicBezTo>
                  <a:pt x="476145" y="145504"/>
                  <a:pt x="475783" y="148852"/>
                  <a:pt x="475060" y="151567"/>
                </a:cubicBezTo>
                <a:cubicBezTo>
                  <a:pt x="474336" y="154282"/>
                  <a:pt x="473009" y="156453"/>
                  <a:pt x="471078" y="158082"/>
                </a:cubicBezTo>
                <a:cubicBezTo>
                  <a:pt x="469148" y="159711"/>
                  <a:pt x="466584" y="160948"/>
                  <a:pt x="463387" y="161792"/>
                </a:cubicBezTo>
                <a:cubicBezTo>
                  <a:pt x="460189" y="162637"/>
                  <a:pt x="456178" y="163180"/>
                  <a:pt x="451352" y="163421"/>
                </a:cubicBezTo>
                <a:lnTo>
                  <a:pt x="441760" y="164145"/>
                </a:lnTo>
                <a:lnTo>
                  <a:pt x="437417" y="150029"/>
                </a:lnTo>
                <a:lnTo>
                  <a:pt x="448999" y="149305"/>
                </a:lnTo>
                <a:cubicBezTo>
                  <a:pt x="451895" y="149184"/>
                  <a:pt x="454217" y="148883"/>
                  <a:pt x="455967" y="148400"/>
                </a:cubicBezTo>
                <a:cubicBezTo>
                  <a:pt x="457716" y="147917"/>
                  <a:pt x="459073" y="147193"/>
                  <a:pt x="460039" y="146228"/>
                </a:cubicBezTo>
                <a:cubicBezTo>
                  <a:pt x="461004" y="145263"/>
                  <a:pt x="461667" y="143996"/>
                  <a:pt x="462029" y="142428"/>
                </a:cubicBezTo>
                <a:cubicBezTo>
                  <a:pt x="462391" y="140859"/>
                  <a:pt x="462572" y="138869"/>
                  <a:pt x="462572" y="136456"/>
                </a:cubicBezTo>
                <a:lnTo>
                  <a:pt x="462572" y="89945"/>
                </a:lnTo>
                <a:lnTo>
                  <a:pt x="423844" y="89945"/>
                </a:lnTo>
                <a:lnTo>
                  <a:pt x="423844" y="76553"/>
                </a:lnTo>
                <a:lnTo>
                  <a:pt x="462572" y="76553"/>
                </a:lnTo>
                <a:lnTo>
                  <a:pt x="462572" y="55017"/>
                </a:lnTo>
                <a:cubicBezTo>
                  <a:pt x="467760" y="50915"/>
                  <a:pt x="472797" y="46602"/>
                  <a:pt x="477684" y="42077"/>
                </a:cubicBezTo>
                <a:cubicBezTo>
                  <a:pt x="482570" y="37553"/>
                  <a:pt x="487306" y="32757"/>
                  <a:pt x="491890" y="27690"/>
                </a:cubicBezTo>
                <a:lnTo>
                  <a:pt x="431264" y="27690"/>
                </a:lnTo>
                <a:close/>
                <a:moveTo>
                  <a:pt x="2769822" y="12669"/>
                </a:moveTo>
                <a:lnTo>
                  <a:pt x="2867368" y="12669"/>
                </a:lnTo>
                <a:lnTo>
                  <a:pt x="2867368" y="24794"/>
                </a:lnTo>
                <a:lnTo>
                  <a:pt x="2822486" y="24794"/>
                </a:lnTo>
                <a:lnTo>
                  <a:pt x="2822486" y="49407"/>
                </a:lnTo>
                <a:lnTo>
                  <a:pt x="2858500" y="49407"/>
                </a:lnTo>
                <a:lnTo>
                  <a:pt x="2858500" y="121254"/>
                </a:lnTo>
                <a:cubicBezTo>
                  <a:pt x="2858500" y="124873"/>
                  <a:pt x="2858228" y="127799"/>
                  <a:pt x="2857686" y="130031"/>
                </a:cubicBezTo>
                <a:cubicBezTo>
                  <a:pt x="2857143" y="132263"/>
                  <a:pt x="2856208" y="134073"/>
                  <a:pt x="2854880" y="135460"/>
                </a:cubicBezTo>
                <a:cubicBezTo>
                  <a:pt x="2853553" y="136848"/>
                  <a:pt x="2851744" y="137903"/>
                  <a:pt x="2849451" y="138627"/>
                </a:cubicBezTo>
                <a:cubicBezTo>
                  <a:pt x="2847159" y="139351"/>
                  <a:pt x="2844263" y="139894"/>
                  <a:pt x="2840764" y="140256"/>
                </a:cubicBezTo>
                <a:lnTo>
                  <a:pt x="2832802" y="141161"/>
                </a:lnTo>
                <a:lnTo>
                  <a:pt x="2828820" y="127950"/>
                </a:lnTo>
                <a:lnTo>
                  <a:pt x="2836783" y="127226"/>
                </a:lnTo>
                <a:cubicBezTo>
                  <a:pt x="2838834" y="127105"/>
                  <a:pt x="2840463" y="126864"/>
                  <a:pt x="2841670" y="126502"/>
                </a:cubicBezTo>
                <a:cubicBezTo>
                  <a:pt x="2842876" y="126140"/>
                  <a:pt x="2843811" y="125597"/>
                  <a:pt x="2844474" y="124873"/>
                </a:cubicBezTo>
                <a:cubicBezTo>
                  <a:pt x="2845138" y="124149"/>
                  <a:pt x="2845560" y="123094"/>
                  <a:pt x="2845741" y="121706"/>
                </a:cubicBezTo>
                <a:cubicBezTo>
                  <a:pt x="2845922" y="120319"/>
                  <a:pt x="2846013" y="118539"/>
                  <a:pt x="2846013" y="116367"/>
                </a:cubicBezTo>
                <a:lnTo>
                  <a:pt x="2846013" y="62075"/>
                </a:lnTo>
                <a:lnTo>
                  <a:pt x="2822486" y="62075"/>
                </a:lnTo>
                <a:lnTo>
                  <a:pt x="2822486" y="164688"/>
                </a:lnTo>
                <a:lnTo>
                  <a:pt x="2809999" y="164688"/>
                </a:lnTo>
                <a:lnTo>
                  <a:pt x="2809999" y="62075"/>
                </a:lnTo>
                <a:lnTo>
                  <a:pt x="2788282" y="62075"/>
                </a:lnTo>
                <a:lnTo>
                  <a:pt x="2788282" y="139532"/>
                </a:lnTo>
                <a:lnTo>
                  <a:pt x="2775794" y="139532"/>
                </a:lnTo>
                <a:lnTo>
                  <a:pt x="2775794" y="49407"/>
                </a:lnTo>
                <a:lnTo>
                  <a:pt x="2809999" y="49407"/>
                </a:lnTo>
                <a:lnTo>
                  <a:pt x="2809999" y="24794"/>
                </a:lnTo>
                <a:lnTo>
                  <a:pt x="2769822" y="24794"/>
                </a:lnTo>
                <a:close/>
                <a:moveTo>
                  <a:pt x="966769" y="12669"/>
                </a:moveTo>
                <a:lnTo>
                  <a:pt x="1045312" y="12669"/>
                </a:lnTo>
                <a:lnTo>
                  <a:pt x="1045312" y="24975"/>
                </a:lnTo>
                <a:cubicBezTo>
                  <a:pt x="1042054" y="32576"/>
                  <a:pt x="1038103" y="39544"/>
                  <a:pt x="1033458" y="45878"/>
                </a:cubicBezTo>
                <a:cubicBezTo>
                  <a:pt x="1028813" y="52212"/>
                  <a:pt x="1023233" y="58093"/>
                  <a:pt x="1016718" y="63523"/>
                </a:cubicBezTo>
                <a:cubicBezTo>
                  <a:pt x="1022509" y="67384"/>
                  <a:pt x="1029024" y="70701"/>
                  <a:pt x="1036263" y="73476"/>
                </a:cubicBezTo>
                <a:cubicBezTo>
                  <a:pt x="1043502" y="76251"/>
                  <a:pt x="1051766" y="78725"/>
                  <a:pt x="1061057" y="80896"/>
                </a:cubicBezTo>
                <a:lnTo>
                  <a:pt x="1055084" y="92841"/>
                </a:lnTo>
                <a:cubicBezTo>
                  <a:pt x="1045191" y="89704"/>
                  <a:pt x="1036353" y="86446"/>
                  <a:pt x="1028572" y="83068"/>
                </a:cubicBezTo>
                <a:cubicBezTo>
                  <a:pt x="1020790" y="79690"/>
                  <a:pt x="1013521" y="75648"/>
                  <a:pt x="1006764" y="70943"/>
                </a:cubicBezTo>
                <a:cubicBezTo>
                  <a:pt x="995906" y="78182"/>
                  <a:pt x="982875" y="84516"/>
                  <a:pt x="967673" y="89945"/>
                </a:cubicBezTo>
                <a:lnTo>
                  <a:pt x="962244" y="78363"/>
                </a:lnTo>
                <a:cubicBezTo>
                  <a:pt x="975395" y="73899"/>
                  <a:pt x="986796" y="68590"/>
                  <a:pt x="996449" y="62437"/>
                </a:cubicBezTo>
                <a:cubicBezTo>
                  <a:pt x="988244" y="54957"/>
                  <a:pt x="980402" y="45244"/>
                  <a:pt x="972922" y="33300"/>
                </a:cubicBezTo>
                <a:lnTo>
                  <a:pt x="982513" y="26785"/>
                </a:lnTo>
                <a:cubicBezTo>
                  <a:pt x="986133" y="32576"/>
                  <a:pt x="989843" y="37854"/>
                  <a:pt x="993643" y="42620"/>
                </a:cubicBezTo>
                <a:cubicBezTo>
                  <a:pt x="997444" y="47386"/>
                  <a:pt x="1001636" y="51699"/>
                  <a:pt x="1006221" y="55560"/>
                </a:cubicBezTo>
                <a:cubicBezTo>
                  <a:pt x="1016718" y="46994"/>
                  <a:pt x="1024982" y="36799"/>
                  <a:pt x="1031015" y="24975"/>
                </a:cubicBezTo>
                <a:lnTo>
                  <a:pt x="966769" y="24975"/>
                </a:lnTo>
                <a:close/>
                <a:moveTo>
                  <a:pt x="911752" y="11402"/>
                </a:moveTo>
                <a:lnTo>
                  <a:pt x="924420" y="11764"/>
                </a:lnTo>
                <a:lnTo>
                  <a:pt x="924420" y="89221"/>
                </a:lnTo>
                <a:lnTo>
                  <a:pt x="911752" y="89221"/>
                </a:lnTo>
                <a:close/>
                <a:moveTo>
                  <a:pt x="3448774" y="11221"/>
                </a:moveTo>
                <a:lnTo>
                  <a:pt x="3593373" y="11221"/>
                </a:lnTo>
                <a:lnTo>
                  <a:pt x="3593373" y="22984"/>
                </a:lnTo>
                <a:lnTo>
                  <a:pt x="3546138" y="22984"/>
                </a:lnTo>
                <a:lnTo>
                  <a:pt x="3546138" y="40901"/>
                </a:lnTo>
                <a:lnTo>
                  <a:pt x="3585229" y="40901"/>
                </a:lnTo>
                <a:lnTo>
                  <a:pt x="3585229" y="81258"/>
                </a:lnTo>
                <a:lnTo>
                  <a:pt x="3456918" y="81258"/>
                </a:lnTo>
                <a:lnTo>
                  <a:pt x="3456918" y="40901"/>
                </a:lnTo>
                <a:lnTo>
                  <a:pt x="3496008" y="40901"/>
                </a:lnTo>
                <a:lnTo>
                  <a:pt x="3496008" y="22984"/>
                </a:lnTo>
                <a:lnTo>
                  <a:pt x="3448774" y="22984"/>
                </a:lnTo>
                <a:close/>
                <a:moveTo>
                  <a:pt x="744712" y="11221"/>
                </a:moveTo>
                <a:lnTo>
                  <a:pt x="851307" y="11221"/>
                </a:lnTo>
                <a:lnTo>
                  <a:pt x="851307" y="111481"/>
                </a:lnTo>
                <a:lnTo>
                  <a:pt x="837191" y="111481"/>
                </a:lnTo>
                <a:lnTo>
                  <a:pt x="837191" y="24613"/>
                </a:lnTo>
                <a:lnTo>
                  <a:pt x="758828" y="24613"/>
                </a:lnTo>
                <a:lnTo>
                  <a:pt x="758828" y="111481"/>
                </a:lnTo>
                <a:lnTo>
                  <a:pt x="744712" y="111481"/>
                </a:lnTo>
                <a:close/>
                <a:moveTo>
                  <a:pt x="591246" y="10316"/>
                </a:moveTo>
                <a:lnTo>
                  <a:pt x="678113" y="10316"/>
                </a:lnTo>
                <a:lnTo>
                  <a:pt x="678113" y="69676"/>
                </a:lnTo>
                <a:lnTo>
                  <a:pt x="640109" y="69676"/>
                </a:lnTo>
                <a:lnTo>
                  <a:pt x="640109" y="82163"/>
                </a:lnTo>
                <a:lnTo>
                  <a:pt x="684810" y="82163"/>
                </a:lnTo>
                <a:lnTo>
                  <a:pt x="684810" y="121978"/>
                </a:lnTo>
                <a:cubicBezTo>
                  <a:pt x="684810" y="125356"/>
                  <a:pt x="684538" y="128161"/>
                  <a:pt x="683995" y="130393"/>
                </a:cubicBezTo>
                <a:cubicBezTo>
                  <a:pt x="683452" y="132625"/>
                  <a:pt x="682487" y="134435"/>
                  <a:pt x="681100" y="135822"/>
                </a:cubicBezTo>
                <a:cubicBezTo>
                  <a:pt x="679712" y="137210"/>
                  <a:pt x="677872" y="138265"/>
                  <a:pt x="675580" y="138989"/>
                </a:cubicBezTo>
                <a:cubicBezTo>
                  <a:pt x="673287" y="139713"/>
                  <a:pt x="670332" y="140256"/>
                  <a:pt x="666712" y="140618"/>
                </a:cubicBezTo>
                <a:lnTo>
                  <a:pt x="656577" y="141704"/>
                </a:lnTo>
                <a:lnTo>
                  <a:pt x="653139" y="130845"/>
                </a:lnTo>
                <a:lnTo>
                  <a:pt x="662369" y="130122"/>
                </a:lnTo>
                <a:cubicBezTo>
                  <a:pt x="664540" y="129880"/>
                  <a:pt x="666320" y="129579"/>
                  <a:pt x="667707" y="129217"/>
                </a:cubicBezTo>
                <a:cubicBezTo>
                  <a:pt x="669095" y="128855"/>
                  <a:pt x="670181" y="128312"/>
                  <a:pt x="670965" y="127588"/>
                </a:cubicBezTo>
                <a:cubicBezTo>
                  <a:pt x="671749" y="126864"/>
                  <a:pt x="672292" y="125929"/>
                  <a:pt x="672594" y="124783"/>
                </a:cubicBezTo>
                <a:cubicBezTo>
                  <a:pt x="672895" y="123637"/>
                  <a:pt x="673046" y="122098"/>
                  <a:pt x="673046" y="120168"/>
                </a:cubicBezTo>
                <a:lnTo>
                  <a:pt x="673046" y="92660"/>
                </a:lnTo>
                <a:lnTo>
                  <a:pt x="640109" y="92660"/>
                </a:lnTo>
                <a:lnTo>
                  <a:pt x="640109" y="111300"/>
                </a:lnTo>
                <a:cubicBezTo>
                  <a:pt x="642522" y="111059"/>
                  <a:pt x="644905" y="110848"/>
                  <a:pt x="647257" y="110667"/>
                </a:cubicBezTo>
                <a:cubicBezTo>
                  <a:pt x="649610" y="110486"/>
                  <a:pt x="651932" y="110275"/>
                  <a:pt x="654225" y="110033"/>
                </a:cubicBezTo>
                <a:cubicBezTo>
                  <a:pt x="653260" y="107982"/>
                  <a:pt x="652325" y="106052"/>
                  <a:pt x="651420" y="104242"/>
                </a:cubicBezTo>
                <a:cubicBezTo>
                  <a:pt x="650515" y="102432"/>
                  <a:pt x="649640" y="100743"/>
                  <a:pt x="648796" y="99175"/>
                </a:cubicBezTo>
                <a:lnTo>
                  <a:pt x="657120" y="95736"/>
                </a:lnTo>
                <a:cubicBezTo>
                  <a:pt x="659171" y="99597"/>
                  <a:pt x="661343" y="103910"/>
                  <a:pt x="663635" y="108676"/>
                </a:cubicBezTo>
                <a:cubicBezTo>
                  <a:pt x="665928" y="113442"/>
                  <a:pt x="668039" y="118298"/>
                  <a:pt x="669970" y="123244"/>
                </a:cubicBezTo>
                <a:lnTo>
                  <a:pt x="661283" y="128131"/>
                </a:lnTo>
                <a:lnTo>
                  <a:pt x="658387" y="119987"/>
                </a:lnTo>
                <a:cubicBezTo>
                  <a:pt x="649459" y="120952"/>
                  <a:pt x="640109" y="121766"/>
                  <a:pt x="630336" y="122430"/>
                </a:cubicBezTo>
                <a:cubicBezTo>
                  <a:pt x="620563" y="123094"/>
                  <a:pt x="611635" y="123787"/>
                  <a:pt x="603552" y="124511"/>
                </a:cubicBezTo>
                <a:lnTo>
                  <a:pt x="602647" y="113834"/>
                </a:lnTo>
                <a:cubicBezTo>
                  <a:pt x="606508" y="113592"/>
                  <a:pt x="610549" y="113351"/>
                  <a:pt x="614772" y="113110"/>
                </a:cubicBezTo>
                <a:cubicBezTo>
                  <a:pt x="618995" y="112869"/>
                  <a:pt x="623399" y="112627"/>
                  <a:pt x="627983" y="112386"/>
                </a:cubicBezTo>
                <a:lnTo>
                  <a:pt x="627983" y="92660"/>
                </a:lnTo>
                <a:lnTo>
                  <a:pt x="597037" y="92660"/>
                </a:lnTo>
                <a:lnTo>
                  <a:pt x="597037" y="139713"/>
                </a:lnTo>
                <a:lnTo>
                  <a:pt x="585454" y="139713"/>
                </a:lnTo>
                <a:lnTo>
                  <a:pt x="585454" y="82163"/>
                </a:lnTo>
                <a:lnTo>
                  <a:pt x="627983" y="82163"/>
                </a:lnTo>
                <a:lnTo>
                  <a:pt x="627983" y="69676"/>
                </a:lnTo>
                <a:lnTo>
                  <a:pt x="591246" y="69676"/>
                </a:lnTo>
                <a:close/>
                <a:moveTo>
                  <a:pt x="1646330" y="10135"/>
                </a:moveTo>
                <a:lnTo>
                  <a:pt x="1754915" y="10135"/>
                </a:lnTo>
                <a:lnTo>
                  <a:pt x="1754915" y="72210"/>
                </a:lnTo>
                <a:lnTo>
                  <a:pt x="1646330" y="72210"/>
                </a:lnTo>
                <a:close/>
                <a:moveTo>
                  <a:pt x="549621" y="8325"/>
                </a:moveTo>
                <a:cubicBezTo>
                  <a:pt x="551552" y="10135"/>
                  <a:pt x="553723" y="12337"/>
                  <a:pt x="556136" y="14931"/>
                </a:cubicBezTo>
                <a:cubicBezTo>
                  <a:pt x="558549" y="17525"/>
                  <a:pt x="560992" y="20240"/>
                  <a:pt x="563466" y="23075"/>
                </a:cubicBezTo>
                <a:cubicBezTo>
                  <a:pt x="565939" y="25910"/>
                  <a:pt x="568292" y="28745"/>
                  <a:pt x="570524" y="31581"/>
                </a:cubicBezTo>
                <a:cubicBezTo>
                  <a:pt x="572756" y="34416"/>
                  <a:pt x="574596" y="36919"/>
                  <a:pt x="576044" y="39091"/>
                </a:cubicBezTo>
                <a:lnTo>
                  <a:pt x="566090" y="48683"/>
                </a:lnTo>
                <a:cubicBezTo>
                  <a:pt x="564763" y="46149"/>
                  <a:pt x="563044" y="43404"/>
                  <a:pt x="560932" y="40448"/>
                </a:cubicBezTo>
                <a:cubicBezTo>
                  <a:pt x="558821" y="37492"/>
                  <a:pt x="556589" y="34567"/>
                  <a:pt x="554236" y="31671"/>
                </a:cubicBezTo>
                <a:cubicBezTo>
                  <a:pt x="551883" y="28776"/>
                  <a:pt x="549531" y="26001"/>
                  <a:pt x="547178" y="23346"/>
                </a:cubicBezTo>
                <a:cubicBezTo>
                  <a:pt x="544825" y="20692"/>
                  <a:pt x="542744" y="18460"/>
                  <a:pt x="540934" y="16650"/>
                </a:cubicBezTo>
                <a:close/>
                <a:moveTo>
                  <a:pt x="19545" y="8325"/>
                </a:moveTo>
                <a:cubicBezTo>
                  <a:pt x="21717" y="10497"/>
                  <a:pt x="24191" y="13151"/>
                  <a:pt x="26965" y="16288"/>
                </a:cubicBezTo>
                <a:cubicBezTo>
                  <a:pt x="29740" y="19425"/>
                  <a:pt x="32546" y="22683"/>
                  <a:pt x="35381" y="26061"/>
                </a:cubicBezTo>
                <a:cubicBezTo>
                  <a:pt x="38216" y="29439"/>
                  <a:pt x="40931" y="32817"/>
                  <a:pt x="43525" y="36195"/>
                </a:cubicBezTo>
                <a:cubicBezTo>
                  <a:pt x="46119" y="39574"/>
                  <a:pt x="48260" y="42530"/>
                  <a:pt x="49949" y="45063"/>
                </a:cubicBezTo>
                <a:lnTo>
                  <a:pt x="38729" y="54655"/>
                </a:lnTo>
                <a:cubicBezTo>
                  <a:pt x="36678" y="51035"/>
                  <a:pt x="34355" y="47446"/>
                  <a:pt x="31761" y="43887"/>
                </a:cubicBezTo>
                <a:cubicBezTo>
                  <a:pt x="29167" y="40328"/>
                  <a:pt x="26513" y="36889"/>
                  <a:pt x="23798" y="33571"/>
                </a:cubicBezTo>
                <a:cubicBezTo>
                  <a:pt x="21084" y="30253"/>
                  <a:pt x="18429" y="27117"/>
                  <a:pt x="15835" y="24161"/>
                </a:cubicBezTo>
                <a:cubicBezTo>
                  <a:pt x="13242" y="21205"/>
                  <a:pt x="10859" y="18641"/>
                  <a:pt x="8687" y="16469"/>
                </a:cubicBezTo>
                <a:close/>
                <a:moveTo>
                  <a:pt x="126683" y="7239"/>
                </a:moveTo>
                <a:lnTo>
                  <a:pt x="138084" y="14478"/>
                </a:lnTo>
                <a:cubicBezTo>
                  <a:pt x="136395" y="17253"/>
                  <a:pt x="134465" y="20330"/>
                  <a:pt x="132293" y="23708"/>
                </a:cubicBezTo>
                <a:cubicBezTo>
                  <a:pt x="130121" y="27086"/>
                  <a:pt x="127708" y="30525"/>
                  <a:pt x="125054" y="34024"/>
                </a:cubicBezTo>
                <a:cubicBezTo>
                  <a:pt x="122400" y="37523"/>
                  <a:pt x="119625" y="41052"/>
                  <a:pt x="116729" y="44611"/>
                </a:cubicBezTo>
                <a:cubicBezTo>
                  <a:pt x="113833" y="48170"/>
                  <a:pt x="110817" y="51518"/>
                  <a:pt x="107680" y="54655"/>
                </a:cubicBezTo>
                <a:lnTo>
                  <a:pt x="96460" y="46692"/>
                </a:lnTo>
                <a:cubicBezTo>
                  <a:pt x="98994" y="44400"/>
                  <a:pt x="101708" y="41564"/>
                  <a:pt x="104604" y="38186"/>
                </a:cubicBezTo>
                <a:cubicBezTo>
                  <a:pt x="107499" y="34808"/>
                  <a:pt x="110304" y="31279"/>
                  <a:pt x="113019" y="27599"/>
                </a:cubicBezTo>
                <a:cubicBezTo>
                  <a:pt x="115734" y="23919"/>
                  <a:pt x="118298" y="20300"/>
                  <a:pt x="120711" y="16741"/>
                </a:cubicBezTo>
                <a:cubicBezTo>
                  <a:pt x="123123" y="13181"/>
                  <a:pt x="125114" y="10014"/>
                  <a:pt x="126683" y="7239"/>
                </a:cubicBezTo>
                <a:close/>
                <a:moveTo>
                  <a:pt x="2917974" y="5792"/>
                </a:moveTo>
                <a:cubicBezTo>
                  <a:pt x="2919542" y="7481"/>
                  <a:pt x="2921443" y="9652"/>
                  <a:pt x="2923675" y="12307"/>
                </a:cubicBezTo>
                <a:cubicBezTo>
                  <a:pt x="2925907" y="14961"/>
                  <a:pt x="2928139" y="17736"/>
                  <a:pt x="2930371" y="20632"/>
                </a:cubicBezTo>
                <a:cubicBezTo>
                  <a:pt x="2932603" y="23527"/>
                  <a:pt x="2934684" y="26393"/>
                  <a:pt x="2936614" y="29228"/>
                </a:cubicBezTo>
                <a:cubicBezTo>
                  <a:pt x="2938545" y="32063"/>
                  <a:pt x="2940114" y="34506"/>
                  <a:pt x="2941320" y="36557"/>
                </a:cubicBezTo>
                <a:lnTo>
                  <a:pt x="2930823" y="46149"/>
                </a:lnTo>
                <a:cubicBezTo>
                  <a:pt x="2929617" y="43736"/>
                  <a:pt x="2928018" y="40991"/>
                  <a:pt x="2926028" y="37915"/>
                </a:cubicBezTo>
                <a:cubicBezTo>
                  <a:pt x="2924037" y="34838"/>
                  <a:pt x="2921956" y="31762"/>
                  <a:pt x="2919784" y="28685"/>
                </a:cubicBezTo>
                <a:cubicBezTo>
                  <a:pt x="2917612" y="25608"/>
                  <a:pt x="2915410" y="22713"/>
                  <a:pt x="2913178" y="19998"/>
                </a:cubicBezTo>
                <a:cubicBezTo>
                  <a:pt x="2910946" y="17284"/>
                  <a:pt x="2909046" y="15021"/>
                  <a:pt x="2907478" y="13212"/>
                </a:cubicBezTo>
                <a:close/>
                <a:moveTo>
                  <a:pt x="1571225" y="5430"/>
                </a:moveTo>
                <a:cubicBezTo>
                  <a:pt x="1572794" y="6757"/>
                  <a:pt x="1574664" y="8446"/>
                  <a:pt x="1576835" y="10497"/>
                </a:cubicBezTo>
                <a:cubicBezTo>
                  <a:pt x="1579007" y="12548"/>
                  <a:pt x="1581179" y="14750"/>
                  <a:pt x="1583350" y="17103"/>
                </a:cubicBezTo>
                <a:cubicBezTo>
                  <a:pt x="1585522" y="19455"/>
                  <a:pt x="1587573" y="21808"/>
                  <a:pt x="1589503" y="24161"/>
                </a:cubicBezTo>
                <a:cubicBezTo>
                  <a:pt x="1591434" y="26513"/>
                  <a:pt x="1593002" y="28534"/>
                  <a:pt x="1594209" y="30223"/>
                </a:cubicBezTo>
                <a:lnTo>
                  <a:pt x="1585703" y="39634"/>
                </a:lnTo>
                <a:cubicBezTo>
                  <a:pt x="1584497" y="37583"/>
                  <a:pt x="1582928" y="35321"/>
                  <a:pt x="1580998" y="32847"/>
                </a:cubicBezTo>
                <a:cubicBezTo>
                  <a:pt x="1579067" y="30374"/>
                  <a:pt x="1577016" y="27901"/>
                  <a:pt x="1574845" y="25427"/>
                </a:cubicBezTo>
                <a:cubicBezTo>
                  <a:pt x="1572673" y="22954"/>
                  <a:pt x="1570561" y="20632"/>
                  <a:pt x="1568510" y="18460"/>
                </a:cubicBezTo>
                <a:cubicBezTo>
                  <a:pt x="1566459" y="16288"/>
                  <a:pt x="1564650" y="14539"/>
                  <a:pt x="1563081" y="13212"/>
                </a:cubicBezTo>
                <a:close/>
                <a:moveTo>
                  <a:pt x="3298203" y="5068"/>
                </a:moveTo>
                <a:lnTo>
                  <a:pt x="3311776" y="8144"/>
                </a:lnTo>
                <a:cubicBezTo>
                  <a:pt x="3307070" y="23226"/>
                  <a:pt x="3302064" y="36376"/>
                  <a:pt x="3296755" y="47597"/>
                </a:cubicBezTo>
                <a:lnTo>
                  <a:pt x="3296755" y="164688"/>
                </a:lnTo>
                <a:lnTo>
                  <a:pt x="3284268" y="164688"/>
                </a:lnTo>
                <a:lnTo>
                  <a:pt x="3284268" y="70581"/>
                </a:lnTo>
                <a:cubicBezTo>
                  <a:pt x="3279200" y="78664"/>
                  <a:pt x="3273530" y="86748"/>
                  <a:pt x="3267256" y="94831"/>
                </a:cubicBezTo>
                <a:lnTo>
                  <a:pt x="3256759" y="85964"/>
                </a:lnTo>
                <a:cubicBezTo>
                  <a:pt x="3265567" y="74864"/>
                  <a:pt x="3273530" y="62558"/>
                  <a:pt x="3280648" y="49045"/>
                </a:cubicBezTo>
                <a:cubicBezTo>
                  <a:pt x="3287766" y="35532"/>
                  <a:pt x="3293618" y="20873"/>
                  <a:pt x="3298203" y="5068"/>
                </a:cubicBezTo>
                <a:close/>
                <a:moveTo>
                  <a:pt x="321774" y="5068"/>
                </a:moveTo>
                <a:lnTo>
                  <a:pt x="323402" y="16107"/>
                </a:lnTo>
                <a:cubicBezTo>
                  <a:pt x="319059" y="16711"/>
                  <a:pt x="314263" y="17314"/>
                  <a:pt x="309015" y="17917"/>
                </a:cubicBezTo>
                <a:cubicBezTo>
                  <a:pt x="303767" y="18520"/>
                  <a:pt x="298187" y="19093"/>
                  <a:pt x="292275" y="19636"/>
                </a:cubicBezTo>
                <a:cubicBezTo>
                  <a:pt x="286363" y="20179"/>
                  <a:pt x="280270" y="20692"/>
                  <a:pt x="273996" y="21175"/>
                </a:cubicBezTo>
                <a:cubicBezTo>
                  <a:pt x="267723" y="21657"/>
                  <a:pt x="261388" y="22079"/>
                  <a:pt x="254994" y="22441"/>
                </a:cubicBezTo>
                <a:cubicBezTo>
                  <a:pt x="257045" y="24975"/>
                  <a:pt x="259247" y="27991"/>
                  <a:pt x="261600" y="31490"/>
                </a:cubicBezTo>
                <a:cubicBezTo>
                  <a:pt x="263952" y="34989"/>
                  <a:pt x="265792" y="37945"/>
                  <a:pt x="267119" y="40358"/>
                </a:cubicBezTo>
                <a:lnTo>
                  <a:pt x="258613" y="45968"/>
                </a:lnTo>
                <a:lnTo>
                  <a:pt x="282321" y="45968"/>
                </a:lnTo>
                <a:cubicBezTo>
                  <a:pt x="286544" y="40901"/>
                  <a:pt x="290194" y="36135"/>
                  <a:pt x="293270" y="31671"/>
                </a:cubicBezTo>
                <a:cubicBezTo>
                  <a:pt x="296347" y="27207"/>
                  <a:pt x="298971" y="23226"/>
                  <a:pt x="301143" y="19727"/>
                </a:cubicBezTo>
                <a:lnTo>
                  <a:pt x="311820" y="25337"/>
                </a:lnTo>
                <a:cubicBezTo>
                  <a:pt x="309890" y="28474"/>
                  <a:pt x="307658" y="31731"/>
                  <a:pt x="305124" y="35110"/>
                </a:cubicBezTo>
                <a:cubicBezTo>
                  <a:pt x="302590" y="38488"/>
                  <a:pt x="299815" y="42107"/>
                  <a:pt x="296799" y="45968"/>
                </a:cubicBezTo>
                <a:lnTo>
                  <a:pt x="324669" y="45968"/>
                </a:lnTo>
                <a:lnTo>
                  <a:pt x="324669" y="70581"/>
                </a:lnTo>
                <a:lnTo>
                  <a:pt x="311820" y="70581"/>
                </a:lnTo>
                <a:lnTo>
                  <a:pt x="311820" y="56646"/>
                </a:lnTo>
                <a:lnTo>
                  <a:pt x="197987" y="56646"/>
                </a:lnTo>
                <a:lnTo>
                  <a:pt x="197987" y="70581"/>
                </a:lnTo>
                <a:lnTo>
                  <a:pt x="185319" y="70581"/>
                </a:lnTo>
                <a:lnTo>
                  <a:pt x="185319" y="45968"/>
                </a:lnTo>
                <a:lnTo>
                  <a:pt x="211198" y="45968"/>
                </a:lnTo>
                <a:cubicBezTo>
                  <a:pt x="209509" y="43193"/>
                  <a:pt x="207579" y="40177"/>
                  <a:pt x="205407" y="36919"/>
                </a:cubicBezTo>
                <a:cubicBezTo>
                  <a:pt x="203235" y="33662"/>
                  <a:pt x="201365" y="31128"/>
                  <a:pt x="199797" y="29318"/>
                </a:cubicBezTo>
                <a:lnTo>
                  <a:pt x="208302" y="24794"/>
                </a:lnTo>
                <a:cubicBezTo>
                  <a:pt x="204321" y="25035"/>
                  <a:pt x="200490" y="25156"/>
                  <a:pt x="196810" y="25156"/>
                </a:cubicBezTo>
                <a:cubicBezTo>
                  <a:pt x="193131" y="25156"/>
                  <a:pt x="189722" y="25156"/>
                  <a:pt x="186585" y="25156"/>
                </a:cubicBezTo>
                <a:lnTo>
                  <a:pt x="184595" y="13393"/>
                </a:lnTo>
                <a:cubicBezTo>
                  <a:pt x="190507" y="13513"/>
                  <a:pt x="197233" y="13483"/>
                  <a:pt x="204773" y="13302"/>
                </a:cubicBezTo>
                <a:cubicBezTo>
                  <a:pt x="212314" y="13121"/>
                  <a:pt x="220186" y="12850"/>
                  <a:pt x="228391" y="12488"/>
                </a:cubicBezTo>
                <a:cubicBezTo>
                  <a:pt x="236595" y="12126"/>
                  <a:pt x="245010" y="11704"/>
                  <a:pt x="253637" y="11221"/>
                </a:cubicBezTo>
                <a:cubicBezTo>
                  <a:pt x="262263" y="10738"/>
                  <a:pt x="270648" y="10165"/>
                  <a:pt x="278792" y="9502"/>
                </a:cubicBezTo>
                <a:cubicBezTo>
                  <a:pt x="286936" y="8838"/>
                  <a:pt x="294688" y="8144"/>
                  <a:pt x="302047" y="7420"/>
                </a:cubicBezTo>
                <a:cubicBezTo>
                  <a:pt x="309407" y="6697"/>
                  <a:pt x="315983" y="5912"/>
                  <a:pt x="321774" y="5068"/>
                </a:cubicBezTo>
                <a:close/>
                <a:moveTo>
                  <a:pt x="945414" y="3801"/>
                </a:moveTo>
                <a:lnTo>
                  <a:pt x="957539" y="4163"/>
                </a:lnTo>
                <a:lnTo>
                  <a:pt x="957539" y="94288"/>
                </a:lnTo>
                <a:lnTo>
                  <a:pt x="945414" y="94288"/>
                </a:lnTo>
                <a:close/>
                <a:moveTo>
                  <a:pt x="3829726" y="2896"/>
                </a:moveTo>
                <a:lnTo>
                  <a:pt x="3842576" y="3258"/>
                </a:lnTo>
                <a:lnTo>
                  <a:pt x="3842576" y="34748"/>
                </a:lnTo>
                <a:lnTo>
                  <a:pt x="3863026" y="34748"/>
                </a:lnTo>
                <a:lnTo>
                  <a:pt x="3863026" y="47778"/>
                </a:lnTo>
                <a:lnTo>
                  <a:pt x="3842576" y="47778"/>
                </a:lnTo>
                <a:lnTo>
                  <a:pt x="3842576" y="78363"/>
                </a:lnTo>
                <a:cubicBezTo>
                  <a:pt x="3850176" y="75588"/>
                  <a:pt x="3856450" y="73054"/>
                  <a:pt x="3861397" y="70762"/>
                </a:cubicBezTo>
                <a:lnTo>
                  <a:pt x="3862483" y="79087"/>
                </a:lnTo>
                <a:lnTo>
                  <a:pt x="3863207" y="84516"/>
                </a:lnTo>
                <a:cubicBezTo>
                  <a:pt x="3860552" y="85722"/>
                  <a:pt x="3857446" y="87019"/>
                  <a:pt x="3853886" y="88407"/>
                </a:cubicBezTo>
                <a:cubicBezTo>
                  <a:pt x="3850327" y="89794"/>
                  <a:pt x="3846557" y="91272"/>
                  <a:pt x="3842576" y="92841"/>
                </a:cubicBezTo>
                <a:lnTo>
                  <a:pt x="3842576" y="145685"/>
                </a:lnTo>
                <a:cubicBezTo>
                  <a:pt x="3842576" y="149064"/>
                  <a:pt x="3842274" y="151839"/>
                  <a:pt x="3841671" y="154010"/>
                </a:cubicBezTo>
                <a:cubicBezTo>
                  <a:pt x="3841067" y="156182"/>
                  <a:pt x="3839951" y="157962"/>
                  <a:pt x="3838322" y="159349"/>
                </a:cubicBezTo>
                <a:cubicBezTo>
                  <a:pt x="3836694" y="160736"/>
                  <a:pt x="3834522" y="161762"/>
                  <a:pt x="3831808" y="162426"/>
                </a:cubicBezTo>
                <a:cubicBezTo>
                  <a:pt x="3829093" y="163089"/>
                  <a:pt x="3825684" y="163542"/>
                  <a:pt x="3821582" y="163783"/>
                </a:cubicBezTo>
                <a:lnTo>
                  <a:pt x="3813438" y="164507"/>
                </a:lnTo>
                <a:lnTo>
                  <a:pt x="3809276" y="151296"/>
                </a:lnTo>
                <a:lnTo>
                  <a:pt x="3818325" y="150572"/>
                </a:lnTo>
                <a:cubicBezTo>
                  <a:pt x="3822909" y="150210"/>
                  <a:pt x="3825956" y="149395"/>
                  <a:pt x="3827464" y="148129"/>
                </a:cubicBezTo>
                <a:cubicBezTo>
                  <a:pt x="3828972" y="146862"/>
                  <a:pt x="3829726" y="144479"/>
                  <a:pt x="3829726" y="140980"/>
                </a:cubicBezTo>
                <a:lnTo>
                  <a:pt x="3829726" y="97365"/>
                </a:lnTo>
                <a:cubicBezTo>
                  <a:pt x="3824659" y="99175"/>
                  <a:pt x="3819833" y="100804"/>
                  <a:pt x="3815248" y="102251"/>
                </a:cubicBezTo>
                <a:cubicBezTo>
                  <a:pt x="3810664" y="103699"/>
                  <a:pt x="3806742" y="104906"/>
                  <a:pt x="3803485" y="105871"/>
                </a:cubicBezTo>
                <a:lnTo>
                  <a:pt x="3800589" y="92660"/>
                </a:lnTo>
                <a:cubicBezTo>
                  <a:pt x="3804209" y="91694"/>
                  <a:pt x="3808582" y="90367"/>
                  <a:pt x="3813710" y="88678"/>
                </a:cubicBezTo>
                <a:cubicBezTo>
                  <a:pt x="3818838" y="86989"/>
                  <a:pt x="3824176" y="85119"/>
                  <a:pt x="3829726" y="83068"/>
                </a:cubicBezTo>
                <a:lnTo>
                  <a:pt x="3829726" y="47778"/>
                </a:lnTo>
                <a:lnTo>
                  <a:pt x="3807648" y="47778"/>
                </a:lnTo>
                <a:lnTo>
                  <a:pt x="3807648" y="34748"/>
                </a:lnTo>
                <a:lnTo>
                  <a:pt x="3829726" y="34748"/>
                </a:lnTo>
                <a:close/>
                <a:moveTo>
                  <a:pt x="2748106" y="2896"/>
                </a:moveTo>
                <a:lnTo>
                  <a:pt x="2760412" y="3258"/>
                </a:lnTo>
                <a:lnTo>
                  <a:pt x="2760412" y="71124"/>
                </a:lnTo>
                <a:cubicBezTo>
                  <a:pt x="2760412" y="83792"/>
                  <a:pt x="2759929" y="94620"/>
                  <a:pt x="2758964" y="103609"/>
                </a:cubicBezTo>
                <a:cubicBezTo>
                  <a:pt x="2757999" y="112597"/>
                  <a:pt x="2756189" y="120650"/>
                  <a:pt x="2753534" y="127769"/>
                </a:cubicBezTo>
                <a:cubicBezTo>
                  <a:pt x="2750880" y="134887"/>
                  <a:pt x="2747231" y="141493"/>
                  <a:pt x="2742586" y="147586"/>
                </a:cubicBezTo>
                <a:cubicBezTo>
                  <a:pt x="2737940" y="153678"/>
                  <a:pt x="2731938" y="160043"/>
                  <a:pt x="2724579" y="166678"/>
                </a:cubicBezTo>
                <a:lnTo>
                  <a:pt x="2714625" y="157449"/>
                </a:lnTo>
                <a:cubicBezTo>
                  <a:pt x="2719451" y="153226"/>
                  <a:pt x="2723644" y="149275"/>
                  <a:pt x="2727202" y="145595"/>
                </a:cubicBezTo>
                <a:cubicBezTo>
                  <a:pt x="2730762" y="141915"/>
                  <a:pt x="2733808" y="138205"/>
                  <a:pt x="2736342" y="134465"/>
                </a:cubicBezTo>
                <a:cubicBezTo>
                  <a:pt x="2738876" y="130725"/>
                  <a:pt x="2740896" y="126834"/>
                  <a:pt x="2742404" y="122792"/>
                </a:cubicBezTo>
                <a:cubicBezTo>
                  <a:pt x="2743913" y="118750"/>
                  <a:pt x="2745089" y="114286"/>
                  <a:pt x="2745934" y="109400"/>
                </a:cubicBezTo>
                <a:cubicBezTo>
                  <a:pt x="2746778" y="104514"/>
                  <a:pt x="2747352" y="99024"/>
                  <a:pt x="2747653" y="92931"/>
                </a:cubicBezTo>
                <a:cubicBezTo>
                  <a:pt x="2747954" y="86838"/>
                  <a:pt x="2748106" y="79931"/>
                  <a:pt x="2748106" y="72210"/>
                </a:cubicBezTo>
                <a:close/>
                <a:moveTo>
                  <a:pt x="2066734" y="2715"/>
                </a:moveTo>
                <a:lnTo>
                  <a:pt x="2080850" y="3258"/>
                </a:lnTo>
                <a:lnTo>
                  <a:pt x="2080850" y="39272"/>
                </a:lnTo>
                <a:cubicBezTo>
                  <a:pt x="2089537" y="35411"/>
                  <a:pt x="2097742" y="31279"/>
                  <a:pt x="2105463" y="26875"/>
                </a:cubicBezTo>
                <a:cubicBezTo>
                  <a:pt x="2113185" y="22472"/>
                  <a:pt x="2120846" y="17736"/>
                  <a:pt x="2128447" y="12669"/>
                </a:cubicBezTo>
                <a:lnTo>
                  <a:pt x="2134781" y="24070"/>
                </a:lnTo>
                <a:cubicBezTo>
                  <a:pt x="2126336" y="29861"/>
                  <a:pt x="2117709" y="35200"/>
                  <a:pt x="2108902" y="40086"/>
                </a:cubicBezTo>
                <a:cubicBezTo>
                  <a:pt x="2100094" y="44973"/>
                  <a:pt x="2090744" y="49588"/>
                  <a:pt x="2080850" y="53931"/>
                </a:cubicBezTo>
                <a:lnTo>
                  <a:pt x="2080850" y="67142"/>
                </a:lnTo>
                <a:cubicBezTo>
                  <a:pt x="2080850" y="71848"/>
                  <a:pt x="2081755" y="74954"/>
                  <a:pt x="2083565" y="76462"/>
                </a:cubicBezTo>
                <a:cubicBezTo>
                  <a:pt x="2085375" y="77971"/>
                  <a:pt x="2088331" y="78906"/>
                  <a:pt x="2092433" y="79268"/>
                </a:cubicBezTo>
                <a:cubicBezTo>
                  <a:pt x="2099068" y="79871"/>
                  <a:pt x="2105765" y="79871"/>
                  <a:pt x="2112521" y="79268"/>
                </a:cubicBezTo>
                <a:cubicBezTo>
                  <a:pt x="2117226" y="78906"/>
                  <a:pt x="2120514" y="78152"/>
                  <a:pt x="2122384" y="77005"/>
                </a:cubicBezTo>
                <a:cubicBezTo>
                  <a:pt x="2124254" y="75859"/>
                  <a:pt x="2125491" y="74080"/>
                  <a:pt x="2126094" y="71667"/>
                </a:cubicBezTo>
                <a:cubicBezTo>
                  <a:pt x="2126698" y="69374"/>
                  <a:pt x="2127120" y="66841"/>
                  <a:pt x="2127361" y="64066"/>
                </a:cubicBezTo>
                <a:cubicBezTo>
                  <a:pt x="2127602" y="61291"/>
                  <a:pt x="2127844" y="58697"/>
                  <a:pt x="2128085" y="56284"/>
                </a:cubicBezTo>
                <a:lnTo>
                  <a:pt x="2140934" y="60989"/>
                </a:lnTo>
                <a:cubicBezTo>
                  <a:pt x="2140693" y="64488"/>
                  <a:pt x="2140240" y="67957"/>
                  <a:pt x="2139577" y="71395"/>
                </a:cubicBezTo>
                <a:cubicBezTo>
                  <a:pt x="2138913" y="74834"/>
                  <a:pt x="2138099" y="78121"/>
                  <a:pt x="2137134" y="81258"/>
                </a:cubicBezTo>
                <a:cubicBezTo>
                  <a:pt x="2136289" y="84516"/>
                  <a:pt x="2134268" y="86929"/>
                  <a:pt x="2131071" y="88497"/>
                </a:cubicBezTo>
                <a:cubicBezTo>
                  <a:pt x="2127874" y="90066"/>
                  <a:pt x="2122535" y="91091"/>
                  <a:pt x="2115055" y="91574"/>
                </a:cubicBezTo>
                <a:cubicBezTo>
                  <a:pt x="2105524" y="92177"/>
                  <a:pt x="2096052" y="92177"/>
                  <a:pt x="2086642" y="91574"/>
                </a:cubicBezTo>
                <a:cubicBezTo>
                  <a:pt x="2083384" y="91453"/>
                  <a:pt x="2080489" y="91061"/>
                  <a:pt x="2077955" y="90397"/>
                </a:cubicBezTo>
                <a:cubicBezTo>
                  <a:pt x="2075421" y="89734"/>
                  <a:pt x="2073340" y="88648"/>
                  <a:pt x="2071711" y="87140"/>
                </a:cubicBezTo>
                <a:cubicBezTo>
                  <a:pt x="2070082" y="85632"/>
                  <a:pt x="2068846" y="83611"/>
                  <a:pt x="2068001" y="81077"/>
                </a:cubicBezTo>
                <a:cubicBezTo>
                  <a:pt x="2067157" y="78544"/>
                  <a:pt x="2066734" y="75286"/>
                  <a:pt x="2066734" y="71305"/>
                </a:cubicBezTo>
                <a:lnTo>
                  <a:pt x="2066734" y="59722"/>
                </a:lnTo>
                <a:cubicBezTo>
                  <a:pt x="2057203" y="63342"/>
                  <a:pt x="2047068" y="66841"/>
                  <a:pt x="2036331" y="70219"/>
                </a:cubicBezTo>
                <a:lnTo>
                  <a:pt x="2030358" y="57732"/>
                </a:lnTo>
                <a:cubicBezTo>
                  <a:pt x="2036994" y="55680"/>
                  <a:pt x="2043328" y="53660"/>
                  <a:pt x="2049361" y="51669"/>
                </a:cubicBezTo>
                <a:cubicBezTo>
                  <a:pt x="2055393" y="49678"/>
                  <a:pt x="2061184" y="47537"/>
                  <a:pt x="2066734" y="45244"/>
                </a:cubicBezTo>
                <a:close/>
                <a:moveTo>
                  <a:pt x="3355572" y="2353"/>
                </a:moveTo>
                <a:lnTo>
                  <a:pt x="3368421" y="2715"/>
                </a:lnTo>
                <a:lnTo>
                  <a:pt x="3368421" y="44882"/>
                </a:lnTo>
                <a:lnTo>
                  <a:pt x="3407874" y="32395"/>
                </a:lnTo>
                <a:cubicBezTo>
                  <a:pt x="3407874" y="32878"/>
                  <a:pt x="3407813" y="34657"/>
                  <a:pt x="3407692" y="37734"/>
                </a:cubicBezTo>
                <a:cubicBezTo>
                  <a:pt x="3407572" y="40810"/>
                  <a:pt x="3407451" y="44520"/>
                  <a:pt x="3407330" y="48864"/>
                </a:cubicBezTo>
                <a:cubicBezTo>
                  <a:pt x="3407210" y="53207"/>
                  <a:pt x="3407089" y="57912"/>
                  <a:pt x="3406968" y="62980"/>
                </a:cubicBezTo>
                <a:cubicBezTo>
                  <a:pt x="3406848" y="68047"/>
                  <a:pt x="3406697" y="72813"/>
                  <a:pt x="3406516" y="77277"/>
                </a:cubicBezTo>
                <a:cubicBezTo>
                  <a:pt x="3406335" y="81741"/>
                  <a:pt x="3406184" y="85602"/>
                  <a:pt x="3406064" y="88859"/>
                </a:cubicBezTo>
                <a:cubicBezTo>
                  <a:pt x="3405943" y="92117"/>
                  <a:pt x="3405883" y="94107"/>
                  <a:pt x="3405883" y="94831"/>
                </a:cubicBezTo>
                <a:cubicBezTo>
                  <a:pt x="3405642" y="98210"/>
                  <a:pt x="3405098" y="101045"/>
                  <a:pt x="3404254" y="103337"/>
                </a:cubicBezTo>
                <a:cubicBezTo>
                  <a:pt x="3403409" y="105630"/>
                  <a:pt x="3402173" y="107500"/>
                  <a:pt x="3400544" y="108947"/>
                </a:cubicBezTo>
                <a:cubicBezTo>
                  <a:pt x="3398915" y="110395"/>
                  <a:pt x="3396804" y="111481"/>
                  <a:pt x="3394210" y="112205"/>
                </a:cubicBezTo>
                <a:cubicBezTo>
                  <a:pt x="3391616" y="112929"/>
                  <a:pt x="3388509" y="113472"/>
                  <a:pt x="3384890" y="113834"/>
                </a:cubicBezTo>
                <a:lnTo>
                  <a:pt x="3377832" y="114558"/>
                </a:lnTo>
                <a:lnTo>
                  <a:pt x="3374031" y="101889"/>
                </a:lnTo>
                <a:lnTo>
                  <a:pt x="3382718" y="100804"/>
                </a:lnTo>
                <a:cubicBezTo>
                  <a:pt x="3384890" y="100562"/>
                  <a:pt x="3386639" y="100230"/>
                  <a:pt x="3387966" y="99808"/>
                </a:cubicBezTo>
                <a:cubicBezTo>
                  <a:pt x="3389293" y="99386"/>
                  <a:pt x="3390319" y="98753"/>
                  <a:pt x="3391042" y="97908"/>
                </a:cubicBezTo>
                <a:cubicBezTo>
                  <a:pt x="3391767" y="97063"/>
                  <a:pt x="3392249" y="95947"/>
                  <a:pt x="3392490" y="94560"/>
                </a:cubicBezTo>
                <a:cubicBezTo>
                  <a:pt x="3392732" y="93172"/>
                  <a:pt x="3392913" y="91333"/>
                  <a:pt x="3393034" y="89040"/>
                </a:cubicBezTo>
                <a:cubicBezTo>
                  <a:pt x="3393034" y="88558"/>
                  <a:pt x="3393064" y="87351"/>
                  <a:pt x="3393124" y="85421"/>
                </a:cubicBezTo>
                <a:cubicBezTo>
                  <a:pt x="3393184" y="83490"/>
                  <a:pt x="3393275" y="81168"/>
                  <a:pt x="3393395" y="78453"/>
                </a:cubicBezTo>
                <a:cubicBezTo>
                  <a:pt x="3393516" y="75739"/>
                  <a:pt x="3393637" y="72873"/>
                  <a:pt x="3393758" y="69857"/>
                </a:cubicBezTo>
                <a:cubicBezTo>
                  <a:pt x="3393878" y="66841"/>
                  <a:pt x="3393999" y="63945"/>
                  <a:pt x="3394119" y="61170"/>
                </a:cubicBezTo>
                <a:cubicBezTo>
                  <a:pt x="3394240" y="58395"/>
                  <a:pt x="3394330" y="55982"/>
                  <a:pt x="3394391" y="53931"/>
                </a:cubicBezTo>
                <a:cubicBezTo>
                  <a:pt x="3394451" y="51880"/>
                  <a:pt x="3394481" y="50493"/>
                  <a:pt x="3394481" y="49769"/>
                </a:cubicBezTo>
                <a:lnTo>
                  <a:pt x="3368421" y="58274"/>
                </a:lnTo>
                <a:lnTo>
                  <a:pt x="3368421" y="130122"/>
                </a:lnTo>
                <a:lnTo>
                  <a:pt x="3355572" y="130122"/>
                </a:lnTo>
                <a:lnTo>
                  <a:pt x="3355572" y="62437"/>
                </a:lnTo>
                <a:lnTo>
                  <a:pt x="3332407" y="69857"/>
                </a:lnTo>
                <a:lnTo>
                  <a:pt x="3332407" y="131931"/>
                </a:lnTo>
                <a:cubicBezTo>
                  <a:pt x="3332407" y="134948"/>
                  <a:pt x="3332588" y="137391"/>
                  <a:pt x="3332950" y="139261"/>
                </a:cubicBezTo>
                <a:cubicBezTo>
                  <a:pt x="3333312" y="141131"/>
                  <a:pt x="3334036" y="142609"/>
                  <a:pt x="3335122" y="143695"/>
                </a:cubicBezTo>
                <a:cubicBezTo>
                  <a:pt x="3336207" y="144780"/>
                  <a:pt x="3337776" y="145535"/>
                  <a:pt x="3339827" y="145957"/>
                </a:cubicBezTo>
                <a:cubicBezTo>
                  <a:pt x="3341878" y="146379"/>
                  <a:pt x="3344592" y="146651"/>
                  <a:pt x="3347971" y="146771"/>
                </a:cubicBezTo>
                <a:cubicBezTo>
                  <a:pt x="3361122" y="147374"/>
                  <a:pt x="3374272" y="147374"/>
                  <a:pt x="3387423" y="146771"/>
                </a:cubicBezTo>
                <a:cubicBezTo>
                  <a:pt x="3393697" y="146530"/>
                  <a:pt x="3398161" y="145836"/>
                  <a:pt x="3400815" y="144690"/>
                </a:cubicBezTo>
                <a:cubicBezTo>
                  <a:pt x="3403470" y="143544"/>
                  <a:pt x="3405038" y="141644"/>
                  <a:pt x="3405521" y="138989"/>
                </a:cubicBezTo>
                <a:cubicBezTo>
                  <a:pt x="3406124" y="136094"/>
                  <a:pt x="3406576" y="133138"/>
                  <a:pt x="3406878" y="130122"/>
                </a:cubicBezTo>
                <a:cubicBezTo>
                  <a:pt x="3407180" y="127105"/>
                  <a:pt x="3407391" y="124149"/>
                  <a:pt x="3407511" y="121254"/>
                </a:cubicBezTo>
                <a:lnTo>
                  <a:pt x="3420360" y="125416"/>
                </a:lnTo>
                <a:cubicBezTo>
                  <a:pt x="3419999" y="129156"/>
                  <a:pt x="3419637" y="132927"/>
                  <a:pt x="3419275" y="136727"/>
                </a:cubicBezTo>
                <a:cubicBezTo>
                  <a:pt x="3418913" y="140528"/>
                  <a:pt x="3418310" y="144177"/>
                  <a:pt x="3417465" y="147676"/>
                </a:cubicBezTo>
                <a:cubicBezTo>
                  <a:pt x="3417103" y="149486"/>
                  <a:pt x="3416440" y="151084"/>
                  <a:pt x="3415474" y="152472"/>
                </a:cubicBezTo>
                <a:cubicBezTo>
                  <a:pt x="3414509" y="153859"/>
                  <a:pt x="3413092" y="155036"/>
                  <a:pt x="3411222" y="156001"/>
                </a:cubicBezTo>
                <a:cubicBezTo>
                  <a:pt x="3409352" y="156966"/>
                  <a:pt x="3406938" y="157750"/>
                  <a:pt x="3403982" y="158354"/>
                </a:cubicBezTo>
                <a:cubicBezTo>
                  <a:pt x="3401026" y="158957"/>
                  <a:pt x="3397377" y="159319"/>
                  <a:pt x="3393034" y="159439"/>
                </a:cubicBezTo>
                <a:cubicBezTo>
                  <a:pt x="3376504" y="160043"/>
                  <a:pt x="3359975" y="160043"/>
                  <a:pt x="3343446" y="159439"/>
                </a:cubicBezTo>
                <a:cubicBezTo>
                  <a:pt x="3339103" y="159319"/>
                  <a:pt x="3335423" y="158866"/>
                  <a:pt x="3332407" y="158082"/>
                </a:cubicBezTo>
                <a:cubicBezTo>
                  <a:pt x="3329390" y="157298"/>
                  <a:pt x="3326918" y="156001"/>
                  <a:pt x="3324987" y="154191"/>
                </a:cubicBezTo>
                <a:cubicBezTo>
                  <a:pt x="3323057" y="152381"/>
                  <a:pt x="3321669" y="149999"/>
                  <a:pt x="3320824" y="147043"/>
                </a:cubicBezTo>
                <a:cubicBezTo>
                  <a:pt x="3319980" y="144087"/>
                  <a:pt x="3319558" y="140377"/>
                  <a:pt x="3319558" y="135913"/>
                </a:cubicBezTo>
                <a:lnTo>
                  <a:pt x="3319558" y="74019"/>
                </a:lnTo>
                <a:lnTo>
                  <a:pt x="3303994" y="79087"/>
                </a:lnTo>
                <a:lnTo>
                  <a:pt x="3301098" y="66418"/>
                </a:lnTo>
                <a:lnTo>
                  <a:pt x="3319558" y="60446"/>
                </a:lnTo>
                <a:lnTo>
                  <a:pt x="3319558" y="20451"/>
                </a:lnTo>
                <a:lnTo>
                  <a:pt x="3332407" y="20813"/>
                </a:lnTo>
                <a:lnTo>
                  <a:pt x="3332407" y="56465"/>
                </a:lnTo>
                <a:lnTo>
                  <a:pt x="3355572" y="49045"/>
                </a:lnTo>
                <a:close/>
                <a:moveTo>
                  <a:pt x="3025835" y="2353"/>
                </a:moveTo>
                <a:lnTo>
                  <a:pt x="3037418" y="8687"/>
                </a:lnTo>
                <a:cubicBezTo>
                  <a:pt x="3036453" y="10618"/>
                  <a:pt x="3035306" y="12820"/>
                  <a:pt x="3033979" y="15293"/>
                </a:cubicBezTo>
                <a:cubicBezTo>
                  <a:pt x="3032652" y="17766"/>
                  <a:pt x="3031234" y="20360"/>
                  <a:pt x="3029726" y="23075"/>
                </a:cubicBezTo>
                <a:cubicBezTo>
                  <a:pt x="3028218" y="25789"/>
                  <a:pt x="3026589" y="28504"/>
                  <a:pt x="3024840" y="31219"/>
                </a:cubicBezTo>
                <a:cubicBezTo>
                  <a:pt x="3023090" y="33933"/>
                  <a:pt x="3021432" y="36497"/>
                  <a:pt x="3019863" y="38910"/>
                </a:cubicBezTo>
                <a:lnTo>
                  <a:pt x="3043752" y="38910"/>
                </a:lnTo>
                <a:lnTo>
                  <a:pt x="3043752" y="98994"/>
                </a:lnTo>
                <a:lnTo>
                  <a:pt x="3019682" y="98994"/>
                </a:lnTo>
                <a:lnTo>
                  <a:pt x="3019682" y="139532"/>
                </a:lnTo>
                <a:cubicBezTo>
                  <a:pt x="3019682" y="143152"/>
                  <a:pt x="3020285" y="145444"/>
                  <a:pt x="3021492" y="146409"/>
                </a:cubicBezTo>
                <a:cubicBezTo>
                  <a:pt x="3022698" y="147374"/>
                  <a:pt x="3024990" y="148038"/>
                  <a:pt x="3028369" y="148400"/>
                </a:cubicBezTo>
                <a:cubicBezTo>
                  <a:pt x="3031506" y="148762"/>
                  <a:pt x="3034643" y="148762"/>
                  <a:pt x="3037780" y="148400"/>
                </a:cubicBezTo>
                <a:cubicBezTo>
                  <a:pt x="3041037" y="148038"/>
                  <a:pt x="3043330" y="147465"/>
                  <a:pt x="3044657" y="146681"/>
                </a:cubicBezTo>
                <a:cubicBezTo>
                  <a:pt x="3045984" y="145896"/>
                  <a:pt x="3046949" y="144057"/>
                  <a:pt x="3047552" y="141161"/>
                </a:cubicBezTo>
                <a:cubicBezTo>
                  <a:pt x="3048156" y="138145"/>
                  <a:pt x="3048578" y="135189"/>
                  <a:pt x="3048819" y="132293"/>
                </a:cubicBezTo>
                <a:cubicBezTo>
                  <a:pt x="3049060" y="129398"/>
                  <a:pt x="3049242" y="126562"/>
                  <a:pt x="3049362" y="123787"/>
                </a:cubicBezTo>
                <a:lnTo>
                  <a:pt x="3061668" y="127950"/>
                </a:lnTo>
                <a:cubicBezTo>
                  <a:pt x="3061427" y="132052"/>
                  <a:pt x="3061095" y="135822"/>
                  <a:pt x="3060673" y="139261"/>
                </a:cubicBezTo>
                <a:cubicBezTo>
                  <a:pt x="3060250" y="142699"/>
                  <a:pt x="3059617" y="146349"/>
                  <a:pt x="3058773" y="150210"/>
                </a:cubicBezTo>
                <a:cubicBezTo>
                  <a:pt x="3057928" y="154071"/>
                  <a:pt x="3056028" y="156815"/>
                  <a:pt x="3053072" y="158444"/>
                </a:cubicBezTo>
                <a:cubicBezTo>
                  <a:pt x="3050116" y="160073"/>
                  <a:pt x="3045742" y="161068"/>
                  <a:pt x="3039951" y="161430"/>
                </a:cubicBezTo>
                <a:cubicBezTo>
                  <a:pt x="3034401" y="161792"/>
                  <a:pt x="3028912" y="161792"/>
                  <a:pt x="3023482" y="161430"/>
                </a:cubicBezTo>
                <a:cubicBezTo>
                  <a:pt x="3017571" y="161068"/>
                  <a:pt x="3013288" y="159741"/>
                  <a:pt x="3010633" y="157449"/>
                </a:cubicBezTo>
                <a:cubicBezTo>
                  <a:pt x="3007979" y="155156"/>
                  <a:pt x="3006652" y="150753"/>
                  <a:pt x="3006652" y="144238"/>
                </a:cubicBezTo>
                <a:lnTo>
                  <a:pt x="3006652" y="98994"/>
                </a:lnTo>
                <a:lnTo>
                  <a:pt x="2987106" y="98994"/>
                </a:lnTo>
                <a:cubicBezTo>
                  <a:pt x="2986744" y="108043"/>
                  <a:pt x="2985780" y="115915"/>
                  <a:pt x="2984211" y="122611"/>
                </a:cubicBezTo>
                <a:cubicBezTo>
                  <a:pt x="2982642" y="129307"/>
                  <a:pt x="2980350" y="135249"/>
                  <a:pt x="2977334" y="140437"/>
                </a:cubicBezTo>
                <a:cubicBezTo>
                  <a:pt x="2974318" y="145625"/>
                  <a:pt x="2970517" y="150330"/>
                  <a:pt x="2965932" y="154553"/>
                </a:cubicBezTo>
                <a:cubicBezTo>
                  <a:pt x="2961348" y="158776"/>
                  <a:pt x="2955918" y="162999"/>
                  <a:pt x="2949645" y="167221"/>
                </a:cubicBezTo>
                <a:lnTo>
                  <a:pt x="2940596" y="156363"/>
                </a:lnTo>
                <a:cubicBezTo>
                  <a:pt x="2946508" y="152623"/>
                  <a:pt x="2951575" y="149033"/>
                  <a:pt x="2955798" y="145595"/>
                </a:cubicBezTo>
                <a:cubicBezTo>
                  <a:pt x="2960021" y="142156"/>
                  <a:pt x="2963459" y="138326"/>
                  <a:pt x="2966114" y="134103"/>
                </a:cubicBezTo>
                <a:cubicBezTo>
                  <a:pt x="2968768" y="129880"/>
                  <a:pt x="2970728" y="124964"/>
                  <a:pt x="2971995" y="119354"/>
                </a:cubicBezTo>
                <a:cubicBezTo>
                  <a:pt x="2973262" y="113743"/>
                  <a:pt x="2974016" y="106957"/>
                  <a:pt x="2974257" y="98994"/>
                </a:cubicBezTo>
                <a:lnTo>
                  <a:pt x="2954893" y="98994"/>
                </a:lnTo>
                <a:lnTo>
                  <a:pt x="2954893" y="38910"/>
                </a:lnTo>
                <a:lnTo>
                  <a:pt x="2978782" y="38910"/>
                </a:lnTo>
                <a:cubicBezTo>
                  <a:pt x="2977696" y="36618"/>
                  <a:pt x="2976399" y="34144"/>
                  <a:pt x="2974891" y="31490"/>
                </a:cubicBezTo>
                <a:cubicBezTo>
                  <a:pt x="2973383" y="28836"/>
                  <a:pt x="2971784" y="26212"/>
                  <a:pt x="2970095" y="23618"/>
                </a:cubicBezTo>
                <a:cubicBezTo>
                  <a:pt x="2968406" y="21024"/>
                  <a:pt x="2966717" y="18581"/>
                  <a:pt x="2965028" y="16288"/>
                </a:cubicBezTo>
                <a:cubicBezTo>
                  <a:pt x="2963338" y="13996"/>
                  <a:pt x="2961830" y="12005"/>
                  <a:pt x="2960503" y="10316"/>
                </a:cubicBezTo>
                <a:lnTo>
                  <a:pt x="2971000" y="3439"/>
                </a:lnTo>
                <a:cubicBezTo>
                  <a:pt x="2972206" y="5128"/>
                  <a:pt x="2973684" y="7089"/>
                  <a:pt x="2975434" y="9321"/>
                </a:cubicBezTo>
                <a:cubicBezTo>
                  <a:pt x="2977183" y="11553"/>
                  <a:pt x="2978963" y="13936"/>
                  <a:pt x="2980772" y="16469"/>
                </a:cubicBezTo>
                <a:cubicBezTo>
                  <a:pt x="2982582" y="19003"/>
                  <a:pt x="2984302" y="21506"/>
                  <a:pt x="2985930" y="23980"/>
                </a:cubicBezTo>
                <a:cubicBezTo>
                  <a:pt x="2987559" y="26453"/>
                  <a:pt x="2988916" y="28715"/>
                  <a:pt x="2990002" y="30766"/>
                </a:cubicBezTo>
                <a:lnTo>
                  <a:pt x="2979686" y="38910"/>
                </a:lnTo>
                <a:lnTo>
                  <a:pt x="3004118" y="38910"/>
                </a:lnTo>
                <a:cubicBezTo>
                  <a:pt x="3005928" y="36376"/>
                  <a:pt x="3007889" y="33511"/>
                  <a:pt x="3010000" y="30314"/>
                </a:cubicBezTo>
                <a:cubicBezTo>
                  <a:pt x="3012112" y="27117"/>
                  <a:pt x="3014162" y="23829"/>
                  <a:pt x="3016153" y="20451"/>
                </a:cubicBezTo>
                <a:cubicBezTo>
                  <a:pt x="3018144" y="17072"/>
                  <a:pt x="3019984" y="13815"/>
                  <a:pt x="3021673" y="10678"/>
                </a:cubicBezTo>
                <a:cubicBezTo>
                  <a:pt x="3023362" y="7541"/>
                  <a:pt x="3024749" y="4766"/>
                  <a:pt x="3025835" y="2353"/>
                </a:cubicBezTo>
                <a:close/>
                <a:moveTo>
                  <a:pt x="2588304" y="2353"/>
                </a:moveTo>
                <a:lnTo>
                  <a:pt x="2602782" y="2896"/>
                </a:lnTo>
                <a:lnTo>
                  <a:pt x="2602782" y="24432"/>
                </a:lnTo>
                <a:lnTo>
                  <a:pt x="2642235" y="24432"/>
                </a:lnTo>
                <a:lnTo>
                  <a:pt x="2642235" y="36738"/>
                </a:lnTo>
                <a:lnTo>
                  <a:pt x="2602782" y="36738"/>
                </a:lnTo>
                <a:lnTo>
                  <a:pt x="2602782" y="61894"/>
                </a:lnTo>
                <a:lnTo>
                  <a:pt x="2621423" y="61894"/>
                </a:lnTo>
                <a:cubicBezTo>
                  <a:pt x="2630110" y="54293"/>
                  <a:pt x="2637982" y="46360"/>
                  <a:pt x="2645040" y="38096"/>
                </a:cubicBezTo>
                <a:cubicBezTo>
                  <a:pt x="2652098" y="29831"/>
                  <a:pt x="2658402" y="21054"/>
                  <a:pt x="2663952" y="11764"/>
                </a:cubicBezTo>
                <a:lnTo>
                  <a:pt x="2675172" y="19727"/>
                </a:lnTo>
                <a:cubicBezTo>
                  <a:pt x="2665762" y="35170"/>
                  <a:pt x="2654662" y="49226"/>
                  <a:pt x="2641873" y="61894"/>
                </a:cubicBezTo>
                <a:lnTo>
                  <a:pt x="2687298" y="61894"/>
                </a:lnTo>
                <a:lnTo>
                  <a:pt x="2687298" y="75105"/>
                </a:lnTo>
                <a:lnTo>
                  <a:pt x="2627395" y="75105"/>
                </a:lnTo>
                <a:cubicBezTo>
                  <a:pt x="2613400" y="86929"/>
                  <a:pt x="2597534" y="97848"/>
                  <a:pt x="2579798" y="107862"/>
                </a:cubicBezTo>
                <a:lnTo>
                  <a:pt x="2579798" y="119987"/>
                </a:lnTo>
                <a:cubicBezTo>
                  <a:pt x="2586314" y="118177"/>
                  <a:pt x="2593010" y="116156"/>
                  <a:pt x="2599887" y="113924"/>
                </a:cubicBezTo>
                <a:cubicBezTo>
                  <a:pt x="2606764" y="111692"/>
                  <a:pt x="2613641" y="109309"/>
                  <a:pt x="2620518" y="106776"/>
                </a:cubicBezTo>
                <a:cubicBezTo>
                  <a:pt x="2627395" y="104242"/>
                  <a:pt x="2634121" y="101648"/>
                  <a:pt x="2640696" y="98994"/>
                </a:cubicBezTo>
                <a:cubicBezTo>
                  <a:pt x="2647272" y="96340"/>
                  <a:pt x="2653395" y="93625"/>
                  <a:pt x="2659066" y="90850"/>
                </a:cubicBezTo>
                <a:lnTo>
                  <a:pt x="2664133" y="103518"/>
                </a:lnTo>
                <a:cubicBezTo>
                  <a:pt x="2657980" y="106293"/>
                  <a:pt x="2651344" y="109068"/>
                  <a:pt x="2644226" y="111843"/>
                </a:cubicBezTo>
                <a:cubicBezTo>
                  <a:pt x="2637107" y="114618"/>
                  <a:pt x="2629838" y="117302"/>
                  <a:pt x="2622418" y="119896"/>
                </a:cubicBezTo>
                <a:cubicBezTo>
                  <a:pt x="2614998" y="122490"/>
                  <a:pt x="2607639" y="124934"/>
                  <a:pt x="2600339" y="127226"/>
                </a:cubicBezTo>
                <a:cubicBezTo>
                  <a:pt x="2593040" y="129518"/>
                  <a:pt x="2586193" y="131509"/>
                  <a:pt x="2579798" y="133198"/>
                </a:cubicBezTo>
                <a:lnTo>
                  <a:pt x="2579798" y="134284"/>
                </a:lnTo>
                <a:cubicBezTo>
                  <a:pt x="2579798" y="137180"/>
                  <a:pt x="2579950" y="139562"/>
                  <a:pt x="2580251" y="141432"/>
                </a:cubicBezTo>
                <a:cubicBezTo>
                  <a:pt x="2580552" y="143303"/>
                  <a:pt x="2581186" y="144750"/>
                  <a:pt x="2582151" y="145776"/>
                </a:cubicBezTo>
                <a:cubicBezTo>
                  <a:pt x="2583116" y="146801"/>
                  <a:pt x="2584444" y="147525"/>
                  <a:pt x="2586133" y="147948"/>
                </a:cubicBezTo>
                <a:cubicBezTo>
                  <a:pt x="2587822" y="148370"/>
                  <a:pt x="2590114" y="148641"/>
                  <a:pt x="2593010" y="148762"/>
                </a:cubicBezTo>
                <a:cubicBezTo>
                  <a:pt x="2609418" y="149727"/>
                  <a:pt x="2625887" y="149727"/>
                  <a:pt x="2642416" y="148762"/>
                </a:cubicBezTo>
                <a:cubicBezTo>
                  <a:pt x="2647483" y="148521"/>
                  <a:pt x="2651163" y="147857"/>
                  <a:pt x="2653455" y="146771"/>
                </a:cubicBezTo>
                <a:cubicBezTo>
                  <a:pt x="2655748" y="145685"/>
                  <a:pt x="2657256" y="143876"/>
                  <a:pt x="2657980" y="141342"/>
                </a:cubicBezTo>
                <a:cubicBezTo>
                  <a:pt x="2658704" y="138688"/>
                  <a:pt x="2659246" y="135973"/>
                  <a:pt x="2659608" y="133198"/>
                </a:cubicBezTo>
                <a:cubicBezTo>
                  <a:pt x="2659970" y="130423"/>
                  <a:pt x="2660272" y="127648"/>
                  <a:pt x="2660513" y="124873"/>
                </a:cubicBezTo>
                <a:lnTo>
                  <a:pt x="2673362" y="130664"/>
                </a:lnTo>
                <a:cubicBezTo>
                  <a:pt x="2673001" y="134405"/>
                  <a:pt x="2672518" y="137813"/>
                  <a:pt x="2671915" y="140890"/>
                </a:cubicBezTo>
                <a:cubicBezTo>
                  <a:pt x="2671312" y="143966"/>
                  <a:pt x="2670527" y="147133"/>
                  <a:pt x="2669562" y="150391"/>
                </a:cubicBezTo>
                <a:cubicBezTo>
                  <a:pt x="2668959" y="152080"/>
                  <a:pt x="2668205" y="153588"/>
                  <a:pt x="2667300" y="154915"/>
                </a:cubicBezTo>
                <a:cubicBezTo>
                  <a:pt x="2666395" y="156242"/>
                  <a:pt x="2665038" y="157388"/>
                  <a:pt x="2663228" y="158354"/>
                </a:cubicBezTo>
                <a:cubicBezTo>
                  <a:pt x="2661418" y="159319"/>
                  <a:pt x="2659096" y="160073"/>
                  <a:pt x="2656260" y="160616"/>
                </a:cubicBezTo>
                <a:cubicBezTo>
                  <a:pt x="2653425" y="161159"/>
                  <a:pt x="2649776" y="161551"/>
                  <a:pt x="2645312" y="161792"/>
                </a:cubicBezTo>
                <a:cubicBezTo>
                  <a:pt x="2626490" y="162637"/>
                  <a:pt x="2607729" y="162637"/>
                  <a:pt x="2589028" y="161792"/>
                </a:cubicBezTo>
                <a:cubicBezTo>
                  <a:pt x="2584806" y="161671"/>
                  <a:pt x="2581277" y="161189"/>
                  <a:pt x="2578441" y="160344"/>
                </a:cubicBezTo>
                <a:cubicBezTo>
                  <a:pt x="2575606" y="159500"/>
                  <a:pt x="2573314" y="158203"/>
                  <a:pt x="2571564" y="156453"/>
                </a:cubicBezTo>
                <a:cubicBezTo>
                  <a:pt x="2569815" y="154704"/>
                  <a:pt x="2568548" y="152381"/>
                  <a:pt x="2567764" y="149486"/>
                </a:cubicBezTo>
                <a:cubicBezTo>
                  <a:pt x="2566980" y="146590"/>
                  <a:pt x="2566588" y="142971"/>
                  <a:pt x="2566588" y="138627"/>
                </a:cubicBezTo>
                <a:lnTo>
                  <a:pt x="2566588" y="114920"/>
                </a:lnTo>
                <a:cubicBezTo>
                  <a:pt x="2560917" y="117936"/>
                  <a:pt x="2555096" y="120831"/>
                  <a:pt x="2549123" y="123606"/>
                </a:cubicBezTo>
                <a:cubicBezTo>
                  <a:pt x="2543151" y="126381"/>
                  <a:pt x="2536908" y="129156"/>
                  <a:pt x="2530392" y="131931"/>
                </a:cubicBezTo>
                <a:lnTo>
                  <a:pt x="2523334" y="118901"/>
                </a:lnTo>
                <a:cubicBezTo>
                  <a:pt x="2554582" y="106715"/>
                  <a:pt x="2581790" y="92117"/>
                  <a:pt x="2604954" y="75105"/>
                </a:cubicBezTo>
                <a:lnTo>
                  <a:pt x="2529306" y="75105"/>
                </a:lnTo>
                <a:lnTo>
                  <a:pt x="2529306" y="61894"/>
                </a:lnTo>
                <a:lnTo>
                  <a:pt x="2588304" y="61894"/>
                </a:lnTo>
                <a:lnTo>
                  <a:pt x="2588304" y="36738"/>
                </a:lnTo>
                <a:lnTo>
                  <a:pt x="2548852" y="36738"/>
                </a:lnTo>
                <a:lnTo>
                  <a:pt x="2548852" y="24432"/>
                </a:lnTo>
                <a:lnTo>
                  <a:pt x="2588304" y="24432"/>
                </a:lnTo>
                <a:close/>
                <a:moveTo>
                  <a:pt x="1901685" y="2353"/>
                </a:moveTo>
                <a:lnTo>
                  <a:pt x="1916525" y="3077"/>
                </a:lnTo>
                <a:lnTo>
                  <a:pt x="1916525" y="36557"/>
                </a:lnTo>
                <a:lnTo>
                  <a:pt x="1960683" y="36557"/>
                </a:lnTo>
                <a:lnTo>
                  <a:pt x="1960683" y="49588"/>
                </a:lnTo>
                <a:lnTo>
                  <a:pt x="1916525" y="49588"/>
                </a:lnTo>
                <a:lnTo>
                  <a:pt x="1916525" y="136275"/>
                </a:lnTo>
                <a:cubicBezTo>
                  <a:pt x="1916525" y="141342"/>
                  <a:pt x="1916103" y="145474"/>
                  <a:pt x="1915258" y="148671"/>
                </a:cubicBezTo>
                <a:cubicBezTo>
                  <a:pt x="1914414" y="151869"/>
                  <a:pt x="1912815" y="154463"/>
                  <a:pt x="1910462" y="156453"/>
                </a:cubicBezTo>
                <a:cubicBezTo>
                  <a:pt x="1908110" y="158444"/>
                  <a:pt x="1904822" y="159892"/>
                  <a:pt x="1900599" y="160797"/>
                </a:cubicBezTo>
                <a:cubicBezTo>
                  <a:pt x="1896377" y="161702"/>
                  <a:pt x="1890887" y="162395"/>
                  <a:pt x="1884131" y="162878"/>
                </a:cubicBezTo>
                <a:lnTo>
                  <a:pt x="1870919" y="163783"/>
                </a:lnTo>
                <a:lnTo>
                  <a:pt x="1865490" y="148762"/>
                </a:lnTo>
                <a:lnTo>
                  <a:pt x="1881959" y="147676"/>
                </a:lnTo>
                <a:cubicBezTo>
                  <a:pt x="1886423" y="147435"/>
                  <a:pt x="1889952" y="147103"/>
                  <a:pt x="1892546" y="146681"/>
                </a:cubicBezTo>
                <a:cubicBezTo>
                  <a:pt x="1895140" y="146258"/>
                  <a:pt x="1897100" y="145504"/>
                  <a:pt x="1898428" y="144419"/>
                </a:cubicBezTo>
                <a:cubicBezTo>
                  <a:pt x="1899755" y="143333"/>
                  <a:pt x="1900630" y="141825"/>
                  <a:pt x="1901052" y="139894"/>
                </a:cubicBezTo>
                <a:cubicBezTo>
                  <a:pt x="1901474" y="137964"/>
                  <a:pt x="1901685" y="135370"/>
                  <a:pt x="1901685" y="132112"/>
                </a:cubicBezTo>
                <a:lnTo>
                  <a:pt x="1901685" y="58998"/>
                </a:lnTo>
                <a:cubicBezTo>
                  <a:pt x="1896377" y="67564"/>
                  <a:pt x="1890736" y="75708"/>
                  <a:pt x="1884764" y="83430"/>
                </a:cubicBezTo>
                <a:cubicBezTo>
                  <a:pt x="1878792" y="91152"/>
                  <a:pt x="1872216" y="98511"/>
                  <a:pt x="1865038" y="105509"/>
                </a:cubicBezTo>
                <a:cubicBezTo>
                  <a:pt x="1857859" y="112507"/>
                  <a:pt x="1849866" y="119263"/>
                  <a:pt x="1841059" y="125778"/>
                </a:cubicBezTo>
                <a:cubicBezTo>
                  <a:pt x="1832251" y="132293"/>
                  <a:pt x="1822418" y="138688"/>
                  <a:pt x="1811560" y="144961"/>
                </a:cubicBezTo>
                <a:lnTo>
                  <a:pt x="1801968" y="132112"/>
                </a:lnTo>
                <a:cubicBezTo>
                  <a:pt x="1823926" y="120047"/>
                  <a:pt x="1842175" y="107198"/>
                  <a:pt x="1856713" y="93565"/>
                </a:cubicBezTo>
                <a:cubicBezTo>
                  <a:pt x="1871251" y="79931"/>
                  <a:pt x="1883226" y="65272"/>
                  <a:pt x="1892636" y="49588"/>
                </a:cubicBezTo>
                <a:lnTo>
                  <a:pt x="1811560" y="49588"/>
                </a:lnTo>
                <a:lnTo>
                  <a:pt x="1811560" y="36557"/>
                </a:lnTo>
                <a:lnTo>
                  <a:pt x="1901685" y="36557"/>
                </a:lnTo>
                <a:close/>
                <a:moveTo>
                  <a:pt x="66961" y="2353"/>
                </a:moveTo>
                <a:lnTo>
                  <a:pt x="80896" y="2896"/>
                </a:lnTo>
                <a:lnTo>
                  <a:pt x="80896" y="59903"/>
                </a:lnTo>
                <a:lnTo>
                  <a:pt x="138446" y="59903"/>
                </a:lnTo>
                <a:lnTo>
                  <a:pt x="138446" y="165593"/>
                </a:lnTo>
                <a:lnTo>
                  <a:pt x="124149" y="165593"/>
                </a:lnTo>
                <a:lnTo>
                  <a:pt x="124149" y="154553"/>
                </a:lnTo>
                <a:lnTo>
                  <a:pt x="0" y="154553"/>
                </a:lnTo>
                <a:lnTo>
                  <a:pt x="0" y="141704"/>
                </a:lnTo>
                <a:lnTo>
                  <a:pt x="124149" y="141704"/>
                </a:lnTo>
                <a:lnTo>
                  <a:pt x="124149" y="112929"/>
                </a:lnTo>
                <a:lnTo>
                  <a:pt x="10316" y="112929"/>
                </a:lnTo>
                <a:lnTo>
                  <a:pt x="10316" y="99899"/>
                </a:lnTo>
                <a:lnTo>
                  <a:pt x="124149" y="99899"/>
                </a:lnTo>
                <a:lnTo>
                  <a:pt x="124149" y="72752"/>
                </a:lnTo>
                <a:lnTo>
                  <a:pt x="3439" y="72752"/>
                </a:lnTo>
                <a:lnTo>
                  <a:pt x="3439" y="59903"/>
                </a:lnTo>
                <a:lnTo>
                  <a:pt x="66961" y="59903"/>
                </a:lnTo>
                <a:close/>
                <a:moveTo>
                  <a:pt x="3913698" y="1991"/>
                </a:moveTo>
                <a:cubicBezTo>
                  <a:pt x="3915026" y="4766"/>
                  <a:pt x="3916534" y="8446"/>
                  <a:pt x="3918223" y="13031"/>
                </a:cubicBezTo>
                <a:cubicBezTo>
                  <a:pt x="3919912" y="17615"/>
                  <a:pt x="3921360" y="21959"/>
                  <a:pt x="3922566" y="26061"/>
                </a:cubicBezTo>
                <a:lnTo>
                  <a:pt x="3956047" y="26061"/>
                </a:lnTo>
                <a:lnTo>
                  <a:pt x="3956047" y="92298"/>
                </a:lnTo>
                <a:lnTo>
                  <a:pt x="3884200" y="92298"/>
                </a:lnTo>
                <a:cubicBezTo>
                  <a:pt x="3883838" y="100743"/>
                  <a:pt x="3883174" y="108224"/>
                  <a:pt x="3882209" y="114739"/>
                </a:cubicBezTo>
                <a:cubicBezTo>
                  <a:pt x="3881244" y="121254"/>
                  <a:pt x="3879886" y="127347"/>
                  <a:pt x="3878137" y="133017"/>
                </a:cubicBezTo>
                <a:cubicBezTo>
                  <a:pt x="3876388" y="138688"/>
                  <a:pt x="3874156" y="144177"/>
                  <a:pt x="3871441" y="149486"/>
                </a:cubicBezTo>
                <a:cubicBezTo>
                  <a:pt x="3868726" y="154794"/>
                  <a:pt x="3865499" y="160465"/>
                  <a:pt x="3861759" y="166497"/>
                </a:cubicBezTo>
                <a:lnTo>
                  <a:pt x="3849272" y="159258"/>
                </a:lnTo>
                <a:cubicBezTo>
                  <a:pt x="3853735" y="152743"/>
                  <a:pt x="3857415" y="146681"/>
                  <a:pt x="3860311" y="141070"/>
                </a:cubicBezTo>
                <a:cubicBezTo>
                  <a:pt x="3863207" y="135460"/>
                  <a:pt x="3865499" y="129458"/>
                  <a:pt x="3867188" y="123063"/>
                </a:cubicBezTo>
                <a:cubicBezTo>
                  <a:pt x="3868877" y="116669"/>
                  <a:pt x="3870023" y="109490"/>
                  <a:pt x="3870627" y="101527"/>
                </a:cubicBezTo>
                <a:cubicBezTo>
                  <a:pt x="3871230" y="93565"/>
                  <a:pt x="3871531" y="84033"/>
                  <a:pt x="3871531" y="72933"/>
                </a:cubicBezTo>
                <a:lnTo>
                  <a:pt x="3871531" y="26061"/>
                </a:lnTo>
                <a:lnTo>
                  <a:pt x="3908631" y="26061"/>
                </a:lnTo>
                <a:cubicBezTo>
                  <a:pt x="3907546" y="22321"/>
                  <a:pt x="3906278" y="18611"/>
                  <a:pt x="3904831" y="14931"/>
                </a:cubicBezTo>
                <a:cubicBezTo>
                  <a:pt x="3903383" y="11251"/>
                  <a:pt x="3902116" y="8265"/>
                  <a:pt x="3901030" y="5973"/>
                </a:cubicBezTo>
                <a:close/>
                <a:moveTo>
                  <a:pt x="1176881" y="1991"/>
                </a:moveTo>
                <a:lnTo>
                  <a:pt x="1190273" y="2534"/>
                </a:lnTo>
                <a:lnTo>
                  <a:pt x="1190273" y="25337"/>
                </a:lnTo>
                <a:lnTo>
                  <a:pt x="1228458" y="25337"/>
                </a:lnTo>
                <a:lnTo>
                  <a:pt x="1228458" y="37643"/>
                </a:lnTo>
                <a:lnTo>
                  <a:pt x="1190273" y="37643"/>
                </a:lnTo>
                <a:lnTo>
                  <a:pt x="1190273" y="59903"/>
                </a:lnTo>
                <a:lnTo>
                  <a:pt x="1240041" y="59903"/>
                </a:lnTo>
                <a:lnTo>
                  <a:pt x="1240041" y="71848"/>
                </a:lnTo>
                <a:lnTo>
                  <a:pt x="1131275" y="71848"/>
                </a:lnTo>
                <a:lnTo>
                  <a:pt x="1131275" y="59903"/>
                </a:lnTo>
                <a:lnTo>
                  <a:pt x="1176881" y="59903"/>
                </a:lnTo>
                <a:lnTo>
                  <a:pt x="1176881" y="37643"/>
                </a:lnTo>
                <a:lnTo>
                  <a:pt x="1142495" y="37643"/>
                </a:lnTo>
                <a:lnTo>
                  <a:pt x="1142495" y="25337"/>
                </a:lnTo>
                <a:lnTo>
                  <a:pt x="1176881" y="25337"/>
                </a:lnTo>
                <a:close/>
                <a:moveTo>
                  <a:pt x="2418369" y="1810"/>
                </a:moveTo>
                <a:lnTo>
                  <a:pt x="2431761" y="2896"/>
                </a:lnTo>
                <a:cubicBezTo>
                  <a:pt x="2431520" y="4947"/>
                  <a:pt x="2431188" y="7360"/>
                  <a:pt x="2430766" y="10135"/>
                </a:cubicBezTo>
                <a:cubicBezTo>
                  <a:pt x="2430344" y="12910"/>
                  <a:pt x="2429891" y="15685"/>
                  <a:pt x="2429408" y="18460"/>
                </a:cubicBezTo>
                <a:lnTo>
                  <a:pt x="2495102" y="18460"/>
                </a:lnTo>
                <a:lnTo>
                  <a:pt x="2495283" y="29861"/>
                </a:lnTo>
                <a:lnTo>
                  <a:pt x="2427056" y="29861"/>
                </a:lnTo>
                <a:lnTo>
                  <a:pt x="2423798" y="41987"/>
                </a:lnTo>
                <a:lnTo>
                  <a:pt x="2487863" y="41987"/>
                </a:lnTo>
                <a:lnTo>
                  <a:pt x="2487863" y="53026"/>
                </a:lnTo>
                <a:lnTo>
                  <a:pt x="2419998" y="53026"/>
                </a:lnTo>
                <a:cubicBezTo>
                  <a:pt x="2419032" y="55077"/>
                  <a:pt x="2418098" y="57128"/>
                  <a:pt x="2417192" y="59179"/>
                </a:cubicBezTo>
                <a:cubicBezTo>
                  <a:pt x="2416288" y="61230"/>
                  <a:pt x="2415292" y="63221"/>
                  <a:pt x="2414206" y="65151"/>
                </a:cubicBezTo>
                <a:lnTo>
                  <a:pt x="2501074" y="65151"/>
                </a:lnTo>
                <a:lnTo>
                  <a:pt x="2501074" y="76553"/>
                </a:lnTo>
                <a:lnTo>
                  <a:pt x="2459631" y="76553"/>
                </a:lnTo>
                <a:cubicBezTo>
                  <a:pt x="2466146" y="83551"/>
                  <a:pt x="2473626" y="89674"/>
                  <a:pt x="2482072" y="94922"/>
                </a:cubicBezTo>
                <a:cubicBezTo>
                  <a:pt x="2490518" y="100170"/>
                  <a:pt x="2499808" y="104604"/>
                  <a:pt x="2509942" y="108224"/>
                </a:cubicBezTo>
                <a:lnTo>
                  <a:pt x="2504513" y="119806"/>
                </a:lnTo>
                <a:cubicBezTo>
                  <a:pt x="2498842" y="117393"/>
                  <a:pt x="2493202" y="114678"/>
                  <a:pt x="2487592" y="111662"/>
                </a:cubicBezTo>
                <a:cubicBezTo>
                  <a:pt x="2481982" y="108646"/>
                  <a:pt x="2476613" y="105328"/>
                  <a:pt x="2471485" y="101708"/>
                </a:cubicBezTo>
                <a:cubicBezTo>
                  <a:pt x="2466358" y="98089"/>
                  <a:pt x="2461531" y="94168"/>
                  <a:pt x="2457007" y="89945"/>
                </a:cubicBezTo>
                <a:cubicBezTo>
                  <a:pt x="2452483" y="85722"/>
                  <a:pt x="2448410" y="81258"/>
                  <a:pt x="2444791" y="76553"/>
                </a:cubicBezTo>
                <a:lnTo>
                  <a:pt x="2407148" y="76553"/>
                </a:lnTo>
                <a:cubicBezTo>
                  <a:pt x="2401116" y="84757"/>
                  <a:pt x="2393364" y="92418"/>
                  <a:pt x="2383893" y="99537"/>
                </a:cubicBezTo>
                <a:cubicBezTo>
                  <a:pt x="2374422" y="106655"/>
                  <a:pt x="2362568" y="113532"/>
                  <a:pt x="2348332" y="120168"/>
                </a:cubicBezTo>
                <a:lnTo>
                  <a:pt x="2340912" y="110033"/>
                </a:lnTo>
                <a:cubicBezTo>
                  <a:pt x="2352614" y="104725"/>
                  <a:pt x="2362478" y="99356"/>
                  <a:pt x="2370501" y="93927"/>
                </a:cubicBezTo>
                <a:cubicBezTo>
                  <a:pt x="2378524" y="88497"/>
                  <a:pt x="2385311" y="82706"/>
                  <a:pt x="2390861" y="76553"/>
                </a:cubicBezTo>
                <a:lnTo>
                  <a:pt x="2349779" y="76553"/>
                </a:lnTo>
                <a:lnTo>
                  <a:pt x="2349779" y="65151"/>
                </a:lnTo>
                <a:lnTo>
                  <a:pt x="2399366" y="65151"/>
                </a:lnTo>
                <a:cubicBezTo>
                  <a:pt x="2401780" y="61532"/>
                  <a:pt x="2403951" y="57490"/>
                  <a:pt x="2405882" y="53026"/>
                </a:cubicBezTo>
                <a:lnTo>
                  <a:pt x="2363172" y="53026"/>
                </a:lnTo>
                <a:lnTo>
                  <a:pt x="2363172" y="41987"/>
                </a:lnTo>
                <a:lnTo>
                  <a:pt x="2410044" y="41987"/>
                </a:lnTo>
                <a:cubicBezTo>
                  <a:pt x="2411250" y="38367"/>
                  <a:pt x="2412336" y="34325"/>
                  <a:pt x="2413302" y="29861"/>
                </a:cubicBezTo>
                <a:lnTo>
                  <a:pt x="2356114" y="29861"/>
                </a:lnTo>
                <a:lnTo>
                  <a:pt x="2355932" y="18460"/>
                </a:lnTo>
                <a:lnTo>
                  <a:pt x="2415654" y="18460"/>
                </a:lnTo>
                <a:cubicBezTo>
                  <a:pt x="2416258" y="15806"/>
                  <a:pt x="2416800" y="12850"/>
                  <a:pt x="2417283" y="9592"/>
                </a:cubicBezTo>
                <a:cubicBezTo>
                  <a:pt x="2417766" y="6335"/>
                  <a:pt x="2418128" y="3741"/>
                  <a:pt x="2418369" y="1810"/>
                </a:cubicBezTo>
                <a:close/>
                <a:moveTo>
                  <a:pt x="4496466" y="1629"/>
                </a:moveTo>
                <a:cubicBezTo>
                  <a:pt x="4497070" y="2956"/>
                  <a:pt x="4497914" y="4917"/>
                  <a:pt x="4499000" y="7511"/>
                </a:cubicBezTo>
                <a:cubicBezTo>
                  <a:pt x="4500086" y="10105"/>
                  <a:pt x="4501172" y="12910"/>
                  <a:pt x="4502258" y="15926"/>
                </a:cubicBezTo>
                <a:cubicBezTo>
                  <a:pt x="4503344" y="18943"/>
                  <a:pt x="4504369" y="21868"/>
                  <a:pt x="4505334" y="24704"/>
                </a:cubicBezTo>
                <a:cubicBezTo>
                  <a:pt x="4506300" y="27539"/>
                  <a:pt x="4507084" y="29861"/>
                  <a:pt x="4507687" y="31671"/>
                </a:cubicBezTo>
                <a:lnTo>
                  <a:pt x="4551302" y="31671"/>
                </a:lnTo>
                <a:lnTo>
                  <a:pt x="4551302" y="44520"/>
                </a:lnTo>
                <a:lnTo>
                  <a:pt x="4445613" y="44520"/>
                </a:lnTo>
                <a:lnTo>
                  <a:pt x="4445613" y="31671"/>
                </a:lnTo>
                <a:lnTo>
                  <a:pt x="4493571" y="31671"/>
                </a:lnTo>
                <a:cubicBezTo>
                  <a:pt x="4492968" y="29499"/>
                  <a:pt x="4492214" y="27117"/>
                  <a:pt x="4491309" y="24523"/>
                </a:cubicBezTo>
                <a:cubicBezTo>
                  <a:pt x="4490404" y="21929"/>
                  <a:pt x="4489469" y="19395"/>
                  <a:pt x="4488504" y="16922"/>
                </a:cubicBezTo>
                <a:cubicBezTo>
                  <a:pt x="4487538" y="14448"/>
                  <a:pt x="4486634" y="12156"/>
                  <a:pt x="4485789" y="10045"/>
                </a:cubicBezTo>
                <a:cubicBezTo>
                  <a:pt x="4484944" y="7933"/>
                  <a:pt x="4484281" y="6335"/>
                  <a:pt x="4483798" y="5249"/>
                </a:cubicBezTo>
                <a:close/>
                <a:moveTo>
                  <a:pt x="4430592" y="1448"/>
                </a:moveTo>
                <a:lnTo>
                  <a:pt x="4444888" y="3801"/>
                </a:lnTo>
                <a:cubicBezTo>
                  <a:pt x="4442596" y="10919"/>
                  <a:pt x="4440274" y="17646"/>
                  <a:pt x="4437921" y="23980"/>
                </a:cubicBezTo>
                <a:cubicBezTo>
                  <a:pt x="4435568" y="30314"/>
                  <a:pt x="4433065" y="36497"/>
                  <a:pt x="4430411" y="42530"/>
                </a:cubicBezTo>
                <a:lnTo>
                  <a:pt x="4430411" y="163602"/>
                </a:lnTo>
                <a:lnTo>
                  <a:pt x="4417380" y="163602"/>
                </a:lnTo>
                <a:lnTo>
                  <a:pt x="4417380" y="68047"/>
                </a:lnTo>
                <a:cubicBezTo>
                  <a:pt x="4411951" y="77337"/>
                  <a:pt x="4405918" y="86265"/>
                  <a:pt x="4399283" y="94831"/>
                </a:cubicBezTo>
                <a:lnTo>
                  <a:pt x="4388606" y="85240"/>
                </a:lnTo>
                <a:cubicBezTo>
                  <a:pt x="4397534" y="73175"/>
                  <a:pt x="4405618" y="60084"/>
                  <a:pt x="4412856" y="45968"/>
                </a:cubicBezTo>
                <a:cubicBezTo>
                  <a:pt x="4420095" y="31852"/>
                  <a:pt x="4426007" y="17012"/>
                  <a:pt x="4430592" y="1448"/>
                </a:cubicBezTo>
                <a:close/>
                <a:moveTo>
                  <a:pt x="381315" y="1448"/>
                </a:moveTo>
                <a:lnTo>
                  <a:pt x="394345" y="2534"/>
                </a:lnTo>
                <a:cubicBezTo>
                  <a:pt x="393741" y="8325"/>
                  <a:pt x="393168" y="13815"/>
                  <a:pt x="392625" y="19003"/>
                </a:cubicBezTo>
                <a:cubicBezTo>
                  <a:pt x="392083" y="24191"/>
                  <a:pt x="391509" y="29258"/>
                  <a:pt x="390906" y="34205"/>
                </a:cubicBezTo>
                <a:lnTo>
                  <a:pt x="423301" y="34205"/>
                </a:lnTo>
                <a:lnTo>
                  <a:pt x="423301" y="47054"/>
                </a:lnTo>
                <a:cubicBezTo>
                  <a:pt x="421491" y="62980"/>
                  <a:pt x="419349" y="76523"/>
                  <a:pt x="416876" y="87683"/>
                </a:cubicBezTo>
                <a:cubicBezTo>
                  <a:pt x="414403" y="98843"/>
                  <a:pt x="410994" y="108706"/>
                  <a:pt x="406651" y="117272"/>
                </a:cubicBezTo>
                <a:cubicBezTo>
                  <a:pt x="411356" y="121254"/>
                  <a:pt x="415820" y="125175"/>
                  <a:pt x="420043" y="129036"/>
                </a:cubicBezTo>
                <a:cubicBezTo>
                  <a:pt x="424266" y="132896"/>
                  <a:pt x="427825" y="136335"/>
                  <a:pt x="430721" y="139351"/>
                </a:cubicBezTo>
                <a:lnTo>
                  <a:pt x="421310" y="152381"/>
                </a:lnTo>
                <a:cubicBezTo>
                  <a:pt x="418656" y="149245"/>
                  <a:pt x="415398" y="145716"/>
                  <a:pt x="411537" y="141794"/>
                </a:cubicBezTo>
                <a:cubicBezTo>
                  <a:pt x="407677" y="137873"/>
                  <a:pt x="403574" y="133922"/>
                  <a:pt x="399231" y="129941"/>
                </a:cubicBezTo>
                <a:cubicBezTo>
                  <a:pt x="395008" y="135852"/>
                  <a:pt x="390092" y="141583"/>
                  <a:pt x="384482" y="147133"/>
                </a:cubicBezTo>
                <a:cubicBezTo>
                  <a:pt x="378871" y="152683"/>
                  <a:pt x="372145" y="158655"/>
                  <a:pt x="364303" y="165050"/>
                </a:cubicBezTo>
                <a:lnTo>
                  <a:pt x="353987" y="155096"/>
                </a:lnTo>
                <a:cubicBezTo>
                  <a:pt x="361830" y="149064"/>
                  <a:pt x="368586" y="143393"/>
                  <a:pt x="374256" y="138084"/>
                </a:cubicBezTo>
                <a:cubicBezTo>
                  <a:pt x="379927" y="132776"/>
                  <a:pt x="384874" y="127045"/>
                  <a:pt x="389096" y="120892"/>
                </a:cubicBezTo>
                <a:cubicBezTo>
                  <a:pt x="384512" y="117031"/>
                  <a:pt x="380138" y="113442"/>
                  <a:pt x="375976" y="110124"/>
                </a:cubicBezTo>
                <a:cubicBezTo>
                  <a:pt x="371813" y="106806"/>
                  <a:pt x="368164" y="104001"/>
                  <a:pt x="365027" y="101708"/>
                </a:cubicBezTo>
                <a:cubicBezTo>
                  <a:pt x="367078" y="93384"/>
                  <a:pt x="369038" y="84757"/>
                  <a:pt x="370908" y="75829"/>
                </a:cubicBezTo>
                <a:cubicBezTo>
                  <a:pt x="372778" y="66901"/>
                  <a:pt x="374437" y="57551"/>
                  <a:pt x="375885" y="47778"/>
                </a:cubicBezTo>
                <a:lnTo>
                  <a:pt x="357426" y="47778"/>
                </a:lnTo>
                <a:lnTo>
                  <a:pt x="357426" y="34205"/>
                </a:lnTo>
                <a:lnTo>
                  <a:pt x="377876" y="34205"/>
                </a:lnTo>
                <a:cubicBezTo>
                  <a:pt x="378600" y="28896"/>
                  <a:pt x="379233" y="23527"/>
                  <a:pt x="379776" y="18098"/>
                </a:cubicBezTo>
                <a:cubicBezTo>
                  <a:pt x="380319" y="12669"/>
                  <a:pt x="380832" y="7119"/>
                  <a:pt x="381315" y="1448"/>
                </a:cubicBezTo>
                <a:close/>
                <a:moveTo>
                  <a:pt x="1541183" y="1267"/>
                </a:moveTo>
                <a:lnTo>
                  <a:pt x="1553128" y="1810"/>
                </a:lnTo>
                <a:lnTo>
                  <a:pt x="1552404" y="42711"/>
                </a:lnTo>
                <a:lnTo>
                  <a:pt x="1552404" y="44158"/>
                </a:lnTo>
                <a:lnTo>
                  <a:pt x="1600000" y="44158"/>
                </a:lnTo>
                <a:lnTo>
                  <a:pt x="1600000" y="56646"/>
                </a:lnTo>
                <a:lnTo>
                  <a:pt x="1552223" y="56646"/>
                </a:lnTo>
                <a:cubicBezTo>
                  <a:pt x="1551981" y="69797"/>
                  <a:pt x="1551197" y="81288"/>
                  <a:pt x="1549870" y="91121"/>
                </a:cubicBezTo>
                <a:cubicBezTo>
                  <a:pt x="1548543" y="100954"/>
                  <a:pt x="1546492" y="109943"/>
                  <a:pt x="1543717" y="118087"/>
                </a:cubicBezTo>
                <a:cubicBezTo>
                  <a:pt x="1540942" y="126231"/>
                  <a:pt x="1537383" y="133982"/>
                  <a:pt x="1533039" y="141342"/>
                </a:cubicBezTo>
                <a:cubicBezTo>
                  <a:pt x="1528696" y="148702"/>
                  <a:pt x="1523387" y="156423"/>
                  <a:pt x="1517114" y="164507"/>
                </a:cubicBezTo>
                <a:lnTo>
                  <a:pt x="1505893" y="156544"/>
                </a:lnTo>
                <a:cubicBezTo>
                  <a:pt x="1512167" y="148822"/>
                  <a:pt x="1517385" y="141583"/>
                  <a:pt x="1521547" y="134827"/>
                </a:cubicBezTo>
                <a:cubicBezTo>
                  <a:pt x="1525710" y="128070"/>
                  <a:pt x="1529058" y="120952"/>
                  <a:pt x="1531591" y="113472"/>
                </a:cubicBezTo>
                <a:cubicBezTo>
                  <a:pt x="1534125" y="105992"/>
                  <a:pt x="1536026" y="97727"/>
                  <a:pt x="1537292" y="88678"/>
                </a:cubicBezTo>
                <a:cubicBezTo>
                  <a:pt x="1538559" y="79629"/>
                  <a:pt x="1539494" y="68952"/>
                  <a:pt x="1540097" y="56646"/>
                </a:cubicBezTo>
                <a:lnTo>
                  <a:pt x="1522724" y="56646"/>
                </a:lnTo>
                <a:lnTo>
                  <a:pt x="1522724" y="44158"/>
                </a:lnTo>
                <a:lnTo>
                  <a:pt x="1540640" y="44158"/>
                </a:lnTo>
                <a:lnTo>
                  <a:pt x="1540640" y="42711"/>
                </a:lnTo>
                <a:cubicBezTo>
                  <a:pt x="1540761" y="40056"/>
                  <a:pt x="1540821" y="36407"/>
                  <a:pt x="1540821" y="31762"/>
                </a:cubicBezTo>
                <a:cubicBezTo>
                  <a:pt x="1540821" y="27117"/>
                  <a:pt x="1540882" y="22502"/>
                  <a:pt x="1541002" y="17917"/>
                </a:cubicBezTo>
                <a:cubicBezTo>
                  <a:pt x="1541002" y="12608"/>
                  <a:pt x="1541063" y="7059"/>
                  <a:pt x="1541183" y="1267"/>
                </a:cubicBezTo>
                <a:close/>
                <a:moveTo>
                  <a:pt x="3706482" y="1086"/>
                </a:moveTo>
                <a:cubicBezTo>
                  <a:pt x="3706965" y="2293"/>
                  <a:pt x="3707538" y="3741"/>
                  <a:pt x="3708202" y="5430"/>
                </a:cubicBezTo>
                <a:cubicBezTo>
                  <a:pt x="3708865" y="7119"/>
                  <a:pt x="3709498" y="8898"/>
                  <a:pt x="3710102" y="10768"/>
                </a:cubicBezTo>
                <a:cubicBezTo>
                  <a:pt x="3710705" y="12639"/>
                  <a:pt x="3711308" y="14539"/>
                  <a:pt x="3711912" y="16469"/>
                </a:cubicBezTo>
                <a:cubicBezTo>
                  <a:pt x="3712515" y="18400"/>
                  <a:pt x="3713058" y="20149"/>
                  <a:pt x="3713540" y="21717"/>
                </a:cubicBezTo>
                <a:lnTo>
                  <a:pt x="3772538" y="21717"/>
                </a:lnTo>
                <a:lnTo>
                  <a:pt x="3772538" y="57370"/>
                </a:lnTo>
                <a:lnTo>
                  <a:pt x="3759146" y="57370"/>
                </a:lnTo>
                <a:lnTo>
                  <a:pt x="3759146" y="34929"/>
                </a:lnTo>
                <a:lnTo>
                  <a:pt x="3647484" y="34929"/>
                </a:lnTo>
                <a:lnTo>
                  <a:pt x="3647484" y="57732"/>
                </a:lnTo>
                <a:lnTo>
                  <a:pt x="3634092" y="57732"/>
                </a:lnTo>
                <a:lnTo>
                  <a:pt x="3634092" y="21717"/>
                </a:lnTo>
                <a:lnTo>
                  <a:pt x="3697796" y="21717"/>
                </a:lnTo>
                <a:cubicBezTo>
                  <a:pt x="3696951" y="18460"/>
                  <a:pt x="3695956" y="15112"/>
                  <a:pt x="3694809" y="11673"/>
                </a:cubicBezTo>
                <a:cubicBezTo>
                  <a:pt x="3693663" y="8235"/>
                  <a:pt x="3692607" y="5490"/>
                  <a:pt x="3691642" y="3439"/>
                </a:cubicBezTo>
                <a:close/>
                <a:moveTo>
                  <a:pt x="2032349" y="1086"/>
                </a:moveTo>
                <a:lnTo>
                  <a:pt x="2043389" y="5973"/>
                </a:lnTo>
                <a:cubicBezTo>
                  <a:pt x="2040855" y="10557"/>
                  <a:pt x="2038352" y="14871"/>
                  <a:pt x="2035878" y="18912"/>
                </a:cubicBezTo>
                <a:cubicBezTo>
                  <a:pt x="2033405" y="22954"/>
                  <a:pt x="2030841" y="26845"/>
                  <a:pt x="2028187" y="30585"/>
                </a:cubicBezTo>
                <a:lnTo>
                  <a:pt x="2028187" y="96641"/>
                </a:lnTo>
                <a:lnTo>
                  <a:pt x="2014976" y="96641"/>
                </a:lnTo>
                <a:lnTo>
                  <a:pt x="2014976" y="47054"/>
                </a:lnTo>
                <a:cubicBezTo>
                  <a:pt x="2011477" y="50915"/>
                  <a:pt x="2007676" y="54776"/>
                  <a:pt x="2003574" y="58636"/>
                </a:cubicBezTo>
                <a:cubicBezTo>
                  <a:pt x="1999472" y="62497"/>
                  <a:pt x="1994948" y="66539"/>
                  <a:pt x="1990001" y="70762"/>
                </a:cubicBezTo>
                <a:lnTo>
                  <a:pt x="1981676" y="61351"/>
                </a:lnTo>
                <a:cubicBezTo>
                  <a:pt x="1991690" y="52664"/>
                  <a:pt x="2001101" y="43133"/>
                  <a:pt x="2009908" y="32757"/>
                </a:cubicBezTo>
                <a:cubicBezTo>
                  <a:pt x="2018716" y="22381"/>
                  <a:pt x="2026196" y="11824"/>
                  <a:pt x="2032349" y="1086"/>
                </a:cubicBezTo>
                <a:close/>
                <a:moveTo>
                  <a:pt x="1103405" y="1086"/>
                </a:moveTo>
                <a:lnTo>
                  <a:pt x="1116435" y="1629"/>
                </a:lnTo>
                <a:lnTo>
                  <a:pt x="1116435" y="35834"/>
                </a:lnTo>
                <a:lnTo>
                  <a:pt x="1135618" y="35834"/>
                </a:lnTo>
                <a:lnTo>
                  <a:pt x="1135618" y="47597"/>
                </a:lnTo>
                <a:lnTo>
                  <a:pt x="1116435" y="47597"/>
                </a:lnTo>
                <a:lnTo>
                  <a:pt x="1116435" y="81439"/>
                </a:lnTo>
                <a:cubicBezTo>
                  <a:pt x="1119331" y="80474"/>
                  <a:pt x="1122015" y="79539"/>
                  <a:pt x="1124488" y="78634"/>
                </a:cubicBezTo>
                <a:cubicBezTo>
                  <a:pt x="1126962" y="77729"/>
                  <a:pt x="1129224" y="76855"/>
                  <a:pt x="1131275" y="76010"/>
                </a:cubicBezTo>
                <a:lnTo>
                  <a:pt x="1132542" y="84154"/>
                </a:lnTo>
                <a:lnTo>
                  <a:pt x="1133085" y="88859"/>
                </a:lnTo>
                <a:cubicBezTo>
                  <a:pt x="1131395" y="89583"/>
                  <a:pt x="1129073" y="90428"/>
                  <a:pt x="1126117" y="91393"/>
                </a:cubicBezTo>
                <a:cubicBezTo>
                  <a:pt x="1123161" y="92358"/>
                  <a:pt x="1119934" y="93384"/>
                  <a:pt x="1116435" y="94469"/>
                </a:cubicBezTo>
                <a:lnTo>
                  <a:pt x="1116435" y="145142"/>
                </a:lnTo>
                <a:cubicBezTo>
                  <a:pt x="1116435" y="148641"/>
                  <a:pt x="1116103" y="151477"/>
                  <a:pt x="1115440" y="153648"/>
                </a:cubicBezTo>
                <a:cubicBezTo>
                  <a:pt x="1114776" y="155820"/>
                  <a:pt x="1113690" y="157539"/>
                  <a:pt x="1112182" y="158806"/>
                </a:cubicBezTo>
                <a:cubicBezTo>
                  <a:pt x="1110674" y="160073"/>
                  <a:pt x="1108623" y="160978"/>
                  <a:pt x="1106029" y="161521"/>
                </a:cubicBezTo>
                <a:cubicBezTo>
                  <a:pt x="1103435" y="162064"/>
                  <a:pt x="1100207" y="162456"/>
                  <a:pt x="1096347" y="162697"/>
                </a:cubicBezTo>
                <a:lnTo>
                  <a:pt x="1086755" y="163421"/>
                </a:lnTo>
                <a:lnTo>
                  <a:pt x="1082774" y="150934"/>
                </a:lnTo>
                <a:lnTo>
                  <a:pt x="1092546" y="150391"/>
                </a:lnTo>
                <a:cubicBezTo>
                  <a:pt x="1094718" y="150270"/>
                  <a:pt x="1096498" y="150059"/>
                  <a:pt x="1097885" y="149757"/>
                </a:cubicBezTo>
                <a:cubicBezTo>
                  <a:pt x="1099272" y="149456"/>
                  <a:pt x="1100358" y="148973"/>
                  <a:pt x="1101143" y="148309"/>
                </a:cubicBezTo>
                <a:cubicBezTo>
                  <a:pt x="1101927" y="147646"/>
                  <a:pt x="1102500" y="146741"/>
                  <a:pt x="1102862" y="145595"/>
                </a:cubicBezTo>
                <a:cubicBezTo>
                  <a:pt x="1103224" y="144449"/>
                  <a:pt x="1103405" y="142910"/>
                  <a:pt x="1103405" y="140980"/>
                </a:cubicBezTo>
                <a:lnTo>
                  <a:pt x="1103405" y="98451"/>
                </a:lnTo>
                <a:cubicBezTo>
                  <a:pt x="1098458" y="100019"/>
                  <a:pt x="1093723" y="101437"/>
                  <a:pt x="1089198" y="102704"/>
                </a:cubicBezTo>
                <a:cubicBezTo>
                  <a:pt x="1084674" y="103971"/>
                  <a:pt x="1080843" y="105026"/>
                  <a:pt x="1077706" y="105871"/>
                </a:cubicBezTo>
                <a:lnTo>
                  <a:pt x="1074449" y="93022"/>
                </a:lnTo>
                <a:cubicBezTo>
                  <a:pt x="1078430" y="92177"/>
                  <a:pt x="1082955" y="91121"/>
                  <a:pt x="1088022" y="89855"/>
                </a:cubicBezTo>
                <a:cubicBezTo>
                  <a:pt x="1093089" y="88588"/>
                  <a:pt x="1098217" y="87110"/>
                  <a:pt x="1103405" y="85421"/>
                </a:cubicBezTo>
                <a:lnTo>
                  <a:pt x="1103405" y="47597"/>
                </a:lnTo>
                <a:lnTo>
                  <a:pt x="1080783" y="47597"/>
                </a:lnTo>
                <a:lnTo>
                  <a:pt x="1080783" y="35834"/>
                </a:lnTo>
                <a:lnTo>
                  <a:pt x="1103405" y="35834"/>
                </a:lnTo>
                <a:close/>
                <a:moveTo>
                  <a:pt x="1487434" y="0"/>
                </a:moveTo>
                <a:cubicBezTo>
                  <a:pt x="1487916" y="1207"/>
                  <a:pt x="1488489" y="2715"/>
                  <a:pt x="1489153" y="4525"/>
                </a:cubicBezTo>
                <a:cubicBezTo>
                  <a:pt x="1489817" y="6335"/>
                  <a:pt x="1490480" y="8235"/>
                  <a:pt x="1491144" y="10226"/>
                </a:cubicBezTo>
                <a:cubicBezTo>
                  <a:pt x="1491807" y="12216"/>
                  <a:pt x="1492471" y="14237"/>
                  <a:pt x="1493134" y="16288"/>
                </a:cubicBezTo>
                <a:cubicBezTo>
                  <a:pt x="1493798" y="18339"/>
                  <a:pt x="1494431" y="20209"/>
                  <a:pt x="1495035" y="21898"/>
                </a:cubicBezTo>
                <a:lnTo>
                  <a:pt x="1527791" y="21898"/>
                </a:lnTo>
                <a:lnTo>
                  <a:pt x="1527791" y="34024"/>
                </a:lnTo>
                <a:lnTo>
                  <a:pt x="1445809" y="34024"/>
                </a:lnTo>
                <a:lnTo>
                  <a:pt x="1445809" y="21898"/>
                </a:lnTo>
                <a:lnTo>
                  <a:pt x="1481462" y="21898"/>
                </a:lnTo>
                <a:cubicBezTo>
                  <a:pt x="1480496" y="18520"/>
                  <a:pt x="1479410" y="15021"/>
                  <a:pt x="1478204" y="11402"/>
                </a:cubicBezTo>
                <a:cubicBezTo>
                  <a:pt x="1476997" y="7782"/>
                  <a:pt x="1475912" y="4826"/>
                  <a:pt x="1474946" y="2534"/>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4" name="任意多边形: 形状 63">
            <a:extLst>
              <a:ext uri="{FF2B5EF4-FFF2-40B4-BE49-F238E27FC236}">
                <a16:creationId xmlns:a16="http://schemas.microsoft.com/office/drawing/2014/main" xmlns="" id="{54CCEB9D-28DB-4966-BDA6-AB4873ABCB32}"/>
              </a:ext>
            </a:extLst>
          </p:cNvPr>
          <p:cNvSpPr/>
          <p:nvPr/>
        </p:nvSpPr>
        <p:spPr>
          <a:xfrm>
            <a:off x="8262129" y="5258975"/>
            <a:ext cx="1908721" cy="333822"/>
          </a:xfrm>
          <a:custGeom>
            <a:avLst/>
            <a:gdLst/>
            <a:ahLst/>
            <a:cxnLst/>
            <a:rect l="l" t="t" r="r" b="b"/>
            <a:pathLst>
              <a:path w="1908721" h="333822">
                <a:moveTo>
                  <a:pt x="1874342" y="300186"/>
                </a:moveTo>
                <a:cubicBezTo>
                  <a:pt x="1876921" y="301129"/>
                  <a:pt x="1881870" y="303002"/>
                  <a:pt x="1889187" y="305805"/>
                </a:cubicBezTo>
                <a:cubicBezTo>
                  <a:pt x="1896505" y="308608"/>
                  <a:pt x="1900858" y="310381"/>
                  <a:pt x="1902247" y="311125"/>
                </a:cubicBezTo>
                <a:cubicBezTo>
                  <a:pt x="1903636" y="311869"/>
                  <a:pt x="1904789" y="313941"/>
                  <a:pt x="1905707" y="317339"/>
                </a:cubicBezTo>
                <a:cubicBezTo>
                  <a:pt x="1906625" y="320737"/>
                  <a:pt x="1907084" y="323949"/>
                  <a:pt x="1907084" y="326975"/>
                </a:cubicBezTo>
                <a:cubicBezTo>
                  <a:pt x="1907084" y="329506"/>
                  <a:pt x="1906761" y="330845"/>
                  <a:pt x="1906116" y="330994"/>
                </a:cubicBezTo>
                <a:cubicBezTo>
                  <a:pt x="1905571" y="331143"/>
                  <a:pt x="1904901" y="330870"/>
                  <a:pt x="1904107" y="330175"/>
                </a:cubicBezTo>
                <a:cubicBezTo>
                  <a:pt x="1903314" y="329481"/>
                  <a:pt x="1901875" y="328017"/>
                  <a:pt x="1899791" y="325785"/>
                </a:cubicBezTo>
                <a:cubicBezTo>
                  <a:pt x="1896964" y="322709"/>
                  <a:pt x="1894781" y="320402"/>
                  <a:pt x="1893243" y="318864"/>
                </a:cubicBezTo>
                <a:cubicBezTo>
                  <a:pt x="1889820" y="315392"/>
                  <a:pt x="1886583" y="312452"/>
                  <a:pt x="1883532" y="310046"/>
                </a:cubicBezTo>
                <a:cubicBezTo>
                  <a:pt x="1880481" y="307640"/>
                  <a:pt x="1877901" y="305780"/>
                  <a:pt x="1875793" y="304465"/>
                </a:cubicBezTo>
                <a:cubicBezTo>
                  <a:pt x="1873684" y="303151"/>
                  <a:pt x="1872630" y="302543"/>
                  <a:pt x="1872630" y="302642"/>
                </a:cubicBezTo>
                <a:close/>
                <a:moveTo>
                  <a:pt x="479450" y="295424"/>
                </a:moveTo>
                <a:lnTo>
                  <a:pt x="475953" y="296094"/>
                </a:lnTo>
                <a:cubicBezTo>
                  <a:pt x="473571" y="296590"/>
                  <a:pt x="471661" y="297061"/>
                  <a:pt x="470223" y="297508"/>
                </a:cubicBezTo>
                <a:cubicBezTo>
                  <a:pt x="468784" y="297954"/>
                  <a:pt x="467767" y="298314"/>
                  <a:pt x="467172" y="298587"/>
                </a:cubicBezTo>
                <a:cubicBezTo>
                  <a:pt x="466576" y="298859"/>
                  <a:pt x="466229" y="299045"/>
                  <a:pt x="466130" y="299145"/>
                </a:cubicBezTo>
                <a:lnTo>
                  <a:pt x="462335" y="296540"/>
                </a:lnTo>
                <a:cubicBezTo>
                  <a:pt x="462831" y="303138"/>
                  <a:pt x="463302" y="308670"/>
                  <a:pt x="463749" y="313134"/>
                </a:cubicBezTo>
                <a:cubicBezTo>
                  <a:pt x="467618" y="312837"/>
                  <a:pt x="472033" y="312440"/>
                  <a:pt x="476994" y="311944"/>
                </a:cubicBezTo>
                <a:lnTo>
                  <a:pt x="478632" y="311795"/>
                </a:lnTo>
                <a:cubicBezTo>
                  <a:pt x="478979" y="307529"/>
                  <a:pt x="479252" y="302072"/>
                  <a:pt x="479450" y="295424"/>
                </a:cubicBezTo>
                <a:close/>
                <a:moveTo>
                  <a:pt x="504825" y="292001"/>
                </a:moveTo>
                <a:cubicBezTo>
                  <a:pt x="502642" y="292001"/>
                  <a:pt x="500509" y="292150"/>
                  <a:pt x="498426" y="292447"/>
                </a:cubicBezTo>
                <a:cubicBezTo>
                  <a:pt x="493862" y="292993"/>
                  <a:pt x="489967" y="293539"/>
                  <a:pt x="486743" y="294084"/>
                </a:cubicBezTo>
                <a:lnTo>
                  <a:pt x="486668" y="297210"/>
                </a:lnTo>
                <a:lnTo>
                  <a:pt x="486594" y="304502"/>
                </a:lnTo>
                <a:cubicBezTo>
                  <a:pt x="486594" y="307132"/>
                  <a:pt x="486619" y="309240"/>
                  <a:pt x="486668" y="310828"/>
                </a:cubicBezTo>
                <a:cubicBezTo>
                  <a:pt x="489446" y="310332"/>
                  <a:pt x="491766" y="309811"/>
                  <a:pt x="493626" y="309265"/>
                </a:cubicBezTo>
                <a:cubicBezTo>
                  <a:pt x="495486" y="308719"/>
                  <a:pt x="496875" y="308236"/>
                  <a:pt x="497793" y="307814"/>
                </a:cubicBezTo>
                <a:cubicBezTo>
                  <a:pt x="498711" y="307392"/>
                  <a:pt x="499170" y="307157"/>
                  <a:pt x="499170" y="307107"/>
                </a:cubicBezTo>
                <a:lnTo>
                  <a:pt x="503783" y="310604"/>
                </a:lnTo>
                <a:cubicBezTo>
                  <a:pt x="504875" y="306437"/>
                  <a:pt x="506016" y="300261"/>
                  <a:pt x="507206" y="292075"/>
                </a:cubicBezTo>
                <a:cubicBezTo>
                  <a:pt x="506760" y="292026"/>
                  <a:pt x="505966" y="292001"/>
                  <a:pt x="504825" y="292001"/>
                </a:cubicBezTo>
                <a:close/>
                <a:moveTo>
                  <a:pt x="854869" y="289917"/>
                </a:moveTo>
                <a:lnTo>
                  <a:pt x="856208" y="292150"/>
                </a:lnTo>
                <a:cubicBezTo>
                  <a:pt x="849412" y="296664"/>
                  <a:pt x="843521" y="300856"/>
                  <a:pt x="838535" y="304726"/>
                </a:cubicBezTo>
                <a:cubicBezTo>
                  <a:pt x="833549" y="308595"/>
                  <a:pt x="829990" y="311572"/>
                  <a:pt x="827857" y="313655"/>
                </a:cubicBezTo>
                <a:cubicBezTo>
                  <a:pt x="826418" y="315044"/>
                  <a:pt x="824880" y="316719"/>
                  <a:pt x="823243" y="318678"/>
                </a:cubicBezTo>
                <a:cubicBezTo>
                  <a:pt x="821606" y="320638"/>
                  <a:pt x="820539" y="321940"/>
                  <a:pt x="820043" y="322585"/>
                </a:cubicBezTo>
                <a:lnTo>
                  <a:pt x="803002" y="310976"/>
                </a:lnTo>
                <a:lnTo>
                  <a:pt x="804640" y="308298"/>
                </a:lnTo>
                <a:cubicBezTo>
                  <a:pt x="804788" y="308347"/>
                  <a:pt x="805222" y="308434"/>
                  <a:pt x="805942" y="308558"/>
                </a:cubicBezTo>
                <a:cubicBezTo>
                  <a:pt x="806661" y="308682"/>
                  <a:pt x="807542" y="308744"/>
                  <a:pt x="808583" y="308744"/>
                </a:cubicBezTo>
                <a:cubicBezTo>
                  <a:pt x="810617" y="308744"/>
                  <a:pt x="812800" y="308446"/>
                  <a:pt x="815132" y="307851"/>
                </a:cubicBezTo>
                <a:cubicBezTo>
                  <a:pt x="818952" y="306909"/>
                  <a:pt x="823814" y="305110"/>
                  <a:pt x="829717" y="302456"/>
                </a:cubicBezTo>
                <a:cubicBezTo>
                  <a:pt x="835620" y="299802"/>
                  <a:pt x="841288" y="297061"/>
                  <a:pt x="846721" y="294233"/>
                </a:cubicBezTo>
                <a:cubicBezTo>
                  <a:pt x="852153" y="291406"/>
                  <a:pt x="854869" y="289967"/>
                  <a:pt x="854869" y="289917"/>
                </a:cubicBezTo>
                <a:close/>
                <a:moveTo>
                  <a:pt x="716905" y="285304"/>
                </a:moveTo>
                <a:cubicBezTo>
                  <a:pt x="717451" y="285304"/>
                  <a:pt x="718828" y="286395"/>
                  <a:pt x="721035" y="288578"/>
                </a:cubicBezTo>
                <a:cubicBezTo>
                  <a:pt x="723243" y="290761"/>
                  <a:pt x="725450" y="293030"/>
                  <a:pt x="727658" y="295387"/>
                </a:cubicBezTo>
                <a:cubicBezTo>
                  <a:pt x="729866" y="297743"/>
                  <a:pt x="731292" y="299293"/>
                  <a:pt x="731937" y="300038"/>
                </a:cubicBezTo>
                <a:lnTo>
                  <a:pt x="729704" y="302791"/>
                </a:lnTo>
                <a:cubicBezTo>
                  <a:pt x="729704" y="302741"/>
                  <a:pt x="728526" y="302481"/>
                  <a:pt x="726170" y="302010"/>
                </a:cubicBezTo>
                <a:cubicBezTo>
                  <a:pt x="723813" y="301538"/>
                  <a:pt x="720576" y="301104"/>
                  <a:pt x="716459" y="300707"/>
                </a:cubicBezTo>
                <a:cubicBezTo>
                  <a:pt x="712341" y="300310"/>
                  <a:pt x="707504" y="300112"/>
                  <a:pt x="701948" y="300112"/>
                </a:cubicBezTo>
                <a:cubicBezTo>
                  <a:pt x="699071" y="300112"/>
                  <a:pt x="696863" y="300137"/>
                  <a:pt x="695325" y="300186"/>
                </a:cubicBezTo>
                <a:cubicBezTo>
                  <a:pt x="683568" y="300732"/>
                  <a:pt x="671240" y="301588"/>
                  <a:pt x="658342" y="302754"/>
                </a:cubicBezTo>
                <a:cubicBezTo>
                  <a:pt x="645443" y="303920"/>
                  <a:pt x="635447" y="305271"/>
                  <a:pt x="628353" y="306809"/>
                </a:cubicBezTo>
                <a:cubicBezTo>
                  <a:pt x="626071" y="307305"/>
                  <a:pt x="624012" y="307826"/>
                  <a:pt x="622176" y="308372"/>
                </a:cubicBezTo>
                <a:cubicBezTo>
                  <a:pt x="620341" y="308918"/>
                  <a:pt x="618914" y="309377"/>
                  <a:pt x="617897" y="309749"/>
                </a:cubicBezTo>
                <a:cubicBezTo>
                  <a:pt x="616880" y="310121"/>
                  <a:pt x="616248" y="310356"/>
                  <a:pt x="616000" y="310456"/>
                </a:cubicBezTo>
                <a:lnTo>
                  <a:pt x="601564" y="297656"/>
                </a:lnTo>
                <a:lnTo>
                  <a:pt x="602680" y="295573"/>
                </a:lnTo>
                <a:cubicBezTo>
                  <a:pt x="603027" y="295672"/>
                  <a:pt x="603957" y="295858"/>
                  <a:pt x="605470" y="296131"/>
                </a:cubicBezTo>
                <a:cubicBezTo>
                  <a:pt x="606983" y="296404"/>
                  <a:pt x="609191" y="296677"/>
                  <a:pt x="612093" y="296949"/>
                </a:cubicBezTo>
                <a:cubicBezTo>
                  <a:pt x="614995" y="297222"/>
                  <a:pt x="618406" y="297359"/>
                  <a:pt x="622325" y="297359"/>
                </a:cubicBezTo>
                <a:cubicBezTo>
                  <a:pt x="629766" y="297359"/>
                  <a:pt x="640184" y="296949"/>
                  <a:pt x="653579" y="296131"/>
                </a:cubicBezTo>
                <a:cubicBezTo>
                  <a:pt x="666973" y="295312"/>
                  <a:pt x="679500" y="294184"/>
                  <a:pt x="691158" y="292745"/>
                </a:cubicBezTo>
                <a:cubicBezTo>
                  <a:pt x="697806" y="291902"/>
                  <a:pt x="702804" y="290922"/>
                  <a:pt x="706152" y="289806"/>
                </a:cubicBezTo>
                <a:cubicBezTo>
                  <a:pt x="709501" y="288689"/>
                  <a:pt x="712391" y="287486"/>
                  <a:pt x="714822" y="286197"/>
                </a:cubicBezTo>
                <a:cubicBezTo>
                  <a:pt x="715764" y="285601"/>
                  <a:pt x="716459" y="285304"/>
                  <a:pt x="716905" y="285304"/>
                </a:cubicBezTo>
                <a:close/>
                <a:moveTo>
                  <a:pt x="1088604" y="278978"/>
                </a:moveTo>
                <a:cubicBezTo>
                  <a:pt x="1090290" y="280367"/>
                  <a:pt x="1092014" y="281955"/>
                  <a:pt x="1093775" y="283741"/>
                </a:cubicBezTo>
                <a:cubicBezTo>
                  <a:pt x="1095536" y="285527"/>
                  <a:pt x="1096665" y="286693"/>
                  <a:pt x="1097161" y="287238"/>
                </a:cubicBezTo>
                <a:lnTo>
                  <a:pt x="1095375" y="290141"/>
                </a:lnTo>
                <a:cubicBezTo>
                  <a:pt x="1095276" y="290091"/>
                  <a:pt x="1094966" y="289992"/>
                  <a:pt x="1094445" y="289843"/>
                </a:cubicBezTo>
                <a:cubicBezTo>
                  <a:pt x="1093924" y="289694"/>
                  <a:pt x="1093056" y="289558"/>
                  <a:pt x="1091840" y="289434"/>
                </a:cubicBezTo>
                <a:cubicBezTo>
                  <a:pt x="1090625" y="289310"/>
                  <a:pt x="1089050" y="289248"/>
                  <a:pt x="1087115" y="289248"/>
                </a:cubicBezTo>
                <a:cubicBezTo>
                  <a:pt x="1084337" y="289248"/>
                  <a:pt x="1081013" y="289421"/>
                  <a:pt x="1077144" y="289768"/>
                </a:cubicBezTo>
                <a:cubicBezTo>
                  <a:pt x="1069802" y="290463"/>
                  <a:pt x="1063824" y="291356"/>
                  <a:pt x="1059210" y="292447"/>
                </a:cubicBezTo>
                <a:cubicBezTo>
                  <a:pt x="1056531" y="293092"/>
                  <a:pt x="1054510" y="293849"/>
                  <a:pt x="1053145" y="294717"/>
                </a:cubicBezTo>
                <a:cubicBezTo>
                  <a:pt x="1051781" y="295585"/>
                  <a:pt x="1051049" y="296019"/>
                  <a:pt x="1050950" y="296019"/>
                </a:cubicBezTo>
                <a:cubicBezTo>
                  <a:pt x="1050603" y="296019"/>
                  <a:pt x="1049139" y="294903"/>
                  <a:pt x="1046560" y="292671"/>
                </a:cubicBezTo>
                <a:cubicBezTo>
                  <a:pt x="1043980" y="290438"/>
                  <a:pt x="1042219" y="288900"/>
                  <a:pt x="1041276" y="288057"/>
                </a:cubicBezTo>
                <a:lnTo>
                  <a:pt x="1042467" y="286197"/>
                </a:lnTo>
                <a:cubicBezTo>
                  <a:pt x="1043310" y="286395"/>
                  <a:pt x="1044699" y="286494"/>
                  <a:pt x="1046634" y="286494"/>
                </a:cubicBezTo>
                <a:cubicBezTo>
                  <a:pt x="1050355" y="286494"/>
                  <a:pt x="1055192" y="286172"/>
                  <a:pt x="1061145" y="285527"/>
                </a:cubicBezTo>
                <a:cubicBezTo>
                  <a:pt x="1067098" y="284882"/>
                  <a:pt x="1071712" y="284262"/>
                  <a:pt x="1074986" y="283667"/>
                </a:cubicBezTo>
                <a:cubicBezTo>
                  <a:pt x="1078508" y="283022"/>
                  <a:pt x="1081274" y="282401"/>
                  <a:pt x="1083283" y="281806"/>
                </a:cubicBezTo>
                <a:cubicBezTo>
                  <a:pt x="1085292" y="281211"/>
                  <a:pt x="1087066" y="280268"/>
                  <a:pt x="1088604" y="278978"/>
                </a:cubicBezTo>
                <a:close/>
                <a:moveTo>
                  <a:pt x="479004" y="275183"/>
                </a:moveTo>
                <a:cubicBezTo>
                  <a:pt x="471364" y="276721"/>
                  <a:pt x="465411" y="277887"/>
                  <a:pt x="461144" y="278681"/>
                </a:cubicBezTo>
                <a:lnTo>
                  <a:pt x="461516" y="283667"/>
                </a:lnTo>
                <a:cubicBezTo>
                  <a:pt x="461616" y="285899"/>
                  <a:pt x="461764" y="288305"/>
                  <a:pt x="461963" y="290885"/>
                </a:cubicBezTo>
                <a:cubicBezTo>
                  <a:pt x="464542" y="290984"/>
                  <a:pt x="467296" y="290860"/>
                  <a:pt x="470223" y="290513"/>
                </a:cubicBezTo>
                <a:cubicBezTo>
                  <a:pt x="473943" y="290116"/>
                  <a:pt x="477094" y="289719"/>
                  <a:pt x="479673" y="289322"/>
                </a:cubicBezTo>
                <a:lnTo>
                  <a:pt x="479673" y="286197"/>
                </a:lnTo>
                <a:cubicBezTo>
                  <a:pt x="479673" y="281434"/>
                  <a:pt x="479450" y="277763"/>
                  <a:pt x="479004" y="275183"/>
                </a:cubicBezTo>
                <a:close/>
                <a:moveTo>
                  <a:pt x="1030784" y="271388"/>
                </a:moveTo>
                <a:cubicBezTo>
                  <a:pt x="1028551" y="271388"/>
                  <a:pt x="1024483" y="272529"/>
                  <a:pt x="1018580" y="274811"/>
                </a:cubicBezTo>
                <a:cubicBezTo>
                  <a:pt x="1018332" y="278085"/>
                  <a:pt x="1018208" y="282724"/>
                  <a:pt x="1018208" y="288727"/>
                </a:cubicBezTo>
                <a:lnTo>
                  <a:pt x="1018208" y="294754"/>
                </a:lnTo>
                <a:cubicBezTo>
                  <a:pt x="1023020" y="293812"/>
                  <a:pt x="1026294" y="292968"/>
                  <a:pt x="1028030" y="292224"/>
                </a:cubicBezTo>
                <a:lnTo>
                  <a:pt x="1028179" y="292150"/>
                </a:lnTo>
                <a:cubicBezTo>
                  <a:pt x="1029618" y="286544"/>
                  <a:pt x="1030883" y="280392"/>
                  <a:pt x="1031974" y="273695"/>
                </a:cubicBezTo>
                <a:lnTo>
                  <a:pt x="1032123" y="272430"/>
                </a:lnTo>
                <a:cubicBezTo>
                  <a:pt x="1032123" y="272033"/>
                  <a:pt x="1032024" y="271760"/>
                  <a:pt x="1031826" y="271611"/>
                </a:cubicBezTo>
                <a:cubicBezTo>
                  <a:pt x="1031627" y="271463"/>
                  <a:pt x="1031280" y="271388"/>
                  <a:pt x="1030784" y="271388"/>
                </a:cubicBezTo>
                <a:close/>
                <a:moveTo>
                  <a:pt x="507206" y="270421"/>
                </a:moveTo>
                <a:cubicBezTo>
                  <a:pt x="506611" y="270421"/>
                  <a:pt x="505495" y="270545"/>
                  <a:pt x="503858" y="270793"/>
                </a:cubicBezTo>
                <a:cubicBezTo>
                  <a:pt x="500435" y="271289"/>
                  <a:pt x="494382" y="272331"/>
                  <a:pt x="485701" y="273918"/>
                </a:cubicBezTo>
                <a:cubicBezTo>
                  <a:pt x="487834" y="274910"/>
                  <a:pt x="488925" y="275605"/>
                  <a:pt x="488975" y="276002"/>
                </a:cubicBezTo>
                <a:cubicBezTo>
                  <a:pt x="489025" y="276250"/>
                  <a:pt x="488925" y="276771"/>
                  <a:pt x="488677" y="277565"/>
                </a:cubicBezTo>
                <a:cubicBezTo>
                  <a:pt x="488280" y="278954"/>
                  <a:pt x="487933" y="280392"/>
                  <a:pt x="487636" y="281881"/>
                </a:cubicBezTo>
                <a:cubicBezTo>
                  <a:pt x="487338" y="283369"/>
                  <a:pt x="487115" y="285403"/>
                  <a:pt x="486966" y="287983"/>
                </a:cubicBezTo>
                <a:lnTo>
                  <a:pt x="492696" y="286866"/>
                </a:lnTo>
                <a:cubicBezTo>
                  <a:pt x="494829" y="286420"/>
                  <a:pt x="496590" y="285949"/>
                  <a:pt x="497979" y="285452"/>
                </a:cubicBezTo>
                <a:cubicBezTo>
                  <a:pt x="499368" y="284956"/>
                  <a:pt x="500373" y="284535"/>
                  <a:pt x="500993" y="284187"/>
                </a:cubicBezTo>
                <a:cubicBezTo>
                  <a:pt x="501613" y="283840"/>
                  <a:pt x="501998" y="283617"/>
                  <a:pt x="502146" y="283518"/>
                </a:cubicBezTo>
                <a:lnTo>
                  <a:pt x="507727" y="288057"/>
                </a:lnTo>
                <a:cubicBezTo>
                  <a:pt x="508521" y="281508"/>
                  <a:pt x="509042" y="276696"/>
                  <a:pt x="509290" y="273621"/>
                </a:cubicBezTo>
                <a:cubicBezTo>
                  <a:pt x="509340" y="273323"/>
                  <a:pt x="509364" y="272951"/>
                  <a:pt x="509364" y="272504"/>
                </a:cubicBezTo>
                <a:cubicBezTo>
                  <a:pt x="509364" y="271760"/>
                  <a:pt x="509216" y="271227"/>
                  <a:pt x="508918" y="270904"/>
                </a:cubicBezTo>
                <a:cubicBezTo>
                  <a:pt x="508620" y="270582"/>
                  <a:pt x="508050" y="270421"/>
                  <a:pt x="507206" y="270421"/>
                </a:cubicBezTo>
                <a:close/>
                <a:moveTo>
                  <a:pt x="1834232" y="270049"/>
                </a:moveTo>
                <a:cubicBezTo>
                  <a:pt x="1836266" y="270694"/>
                  <a:pt x="1839714" y="271611"/>
                  <a:pt x="1844576" y="272802"/>
                </a:cubicBezTo>
                <a:cubicBezTo>
                  <a:pt x="1847106" y="273397"/>
                  <a:pt x="1848793" y="273844"/>
                  <a:pt x="1849636" y="274142"/>
                </a:cubicBezTo>
                <a:cubicBezTo>
                  <a:pt x="1850579" y="274439"/>
                  <a:pt x="1851434" y="274997"/>
                  <a:pt x="1852203" y="275816"/>
                </a:cubicBezTo>
                <a:cubicBezTo>
                  <a:pt x="1852972" y="276634"/>
                  <a:pt x="1853555" y="277515"/>
                  <a:pt x="1853952" y="278458"/>
                </a:cubicBezTo>
                <a:cubicBezTo>
                  <a:pt x="1854349" y="279400"/>
                  <a:pt x="1854523" y="280144"/>
                  <a:pt x="1854473" y="280690"/>
                </a:cubicBezTo>
                <a:cubicBezTo>
                  <a:pt x="1854424" y="281285"/>
                  <a:pt x="1854262" y="281657"/>
                  <a:pt x="1853989" y="281806"/>
                </a:cubicBezTo>
                <a:cubicBezTo>
                  <a:pt x="1853717" y="281955"/>
                  <a:pt x="1853158" y="282079"/>
                  <a:pt x="1852315" y="282178"/>
                </a:cubicBezTo>
                <a:cubicBezTo>
                  <a:pt x="1851620" y="282228"/>
                  <a:pt x="1850802" y="282339"/>
                  <a:pt x="1849859" y="282513"/>
                </a:cubicBezTo>
                <a:cubicBezTo>
                  <a:pt x="1848917" y="282687"/>
                  <a:pt x="1847900" y="282972"/>
                  <a:pt x="1846808" y="283369"/>
                </a:cubicBezTo>
                <a:cubicBezTo>
                  <a:pt x="1845866" y="283716"/>
                  <a:pt x="1844948" y="284150"/>
                  <a:pt x="1844055" y="284671"/>
                </a:cubicBezTo>
                <a:cubicBezTo>
                  <a:pt x="1843162" y="285192"/>
                  <a:pt x="1842418" y="285651"/>
                  <a:pt x="1841823" y="286048"/>
                </a:cubicBezTo>
                <a:cubicBezTo>
                  <a:pt x="1841227" y="286445"/>
                  <a:pt x="1840855" y="286717"/>
                  <a:pt x="1840706" y="286866"/>
                </a:cubicBezTo>
                <a:lnTo>
                  <a:pt x="1839069" y="285750"/>
                </a:lnTo>
                <a:cubicBezTo>
                  <a:pt x="1839268" y="285552"/>
                  <a:pt x="1839727" y="285056"/>
                  <a:pt x="1840446" y="284262"/>
                </a:cubicBezTo>
                <a:cubicBezTo>
                  <a:pt x="1841165" y="283468"/>
                  <a:pt x="1841848" y="282612"/>
                  <a:pt x="1842492" y="281695"/>
                </a:cubicBezTo>
                <a:cubicBezTo>
                  <a:pt x="1843137" y="280777"/>
                  <a:pt x="1843460" y="280045"/>
                  <a:pt x="1843460" y="279499"/>
                </a:cubicBezTo>
                <a:cubicBezTo>
                  <a:pt x="1843460" y="278755"/>
                  <a:pt x="1842716" y="277813"/>
                  <a:pt x="1841227" y="276672"/>
                </a:cubicBezTo>
                <a:cubicBezTo>
                  <a:pt x="1839739" y="275531"/>
                  <a:pt x="1838176" y="274501"/>
                  <a:pt x="1836539" y="273583"/>
                </a:cubicBezTo>
                <a:cubicBezTo>
                  <a:pt x="1834902" y="272666"/>
                  <a:pt x="1833836" y="272083"/>
                  <a:pt x="1833340" y="271835"/>
                </a:cubicBezTo>
                <a:close/>
                <a:moveTo>
                  <a:pt x="1474366" y="264170"/>
                </a:moveTo>
                <a:lnTo>
                  <a:pt x="1468710" y="265212"/>
                </a:lnTo>
                <a:cubicBezTo>
                  <a:pt x="1466180" y="265658"/>
                  <a:pt x="1464146" y="266105"/>
                  <a:pt x="1462609" y="266551"/>
                </a:cubicBezTo>
                <a:cubicBezTo>
                  <a:pt x="1461071" y="266998"/>
                  <a:pt x="1459979" y="267357"/>
                  <a:pt x="1459334" y="267630"/>
                </a:cubicBezTo>
                <a:cubicBezTo>
                  <a:pt x="1458690" y="267903"/>
                  <a:pt x="1458318" y="268089"/>
                  <a:pt x="1458218" y="268188"/>
                </a:cubicBezTo>
                <a:lnTo>
                  <a:pt x="1454646" y="265882"/>
                </a:lnTo>
                <a:cubicBezTo>
                  <a:pt x="1455142" y="274662"/>
                  <a:pt x="1455514" y="280442"/>
                  <a:pt x="1455762" y="283220"/>
                </a:cubicBezTo>
                <a:lnTo>
                  <a:pt x="1474217" y="280764"/>
                </a:lnTo>
                <a:cubicBezTo>
                  <a:pt x="1474316" y="274117"/>
                  <a:pt x="1474366" y="268585"/>
                  <a:pt x="1474366" y="264170"/>
                </a:cubicBezTo>
                <a:close/>
                <a:moveTo>
                  <a:pt x="1499741" y="261119"/>
                </a:moveTo>
                <a:cubicBezTo>
                  <a:pt x="1497360" y="261119"/>
                  <a:pt x="1495028" y="261268"/>
                  <a:pt x="1492746" y="261566"/>
                </a:cubicBezTo>
                <a:lnTo>
                  <a:pt x="1482105" y="262905"/>
                </a:lnTo>
                <a:cubicBezTo>
                  <a:pt x="1482155" y="266626"/>
                  <a:pt x="1482279" y="272132"/>
                  <a:pt x="1482477" y="279425"/>
                </a:cubicBezTo>
                <a:cubicBezTo>
                  <a:pt x="1485156" y="278830"/>
                  <a:pt x="1487388" y="278222"/>
                  <a:pt x="1489174" y="277602"/>
                </a:cubicBezTo>
                <a:cubicBezTo>
                  <a:pt x="1490960" y="276982"/>
                  <a:pt x="1492300" y="276436"/>
                  <a:pt x="1493193" y="275965"/>
                </a:cubicBezTo>
                <a:cubicBezTo>
                  <a:pt x="1494086" y="275493"/>
                  <a:pt x="1494532" y="275233"/>
                  <a:pt x="1494532" y="275183"/>
                </a:cubicBezTo>
                <a:lnTo>
                  <a:pt x="1500634" y="279797"/>
                </a:lnTo>
                <a:cubicBezTo>
                  <a:pt x="1501726" y="274985"/>
                  <a:pt x="1502643" y="268809"/>
                  <a:pt x="1503388" y="261268"/>
                </a:cubicBezTo>
                <a:cubicBezTo>
                  <a:pt x="1502395" y="261169"/>
                  <a:pt x="1501180" y="261119"/>
                  <a:pt x="1499741" y="261119"/>
                </a:cubicBezTo>
                <a:close/>
                <a:moveTo>
                  <a:pt x="514127" y="258291"/>
                </a:moveTo>
                <a:cubicBezTo>
                  <a:pt x="514425" y="258291"/>
                  <a:pt x="515293" y="258911"/>
                  <a:pt x="516732" y="260152"/>
                </a:cubicBezTo>
                <a:cubicBezTo>
                  <a:pt x="518170" y="261392"/>
                  <a:pt x="519510" y="262707"/>
                  <a:pt x="520750" y="264096"/>
                </a:cubicBezTo>
                <a:cubicBezTo>
                  <a:pt x="521990" y="265485"/>
                  <a:pt x="522610" y="266402"/>
                  <a:pt x="522610" y="266849"/>
                </a:cubicBezTo>
                <a:cubicBezTo>
                  <a:pt x="522610" y="266948"/>
                  <a:pt x="522275" y="267407"/>
                  <a:pt x="521606" y="268226"/>
                </a:cubicBezTo>
                <a:cubicBezTo>
                  <a:pt x="520936" y="269044"/>
                  <a:pt x="520229" y="270185"/>
                  <a:pt x="519485" y="271649"/>
                </a:cubicBezTo>
                <a:cubicBezTo>
                  <a:pt x="518741" y="273112"/>
                  <a:pt x="518121" y="275010"/>
                  <a:pt x="517624" y="277341"/>
                </a:cubicBezTo>
                <a:cubicBezTo>
                  <a:pt x="516781" y="281161"/>
                  <a:pt x="516012" y="285812"/>
                  <a:pt x="515318" y="291294"/>
                </a:cubicBezTo>
                <a:cubicBezTo>
                  <a:pt x="514623" y="296776"/>
                  <a:pt x="514276" y="302766"/>
                  <a:pt x="514276" y="309265"/>
                </a:cubicBezTo>
                <a:cubicBezTo>
                  <a:pt x="514276" y="312638"/>
                  <a:pt x="514375" y="315714"/>
                  <a:pt x="514574" y="318492"/>
                </a:cubicBezTo>
                <a:cubicBezTo>
                  <a:pt x="514623" y="319038"/>
                  <a:pt x="514053" y="320191"/>
                  <a:pt x="512862" y="321953"/>
                </a:cubicBezTo>
                <a:cubicBezTo>
                  <a:pt x="511671" y="323714"/>
                  <a:pt x="510369" y="325363"/>
                  <a:pt x="508955" y="326901"/>
                </a:cubicBezTo>
                <a:cubicBezTo>
                  <a:pt x="507541" y="328439"/>
                  <a:pt x="506586" y="329208"/>
                  <a:pt x="506090" y="329208"/>
                </a:cubicBezTo>
                <a:cubicBezTo>
                  <a:pt x="505743" y="329208"/>
                  <a:pt x="505086" y="327558"/>
                  <a:pt x="504118" y="324259"/>
                </a:cubicBezTo>
                <a:cubicBezTo>
                  <a:pt x="503151" y="320960"/>
                  <a:pt x="502568" y="318368"/>
                  <a:pt x="502370" y="316483"/>
                </a:cubicBezTo>
                <a:cubicBezTo>
                  <a:pt x="500484" y="316384"/>
                  <a:pt x="498947" y="316334"/>
                  <a:pt x="497756" y="316334"/>
                </a:cubicBezTo>
                <a:cubicBezTo>
                  <a:pt x="494978" y="316334"/>
                  <a:pt x="490426" y="316632"/>
                  <a:pt x="484101" y="317227"/>
                </a:cubicBezTo>
                <a:cubicBezTo>
                  <a:pt x="477776" y="317823"/>
                  <a:pt x="471314" y="318517"/>
                  <a:pt x="464716" y="319311"/>
                </a:cubicBezTo>
                <a:cubicBezTo>
                  <a:pt x="464766" y="319460"/>
                  <a:pt x="464790" y="319708"/>
                  <a:pt x="464790" y="320055"/>
                </a:cubicBezTo>
                <a:cubicBezTo>
                  <a:pt x="464790" y="320998"/>
                  <a:pt x="464530" y="322263"/>
                  <a:pt x="464009" y="323850"/>
                </a:cubicBezTo>
                <a:cubicBezTo>
                  <a:pt x="463488" y="325438"/>
                  <a:pt x="462893" y="326864"/>
                  <a:pt x="462223" y="328129"/>
                </a:cubicBezTo>
                <a:cubicBezTo>
                  <a:pt x="461553" y="329394"/>
                  <a:pt x="461020" y="330026"/>
                  <a:pt x="460623" y="330026"/>
                </a:cubicBezTo>
                <a:cubicBezTo>
                  <a:pt x="460028" y="330076"/>
                  <a:pt x="459185" y="329406"/>
                  <a:pt x="458093" y="328017"/>
                </a:cubicBezTo>
                <a:cubicBezTo>
                  <a:pt x="457002" y="326628"/>
                  <a:pt x="455997" y="325177"/>
                  <a:pt x="455079" y="323664"/>
                </a:cubicBezTo>
                <a:cubicBezTo>
                  <a:pt x="454162" y="322151"/>
                  <a:pt x="453579" y="321146"/>
                  <a:pt x="453331" y="320650"/>
                </a:cubicBezTo>
                <a:cubicBezTo>
                  <a:pt x="453380" y="320105"/>
                  <a:pt x="453480" y="318765"/>
                  <a:pt x="453628" y="316632"/>
                </a:cubicBezTo>
                <a:cubicBezTo>
                  <a:pt x="453777" y="314499"/>
                  <a:pt x="453926" y="311733"/>
                  <a:pt x="454075" y="308335"/>
                </a:cubicBezTo>
                <a:cubicBezTo>
                  <a:pt x="454224" y="304937"/>
                  <a:pt x="454298" y="301377"/>
                  <a:pt x="454298" y="297656"/>
                </a:cubicBezTo>
                <a:cubicBezTo>
                  <a:pt x="454298" y="289768"/>
                  <a:pt x="453951" y="283071"/>
                  <a:pt x="453256" y="277565"/>
                </a:cubicBezTo>
                <a:cubicBezTo>
                  <a:pt x="453008" y="275531"/>
                  <a:pt x="452425" y="273050"/>
                  <a:pt x="451508" y="270123"/>
                </a:cubicBezTo>
                <a:cubicBezTo>
                  <a:pt x="450590" y="267196"/>
                  <a:pt x="449684" y="265063"/>
                  <a:pt x="448791" y="263724"/>
                </a:cubicBezTo>
                <a:lnTo>
                  <a:pt x="450652" y="262607"/>
                </a:lnTo>
                <a:cubicBezTo>
                  <a:pt x="451545" y="263401"/>
                  <a:pt x="453281" y="264976"/>
                  <a:pt x="455861" y="267333"/>
                </a:cubicBezTo>
                <a:cubicBezTo>
                  <a:pt x="458440" y="269689"/>
                  <a:pt x="460202" y="271215"/>
                  <a:pt x="461144" y="271909"/>
                </a:cubicBezTo>
                <a:cubicBezTo>
                  <a:pt x="478458" y="269181"/>
                  <a:pt x="491728" y="266651"/>
                  <a:pt x="500956" y="264319"/>
                </a:cubicBezTo>
                <a:cubicBezTo>
                  <a:pt x="504032" y="263575"/>
                  <a:pt x="506462" y="262744"/>
                  <a:pt x="508248" y="261826"/>
                </a:cubicBezTo>
                <a:cubicBezTo>
                  <a:pt x="510034" y="260908"/>
                  <a:pt x="511423" y="260090"/>
                  <a:pt x="512415" y="259370"/>
                </a:cubicBezTo>
                <a:cubicBezTo>
                  <a:pt x="513408" y="258651"/>
                  <a:pt x="513978" y="258291"/>
                  <a:pt x="514127" y="258291"/>
                </a:cubicBezTo>
                <a:close/>
                <a:moveTo>
                  <a:pt x="1657797" y="256729"/>
                </a:moveTo>
                <a:cubicBezTo>
                  <a:pt x="1656011" y="256729"/>
                  <a:pt x="1652042" y="257125"/>
                  <a:pt x="1645890" y="257919"/>
                </a:cubicBezTo>
                <a:cubicBezTo>
                  <a:pt x="1639739" y="258713"/>
                  <a:pt x="1634356" y="259556"/>
                  <a:pt x="1629743" y="260449"/>
                </a:cubicBezTo>
                <a:lnTo>
                  <a:pt x="1629743" y="261640"/>
                </a:lnTo>
                <a:cubicBezTo>
                  <a:pt x="1629792" y="265807"/>
                  <a:pt x="1629966" y="269255"/>
                  <a:pt x="1630264" y="271983"/>
                </a:cubicBezTo>
                <a:cubicBezTo>
                  <a:pt x="1641326" y="270942"/>
                  <a:pt x="1649512" y="269974"/>
                  <a:pt x="1654820" y="269081"/>
                </a:cubicBezTo>
                <a:cubicBezTo>
                  <a:pt x="1656606" y="268734"/>
                  <a:pt x="1657623" y="268536"/>
                  <a:pt x="1657871" y="268486"/>
                </a:cubicBezTo>
                <a:cubicBezTo>
                  <a:pt x="1659310" y="264964"/>
                  <a:pt x="1660252" y="261665"/>
                  <a:pt x="1660699" y="258589"/>
                </a:cubicBezTo>
                <a:cubicBezTo>
                  <a:pt x="1660897" y="257349"/>
                  <a:pt x="1659930" y="256729"/>
                  <a:pt x="1657797" y="256729"/>
                </a:cubicBezTo>
                <a:close/>
                <a:moveTo>
                  <a:pt x="1840483" y="255538"/>
                </a:moveTo>
                <a:cubicBezTo>
                  <a:pt x="1843758" y="256580"/>
                  <a:pt x="1847304" y="257547"/>
                  <a:pt x="1851124" y="258440"/>
                </a:cubicBezTo>
                <a:cubicBezTo>
                  <a:pt x="1854002" y="259184"/>
                  <a:pt x="1855589" y="259606"/>
                  <a:pt x="1855887" y="259705"/>
                </a:cubicBezTo>
                <a:cubicBezTo>
                  <a:pt x="1857226" y="260102"/>
                  <a:pt x="1858343" y="261020"/>
                  <a:pt x="1859236" y="262458"/>
                </a:cubicBezTo>
                <a:cubicBezTo>
                  <a:pt x="1860128" y="263897"/>
                  <a:pt x="1860575" y="265113"/>
                  <a:pt x="1860575" y="266105"/>
                </a:cubicBezTo>
                <a:cubicBezTo>
                  <a:pt x="1860575" y="266750"/>
                  <a:pt x="1860451" y="267147"/>
                  <a:pt x="1860203" y="267295"/>
                </a:cubicBezTo>
                <a:cubicBezTo>
                  <a:pt x="1859955" y="267444"/>
                  <a:pt x="1859434" y="267568"/>
                  <a:pt x="1858640" y="267667"/>
                </a:cubicBezTo>
                <a:cubicBezTo>
                  <a:pt x="1856755" y="267916"/>
                  <a:pt x="1854944" y="268337"/>
                  <a:pt x="1853208" y="268933"/>
                </a:cubicBezTo>
                <a:cubicBezTo>
                  <a:pt x="1851918" y="269429"/>
                  <a:pt x="1850542" y="270061"/>
                  <a:pt x="1849078" y="270830"/>
                </a:cubicBezTo>
                <a:cubicBezTo>
                  <a:pt x="1847615" y="271599"/>
                  <a:pt x="1846660" y="272108"/>
                  <a:pt x="1846213" y="272356"/>
                </a:cubicBezTo>
                <a:lnTo>
                  <a:pt x="1845171" y="271239"/>
                </a:lnTo>
                <a:cubicBezTo>
                  <a:pt x="1845419" y="271041"/>
                  <a:pt x="1845891" y="270557"/>
                  <a:pt x="1846585" y="269788"/>
                </a:cubicBezTo>
                <a:cubicBezTo>
                  <a:pt x="1847280" y="269019"/>
                  <a:pt x="1847962" y="268176"/>
                  <a:pt x="1848632" y="267258"/>
                </a:cubicBezTo>
                <a:cubicBezTo>
                  <a:pt x="1849301" y="266340"/>
                  <a:pt x="1849636" y="265609"/>
                  <a:pt x="1849636" y="265063"/>
                </a:cubicBezTo>
                <a:cubicBezTo>
                  <a:pt x="1849636" y="264319"/>
                  <a:pt x="1848892" y="263376"/>
                  <a:pt x="1847404" y="262235"/>
                </a:cubicBezTo>
                <a:cubicBezTo>
                  <a:pt x="1845916" y="261094"/>
                  <a:pt x="1844365" y="260052"/>
                  <a:pt x="1842753" y="259110"/>
                </a:cubicBezTo>
                <a:cubicBezTo>
                  <a:pt x="1841141" y="258167"/>
                  <a:pt x="1840086" y="257572"/>
                  <a:pt x="1839590" y="257324"/>
                </a:cubicBezTo>
                <a:close/>
                <a:moveTo>
                  <a:pt x="60871" y="254273"/>
                </a:moveTo>
                <a:cubicBezTo>
                  <a:pt x="59234" y="254571"/>
                  <a:pt x="56208" y="255191"/>
                  <a:pt x="51793" y="256133"/>
                </a:cubicBezTo>
                <a:cubicBezTo>
                  <a:pt x="47377" y="257076"/>
                  <a:pt x="43210" y="257994"/>
                  <a:pt x="39291" y="258887"/>
                </a:cubicBezTo>
                <a:cubicBezTo>
                  <a:pt x="39291" y="263451"/>
                  <a:pt x="39713" y="270272"/>
                  <a:pt x="40556" y="279350"/>
                </a:cubicBezTo>
                <a:cubicBezTo>
                  <a:pt x="48791" y="278209"/>
                  <a:pt x="53926" y="277416"/>
                  <a:pt x="55960" y="276969"/>
                </a:cubicBezTo>
                <a:lnTo>
                  <a:pt x="57299" y="276672"/>
                </a:lnTo>
                <a:cubicBezTo>
                  <a:pt x="60375" y="266105"/>
                  <a:pt x="62062" y="259581"/>
                  <a:pt x="62359" y="257101"/>
                </a:cubicBezTo>
                <a:lnTo>
                  <a:pt x="62508" y="255538"/>
                </a:lnTo>
                <a:cubicBezTo>
                  <a:pt x="62508" y="254992"/>
                  <a:pt x="62397" y="254645"/>
                  <a:pt x="62173" y="254496"/>
                </a:cubicBezTo>
                <a:cubicBezTo>
                  <a:pt x="61950" y="254347"/>
                  <a:pt x="61516" y="254273"/>
                  <a:pt x="60871" y="254273"/>
                </a:cubicBezTo>
                <a:close/>
                <a:moveTo>
                  <a:pt x="1860724" y="251296"/>
                </a:moveTo>
                <a:cubicBezTo>
                  <a:pt x="1861418" y="251644"/>
                  <a:pt x="1862894" y="252400"/>
                  <a:pt x="1865152" y="253566"/>
                </a:cubicBezTo>
                <a:cubicBezTo>
                  <a:pt x="1867409" y="254732"/>
                  <a:pt x="1869567" y="255960"/>
                  <a:pt x="1871626" y="257250"/>
                </a:cubicBezTo>
                <a:cubicBezTo>
                  <a:pt x="1873684" y="258539"/>
                  <a:pt x="1874689" y="259457"/>
                  <a:pt x="1874639" y="260003"/>
                </a:cubicBezTo>
                <a:cubicBezTo>
                  <a:pt x="1874590" y="260350"/>
                  <a:pt x="1874342" y="260846"/>
                  <a:pt x="1873895" y="261491"/>
                </a:cubicBezTo>
                <a:cubicBezTo>
                  <a:pt x="1873300" y="262235"/>
                  <a:pt x="1872804" y="263066"/>
                  <a:pt x="1872407" y="263984"/>
                </a:cubicBezTo>
                <a:cubicBezTo>
                  <a:pt x="1872010" y="264902"/>
                  <a:pt x="1871688" y="266378"/>
                  <a:pt x="1871440" y="268412"/>
                </a:cubicBezTo>
                <a:cubicBezTo>
                  <a:pt x="1871291" y="269205"/>
                  <a:pt x="1871142" y="270421"/>
                  <a:pt x="1870993" y="272058"/>
                </a:cubicBezTo>
                <a:cubicBezTo>
                  <a:pt x="1870894" y="272852"/>
                  <a:pt x="1870646" y="274786"/>
                  <a:pt x="1870249" y="277862"/>
                </a:cubicBezTo>
                <a:cubicBezTo>
                  <a:pt x="1869852" y="280938"/>
                  <a:pt x="1869405" y="283815"/>
                  <a:pt x="1868909" y="286494"/>
                </a:cubicBezTo>
                <a:cubicBezTo>
                  <a:pt x="1875011" y="285750"/>
                  <a:pt x="1879997" y="284932"/>
                  <a:pt x="1883867" y="284039"/>
                </a:cubicBezTo>
                <a:cubicBezTo>
                  <a:pt x="1888976" y="282898"/>
                  <a:pt x="1892263" y="281831"/>
                  <a:pt x="1893726" y="280839"/>
                </a:cubicBezTo>
                <a:cubicBezTo>
                  <a:pt x="1895190" y="279847"/>
                  <a:pt x="1895971" y="279350"/>
                  <a:pt x="1896070" y="279350"/>
                </a:cubicBezTo>
                <a:cubicBezTo>
                  <a:pt x="1896418" y="279350"/>
                  <a:pt x="1898303" y="280516"/>
                  <a:pt x="1901726" y="282848"/>
                </a:cubicBezTo>
                <a:cubicBezTo>
                  <a:pt x="1905149" y="285180"/>
                  <a:pt x="1907481" y="286792"/>
                  <a:pt x="1908721" y="287685"/>
                </a:cubicBezTo>
                <a:lnTo>
                  <a:pt x="1907233" y="290438"/>
                </a:lnTo>
                <a:cubicBezTo>
                  <a:pt x="1907084" y="290389"/>
                  <a:pt x="1906650" y="290302"/>
                  <a:pt x="1905930" y="290178"/>
                </a:cubicBezTo>
                <a:cubicBezTo>
                  <a:pt x="1905211" y="290054"/>
                  <a:pt x="1904070" y="289942"/>
                  <a:pt x="1902507" y="289843"/>
                </a:cubicBezTo>
                <a:cubicBezTo>
                  <a:pt x="1900945" y="289744"/>
                  <a:pt x="1898998" y="289694"/>
                  <a:pt x="1896666" y="289694"/>
                </a:cubicBezTo>
                <a:cubicBezTo>
                  <a:pt x="1893689" y="289694"/>
                  <a:pt x="1890539" y="289793"/>
                  <a:pt x="1887215" y="289992"/>
                </a:cubicBezTo>
                <a:cubicBezTo>
                  <a:pt x="1881411" y="290339"/>
                  <a:pt x="1874937" y="290984"/>
                  <a:pt x="1867793" y="291926"/>
                </a:cubicBezTo>
                <a:cubicBezTo>
                  <a:pt x="1867247" y="293861"/>
                  <a:pt x="1866726" y="295374"/>
                  <a:pt x="1866230" y="296466"/>
                </a:cubicBezTo>
                <a:cubicBezTo>
                  <a:pt x="1863800" y="301625"/>
                  <a:pt x="1860960" y="306028"/>
                  <a:pt x="1857710" y="309674"/>
                </a:cubicBezTo>
                <a:cubicBezTo>
                  <a:pt x="1854461" y="313321"/>
                  <a:pt x="1849983" y="316806"/>
                  <a:pt x="1844278" y="320129"/>
                </a:cubicBezTo>
                <a:cubicBezTo>
                  <a:pt x="1838573" y="323453"/>
                  <a:pt x="1830884" y="327000"/>
                  <a:pt x="1821210" y="330771"/>
                </a:cubicBezTo>
                <a:lnTo>
                  <a:pt x="1819573" y="328538"/>
                </a:lnTo>
                <a:cubicBezTo>
                  <a:pt x="1827114" y="324669"/>
                  <a:pt x="1833352" y="321060"/>
                  <a:pt x="1838288" y="317711"/>
                </a:cubicBezTo>
                <a:cubicBezTo>
                  <a:pt x="1843224" y="314362"/>
                  <a:pt x="1847379" y="310716"/>
                  <a:pt x="1850752" y="306772"/>
                </a:cubicBezTo>
                <a:cubicBezTo>
                  <a:pt x="1854126" y="302828"/>
                  <a:pt x="1856706" y="298301"/>
                  <a:pt x="1858491" y="293192"/>
                </a:cubicBezTo>
                <a:lnTo>
                  <a:pt x="1855589" y="293638"/>
                </a:lnTo>
                <a:lnTo>
                  <a:pt x="1850529" y="294382"/>
                </a:lnTo>
                <a:cubicBezTo>
                  <a:pt x="1847950" y="294779"/>
                  <a:pt x="1845630" y="295213"/>
                  <a:pt x="1843571" y="295684"/>
                </a:cubicBezTo>
                <a:cubicBezTo>
                  <a:pt x="1841513" y="296156"/>
                  <a:pt x="1839913" y="296565"/>
                  <a:pt x="1838772" y="296912"/>
                </a:cubicBezTo>
                <a:cubicBezTo>
                  <a:pt x="1837631" y="297259"/>
                  <a:pt x="1836911" y="297483"/>
                  <a:pt x="1836614" y="297582"/>
                </a:cubicBezTo>
                <a:lnTo>
                  <a:pt x="1825675" y="290513"/>
                </a:lnTo>
                <a:lnTo>
                  <a:pt x="1827163" y="288578"/>
                </a:lnTo>
                <a:cubicBezTo>
                  <a:pt x="1827163" y="288627"/>
                  <a:pt x="1827932" y="288739"/>
                  <a:pt x="1829470" y="288913"/>
                </a:cubicBezTo>
                <a:cubicBezTo>
                  <a:pt x="1831008" y="289086"/>
                  <a:pt x="1833091" y="289173"/>
                  <a:pt x="1835721" y="289173"/>
                </a:cubicBezTo>
                <a:cubicBezTo>
                  <a:pt x="1838300" y="289173"/>
                  <a:pt x="1840434" y="289124"/>
                  <a:pt x="1842120" y="289024"/>
                </a:cubicBezTo>
                <a:cubicBezTo>
                  <a:pt x="1847627" y="288727"/>
                  <a:pt x="1853630" y="288231"/>
                  <a:pt x="1860128" y="287536"/>
                </a:cubicBezTo>
                <a:lnTo>
                  <a:pt x="1860575" y="285304"/>
                </a:lnTo>
                <a:cubicBezTo>
                  <a:pt x="1861666" y="279995"/>
                  <a:pt x="1862212" y="274662"/>
                  <a:pt x="1862212" y="269305"/>
                </a:cubicBezTo>
                <a:cubicBezTo>
                  <a:pt x="1862212" y="265733"/>
                  <a:pt x="1861927" y="262558"/>
                  <a:pt x="1861356" y="259780"/>
                </a:cubicBezTo>
                <a:cubicBezTo>
                  <a:pt x="1860786" y="257001"/>
                  <a:pt x="1859905" y="254843"/>
                  <a:pt x="1858715" y="253306"/>
                </a:cubicBezTo>
                <a:close/>
                <a:moveTo>
                  <a:pt x="866998" y="247278"/>
                </a:moveTo>
                <a:cubicBezTo>
                  <a:pt x="866899" y="248270"/>
                  <a:pt x="866850" y="249163"/>
                  <a:pt x="866850" y="249957"/>
                </a:cubicBezTo>
                <a:lnTo>
                  <a:pt x="867073" y="309488"/>
                </a:lnTo>
                <a:cubicBezTo>
                  <a:pt x="870248" y="310034"/>
                  <a:pt x="873547" y="310307"/>
                  <a:pt x="876970" y="310307"/>
                </a:cubicBezTo>
                <a:cubicBezTo>
                  <a:pt x="879897" y="310307"/>
                  <a:pt x="883221" y="310158"/>
                  <a:pt x="886941" y="309860"/>
                </a:cubicBezTo>
                <a:cubicBezTo>
                  <a:pt x="887388" y="304651"/>
                  <a:pt x="887760" y="298227"/>
                  <a:pt x="888058" y="290587"/>
                </a:cubicBezTo>
                <a:cubicBezTo>
                  <a:pt x="884833" y="291083"/>
                  <a:pt x="882725" y="291455"/>
                  <a:pt x="881732" y="291703"/>
                </a:cubicBezTo>
                <a:cubicBezTo>
                  <a:pt x="880046" y="292100"/>
                  <a:pt x="878582" y="292497"/>
                  <a:pt x="877342" y="292894"/>
                </a:cubicBezTo>
                <a:cubicBezTo>
                  <a:pt x="876102" y="293291"/>
                  <a:pt x="875382" y="293514"/>
                  <a:pt x="875184" y="293564"/>
                </a:cubicBezTo>
                <a:cubicBezTo>
                  <a:pt x="874886" y="293514"/>
                  <a:pt x="873832" y="292683"/>
                  <a:pt x="872021" y="291071"/>
                </a:cubicBezTo>
                <a:cubicBezTo>
                  <a:pt x="870211" y="289458"/>
                  <a:pt x="868983" y="288355"/>
                  <a:pt x="868338" y="287759"/>
                </a:cubicBezTo>
                <a:lnTo>
                  <a:pt x="869454" y="285676"/>
                </a:lnTo>
                <a:cubicBezTo>
                  <a:pt x="869702" y="285725"/>
                  <a:pt x="870347" y="285800"/>
                  <a:pt x="871389" y="285899"/>
                </a:cubicBezTo>
                <a:cubicBezTo>
                  <a:pt x="872431" y="285998"/>
                  <a:pt x="873820" y="286048"/>
                  <a:pt x="875556" y="286048"/>
                </a:cubicBezTo>
                <a:cubicBezTo>
                  <a:pt x="876796" y="286048"/>
                  <a:pt x="877764" y="286023"/>
                  <a:pt x="878458" y="285973"/>
                </a:cubicBezTo>
                <a:cubicBezTo>
                  <a:pt x="880492" y="285924"/>
                  <a:pt x="883742" y="285626"/>
                  <a:pt x="888206" y="285080"/>
                </a:cubicBezTo>
                <a:cubicBezTo>
                  <a:pt x="888355" y="280467"/>
                  <a:pt x="888430" y="275357"/>
                  <a:pt x="888430" y="269751"/>
                </a:cubicBezTo>
                <a:cubicBezTo>
                  <a:pt x="885056" y="270247"/>
                  <a:pt x="882725" y="270669"/>
                  <a:pt x="881435" y="271016"/>
                </a:cubicBezTo>
                <a:cubicBezTo>
                  <a:pt x="879798" y="271363"/>
                  <a:pt x="878396" y="271735"/>
                  <a:pt x="877230" y="272132"/>
                </a:cubicBezTo>
                <a:cubicBezTo>
                  <a:pt x="876065" y="272529"/>
                  <a:pt x="875382" y="272752"/>
                  <a:pt x="875184" y="272802"/>
                </a:cubicBezTo>
                <a:cubicBezTo>
                  <a:pt x="874787" y="272802"/>
                  <a:pt x="873621" y="271884"/>
                  <a:pt x="871687" y="270049"/>
                </a:cubicBezTo>
                <a:cubicBezTo>
                  <a:pt x="869752" y="268213"/>
                  <a:pt x="868685" y="267221"/>
                  <a:pt x="868487" y="267072"/>
                </a:cubicBezTo>
                <a:lnTo>
                  <a:pt x="869603" y="264989"/>
                </a:lnTo>
                <a:cubicBezTo>
                  <a:pt x="869603" y="265038"/>
                  <a:pt x="870434" y="265125"/>
                  <a:pt x="872096" y="265249"/>
                </a:cubicBezTo>
                <a:cubicBezTo>
                  <a:pt x="873758" y="265373"/>
                  <a:pt x="875829" y="265410"/>
                  <a:pt x="878309" y="265361"/>
                </a:cubicBezTo>
                <a:cubicBezTo>
                  <a:pt x="881088" y="265261"/>
                  <a:pt x="884461" y="264914"/>
                  <a:pt x="888430" y="264319"/>
                </a:cubicBezTo>
                <a:lnTo>
                  <a:pt x="888430" y="262235"/>
                </a:lnTo>
                <a:cubicBezTo>
                  <a:pt x="888380" y="257572"/>
                  <a:pt x="887859" y="253529"/>
                  <a:pt x="886867" y="250106"/>
                </a:cubicBezTo>
                <a:cubicBezTo>
                  <a:pt x="886222" y="250205"/>
                  <a:pt x="884659" y="250503"/>
                  <a:pt x="882179" y="250999"/>
                </a:cubicBezTo>
                <a:cubicBezTo>
                  <a:pt x="880145" y="251445"/>
                  <a:pt x="878421" y="251879"/>
                  <a:pt x="877007" y="252301"/>
                </a:cubicBezTo>
                <a:cubicBezTo>
                  <a:pt x="875593" y="252723"/>
                  <a:pt x="874762" y="252958"/>
                  <a:pt x="874514" y="253008"/>
                </a:cubicBezTo>
                <a:cubicBezTo>
                  <a:pt x="874018" y="253008"/>
                  <a:pt x="873014" y="252388"/>
                  <a:pt x="871500" y="251148"/>
                </a:cubicBezTo>
                <a:cubicBezTo>
                  <a:pt x="869987" y="249907"/>
                  <a:pt x="868487" y="248617"/>
                  <a:pt x="866998" y="247278"/>
                </a:cubicBezTo>
                <a:close/>
                <a:moveTo>
                  <a:pt x="1815257" y="244301"/>
                </a:moveTo>
                <a:cubicBezTo>
                  <a:pt x="1815604" y="244301"/>
                  <a:pt x="1816274" y="244773"/>
                  <a:pt x="1817266" y="245715"/>
                </a:cubicBezTo>
                <a:cubicBezTo>
                  <a:pt x="1818258" y="246658"/>
                  <a:pt x="1819213" y="247638"/>
                  <a:pt x="1820131" y="248655"/>
                </a:cubicBezTo>
                <a:cubicBezTo>
                  <a:pt x="1821049" y="249672"/>
                  <a:pt x="1821656" y="250329"/>
                  <a:pt x="1821954" y="250627"/>
                </a:cubicBezTo>
                <a:lnTo>
                  <a:pt x="1818010" y="254496"/>
                </a:lnTo>
                <a:cubicBezTo>
                  <a:pt x="1817911" y="254595"/>
                  <a:pt x="1817626" y="254881"/>
                  <a:pt x="1817154" y="255352"/>
                </a:cubicBezTo>
                <a:cubicBezTo>
                  <a:pt x="1816683" y="255823"/>
                  <a:pt x="1816274" y="256394"/>
                  <a:pt x="1815927" y="257063"/>
                </a:cubicBezTo>
                <a:cubicBezTo>
                  <a:pt x="1815579" y="257733"/>
                  <a:pt x="1815356" y="258415"/>
                  <a:pt x="1815257" y="259110"/>
                </a:cubicBezTo>
                <a:cubicBezTo>
                  <a:pt x="1815108" y="260697"/>
                  <a:pt x="1814835" y="265919"/>
                  <a:pt x="1814438" y="274774"/>
                </a:cubicBezTo>
                <a:cubicBezTo>
                  <a:pt x="1814041" y="283629"/>
                  <a:pt x="1813719" y="290860"/>
                  <a:pt x="1813471" y="296466"/>
                </a:cubicBezTo>
                <a:cubicBezTo>
                  <a:pt x="1815951" y="293588"/>
                  <a:pt x="1818296" y="290674"/>
                  <a:pt x="1820503" y="287722"/>
                </a:cubicBezTo>
                <a:cubicBezTo>
                  <a:pt x="1822711" y="284770"/>
                  <a:pt x="1824496" y="282315"/>
                  <a:pt x="1825861" y="280355"/>
                </a:cubicBezTo>
                <a:cubicBezTo>
                  <a:pt x="1827225" y="278395"/>
                  <a:pt x="1828081" y="277143"/>
                  <a:pt x="1828428" y="276597"/>
                </a:cubicBezTo>
                <a:lnTo>
                  <a:pt x="1830288" y="277788"/>
                </a:lnTo>
                <a:cubicBezTo>
                  <a:pt x="1826320" y="284832"/>
                  <a:pt x="1822760" y="291951"/>
                  <a:pt x="1819610" y="299145"/>
                </a:cubicBezTo>
                <a:cubicBezTo>
                  <a:pt x="1816460" y="306338"/>
                  <a:pt x="1813905" y="312626"/>
                  <a:pt x="1811945" y="318009"/>
                </a:cubicBezTo>
                <a:cubicBezTo>
                  <a:pt x="1809986" y="323391"/>
                  <a:pt x="1809006" y="326207"/>
                  <a:pt x="1809006" y="326455"/>
                </a:cubicBezTo>
                <a:lnTo>
                  <a:pt x="1806699" y="327645"/>
                </a:lnTo>
                <a:cubicBezTo>
                  <a:pt x="1806402" y="327248"/>
                  <a:pt x="1805658" y="326355"/>
                  <a:pt x="1804467" y="324966"/>
                </a:cubicBezTo>
                <a:cubicBezTo>
                  <a:pt x="1803276" y="323577"/>
                  <a:pt x="1801689" y="321928"/>
                  <a:pt x="1799704" y="320018"/>
                </a:cubicBezTo>
                <a:cubicBezTo>
                  <a:pt x="1797720" y="318108"/>
                  <a:pt x="1795636" y="316359"/>
                  <a:pt x="1793454" y="314772"/>
                </a:cubicBezTo>
                <a:lnTo>
                  <a:pt x="1794644" y="312762"/>
                </a:lnTo>
                <a:cubicBezTo>
                  <a:pt x="1797472" y="311572"/>
                  <a:pt x="1800597" y="309414"/>
                  <a:pt x="1804020" y="306288"/>
                </a:cubicBezTo>
                <a:lnTo>
                  <a:pt x="1807592" y="255166"/>
                </a:lnTo>
                <a:cubicBezTo>
                  <a:pt x="1803921" y="255811"/>
                  <a:pt x="1800585" y="256729"/>
                  <a:pt x="1797584" y="257919"/>
                </a:cubicBezTo>
                <a:cubicBezTo>
                  <a:pt x="1794582" y="259110"/>
                  <a:pt x="1792114" y="260251"/>
                  <a:pt x="1790179" y="261342"/>
                </a:cubicBezTo>
                <a:cubicBezTo>
                  <a:pt x="1788244" y="262434"/>
                  <a:pt x="1787277" y="263029"/>
                  <a:pt x="1787277" y="263128"/>
                </a:cubicBezTo>
                <a:lnTo>
                  <a:pt x="1776785" y="253901"/>
                </a:lnTo>
                <a:lnTo>
                  <a:pt x="1778348" y="251966"/>
                </a:lnTo>
                <a:cubicBezTo>
                  <a:pt x="1778695" y="252016"/>
                  <a:pt x="1779526" y="252065"/>
                  <a:pt x="1780840" y="252115"/>
                </a:cubicBezTo>
                <a:cubicBezTo>
                  <a:pt x="1782155" y="252165"/>
                  <a:pt x="1783656" y="252189"/>
                  <a:pt x="1785342" y="252189"/>
                </a:cubicBezTo>
                <a:cubicBezTo>
                  <a:pt x="1787327" y="252189"/>
                  <a:pt x="1791159" y="251544"/>
                  <a:pt x="1796839" y="250255"/>
                </a:cubicBezTo>
                <a:cubicBezTo>
                  <a:pt x="1802520" y="248965"/>
                  <a:pt x="1806352" y="247997"/>
                  <a:pt x="1808336" y="247352"/>
                </a:cubicBezTo>
                <a:cubicBezTo>
                  <a:pt x="1809626" y="246906"/>
                  <a:pt x="1811040" y="246261"/>
                  <a:pt x="1812578" y="245418"/>
                </a:cubicBezTo>
                <a:cubicBezTo>
                  <a:pt x="1812727" y="245368"/>
                  <a:pt x="1813136" y="245170"/>
                  <a:pt x="1813806" y="244822"/>
                </a:cubicBezTo>
                <a:cubicBezTo>
                  <a:pt x="1814476" y="244475"/>
                  <a:pt x="1814959" y="244301"/>
                  <a:pt x="1815257" y="244301"/>
                </a:cubicBezTo>
                <a:close/>
                <a:moveTo>
                  <a:pt x="1474292" y="242367"/>
                </a:moveTo>
                <a:cubicBezTo>
                  <a:pt x="1465213" y="243706"/>
                  <a:pt x="1458367" y="244748"/>
                  <a:pt x="1453753" y="245492"/>
                </a:cubicBezTo>
                <a:lnTo>
                  <a:pt x="1454349" y="260226"/>
                </a:lnTo>
                <a:cubicBezTo>
                  <a:pt x="1456829" y="260226"/>
                  <a:pt x="1459657" y="260077"/>
                  <a:pt x="1462832" y="259780"/>
                </a:cubicBezTo>
                <a:cubicBezTo>
                  <a:pt x="1466205" y="259432"/>
                  <a:pt x="1470050" y="258936"/>
                  <a:pt x="1474366" y="258291"/>
                </a:cubicBezTo>
                <a:cubicBezTo>
                  <a:pt x="1474366" y="251048"/>
                  <a:pt x="1474341" y="245740"/>
                  <a:pt x="1474292" y="242367"/>
                </a:cubicBezTo>
                <a:close/>
                <a:moveTo>
                  <a:pt x="71364" y="239688"/>
                </a:moveTo>
                <a:cubicBezTo>
                  <a:pt x="71909" y="239688"/>
                  <a:pt x="72492" y="239961"/>
                  <a:pt x="73112" y="240506"/>
                </a:cubicBezTo>
                <a:cubicBezTo>
                  <a:pt x="73732" y="241052"/>
                  <a:pt x="74762" y="242094"/>
                  <a:pt x="76200" y="243632"/>
                </a:cubicBezTo>
                <a:lnTo>
                  <a:pt x="78359" y="245939"/>
                </a:lnTo>
                <a:cubicBezTo>
                  <a:pt x="79202" y="246782"/>
                  <a:pt x="79810" y="247439"/>
                  <a:pt x="80182" y="247911"/>
                </a:cubicBezTo>
                <a:cubicBezTo>
                  <a:pt x="80554" y="248382"/>
                  <a:pt x="80715" y="248791"/>
                  <a:pt x="80665" y="249138"/>
                </a:cubicBezTo>
                <a:cubicBezTo>
                  <a:pt x="80616" y="249535"/>
                  <a:pt x="79971" y="250155"/>
                  <a:pt x="78731" y="250999"/>
                </a:cubicBezTo>
                <a:cubicBezTo>
                  <a:pt x="76399" y="252636"/>
                  <a:pt x="74663" y="254372"/>
                  <a:pt x="73522" y="256208"/>
                </a:cubicBezTo>
                <a:cubicBezTo>
                  <a:pt x="72480" y="257944"/>
                  <a:pt x="71636" y="259420"/>
                  <a:pt x="70991" y="260635"/>
                </a:cubicBezTo>
                <a:cubicBezTo>
                  <a:pt x="70347" y="261851"/>
                  <a:pt x="69615" y="263637"/>
                  <a:pt x="68796" y="265993"/>
                </a:cubicBezTo>
                <a:cubicBezTo>
                  <a:pt x="67978" y="268350"/>
                  <a:pt x="67072" y="271438"/>
                  <a:pt x="66080" y="275258"/>
                </a:cubicBezTo>
                <a:cubicBezTo>
                  <a:pt x="69404" y="277242"/>
                  <a:pt x="73125" y="279152"/>
                  <a:pt x="77242" y="280988"/>
                </a:cubicBezTo>
                <a:lnTo>
                  <a:pt x="75308" y="283518"/>
                </a:lnTo>
                <a:cubicBezTo>
                  <a:pt x="75010" y="283468"/>
                  <a:pt x="74266" y="283394"/>
                  <a:pt x="73075" y="283294"/>
                </a:cubicBezTo>
                <a:cubicBezTo>
                  <a:pt x="71884" y="283195"/>
                  <a:pt x="70471" y="283146"/>
                  <a:pt x="68833" y="283146"/>
                </a:cubicBezTo>
                <a:cubicBezTo>
                  <a:pt x="66799" y="283146"/>
                  <a:pt x="64815" y="283245"/>
                  <a:pt x="62880" y="283443"/>
                </a:cubicBezTo>
                <a:cubicBezTo>
                  <a:pt x="59656" y="283741"/>
                  <a:pt x="52413" y="284634"/>
                  <a:pt x="41151" y="286122"/>
                </a:cubicBezTo>
                <a:lnTo>
                  <a:pt x="41375" y="288280"/>
                </a:lnTo>
                <a:cubicBezTo>
                  <a:pt x="41424" y="289669"/>
                  <a:pt x="41263" y="291641"/>
                  <a:pt x="40891" y="294196"/>
                </a:cubicBezTo>
                <a:cubicBezTo>
                  <a:pt x="40519" y="296751"/>
                  <a:pt x="39986" y="299021"/>
                  <a:pt x="39291" y="301005"/>
                </a:cubicBezTo>
                <a:cubicBezTo>
                  <a:pt x="38597" y="302989"/>
                  <a:pt x="37803" y="303982"/>
                  <a:pt x="36910" y="303982"/>
                </a:cubicBezTo>
                <a:cubicBezTo>
                  <a:pt x="36215" y="303982"/>
                  <a:pt x="35273" y="303225"/>
                  <a:pt x="34082" y="301712"/>
                </a:cubicBezTo>
                <a:cubicBezTo>
                  <a:pt x="32892" y="300199"/>
                  <a:pt x="31825" y="298487"/>
                  <a:pt x="30882" y="296577"/>
                </a:cubicBezTo>
                <a:cubicBezTo>
                  <a:pt x="29940" y="294667"/>
                  <a:pt x="29468" y="293241"/>
                  <a:pt x="29468" y="292299"/>
                </a:cubicBezTo>
                <a:cubicBezTo>
                  <a:pt x="29468" y="292001"/>
                  <a:pt x="29692" y="291306"/>
                  <a:pt x="30138" y="290215"/>
                </a:cubicBezTo>
                <a:cubicBezTo>
                  <a:pt x="31180" y="287933"/>
                  <a:pt x="31775" y="285576"/>
                  <a:pt x="31924" y="283146"/>
                </a:cubicBezTo>
                <a:cubicBezTo>
                  <a:pt x="32073" y="280665"/>
                  <a:pt x="32147" y="277565"/>
                  <a:pt x="32147" y="273844"/>
                </a:cubicBezTo>
                <a:cubicBezTo>
                  <a:pt x="32147" y="270421"/>
                  <a:pt x="32073" y="267147"/>
                  <a:pt x="31924" y="264021"/>
                </a:cubicBezTo>
                <a:cubicBezTo>
                  <a:pt x="31775" y="260896"/>
                  <a:pt x="31552" y="258589"/>
                  <a:pt x="31254" y="257101"/>
                </a:cubicBezTo>
                <a:cubicBezTo>
                  <a:pt x="30758" y="254620"/>
                  <a:pt x="30089" y="252239"/>
                  <a:pt x="29245" y="249957"/>
                </a:cubicBezTo>
                <a:cubicBezTo>
                  <a:pt x="28402" y="247675"/>
                  <a:pt x="27633" y="245815"/>
                  <a:pt x="26938" y="244376"/>
                </a:cubicBezTo>
                <a:cubicBezTo>
                  <a:pt x="26244" y="242937"/>
                  <a:pt x="25797" y="242019"/>
                  <a:pt x="25599" y="241623"/>
                </a:cubicBezTo>
                <a:lnTo>
                  <a:pt x="27906" y="240655"/>
                </a:lnTo>
                <a:cubicBezTo>
                  <a:pt x="31527" y="244723"/>
                  <a:pt x="35124" y="248469"/>
                  <a:pt x="38696" y="251892"/>
                </a:cubicBezTo>
                <a:cubicBezTo>
                  <a:pt x="45542" y="250850"/>
                  <a:pt x="51148" y="249610"/>
                  <a:pt x="55513" y="248171"/>
                </a:cubicBezTo>
                <a:cubicBezTo>
                  <a:pt x="59879" y="246732"/>
                  <a:pt x="63042" y="245418"/>
                  <a:pt x="65001" y="244227"/>
                </a:cubicBezTo>
                <a:cubicBezTo>
                  <a:pt x="66961" y="243036"/>
                  <a:pt x="68660" y="241821"/>
                  <a:pt x="70099" y="240581"/>
                </a:cubicBezTo>
                <a:cubicBezTo>
                  <a:pt x="70198" y="240531"/>
                  <a:pt x="70396" y="240370"/>
                  <a:pt x="70694" y="240097"/>
                </a:cubicBezTo>
                <a:cubicBezTo>
                  <a:pt x="70991" y="239824"/>
                  <a:pt x="71215" y="239688"/>
                  <a:pt x="71364" y="239688"/>
                </a:cubicBezTo>
                <a:close/>
                <a:moveTo>
                  <a:pt x="1503016" y="238497"/>
                </a:moveTo>
                <a:cubicBezTo>
                  <a:pt x="1502371" y="238497"/>
                  <a:pt x="1501527" y="238572"/>
                  <a:pt x="1500485" y="238720"/>
                </a:cubicBezTo>
                <a:lnTo>
                  <a:pt x="1481808" y="241325"/>
                </a:lnTo>
                <a:cubicBezTo>
                  <a:pt x="1481808" y="244153"/>
                  <a:pt x="1481857" y="249386"/>
                  <a:pt x="1481956" y="257026"/>
                </a:cubicBezTo>
                <a:lnTo>
                  <a:pt x="1486719" y="256133"/>
                </a:lnTo>
                <a:cubicBezTo>
                  <a:pt x="1488951" y="255687"/>
                  <a:pt x="1490824" y="255228"/>
                  <a:pt x="1492337" y="254757"/>
                </a:cubicBezTo>
                <a:cubicBezTo>
                  <a:pt x="1493850" y="254285"/>
                  <a:pt x="1494942" y="253876"/>
                  <a:pt x="1495611" y="253529"/>
                </a:cubicBezTo>
                <a:cubicBezTo>
                  <a:pt x="1496281" y="253182"/>
                  <a:pt x="1496690" y="252958"/>
                  <a:pt x="1496839" y="252859"/>
                </a:cubicBezTo>
                <a:lnTo>
                  <a:pt x="1503685" y="257994"/>
                </a:lnTo>
                <a:cubicBezTo>
                  <a:pt x="1504132" y="253330"/>
                  <a:pt x="1504578" y="247849"/>
                  <a:pt x="1505025" y="241548"/>
                </a:cubicBezTo>
                <a:cubicBezTo>
                  <a:pt x="1505074" y="240358"/>
                  <a:pt x="1504963" y="239551"/>
                  <a:pt x="1504690" y="239130"/>
                </a:cubicBezTo>
                <a:cubicBezTo>
                  <a:pt x="1504417" y="238708"/>
                  <a:pt x="1503859" y="238497"/>
                  <a:pt x="1503016" y="238497"/>
                </a:cubicBezTo>
                <a:close/>
                <a:moveTo>
                  <a:pt x="1626320" y="230833"/>
                </a:moveTo>
                <a:cubicBezTo>
                  <a:pt x="1626915" y="231081"/>
                  <a:pt x="1628242" y="231639"/>
                  <a:pt x="1630301" y="232507"/>
                </a:cubicBezTo>
                <a:cubicBezTo>
                  <a:pt x="1632360" y="233375"/>
                  <a:pt x="1634443" y="234380"/>
                  <a:pt x="1636552" y="235521"/>
                </a:cubicBezTo>
                <a:cubicBezTo>
                  <a:pt x="1638660" y="236662"/>
                  <a:pt x="1639987" y="237654"/>
                  <a:pt x="1640533" y="238497"/>
                </a:cubicBezTo>
                <a:cubicBezTo>
                  <a:pt x="1640930" y="239142"/>
                  <a:pt x="1641128" y="240382"/>
                  <a:pt x="1641128" y="242218"/>
                </a:cubicBezTo>
                <a:cubicBezTo>
                  <a:pt x="1641128" y="244450"/>
                  <a:pt x="1640880" y="246646"/>
                  <a:pt x="1640384" y="248804"/>
                </a:cubicBezTo>
                <a:cubicBezTo>
                  <a:pt x="1639888" y="250962"/>
                  <a:pt x="1639292" y="252041"/>
                  <a:pt x="1638598" y="252041"/>
                </a:cubicBezTo>
                <a:cubicBezTo>
                  <a:pt x="1638151" y="252041"/>
                  <a:pt x="1637692" y="251668"/>
                  <a:pt x="1637221" y="250924"/>
                </a:cubicBezTo>
                <a:cubicBezTo>
                  <a:pt x="1636750" y="250180"/>
                  <a:pt x="1635993" y="248791"/>
                  <a:pt x="1634952" y="246757"/>
                </a:cubicBezTo>
                <a:cubicBezTo>
                  <a:pt x="1634158" y="245120"/>
                  <a:pt x="1633364" y="243557"/>
                  <a:pt x="1632570" y="242069"/>
                </a:cubicBezTo>
                <a:cubicBezTo>
                  <a:pt x="1631777" y="240680"/>
                  <a:pt x="1630822" y="239254"/>
                  <a:pt x="1629705" y="237790"/>
                </a:cubicBezTo>
                <a:cubicBezTo>
                  <a:pt x="1628589" y="236327"/>
                  <a:pt x="1627585" y="235087"/>
                  <a:pt x="1626692" y="234070"/>
                </a:cubicBezTo>
                <a:cubicBezTo>
                  <a:pt x="1625799" y="233053"/>
                  <a:pt x="1625228" y="232420"/>
                  <a:pt x="1624980" y="232172"/>
                </a:cubicBezTo>
                <a:close/>
                <a:moveTo>
                  <a:pt x="691158" y="227409"/>
                </a:moveTo>
                <a:cubicBezTo>
                  <a:pt x="691456" y="227409"/>
                  <a:pt x="693490" y="228972"/>
                  <a:pt x="697260" y="232098"/>
                </a:cubicBezTo>
                <a:cubicBezTo>
                  <a:pt x="701030" y="235223"/>
                  <a:pt x="703585" y="237381"/>
                  <a:pt x="704925" y="238572"/>
                </a:cubicBezTo>
                <a:lnTo>
                  <a:pt x="702915" y="241325"/>
                </a:lnTo>
                <a:cubicBezTo>
                  <a:pt x="702667" y="241275"/>
                  <a:pt x="702047" y="241151"/>
                  <a:pt x="701055" y="240953"/>
                </a:cubicBezTo>
                <a:cubicBezTo>
                  <a:pt x="700063" y="240754"/>
                  <a:pt x="698587" y="240568"/>
                  <a:pt x="696627" y="240395"/>
                </a:cubicBezTo>
                <a:cubicBezTo>
                  <a:pt x="694668" y="240221"/>
                  <a:pt x="692398" y="240134"/>
                  <a:pt x="689819" y="240134"/>
                </a:cubicBezTo>
                <a:cubicBezTo>
                  <a:pt x="687884" y="240134"/>
                  <a:pt x="686371" y="240159"/>
                  <a:pt x="685279" y="240209"/>
                </a:cubicBezTo>
                <a:cubicBezTo>
                  <a:pt x="669702" y="240804"/>
                  <a:pt x="656779" y="242218"/>
                  <a:pt x="646510" y="244450"/>
                </a:cubicBezTo>
                <a:cubicBezTo>
                  <a:pt x="643235" y="245145"/>
                  <a:pt x="639490" y="246137"/>
                  <a:pt x="635273" y="247427"/>
                </a:cubicBezTo>
                <a:cubicBezTo>
                  <a:pt x="633636" y="247923"/>
                  <a:pt x="632693" y="248171"/>
                  <a:pt x="632445" y="248171"/>
                </a:cubicBezTo>
                <a:cubicBezTo>
                  <a:pt x="632048" y="248221"/>
                  <a:pt x="630213" y="246732"/>
                  <a:pt x="626939" y="243706"/>
                </a:cubicBezTo>
                <a:cubicBezTo>
                  <a:pt x="623664" y="240680"/>
                  <a:pt x="621432" y="238596"/>
                  <a:pt x="620242" y="237455"/>
                </a:cubicBezTo>
                <a:lnTo>
                  <a:pt x="621878" y="235521"/>
                </a:lnTo>
                <a:cubicBezTo>
                  <a:pt x="622127" y="235570"/>
                  <a:pt x="622697" y="235694"/>
                  <a:pt x="623590" y="235893"/>
                </a:cubicBezTo>
                <a:cubicBezTo>
                  <a:pt x="624483" y="236091"/>
                  <a:pt x="625661" y="236277"/>
                  <a:pt x="627125" y="236451"/>
                </a:cubicBezTo>
                <a:cubicBezTo>
                  <a:pt x="628588" y="236624"/>
                  <a:pt x="630163" y="236711"/>
                  <a:pt x="631850" y="236711"/>
                </a:cubicBezTo>
                <a:cubicBezTo>
                  <a:pt x="639391" y="236711"/>
                  <a:pt x="646708" y="236265"/>
                  <a:pt x="653802" y="235372"/>
                </a:cubicBezTo>
                <a:cubicBezTo>
                  <a:pt x="660896" y="234479"/>
                  <a:pt x="668288" y="233412"/>
                  <a:pt x="675978" y="232172"/>
                </a:cubicBezTo>
                <a:cubicBezTo>
                  <a:pt x="679599" y="231577"/>
                  <a:pt x="682452" y="230919"/>
                  <a:pt x="684535" y="230200"/>
                </a:cubicBezTo>
                <a:cubicBezTo>
                  <a:pt x="686619" y="229481"/>
                  <a:pt x="688206" y="228836"/>
                  <a:pt x="689298" y="228265"/>
                </a:cubicBezTo>
                <a:cubicBezTo>
                  <a:pt x="690389" y="227695"/>
                  <a:pt x="691009" y="227409"/>
                  <a:pt x="691158" y="227409"/>
                </a:cubicBezTo>
                <a:close/>
                <a:moveTo>
                  <a:pt x="1656457" y="226219"/>
                </a:moveTo>
                <a:cubicBezTo>
                  <a:pt x="1658243" y="227310"/>
                  <a:pt x="1659967" y="228488"/>
                  <a:pt x="1661629" y="229754"/>
                </a:cubicBezTo>
                <a:cubicBezTo>
                  <a:pt x="1663291" y="231019"/>
                  <a:pt x="1664643" y="232110"/>
                  <a:pt x="1665685" y="233028"/>
                </a:cubicBezTo>
                <a:cubicBezTo>
                  <a:pt x="1666726" y="233946"/>
                  <a:pt x="1667396" y="234528"/>
                  <a:pt x="1667694" y="234776"/>
                </a:cubicBezTo>
                <a:lnTo>
                  <a:pt x="1666429" y="237158"/>
                </a:lnTo>
                <a:cubicBezTo>
                  <a:pt x="1664544" y="237654"/>
                  <a:pt x="1662224" y="239415"/>
                  <a:pt x="1659471" y="242441"/>
                </a:cubicBezTo>
                <a:cubicBezTo>
                  <a:pt x="1656718" y="245467"/>
                  <a:pt x="1654150" y="248617"/>
                  <a:pt x="1651769" y="251892"/>
                </a:cubicBezTo>
                <a:lnTo>
                  <a:pt x="1654969" y="251222"/>
                </a:lnTo>
                <a:cubicBezTo>
                  <a:pt x="1657896" y="250577"/>
                  <a:pt x="1660798" y="249213"/>
                  <a:pt x="1663675" y="247129"/>
                </a:cubicBezTo>
                <a:cubicBezTo>
                  <a:pt x="1664568" y="246584"/>
                  <a:pt x="1665064" y="246311"/>
                  <a:pt x="1665164" y="246311"/>
                </a:cubicBezTo>
                <a:cubicBezTo>
                  <a:pt x="1665759" y="246311"/>
                  <a:pt x="1666937" y="246980"/>
                  <a:pt x="1668698" y="248320"/>
                </a:cubicBezTo>
                <a:cubicBezTo>
                  <a:pt x="1670460" y="249659"/>
                  <a:pt x="1672121" y="251073"/>
                  <a:pt x="1673684" y="252561"/>
                </a:cubicBezTo>
                <a:cubicBezTo>
                  <a:pt x="1675247" y="254050"/>
                  <a:pt x="1676028" y="255042"/>
                  <a:pt x="1676028" y="255538"/>
                </a:cubicBezTo>
                <a:cubicBezTo>
                  <a:pt x="1676078" y="255786"/>
                  <a:pt x="1675979" y="256046"/>
                  <a:pt x="1675730" y="256319"/>
                </a:cubicBezTo>
                <a:cubicBezTo>
                  <a:pt x="1675482" y="256592"/>
                  <a:pt x="1675061" y="257001"/>
                  <a:pt x="1674466" y="257547"/>
                </a:cubicBezTo>
                <a:cubicBezTo>
                  <a:pt x="1673027" y="258738"/>
                  <a:pt x="1671663" y="260090"/>
                  <a:pt x="1670373" y="261603"/>
                </a:cubicBezTo>
                <a:cubicBezTo>
                  <a:pt x="1669083" y="263116"/>
                  <a:pt x="1667743" y="265237"/>
                  <a:pt x="1666354" y="267965"/>
                </a:cubicBezTo>
                <a:lnTo>
                  <a:pt x="1674093" y="273249"/>
                </a:lnTo>
                <a:lnTo>
                  <a:pt x="1672754" y="275555"/>
                </a:lnTo>
                <a:cubicBezTo>
                  <a:pt x="1672506" y="275506"/>
                  <a:pt x="1671886" y="275382"/>
                  <a:pt x="1670894" y="275183"/>
                </a:cubicBezTo>
                <a:cubicBezTo>
                  <a:pt x="1669901" y="274985"/>
                  <a:pt x="1668525" y="274786"/>
                  <a:pt x="1666764" y="274588"/>
                </a:cubicBezTo>
                <a:cubicBezTo>
                  <a:pt x="1665002" y="274390"/>
                  <a:pt x="1663055" y="274290"/>
                  <a:pt x="1660922" y="274290"/>
                </a:cubicBezTo>
                <a:cubicBezTo>
                  <a:pt x="1659632" y="274290"/>
                  <a:pt x="1657350" y="274390"/>
                  <a:pt x="1654076" y="274588"/>
                </a:cubicBezTo>
                <a:cubicBezTo>
                  <a:pt x="1657648" y="276523"/>
                  <a:pt x="1659434" y="277837"/>
                  <a:pt x="1659434" y="278532"/>
                </a:cubicBezTo>
                <a:cubicBezTo>
                  <a:pt x="1659434" y="279078"/>
                  <a:pt x="1659235" y="279599"/>
                  <a:pt x="1658838" y="280095"/>
                </a:cubicBezTo>
                <a:cubicBezTo>
                  <a:pt x="1658045" y="281236"/>
                  <a:pt x="1657450" y="282699"/>
                  <a:pt x="1657052" y="284485"/>
                </a:cubicBezTo>
                <a:cubicBezTo>
                  <a:pt x="1656804" y="285775"/>
                  <a:pt x="1656532" y="287672"/>
                  <a:pt x="1656234" y="290178"/>
                </a:cubicBezTo>
                <a:cubicBezTo>
                  <a:pt x="1655936" y="292683"/>
                  <a:pt x="1655788" y="294928"/>
                  <a:pt x="1655788" y="296912"/>
                </a:cubicBezTo>
                <a:cubicBezTo>
                  <a:pt x="1655788" y="298301"/>
                  <a:pt x="1655837" y="299269"/>
                  <a:pt x="1655936" y="299814"/>
                </a:cubicBezTo>
                <a:cubicBezTo>
                  <a:pt x="1656184" y="301451"/>
                  <a:pt x="1656929" y="302592"/>
                  <a:pt x="1658169" y="303237"/>
                </a:cubicBezTo>
                <a:cubicBezTo>
                  <a:pt x="1659409" y="303882"/>
                  <a:pt x="1661195" y="304205"/>
                  <a:pt x="1663527" y="304205"/>
                </a:cubicBezTo>
                <a:cubicBezTo>
                  <a:pt x="1664519" y="304205"/>
                  <a:pt x="1666404" y="304106"/>
                  <a:pt x="1669182" y="303907"/>
                </a:cubicBezTo>
                <a:lnTo>
                  <a:pt x="1671489" y="303684"/>
                </a:lnTo>
                <a:cubicBezTo>
                  <a:pt x="1673076" y="303585"/>
                  <a:pt x="1674254" y="302382"/>
                  <a:pt x="1675024" y="300075"/>
                </a:cubicBezTo>
                <a:cubicBezTo>
                  <a:pt x="1675792" y="297768"/>
                  <a:pt x="1676177" y="294258"/>
                  <a:pt x="1676177" y="289545"/>
                </a:cubicBezTo>
                <a:cubicBezTo>
                  <a:pt x="1676177" y="287462"/>
                  <a:pt x="1676102" y="285130"/>
                  <a:pt x="1675954" y="282550"/>
                </a:cubicBezTo>
                <a:lnTo>
                  <a:pt x="1678112" y="282476"/>
                </a:lnTo>
                <a:cubicBezTo>
                  <a:pt x="1678161" y="283170"/>
                  <a:pt x="1678323" y="284683"/>
                  <a:pt x="1678595" y="287015"/>
                </a:cubicBezTo>
                <a:cubicBezTo>
                  <a:pt x="1678868" y="289347"/>
                  <a:pt x="1679216" y="291728"/>
                  <a:pt x="1679637" y="294159"/>
                </a:cubicBezTo>
                <a:cubicBezTo>
                  <a:pt x="1680059" y="296590"/>
                  <a:pt x="1680493" y="298202"/>
                  <a:pt x="1680940" y="298996"/>
                </a:cubicBezTo>
                <a:cubicBezTo>
                  <a:pt x="1681237" y="299442"/>
                  <a:pt x="1681733" y="299938"/>
                  <a:pt x="1682428" y="300484"/>
                </a:cubicBezTo>
                <a:cubicBezTo>
                  <a:pt x="1683370" y="301278"/>
                  <a:pt x="1684114" y="302022"/>
                  <a:pt x="1684660" y="302717"/>
                </a:cubicBezTo>
                <a:cubicBezTo>
                  <a:pt x="1685206" y="303411"/>
                  <a:pt x="1685479" y="304230"/>
                  <a:pt x="1685479" y="305172"/>
                </a:cubicBezTo>
                <a:cubicBezTo>
                  <a:pt x="1685479" y="306462"/>
                  <a:pt x="1684983" y="307677"/>
                  <a:pt x="1683990" y="308818"/>
                </a:cubicBezTo>
                <a:cubicBezTo>
                  <a:pt x="1682998" y="309959"/>
                  <a:pt x="1681634" y="310778"/>
                  <a:pt x="1679898" y="311274"/>
                </a:cubicBezTo>
                <a:cubicBezTo>
                  <a:pt x="1678806" y="311572"/>
                  <a:pt x="1675904" y="311721"/>
                  <a:pt x="1671191" y="311721"/>
                </a:cubicBezTo>
                <a:cubicBezTo>
                  <a:pt x="1667123" y="311721"/>
                  <a:pt x="1663254" y="311646"/>
                  <a:pt x="1659583" y="311497"/>
                </a:cubicBezTo>
                <a:cubicBezTo>
                  <a:pt x="1656160" y="311398"/>
                  <a:pt x="1653444" y="310406"/>
                  <a:pt x="1651434" y="308521"/>
                </a:cubicBezTo>
                <a:cubicBezTo>
                  <a:pt x="1649425" y="306636"/>
                  <a:pt x="1648420" y="303659"/>
                  <a:pt x="1648420" y="299591"/>
                </a:cubicBezTo>
                <a:cubicBezTo>
                  <a:pt x="1648420" y="298351"/>
                  <a:pt x="1648470" y="297384"/>
                  <a:pt x="1648569" y="296689"/>
                </a:cubicBezTo>
                <a:cubicBezTo>
                  <a:pt x="1648669" y="295994"/>
                  <a:pt x="1648718" y="295474"/>
                  <a:pt x="1648718" y="295126"/>
                </a:cubicBezTo>
                <a:cubicBezTo>
                  <a:pt x="1649016" y="292398"/>
                  <a:pt x="1649289" y="289694"/>
                  <a:pt x="1649537" y="287015"/>
                </a:cubicBezTo>
                <a:cubicBezTo>
                  <a:pt x="1649785" y="284336"/>
                  <a:pt x="1649909" y="282129"/>
                  <a:pt x="1649909" y="280392"/>
                </a:cubicBezTo>
                <a:cubicBezTo>
                  <a:pt x="1649909" y="278011"/>
                  <a:pt x="1649710" y="276200"/>
                  <a:pt x="1649314" y="274960"/>
                </a:cubicBezTo>
                <a:cubicBezTo>
                  <a:pt x="1644948" y="275357"/>
                  <a:pt x="1641773" y="275679"/>
                  <a:pt x="1639788" y="275927"/>
                </a:cubicBezTo>
                <a:cubicBezTo>
                  <a:pt x="1641475" y="277416"/>
                  <a:pt x="1642716" y="278631"/>
                  <a:pt x="1643509" y="279574"/>
                </a:cubicBezTo>
                <a:cubicBezTo>
                  <a:pt x="1644303" y="280516"/>
                  <a:pt x="1644700" y="281335"/>
                  <a:pt x="1644700" y="282029"/>
                </a:cubicBezTo>
                <a:cubicBezTo>
                  <a:pt x="1644700" y="282525"/>
                  <a:pt x="1644600" y="282997"/>
                  <a:pt x="1644402" y="283443"/>
                </a:cubicBezTo>
                <a:cubicBezTo>
                  <a:pt x="1644204" y="283890"/>
                  <a:pt x="1643856" y="284510"/>
                  <a:pt x="1643360" y="285304"/>
                </a:cubicBezTo>
                <a:cubicBezTo>
                  <a:pt x="1642815" y="286048"/>
                  <a:pt x="1642269" y="286990"/>
                  <a:pt x="1641723" y="288131"/>
                </a:cubicBezTo>
                <a:cubicBezTo>
                  <a:pt x="1639788" y="292001"/>
                  <a:pt x="1637506" y="295647"/>
                  <a:pt x="1634877" y="299070"/>
                </a:cubicBezTo>
                <a:cubicBezTo>
                  <a:pt x="1633389" y="301104"/>
                  <a:pt x="1631727" y="302890"/>
                  <a:pt x="1629891" y="304428"/>
                </a:cubicBezTo>
                <a:cubicBezTo>
                  <a:pt x="1628056" y="305966"/>
                  <a:pt x="1625513" y="307578"/>
                  <a:pt x="1622264" y="309265"/>
                </a:cubicBezTo>
                <a:cubicBezTo>
                  <a:pt x="1619015" y="310952"/>
                  <a:pt x="1614537" y="312961"/>
                  <a:pt x="1608832" y="315292"/>
                </a:cubicBezTo>
                <a:lnTo>
                  <a:pt x="1607493" y="313134"/>
                </a:lnTo>
                <a:cubicBezTo>
                  <a:pt x="1613744" y="309811"/>
                  <a:pt x="1618432" y="306710"/>
                  <a:pt x="1621557" y="303833"/>
                </a:cubicBezTo>
                <a:cubicBezTo>
                  <a:pt x="1624682" y="300955"/>
                  <a:pt x="1627287" y="298028"/>
                  <a:pt x="1629370" y="295052"/>
                </a:cubicBezTo>
                <a:cubicBezTo>
                  <a:pt x="1630462" y="293514"/>
                  <a:pt x="1631454" y="291691"/>
                  <a:pt x="1632347" y="289582"/>
                </a:cubicBezTo>
                <a:cubicBezTo>
                  <a:pt x="1633240" y="287474"/>
                  <a:pt x="1633935" y="285328"/>
                  <a:pt x="1634431" y="283146"/>
                </a:cubicBezTo>
                <a:cubicBezTo>
                  <a:pt x="1634629" y="282203"/>
                  <a:pt x="1634728" y="281211"/>
                  <a:pt x="1634728" y="280169"/>
                </a:cubicBezTo>
                <a:cubicBezTo>
                  <a:pt x="1634728" y="278730"/>
                  <a:pt x="1634580" y="277540"/>
                  <a:pt x="1634282" y="276597"/>
                </a:cubicBezTo>
                <a:lnTo>
                  <a:pt x="1631082" y="276969"/>
                </a:lnTo>
                <a:lnTo>
                  <a:pt x="1631082" y="277118"/>
                </a:lnTo>
                <a:cubicBezTo>
                  <a:pt x="1631032" y="277515"/>
                  <a:pt x="1630698" y="278284"/>
                  <a:pt x="1630078" y="279425"/>
                </a:cubicBezTo>
                <a:cubicBezTo>
                  <a:pt x="1629457" y="280566"/>
                  <a:pt x="1628763" y="281583"/>
                  <a:pt x="1627994" y="282476"/>
                </a:cubicBezTo>
                <a:cubicBezTo>
                  <a:pt x="1627225" y="283369"/>
                  <a:pt x="1626642" y="283791"/>
                  <a:pt x="1626245" y="283741"/>
                </a:cubicBezTo>
                <a:cubicBezTo>
                  <a:pt x="1625848" y="283691"/>
                  <a:pt x="1625303" y="283282"/>
                  <a:pt x="1624608" y="282513"/>
                </a:cubicBezTo>
                <a:cubicBezTo>
                  <a:pt x="1623914" y="281744"/>
                  <a:pt x="1623293" y="280926"/>
                  <a:pt x="1622748" y="280057"/>
                </a:cubicBezTo>
                <a:cubicBezTo>
                  <a:pt x="1622202" y="279189"/>
                  <a:pt x="1621929" y="278631"/>
                  <a:pt x="1621929" y="278383"/>
                </a:cubicBezTo>
                <a:cubicBezTo>
                  <a:pt x="1621929" y="278135"/>
                  <a:pt x="1621954" y="277837"/>
                  <a:pt x="1622004" y="277490"/>
                </a:cubicBezTo>
                <a:cubicBezTo>
                  <a:pt x="1622053" y="277143"/>
                  <a:pt x="1622103" y="276771"/>
                  <a:pt x="1622152" y="276374"/>
                </a:cubicBezTo>
                <a:cubicBezTo>
                  <a:pt x="1622748" y="272455"/>
                  <a:pt x="1623045" y="268511"/>
                  <a:pt x="1623045" y="264542"/>
                </a:cubicBezTo>
                <a:cubicBezTo>
                  <a:pt x="1623045" y="261417"/>
                  <a:pt x="1622810" y="258738"/>
                  <a:pt x="1622338" y="256505"/>
                </a:cubicBezTo>
                <a:cubicBezTo>
                  <a:pt x="1621867" y="254273"/>
                  <a:pt x="1621346" y="252487"/>
                  <a:pt x="1620776" y="251148"/>
                </a:cubicBezTo>
                <a:cubicBezTo>
                  <a:pt x="1620205" y="249808"/>
                  <a:pt x="1619920" y="249238"/>
                  <a:pt x="1619920" y="249436"/>
                </a:cubicBezTo>
                <a:lnTo>
                  <a:pt x="1621632" y="248320"/>
                </a:lnTo>
                <a:cubicBezTo>
                  <a:pt x="1622227" y="248866"/>
                  <a:pt x="1623269" y="249858"/>
                  <a:pt x="1624757" y="251296"/>
                </a:cubicBezTo>
                <a:cubicBezTo>
                  <a:pt x="1626245" y="252735"/>
                  <a:pt x="1627634" y="254099"/>
                  <a:pt x="1628924" y="255389"/>
                </a:cubicBezTo>
                <a:lnTo>
                  <a:pt x="1631156" y="255092"/>
                </a:lnTo>
                <a:cubicBezTo>
                  <a:pt x="1639640" y="253851"/>
                  <a:pt x="1644948" y="253058"/>
                  <a:pt x="1647081" y="252710"/>
                </a:cubicBezTo>
                <a:cubicBezTo>
                  <a:pt x="1649016" y="249436"/>
                  <a:pt x="1650913" y="245777"/>
                  <a:pt x="1652774" y="241734"/>
                </a:cubicBezTo>
                <a:cubicBezTo>
                  <a:pt x="1654634" y="237691"/>
                  <a:pt x="1655564" y="234181"/>
                  <a:pt x="1655564" y="231205"/>
                </a:cubicBezTo>
                <a:cubicBezTo>
                  <a:pt x="1655564" y="229716"/>
                  <a:pt x="1655292" y="228575"/>
                  <a:pt x="1654746" y="227782"/>
                </a:cubicBezTo>
                <a:close/>
                <a:moveTo>
                  <a:pt x="1596480" y="223242"/>
                </a:moveTo>
                <a:cubicBezTo>
                  <a:pt x="1597075" y="223738"/>
                  <a:pt x="1598290" y="224867"/>
                  <a:pt x="1600126" y="226628"/>
                </a:cubicBezTo>
                <a:cubicBezTo>
                  <a:pt x="1601961" y="228389"/>
                  <a:pt x="1603722" y="230163"/>
                  <a:pt x="1605409" y="231949"/>
                </a:cubicBezTo>
                <a:cubicBezTo>
                  <a:pt x="1607096" y="233735"/>
                  <a:pt x="1607939" y="234876"/>
                  <a:pt x="1607939" y="235372"/>
                </a:cubicBezTo>
                <a:cubicBezTo>
                  <a:pt x="1607890" y="235620"/>
                  <a:pt x="1607716" y="236438"/>
                  <a:pt x="1607418" y="237827"/>
                </a:cubicBezTo>
                <a:cubicBezTo>
                  <a:pt x="1606873" y="239564"/>
                  <a:pt x="1606476" y="241449"/>
                  <a:pt x="1606228" y="243483"/>
                </a:cubicBezTo>
                <a:cubicBezTo>
                  <a:pt x="1605583" y="248940"/>
                  <a:pt x="1605174" y="257175"/>
                  <a:pt x="1605000" y="268188"/>
                </a:cubicBezTo>
                <a:cubicBezTo>
                  <a:pt x="1604826" y="279202"/>
                  <a:pt x="1604715" y="295424"/>
                  <a:pt x="1604665" y="316855"/>
                </a:cubicBezTo>
                <a:cubicBezTo>
                  <a:pt x="1604665" y="317897"/>
                  <a:pt x="1604318" y="319398"/>
                  <a:pt x="1603623" y="321357"/>
                </a:cubicBezTo>
                <a:cubicBezTo>
                  <a:pt x="1602929" y="323317"/>
                  <a:pt x="1602123" y="325053"/>
                  <a:pt x="1601205" y="326566"/>
                </a:cubicBezTo>
                <a:cubicBezTo>
                  <a:pt x="1600287" y="328079"/>
                  <a:pt x="1599555" y="328811"/>
                  <a:pt x="1599010" y="328761"/>
                </a:cubicBezTo>
                <a:cubicBezTo>
                  <a:pt x="1598365" y="328761"/>
                  <a:pt x="1597521" y="327707"/>
                  <a:pt x="1596480" y="325599"/>
                </a:cubicBezTo>
                <a:cubicBezTo>
                  <a:pt x="1595438" y="323490"/>
                  <a:pt x="1594508" y="321159"/>
                  <a:pt x="1593689" y="318604"/>
                </a:cubicBezTo>
                <a:cubicBezTo>
                  <a:pt x="1592870" y="316049"/>
                  <a:pt x="1592461" y="314375"/>
                  <a:pt x="1592461" y="313581"/>
                </a:cubicBezTo>
                <a:cubicBezTo>
                  <a:pt x="1592461" y="313085"/>
                  <a:pt x="1592709" y="311969"/>
                  <a:pt x="1593205" y="310232"/>
                </a:cubicBezTo>
                <a:cubicBezTo>
                  <a:pt x="1593850" y="307950"/>
                  <a:pt x="1594371" y="305904"/>
                  <a:pt x="1594768" y="304093"/>
                </a:cubicBezTo>
                <a:cubicBezTo>
                  <a:pt x="1595165" y="302282"/>
                  <a:pt x="1595487" y="300162"/>
                  <a:pt x="1595735" y="297731"/>
                </a:cubicBezTo>
                <a:cubicBezTo>
                  <a:pt x="1596777" y="289694"/>
                  <a:pt x="1597484" y="281360"/>
                  <a:pt x="1597856" y="272728"/>
                </a:cubicBezTo>
                <a:cubicBezTo>
                  <a:pt x="1598228" y="264096"/>
                  <a:pt x="1598414" y="254794"/>
                  <a:pt x="1598414" y="244822"/>
                </a:cubicBezTo>
                <a:cubicBezTo>
                  <a:pt x="1598414" y="241002"/>
                  <a:pt x="1598142" y="237604"/>
                  <a:pt x="1597596" y="234628"/>
                </a:cubicBezTo>
                <a:cubicBezTo>
                  <a:pt x="1597050" y="231651"/>
                  <a:pt x="1596430" y="229183"/>
                  <a:pt x="1595735" y="227223"/>
                </a:cubicBezTo>
                <a:cubicBezTo>
                  <a:pt x="1595041" y="225264"/>
                  <a:pt x="1594694" y="224408"/>
                  <a:pt x="1594694" y="224656"/>
                </a:cubicBezTo>
                <a:close/>
                <a:moveTo>
                  <a:pt x="1039416" y="222573"/>
                </a:moveTo>
                <a:cubicBezTo>
                  <a:pt x="1041847" y="224160"/>
                  <a:pt x="1044228" y="225872"/>
                  <a:pt x="1046560" y="227707"/>
                </a:cubicBezTo>
                <a:cubicBezTo>
                  <a:pt x="1048891" y="229543"/>
                  <a:pt x="1050057" y="230485"/>
                  <a:pt x="1050057" y="230535"/>
                </a:cubicBezTo>
                <a:lnTo>
                  <a:pt x="1048792" y="232618"/>
                </a:lnTo>
                <a:cubicBezTo>
                  <a:pt x="1048643" y="232618"/>
                  <a:pt x="1048296" y="232594"/>
                  <a:pt x="1047750" y="232544"/>
                </a:cubicBezTo>
                <a:cubicBezTo>
                  <a:pt x="1047204" y="232494"/>
                  <a:pt x="1046460" y="232470"/>
                  <a:pt x="1045518" y="232470"/>
                </a:cubicBezTo>
                <a:cubicBezTo>
                  <a:pt x="1042045" y="232470"/>
                  <a:pt x="1038548" y="232817"/>
                  <a:pt x="1035025" y="233511"/>
                </a:cubicBezTo>
                <a:cubicBezTo>
                  <a:pt x="1033388" y="233809"/>
                  <a:pt x="1031032" y="234305"/>
                  <a:pt x="1027956" y="235000"/>
                </a:cubicBezTo>
                <a:cubicBezTo>
                  <a:pt x="1030436" y="236389"/>
                  <a:pt x="1032743" y="237530"/>
                  <a:pt x="1034877" y="238423"/>
                </a:cubicBezTo>
                <a:lnTo>
                  <a:pt x="1034058" y="241102"/>
                </a:lnTo>
                <a:cubicBezTo>
                  <a:pt x="1034008" y="241102"/>
                  <a:pt x="1033934" y="241089"/>
                  <a:pt x="1033835" y="241064"/>
                </a:cubicBezTo>
                <a:cubicBezTo>
                  <a:pt x="1033736" y="241040"/>
                  <a:pt x="1033587" y="241027"/>
                  <a:pt x="1033388" y="241027"/>
                </a:cubicBezTo>
                <a:cubicBezTo>
                  <a:pt x="1032843" y="241027"/>
                  <a:pt x="1032148" y="241126"/>
                  <a:pt x="1031305" y="241325"/>
                </a:cubicBezTo>
                <a:cubicBezTo>
                  <a:pt x="1029866" y="244649"/>
                  <a:pt x="1027758" y="248667"/>
                  <a:pt x="1024980" y="253380"/>
                </a:cubicBezTo>
                <a:cubicBezTo>
                  <a:pt x="1022201" y="258093"/>
                  <a:pt x="1018902" y="263004"/>
                  <a:pt x="1015082" y="268114"/>
                </a:cubicBezTo>
                <a:lnTo>
                  <a:pt x="1016050" y="269156"/>
                </a:lnTo>
                <a:cubicBezTo>
                  <a:pt x="1021556" y="267965"/>
                  <a:pt x="1025587" y="266564"/>
                  <a:pt x="1028142" y="264951"/>
                </a:cubicBezTo>
                <a:cubicBezTo>
                  <a:pt x="1030697" y="263339"/>
                  <a:pt x="1032694" y="261640"/>
                  <a:pt x="1034132" y="259854"/>
                </a:cubicBezTo>
                <a:cubicBezTo>
                  <a:pt x="1034430" y="259457"/>
                  <a:pt x="1034728" y="259135"/>
                  <a:pt x="1035025" y="258887"/>
                </a:cubicBezTo>
                <a:cubicBezTo>
                  <a:pt x="1035323" y="258639"/>
                  <a:pt x="1035596" y="258515"/>
                  <a:pt x="1035844" y="258515"/>
                </a:cubicBezTo>
                <a:cubicBezTo>
                  <a:pt x="1036340" y="258515"/>
                  <a:pt x="1037419" y="259135"/>
                  <a:pt x="1039081" y="260375"/>
                </a:cubicBezTo>
                <a:cubicBezTo>
                  <a:pt x="1040743" y="261615"/>
                  <a:pt x="1042318" y="262942"/>
                  <a:pt x="1043806" y="264356"/>
                </a:cubicBezTo>
                <a:cubicBezTo>
                  <a:pt x="1045294" y="265770"/>
                  <a:pt x="1046039" y="266651"/>
                  <a:pt x="1046039" y="266998"/>
                </a:cubicBezTo>
                <a:cubicBezTo>
                  <a:pt x="1046039" y="267395"/>
                  <a:pt x="1045952" y="267742"/>
                  <a:pt x="1045778" y="268040"/>
                </a:cubicBezTo>
                <a:cubicBezTo>
                  <a:pt x="1045605" y="268337"/>
                  <a:pt x="1045294" y="268784"/>
                  <a:pt x="1044848" y="269379"/>
                </a:cubicBezTo>
                <a:cubicBezTo>
                  <a:pt x="1043360" y="271165"/>
                  <a:pt x="1041834" y="273658"/>
                  <a:pt x="1040272" y="276858"/>
                </a:cubicBezTo>
                <a:cubicBezTo>
                  <a:pt x="1038709" y="280057"/>
                  <a:pt x="1037059" y="285056"/>
                  <a:pt x="1035323" y="291852"/>
                </a:cubicBezTo>
                <a:cubicBezTo>
                  <a:pt x="1037605" y="293787"/>
                  <a:pt x="1039565" y="295300"/>
                  <a:pt x="1041202" y="296391"/>
                </a:cubicBezTo>
                <a:lnTo>
                  <a:pt x="1040309" y="298177"/>
                </a:lnTo>
                <a:cubicBezTo>
                  <a:pt x="1040309" y="298128"/>
                  <a:pt x="1039726" y="297979"/>
                  <a:pt x="1038560" y="297731"/>
                </a:cubicBezTo>
                <a:cubicBezTo>
                  <a:pt x="1037394" y="297483"/>
                  <a:pt x="1035968" y="297359"/>
                  <a:pt x="1034281" y="297359"/>
                </a:cubicBezTo>
                <a:cubicBezTo>
                  <a:pt x="1033785" y="297359"/>
                  <a:pt x="1032793" y="297408"/>
                  <a:pt x="1031305" y="297508"/>
                </a:cubicBezTo>
                <a:cubicBezTo>
                  <a:pt x="1028328" y="297855"/>
                  <a:pt x="1023987" y="298822"/>
                  <a:pt x="1018282" y="300410"/>
                </a:cubicBezTo>
                <a:lnTo>
                  <a:pt x="1018431" y="311349"/>
                </a:lnTo>
                <a:cubicBezTo>
                  <a:pt x="1018431" y="312490"/>
                  <a:pt x="1018208" y="313854"/>
                  <a:pt x="1017761" y="315441"/>
                </a:cubicBezTo>
                <a:cubicBezTo>
                  <a:pt x="1017315" y="317029"/>
                  <a:pt x="1016782" y="318418"/>
                  <a:pt x="1016161" y="319608"/>
                </a:cubicBezTo>
                <a:cubicBezTo>
                  <a:pt x="1015541" y="320799"/>
                  <a:pt x="1014983" y="321394"/>
                  <a:pt x="1014487" y="321394"/>
                </a:cubicBezTo>
                <a:cubicBezTo>
                  <a:pt x="1013991" y="321394"/>
                  <a:pt x="1013197" y="320551"/>
                  <a:pt x="1012106" y="318864"/>
                </a:cubicBezTo>
                <a:cubicBezTo>
                  <a:pt x="1011014" y="317178"/>
                  <a:pt x="1009985" y="315355"/>
                  <a:pt x="1009018" y="313395"/>
                </a:cubicBezTo>
                <a:cubicBezTo>
                  <a:pt x="1008050" y="311435"/>
                  <a:pt x="1007567" y="310158"/>
                  <a:pt x="1007567" y="309563"/>
                </a:cubicBezTo>
                <a:cubicBezTo>
                  <a:pt x="1007567" y="309364"/>
                  <a:pt x="1007740" y="308843"/>
                  <a:pt x="1008088" y="308000"/>
                </a:cubicBezTo>
                <a:cubicBezTo>
                  <a:pt x="1009278" y="305073"/>
                  <a:pt x="1010047" y="302220"/>
                  <a:pt x="1010394" y="299442"/>
                </a:cubicBezTo>
                <a:cubicBezTo>
                  <a:pt x="1010841" y="296019"/>
                  <a:pt x="1011064" y="291430"/>
                  <a:pt x="1011064" y="285676"/>
                </a:cubicBezTo>
                <a:cubicBezTo>
                  <a:pt x="1011064" y="282005"/>
                  <a:pt x="1010965" y="278755"/>
                  <a:pt x="1010766" y="275927"/>
                </a:cubicBezTo>
                <a:lnTo>
                  <a:pt x="1010543" y="273993"/>
                </a:lnTo>
                <a:cubicBezTo>
                  <a:pt x="1003300" y="282972"/>
                  <a:pt x="995933" y="290711"/>
                  <a:pt x="988442" y="297210"/>
                </a:cubicBezTo>
                <a:lnTo>
                  <a:pt x="986507" y="295350"/>
                </a:lnTo>
                <a:cubicBezTo>
                  <a:pt x="994643" y="287313"/>
                  <a:pt x="1001936" y="277986"/>
                  <a:pt x="1008385" y="267370"/>
                </a:cubicBezTo>
                <a:cubicBezTo>
                  <a:pt x="1007641" y="265832"/>
                  <a:pt x="1006847" y="264406"/>
                  <a:pt x="1006004" y="263091"/>
                </a:cubicBezTo>
                <a:cubicBezTo>
                  <a:pt x="1005161" y="261776"/>
                  <a:pt x="1004429" y="260710"/>
                  <a:pt x="1003809" y="259891"/>
                </a:cubicBezTo>
                <a:cubicBezTo>
                  <a:pt x="1003189" y="259073"/>
                  <a:pt x="1002779" y="258564"/>
                  <a:pt x="1002581" y="258366"/>
                </a:cubicBezTo>
                <a:lnTo>
                  <a:pt x="1004367" y="256877"/>
                </a:lnTo>
                <a:lnTo>
                  <a:pt x="1010692" y="263426"/>
                </a:lnTo>
                <a:cubicBezTo>
                  <a:pt x="1013718" y="258118"/>
                  <a:pt x="1016149" y="253082"/>
                  <a:pt x="1017985" y="248320"/>
                </a:cubicBezTo>
                <a:cubicBezTo>
                  <a:pt x="1019820" y="243557"/>
                  <a:pt x="1020887" y="239638"/>
                  <a:pt x="1021184" y="236562"/>
                </a:cubicBezTo>
                <a:cubicBezTo>
                  <a:pt x="1018109" y="237356"/>
                  <a:pt x="1014810" y="238249"/>
                  <a:pt x="1011287" y="239241"/>
                </a:cubicBezTo>
                <a:cubicBezTo>
                  <a:pt x="1009452" y="239787"/>
                  <a:pt x="1007703" y="240395"/>
                  <a:pt x="1006041" y="241064"/>
                </a:cubicBezTo>
                <a:cubicBezTo>
                  <a:pt x="1004379" y="241734"/>
                  <a:pt x="1003325" y="242193"/>
                  <a:pt x="1002878" y="242441"/>
                </a:cubicBezTo>
                <a:lnTo>
                  <a:pt x="992833" y="236190"/>
                </a:lnTo>
                <a:lnTo>
                  <a:pt x="993577" y="233735"/>
                </a:lnTo>
                <a:cubicBezTo>
                  <a:pt x="993775" y="233784"/>
                  <a:pt x="994308" y="233846"/>
                  <a:pt x="995177" y="233921"/>
                </a:cubicBezTo>
                <a:cubicBezTo>
                  <a:pt x="996045" y="233995"/>
                  <a:pt x="997173" y="234032"/>
                  <a:pt x="998562" y="234032"/>
                </a:cubicBezTo>
                <a:cubicBezTo>
                  <a:pt x="1000547" y="234032"/>
                  <a:pt x="1002705" y="233933"/>
                  <a:pt x="1005037" y="233735"/>
                </a:cubicBezTo>
                <a:cubicBezTo>
                  <a:pt x="1008460" y="233437"/>
                  <a:pt x="1012565" y="232693"/>
                  <a:pt x="1017352" y="231502"/>
                </a:cubicBezTo>
                <a:cubicBezTo>
                  <a:pt x="1022139" y="230312"/>
                  <a:pt x="1026071" y="229171"/>
                  <a:pt x="1029147" y="228079"/>
                </a:cubicBezTo>
                <a:cubicBezTo>
                  <a:pt x="1031330" y="227285"/>
                  <a:pt x="1033178" y="226492"/>
                  <a:pt x="1034691" y="225698"/>
                </a:cubicBezTo>
                <a:cubicBezTo>
                  <a:pt x="1036204" y="224904"/>
                  <a:pt x="1037332" y="224222"/>
                  <a:pt x="1038076" y="223652"/>
                </a:cubicBezTo>
                <a:cubicBezTo>
                  <a:pt x="1038820" y="223081"/>
                  <a:pt x="1039267" y="222721"/>
                  <a:pt x="1039416" y="222573"/>
                </a:cubicBezTo>
                <a:close/>
                <a:moveTo>
                  <a:pt x="314474" y="222200"/>
                </a:moveTo>
                <a:cubicBezTo>
                  <a:pt x="315367" y="222200"/>
                  <a:pt x="316632" y="222945"/>
                  <a:pt x="318269" y="224433"/>
                </a:cubicBezTo>
                <a:cubicBezTo>
                  <a:pt x="319906" y="225921"/>
                  <a:pt x="321432" y="227558"/>
                  <a:pt x="322846" y="229344"/>
                </a:cubicBezTo>
                <a:cubicBezTo>
                  <a:pt x="324260" y="231130"/>
                  <a:pt x="324991" y="232246"/>
                  <a:pt x="325041" y="232693"/>
                </a:cubicBezTo>
                <a:cubicBezTo>
                  <a:pt x="325041" y="232991"/>
                  <a:pt x="324694" y="233536"/>
                  <a:pt x="323999" y="234330"/>
                </a:cubicBezTo>
                <a:cubicBezTo>
                  <a:pt x="323156" y="235273"/>
                  <a:pt x="322461" y="236203"/>
                  <a:pt x="321915" y="237121"/>
                </a:cubicBezTo>
                <a:cubicBezTo>
                  <a:pt x="321370" y="238038"/>
                  <a:pt x="321022" y="239192"/>
                  <a:pt x="320874" y="240581"/>
                </a:cubicBezTo>
                <a:cubicBezTo>
                  <a:pt x="318939" y="256307"/>
                  <a:pt x="317351" y="276126"/>
                  <a:pt x="316111" y="300038"/>
                </a:cubicBezTo>
                <a:lnTo>
                  <a:pt x="328538" y="309786"/>
                </a:lnTo>
                <a:lnTo>
                  <a:pt x="326901" y="312242"/>
                </a:lnTo>
                <a:cubicBezTo>
                  <a:pt x="326504" y="312142"/>
                  <a:pt x="325587" y="311919"/>
                  <a:pt x="324148" y="311572"/>
                </a:cubicBezTo>
                <a:cubicBezTo>
                  <a:pt x="322709" y="311225"/>
                  <a:pt x="320861" y="310914"/>
                  <a:pt x="318604" y="310642"/>
                </a:cubicBezTo>
                <a:cubicBezTo>
                  <a:pt x="316347" y="310369"/>
                  <a:pt x="314003" y="310257"/>
                  <a:pt x="311572" y="310307"/>
                </a:cubicBezTo>
                <a:cubicBezTo>
                  <a:pt x="302444" y="310555"/>
                  <a:pt x="291951" y="311721"/>
                  <a:pt x="280095" y="313804"/>
                </a:cubicBezTo>
                <a:cubicBezTo>
                  <a:pt x="276126" y="314499"/>
                  <a:pt x="273261" y="315280"/>
                  <a:pt x="271500" y="316148"/>
                </a:cubicBezTo>
                <a:cubicBezTo>
                  <a:pt x="269739" y="317016"/>
                  <a:pt x="268784" y="317450"/>
                  <a:pt x="268635" y="317450"/>
                </a:cubicBezTo>
                <a:cubicBezTo>
                  <a:pt x="268337" y="317450"/>
                  <a:pt x="266167" y="316024"/>
                  <a:pt x="262124" y="313172"/>
                </a:cubicBezTo>
                <a:cubicBezTo>
                  <a:pt x="258081" y="310319"/>
                  <a:pt x="255340" y="308347"/>
                  <a:pt x="253901" y="307256"/>
                </a:cubicBezTo>
                <a:lnTo>
                  <a:pt x="255092" y="305321"/>
                </a:lnTo>
                <a:cubicBezTo>
                  <a:pt x="255092" y="305371"/>
                  <a:pt x="256716" y="305544"/>
                  <a:pt x="259966" y="305842"/>
                </a:cubicBezTo>
                <a:cubicBezTo>
                  <a:pt x="263215" y="306140"/>
                  <a:pt x="266353" y="306288"/>
                  <a:pt x="269379" y="306288"/>
                </a:cubicBezTo>
                <a:cubicBezTo>
                  <a:pt x="275382" y="306288"/>
                  <a:pt x="281261" y="306003"/>
                  <a:pt x="287015" y="305433"/>
                </a:cubicBezTo>
                <a:cubicBezTo>
                  <a:pt x="292770" y="304862"/>
                  <a:pt x="297979" y="304130"/>
                  <a:pt x="302642" y="303237"/>
                </a:cubicBezTo>
                <a:lnTo>
                  <a:pt x="305544" y="302568"/>
                </a:lnTo>
                <a:cubicBezTo>
                  <a:pt x="306685" y="292199"/>
                  <a:pt x="307727" y="282054"/>
                  <a:pt x="308670" y="272132"/>
                </a:cubicBezTo>
                <a:cubicBezTo>
                  <a:pt x="301278" y="272926"/>
                  <a:pt x="294655" y="273943"/>
                  <a:pt x="288801" y="275183"/>
                </a:cubicBezTo>
                <a:cubicBezTo>
                  <a:pt x="286618" y="275679"/>
                  <a:pt x="284560" y="276287"/>
                  <a:pt x="282625" y="277006"/>
                </a:cubicBezTo>
                <a:cubicBezTo>
                  <a:pt x="280690" y="277726"/>
                  <a:pt x="279549" y="278135"/>
                  <a:pt x="279202" y="278234"/>
                </a:cubicBezTo>
                <a:cubicBezTo>
                  <a:pt x="277763" y="278830"/>
                  <a:pt x="276920" y="279127"/>
                  <a:pt x="276672" y="279127"/>
                </a:cubicBezTo>
                <a:cubicBezTo>
                  <a:pt x="276275" y="279127"/>
                  <a:pt x="275121" y="278520"/>
                  <a:pt x="273211" y="277304"/>
                </a:cubicBezTo>
                <a:cubicBezTo>
                  <a:pt x="271302" y="276089"/>
                  <a:pt x="269379" y="274811"/>
                  <a:pt x="267444" y="273472"/>
                </a:cubicBezTo>
                <a:cubicBezTo>
                  <a:pt x="265510" y="272132"/>
                  <a:pt x="264245" y="271264"/>
                  <a:pt x="263649" y="270867"/>
                </a:cubicBezTo>
                <a:lnTo>
                  <a:pt x="264691" y="268412"/>
                </a:lnTo>
                <a:cubicBezTo>
                  <a:pt x="264989" y="268461"/>
                  <a:pt x="265696" y="268536"/>
                  <a:pt x="266812" y="268635"/>
                </a:cubicBezTo>
                <a:cubicBezTo>
                  <a:pt x="267928" y="268734"/>
                  <a:pt x="269354" y="268784"/>
                  <a:pt x="271091" y="268784"/>
                </a:cubicBezTo>
                <a:cubicBezTo>
                  <a:pt x="274464" y="268784"/>
                  <a:pt x="277962" y="268560"/>
                  <a:pt x="281583" y="268114"/>
                </a:cubicBezTo>
                <a:cubicBezTo>
                  <a:pt x="292348" y="266874"/>
                  <a:pt x="301625" y="265559"/>
                  <a:pt x="309414" y="264170"/>
                </a:cubicBezTo>
                <a:cubicBezTo>
                  <a:pt x="310108" y="255736"/>
                  <a:pt x="310605" y="247749"/>
                  <a:pt x="310902" y="240209"/>
                </a:cubicBezTo>
                <a:cubicBezTo>
                  <a:pt x="311001" y="238472"/>
                  <a:pt x="310840" y="237257"/>
                  <a:pt x="310418" y="236562"/>
                </a:cubicBezTo>
                <a:cubicBezTo>
                  <a:pt x="309997" y="235868"/>
                  <a:pt x="309166" y="235570"/>
                  <a:pt x="307926" y="235669"/>
                </a:cubicBezTo>
                <a:cubicBezTo>
                  <a:pt x="304106" y="236066"/>
                  <a:pt x="300509" y="236587"/>
                  <a:pt x="297136" y="237232"/>
                </a:cubicBezTo>
                <a:cubicBezTo>
                  <a:pt x="293762" y="237877"/>
                  <a:pt x="289248" y="238820"/>
                  <a:pt x="283592" y="240060"/>
                </a:cubicBezTo>
                <a:cubicBezTo>
                  <a:pt x="282154" y="240358"/>
                  <a:pt x="280603" y="240730"/>
                  <a:pt x="278941" y="241176"/>
                </a:cubicBezTo>
                <a:cubicBezTo>
                  <a:pt x="277279" y="241623"/>
                  <a:pt x="276151" y="241920"/>
                  <a:pt x="275556" y="242069"/>
                </a:cubicBezTo>
                <a:cubicBezTo>
                  <a:pt x="272728" y="242912"/>
                  <a:pt x="271041" y="243309"/>
                  <a:pt x="270495" y="243260"/>
                </a:cubicBezTo>
                <a:cubicBezTo>
                  <a:pt x="269999" y="243210"/>
                  <a:pt x="268201" y="242069"/>
                  <a:pt x="265100" y="239837"/>
                </a:cubicBezTo>
                <a:cubicBezTo>
                  <a:pt x="262000" y="237604"/>
                  <a:pt x="259904" y="236066"/>
                  <a:pt x="258812" y="235223"/>
                </a:cubicBezTo>
                <a:lnTo>
                  <a:pt x="259854" y="232916"/>
                </a:lnTo>
                <a:cubicBezTo>
                  <a:pt x="261541" y="233363"/>
                  <a:pt x="264170" y="233586"/>
                  <a:pt x="267742" y="233586"/>
                </a:cubicBezTo>
                <a:cubicBezTo>
                  <a:pt x="271016" y="233586"/>
                  <a:pt x="274340" y="233363"/>
                  <a:pt x="277714" y="232916"/>
                </a:cubicBezTo>
                <a:cubicBezTo>
                  <a:pt x="284708" y="232023"/>
                  <a:pt x="293539" y="230361"/>
                  <a:pt x="304205" y="227930"/>
                </a:cubicBezTo>
                <a:cubicBezTo>
                  <a:pt x="306636" y="227385"/>
                  <a:pt x="308521" y="226678"/>
                  <a:pt x="309860" y="225810"/>
                </a:cubicBezTo>
                <a:cubicBezTo>
                  <a:pt x="311200" y="224941"/>
                  <a:pt x="312266" y="224123"/>
                  <a:pt x="313060" y="223354"/>
                </a:cubicBezTo>
                <a:cubicBezTo>
                  <a:pt x="313854" y="222585"/>
                  <a:pt x="314325" y="222200"/>
                  <a:pt x="314474" y="222200"/>
                </a:cubicBezTo>
                <a:close/>
                <a:moveTo>
                  <a:pt x="118021" y="214759"/>
                </a:moveTo>
                <a:cubicBezTo>
                  <a:pt x="120006" y="216495"/>
                  <a:pt x="121891" y="218430"/>
                  <a:pt x="123677" y="220563"/>
                </a:cubicBezTo>
                <a:cubicBezTo>
                  <a:pt x="125463" y="222697"/>
                  <a:pt x="126901" y="224557"/>
                  <a:pt x="127992" y="226144"/>
                </a:cubicBezTo>
                <a:cubicBezTo>
                  <a:pt x="129084" y="227732"/>
                  <a:pt x="129778" y="228749"/>
                  <a:pt x="130076" y="229195"/>
                </a:cubicBezTo>
                <a:lnTo>
                  <a:pt x="127844" y="232098"/>
                </a:lnTo>
                <a:cubicBezTo>
                  <a:pt x="127844" y="231949"/>
                  <a:pt x="126938" y="231515"/>
                  <a:pt x="125128" y="230795"/>
                </a:cubicBezTo>
                <a:cubicBezTo>
                  <a:pt x="123317" y="230076"/>
                  <a:pt x="120514" y="229394"/>
                  <a:pt x="116719" y="228749"/>
                </a:cubicBezTo>
                <a:cubicBezTo>
                  <a:pt x="112924" y="228104"/>
                  <a:pt x="108050" y="227782"/>
                  <a:pt x="102097" y="227782"/>
                </a:cubicBezTo>
                <a:cubicBezTo>
                  <a:pt x="100211" y="227782"/>
                  <a:pt x="98773" y="227806"/>
                  <a:pt x="97781" y="227856"/>
                </a:cubicBezTo>
                <a:cubicBezTo>
                  <a:pt x="97136" y="227856"/>
                  <a:pt x="96640" y="227881"/>
                  <a:pt x="96292" y="227930"/>
                </a:cubicBezTo>
                <a:cubicBezTo>
                  <a:pt x="101104" y="230907"/>
                  <a:pt x="103709" y="232792"/>
                  <a:pt x="104106" y="233586"/>
                </a:cubicBezTo>
                <a:cubicBezTo>
                  <a:pt x="104205" y="233834"/>
                  <a:pt x="104131" y="234132"/>
                  <a:pt x="103883" y="234479"/>
                </a:cubicBezTo>
                <a:cubicBezTo>
                  <a:pt x="103634" y="234826"/>
                  <a:pt x="103238" y="235273"/>
                  <a:pt x="102692" y="235818"/>
                </a:cubicBezTo>
                <a:cubicBezTo>
                  <a:pt x="101799" y="236662"/>
                  <a:pt x="101055" y="237505"/>
                  <a:pt x="100459" y="238348"/>
                </a:cubicBezTo>
                <a:cubicBezTo>
                  <a:pt x="99864" y="239192"/>
                  <a:pt x="99542" y="240085"/>
                  <a:pt x="99492" y="241027"/>
                </a:cubicBezTo>
                <a:cubicBezTo>
                  <a:pt x="98798" y="249362"/>
                  <a:pt x="98450" y="257299"/>
                  <a:pt x="98450" y="264840"/>
                </a:cubicBezTo>
                <a:cubicBezTo>
                  <a:pt x="98450" y="270545"/>
                  <a:pt x="98636" y="277006"/>
                  <a:pt x="99008" y="284225"/>
                </a:cubicBezTo>
                <a:cubicBezTo>
                  <a:pt x="99380" y="291443"/>
                  <a:pt x="100013" y="301923"/>
                  <a:pt x="100906" y="315665"/>
                </a:cubicBezTo>
                <a:cubicBezTo>
                  <a:pt x="100956" y="316806"/>
                  <a:pt x="100397" y="318542"/>
                  <a:pt x="99232" y="320874"/>
                </a:cubicBezTo>
                <a:cubicBezTo>
                  <a:pt x="98066" y="323205"/>
                  <a:pt x="96739" y="325314"/>
                  <a:pt x="95251" y="327199"/>
                </a:cubicBezTo>
                <a:cubicBezTo>
                  <a:pt x="93762" y="329084"/>
                  <a:pt x="92646" y="330026"/>
                  <a:pt x="91902" y="330026"/>
                </a:cubicBezTo>
                <a:cubicBezTo>
                  <a:pt x="91207" y="330026"/>
                  <a:pt x="90538" y="329654"/>
                  <a:pt x="89893" y="328910"/>
                </a:cubicBezTo>
                <a:cubicBezTo>
                  <a:pt x="89248" y="328166"/>
                  <a:pt x="88305" y="326851"/>
                  <a:pt x="87065" y="324966"/>
                </a:cubicBezTo>
                <a:cubicBezTo>
                  <a:pt x="84287" y="320650"/>
                  <a:pt x="81099" y="316421"/>
                  <a:pt x="77503" y="312279"/>
                </a:cubicBezTo>
                <a:cubicBezTo>
                  <a:pt x="73906" y="308136"/>
                  <a:pt x="68833" y="303733"/>
                  <a:pt x="62285" y="299070"/>
                </a:cubicBezTo>
                <a:lnTo>
                  <a:pt x="64071" y="296466"/>
                </a:lnTo>
                <a:cubicBezTo>
                  <a:pt x="65162" y="297160"/>
                  <a:pt x="67519" y="298599"/>
                  <a:pt x="71140" y="300782"/>
                </a:cubicBezTo>
                <a:cubicBezTo>
                  <a:pt x="74762" y="302965"/>
                  <a:pt x="78321" y="305048"/>
                  <a:pt x="81819" y="307033"/>
                </a:cubicBezTo>
                <a:cubicBezTo>
                  <a:pt x="85316" y="309017"/>
                  <a:pt x="87263" y="309935"/>
                  <a:pt x="87660" y="309786"/>
                </a:cubicBezTo>
                <a:cubicBezTo>
                  <a:pt x="88553" y="309488"/>
                  <a:pt x="89248" y="305854"/>
                  <a:pt x="89744" y="298884"/>
                </a:cubicBezTo>
                <a:cubicBezTo>
                  <a:pt x="90240" y="291914"/>
                  <a:pt x="90488" y="283443"/>
                  <a:pt x="90488" y="273472"/>
                </a:cubicBezTo>
                <a:cubicBezTo>
                  <a:pt x="90488" y="260226"/>
                  <a:pt x="90116" y="249064"/>
                  <a:pt x="89372" y="239985"/>
                </a:cubicBezTo>
                <a:cubicBezTo>
                  <a:pt x="89025" y="235372"/>
                  <a:pt x="88355" y="231477"/>
                  <a:pt x="87363" y="228302"/>
                </a:cubicBezTo>
                <a:cubicBezTo>
                  <a:pt x="75605" y="228898"/>
                  <a:pt x="64282" y="229778"/>
                  <a:pt x="53393" y="230944"/>
                </a:cubicBezTo>
                <a:cubicBezTo>
                  <a:pt x="42503" y="232110"/>
                  <a:pt x="33685" y="233437"/>
                  <a:pt x="26938" y="234925"/>
                </a:cubicBezTo>
                <a:cubicBezTo>
                  <a:pt x="24756" y="235421"/>
                  <a:pt x="22734" y="236029"/>
                  <a:pt x="20874" y="236748"/>
                </a:cubicBezTo>
                <a:cubicBezTo>
                  <a:pt x="19013" y="237468"/>
                  <a:pt x="17550" y="238100"/>
                  <a:pt x="16483" y="238646"/>
                </a:cubicBezTo>
                <a:cubicBezTo>
                  <a:pt x="15417" y="239192"/>
                  <a:pt x="14759" y="239539"/>
                  <a:pt x="14511" y="239688"/>
                </a:cubicBezTo>
                <a:lnTo>
                  <a:pt x="0" y="225996"/>
                </a:lnTo>
                <a:lnTo>
                  <a:pt x="1340" y="223838"/>
                </a:lnTo>
                <a:cubicBezTo>
                  <a:pt x="1588" y="223937"/>
                  <a:pt x="2221" y="224110"/>
                  <a:pt x="3238" y="224358"/>
                </a:cubicBezTo>
                <a:cubicBezTo>
                  <a:pt x="4254" y="224607"/>
                  <a:pt x="5879" y="224867"/>
                  <a:pt x="8112" y="225140"/>
                </a:cubicBezTo>
                <a:cubicBezTo>
                  <a:pt x="10344" y="225413"/>
                  <a:pt x="13097" y="225624"/>
                  <a:pt x="16372" y="225772"/>
                </a:cubicBezTo>
                <a:lnTo>
                  <a:pt x="18976" y="225847"/>
                </a:lnTo>
                <a:cubicBezTo>
                  <a:pt x="23193" y="225847"/>
                  <a:pt x="28997" y="225586"/>
                  <a:pt x="36389" y="225065"/>
                </a:cubicBezTo>
                <a:cubicBezTo>
                  <a:pt x="43781" y="224545"/>
                  <a:pt x="53157" y="223788"/>
                  <a:pt x="64517" y="222796"/>
                </a:cubicBezTo>
                <a:cubicBezTo>
                  <a:pt x="73199" y="222052"/>
                  <a:pt x="82178" y="221332"/>
                  <a:pt x="91455" y="220638"/>
                </a:cubicBezTo>
                <a:cubicBezTo>
                  <a:pt x="97458" y="220241"/>
                  <a:pt x="102431" y="219596"/>
                  <a:pt x="106375" y="218703"/>
                </a:cubicBezTo>
                <a:cubicBezTo>
                  <a:pt x="110319" y="217810"/>
                  <a:pt x="113246" y="216967"/>
                  <a:pt x="115156" y="216173"/>
                </a:cubicBezTo>
                <a:cubicBezTo>
                  <a:pt x="117066" y="215379"/>
                  <a:pt x="118021" y="214908"/>
                  <a:pt x="118021" y="214759"/>
                </a:cubicBezTo>
                <a:close/>
                <a:moveTo>
                  <a:pt x="1799556" y="211931"/>
                </a:moveTo>
                <a:cubicBezTo>
                  <a:pt x="1800349" y="212527"/>
                  <a:pt x="1802073" y="213891"/>
                  <a:pt x="1804727" y="216024"/>
                </a:cubicBezTo>
                <a:cubicBezTo>
                  <a:pt x="1807381" y="218157"/>
                  <a:pt x="1810023" y="220439"/>
                  <a:pt x="1812652" y="222870"/>
                </a:cubicBezTo>
                <a:cubicBezTo>
                  <a:pt x="1815282" y="225301"/>
                  <a:pt x="1816820" y="227112"/>
                  <a:pt x="1817266" y="228302"/>
                </a:cubicBezTo>
                <a:cubicBezTo>
                  <a:pt x="1817365" y="228699"/>
                  <a:pt x="1817415" y="229071"/>
                  <a:pt x="1817415" y="229419"/>
                </a:cubicBezTo>
                <a:cubicBezTo>
                  <a:pt x="1817415" y="231056"/>
                  <a:pt x="1816931" y="232966"/>
                  <a:pt x="1815964" y="235149"/>
                </a:cubicBezTo>
                <a:cubicBezTo>
                  <a:pt x="1814996" y="237331"/>
                  <a:pt x="1813818" y="238745"/>
                  <a:pt x="1812429" y="239390"/>
                </a:cubicBezTo>
                <a:cubicBezTo>
                  <a:pt x="1811685" y="239737"/>
                  <a:pt x="1810891" y="239911"/>
                  <a:pt x="1810048" y="239911"/>
                </a:cubicBezTo>
                <a:cubicBezTo>
                  <a:pt x="1809254" y="239911"/>
                  <a:pt x="1808473" y="239762"/>
                  <a:pt x="1807704" y="239465"/>
                </a:cubicBezTo>
                <a:cubicBezTo>
                  <a:pt x="1806935" y="239167"/>
                  <a:pt x="1806550" y="238993"/>
                  <a:pt x="1806550" y="238944"/>
                </a:cubicBezTo>
                <a:cubicBezTo>
                  <a:pt x="1806501" y="236066"/>
                  <a:pt x="1806315" y="233623"/>
                  <a:pt x="1805992" y="231614"/>
                </a:cubicBezTo>
                <a:cubicBezTo>
                  <a:pt x="1805670" y="229605"/>
                  <a:pt x="1804851" y="227112"/>
                  <a:pt x="1803537" y="224135"/>
                </a:cubicBezTo>
                <a:cubicBezTo>
                  <a:pt x="1802222" y="221159"/>
                  <a:pt x="1800151" y="217537"/>
                  <a:pt x="1797323" y="213271"/>
                </a:cubicBezTo>
                <a:close/>
                <a:moveTo>
                  <a:pt x="458912" y="209922"/>
                </a:moveTo>
                <a:cubicBezTo>
                  <a:pt x="459656" y="210319"/>
                  <a:pt x="461256" y="211224"/>
                  <a:pt x="463711" y="212638"/>
                </a:cubicBezTo>
                <a:cubicBezTo>
                  <a:pt x="466167" y="214052"/>
                  <a:pt x="468524" y="215516"/>
                  <a:pt x="470781" y="217029"/>
                </a:cubicBezTo>
                <a:cubicBezTo>
                  <a:pt x="473038" y="218542"/>
                  <a:pt x="474167" y="219571"/>
                  <a:pt x="474167" y="220117"/>
                </a:cubicBezTo>
                <a:cubicBezTo>
                  <a:pt x="474167" y="220315"/>
                  <a:pt x="473981" y="220911"/>
                  <a:pt x="473609" y="221903"/>
                </a:cubicBezTo>
                <a:cubicBezTo>
                  <a:pt x="473236" y="222895"/>
                  <a:pt x="472914" y="224172"/>
                  <a:pt x="472641" y="225735"/>
                </a:cubicBezTo>
                <a:cubicBezTo>
                  <a:pt x="472368" y="227298"/>
                  <a:pt x="472257" y="229220"/>
                  <a:pt x="472306" y="231502"/>
                </a:cubicBezTo>
                <a:lnTo>
                  <a:pt x="472530" y="241697"/>
                </a:lnTo>
                <a:cubicBezTo>
                  <a:pt x="476052" y="241250"/>
                  <a:pt x="479214" y="240816"/>
                  <a:pt x="482017" y="240395"/>
                </a:cubicBezTo>
                <a:cubicBezTo>
                  <a:pt x="484820" y="239973"/>
                  <a:pt x="486594" y="239713"/>
                  <a:pt x="487338" y="239613"/>
                </a:cubicBezTo>
                <a:lnTo>
                  <a:pt x="487487" y="242664"/>
                </a:lnTo>
                <a:cubicBezTo>
                  <a:pt x="486743" y="242813"/>
                  <a:pt x="484982" y="243210"/>
                  <a:pt x="482203" y="243855"/>
                </a:cubicBezTo>
                <a:cubicBezTo>
                  <a:pt x="479425" y="244500"/>
                  <a:pt x="476300" y="245343"/>
                  <a:pt x="472827" y="246385"/>
                </a:cubicBezTo>
                <a:cubicBezTo>
                  <a:pt x="473125" y="251644"/>
                  <a:pt x="473571" y="255563"/>
                  <a:pt x="474167" y="258142"/>
                </a:cubicBezTo>
                <a:cubicBezTo>
                  <a:pt x="474216" y="258242"/>
                  <a:pt x="474241" y="258440"/>
                  <a:pt x="474241" y="258738"/>
                </a:cubicBezTo>
                <a:cubicBezTo>
                  <a:pt x="474241" y="259879"/>
                  <a:pt x="473869" y="261330"/>
                  <a:pt x="473125" y="263091"/>
                </a:cubicBezTo>
                <a:cubicBezTo>
                  <a:pt x="472381" y="264852"/>
                  <a:pt x="471761" y="265782"/>
                  <a:pt x="471264" y="265882"/>
                </a:cubicBezTo>
                <a:cubicBezTo>
                  <a:pt x="470818" y="265931"/>
                  <a:pt x="469999" y="265423"/>
                  <a:pt x="468809" y="264356"/>
                </a:cubicBezTo>
                <a:cubicBezTo>
                  <a:pt x="467618" y="263289"/>
                  <a:pt x="466539" y="262111"/>
                  <a:pt x="465572" y="260821"/>
                </a:cubicBezTo>
                <a:cubicBezTo>
                  <a:pt x="464604" y="259532"/>
                  <a:pt x="464146" y="258589"/>
                  <a:pt x="464195" y="257994"/>
                </a:cubicBezTo>
                <a:cubicBezTo>
                  <a:pt x="464344" y="256357"/>
                  <a:pt x="464418" y="253430"/>
                  <a:pt x="464418" y="249213"/>
                </a:cubicBezTo>
                <a:lnTo>
                  <a:pt x="463377" y="249585"/>
                </a:lnTo>
                <a:cubicBezTo>
                  <a:pt x="461591" y="250230"/>
                  <a:pt x="459333" y="251272"/>
                  <a:pt x="456605" y="252710"/>
                </a:cubicBezTo>
                <a:cubicBezTo>
                  <a:pt x="455017" y="253554"/>
                  <a:pt x="454025" y="253975"/>
                  <a:pt x="453628" y="253975"/>
                </a:cubicBezTo>
                <a:cubicBezTo>
                  <a:pt x="453430" y="253975"/>
                  <a:pt x="452016" y="252661"/>
                  <a:pt x="449387" y="250031"/>
                </a:cubicBezTo>
                <a:cubicBezTo>
                  <a:pt x="446757" y="247402"/>
                  <a:pt x="444972" y="245591"/>
                  <a:pt x="444029" y="244599"/>
                </a:cubicBezTo>
                <a:lnTo>
                  <a:pt x="445071" y="242739"/>
                </a:lnTo>
                <a:cubicBezTo>
                  <a:pt x="447055" y="243235"/>
                  <a:pt x="449560" y="243483"/>
                  <a:pt x="452587" y="243483"/>
                </a:cubicBezTo>
                <a:cubicBezTo>
                  <a:pt x="453777" y="243483"/>
                  <a:pt x="454695" y="243458"/>
                  <a:pt x="455340" y="243408"/>
                </a:cubicBezTo>
                <a:cubicBezTo>
                  <a:pt x="459507" y="243111"/>
                  <a:pt x="462508" y="242863"/>
                  <a:pt x="464344" y="242664"/>
                </a:cubicBezTo>
                <a:cubicBezTo>
                  <a:pt x="464245" y="237951"/>
                  <a:pt x="464096" y="233784"/>
                  <a:pt x="463898" y="230163"/>
                </a:cubicBezTo>
                <a:cubicBezTo>
                  <a:pt x="463699" y="227087"/>
                  <a:pt x="463116" y="224234"/>
                  <a:pt x="462149" y="221605"/>
                </a:cubicBezTo>
                <a:cubicBezTo>
                  <a:pt x="461181" y="218976"/>
                  <a:pt x="460152" y="216731"/>
                  <a:pt x="459061" y="214871"/>
                </a:cubicBezTo>
                <a:cubicBezTo>
                  <a:pt x="457969" y="213010"/>
                  <a:pt x="457424" y="212155"/>
                  <a:pt x="457424" y="212303"/>
                </a:cubicBezTo>
                <a:close/>
                <a:moveTo>
                  <a:pt x="1299121" y="209178"/>
                </a:moveTo>
                <a:cubicBezTo>
                  <a:pt x="1299518" y="209178"/>
                  <a:pt x="1300560" y="209947"/>
                  <a:pt x="1302246" y="211485"/>
                </a:cubicBezTo>
                <a:cubicBezTo>
                  <a:pt x="1303933" y="213023"/>
                  <a:pt x="1305607" y="214610"/>
                  <a:pt x="1307269" y="216247"/>
                </a:cubicBezTo>
                <a:cubicBezTo>
                  <a:pt x="1308931" y="217884"/>
                  <a:pt x="1310010" y="218951"/>
                  <a:pt x="1310506" y="219447"/>
                </a:cubicBezTo>
                <a:lnTo>
                  <a:pt x="1309167" y="221456"/>
                </a:lnTo>
                <a:cubicBezTo>
                  <a:pt x="1308076" y="221159"/>
                  <a:pt x="1306934" y="221010"/>
                  <a:pt x="1305744" y="221010"/>
                </a:cubicBezTo>
                <a:cubicBezTo>
                  <a:pt x="1303511" y="221010"/>
                  <a:pt x="1300907" y="221605"/>
                  <a:pt x="1297930" y="222796"/>
                </a:cubicBezTo>
                <a:cubicBezTo>
                  <a:pt x="1293862" y="224383"/>
                  <a:pt x="1288058" y="226120"/>
                  <a:pt x="1280517" y="228005"/>
                </a:cubicBezTo>
                <a:cubicBezTo>
                  <a:pt x="1284982" y="230039"/>
                  <a:pt x="1287240" y="231304"/>
                  <a:pt x="1287289" y="231800"/>
                </a:cubicBezTo>
                <a:cubicBezTo>
                  <a:pt x="1287339" y="232098"/>
                  <a:pt x="1287140" y="232693"/>
                  <a:pt x="1286694" y="233586"/>
                </a:cubicBezTo>
                <a:cubicBezTo>
                  <a:pt x="1286198" y="234677"/>
                  <a:pt x="1285788" y="235744"/>
                  <a:pt x="1285466" y="236786"/>
                </a:cubicBezTo>
                <a:cubicBezTo>
                  <a:pt x="1285143" y="237827"/>
                  <a:pt x="1284957" y="239068"/>
                  <a:pt x="1284908" y="240506"/>
                </a:cubicBezTo>
                <a:lnTo>
                  <a:pt x="1284461" y="253306"/>
                </a:lnTo>
                <a:lnTo>
                  <a:pt x="1287661" y="252859"/>
                </a:lnTo>
                <a:cubicBezTo>
                  <a:pt x="1291332" y="252264"/>
                  <a:pt x="1294123" y="251606"/>
                  <a:pt x="1296033" y="250887"/>
                </a:cubicBezTo>
                <a:cubicBezTo>
                  <a:pt x="1297943" y="250168"/>
                  <a:pt x="1299344" y="249523"/>
                  <a:pt x="1300237" y="248952"/>
                </a:cubicBezTo>
                <a:cubicBezTo>
                  <a:pt x="1301130" y="248382"/>
                  <a:pt x="1301651" y="248097"/>
                  <a:pt x="1301800" y="248097"/>
                </a:cubicBezTo>
                <a:cubicBezTo>
                  <a:pt x="1302197" y="248097"/>
                  <a:pt x="1303102" y="248791"/>
                  <a:pt x="1304516" y="250180"/>
                </a:cubicBezTo>
                <a:cubicBezTo>
                  <a:pt x="1305930" y="251569"/>
                  <a:pt x="1307331" y="253020"/>
                  <a:pt x="1308720" y="254533"/>
                </a:cubicBezTo>
                <a:cubicBezTo>
                  <a:pt x="1310109" y="256046"/>
                  <a:pt x="1311002" y="257051"/>
                  <a:pt x="1311399" y="257547"/>
                </a:cubicBezTo>
                <a:lnTo>
                  <a:pt x="1309911" y="259705"/>
                </a:lnTo>
                <a:cubicBezTo>
                  <a:pt x="1309663" y="259656"/>
                  <a:pt x="1309043" y="259544"/>
                  <a:pt x="1308051" y="259370"/>
                </a:cubicBezTo>
                <a:cubicBezTo>
                  <a:pt x="1307058" y="259197"/>
                  <a:pt x="1305657" y="259023"/>
                  <a:pt x="1303846" y="258849"/>
                </a:cubicBezTo>
                <a:cubicBezTo>
                  <a:pt x="1302035" y="258676"/>
                  <a:pt x="1299964" y="258589"/>
                  <a:pt x="1297633" y="258589"/>
                </a:cubicBezTo>
                <a:cubicBezTo>
                  <a:pt x="1295599" y="258589"/>
                  <a:pt x="1292969" y="258713"/>
                  <a:pt x="1289745" y="258961"/>
                </a:cubicBezTo>
                <a:cubicBezTo>
                  <a:pt x="1288455" y="259060"/>
                  <a:pt x="1286669" y="259259"/>
                  <a:pt x="1284387" y="259556"/>
                </a:cubicBezTo>
                <a:cubicBezTo>
                  <a:pt x="1284337" y="261541"/>
                  <a:pt x="1284312" y="264517"/>
                  <a:pt x="1284312" y="268486"/>
                </a:cubicBezTo>
                <a:cubicBezTo>
                  <a:pt x="1284312" y="275630"/>
                  <a:pt x="1284461" y="282029"/>
                  <a:pt x="1284759" y="287685"/>
                </a:cubicBezTo>
                <a:lnTo>
                  <a:pt x="1294433" y="286494"/>
                </a:lnTo>
                <a:cubicBezTo>
                  <a:pt x="1296814" y="286197"/>
                  <a:pt x="1298712" y="285775"/>
                  <a:pt x="1300126" y="285229"/>
                </a:cubicBezTo>
                <a:cubicBezTo>
                  <a:pt x="1301539" y="284683"/>
                  <a:pt x="1302668" y="284150"/>
                  <a:pt x="1303511" y="283629"/>
                </a:cubicBezTo>
                <a:cubicBezTo>
                  <a:pt x="1304355" y="283108"/>
                  <a:pt x="1304876" y="282848"/>
                  <a:pt x="1305074" y="282848"/>
                </a:cubicBezTo>
                <a:cubicBezTo>
                  <a:pt x="1305570" y="282848"/>
                  <a:pt x="1306550" y="283642"/>
                  <a:pt x="1308013" y="285229"/>
                </a:cubicBezTo>
                <a:cubicBezTo>
                  <a:pt x="1309477" y="286817"/>
                  <a:pt x="1310891" y="288466"/>
                  <a:pt x="1312255" y="290178"/>
                </a:cubicBezTo>
                <a:cubicBezTo>
                  <a:pt x="1313619" y="291889"/>
                  <a:pt x="1314500" y="293018"/>
                  <a:pt x="1314897" y="293564"/>
                </a:cubicBezTo>
                <a:lnTo>
                  <a:pt x="1313557" y="295573"/>
                </a:lnTo>
                <a:cubicBezTo>
                  <a:pt x="1313557" y="295523"/>
                  <a:pt x="1312801" y="295250"/>
                  <a:pt x="1311288" y="294754"/>
                </a:cubicBezTo>
                <a:cubicBezTo>
                  <a:pt x="1309774" y="294258"/>
                  <a:pt x="1307865" y="293824"/>
                  <a:pt x="1305558" y="293452"/>
                </a:cubicBezTo>
                <a:cubicBezTo>
                  <a:pt x="1303251" y="293080"/>
                  <a:pt x="1300708" y="292943"/>
                  <a:pt x="1297930" y="293043"/>
                </a:cubicBezTo>
                <a:cubicBezTo>
                  <a:pt x="1290638" y="293440"/>
                  <a:pt x="1284722" y="293836"/>
                  <a:pt x="1280182" y="294233"/>
                </a:cubicBezTo>
                <a:cubicBezTo>
                  <a:pt x="1275643" y="294630"/>
                  <a:pt x="1270472" y="295300"/>
                  <a:pt x="1264667" y="296242"/>
                </a:cubicBezTo>
                <a:cubicBezTo>
                  <a:pt x="1262534" y="296590"/>
                  <a:pt x="1260574" y="296974"/>
                  <a:pt x="1258788" y="297396"/>
                </a:cubicBezTo>
                <a:cubicBezTo>
                  <a:pt x="1257002" y="297818"/>
                  <a:pt x="1255576" y="298177"/>
                  <a:pt x="1254510" y="298475"/>
                </a:cubicBezTo>
                <a:lnTo>
                  <a:pt x="1252560" y="299063"/>
                </a:lnTo>
                <a:lnTo>
                  <a:pt x="1271290" y="308484"/>
                </a:lnTo>
                <a:cubicBezTo>
                  <a:pt x="1282650" y="313668"/>
                  <a:pt x="1291407" y="316483"/>
                  <a:pt x="1297558" y="316930"/>
                </a:cubicBezTo>
                <a:cubicBezTo>
                  <a:pt x="1302569" y="317277"/>
                  <a:pt x="1307381" y="317450"/>
                  <a:pt x="1311994" y="317450"/>
                </a:cubicBezTo>
                <a:cubicBezTo>
                  <a:pt x="1314227" y="317450"/>
                  <a:pt x="1316162" y="317426"/>
                  <a:pt x="1317799" y="317376"/>
                </a:cubicBezTo>
                <a:cubicBezTo>
                  <a:pt x="1319436" y="317326"/>
                  <a:pt x="1320478" y="317277"/>
                  <a:pt x="1320924" y="317227"/>
                </a:cubicBezTo>
                <a:lnTo>
                  <a:pt x="1321371" y="321097"/>
                </a:lnTo>
                <a:cubicBezTo>
                  <a:pt x="1316906" y="321543"/>
                  <a:pt x="1312925" y="322325"/>
                  <a:pt x="1309427" y="323441"/>
                </a:cubicBezTo>
                <a:cubicBezTo>
                  <a:pt x="1305930" y="324557"/>
                  <a:pt x="1302172" y="325983"/>
                  <a:pt x="1298154" y="327720"/>
                </a:cubicBezTo>
                <a:cubicBezTo>
                  <a:pt x="1295673" y="328761"/>
                  <a:pt x="1293776" y="329506"/>
                  <a:pt x="1292461" y="329952"/>
                </a:cubicBezTo>
                <a:cubicBezTo>
                  <a:pt x="1291146" y="330399"/>
                  <a:pt x="1289993" y="330547"/>
                  <a:pt x="1289001" y="330399"/>
                </a:cubicBezTo>
                <a:cubicBezTo>
                  <a:pt x="1287810" y="330250"/>
                  <a:pt x="1285392" y="329059"/>
                  <a:pt x="1281745" y="326827"/>
                </a:cubicBezTo>
                <a:cubicBezTo>
                  <a:pt x="1278099" y="324594"/>
                  <a:pt x="1272183" y="320849"/>
                  <a:pt x="1263998" y="315590"/>
                </a:cubicBezTo>
                <a:cubicBezTo>
                  <a:pt x="1255911" y="310381"/>
                  <a:pt x="1249412" y="306239"/>
                  <a:pt x="1244501" y="303163"/>
                </a:cubicBezTo>
                <a:cubicBezTo>
                  <a:pt x="1239590" y="300087"/>
                  <a:pt x="1234902" y="297334"/>
                  <a:pt x="1230437" y="294903"/>
                </a:cubicBezTo>
                <a:cubicBezTo>
                  <a:pt x="1227113" y="299963"/>
                  <a:pt x="1222784" y="304688"/>
                  <a:pt x="1217452" y="309079"/>
                </a:cubicBezTo>
                <a:cubicBezTo>
                  <a:pt x="1212118" y="313469"/>
                  <a:pt x="1204913" y="318368"/>
                  <a:pt x="1195834" y="323776"/>
                </a:cubicBezTo>
                <a:lnTo>
                  <a:pt x="1194272" y="321841"/>
                </a:lnTo>
                <a:cubicBezTo>
                  <a:pt x="1201465" y="316830"/>
                  <a:pt x="1207443" y="311832"/>
                  <a:pt x="1212205" y="306846"/>
                </a:cubicBezTo>
                <a:cubicBezTo>
                  <a:pt x="1216968" y="301861"/>
                  <a:pt x="1220862" y="296739"/>
                  <a:pt x="1223888" y="291480"/>
                </a:cubicBezTo>
                <a:cubicBezTo>
                  <a:pt x="1219969" y="289595"/>
                  <a:pt x="1216918" y="288479"/>
                  <a:pt x="1214735" y="288131"/>
                </a:cubicBezTo>
                <a:cubicBezTo>
                  <a:pt x="1213842" y="287983"/>
                  <a:pt x="1212813" y="288206"/>
                  <a:pt x="1211647" y="288801"/>
                </a:cubicBezTo>
                <a:cubicBezTo>
                  <a:pt x="1210481" y="289396"/>
                  <a:pt x="1209105" y="290240"/>
                  <a:pt x="1207517" y="291331"/>
                </a:cubicBezTo>
                <a:cubicBezTo>
                  <a:pt x="1207368" y="291430"/>
                  <a:pt x="1206959" y="291691"/>
                  <a:pt x="1206289" y="292113"/>
                </a:cubicBezTo>
                <a:cubicBezTo>
                  <a:pt x="1205620" y="292534"/>
                  <a:pt x="1205074" y="292844"/>
                  <a:pt x="1204652" y="293043"/>
                </a:cubicBezTo>
                <a:cubicBezTo>
                  <a:pt x="1204230" y="293241"/>
                  <a:pt x="1203896" y="293340"/>
                  <a:pt x="1203648" y="293340"/>
                </a:cubicBezTo>
                <a:cubicBezTo>
                  <a:pt x="1203102" y="293340"/>
                  <a:pt x="1202494" y="293142"/>
                  <a:pt x="1201824" y="292745"/>
                </a:cubicBezTo>
                <a:cubicBezTo>
                  <a:pt x="1201155" y="292348"/>
                  <a:pt x="1200225" y="291728"/>
                  <a:pt x="1199034" y="290885"/>
                </a:cubicBezTo>
                <a:cubicBezTo>
                  <a:pt x="1197397" y="289644"/>
                  <a:pt x="1195983" y="288677"/>
                  <a:pt x="1194792" y="287983"/>
                </a:cubicBezTo>
                <a:lnTo>
                  <a:pt x="1195164" y="285229"/>
                </a:lnTo>
                <a:cubicBezTo>
                  <a:pt x="1197744" y="285279"/>
                  <a:pt x="1200262" y="284932"/>
                  <a:pt x="1202718" y="284187"/>
                </a:cubicBezTo>
                <a:cubicBezTo>
                  <a:pt x="1205173" y="283443"/>
                  <a:pt x="1207939" y="282426"/>
                  <a:pt x="1211015" y="281136"/>
                </a:cubicBezTo>
                <a:cubicBezTo>
                  <a:pt x="1213346" y="280144"/>
                  <a:pt x="1214735" y="279673"/>
                  <a:pt x="1215182" y="279723"/>
                </a:cubicBezTo>
                <a:cubicBezTo>
                  <a:pt x="1215529" y="279723"/>
                  <a:pt x="1219399" y="281757"/>
                  <a:pt x="1226790" y="285825"/>
                </a:cubicBezTo>
                <a:cubicBezTo>
                  <a:pt x="1228378" y="282302"/>
                  <a:pt x="1229705" y="278644"/>
                  <a:pt x="1230772" y="274848"/>
                </a:cubicBezTo>
                <a:cubicBezTo>
                  <a:pt x="1231838" y="271053"/>
                  <a:pt x="1232768" y="266923"/>
                  <a:pt x="1233562" y="262458"/>
                </a:cubicBezTo>
                <a:cubicBezTo>
                  <a:pt x="1233711" y="261714"/>
                  <a:pt x="1233785" y="261144"/>
                  <a:pt x="1233785" y="260747"/>
                </a:cubicBezTo>
                <a:cubicBezTo>
                  <a:pt x="1233785" y="259854"/>
                  <a:pt x="1233488" y="259408"/>
                  <a:pt x="1232892" y="259408"/>
                </a:cubicBezTo>
                <a:cubicBezTo>
                  <a:pt x="1232744" y="259408"/>
                  <a:pt x="1232471" y="259457"/>
                  <a:pt x="1232074" y="259556"/>
                </a:cubicBezTo>
                <a:cubicBezTo>
                  <a:pt x="1230040" y="260152"/>
                  <a:pt x="1227361" y="261218"/>
                  <a:pt x="1224037" y="262756"/>
                </a:cubicBezTo>
                <a:cubicBezTo>
                  <a:pt x="1220713" y="264294"/>
                  <a:pt x="1217389" y="266055"/>
                  <a:pt x="1214066" y="268040"/>
                </a:cubicBezTo>
                <a:cubicBezTo>
                  <a:pt x="1213619" y="268337"/>
                  <a:pt x="1213148" y="268486"/>
                  <a:pt x="1212652" y="268486"/>
                </a:cubicBezTo>
                <a:cubicBezTo>
                  <a:pt x="1212205" y="268486"/>
                  <a:pt x="1211784" y="268337"/>
                  <a:pt x="1211387" y="268040"/>
                </a:cubicBezTo>
                <a:cubicBezTo>
                  <a:pt x="1209948" y="266899"/>
                  <a:pt x="1208336" y="265820"/>
                  <a:pt x="1206550" y="264803"/>
                </a:cubicBezTo>
                <a:cubicBezTo>
                  <a:pt x="1204764" y="263786"/>
                  <a:pt x="1203598" y="263128"/>
                  <a:pt x="1203052" y="262831"/>
                </a:cubicBezTo>
                <a:lnTo>
                  <a:pt x="1204020" y="259928"/>
                </a:lnTo>
                <a:cubicBezTo>
                  <a:pt x="1204913" y="260028"/>
                  <a:pt x="1205607" y="260077"/>
                  <a:pt x="1206103" y="260077"/>
                </a:cubicBezTo>
                <a:cubicBezTo>
                  <a:pt x="1208931" y="260077"/>
                  <a:pt x="1212428" y="259507"/>
                  <a:pt x="1216596" y="258366"/>
                </a:cubicBezTo>
                <a:lnTo>
                  <a:pt x="1218010" y="255836"/>
                </a:lnTo>
                <a:cubicBezTo>
                  <a:pt x="1221333" y="250131"/>
                  <a:pt x="1223764" y="245777"/>
                  <a:pt x="1225302" y="242776"/>
                </a:cubicBezTo>
                <a:cubicBezTo>
                  <a:pt x="1226840" y="239775"/>
                  <a:pt x="1228651" y="235843"/>
                  <a:pt x="1230734" y="230981"/>
                </a:cubicBezTo>
                <a:cubicBezTo>
                  <a:pt x="1230784" y="230932"/>
                  <a:pt x="1230809" y="230833"/>
                  <a:pt x="1230809" y="230684"/>
                </a:cubicBezTo>
                <a:cubicBezTo>
                  <a:pt x="1230809" y="230436"/>
                  <a:pt x="1230685" y="230225"/>
                  <a:pt x="1230437" y="230051"/>
                </a:cubicBezTo>
                <a:cubicBezTo>
                  <a:pt x="1230189" y="229878"/>
                  <a:pt x="1229941" y="229816"/>
                  <a:pt x="1229693" y="229865"/>
                </a:cubicBezTo>
                <a:cubicBezTo>
                  <a:pt x="1223541" y="231105"/>
                  <a:pt x="1218654" y="232222"/>
                  <a:pt x="1215033" y="233214"/>
                </a:cubicBezTo>
                <a:cubicBezTo>
                  <a:pt x="1211412" y="234206"/>
                  <a:pt x="1208534" y="235322"/>
                  <a:pt x="1206401" y="236562"/>
                </a:cubicBezTo>
                <a:lnTo>
                  <a:pt x="1197843" y="229791"/>
                </a:lnTo>
                <a:lnTo>
                  <a:pt x="1198662" y="227261"/>
                </a:lnTo>
                <a:cubicBezTo>
                  <a:pt x="1199158" y="227360"/>
                  <a:pt x="1200212" y="227496"/>
                  <a:pt x="1201824" y="227670"/>
                </a:cubicBezTo>
                <a:cubicBezTo>
                  <a:pt x="1203437" y="227844"/>
                  <a:pt x="1204814" y="227881"/>
                  <a:pt x="1205954" y="227782"/>
                </a:cubicBezTo>
                <a:cubicBezTo>
                  <a:pt x="1215281" y="227087"/>
                  <a:pt x="1224682" y="225028"/>
                  <a:pt x="1234158" y="221605"/>
                </a:cubicBezTo>
                <a:cubicBezTo>
                  <a:pt x="1234802" y="221357"/>
                  <a:pt x="1235360" y="221022"/>
                  <a:pt x="1235832" y="220601"/>
                </a:cubicBezTo>
                <a:cubicBezTo>
                  <a:pt x="1236303" y="220179"/>
                  <a:pt x="1236812" y="219646"/>
                  <a:pt x="1237357" y="219001"/>
                </a:cubicBezTo>
                <a:cubicBezTo>
                  <a:pt x="1237853" y="218455"/>
                  <a:pt x="1238213" y="218095"/>
                  <a:pt x="1238436" y="217922"/>
                </a:cubicBezTo>
                <a:cubicBezTo>
                  <a:pt x="1238660" y="217748"/>
                  <a:pt x="1238895" y="217736"/>
                  <a:pt x="1239143" y="217884"/>
                </a:cubicBezTo>
                <a:cubicBezTo>
                  <a:pt x="1239887" y="218381"/>
                  <a:pt x="1241264" y="219522"/>
                  <a:pt x="1243273" y="221308"/>
                </a:cubicBezTo>
                <a:cubicBezTo>
                  <a:pt x="1245282" y="223093"/>
                  <a:pt x="1246386" y="224160"/>
                  <a:pt x="1246585" y="224507"/>
                </a:cubicBezTo>
                <a:cubicBezTo>
                  <a:pt x="1246783" y="224954"/>
                  <a:pt x="1246758" y="225326"/>
                  <a:pt x="1246510" y="225624"/>
                </a:cubicBezTo>
                <a:cubicBezTo>
                  <a:pt x="1246262" y="225921"/>
                  <a:pt x="1245667" y="226368"/>
                  <a:pt x="1244724" y="226963"/>
                </a:cubicBezTo>
                <a:lnTo>
                  <a:pt x="1243236" y="228005"/>
                </a:lnTo>
                <a:cubicBezTo>
                  <a:pt x="1239664" y="231775"/>
                  <a:pt x="1236849" y="235297"/>
                  <a:pt x="1234790" y="238572"/>
                </a:cubicBezTo>
                <a:cubicBezTo>
                  <a:pt x="1232731" y="241846"/>
                  <a:pt x="1230214" y="246385"/>
                  <a:pt x="1227237" y="252189"/>
                </a:cubicBezTo>
                <a:lnTo>
                  <a:pt x="1225451" y="255612"/>
                </a:lnTo>
                <a:cubicBezTo>
                  <a:pt x="1228229" y="254670"/>
                  <a:pt x="1230759" y="253727"/>
                  <a:pt x="1233041" y="252785"/>
                </a:cubicBezTo>
                <a:cubicBezTo>
                  <a:pt x="1235323" y="251842"/>
                  <a:pt x="1236762" y="251222"/>
                  <a:pt x="1237357" y="250924"/>
                </a:cubicBezTo>
                <a:cubicBezTo>
                  <a:pt x="1239490" y="250031"/>
                  <a:pt x="1240954" y="249188"/>
                  <a:pt x="1241748" y="248394"/>
                </a:cubicBezTo>
                <a:cubicBezTo>
                  <a:pt x="1241946" y="248196"/>
                  <a:pt x="1242194" y="248097"/>
                  <a:pt x="1242492" y="248097"/>
                </a:cubicBezTo>
                <a:cubicBezTo>
                  <a:pt x="1242938" y="248097"/>
                  <a:pt x="1243286" y="248295"/>
                  <a:pt x="1243534" y="248692"/>
                </a:cubicBezTo>
                <a:lnTo>
                  <a:pt x="1248073" y="254199"/>
                </a:lnTo>
                <a:cubicBezTo>
                  <a:pt x="1248222" y="254447"/>
                  <a:pt x="1248184" y="254695"/>
                  <a:pt x="1247961" y="254943"/>
                </a:cubicBezTo>
                <a:cubicBezTo>
                  <a:pt x="1247738" y="255191"/>
                  <a:pt x="1247304" y="255563"/>
                  <a:pt x="1246659" y="256059"/>
                </a:cubicBezTo>
                <a:cubicBezTo>
                  <a:pt x="1245865" y="256654"/>
                  <a:pt x="1245220" y="257212"/>
                  <a:pt x="1244724" y="257733"/>
                </a:cubicBezTo>
                <a:cubicBezTo>
                  <a:pt x="1244228" y="258254"/>
                  <a:pt x="1243881" y="258887"/>
                  <a:pt x="1243682" y="259631"/>
                </a:cubicBezTo>
                <a:cubicBezTo>
                  <a:pt x="1241996" y="266477"/>
                  <a:pt x="1240383" y="272244"/>
                  <a:pt x="1238846" y="276932"/>
                </a:cubicBezTo>
                <a:cubicBezTo>
                  <a:pt x="1237308" y="281620"/>
                  <a:pt x="1235571" y="285825"/>
                  <a:pt x="1233636" y="289545"/>
                </a:cubicBezTo>
                <a:lnTo>
                  <a:pt x="1252508" y="299037"/>
                </a:lnTo>
                <a:lnTo>
                  <a:pt x="1248780" y="294866"/>
                </a:lnTo>
                <a:cubicBezTo>
                  <a:pt x="1247515" y="293601"/>
                  <a:pt x="1246473" y="292609"/>
                  <a:pt x="1245654" y="291889"/>
                </a:cubicBezTo>
                <a:cubicBezTo>
                  <a:pt x="1244836" y="291170"/>
                  <a:pt x="1244303" y="290711"/>
                  <a:pt x="1244054" y="290513"/>
                </a:cubicBezTo>
                <a:lnTo>
                  <a:pt x="1245022" y="288355"/>
                </a:lnTo>
                <a:cubicBezTo>
                  <a:pt x="1245270" y="288454"/>
                  <a:pt x="1245865" y="288615"/>
                  <a:pt x="1246808" y="288838"/>
                </a:cubicBezTo>
                <a:cubicBezTo>
                  <a:pt x="1247750" y="289062"/>
                  <a:pt x="1248966" y="289272"/>
                  <a:pt x="1250454" y="289471"/>
                </a:cubicBezTo>
                <a:cubicBezTo>
                  <a:pt x="1251942" y="289669"/>
                  <a:pt x="1253480" y="289744"/>
                  <a:pt x="1255068" y="289694"/>
                </a:cubicBezTo>
                <a:cubicBezTo>
                  <a:pt x="1255713" y="289694"/>
                  <a:pt x="1256184" y="289669"/>
                  <a:pt x="1256482" y="289620"/>
                </a:cubicBezTo>
                <a:lnTo>
                  <a:pt x="1256630" y="285452"/>
                </a:lnTo>
                <a:cubicBezTo>
                  <a:pt x="1257176" y="270967"/>
                  <a:pt x="1257449" y="260896"/>
                  <a:pt x="1257449" y="255240"/>
                </a:cubicBezTo>
                <a:cubicBezTo>
                  <a:pt x="1257449" y="252512"/>
                  <a:pt x="1257077" y="250205"/>
                  <a:pt x="1256333" y="248320"/>
                </a:cubicBezTo>
                <a:cubicBezTo>
                  <a:pt x="1255589" y="246435"/>
                  <a:pt x="1254745" y="244946"/>
                  <a:pt x="1253803" y="243855"/>
                </a:cubicBezTo>
                <a:cubicBezTo>
                  <a:pt x="1252860" y="242764"/>
                  <a:pt x="1252389" y="242292"/>
                  <a:pt x="1252389" y="242441"/>
                </a:cubicBezTo>
                <a:lnTo>
                  <a:pt x="1254547" y="240953"/>
                </a:lnTo>
                <a:cubicBezTo>
                  <a:pt x="1255192" y="241300"/>
                  <a:pt x="1256556" y="242044"/>
                  <a:pt x="1258640" y="243185"/>
                </a:cubicBezTo>
                <a:cubicBezTo>
                  <a:pt x="1260723" y="244326"/>
                  <a:pt x="1262720" y="245492"/>
                  <a:pt x="1264630" y="246683"/>
                </a:cubicBezTo>
                <a:cubicBezTo>
                  <a:pt x="1266540" y="247873"/>
                  <a:pt x="1267495" y="248667"/>
                  <a:pt x="1267495" y="249064"/>
                </a:cubicBezTo>
                <a:cubicBezTo>
                  <a:pt x="1267495" y="249213"/>
                  <a:pt x="1267197" y="249759"/>
                  <a:pt x="1266602" y="250701"/>
                </a:cubicBezTo>
                <a:cubicBezTo>
                  <a:pt x="1266007" y="251644"/>
                  <a:pt x="1265585" y="253752"/>
                  <a:pt x="1265337" y="257026"/>
                </a:cubicBezTo>
                <a:cubicBezTo>
                  <a:pt x="1265287" y="258018"/>
                  <a:pt x="1265213" y="261838"/>
                  <a:pt x="1265114" y="268486"/>
                </a:cubicBezTo>
                <a:lnTo>
                  <a:pt x="1264667" y="289396"/>
                </a:lnTo>
                <a:cubicBezTo>
                  <a:pt x="1267991" y="289248"/>
                  <a:pt x="1271439" y="289024"/>
                  <a:pt x="1275011" y="288727"/>
                </a:cubicBezTo>
                <a:cubicBezTo>
                  <a:pt x="1275259" y="278755"/>
                  <a:pt x="1275383" y="269974"/>
                  <a:pt x="1275383" y="262384"/>
                </a:cubicBezTo>
                <a:cubicBezTo>
                  <a:pt x="1275383" y="256183"/>
                  <a:pt x="1275184" y="248667"/>
                  <a:pt x="1274788" y="239837"/>
                </a:cubicBezTo>
                <a:cubicBezTo>
                  <a:pt x="1274589" y="235025"/>
                  <a:pt x="1273795" y="231701"/>
                  <a:pt x="1272406" y="229865"/>
                </a:cubicBezTo>
                <a:cubicBezTo>
                  <a:pt x="1264171" y="231701"/>
                  <a:pt x="1256159" y="233065"/>
                  <a:pt x="1248370" y="233958"/>
                </a:cubicBezTo>
                <a:lnTo>
                  <a:pt x="1247701" y="231651"/>
                </a:lnTo>
                <a:cubicBezTo>
                  <a:pt x="1256779" y="229617"/>
                  <a:pt x="1265101" y="227112"/>
                  <a:pt x="1272667" y="224135"/>
                </a:cubicBezTo>
                <a:cubicBezTo>
                  <a:pt x="1280232" y="221159"/>
                  <a:pt x="1286470" y="218232"/>
                  <a:pt x="1291382" y="215354"/>
                </a:cubicBezTo>
                <a:cubicBezTo>
                  <a:pt x="1293763" y="213965"/>
                  <a:pt x="1295747" y="212353"/>
                  <a:pt x="1297335" y="210517"/>
                </a:cubicBezTo>
                <a:cubicBezTo>
                  <a:pt x="1297682" y="210121"/>
                  <a:pt x="1298005" y="209798"/>
                  <a:pt x="1298302" y="209550"/>
                </a:cubicBezTo>
                <a:cubicBezTo>
                  <a:pt x="1298600" y="209302"/>
                  <a:pt x="1298873" y="209178"/>
                  <a:pt x="1299121" y="209178"/>
                </a:cubicBezTo>
                <a:close/>
                <a:moveTo>
                  <a:pt x="1096566" y="206499"/>
                </a:moveTo>
                <a:cubicBezTo>
                  <a:pt x="1097062" y="206499"/>
                  <a:pt x="1098228" y="207231"/>
                  <a:pt x="1100063" y="208694"/>
                </a:cubicBezTo>
                <a:cubicBezTo>
                  <a:pt x="1101899" y="210158"/>
                  <a:pt x="1103648" y="211721"/>
                  <a:pt x="1105310" y="213382"/>
                </a:cubicBezTo>
                <a:cubicBezTo>
                  <a:pt x="1106971" y="215044"/>
                  <a:pt x="1107827" y="216148"/>
                  <a:pt x="1107877" y="216694"/>
                </a:cubicBezTo>
                <a:cubicBezTo>
                  <a:pt x="1107877" y="216843"/>
                  <a:pt x="1107381" y="217376"/>
                  <a:pt x="1106388" y="218294"/>
                </a:cubicBezTo>
                <a:cubicBezTo>
                  <a:pt x="1105396" y="219212"/>
                  <a:pt x="1104292" y="220663"/>
                  <a:pt x="1103077" y="222647"/>
                </a:cubicBezTo>
                <a:cubicBezTo>
                  <a:pt x="1101862" y="224631"/>
                  <a:pt x="1100808" y="227285"/>
                  <a:pt x="1099914" y="230609"/>
                </a:cubicBezTo>
                <a:cubicBezTo>
                  <a:pt x="1099170" y="233189"/>
                  <a:pt x="1098265" y="237356"/>
                  <a:pt x="1097198" y="243111"/>
                </a:cubicBezTo>
                <a:cubicBezTo>
                  <a:pt x="1096132" y="248866"/>
                  <a:pt x="1095152" y="254918"/>
                  <a:pt x="1094259" y="261268"/>
                </a:cubicBezTo>
                <a:cubicBezTo>
                  <a:pt x="1096740" y="260821"/>
                  <a:pt x="1098674" y="260425"/>
                  <a:pt x="1100063" y="260077"/>
                </a:cubicBezTo>
                <a:cubicBezTo>
                  <a:pt x="1101353" y="259780"/>
                  <a:pt x="1102407" y="259395"/>
                  <a:pt x="1103226" y="258924"/>
                </a:cubicBezTo>
                <a:cubicBezTo>
                  <a:pt x="1104044" y="258453"/>
                  <a:pt x="1104950" y="257845"/>
                  <a:pt x="1105942" y="257101"/>
                </a:cubicBezTo>
                <a:cubicBezTo>
                  <a:pt x="1106587" y="256605"/>
                  <a:pt x="1107083" y="256257"/>
                  <a:pt x="1107430" y="256059"/>
                </a:cubicBezTo>
                <a:cubicBezTo>
                  <a:pt x="1107778" y="255860"/>
                  <a:pt x="1108150" y="255761"/>
                  <a:pt x="1108546" y="255761"/>
                </a:cubicBezTo>
                <a:cubicBezTo>
                  <a:pt x="1109142" y="255761"/>
                  <a:pt x="1110655" y="256803"/>
                  <a:pt x="1113086" y="258887"/>
                </a:cubicBezTo>
                <a:cubicBezTo>
                  <a:pt x="1115517" y="260970"/>
                  <a:pt x="1117377" y="262855"/>
                  <a:pt x="1118667" y="264542"/>
                </a:cubicBezTo>
                <a:cubicBezTo>
                  <a:pt x="1118865" y="264741"/>
                  <a:pt x="1118964" y="265113"/>
                  <a:pt x="1118964" y="265658"/>
                </a:cubicBezTo>
                <a:cubicBezTo>
                  <a:pt x="1118964" y="266154"/>
                  <a:pt x="1118865" y="266663"/>
                  <a:pt x="1118667" y="267184"/>
                </a:cubicBezTo>
                <a:cubicBezTo>
                  <a:pt x="1118468" y="267705"/>
                  <a:pt x="1118220" y="268015"/>
                  <a:pt x="1117923" y="268114"/>
                </a:cubicBezTo>
                <a:cubicBezTo>
                  <a:pt x="1117178" y="268362"/>
                  <a:pt x="1116472" y="268883"/>
                  <a:pt x="1115802" y="269677"/>
                </a:cubicBezTo>
                <a:cubicBezTo>
                  <a:pt x="1115132" y="270470"/>
                  <a:pt x="1114648" y="271487"/>
                  <a:pt x="1114351" y="272728"/>
                </a:cubicBezTo>
                <a:cubicBezTo>
                  <a:pt x="1114103" y="273521"/>
                  <a:pt x="1113445" y="276275"/>
                  <a:pt x="1112379" y="280988"/>
                </a:cubicBezTo>
                <a:cubicBezTo>
                  <a:pt x="1111312" y="285701"/>
                  <a:pt x="1110283" y="290141"/>
                  <a:pt x="1109291" y="294308"/>
                </a:cubicBezTo>
                <a:cubicBezTo>
                  <a:pt x="1106562" y="306412"/>
                  <a:pt x="1104776" y="314102"/>
                  <a:pt x="1103933" y="317376"/>
                </a:cubicBezTo>
                <a:cubicBezTo>
                  <a:pt x="1103536" y="318964"/>
                  <a:pt x="1102593" y="320700"/>
                  <a:pt x="1101105" y="322585"/>
                </a:cubicBezTo>
                <a:cubicBezTo>
                  <a:pt x="1099617" y="324470"/>
                  <a:pt x="1098029" y="326083"/>
                  <a:pt x="1096343" y="327422"/>
                </a:cubicBezTo>
                <a:cubicBezTo>
                  <a:pt x="1094656" y="328761"/>
                  <a:pt x="1093391" y="329431"/>
                  <a:pt x="1092548" y="329431"/>
                </a:cubicBezTo>
                <a:cubicBezTo>
                  <a:pt x="1091853" y="329431"/>
                  <a:pt x="1091320" y="329183"/>
                  <a:pt x="1090948" y="328687"/>
                </a:cubicBezTo>
                <a:cubicBezTo>
                  <a:pt x="1090576" y="328191"/>
                  <a:pt x="1090067" y="327248"/>
                  <a:pt x="1089422" y="325859"/>
                </a:cubicBezTo>
                <a:cubicBezTo>
                  <a:pt x="1088182" y="322883"/>
                  <a:pt x="1086446" y="319931"/>
                  <a:pt x="1084213" y="317004"/>
                </a:cubicBezTo>
                <a:cubicBezTo>
                  <a:pt x="1081981" y="314077"/>
                  <a:pt x="1078359" y="310902"/>
                  <a:pt x="1073349" y="307479"/>
                </a:cubicBezTo>
                <a:lnTo>
                  <a:pt x="1074762" y="305321"/>
                </a:lnTo>
                <a:cubicBezTo>
                  <a:pt x="1075556" y="305718"/>
                  <a:pt x="1077280" y="306536"/>
                  <a:pt x="1079934" y="307777"/>
                </a:cubicBezTo>
                <a:cubicBezTo>
                  <a:pt x="1082588" y="309017"/>
                  <a:pt x="1085242" y="310208"/>
                  <a:pt x="1087897" y="311349"/>
                </a:cubicBezTo>
                <a:cubicBezTo>
                  <a:pt x="1090551" y="312490"/>
                  <a:pt x="1092101" y="313035"/>
                  <a:pt x="1092548" y="312986"/>
                </a:cubicBezTo>
                <a:cubicBezTo>
                  <a:pt x="1093688" y="312886"/>
                  <a:pt x="1095140" y="310121"/>
                  <a:pt x="1096901" y="304688"/>
                </a:cubicBezTo>
                <a:cubicBezTo>
                  <a:pt x="1098662" y="299256"/>
                  <a:pt x="1100311" y="293129"/>
                  <a:pt x="1101849" y="286308"/>
                </a:cubicBezTo>
                <a:cubicBezTo>
                  <a:pt x="1103387" y="279487"/>
                  <a:pt x="1104280" y="274588"/>
                  <a:pt x="1104528" y="271611"/>
                </a:cubicBezTo>
                <a:lnTo>
                  <a:pt x="1104602" y="270718"/>
                </a:lnTo>
                <a:cubicBezTo>
                  <a:pt x="1104602" y="269677"/>
                  <a:pt x="1104379" y="268957"/>
                  <a:pt x="1103933" y="268560"/>
                </a:cubicBezTo>
                <a:cubicBezTo>
                  <a:pt x="1103486" y="268164"/>
                  <a:pt x="1102817" y="267965"/>
                  <a:pt x="1101924" y="267965"/>
                </a:cubicBezTo>
                <a:cubicBezTo>
                  <a:pt x="1101428" y="267965"/>
                  <a:pt x="1101031" y="267990"/>
                  <a:pt x="1100733" y="268040"/>
                </a:cubicBezTo>
                <a:cubicBezTo>
                  <a:pt x="1100038" y="268089"/>
                  <a:pt x="1099146" y="268176"/>
                  <a:pt x="1098054" y="268300"/>
                </a:cubicBezTo>
                <a:cubicBezTo>
                  <a:pt x="1096963" y="268424"/>
                  <a:pt x="1095648" y="268560"/>
                  <a:pt x="1094110" y="268709"/>
                </a:cubicBezTo>
                <a:cubicBezTo>
                  <a:pt x="1081112" y="269999"/>
                  <a:pt x="1072828" y="271016"/>
                  <a:pt x="1069256" y="271760"/>
                </a:cubicBezTo>
                <a:cubicBezTo>
                  <a:pt x="1067321" y="272207"/>
                  <a:pt x="1065250" y="272852"/>
                  <a:pt x="1063042" y="273695"/>
                </a:cubicBezTo>
                <a:cubicBezTo>
                  <a:pt x="1060835" y="274538"/>
                  <a:pt x="1059334" y="275183"/>
                  <a:pt x="1058540" y="275630"/>
                </a:cubicBezTo>
                <a:cubicBezTo>
                  <a:pt x="1058441" y="275679"/>
                  <a:pt x="1057697" y="275059"/>
                  <a:pt x="1056308" y="273769"/>
                </a:cubicBezTo>
                <a:cubicBezTo>
                  <a:pt x="1054919" y="272480"/>
                  <a:pt x="1053703" y="271215"/>
                  <a:pt x="1052662" y="269974"/>
                </a:cubicBezTo>
                <a:cubicBezTo>
                  <a:pt x="1051620" y="268734"/>
                  <a:pt x="1051297" y="267916"/>
                  <a:pt x="1051694" y="267519"/>
                </a:cubicBezTo>
                <a:cubicBezTo>
                  <a:pt x="1053083" y="266080"/>
                  <a:pt x="1054100" y="264865"/>
                  <a:pt x="1054745" y="263872"/>
                </a:cubicBezTo>
                <a:cubicBezTo>
                  <a:pt x="1055390" y="262880"/>
                  <a:pt x="1055936" y="261541"/>
                  <a:pt x="1056382" y="259854"/>
                </a:cubicBezTo>
                <a:cubicBezTo>
                  <a:pt x="1058912" y="251272"/>
                  <a:pt x="1060177" y="244897"/>
                  <a:pt x="1060177" y="240730"/>
                </a:cubicBezTo>
                <a:cubicBezTo>
                  <a:pt x="1060177" y="239043"/>
                  <a:pt x="1059942" y="237505"/>
                  <a:pt x="1059470" y="236116"/>
                </a:cubicBezTo>
                <a:cubicBezTo>
                  <a:pt x="1058999" y="234727"/>
                  <a:pt x="1058466" y="233561"/>
                  <a:pt x="1057870" y="232618"/>
                </a:cubicBezTo>
                <a:cubicBezTo>
                  <a:pt x="1057275" y="231676"/>
                  <a:pt x="1056978" y="231254"/>
                  <a:pt x="1056978" y="231353"/>
                </a:cubicBezTo>
                <a:lnTo>
                  <a:pt x="1058094" y="229865"/>
                </a:lnTo>
                <a:cubicBezTo>
                  <a:pt x="1058689" y="230163"/>
                  <a:pt x="1059942" y="230783"/>
                  <a:pt x="1061852" y="231725"/>
                </a:cubicBezTo>
                <a:cubicBezTo>
                  <a:pt x="1063762" y="232668"/>
                  <a:pt x="1065622" y="233660"/>
                  <a:pt x="1067433" y="234702"/>
                </a:cubicBezTo>
                <a:cubicBezTo>
                  <a:pt x="1069244" y="235744"/>
                  <a:pt x="1070174" y="236463"/>
                  <a:pt x="1070223" y="236860"/>
                </a:cubicBezTo>
                <a:cubicBezTo>
                  <a:pt x="1070273" y="237059"/>
                  <a:pt x="1070074" y="237654"/>
                  <a:pt x="1069628" y="238646"/>
                </a:cubicBezTo>
                <a:cubicBezTo>
                  <a:pt x="1068884" y="240333"/>
                  <a:pt x="1068412" y="241623"/>
                  <a:pt x="1068214" y="242516"/>
                </a:cubicBezTo>
                <a:cubicBezTo>
                  <a:pt x="1067123" y="247576"/>
                  <a:pt x="1066627" y="249932"/>
                  <a:pt x="1066726" y="249585"/>
                </a:cubicBezTo>
                <a:cubicBezTo>
                  <a:pt x="1065138" y="257076"/>
                  <a:pt x="1064121" y="262161"/>
                  <a:pt x="1063675" y="264840"/>
                </a:cubicBezTo>
                <a:cubicBezTo>
                  <a:pt x="1072704" y="264294"/>
                  <a:pt x="1081336" y="263376"/>
                  <a:pt x="1089571" y="262086"/>
                </a:cubicBezTo>
                <a:lnTo>
                  <a:pt x="1079748" y="255240"/>
                </a:lnTo>
                <a:lnTo>
                  <a:pt x="1080641" y="253306"/>
                </a:lnTo>
                <a:lnTo>
                  <a:pt x="1085850" y="255166"/>
                </a:lnTo>
                <a:lnTo>
                  <a:pt x="1092027" y="225475"/>
                </a:lnTo>
                <a:cubicBezTo>
                  <a:pt x="1092175" y="224780"/>
                  <a:pt x="1092250" y="224185"/>
                  <a:pt x="1092250" y="223689"/>
                </a:cubicBezTo>
                <a:cubicBezTo>
                  <a:pt x="1092250" y="222796"/>
                  <a:pt x="1092002" y="222163"/>
                  <a:pt x="1091506" y="221791"/>
                </a:cubicBezTo>
                <a:cubicBezTo>
                  <a:pt x="1091010" y="221419"/>
                  <a:pt x="1090241" y="221233"/>
                  <a:pt x="1089199" y="221233"/>
                </a:cubicBezTo>
                <a:cubicBezTo>
                  <a:pt x="1088207" y="221233"/>
                  <a:pt x="1087413" y="221283"/>
                  <a:pt x="1086818" y="221382"/>
                </a:cubicBezTo>
                <a:lnTo>
                  <a:pt x="1085329" y="221531"/>
                </a:lnTo>
                <a:cubicBezTo>
                  <a:pt x="1081410" y="221828"/>
                  <a:pt x="1077156" y="222424"/>
                  <a:pt x="1072567" y="223317"/>
                </a:cubicBezTo>
                <a:cubicBezTo>
                  <a:pt x="1067978" y="224210"/>
                  <a:pt x="1062708" y="225772"/>
                  <a:pt x="1056754" y="228005"/>
                </a:cubicBezTo>
                <a:lnTo>
                  <a:pt x="1044922" y="219447"/>
                </a:lnTo>
                <a:lnTo>
                  <a:pt x="1046262" y="217289"/>
                </a:lnTo>
                <a:cubicBezTo>
                  <a:pt x="1046609" y="217388"/>
                  <a:pt x="1047415" y="217550"/>
                  <a:pt x="1048680" y="217773"/>
                </a:cubicBezTo>
                <a:cubicBezTo>
                  <a:pt x="1049945" y="217996"/>
                  <a:pt x="1051421" y="218195"/>
                  <a:pt x="1053108" y="218368"/>
                </a:cubicBezTo>
                <a:cubicBezTo>
                  <a:pt x="1054795" y="218542"/>
                  <a:pt x="1056308" y="218604"/>
                  <a:pt x="1057647" y="218554"/>
                </a:cubicBezTo>
                <a:cubicBezTo>
                  <a:pt x="1061864" y="218257"/>
                  <a:pt x="1066875" y="217624"/>
                  <a:pt x="1072679" y="216657"/>
                </a:cubicBezTo>
                <a:cubicBezTo>
                  <a:pt x="1078483" y="215689"/>
                  <a:pt x="1082898" y="214759"/>
                  <a:pt x="1085925" y="213866"/>
                </a:cubicBezTo>
                <a:cubicBezTo>
                  <a:pt x="1088405" y="213122"/>
                  <a:pt x="1090340" y="212217"/>
                  <a:pt x="1091729" y="211150"/>
                </a:cubicBezTo>
                <a:cubicBezTo>
                  <a:pt x="1093118" y="210083"/>
                  <a:pt x="1094333" y="208905"/>
                  <a:pt x="1095375" y="207615"/>
                </a:cubicBezTo>
                <a:cubicBezTo>
                  <a:pt x="1095970" y="206871"/>
                  <a:pt x="1096367" y="206499"/>
                  <a:pt x="1096566" y="206499"/>
                </a:cubicBezTo>
                <a:close/>
                <a:moveTo>
                  <a:pt x="863203" y="206127"/>
                </a:moveTo>
                <a:cubicBezTo>
                  <a:pt x="863898" y="206623"/>
                  <a:pt x="865361" y="207739"/>
                  <a:pt x="867594" y="209476"/>
                </a:cubicBezTo>
                <a:cubicBezTo>
                  <a:pt x="869826" y="211212"/>
                  <a:pt x="871984" y="213010"/>
                  <a:pt x="874068" y="214871"/>
                </a:cubicBezTo>
                <a:cubicBezTo>
                  <a:pt x="876151" y="216731"/>
                  <a:pt x="877243" y="217984"/>
                  <a:pt x="877342" y="218629"/>
                </a:cubicBezTo>
                <a:cubicBezTo>
                  <a:pt x="877392" y="219125"/>
                  <a:pt x="877305" y="219546"/>
                  <a:pt x="877082" y="219894"/>
                </a:cubicBezTo>
                <a:cubicBezTo>
                  <a:pt x="876858" y="220241"/>
                  <a:pt x="876474" y="220663"/>
                  <a:pt x="875928" y="221159"/>
                </a:cubicBezTo>
                <a:cubicBezTo>
                  <a:pt x="874787" y="222200"/>
                  <a:pt x="873969" y="223193"/>
                  <a:pt x="873472" y="224135"/>
                </a:cubicBezTo>
                <a:lnTo>
                  <a:pt x="872356" y="226293"/>
                </a:lnTo>
                <a:cubicBezTo>
                  <a:pt x="869975" y="231304"/>
                  <a:pt x="867569" y="235917"/>
                  <a:pt x="865138" y="240134"/>
                </a:cubicBezTo>
                <a:cubicBezTo>
                  <a:pt x="867321" y="241424"/>
                  <a:pt x="868412" y="242292"/>
                  <a:pt x="868412" y="242739"/>
                </a:cubicBezTo>
                <a:lnTo>
                  <a:pt x="868412" y="242888"/>
                </a:lnTo>
                <a:cubicBezTo>
                  <a:pt x="868412" y="243086"/>
                  <a:pt x="868313" y="243384"/>
                  <a:pt x="868115" y="243781"/>
                </a:cubicBezTo>
                <a:cubicBezTo>
                  <a:pt x="867916" y="244177"/>
                  <a:pt x="867743" y="244550"/>
                  <a:pt x="867594" y="244897"/>
                </a:cubicBezTo>
                <a:cubicBezTo>
                  <a:pt x="869677" y="245244"/>
                  <a:pt x="872282" y="245418"/>
                  <a:pt x="875407" y="245418"/>
                </a:cubicBezTo>
                <a:cubicBezTo>
                  <a:pt x="876796" y="245418"/>
                  <a:pt x="877888" y="245393"/>
                  <a:pt x="878682" y="245343"/>
                </a:cubicBezTo>
                <a:cubicBezTo>
                  <a:pt x="880715" y="245194"/>
                  <a:pt x="883890" y="244872"/>
                  <a:pt x="888206" y="244376"/>
                </a:cubicBezTo>
                <a:cubicBezTo>
                  <a:pt x="890786" y="234652"/>
                  <a:pt x="892225" y="228104"/>
                  <a:pt x="892522" y="224731"/>
                </a:cubicBezTo>
                <a:cubicBezTo>
                  <a:pt x="892572" y="224383"/>
                  <a:pt x="892597" y="223887"/>
                  <a:pt x="892597" y="223242"/>
                </a:cubicBezTo>
                <a:cubicBezTo>
                  <a:pt x="892597" y="218976"/>
                  <a:pt x="891865" y="215776"/>
                  <a:pt x="890402" y="213643"/>
                </a:cubicBezTo>
                <a:cubicBezTo>
                  <a:pt x="888938" y="211510"/>
                  <a:pt x="888182" y="210418"/>
                  <a:pt x="888132" y="210369"/>
                </a:cubicBezTo>
                <a:lnTo>
                  <a:pt x="890513" y="208211"/>
                </a:lnTo>
                <a:cubicBezTo>
                  <a:pt x="892051" y="209451"/>
                  <a:pt x="894755" y="211534"/>
                  <a:pt x="898624" y="214461"/>
                </a:cubicBezTo>
                <a:cubicBezTo>
                  <a:pt x="901799" y="216843"/>
                  <a:pt x="904131" y="218641"/>
                  <a:pt x="905619" y="219856"/>
                </a:cubicBezTo>
                <a:cubicBezTo>
                  <a:pt x="907108" y="221072"/>
                  <a:pt x="907827" y="221928"/>
                  <a:pt x="907777" y="222424"/>
                </a:cubicBezTo>
                <a:cubicBezTo>
                  <a:pt x="907728" y="222821"/>
                  <a:pt x="907542" y="223205"/>
                  <a:pt x="907219" y="223577"/>
                </a:cubicBezTo>
                <a:cubicBezTo>
                  <a:pt x="906897" y="223949"/>
                  <a:pt x="906388" y="224408"/>
                  <a:pt x="905694" y="224954"/>
                </a:cubicBezTo>
                <a:cubicBezTo>
                  <a:pt x="905545" y="225103"/>
                  <a:pt x="905098" y="225512"/>
                  <a:pt x="904354" y="226182"/>
                </a:cubicBezTo>
                <a:cubicBezTo>
                  <a:pt x="903610" y="226851"/>
                  <a:pt x="902990" y="227633"/>
                  <a:pt x="902494" y="228526"/>
                </a:cubicBezTo>
                <a:cubicBezTo>
                  <a:pt x="900857" y="231353"/>
                  <a:pt x="898376" y="236290"/>
                  <a:pt x="895053" y="243334"/>
                </a:cubicBezTo>
                <a:cubicBezTo>
                  <a:pt x="900311" y="242540"/>
                  <a:pt x="904255" y="241771"/>
                  <a:pt x="906884" y="241027"/>
                </a:cubicBezTo>
                <a:cubicBezTo>
                  <a:pt x="910357" y="240085"/>
                  <a:pt x="912825" y="239154"/>
                  <a:pt x="914289" y="238237"/>
                </a:cubicBezTo>
                <a:cubicBezTo>
                  <a:pt x="915752" y="237319"/>
                  <a:pt x="916533" y="236860"/>
                  <a:pt x="916633" y="236860"/>
                </a:cubicBezTo>
                <a:cubicBezTo>
                  <a:pt x="917079" y="236860"/>
                  <a:pt x="918853" y="238187"/>
                  <a:pt x="921953" y="240841"/>
                </a:cubicBezTo>
                <a:cubicBezTo>
                  <a:pt x="925054" y="243495"/>
                  <a:pt x="926877" y="245095"/>
                  <a:pt x="927423" y="245641"/>
                </a:cubicBezTo>
                <a:lnTo>
                  <a:pt x="925637" y="248171"/>
                </a:lnTo>
                <a:cubicBezTo>
                  <a:pt x="925438" y="248121"/>
                  <a:pt x="924905" y="248022"/>
                  <a:pt x="924037" y="247873"/>
                </a:cubicBezTo>
                <a:cubicBezTo>
                  <a:pt x="923169" y="247725"/>
                  <a:pt x="921966" y="247576"/>
                  <a:pt x="920428" y="247427"/>
                </a:cubicBezTo>
                <a:cubicBezTo>
                  <a:pt x="918890" y="247278"/>
                  <a:pt x="917154" y="247204"/>
                  <a:pt x="915219" y="247204"/>
                </a:cubicBezTo>
                <a:cubicBezTo>
                  <a:pt x="912788" y="247204"/>
                  <a:pt x="909588" y="247377"/>
                  <a:pt x="905619" y="247725"/>
                </a:cubicBezTo>
                <a:cubicBezTo>
                  <a:pt x="901651" y="248072"/>
                  <a:pt x="897707" y="248518"/>
                  <a:pt x="893788" y="249064"/>
                </a:cubicBezTo>
                <a:cubicBezTo>
                  <a:pt x="894879" y="249808"/>
                  <a:pt x="895784" y="250490"/>
                  <a:pt x="896504" y="251110"/>
                </a:cubicBezTo>
                <a:cubicBezTo>
                  <a:pt x="897223" y="251730"/>
                  <a:pt x="897583" y="252140"/>
                  <a:pt x="897583" y="252338"/>
                </a:cubicBezTo>
                <a:cubicBezTo>
                  <a:pt x="897583" y="252537"/>
                  <a:pt x="897397" y="253082"/>
                  <a:pt x="897024" y="253975"/>
                </a:cubicBezTo>
                <a:cubicBezTo>
                  <a:pt x="896652" y="254868"/>
                  <a:pt x="896330" y="255885"/>
                  <a:pt x="896057" y="257026"/>
                </a:cubicBezTo>
                <a:cubicBezTo>
                  <a:pt x="895784" y="258167"/>
                  <a:pt x="895623" y="259556"/>
                  <a:pt x="895574" y="261193"/>
                </a:cubicBezTo>
                <a:lnTo>
                  <a:pt x="895499" y="263203"/>
                </a:lnTo>
                <a:cubicBezTo>
                  <a:pt x="897980" y="262707"/>
                  <a:pt x="899790" y="262260"/>
                  <a:pt x="900931" y="261863"/>
                </a:cubicBezTo>
                <a:cubicBezTo>
                  <a:pt x="903561" y="261069"/>
                  <a:pt x="905532" y="260338"/>
                  <a:pt x="906847" y="259668"/>
                </a:cubicBezTo>
                <a:cubicBezTo>
                  <a:pt x="908162" y="258998"/>
                  <a:pt x="908869" y="258663"/>
                  <a:pt x="908968" y="258663"/>
                </a:cubicBezTo>
                <a:cubicBezTo>
                  <a:pt x="909315" y="258713"/>
                  <a:pt x="910754" y="259767"/>
                  <a:pt x="913284" y="261826"/>
                </a:cubicBezTo>
                <a:cubicBezTo>
                  <a:pt x="915814" y="263885"/>
                  <a:pt x="917550" y="265311"/>
                  <a:pt x="918493" y="266105"/>
                </a:cubicBezTo>
                <a:lnTo>
                  <a:pt x="917302" y="268337"/>
                </a:lnTo>
                <a:cubicBezTo>
                  <a:pt x="917302" y="268288"/>
                  <a:pt x="916546" y="268188"/>
                  <a:pt x="915033" y="268040"/>
                </a:cubicBezTo>
                <a:cubicBezTo>
                  <a:pt x="913520" y="267891"/>
                  <a:pt x="911176" y="267816"/>
                  <a:pt x="908001" y="267816"/>
                </a:cubicBezTo>
                <a:cubicBezTo>
                  <a:pt x="904776" y="267816"/>
                  <a:pt x="900584" y="268139"/>
                  <a:pt x="895425" y="268784"/>
                </a:cubicBezTo>
                <a:cubicBezTo>
                  <a:pt x="895325" y="274935"/>
                  <a:pt x="895276" y="280020"/>
                  <a:pt x="895276" y="284039"/>
                </a:cubicBezTo>
                <a:cubicBezTo>
                  <a:pt x="897756" y="283642"/>
                  <a:pt x="899964" y="283170"/>
                  <a:pt x="901899" y="282625"/>
                </a:cubicBezTo>
                <a:cubicBezTo>
                  <a:pt x="904478" y="281831"/>
                  <a:pt x="906475" y="281099"/>
                  <a:pt x="907889" y="280429"/>
                </a:cubicBezTo>
                <a:cubicBezTo>
                  <a:pt x="909303" y="279760"/>
                  <a:pt x="910060" y="279425"/>
                  <a:pt x="910159" y="279425"/>
                </a:cubicBezTo>
                <a:cubicBezTo>
                  <a:pt x="910555" y="279425"/>
                  <a:pt x="912056" y="280442"/>
                  <a:pt x="914661" y="282476"/>
                </a:cubicBezTo>
                <a:cubicBezTo>
                  <a:pt x="917265" y="284510"/>
                  <a:pt x="919039" y="285924"/>
                  <a:pt x="919981" y="286717"/>
                </a:cubicBezTo>
                <a:lnTo>
                  <a:pt x="918791" y="289024"/>
                </a:lnTo>
                <a:cubicBezTo>
                  <a:pt x="918791" y="288975"/>
                  <a:pt x="918009" y="288888"/>
                  <a:pt x="916447" y="288764"/>
                </a:cubicBezTo>
                <a:cubicBezTo>
                  <a:pt x="914884" y="288640"/>
                  <a:pt x="912465" y="288553"/>
                  <a:pt x="909191" y="288503"/>
                </a:cubicBezTo>
                <a:cubicBezTo>
                  <a:pt x="905768" y="288503"/>
                  <a:pt x="901130" y="288875"/>
                  <a:pt x="895276" y="289620"/>
                </a:cubicBezTo>
                <a:cubicBezTo>
                  <a:pt x="895276" y="297508"/>
                  <a:pt x="895325" y="304031"/>
                  <a:pt x="895425" y="309191"/>
                </a:cubicBezTo>
                <a:cubicBezTo>
                  <a:pt x="900634" y="308645"/>
                  <a:pt x="904875" y="308050"/>
                  <a:pt x="908149" y="307405"/>
                </a:cubicBezTo>
                <a:cubicBezTo>
                  <a:pt x="911721" y="306660"/>
                  <a:pt x="914276" y="305891"/>
                  <a:pt x="915814" y="305098"/>
                </a:cubicBezTo>
                <a:cubicBezTo>
                  <a:pt x="917352" y="304304"/>
                  <a:pt x="918171" y="303907"/>
                  <a:pt x="918270" y="303907"/>
                </a:cubicBezTo>
                <a:cubicBezTo>
                  <a:pt x="918419" y="303907"/>
                  <a:pt x="920217" y="305321"/>
                  <a:pt x="923665" y="308149"/>
                </a:cubicBezTo>
                <a:cubicBezTo>
                  <a:pt x="927113" y="310976"/>
                  <a:pt x="929457" y="312936"/>
                  <a:pt x="930697" y="314027"/>
                </a:cubicBezTo>
                <a:lnTo>
                  <a:pt x="928837" y="316334"/>
                </a:lnTo>
                <a:cubicBezTo>
                  <a:pt x="928837" y="316285"/>
                  <a:pt x="928179" y="316099"/>
                  <a:pt x="926865" y="315776"/>
                </a:cubicBezTo>
                <a:cubicBezTo>
                  <a:pt x="925550" y="315454"/>
                  <a:pt x="923727" y="315144"/>
                  <a:pt x="921395" y="314846"/>
                </a:cubicBezTo>
                <a:cubicBezTo>
                  <a:pt x="919064" y="314548"/>
                  <a:pt x="916310" y="314400"/>
                  <a:pt x="913135" y="314400"/>
                </a:cubicBezTo>
                <a:cubicBezTo>
                  <a:pt x="907678" y="314400"/>
                  <a:pt x="901378" y="314672"/>
                  <a:pt x="894234" y="315218"/>
                </a:cubicBezTo>
                <a:cubicBezTo>
                  <a:pt x="887090" y="315764"/>
                  <a:pt x="882005" y="316309"/>
                  <a:pt x="878979" y="316855"/>
                </a:cubicBezTo>
                <a:cubicBezTo>
                  <a:pt x="876796" y="317252"/>
                  <a:pt x="875147" y="317649"/>
                  <a:pt x="874031" y="318046"/>
                </a:cubicBezTo>
                <a:cubicBezTo>
                  <a:pt x="872914" y="318443"/>
                  <a:pt x="872257" y="318666"/>
                  <a:pt x="872059" y="318716"/>
                </a:cubicBezTo>
                <a:cubicBezTo>
                  <a:pt x="871711" y="318716"/>
                  <a:pt x="870074" y="317252"/>
                  <a:pt x="867147" y="314325"/>
                </a:cubicBezTo>
                <a:cubicBezTo>
                  <a:pt x="867147" y="317153"/>
                  <a:pt x="867197" y="319658"/>
                  <a:pt x="867296" y="321841"/>
                </a:cubicBezTo>
                <a:lnTo>
                  <a:pt x="867296" y="323627"/>
                </a:lnTo>
                <a:cubicBezTo>
                  <a:pt x="867296" y="324817"/>
                  <a:pt x="866912" y="326430"/>
                  <a:pt x="866143" y="328464"/>
                </a:cubicBezTo>
                <a:cubicBezTo>
                  <a:pt x="865374" y="330498"/>
                  <a:pt x="864716" y="331515"/>
                  <a:pt x="864171" y="331515"/>
                </a:cubicBezTo>
                <a:cubicBezTo>
                  <a:pt x="863675" y="331515"/>
                  <a:pt x="862744" y="330423"/>
                  <a:pt x="861380" y="328241"/>
                </a:cubicBezTo>
                <a:cubicBezTo>
                  <a:pt x="860016" y="326058"/>
                  <a:pt x="858701" y="323689"/>
                  <a:pt x="857436" y="321134"/>
                </a:cubicBezTo>
                <a:cubicBezTo>
                  <a:pt x="856171" y="318579"/>
                  <a:pt x="855514" y="317004"/>
                  <a:pt x="855464" y="316409"/>
                </a:cubicBezTo>
                <a:cubicBezTo>
                  <a:pt x="855464" y="316111"/>
                  <a:pt x="855712" y="315590"/>
                  <a:pt x="856208" y="314846"/>
                </a:cubicBezTo>
                <a:cubicBezTo>
                  <a:pt x="857002" y="313507"/>
                  <a:pt x="857672" y="312142"/>
                  <a:pt x="858218" y="310753"/>
                </a:cubicBezTo>
                <a:cubicBezTo>
                  <a:pt x="858763" y="309364"/>
                  <a:pt x="859111" y="307578"/>
                  <a:pt x="859259" y="305395"/>
                </a:cubicBezTo>
                <a:cubicBezTo>
                  <a:pt x="859508" y="301476"/>
                  <a:pt x="859631" y="293787"/>
                  <a:pt x="859631" y="282327"/>
                </a:cubicBezTo>
                <a:cubicBezTo>
                  <a:pt x="859631" y="273447"/>
                  <a:pt x="859557" y="263128"/>
                  <a:pt x="859408" y="251371"/>
                </a:cubicBezTo>
                <a:cubicBezTo>
                  <a:pt x="859408" y="250527"/>
                  <a:pt x="859383" y="249907"/>
                  <a:pt x="859334" y="249510"/>
                </a:cubicBezTo>
                <a:cubicBezTo>
                  <a:pt x="854224" y="257299"/>
                  <a:pt x="848519" y="264641"/>
                  <a:pt x="842219" y="271537"/>
                </a:cubicBezTo>
                <a:lnTo>
                  <a:pt x="839837" y="269602"/>
                </a:lnTo>
                <a:cubicBezTo>
                  <a:pt x="845394" y="262310"/>
                  <a:pt x="849846" y="255290"/>
                  <a:pt x="853195" y="248543"/>
                </a:cubicBezTo>
                <a:cubicBezTo>
                  <a:pt x="856543" y="241796"/>
                  <a:pt x="858924" y="235967"/>
                  <a:pt x="860338" y="231056"/>
                </a:cubicBezTo>
                <a:cubicBezTo>
                  <a:pt x="861752" y="226144"/>
                  <a:pt x="862633" y="222101"/>
                  <a:pt x="862980" y="218926"/>
                </a:cubicBezTo>
                <a:cubicBezTo>
                  <a:pt x="863030" y="218678"/>
                  <a:pt x="863054" y="218257"/>
                  <a:pt x="863054" y="217661"/>
                </a:cubicBezTo>
                <a:cubicBezTo>
                  <a:pt x="863054" y="216173"/>
                  <a:pt x="862831" y="214548"/>
                  <a:pt x="862385" y="212787"/>
                </a:cubicBezTo>
                <a:cubicBezTo>
                  <a:pt x="861938" y="211026"/>
                  <a:pt x="861393" y="209476"/>
                  <a:pt x="860748" y="208136"/>
                </a:cubicBezTo>
                <a:close/>
                <a:moveTo>
                  <a:pt x="1432769" y="205904"/>
                </a:moveTo>
                <a:cubicBezTo>
                  <a:pt x="1433116" y="206301"/>
                  <a:pt x="1433996" y="207156"/>
                  <a:pt x="1435410" y="208471"/>
                </a:cubicBezTo>
                <a:cubicBezTo>
                  <a:pt x="1436824" y="209786"/>
                  <a:pt x="1438585" y="211286"/>
                  <a:pt x="1440694" y="212973"/>
                </a:cubicBezTo>
                <a:cubicBezTo>
                  <a:pt x="1442802" y="214660"/>
                  <a:pt x="1444898" y="216123"/>
                  <a:pt x="1446982" y="217364"/>
                </a:cubicBezTo>
                <a:lnTo>
                  <a:pt x="1446014" y="219745"/>
                </a:lnTo>
                <a:cubicBezTo>
                  <a:pt x="1445866" y="219745"/>
                  <a:pt x="1445568" y="219819"/>
                  <a:pt x="1445121" y="219968"/>
                </a:cubicBezTo>
                <a:cubicBezTo>
                  <a:pt x="1444675" y="220117"/>
                  <a:pt x="1444166" y="220377"/>
                  <a:pt x="1443596" y="220749"/>
                </a:cubicBezTo>
                <a:cubicBezTo>
                  <a:pt x="1443025" y="221121"/>
                  <a:pt x="1442542" y="221605"/>
                  <a:pt x="1442145" y="222200"/>
                </a:cubicBezTo>
                <a:cubicBezTo>
                  <a:pt x="1437134" y="229791"/>
                  <a:pt x="1431082" y="237257"/>
                  <a:pt x="1423988" y="244599"/>
                </a:cubicBezTo>
                <a:cubicBezTo>
                  <a:pt x="1427956" y="246782"/>
                  <a:pt x="1429941" y="248245"/>
                  <a:pt x="1429941" y="248990"/>
                </a:cubicBezTo>
                <a:cubicBezTo>
                  <a:pt x="1429941" y="249486"/>
                  <a:pt x="1429817" y="250056"/>
                  <a:pt x="1429569" y="250701"/>
                </a:cubicBezTo>
                <a:cubicBezTo>
                  <a:pt x="1429023" y="251991"/>
                  <a:pt x="1428576" y="253876"/>
                  <a:pt x="1428229" y="256357"/>
                </a:cubicBezTo>
                <a:cubicBezTo>
                  <a:pt x="1427882" y="258837"/>
                  <a:pt x="1427708" y="263054"/>
                  <a:pt x="1427708" y="269007"/>
                </a:cubicBezTo>
                <a:cubicBezTo>
                  <a:pt x="1427708" y="276101"/>
                  <a:pt x="1427845" y="284175"/>
                  <a:pt x="1428118" y="293229"/>
                </a:cubicBezTo>
                <a:cubicBezTo>
                  <a:pt x="1428390" y="302282"/>
                  <a:pt x="1428552" y="307702"/>
                  <a:pt x="1428601" y="309488"/>
                </a:cubicBezTo>
                <a:cubicBezTo>
                  <a:pt x="1428800" y="313507"/>
                  <a:pt x="1428899" y="316458"/>
                  <a:pt x="1428899" y="318343"/>
                </a:cubicBezTo>
                <a:cubicBezTo>
                  <a:pt x="1428899" y="319534"/>
                  <a:pt x="1428688" y="321097"/>
                  <a:pt x="1428266" y="323032"/>
                </a:cubicBezTo>
                <a:cubicBezTo>
                  <a:pt x="1427845" y="324966"/>
                  <a:pt x="1427324" y="326665"/>
                  <a:pt x="1426704" y="328129"/>
                </a:cubicBezTo>
                <a:cubicBezTo>
                  <a:pt x="1426084" y="329592"/>
                  <a:pt x="1425476" y="330324"/>
                  <a:pt x="1424881" y="330324"/>
                </a:cubicBezTo>
                <a:cubicBezTo>
                  <a:pt x="1424285" y="330324"/>
                  <a:pt x="1423293" y="329394"/>
                  <a:pt x="1421904" y="327534"/>
                </a:cubicBezTo>
                <a:cubicBezTo>
                  <a:pt x="1420515" y="325673"/>
                  <a:pt x="1419200" y="323652"/>
                  <a:pt x="1417960" y="321469"/>
                </a:cubicBezTo>
                <a:cubicBezTo>
                  <a:pt x="1416720" y="319286"/>
                  <a:pt x="1416100" y="317872"/>
                  <a:pt x="1416100" y="317227"/>
                </a:cubicBezTo>
                <a:cubicBezTo>
                  <a:pt x="1416100" y="316830"/>
                  <a:pt x="1416274" y="315987"/>
                  <a:pt x="1416621" y="314697"/>
                </a:cubicBezTo>
                <a:cubicBezTo>
                  <a:pt x="1417365" y="312266"/>
                  <a:pt x="1418035" y="309203"/>
                  <a:pt x="1418630" y="305507"/>
                </a:cubicBezTo>
                <a:cubicBezTo>
                  <a:pt x="1419225" y="301811"/>
                  <a:pt x="1419622" y="296391"/>
                  <a:pt x="1419820" y="289248"/>
                </a:cubicBezTo>
                <a:cubicBezTo>
                  <a:pt x="1419920" y="284584"/>
                  <a:pt x="1419969" y="280467"/>
                  <a:pt x="1419969" y="276895"/>
                </a:cubicBezTo>
                <a:cubicBezTo>
                  <a:pt x="1419969" y="266973"/>
                  <a:pt x="1419746" y="260152"/>
                  <a:pt x="1419300" y="256431"/>
                </a:cubicBezTo>
                <a:cubicBezTo>
                  <a:pt x="1419052" y="254546"/>
                  <a:pt x="1418531" y="252661"/>
                  <a:pt x="1417737" y="250775"/>
                </a:cubicBezTo>
                <a:cubicBezTo>
                  <a:pt x="1413768" y="254546"/>
                  <a:pt x="1409948" y="257870"/>
                  <a:pt x="1406277" y="260747"/>
                </a:cubicBezTo>
                <a:cubicBezTo>
                  <a:pt x="1402606" y="263624"/>
                  <a:pt x="1399481" y="265931"/>
                  <a:pt x="1396901" y="267667"/>
                </a:cubicBezTo>
                <a:cubicBezTo>
                  <a:pt x="1394321" y="269404"/>
                  <a:pt x="1393032" y="270247"/>
                  <a:pt x="1393032" y="270198"/>
                </a:cubicBezTo>
                <a:lnTo>
                  <a:pt x="1390799" y="268858"/>
                </a:lnTo>
                <a:cubicBezTo>
                  <a:pt x="1397645" y="262955"/>
                  <a:pt x="1404070" y="256220"/>
                  <a:pt x="1410072" y="248655"/>
                </a:cubicBezTo>
                <a:cubicBezTo>
                  <a:pt x="1416075" y="241089"/>
                  <a:pt x="1420862" y="233883"/>
                  <a:pt x="1424434" y="227037"/>
                </a:cubicBezTo>
                <a:cubicBezTo>
                  <a:pt x="1428006" y="220191"/>
                  <a:pt x="1429792" y="214908"/>
                  <a:pt x="1429792" y="211187"/>
                </a:cubicBezTo>
                <a:cubicBezTo>
                  <a:pt x="1429792" y="209997"/>
                  <a:pt x="1429544" y="208955"/>
                  <a:pt x="1429048" y="208062"/>
                </a:cubicBezTo>
                <a:close/>
                <a:moveTo>
                  <a:pt x="1599456" y="205755"/>
                </a:moveTo>
                <a:cubicBezTo>
                  <a:pt x="1602879" y="206896"/>
                  <a:pt x="1607071" y="208719"/>
                  <a:pt x="1612032" y="211224"/>
                </a:cubicBezTo>
                <a:cubicBezTo>
                  <a:pt x="1616993" y="213730"/>
                  <a:pt x="1620118" y="215726"/>
                  <a:pt x="1621408" y="217215"/>
                </a:cubicBezTo>
                <a:cubicBezTo>
                  <a:pt x="1621755" y="217562"/>
                  <a:pt x="1621929" y="218182"/>
                  <a:pt x="1621929" y="219075"/>
                </a:cubicBezTo>
                <a:cubicBezTo>
                  <a:pt x="1621929" y="220464"/>
                  <a:pt x="1621569" y="222089"/>
                  <a:pt x="1620850" y="223949"/>
                </a:cubicBezTo>
                <a:cubicBezTo>
                  <a:pt x="1620131" y="225810"/>
                  <a:pt x="1619275" y="227236"/>
                  <a:pt x="1618283" y="228228"/>
                </a:cubicBezTo>
                <a:cubicBezTo>
                  <a:pt x="1617390" y="229121"/>
                  <a:pt x="1616348" y="229567"/>
                  <a:pt x="1615158" y="229567"/>
                </a:cubicBezTo>
                <a:cubicBezTo>
                  <a:pt x="1614711" y="229567"/>
                  <a:pt x="1614302" y="229505"/>
                  <a:pt x="1613930" y="229381"/>
                </a:cubicBezTo>
                <a:cubicBezTo>
                  <a:pt x="1613558" y="229257"/>
                  <a:pt x="1613322" y="229171"/>
                  <a:pt x="1613223" y="229121"/>
                </a:cubicBezTo>
                <a:cubicBezTo>
                  <a:pt x="1612230" y="226442"/>
                  <a:pt x="1611226" y="224024"/>
                  <a:pt x="1610209" y="221866"/>
                </a:cubicBezTo>
                <a:cubicBezTo>
                  <a:pt x="1609192" y="219708"/>
                  <a:pt x="1607679" y="217326"/>
                  <a:pt x="1605670" y="214722"/>
                </a:cubicBezTo>
                <a:cubicBezTo>
                  <a:pt x="1603660" y="212117"/>
                  <a:pt x="1601143" y="209674"/>
                  <a:pt x="1598117" y="207392"/>
                </a:cubicBezTo>
                <a:close/>
                <a:moveTo>
                  <a:pt x="831577" y="205532"/>
                </a:moveTo>
                <a:cubicBezTo>
                  <a:pt x="834752" y="209649"/>
                  <a:pt x="838002" y="213122"/>
                  <a:pt x="841326" y="215950"/>
                </a:cubicBezTo>
                <a:cubicBezTo>
                  <a:pt x="842169" y="216694"/>
                  <a:pt x="842752" y="217240"/>
                  <a:pt x="843074" y="217587"/>
                </a:cubicBezTo>
                <a:cubicBezTo>
                  <a:pt x="843397" y="217934"/>
                  <a:pt x="843558" y="218306"/>
                  <a:pt x="843558" y="218703"/>
                </a:cubicBezTo>
                <a:cubicBezTo>
                  <a:pt x="843558" y="219398"/>
                  <a:pt x="843310" y="220055"/>
                  <a:pt x="842814" y="220675"/>
                </a:cubicBezTo>
                <a:cubicBezTo>
                  <a:pt x="842318" y="221295"/>
                  <a:pt x="841574" y="222027"/>
                  <a:pt x="840582" y="222870"/>
                </a:cubicBezTo>
                <a:cubicBezTo>
                  <a:pt x="839391" y="223862"/>
                  <a:pt x="838572" y="224656"/>
                  <a:pt x="838126" y="225251"/>
                </a:cubicBezTo>
                <a:cubicBezTo>
                  <a:pt x="837034" y="226492"/>
                  <a:pt x="832346" y="233635"/>
                  <a:pt x="824062" y="246683"/>
                </a:cubicBezTo>
                <a:lnTo>
                  <a:pt x="821978" y="249957"/>
                </a:lnTo>
                <a:cubicBezTo>
                  <a:pt x="827137" y="254075"/>
                  <a:pt x="830039" y="257175"/>
                  <a:pt x="830684" y="259259"/>
                </a:cubicBezTo>
                <a:cubicBezTo>
                  <a:pt x="830883" y="259904"/>
                  <a:pt x="830982" y="260821"/>
                  <a:pt x="830982" y="262012"/>
                </a:cubicBezTo>
                <a:cubicBezTo>
                  <a:pt x="833115" y="258539"/>
                  <a:pt x="834926" y="255116"/>
                  <a:pt x="836414" y="251743"/>
                </a:cubicBezTo>
                <a:cubicBezTo>
                  <a:pt x="837158" y="250056"/>
                  <a:pt x="837704" y="248617"/>
                  <a:pt x="838051" y="247427"/>
                </a:cubicBezTo>
                <a:cubicBezTo>
                  <a:pt x="838399" y="246236"/>
                  <a:pt x="838572" y="245070"/>
                  <a:pt x="838572" y="243929"/>
                </a:cubicBezTo>
                <a:cubicBezTo>
                  <a:pt x="838572" y="242540"/>
                  <a:pt x="838275" y="241102"/>
                  <a:pt x="837679" y="239613"/>
                </a:cubicBezTo>
                <a:lnTo>
                  <a:pt x="839540" y="238051"/>
                </a:lnTo>
                <a:cubicBezTo>
                  <a:pt x="840036" y="238448"/>
                  <a:pt x="841078" y="239378"/>
                  <a:pt x="842665" y="240841"/>
                </a:cubicBezTo>
                <a:cubicBezTo>
                  <a:pt x="844252" y="242305"/>
                  <a:pt x="845790" y="243880"/>
                  <a:pt x="847279" y="245567"/>
                </a:cubicBezTo>
                <a:cubicBezTo>
                  <a:pt x="848767" y="247253"/>
                  <a:pt x="849511" y="248543"/>
                  <a:pt x="849511" y="249436"/>
                </a:cubicBezTo>
                <a:cubicBezTo>
                  <a:pt x="849511" y="249932"/>
                  <a:pt x="849412" y="250317"/>
                  <a:pt x="849214" y="250589"/>
                </a:cubicBezTo>
                <a:cubicBezTo>
                  <a:pt x="849015" y="250862"/>
                  <a:pt x="848569" y="251222"/>
                  <a:pt x="847874" y="251668"/>
                </a:cubicBezTo>
                <a:cubicBezTo>
                  <a:pt x="845493" y="253355"/>
                  <a:pt x="842628" y="256096"/>
                  <a:pt x="839279" y="259891"/>
                </a:cubicBezTo>
                <a:cubicBezTo>
                  <a:pt x="835931" y="263686"/>
                  <a:pt x="831354" y="270272"/>
                  <a:pt x="825550" y="279648"/>
                </a:cubicBezTo>
                <a:cubicBezTo>
                  <a:pt x="829519" y="278954"/>
                  <a:pt x="833376" y="278123"/>
                  <a:pt x="837121" y="277155"/>
                </a:cubicBezTo>
                <a:cubicBezTo>
                  <a:pt x="840867" y="276188"/>
                  <a:pt x="843918" y="275332"/>
                  <a:pt x="846274" y="274588"/>
                </a:cubicBezTo>
                <a:cubicBezTo>
                  <a:pt x="848631" y="273844"/>
                  <a:pt x="850131" y="273373"/>
                  <a:pt x="850776" y="273174"/>
                </a:cubicBezTo>
                <a:lnTo>
                  <a:pt x="851967" y="275555"/>
                </a:lnTo>
                <a:cubicBezTo>
                  <a:pt x="845022" y="277986"/>
                  <a:pt x="839031" y="280640"/>
                  <a:pt x="833996" y="283518"/>
                </a:cubicBezTo>
                <a:cubicBezTo>
                  <a:pt x="828960" y="286395"/>
                  <a:pt x="824409" y="289471"/>
                  <a:pt x="820341" y="292745"/>
                </a:cubicBezTo>
                <a:cubicBezTo>
                  <a:pt x="818952" y="291505"/>
                  <a:pt x="817315" y="290190"/>
                  <a:pt x="815430" y="288801"/>
                </a:cubicBezTo>
                <a:cubicBezTo>
                  <a:pt x="813544" y="287412"/>
                  <a:pt x="811858" y="286209"/>
                  <a:pt x="810369" y="285192"/>
                </a:cubicBezTo>
                <a:cubicBezTo>
                  <a:pt x="808881" y="284175"/>
                  <a:pt x="807938" y="283542"/>
                  <a:pt x="807542" y="283294"/>
                </a:cubicBezTo>
                <a:lnTo>
                  <a:pt x="809030" y="280839"/>
                </a:lnTo>
                <a:cubicBezTo>
                  <a:pt x="809278" y="280888"/>
                  <a:pt x="809836" y="280950"/>
                  <a:pt x="810704" y="281025"/>
                </a:cubicBezTo>
                <a:cubicBezTo>
                  <a:pt x="811572" y="281099"/>
                  <a:pt x="812478" y="281136"/>
                  <a:pt x="813420" y="281136"/>
                </a:cubicBezTo>
                <a:cubicBezTo>
                  <a:pt x="814264" y="281136"/>
                  <a:pt x="814909" y="281112"/>
                  <a:pt x="815355" y="281062"/>
                </a:cubicBezTo>
                <a:lnTo>
                  <a:pt x="817885" y="280839"/>
                </a:lnTo>
                <a:cubicBezTo>
                  <a:pt x="819622" y="278358"/>
                  <a:pt x="821085" y="276324"/>
                  <a:pt x="822276" y="274737"/>
                </a:cubicBezTo>
                <a:lnTo>
                  <a:pt x="825476" y="270198"/>
                </a:lnTo>
                <a:cubicBezTo>
                  <a:pt x="825079" y="269900"/>
                  <a:pt x="824694" y="269416"/>
                  <a:pt x="824322" y="268746"/>
                </a:cubicBezTo>
                <a:cubicBezTo>
                  <a:pt x="823950" y="268077"/>
                  <a:pt x="823491" y="267097"/>
                  <a:pt x="822945" y="265807"/>
                </a:cubicBezTo>
                <a:cubicBezTo>
                  <a:pt x="821705" y="263079"/>
                  <a:pt x="820378" y="260487"/>
                  <a:pt x="818964" y="258031"/>
                </a:cubicBezTo>
                <a:cubicBezTo>
                  <a:pt x="817550" y="255575"/>
                  <a:pt x="815492" y="252785"/>
                  <a:pt x="812788" y="249659"/>
                </a:cubicBezTo>
                <a:cubicBezTo>
                  <a:pt x="810084" y="246534"/>
                  <a:pt x="806673" y="243384"/>
                  <a:pt x="802556" y="240209"/>
                </a:cubicBezTo>
                <a:lnTo>
                  <a:pt x="804193" y="238051"/>
                </a:lnTo>
                <a:cubicBezTo>
                  <a:pt x="805235" y="238646"/>
                  <a:pt x="807157" y="239837"/>
                  <a:pt x="809960" y="241623"/>
                </a:cubicBezTo>
                <a:cubicBezTo>
                  <a:pt x="812763" y="243408"/>
                  <a:pt x="815529" y="245294"/>
                  <a:pt x="818257" y="247278"/>
                </a:cubicBezTo>
                <a:cubicBezTo>
                  <a:pt x="822573" y="238993"/>
                  <a:pt x="825513" y="231763"/>
                  <a:pt x="827075" y="225586"/>
                </a:cubicBezTo>
                <a:cubicBezTo>
                  <a:pt x="828638" y="219410"/>
                  <a:pt x="829419" y="214362"/>
                  <a:pt x="829419" y="210443"/>
                </a:cubicBezTo>
                <a:cubicBezTo>
                  <a:pt x="829419" y="209550"/>
                  <a:pt x="829395" y="208831"/>
                  <a:pt x="829345" y="208285"/>
                </a:cubicBezTo>
                <a:cubicBezTo>
                  <a:pt x="829295" y="207739"/>
                  <a:pt x="829246" y="207392"/>
                  <a:pt x="829196" y="207243"/>
                </a:cubicBezTo>
                <a:close/>
                <a:moveTo>
                  <a:pt x="1691878" y="205457"/>
                </a:moveTo>
                <a:cubicBezTo>
                  <a:pt x="1692226" y="205457"/>
                  <a:pt x="1692796" y="205867"/>
                  <a:pt x="1693590" y="206685"/>
                </a:cubicBezTo>
                <a:cubicBezTo>
                  <a:pt x="1694384" y="207504"/>
                  <a:pt x="1695525" y="208781"/>
                  <a:pt x="1697013" y="210517"/>
                </a:cubicBezTo>
                <a:cubicBezTo>
                  <a:pt x="1699196" y="213048"/>
                  <a:pt x="1700684" y="214709"/>
                  <a:pt x="1701478" y="215503"/>
                </a:cubicBezTo>
                <a:cubicBezTo>
                  <a:pt x="1701676" y="215702"/>
                  <a:pt x="1701775" y="216123"/>
                  <a:pt x="1701775" y="216768"/>
                </a:cubicBezTo>
                <a:cubicBezTo>
                  <a:pt x="1701775" y="217364"/>
                  <a:pt x="1701689" y="217971"/>
                  <a:pt x="1701515" y="218591"/>
                </a:cubicBezTo>
                <a:cubicBezTo>
                  <a:pt x="1701341" y="219212"/>
                  <a:pt x="1701130" y="219621"/>
                  <a:pt x="1700882" y="219819"/>
                </a:cubicBezTo>
                <a:cubicBezTo>
                  <a:pt x="1699493" y="221208"/>
                  <a:pt x="1698576" y="224036"/>
                  <a:pt x="1698129" y="228302"/>
                </a:cubicBezTo>
                <a:cubicBezTo>
                  <a:pt x="1697881" y="230336"/>
                  <a:pt x="1697757" y="233834"/>
                  <a:pt x="1697757" y="238795"/>
                </a:cubicBezTo>
                <a:cubicBezTo>
                  <a:pt x="1697757" y="243160"/>
                  <a:pt x="1697881" y="249386"/>
                  <a:pt x="1698129" y="257473"/>
                </a:cubicBezTo>
                <a:cubicBezTo>
                  <a:pt x="1698377" y="265559"/>
                  <a:pt x="1698675" y="274439"/>
                  <a:pt x="1699022" y="284113"/>
                </a:cubicBezTo>
                <a:lnTo>
                  <a:pt x="1699469" y="297954"/>
                </a:lnTo>
                <a:cubicBezTo>
                  <a:pt x="1699717" y="304999"/>
                  <a:pt x="1700287" y="311473"/>
                  <a:pt x="1701180" y="317376"/>
                </a:cubicBezTo>
                <a:cubicBezTo>
                  <a:pt x="1701428" y="319261"/>
                  <a:pt x="1701552" y="320452"/>
                  <a:pt x="1701552" y="320948"/>
                </a:cubicBezTo>
                <a:cubicBezTo>
                  <a:pt x="1701552" y="321444"/>
                  <a:pt x="1701168" y="322424"/>
                  <a:pt x="1700399" y="323887"/>
                </a:cubicBezTo>
                <a:cubicBezTo>
                  <a:pt x="1699630" y="325351"/>
                  <a:pt x="1698662" y="326889"/>
                  <a:pt x="1697497" y="328501"/>
                </a:cubicBezTo>
                <a:cubicBezTo>
                  <a:pt x="1696331" y="330113"/>
                  <a:pt x="1695152" y="331391"/>
                  <a:pt x="1693962" y="332333"/>
                </a:cubicBezTo>
                <a:cubicBezTo>
                  <a:pt x="1692821" y="333326"/>
                  <a:pt x="1691878" y="333822"/>
                  <a:pt x="1691134" y="333822"/>
                </a:cubicBezTo>
                <a:cubicBezTo>
                  <a:pt x="1690638" y="333822"/>
                  <a:pt x="1690241" y="333673"/>
                  <a:pt x="1689944" y="333375"/>
                </a:cubicBezTo>
                <a:cubicBezTo>
                  <a:pt x="1689646" y="333077"/>
                  <a:pt x="1689323" y="332606"/>
                  <a:pt x="1688976" y="331961"/>
                </a:cubicBezTo>
                <a:cubicBezTo>
                  <a:pt x="1686942" y="328389"/>
                  <a:pt x="1684747" y="325276"/>
                  <a:pt x="1682390" y="322622"/>
                </a:cubicBezTo>
                <a:cubicBezTo>
                  <a:pt x="1680034" y="319968"/>
                  <a:pt x="1677244" y="317326"/>
                  <a:pt x="1674019" y="314697"/>
                </a:cubicBezTo>
                <a:lnTo>
                  <a:pt x="1675135" y="312688"/>
                </a:lnTo>
                <a:cubicBezTo>
                  <a:pt x="1675929" y="312986"/>
                  <a:pt x="1677591" y="313581"/>
                  <a:pt x="1680121" y="314474"/>
                </a:cubicBezTo>
                <a:cubicBezTo>
                  <a:pt x="1682651" y="315367"/>
                  <a:pt x="1684858" y="316012"/>
                  <a:pt x="1686744" y="316409"/>
                </a:cubicBezTo>
                <a:cubicBezTo>
                  <a:pt x="1687339" y="316508"/>
                  <a:pt x="1687736" y="316558"/>
                  <a:pt x="1687934" y="316558"/>
                </a:cubicBezTo>
                <a:cubicBezTo>
                  <a:pt x="1688629" y="316558"/>
                  <a:pt x="1689113" y="316334"/>
                  <a:pt x="1689386" y="315888"/>
                </a:cubicBezTo>
                <a:cubicBezTo>
                  <a:pt x="1689658" y="315441"/>
                  <a:pt x="1689820" y="314747"/>
                  <a:pt x="1689869" y="313804"/>
                </a:cubicBezTo>
                <a:cubicBezTo>
                  <a:pt x="1690018" y="305023"/>
                  <a:pt x="1690092" y="297160"/>
                  <a:pt x="1690092" y="290215"/>
                </a:cubicBezTo>
                <a:cubicBezTo>
                  <a:pt x="1690092" y="281633"/>
                  <a:pt x="1689894" y="268312"/>
                  <a:pt x="1689497" y="250255"/>
                </a:cubicBezTo>
                <a:cubicBezTo>
                  <a:pt x="1689199" y="239638"/>
                  <a:pt x="1689001" y="230535"/>
                  <a:pt x="1688902" y="222945"/>
                </a:cubicBezTo>
                <a:cubicBezTo>
                  <a:pt x="1688852" y="221853"/>
                  <a:pt x="1688765" y="221047"/>
                  <a:pt x="1688641" y="220526"/>
                </a:cubicBezTo>
                <a:cubicBezTo>
                  <a:pt x="1688517" y="220005"/>
                  <a:pt x="1688195" y="219621"/>
                  <a:pt x="1687674" y="219373"/>
                </a:cubicBezTo>
                <a:cubicBezTo>
                  <a:pt x="1687153" y="219125"/>
                  <a:pt x="1686347" y="219026"/>
                  <a:pt x="1685256" y="219075"/>
                </a:cubicBezTo>
                <a:cubicBezTo>
                  <a:pt x="1683817" y="219125"/>
                  <a:pt x="1679811" y="219571"/>
                  <a:pt x="1673238" y="220415"/>
                </a:cubicBezTo>
                <a:cubicBezTo>
                  <a:pt x="1666664" y="221258"/>
                  <a:pt x="1659843" y="222238"/>
                  <a:pt x="1652774" y="223354"/>
                </a:cubicBezTo>
                <a:cubicBezTo>
                  <a:pt x="1645704" y="224470"/>
                  <a:pt x="1640309" y="225500"/>
                  <a:pt x="1636589" y="226442"/>
                </a:cubicBezTo>
                <a:lnTo>
                  <a:pt x="1628329" y="218182"/>
                </a:lnTo>
                <a:lnTo>
                  <a:pt x="1629743" y="216619"/>
                </a:lnTo>
                <a:cubicBezTo>
                  <a:pt x="1629941" y="216669"/>
                  <a:pt x="1630375" y="216768"/>
                  <a:pt x="1631045" y="216917"/>
                </a:cubicBezTo>
                <a:cubicBezTo>
                  <a:pt x="1631715" y="217066"/>
                  <a:pt x="1632620" y="217202"/>
                  <a:pt x="1633761" y="217326"/>
                </a:cubicBezTo>
                <a:cubicBezTo>
                  <a:pt x="1634902" y="217450"/>
                  <a:pt x="1636142" y="217488"/>
                  <a:pt x="1637482" y="217438"/>
                </a:cubicBezTo>
                <a:cubicBezTo>
                  <a:pt x="1644824" y="217041"/>
                  <a:pt x="1653456" y="216136"/>
                  <a:pt x="1663378" y="214722"/>
                </a:cubicBezTo>
                <a:cubicBezTo>
                  <a:pt x="1673300" y="213308"/>
                  <a:pt x="1679650" y="212130"/>
                  <a:pt x="1682428" y="211187"/>
                </a:cubicBezTo>
                <a:cubicBezTo>
                  <a:pt x="1684760" y="210443"/>
                  <a:pt x="1686520" y="209662"/>
                  <a:pt x="1687711" y="208843"/>
                </a:cubicBezTo>
                <a:cubicBezTo>
                  <a:pt x="1688902" y="208025"/>
                  <a:pt x="1689832" y="207256"/>
                  <a:pt x="1690502" y="206536"/>
                </a:cubicBezTo>
                <a:cubicBezTo>
                  <a:pt x="1691171" y="205817"/>
                  <a:pt x="1691630" y="205457"/>
                  <a:pt x="1691878" y="205457"/>
                </a:cubicBezTo>
                <a:close/>
                <a:moveTo>
                  <a:pt x="231354" y="205309"/>
                </a:moveTo>
                <a:cubicBezTo>
                  <a:pt x="232098" y="205854"/>
                  <a:pt x="233673" y="207032"/>
                  <a:pt x="236079" y="208843"/>
                </a:cubicBezTo>
                <a:cubicBezTo>
                  <a:pt x="238485" y="210654"/>
                  <a:pt x="240804" y="212527"/>
                  <a:pt x="243037" y="214461"/>
                </a:cubicBezTo>
                <a:cubicBezTo>
                  <a:pt x="245269" y="216396"/>
                  <a:pt x="246385" y="217686"/>
                  <a:pt x="246385" y="218331"/>
                </a:cubicBezTo>
                <a:cubicBezTo>
                  <a:pt x="246385" y="218777"/>
                  <a:pt x="246137" y="219249"/>
                  <a:pt x="245641" y="219745"/>
                </a:cubicBezTo>
                <a:cubicBezTo>
                  <a:pt x="245145" y="220241"/>
                  <a:pt x="244711" y="221196"/>
                  <a:pt x="244339" y="222610"/>
                </a:cubicBezTo>
                <a:cubicBezTo>
                  <a:pt x="243967" y="224024"/>
                  <a:pt x="243706" y="226492"/>
                  <a:pt x="243557" y="230014"/>
                </a:cubicBezTo>
                <a:cubicBezTo>
                  <a:pt x="243359" y="235173"/>
                  <a:pt x="243235" y="238696"/>
                  <a:pt x="243185" y="240581"/>
                </a:cubicBezTo>
                <a:cubicBezTo>
                  <a:pt x="245319" y="239985"/>
                  <a:pt x="247117" y="239427"/>
                  <a:pt x="248580" y="238906"/>
                </a:cubicBezTo>
                <a:cubicBezTo>
                  <a:pt x="250044" y="238386"/>
                  <a:pt x="251110" y="237964"/>
                  <a:pt x="251780" y="237641"/>
                </a:cubicBezTo>
                <a:cubicBezTo>
                  <a:pt x="252450" y="237319"/>
                  <a:pt x="252859" y="237108"/>
                  <a:pt x="253008" y="237009"/>
                </a:cubicBezTo>
                <a:cubicBezTo>
                  <a:pt x="255290" y="239092"/>
                  <a:pt x="257064" y="240668"/>
                  <a:pt x="258329" y="241734"/>
                </a:cubicBezTo>
                <a:cubicBezTo>
                  <a:pt x="259594" y="242801"/>
                  <a:pt x="260375" y="243433"/>
                  <a:pt x="260673" y="243632"/>
                </a:cubicBezTo>
                <a:lnTo>
                  <a:pt x="259333" y="245418"/>
                </a:lnTo>
                <a:cubicBezTo>
                  <a:pt x="259234" y="245368"/>
                  <a:pt x="258924" y="245318"/>
                  <a:pt x="258403" y="245269"/>
                </a:cubicBezTo>
                <a:cubicBezTo>
                  <a:pt x="257882" y="245219"/>
                  <a:pt x="257175" y="245194"/>
                  <a:pt x="256282" y="245194"/>
                </a:cubicBezTo>
                <a:cubicBezTo>
                  <a:pt x="252859" y="245194"/>
                  <a:pt x="248419" y="245691"/>
                  <a:pt x="242962" y="246683"/>
                </a:cubicBezTo>
                <a:cubicBezTo>
                  <a:pt x="242764" y="254273"/>
                  <a:pt x="242664" y="262062"/>
                  <a:pt x="242664" y="270049"/>
                </a:cubicBezTo>
                <a:cubicBezTo>
                  <a:pt x="246683" y="267866"/>
                  <a:pt x="250205" y="265820"/>
                  <a:pt x="253231" y="263910"/>
                </a:cubicBezTo>
                <a:cubicBezTo>
                  <a:pt x="256257" y="262000"/>
                  <a:pt x="257771" y="261020"/>
                  <a:pt x="257771" y="260970"/>
                </a:cubicBezTo>
                <a:lnTo>
                  <a:pt x="259408" y="262979"/>
                </a:lnTo>
                <a:lnTo>
                  <a:pt x="242739" y="274886"/>
                </a:lnTo>
                <a:cubicBezTo>
                  <a:pt x="242739" y="281583"/>
                  <a:pt x="242863" y="289570"/>
                  <a:pt x="243111" y="298847"/>
                </a:cubicBezTo>
                <a:lnTo>
                  <a:pt x="243334" y="310158"/>
                </a:lnTo>
                <a:cubicBezTo>
                  <a:pt x="243483" y="315218"/>
                  <a:pt x="243533" y="318294"/>
                  <a:pt x="243483" y="319385"/>
                </a:cubicBezTo>
                <a:cubicBezTo>
                  <a:pt x="243483" y="320874"/>
                  <a:pt x="242900" y="322610"/>
                  <a:pt x="241734" y="324594"/>
                </a:cubicBezTo>
                <a:cubicBezTo>
                  <a:pt x="240568" y="326579"/>
                  <a:pt x="239217" y="328290"/>
                  <a:pt x="237679" y="329729"/>
                </a:cubicBezTo>
                <a:cubicBezTo>
                  <a:pt x="236141" y="331167"/>
                  <a:pt x="234851" y="331887"/>
                  <a:pt x="233809" y="331887"/>
                </a:cubicBezTo>
                <a:cubicBezTo>
                  <a:pt x="233264" y="331887"/>
                  <a:pt x="232767" y="331515"/>
                  <a:pt x="232321" y="330771"/>
                </a:cubicBezTo>
                <a:cubicBezTo>
                  <a:pt x="231874" y="330026"/>
                  <a:pt x="231304" y="328786"/>
                  <a:pt x="230609" y="327050"/>
                </a:cubicBezTo>
                <a:cubicBezTo>
                  <a:pt x="228923" y="323180"/>
                  <a:pt x="227062" y="319584"/>
                  <a:pt x="225028" y="316260"/>
                </a:cubicBezTo>
                <a:cubicBezTo>
                  <a:pt x="222994" y="312936"/>
                  <a:pt x="220043" y="309563"/>
                  <a:pt x="216173" y="306140"/>
                </a:cubicBezTo>
                <a:lnTo>
                  <a:pt x="217736" y="304502"/>
                </a:lnTo>
                <a:cubicBezTo>
                  <a:pt x="221208" y="306536"/>
                  <a:pt x="223887" y="308149"/>
                  <a:pt x="225772" y="309339"/>
                </a:cubicBezTo>
                <a:cubicBezTo>
                  <a:pt x="228253" y="310877"/>
                  <a:pt x="229964" y="311845"/>
                  <a:pt x="230907" y="312242"/>
                </a:cubicBezTo>
                <a:cubicBezTo>
                  <a:pt x="231403" y="312440"/>
                  <a:pt x="231750" y="312539"/>
                  <a:pt x="231949" y="312539"/>
                </a:cubicBezTo>
                <a:cubicBezTo>
                  <a:pt x="232445" y="312539"/>
                  <a:pt x="232829" y="312117"/>
                  <a:pt x="233102" y="311274"/>
                </a:cubicBezTo>
                <a:cubicBezTo>
                  <a:pt x="233375" y="310431"/>
                  <a:pt x="233586" y="308893"/>
                  <a:pt x="233735" y="306660"/>
                </a:cubicBezTo>
                <a:cubicBezTo>
                  <a:pt x="234181" y="298376"/>
                  <a:pt x="234578" y="289669"/>
                  <a:pt x="234925" y="280541"/>
                </a:cubicBezTo>
                <a:cubicBezTo>
                  <a:pt x="230957" y="283319"/>
                  <a:pt x="227558" y="285775"/>
                  <a:pt x="224731" y="287908"/>
                </a:cubicBezTo>
                <a:cubicBezTo>
                  <a:pt x="222945" y="289297"/>
                  <a:pt x="220973" y="290934"/>
                  <a:pt x="218815" y="292819"/>
                </a:cubicBezTo>
                <a:cubicBezTo>
                  <a:pt x="216657" y="294705"/>
                  <a:pt x="215255" y="295945"/>
                  <a:pt x="214610" y="296540"/>
                </a:cubicBezTo>
                <a:lnTo>
                  <a:pt x="202109" y="287238"/>
                </a:lnTo>
                <a:lnTo>
                  <a:pt x="203225" y="285601"/>
                </a:lnTo>
                <a:cubicBezTo>
                  <a:pt x="203225" y="285651"/>
                  <a:pt x="204118" y="285564"/>
                  <a:pt x="205904" y="285341"/>
                </a:cubicBezTo>
                <a:cubicBezTo>
                  <a:pt x="207690" y="285118"/>
                  <a:pt x="209960" y="284634"/>
                  <a:pt x="212713" y="283890"/>
                </a:cubicBezTo>
                <a:cubicBezTo>
                  <a:pt x="215466" y="283146"/>
                  <a:pt x="218455" y="282029"/>
                  <a:pt x="221680" y="280541"/>
                </a:cubicBezTo>
                <a:cubicBezTo>
                  <a:pt x="227186" y="278011"/>
                  <a:pt x="231651" y="275853"/>
                  <a:pt x="235074" y="274067"/>
                </a:cubicBezTo>
                <a:cubicBezTo>
                  <a:pt x="235223" y="265633"/>
                  <a:pt x="235298" y="257051"/>
                  <a:pt x="235298" y="248320"/>
                </a:cubicBezTo>
                <a:cubicBezTo>
                  <a:pt x="232073" y="249114"/>
                  <a:pt x="229865" y="249684"/>
                  <a:pt x="228675" y="250031"/>
                </a:cubicBezTo>
                <a:cubicBezTo>
                  <a:pt x="225897" y="250726"/>
                  <a:pt x="223503" y="251619"/>
                  <a:pt x="221494" y="252710"/>
                </a:cubicBezTo>
                <a:cubicBezTo>
                  <a:pt x="219484" y="253802"/>
                  <a:pt x="218430" y="254347"/>
                  <a:pt x="218331" y="254347"/>
                </a:cubicBezTo>
                <a:cubicBezTo>
                  <a:pt x="217984" y="254347"/>
                  <a:pt x="216061" y="253244"/>
                  <a:pt x="212564" y="251036"/>
                </a:cubicBezTo>
                <a:cubicBezTo>
                  <a:pt x="209067" y="248828"/>
                  <a:pt x="206698" y="247303"/>
                  <a:pt x="205457" y="246459"/>
                </a:cubicBezTo>
                <a:lnTo>
                  <a:pt x="206350" y="244376"/>
                </a:lnTo>
                <a:cubicBezTo>
                  <a:pt x="207789" y="244723"/>
                  <a:pt x="209873" y="244897"/>
                  <a:pt x="212601" y="244897"/>
                </a:cubicBezTo>
                <a:cubicBezTo>
                  <a:pt x="215925" y="244897"/>
                  <a:pt x="219745" y="244661"/>
                  <a:pt x="224061" y="244190"/>
                </a:cubicBezTo>
                <a:cubicBezTo>
                  <a:pt x="228377" y="243719"/>
                  <a:pt x="232098" y="243160"/>
                  <a:pt x="235223" y="242516"/>
                </a:cubicBezTo>
                <a:cubicBezTo>
                  <a:pt x="235223" y="236910"/>
                  <a:pt x="235149" y="230981"/>
                  <a:pt x="235000" y="224731"/>
                </a:cubicBezTo>
                <a:cubicBezTo>
                  <a:pt x="234950" y="221357"/>
                  <a:pt x="234504" y="218343"/>
                  <a:pt x="233660" y="215689"/>
                </a:cubicBezTo>
                <a:cubicBezTo>
                  <a:pt x="232817" y="213035"/>
                  <a:pt x="231899" y="210852"/>
                  <a:pt x="230907" y="209141"/>
                </a:cubicBezTo>
                <a:cubicBezTo>
                  <a:pt x="229915" y="207429"/>
                  <a:pt x="229419" y="206673"/>
                  <a:pt x="229419" y="206871"/>
                </a:cubicBezTo>
                <a:close/>
                <a:moveTo>
                  <a:pt x="423565" y="204639"/>
                </a:moveTo>
                <a:cubicBezTo>
                  <a:pt x="424309" y="205036"/>
                  <a:pt x="425897" y="205966"/>
                  <a:pt x="428328" y="207429"/>
                </a:cubicBezTo>
                <a:cubicBezTo>
                  <a:pt x="430758" y="208893"/>
                  <a:pt x="433090" y="210406"/>
                  <a:pt x="435322" y="211969"/>
                </a:cubicBezTo>
                <a:cubicBezTo>
                  <a:pt x="437555" y="213531"/>
                  <a:pt x="438671" y="214635"/>
                  <a:pt x="438671" y="215280"/>
                </a:cubicBezTo>
                <a:cubicBezTo>
                  <a:pt x="438671" y="215677"/>
                  <a:pt x="438448" y="216148"/>
                  <a:pt x="438001" y="216694"/>
                </a:cubicBezTo>
                <a:cubicBezTo>
                  <a:pt x="437208" y="217785"/>
                  <a:pt x="436538" y="219311"/>
                  <a:pt x="435992" y="221270"/>
                </a:cubicBezTo>
                <a:cubicBezTo>
                  <a:pt x="435447" y="223230"/>
                  <a:pt x="435124" y="226541"/>
                  <a:pt x="435025" y="231205"/>
                </a:cubicBezTo>
                <a:lnTo>
                  <a:pt x="435025" y="234330"/>
                </a:lnTo>
                <a:cubicBezTo>
                  <a:pt x="436910" y="233536"/>
                  <a:pt x="438448" y="232792"/>
                  <a:pt x="439639" y="232098"/>
                </a:cubicBezTo>
                <a:cubicBezTo>
                  <a:pt x="440829" y="231403"/>
                  <a:pt x="441424" y="231031"/>
                  <a:pt x="441424" y="230981"/>
                </a:cubicBezTo>
                <a:cubicBezTo>
                  <a:pt x="443706" y="233214"/>
                  <a:pt x="445567" y="235025"/>
                  <a:pt x="447006" y="236414"/>
                </a:cubicBezTo>
                <a:cubicBezTo>
                  <a:pt x="448444" y="237803"/>
                  <a:pt x="449362" y="238671"/>
                  <a:pt x="449759" y="239018"/>
                </a:cubicBezTo>
                <a:lnTo>
                  <a:pt x="448643" y="240953"/>
                </a:lnTo>
                <a:cubicBezTo>
                  <a:pt x="448543" y="240953"/>
                  <a:pt x="448283" y="240916"/>
                  <a:pt x="447861" y="240841"/>
                </a:cubicBezTo>
                <a:cubicBezTo>
                  <a:pt x="447440" y="240767"/>
                  <a:pt x="446782" y="240730"/>
                  <a:pt x="445889" y="240730"/>
                </a:cubicBezTo>
                <a:cubicBezTo>
                  <a:pt x="443161" y="240730"/>
                  <a:pt x="439490" y="241250"/>
                  <a:pt x="434876" y="242292"/>
                </a:cubicBezTo>
                <a:lnTo>
                  <a:pt x="434653" y="263575"/>
                </a:lnTo>
                <a:cubicBezTo>
                  <a:pt x="438076" y="261491"/>
                  <a:pt x="440891" y="259755"/>
                  <a:pt x="443099" y="258366"/>
                </a:cubicBezTo>
                <a:cubicBezTo>
                  <a:pt x="445306" y="256977"/>
                  <a:pt x="446708" y="256084"/>
                  <a:pt x="447303" y="255687"/>
                </a:cubicBezTo>
                <a:lnTo>
                  <a:pt x="449089" y="257994"/>
                </a:lnTo>
                <a:lnTo>
                  <a:pt x="434578" y="269677"/>
                </a:lnTo>
                <a:cubicBezTo>
                  <a:pt x="434380" y="290215"/>
                  <a:pt x="434256" y="301476"/>
                  <a:pt x="434206" y="303461"/>
                </a:cubicBezTo>
                <a:lnTo>
                  <a:pt x="434206" y="307181"/>
                </a:lnTo>
                <a:cubicBezTo>
                  <a:pt x="434206" y="311299"/>
                  <a:pt x="434306" y="314648"/>
                  <a:pt x="434504" y="317227"/>
                </a:cubicBezTo>
                <a:lnTo>
                  <a:pt x="434578" y="319683"/>
                </a:lnTo>
                <a:cubicBezTo>
                  <a:pt x="434529" y="321171"/>
                  <a:pt x="433921" y="322672"/>
                  <a:pt x="432755" y="324185"/>
                </a:cubicBezTo>
                <a:cubicBezTo>
                  <a:pt x="431589" y="325698"/>
                  <a:pt x="430225" y="326938"/>
                  <a:pt x="428662" y="327906"/>
                </a:cubicBezTo>
                <a:cubicBezTo>
                  <a:pt x="427100" y="328873"/>
                  <a:pt x="425822" y="329357"/>
                  <a:pt x="424830" y="329357"/>
                </a:cubicBezTo>
                <a:cubicBezTo>
                  <a:pt x="424384" y="329357"/>
                  <a:pt x="424024" y="329096"/>
                  <a:pt x="423751" y="328575"/>
                </a:cubicBezTo>
                <a:cubicBezTo>
                  <a:pt x="423478" y="328054"/>
                  <a:pt x="423143" y="327149"/>
                  <a:pt x="422747" y="325859"/>
                </a:cubicBezTo>
                <a:cubicBezTo>
                  <a:pt x="421754" y="322486"/>
                  <a:pt x="420316" y="319038"/>
                  <a:pt x="418431" y="315516"/>
                </a:cubicBezTo>
                <a:cubicBezTo>
                  <a:pt x="416545" y="311993"/>
                  <a:pt x="413445" y="308050"/>
                  <a:pt x="409129" y="303684"/>
                </a:cubicBezTo>
                <a:lnTo>
                  <a:pt x="410915" y="301600"/>
                </a:lnTo>
                <a:cubicBezTo>
                  <a:pt x="413544" y="303982"/>
                  <a:pt x="416086" y="305842"/>
                  <a:pt x="418542" y="307181"/>
                </a:cubicBezTo>
                <a:cubicBezTo>
                  <a:pt x="420998" y="308521"/>
                  <a:pt x="422771" y="309215"/>
                  <a:pt x="423863" y="309265"/>
                </a:cubicBezTo>
                <a:cubicBezTo>
                  <a:pt x="424656" y="309265"/>
                  <a:pt x="425301" y="308248"/>
                  <a:pt x="425798" y="306214"/>
                </a:cubicBezTo>
                <a:cubicBezTo>
                  <a:pt x="426294" y="304180"/>
                  <a:pt x="426591" y="300583"/>
                  <a:pt x="426690" y="295424"/>
                </a:cubicBezTo>
                <a:lnTo>
                  <a:pt x="427063" y="275779"/>
                </a:lnTo>
                <a:lnTo>
                  <a:pt x="415454" y="285304"/>
                </a:lnTo>
                <a:cubicBezTo>
                  <a:pt x="414363" y="286246"/>
                  <a:pt x="413308" y="287276"/>
                  <a:pt x="412291" y="288392"/>
                </a:cubicBezTo>
                <a:cubicBezTo>
                  <a:pt x="411274" y="289508"/>
                  <a:pt x="410456" y="290488"/>
                  <a:pt x="409836" y="291331"/>
                </a:cubicBezTo>
                <a:cubicBezTo>
                  <a:pt x="409216" y="292175"/>
                  <a:pt x="408831" y="292720"/>
                  <a:pt x="408682" y="292968"/>
                </a:cubicBezTo>
                <a:lnTo>
                  <a:pt x="395288" y="284559"/>
                </a:lnTo>
                <a:lnTo>
                  <a:pt x="396776" y="281508"/>
                </a:lnTo>
                <a:cubicBezTo>
                  <a:pt x="396776" y="281558"/>
                  <a:pt x="397433" y="281521"/>
                  <a:pt x="398748" y="281397"/>
                </a:cubicBezTo>
                <a:cubicBezTo>
                  <a:pt x="400063" y="281273"/>
                  <a:pt x="401700" y="280926"/>
                  <a:pt x="403659" y="280355"/>
                </a:cubicBezTo>
                <a:cubicBezTo>
                  <a:pt x="405619" y="279785"/>
                  <a:pt x="407715" y="278904"/>
                  <a:pt x="409947" y="277713"/>
                </a:cubicBezTo>
                <a:cubicBezTo>
                  <a:pt x="415950" y="274489"/>
                  <a:pt x="421680" y="271264"/>
                  <a:pt x="427137" y="268040"/>
                </a:cubicBezTo>
                <a:cubicBezTo>
                  <a:pt x="427236" y="257622"/>
                  <a:pt x="427286" y="249709"/>
                  <a:pt x="427286" y="244301"/>
                </a:cubicBezTo>
                <a:cubicBezTo>
                  <a:pt x="425103" y="244897"/>
                  <a:pt x="423069" y="245517"/>
                  <a:pt x="421184" y="246162"/>
                </a:cubicBezTo>
                <a:cubicBezTo>
                  <a:pt x="418703" y="246956"/>
                  <a:pt x="416632" y="247935"/>
                  <a:pt x="414970" y="249101"/>
                </a:cubicBezTo>
                <a:cubicBezTo>
                  <a:pt x="413308" y="250267"/>
                  <a:pt x="412453" y="250850"/>
                  <a:pt x="412403" y="250850"/>
                </a:cubicBezTo>
                <a:cubicBezTo>
                  <a:pt x="412056" y="250850"/>
                  <a:pt x="410332" y="249759"/>
                  <a:pt x="407231" y="247576"/>
                </a:cubicBezTo>
                <a:cubicBezTo>
                  <a:pt x="404131" y="245393"/>
                  <a:pt x="402010" y="243905"/>
                  <a:pt x="400869" y="243111"/>
                </a:cubicBezTo>
                <a:lnTo>
                  <a:pt x="401613" y="240953"/>
                </a:lnTo>
                <a:cubicBezTo>
                  <a:pt x="402605" y="241201"/>
                  <a:pt x="403721" y="241325"/>
                  <a:pt x="404962" y="241325"/>
                </a:cubicBezTo>
                <a:cubicBezTo>
                  <a:pt x="409674" y="241325"/>
                  <a:pt x="417017" y="239911"/>
                  <a:pt x="426988" y="237083"/>
                </a:cubicBezTo>
                <a:lnTo>
                  <a:pt x="427360" y="237009"/>
                </a:lnTo>
                <a:cubicBezTo>
                  <a:pt x="427360" y="234876"/>
                  <a:pt x="427335" y="233313"/>
                  <a:pt x="427286" y="232321"/>
                </a:cubicBezTo>
                <a:cubicBezTo>
                  <a:pt x="427286" y="229195"/>
                  <a:pt x="427236" y="226194"/>
                  <a:pt x="427137" y="223317"/>
                </a:cubicBezTo>
                <a:cubicBezTo>
                  <a:pt x="426988" y="219894"/>
                  <a:pt x="426504" y="216967"/>
                  <a:pt x="425686" y="214536"/>
                </a:cubicBezTo>
                <a:cubicBezTo>
                  <a:pt x="424867" y="212105"/>
                  <a:pt x="423962" y="210170"/>
                  <a:pt x="422970" y="208732"/>
                </a:cubicBezTo>
                <a:cubicBezTo>
                  <a:pt x="421978" y="207293"/>
                  <a:pt x="421482" y="206673"/>
                  <a:pt x="421482" y="206871"/>
                </a:cubicBezTo>
                <a:close/>
                <a:moveTo>
                  <a:pt x="495077" y="203746"/>
                </a:moveTo>
                <a:cubicBezTo>
                  <a:pt x="498649" y="206722"/>
                  <a:pt x="502221" y="209600"/>
                  <a:pt x="505793" y="212378"/>
                </a:cubicBezTo>
                <a:cubicBezTo>
                  <a:pt x="508273" y="214313"/>
                  <a:pt x="509960" y="215677"/>
                  <a:pt x="510853" y="216471"/>
                </a:cubicBezTo>
                <a:cubicBezTo>
                  <a:pt x="511746" y="217264"/>
                  <a:pt x="512192" y="217909"/>
                  <a:pt x="512192" y="218405"/>
                </a:cubicBezTo>
                <a:cubicBezTo>
                  <a:pt x="512192" y="218653"/>
                  <a:pt x="512006" y="218963"/>
                  <a:pt x="511634" y="219336"/>
                </a:cubicBezTo>
                <a:cubicBezTo>
                  <a:pt x="511262" y="219708"/>
                  <a:pt x="510828" y="220092"/>
                  <a:pt x="510332" y="220489"/>
                </a:cubicBezTo>
                <a:cubicBezTo>
                  <a:pt x="509191" y="221432"/>
                  <a:pt x="508236" y="222325"/>
                  <a:pt x="507467" y="223168"/>
                </a:cubicBezTo>
                <a:cubicBezTo>
                  <a:pt x="506698" y="224011"/>
                  <a:pt x="506090" y="225028"/>
                  <a:pt x="505644" y="226219"/>
                </a:cubicBezTo>
                <a:cubicBezTo>
                  <a:pt x="505743" y="225971"/>
                  <a:pt x="504974" y="228005"/>
                  <a:pt x="503337" y="232321"/>
                </a:cubicBezTo>
                <a:cubicBezTo>
                  <a:pt x="502841" y="233809"/>
                  <a:pt x="502444" y="234925"/>
                  <a:pt x="502146" y="235669"/>
                </a:cubicBezTo>
                <a:cubicBezTo>
                  <a:pt x="507107" y="235025"/>
                  <a:pt x="511101" y="234231"/>
                  <a:pt x="514127" y="233288"/>
                </a:cubicBezTo>
                <a:cubicBezTo>
                  <a:pt x="516508" y="232494"/>
                  <a:pt x="518381" y="231688"/>
                  <a:pt x="519745" y="230870"/>
                </a:cubicBezTo>
                <a:cubicBezTo>
                  <a:pt x="521110" y="230051"/>
                  <a:pt x="521866" y="229642"/>
                  <a:pt x="522015" y="229642"/>
                </a:cubicBezTo>
                <a:cubicBezTo>
                  <a:pt x="522412" y="229642"/>
                  <a:pt x="524074" y="231056"/>
                  <a:pt x="527001" y="233883"/>
                </a:cubicBezTo>
                <a:cubicBezTo>
                  <a:pt x="529928" y="236711"/>
                  <a:pt x="531912" y="238646"/>
                  <a:pt x="532954" y="239688"/>
                </a:cubicBezTo>
                <a:lnTo>
                  <a:pt x="531317" y="242069"/>
                </a:lnTo>
                <a:cubicBezTo>
                  <a:pt x="531069" y="241970"/>
                  <a:pt x="530461" y="241796"/>
                  <a:pt x="529494" y="241548"/>
                </a:cubicBezTo>
                <a:cubicBezTo>
                  <a:pt x="528526" y="241300"/>
                  <a:pt x="527149" y="241064"/>
                  <a:pt x="525364" y="240841"/>
                </a:cubicBezTo>
                <a:cubicBezTo>
                  <a:pt x="523578" y="240618"/>
                  <a:pt x="521593" y="240506"/>
                  <a:pt x="519410" y="240506"/>
                </a:cubicBezTo>
                <a:lnTo>
                  <a:pt x="517104" y="240581"/>
                </a:lnTo>
                <a:cubicBezTo>
                  <a:pt x="515466" y="240630"/>
                  <a:pt x="513569" y="240891"/>
                  <a:pt x="511411" y="241362"/>
                </a:cubicBezTo>
                <a:cubicBezTo>
                  <a:pt x="509253" y="241833"/>
                  <a:pt x="507368" y="242305"/>
                  <a:pt x="505755" y="242776"/>
                </a:cubicBezTo>
                <a:cubicBezTo>
                  <a:pt x="504143" y="243247"/>
                  <a:pt x="503114" y="243557"/>
                  <a:pt x="502667" y="243706"/>
                </a:cubicBezTo>
                <a:lnTo>
                  <a:pt x="500137" y="240953"/>
                </a:lnTo>
                <a:cubicBezTo>
                  <a:pt x="498500" y="245120"/>
                  <a:pt x="496751" y="249052"/>
                  <a:pt x="494891" y="252747"/>
                </a:cubicBezTo>
                <a:cubicBezTo>
                  <a:pt x="493031" y="256443"/>
                  <a:pt x="490835" y="260077"/>
                  <a:pt x="488305" y="263649"/>
                </a:cubicBezTo>
                <a:lnTo>
                  <a:pt x="485478" y="262384"/>
                </a:lnTo>
                <a:cubicBezTo>
                  <a:pt x="488603" y="255191"/>
                  <a:pt x="490848" y="248779"/>
                  <a:pt x="492212" y="243148"/>
                </a:cubicBezTo>
                <a:cubicBezTo>
                  <a:pt x="493576" y="237517"/>
                  <a:pt x="494482" y="231552"/>
                  <a:pt x="494928" y="225251"/>
                </a:cubicBezTo>
                <a:cubicBezTo>
                  <a:pt x="495027" y="223763"/>
                  <a:pt x="495077" y="222449"/>
                  <a:pt x="495077" y="221308"/>
                </a:cubicBezTo>
                <a:cubicBezTo>
                  <a:pt x="495077" y="218033"/>
                  <a:pt x="494879" y="214933"/>
                  <a:pt x="494482" y="212006"/>
                </a:cubicBezTo>
                <a:cubicBezTo>
                  <a:pt x="494085" y="209079"/>
                  <a:pt x="493465" y="207194"/>
                  <a:pt x="492621" y="206350"/>
                </a:cubicBezTo>
                <a:close/>
                <a:moveTo>
                  <a:pt x="1470794" y="203523"/>
                </a:moveTo>
                <a:cubicBezTo>
                  <a:pt x="1471538" y="204019"/>
                  <a:pt x="1473089" y="205135"/>
                  <a:pt x="1475445" y="206871"/>
                </a:cubicBezTo>
                <a:cubicBezTo>
                  <a:pt x="1477801" y="208608"/>
                  <a:pt x="1480071" y="210356"/>
                  <a:pt x="1482254" y="212117"/>
                </a:cubicBezTo>
                <a:cubicBezTo>
                  <a:pt x="1484437" y="213879"/>
                  <a:pt x="1485528" y="214982"/>
                  <a:pt x="1485528" y="215429"/>
                </a:cubicBezTo>
                <a:cubicBezTo>
                  <a:pt x="1485528" y="215578"/>
                  <a:pt x="1485181" y="216309"/>
                  <a:pt x="1484486" y="217624"/>
                </a:cubicBezTo>
                <a:cubicBezTo>
                  <a:pt x="1483792" y="218939"/>
                  <a:pt x="1483159" y="220898"/>
                  <a:pt x="1482589" y="223503"/>
                </a:cubicBezTo>
                <a:cubicBezTo>
                  <a:pt x="1482018" y="226107"/>
                  <a:pt x="1481733" y="229394"/>
                  <a:pt x="1481733" y="233363"/>
                </a:cubicBezTo>
                <a:lnTo>
                  <a:pt x="1481733" y="235446"/>
                </a:lnTo>
                <a:lnTo>
                  <a:pt x="1492449" y="233660"/>
                </a:lnTo>
                <a:cubicBezTo>
                  <a:pt x="1497459" y="232767"/>
                  <a:pt x="1501068" y="231825"/>
                  <a:pt x="1503276" y="230833"/>
                </a:cubicBezTo>
                <a:cubicBezTo>
                  <a:pt x="1505484" y="229840"/>
                  <a:pt x="1506984" y="228997"/>
                  <a:pt x="1507778" y="228302"/>
                </a:cubicBezTo>
                <a:cubicBezTo>
                  <a:pt x="1508572" y="227608"/>
                  <a:pt x="1509043" y="227261"/>
                  <a:pt x="1509192" y="227261"/>
                </a:cubicBezTo>
                <a:cubicBezTo>
                  <a:pt x="1509638" y="227261"/>
                  <a:pt x="1510494" y="227806"/>
                  <a:pt x="1511759" y="228898"/>
                </a:cubicBezTo>
                <a:cubicBezTo>
                  <a:pt x="1513024" y="229989"/>
                  <a:pt x="1514215" y="231167"/>
                  <a:pt x="1515331" y="232432"/>
                </a:cubicBezTo>
                <a:cubicBezTo>
                  <a:pt x="1516447" y="233697"/>
                  <a:pt x="1517005" y="234553"/>
                  <a:pt x="1517005" y="235000"/>
                </a:cubicBezTo>
                <a:cubicBezTo>
                  <a:pt x="1517005" y="235198"/>
                  <a:pt x="1516732" y="235669"/>
                  <a:pt x="1516187" y="236414"/>
                </a:cubicBezTo>
                <a:cubicBezTo>
                  <a:pt x="1515443" y="237406"/>
                  <a:pt x="1514835" y="238373"/>
                  <a:pt x="1514364" y="239316"/>
                </a:cubicBezTo>
                <a:cubicBezTo>
                  <a:pt x="1513892" y="240258"/>
                  <a:pt x="1513533" y="241375"/>
                  <a:pt x="1513285" y="242664"/>
                </a:cubicBezTo>
                <a:cubicBezTo>
                  <a:pt x="1511548" y="252239"/>
                  <a:pt x="1510680" y="261119"/>
                  <a:pt x="1510680" y="269305"/>
                </a:cubicBezTo>
                <a:cubicBezTo>
                  <a:pt x="1510680" y="273273"/>
                  <a:pt x="1510953" y="277713"/>
                  <a:pt x="1511499" y="282625"/>
                </a:cubicBezTo>
                <a:cubicBezTo>
                  <a:pt x="1511548" y="282972"/>
                  <a:pt x="1511610" y="283505"/>
                  <a:pt x="1511685" y="284225"/>
                </a:cubicBezTo>
                <a:cubicBezTo>
                  <a:pt x="1511759" y="284944"/>
                  <a:pt x="1511747" y="285403"/>
                  <a:pt x="1511648" y="285601"/>
                </a:cubicBezTo>
                <a:cubicBezTo>
                  <a:pt x="1511449" y="286147"/>
                  <a:pt x="1510779" y="287090"/>
                  <a:pt x="1509638" y="288429"/>
                </a:cubicBezTo>
                <a:cubicBezTo>
                  <a:pt x="1508497" y="289768"/>
                  <a:pt x="1507319" y="290996"/>
                  <a:pt x="1506104" y="292113"/>
                </a:cubicBezTo>
                <a:cubicBezTo>
                  <a:pt x="1504888" y="293229"/>
                  <a:pt x="1504057" y="293787"/>
                  <a:pt x="1503611" y="293787"/>
                </a:cubicBezTo>
                <a:cubicBezTo>
                  <a:pt x="1503264" y="293787"/>
                  <a:pt x="1502631" y="292609"/>
                  <a:pt x="1501713" y="290252"/>
                </a:cubicBezTo>
                <a:cubicBezTo>
                  <a:pt x="1500795" y="287896"/>
                  <a:pt x="1500213" y="285924"/>
                  <a:pt x="1499964" y="284336"/>
                </a:cubicBezTo>
                <a:cubicBezTo>
                  <a:pt x="1498476" y="284237"/>
                  <a:pt x="1497261" y="284187"/>
                  <a:pt x="1496318" y="284187"/>
                </a:cubicBezTo>
                <a:lnTo>
                  <a:pt x="1493416" y="284262"/>
                </a:lnTo>
                <a:cubicBezTo>
                  <a:pt x="1491630" y="284311"/>
                  <a:pt x="1488058" y="284683"/>
                  <a:pt x="1482700" y="285378"/>
                </a:cubicBezTo>
                <a:cubicBezTo>
                  <a:pt x="1483246" y="304626"/>
                  <a:pt x="1483891" y="316037"/>
                  <a:pt x="1484635" y="319608"/>
                </a:cubicBezTo>
                <a:cubicBezTo>
                  <a:pt x="1484685" y="319757"/>
                  <a:pt x="1484710" y="319956"/>
                  <a:pt x="1484710" y="320204"/>
                </a:cubicBezTo>
                <a:cubicBezTo>
                  <a:pt x="1484710" y="321394"/>
                  <a:pt x="1484288" y="322945"/>
                  <a:pt x="1483444" y="324855"/>
                </a:cubicBezTo>
                <a:cubicBezTo>
                  <a:pt x="1482601" y="326765"/>
                  <a:pt x="1481659" y="328464"/>
                  <a:pt x="1480617" y="329952"/>
                </a:cubicBezTo>
                <a:cubicBezTo>
                  <a:pt x="1479575" y="331440"/>
                  <a:pt x="1478806" y="332184"/>
                  <a:pt x="1478310" y="332184"/>
                </a:cubicBezTo>
                <a:cubicBezTo>
                  <a:pt x="1477814" y="332184"/>
                  <a:pt x="1476995" y="331378"/>
                  <a:pt x="1475854" y="329766"/>
                </a:cubicBezTo>
                <a:cubicBezTo>
                  <a:pt x="1474713" y="328154"/>
                  <a:pt x="1473659" y="326368"/>
                  <a:pt x="1472692" y="324408"/>
                </a:cubicBezTo>
                <a:cubicBezTo>
                  <a:pt x="1471724" y="322449"/>
                  <a:pt x="1471216" y="321047"/>
                  <a:pt x="1471166" y="320204"/>
                </a:cubicBezTo>
                <a:cubicBezTo>
                  <a:pt x="1471117" y="319559"/>
                  <a:pt x="1471340" y="317773"/>
                  <a:pt x="1471836" y="314846"/>
                </a:cubicBezTo>
                <a:cubicBezTo>
                  <a:pt x="1472382" y="311473"/>
                  <a:pt x="1472828" y="308322"/>
                  <a:pt x="1473175" y="305395"/>
                </a:cubicBezTo>
                <a:cubicBezTo>
                  <a:pt x="1473523" y="302468"/>
                  <a:pt x="1473771" y="299145"/>
                  <a:pt x="1473920" y="295424"/>
                </a:cubicBezTo>
                <a:lnTo>
                  <a:pt x="1474143" y="286569"/>
                </a:lnTo>
                <a:cubicBezTo>
                  <a:pt x="1466354" y="287660"/>
                  <a:pt x="1460351" y="288578"/>
                  <a:pt x="1456135" y="289322"/>
                </a:cubicBezTo>
                <a:cubicBezTo>
                  <a:pt x="1455738" y="291009"/>
                  <a:pt x="1455118" y="292757"/>
                  <a:pt x="1454274" y="294568"/>
                </a:cubicBezTo>
                <a:cubicBezTo>
                  <a:pt x="1453431" y="296379"/>
                  <a:pt x="1452786" y="297309"/>
                  <a:pt x="1452340" y="297359"/>
                </a:cubicBezTo>
                <a:cubicBezTo>
                  <a:pt x="1451744" y="297359"/>
                  <a:pt x="1450963" y="296664"/>
                  <a:pt x="1449995" y="295275"/>
                </a:cubicBezTo>
                <a:cubicBezTo>
                  <a:pt x="1449028" y="293886"/>
                  <a:pt x="1448147" y="292435"/>
                  <a:pt x="1447354" y="290922"/>
                </a:cubicBezTo>
                <a:cubicBezTo>
                  <a:pt x="1446560" y="289409"/>
                  <a:pt x="1446039" y="288429"/>
                  <a:pt x="1445791" y="287983"/>
                </a:cubicBezTo>
                <a:cubicBezTo>
                  <a:pt x="1445841" y="287288"/>
                  <a:pt x="1445977" y="285651"/>
                  <a:pt x="1446200" y="283071"/>
                </a:cubicBezTo>
                <a:cubicBezTo>
                  <a:pt x="1446424" y="280492"/>
                  <a:pt x="1446634" y="277192"/>
                  <a:pt x="1446833" y="273174"/>
                </a:cubicBezTo>
                <a:cubicBezTo>
                  <a:pt x="1447031" y="269156"/>
                  <a:pt x="1447130" y="265013"/>
                  <a:pt x="1447130" y="260747"/>
                </a:cubicBezTo>
                <a:cubicBezTo>
                  <a:pt x="1447130" y="255290"/>
                  <a:pt x="1446907" y="250031"/>
                  <a:pt x="1446461" y="244971"/>
                </a:cubicBezTo>
                <a:cubicBezTo>
                  <a:pt x="1446262" y="242937"/>
                  <a:pt x="1445766" y="240469"/>
                  <a:pt x="1444972" y="237567"/>
                </a:cubicBezTo>
                <a:cubicBezTo>
                  <a:pt x="1444179" y="234665"/>
                  <a:pt x="1443360" y="232544"/>
                  <a:pt x="1442517" y="231205"/>
                </a:cubicBezTo>
                <a:lnTo>
                  <a:pt x="1444228" y="230088"/>
                </a:lnTo>
                <a:cubicBezTo>
                  <a:pt x="1444972" y="230833"/>
                  <a:pt x="1446473" y="232296"/>
                  <a:pt x="1448730" y="234479"/>
                </a:cubicBezTo>
                <a:cubicBezTo>
                  <a:pt x="1450988" y="236662"/>
                  <a:pt x="1452612" y="238200"/>
                  <a:pt x="1453604" y="239092"/>
                </a:cubicBezTo>
                <a:cubicBezTo>
                  <a:pt x="1461145" y="238249"/>
                  <a:pt x="1467991" y="237381"/>
                  <a:pt x="1474143" y="236488"/>
                </a:cubicBezTo>
                <a:cubicBezTo>
                  <a:pt x="1474093" y="235793"/>
                  <a:pt x="1474068" y="234801"/>
                  <a:pt x="1474068" y="233511"/>
                </a:cubicBezTo>
                <a:cubicBezTo>
                  <a:pt x="1474019" y="232420"/>
                  <a:pt x="1473969" y="231279"/>
                  <a:pt x="1473920" y="230088"/>
                </a:cubicBezTo>
                <a:cubicBezTo>
                  <a:pt x="1473870" y="228898"/>
                  <a:pt x="1473796" y="227682"/>
                  <a:pt x="1473696" y="226442"/>
                </a:cubicBezTo>
                <a:cubicBezTo>
                  <a:pt x="1473448" y="222374"/>
                  <a:pt x="1472927" y="218802"/>
                  <a:pt x="1472134" y="215726"/>
                </a:cubicBezTo>
                <a:cubicBezTo>
                  <a:pt x="1471340" y="212651"/>
                  <a:pt x="1470521" y="210145"/>
                  <a:pt x="1469678" y="208211"/>
                </a:cubicBezTo>
                <a:cubicBezTo>
                  <a:pt x="1468834" y="206276"/>
                  <a:pt x="1468413" y="205408"/>
                  <a:pt x="1468413" y="205606"/>
                </a:cubicBezTo>
                <a:close/>
                <a:moveTo>
                  <a:pt x="1854920" y="201067"/>
                </a:moveTo>
                <a:cubicBezTo>
                  <a:pt x="1855763" y="201513"/>
                  <a:pt x="1857549" y="202456"/>
                  <a:pt x="1860277" y="203895"/>
                </a:cubicBezTo>
                <a:cubicBezTo>
                  <a:pt x="1863006" y="205333"/>
                  <a:pt x="1865623" y="206871"/>
                  <a:pt x="1868128" y="208508"/>
                </a:cubicBezTo>
                <a:cubicBezTo>
                  <a:pt x="1870633" y="210145"/>
                  <a:pt x="1871861" y="211311"/>
                  <a:pt x="1871812" y="212006"/>
                </a:cubicBezTo>
                <a:cubicBezTo>
                  <a:pt x="1871812" y="212353"/>
                  <a:pt x="1871712" y="212663"/>
                  <a:pt x="1871514" y="212936"/>
                </a:cubicBezTo>
                <a:cubicBezTo>
                  <a:pt x="1871316" y="213209"/>
                  <a:pt x="1870993" y="213568"/>
                  <a:pt x="1870546" y="214015"/>
                </a:cubicBezTo>
                <a:cubicBezTo>
                  <a:pt x="1869951" y="214561"/>
                  <a:pt x="1869443" y="215131"/>
                  <a:pt x="1869021" y="215726"/>
                </a:cubicBezTo>
                <a:cubicBezTo>
                  <a:pt x="1868599" y="216322"/>
                  <a:pt x="1868240" y="217091"/>
                  <a:pt x="1867942" y="218033"/>
                </a:cubicBezTo>
                <a:cubicBezTo>
                  <a:pt x="1867644" y="219224"/>
                  <a:pt x="1867372" y="220911"/>
                  <a:pt x="1867124" y="223093"/>
                </a:cubicBezTo>
                <a:lnTo>
                  <a:pt x="1871812" y="221977"/>
                </a:lnTo>
                <a:cubicBezTo>
                  <a:pt x="1876028" y="220935"/>
                  <a:pt x="1879067" y="219869"/>
                  <a:pt x="1880927" y="218777"/>
                </a:cubicBezTo>
                <a:cubicBezTo>
                  <a:pt x="1882788" y="217686"/>
                  <a:pt x="1883767" y="217140"/>
                  <a:pt x="1883867" y="217140"/>
                </a:cubicBezTo>
                <a:cubicBezTo>
                  <a:pt x="1884115" y="217140"/>
                  <a:pt x="1885888" y="218232"/>
                  <a:pt x="1889187" y="220415"/>
                </a:cubicBezTo>
                <a:cubicBezTo>
                  <a:pt x="1892486" y="222597"/>
                  <a:pt x="1894731" y="224086"/>
                  <a:pt x="1895922" y="224879"/>
                </a:cubicBezTo>
                <a:lnTo>
                  <a:pt x="1894285" y="227484"/>
                </a:lnTo>
                <a:cubicBezTo>
                  <a:pt x="1893987" y="227434"/>
                  <a:pt x="1893206" y="227360"/>
                  <a:pt x="1891940" y="227261"/>
                </a:cubicBezTo>
                <a:cubicBezTo>
                  <a:pt x="1890676" y="227161"/>
                  <a:pt x="1889175" y="227112"/>
                  <a:pt x="1887438" y="227112"/>
                </a:cubicBezTo>
                <a:cubicBezTo>
                  <a:pt x="1884363" y="227112"/>
                  <a:pt x="1881237" y="227310"/>
                  <a:pt x="1878062" y="227707"/>
                </a:cubicBezTo>
                <a:cubicBezTo>
                  <a:pt x="1875036" y="228104"/>
                  <a:pt x="1871216" y="228724"/>
                  <a:pt x="1866602" y="229567"/>
                </a:cubicBezTo>
                <a:cubicBezTo>
                  <a:pt x="1866305" y="234380"/>
                  <a:pt x="1866082" y="239266"/>
                  <a:pt x="1865933" y="244227"/>
                </a:cubicBezTo>
                <a:lnTo>
                  <a:pt x="1883792" y="241623"/>
                </a:lnTo>
                <a:cubicBezTo>
                  <a:pt x="1886273" y="241275"/>
                  <a:pt x="1888518" y="240692"/>
                  <a:pt x="1890527" y="239874"/>
                </a:cubicBezTo>
                <a:cubicBezTo>
                  <a:pt x="1892536" y="239055"/>
                  <a:pt x="1894557" y="238100"/>
                  <a:pt x="1896591" y="237009"/>
                </a:cubicBezTo>
                <a:cubicBezTo>
                  <a:pt x="1897782" y="236364"/>
                  <a:pt x="1898526" y="236042"/>
                  <a:pt x="1898824" y="236042"/>
                </a:cubicBezTo>
                <a:cubicBezTo>
                  <a:pt x="1899270" y="236042"/>
                  <a:pt x="1900300" y="236761"/>
                  <a:pt x="1901912" y="238200"/>
                </a:cubicBezTo>
                <a:cubicBezTo>
                  <a:pt x="1903524" y="239638"/>
                  <a:pt x="1905062" y="241151"/>
                  <a:pt x="1906526" y="242739"/>
                </a:cubicBezTo>
                <a:cubicBezTo>
                  <a:pt x="1907989" y="244326"/>
                  <a:pt x="1908721" y="245343"/>
                  <a:pt x="1908721" y="245790"/>
                </a:cubicBezTo>
                <a:cubicBezTo>
                  <a:pt x="1908721" y="246385"/>
                  <a:pt x="1908535" y="246832"/>
                  <a:pt x="1908163" y="247129"/>
                </a:cubicBezTo>
                <a:cubicBezTo>
                  <a:pt x="1907791" y="247427"/>
                  <a:pt x="1907059" y="247799"/>
                  <a:pt x="1905968" y="248245"/>
                </a:cubicBezTo>
                <a:cubicBezTo>
                  <a:pt x="1903636" y="249188"/>
                  <a:pt x="1901180" y="250478"/>
                  <a:pt x="1898601" y="252115"/>
                </a:cubicBezTo>
                <a:cubicBezTo>
                  <a:pt x="1896021" y="253752"/>
                  <a:pt x="1892896" y="256431"/>
                  <a:pt x="1889224" y="260152"/>
                </a:cubicBezTo>
                <a:lnTo>
                  <a:pt x="1886099" y="258663"/>
                </a:lnTo>
                <a:cubicBezTo>
                  <a:pt x="1886347" y="258316"/>
                  <a:pt x="1886893" y="257560"/>
                  <a:pt x="1887736" y="256394"/>
                </a:cubicBezTo>
                <a:cubicBezTo>
                  <a:pt x="1888580" y="255228"/>
                  <a:pt x="1889386" y="253913"/>
                  <a:pt x="1890155" y="252450"/>
                </a:cubicBezTo>
                <a:cubicBezTo>
                  <a:pt x="1890924" y="250986"/>
                  <a:pt x="1891308" y="249759"/>
                  <a:pt x="1891308" y="248766"/>
                </a:cubicBezTo>
                <a:cubicBezTo>
                  <a:pt x="1891308" y="248221"/>
                  <a:pt x="1891072" y="247836"/>
                  <a:pt x="1890601" y="247613"/>
                </a:cubicBezTo>
                <a:cubicBezTo>
                  <a:pt x="1890130" y="247390"/>
                  <a:pt x="1889348" y="247278"/>
                  <a:pt x="1888257" y="247278"/>
                </a:cubicBezTo>
                <a:cubicBezTo>
                  <a:pt x="1886769" y="247278"/>
                  <a:pt x="1882750" y="247700"/>
                  <a:pt x="1876202" y="248543"/>
                </a:cubicBezTo>
                <a:cubicBezTo>
                  <a:pt x="1869654" y="249386"/>
                  <a:pt x="1862423" y="250441"/>
                  <a:pt x="1854510" y="251706"/>
                </a:cubicBezTo>
                <a:cubicBezTo>
                  <a:pt x="1846598" y="252971"/>
                  <a:pt x="1839739" y="254199"/>
                  <a:pt x="1833935" y="255389"/>
                </a:cubicBezTo>
                <a:lnTo>
                  <a:pt x="1824856" y="248915"/>
                </a:lnTo>
                <a:lnTo>
                  <a:pt x="1825972" y="247055"/>
                </a:lnTo>
                <a:cubicBezTo>
                  <a:pt x="1825972" y="247104"/>
                  <a:pt x="1826853" y="247241"/>
                  <a:pt x="1828614" y="247464"/>
                </a:cubicBezTo>
                <a:cubicBezTo>
                  <a:pt x="1830375" y="247687"/>
                  <a:pt x="1832322" y="247799"/>
                  <a:pt x="1834456" y="247799"/>
                </a:cubicBezTo>
                <a:cubicBezTo>
                  <a:pt x="1836341" y="247799"/>
                  <a:pt x="1838176" y="247700"/>
                  <a:pt x="1839962" y="247501"/>
                </a:cubicBezTo>
                <a:cubicBezTo>
                  <a:pt x="1845866" y="246906"/>
                  <a:pt x="1851745" y="246187"/>
                  <a:pt x="1857598" y="245343"/>
                </a:cubicBezTo>
                <a:cubicBezTo>
                  <a:pt x="1857598" y="244698"/>
                  <a:pt x="1857673" y="243632"/>
                  <a:pt x="1857822" y="242143"/>
                </a:cubicBezTo>
                <a:lnTo>
                  <a:pt x="1858417" y="231279"/>
                </a:lnTo>
                <a:cubicBezTo>
                  <a:pt x="1853605" y="232321"/>
                  <a:pt x="1849983" y="233164"/>
                  <a:pt x="1847552" y="233809"/>
                </a:cubicBezTo>
                <a:cubicBezTo>
                  <a:pt x="1845370" y="234355"/>
                  <a:pt x="1843460" y="234925"/>
                  <a:pt x="1841823" y="235521"/>
                </a:cubicBezTo>
                <a:cubicBezTo>
                  <a:pt x="1840186" y="236116"/>
                  <a:pt x="1839367" y="236438"/>
                  <a:pt x="1839367" y="236488"/>
                </a:cubicBezTo>
                <a:cubicBezTo>
                  <a:pt x="1837035" y="235446"/>
                  <a:pt x="1834952" y="234392"/>
                  <a:pt x="1833116" y="233325"/>
                </a:cubicBezTo>
                <a:cubicBezTo>
                  <a:pt x="1831281" y="232259"/>
                  <a:pt x="1829842" y="231391"/>
                  <a:pt x="1828800" y="230721"/>
                </a:cubicBezTo>
                <a:cubicBezTo>
                  <a:pt x="1827758" y="230051"/>
                  <a:pt x="1827114" y="229617"/>
                  <a:pt x="1826866" y="229419"/>
                </a:cubicBezTo>
                <a:lnTo>
                  <a:pt x="1827982" y="226889"/>
                </a:lnTo>
                <a:cubicBezTo>
                  <a:pt x="1828279" y="226938"/>
                  <a:pt x="1829024" y="227025"/>
                  <a:pt x="1830214" y="227149"/>
                </a:cubicBezTo>
                <a:cubicBezTo>
                  <a:pt x="1831405" y="227273"/>
                  <a:pt x="1832918" y="227335"/>
                  <a:pt x="1834753" y="227335"/>
                </a:cubicBezTo>
                <a:cubicBezTo>
                  <a:pt x="1835448" y="227335"/>
                  <a:pt x="1836787" y="227285"/>
                  <a:pt x="1838772" y="227186"/>
                </a:cubicBezTo>
                <a:cubicBezTo>
                  <a:pt x="1844278" y="226938"/>
                  <a:pt x="1850901" y="226144"/>
                  <a:pt x="1858640" y="224805"/>
                </a:cubicBezTo>
                <a:lnTo>
                  <a:pt x="1858640" y="221754"/>
                </a:lnTo>
                <a:cubicBezTo>
                  <a:pt x="1858640" y="217289"/>
                  <a:pt x="1858442" y="214164"/>
                  <a:pt x="1858045" y="212378"/>
                </a:cubicBezTo>
                <a:cubicBezTo>
                  <a:pt x="1857747" y="210989"/>
                  <a:pt x="1857202" y="209612"/>
                  <a:pt x="1856408" y="208248"/>
                </a:cubicBezTo>
                <a:cubicBezTo>
                  <a:pt x="1855614" y="206884"/>
                  <a:pt x="1854858" y="205767"/>
                  <a:pt x="1854138" y="204899"/>
                </a:cubicBezTo>
                <a:cubicBezTo>
                  <a:pt x="1853419" y="204031"/>
                  <a:pt x="1852935" y="203473"/>
                  <a:pt x="1852687" y="203225"/>
                </a:cubicBezTo>
                <a:close/>
                <a:moveTo>
                  <a:pt x="715491" y="100608"/>
                </a:moveTo>
                <a:lnTo>
                  <a:pt x="718170" y="101054"/>
                </a:lnTo>
                <a:cubicBezTo>
                  <a:pt x="718071" y="101699"/>
                  <a:pt x="717823" y="103163"/>
                  <a:pt x="717426" y="105445"/>
                </a:cubicBezTo>
                <a:cubicBezTo>
                  <a:pt x="717029" y="107727"/>
                  <a:pt x="716533" y="110158"/>
                  <a:pt x="715938" y="112737"/>
                </a:cubicBezTo>
                <a:cubicBezTo>
                  <a:pt x="715343" y="115317"/>
                  <a:pt x="714772" y="117227"/>
                  <a:pt x="714226" y="118467"/>
                </a:cubicBezTo>
                <a:cubicBezTo>
                  <a:pt x="713631" y="119807"/>
                  <a:pt x="712044" y="121531"/>
                  <a:pt x="709464" y="123639"/>
                </a:cubicBezTo>
                <a:cubicBezTo>
                  <a:pt x="706884" y="125747"/>
                  <a:pt x="704267" y="127558"/>
                  <a:pt x="701613" y="129071"/>
                </a:cubicBezTo>
                <a:cubicBezTo>
                  <a:pt x="698959" y="130584"/>
                  <a:pt x="697310" y="131192"/>
                  <a:pt x="696665" y="130894"/>
                </a:cubicBezTo>
                <a:cubicBezTo>
                  <a:pt x="696169" y="130597"/>
                  <a:pt x="695747" y="129716"/>
                  <a:pt x="695400" y="128253"/>
                </a:cubicBezTo>
                <a:cubicBezTo>
                  <a:pt x="695052" y="126789"/>
                  <a:pt x="694879" y="125189"/>
                  <a:pt x="694879" y="123453"/>
                </a:cubicBezTo>
                <a:cubicBezTo>
                  <a:pt x="694879" y="121121"/>
                  <a:pt x="695152" y="119385"/>
                  <a:pt x="695697" y="118244"/>
                </a:cubicBezTo>
                <a:cubicBezTo>
                  <a:pt x="695797" y="117996"/>
                  <a:pt x="696045" y="117798"/>
                  <a:pt x="696441" y="117649"/>
                </a:cubicBezTo>
                <a:cubicBezTo>
                  <a:pt x="696838" y="117500"/>
                  <a:pt x="697310" y="117376"/>
                  <a:pt x="697855" y="117277"/>
                </a:cubicBezTo>
                <a:cubicBezTo>
                  <a:pt x="699691" y="116830"/>
                  <a:pt x="701464" y="116198"/>
                  <a:pt x="703176" y="115379"/>
                </a:cubicBezTo>
                <a:cubicBezTo>
                  <a:pt x="704887" y="114561"/>
                  <a:pt x="706847" y="112973"/>
                  <a:pt x="709055" y="110617"/>
                </a:cubicBezTo>
                <a:cubicBezTo>
                  <a:pt x="711262" y="108260"/>
                  <a:pt x="713408" y="104924"/>
                  <a:pt x="715491" y="100608"/>
                </a:cubicBezTo>
                <a:close/>
                <a:moveTo>
                  <a:pt x="739230" y="99492"/>
                </a:moveTo>
                <a:cubicBezTo>
                  <a:pt x="740321" y="102518"/>
                  <a:pt x="741239" y="105494"/>
                  <a:pt x="741983" y="108421"/>
                </a:cubicBezTo>
                <a:cubicBezTo>
                  <a:pt x="742727" y="111348"/>
                  <a:pt x="743099" y="113556"/>
                  <a:pt x="743099" y="115044"/>
                </a:cubicBezTo>
                <a:cubicBezTo>
                  <a:pt x="743099" y="115441"/>
                  <a:pt x="743074" y="115714"/>
                  <a:pt x="743025" y="115863"/>
                </a:cubicBezTo>
                <a:cubicBezTo>
                  <a:pt x="742727" y="117202"/>
                  <a:pt x="742169" y="118889"/>
                  <a:pt x="741350" y="120923"/>
                </a:cubicBezTo>
                <a:cubicBezTo>
                  <a:pt x="740532" y="122957"/>
                  <a:pt x="739639" y="124730"/>
                  <a:pt x="738671" y="126244"/>
                </a:cubicBezTo>
                <a:cubicBezTo>
                  <a:pt x="737704" y="127757"/>
                  <a:pt x="736824" y="128513"/>
                  <a:pt x="736030" y="128513"/>
                </a:cubicBezTo>
                <a:cubicBezTo>
                  <a:pt x="735434" y="128513"/>
                  <a:pt x="734604" y="128054"/>
                  <a:pt x="733537" y="127137"/>
                </a:cubicBezTo>
                <a:cubicBezTo>
                  <a:pt x="732470" y="126219"/>
                  <a:pt x="731540" y="125078"/>
                  <a:pt x="730746" y="123713"/>
                </a:cubicBezTo>
                <a:cubicBezTo>
                  <a:pt x="729952" y="122349"/>
                  <a:pt x="729556" y="121022"/>
                  <a:pt x="729556" y="119732"/>
                </a:cubicBezTo>
                <a:cubicBezTo>
                  <a:pt x="729556" y="119087"/>
                  <a:pt x="729704" y="118418"/>
                  <a:pt x="730002" y="117723"/>
                </a:cubicBezTo>
                <a:cubicBezTo>
                  <a:pt x="730151" y="117525"/>
                  <a:pt x="730920" y="116805"/>
                  <a:pt x="732309" y="115565"/>
                </a:cubicBezTo>
                <a:cubicBezTo>
                  <a:pt x="733698" y="114325"/>
                  <a:pt x="734839" y="112663"/>
                  <a:pt x="735732" y="110579"/>
                </a:cubicBezTo>
                <a:cubicBezTo>
                  <a:pt x="736575" y="108645"/>
                  <a:pt x="736997" y="106412"/>
                  <a:pt x="736997" y="103882"/>
                </a:cubicBezTo>
                <a:cubicBezTo>
                  <a:pt x="736997" y="102940"/>
                  <a:pt x="736948" y="102096"/>
                  <a:pt x="736848" y="101352"/>
                </a:cubicBezTo>
                <a:cubicBezTo>
                  <a:pt x="736749" y="100608"/>
                  <a:pt x="736675" y="100137"/>
                  <a:pt x="736625" y="99938"/>
                </a:cubicBezTo>
                <a:close/>
                <a:moveTo>
                  <a:pt x="754336" y="97185"/>
                </a:moveTo>
                <a:lnTo>
                  <a:pt x="755973" y="98301"/>
                </a:lnTo>
                <a:cubicBezTo>
                  <a:pt x="760686" y="101625"/>
                  <a:pt x="764419" y="104366"/>
                  <a:pt x="767172" y="106524"/>
                </a:cubicBezTo>
                <a:cubicBezTo>
                  <a:pt x="769925" y="108682"/>
                  <a:pt x="771525" y="110356"/>
                  <a:pt x="771972" y="111547"/>
                </a:cubicBezTo>
                <a:cubicBezTo>
                  <a:pt x="772071" y="111745"/>
                  <a:pt x="772120" y="112167"/>
                  <a:pt x="772120" y="112812"/>
                </a:cubicBezTo>
                <a:cubicBezTo>
                  <a:pt x="772120" y="114250"/>
                  <a:pt x="771761" y="116123"/>
                  <a:pt x="771042" y="118430"/>
                </a:cubicBezTo>
                <a:cubicBezTo>
                  <a:pt x="770322" y="120737"/>
                  <a:pt x="769442" y="122759"/>
                  <a:pt x="768400" y="124495"/>
                </a:cubicBezTo>
                <a:cubicBezTo>
                  <a:pt x="767358" y="126231"/>
                  <a:pt x="766366" y="127099"/>
                  <a:pt x="765423" y="127099"/>
                </a:cubicBezTo>
                <a:cubicBezTo>
                  <a:pt x="765076" y="127099"/>
                  <a:pt x="764716" y="126653"/>
                  <a:pt x="764344" y="125760"/>
                </a:cubicBezTo>
                <a:cubicBezTo>
                  <a:pt x="763972" y="124867"/>
                  <a:pt x="763439" y="123329"/>
                  <a:pt x="762744" y="121146"/>
                </a:cubicBezTo>
                <a:cubicBezTo>
                  <a:pt x="761405" y="116731"/>
                  <a:pt x="759966" y="112688"/>
                  <a:pt x="758428" y="109017"/>
                </a:cubicBezTo>
                <a:cubicBezTo>
                  <a:pt x="756890" y="105346"/>
                  <a:pt x="754832" y="101873"/>
                  <a:pt x="752252" y="98599"/>
                </a:cubicBezTo>
                <a:close/>
                <a:moveTo>
                  <a:pt x="777330" y="97036"/>
                </a:moveTo>
                <a:cubicBezTo>
                  <a:pt x="785168" y="99765"/>
                  <a:pt x="791716" y="102344"/>
                  <a:pt x="796975" y="104775"/>
                </a:cubicBezTo>
                <a:cubicBezTo>
                  <a:pt x="802233" y="107206"/>
                  <a:pt x="805458" y="109215"/>
                  <a:pt x="806649" y="110803"/>
                </a:cubicBezTo>
                <a:cubicBezTo>
                  <a:pt x="807194" y="111547"/>
                  <a:pt x="807604" y="112799"/>
                  <a:pt x="807876" y="114561"/>
                </a:cubicBezTo>
                <a:cubicBezTo>
                  <a:pt x="808149" y="116322"/>
                  <a:pt x="808286" y="118244"/>
                  <a:pt x="808286" y="120328"/>
                </a:cubicBezTo>
                <a:cubicBezTo>
                  <a:pt x="808286" y="122808"/>
                  <a:pt x="808112" y="125041"/>
                  <a:pt x="807765" y="127025"/>
                </a:cubicBezTo>
                <a:cubicBezTo>
                  <a:pt x="807418" y="129009"/>
                  <a:pt x="806996" y="130026"/>
                  <a:pt x="806500" y="130076"/>
                </a:cubicBezTo>
                <a:cubicBezTo>
                  <a:pt x="806301" y="130126"/>
                  <a:pt x="805768" y="129642"/>
                  <a:pt x="804900" y="128625"/>
                </a:cubicBezTo>
                <a:cubicBezTo>
                  <a:pt x="804032" y="127608"/>
                  <a:pt x="803027" y="126380"/>
                  <a:pt x="801886" y="124941"/>
                </a:cubicBezTo>
                <a:cubicBezTo>
                  <a:pt x="797322" y="119286"/>
                  <a:pt x="792956" y="114263"/>
                  <a:pt x="788789" y="109872"/>
                </a:cubicBezTo>
                <a:cubicBezTo>
                  <a:pt x="784622" y="105482"/>
                  <a:pt x="780232" y="101972"/>
                  <a:pt x="775618" y="99343"/>
                </a:cubicBezTo>
                <a:close/>
                <a:moveTo>
                  <a:pt x="1438350" y="94357"/>
                </a:moveTo>
                <a:lnTo>
                  <a:pt x="1439689" y="96664"/>
                </a:lnTo>
                <a:cubicBezTo>
                  <a:pt x="1432645" y="101327"/>
                  <a:pt x="1426518" y="105656"/>
                  <a:pt x="1421309" y="109649"/>
                </a:cubicBezTo>
                <a:cubicBezTo>
                  <a:pt x="1416100" y="113643"/>
                  <a:pt x="1412379" y="116706"/>
                  <a:pt x="1410147" y="118839"/>
                </a:cubicBezTo>
                <a:cubicBezTo>
                  <a:pt x="1408609" y="120278"/>
                  <a:pt x="1406984" y="122027"/>
                  <a:pt x="1405273" y="124086"/>
                </a:cubicBezTo>
                <a:cubicBezTo>
                  <a:pt x="1403561" y="126144"/>
                  <a:pt x="1402457" y="127496"/>
                  <a:pt x="1401961" y="128141"/>
                </a:cubicBezTo>
                <a:lnTo>
                  <a:pt x="1384176" y="116086"/>
                </a:lnTo>
                <a:lnTo>
                  <a:pt x="1385888" y="113333"/>
                </a:lnTo>
                <a:cubicBezTo>
                  <a:pt x="1386086" y="113382"/>
                  <a:pt x="1386545" y="113469"/>
                  <a:pt x="1387264" y="113593"/>
                </a:cubicBezTo>
                <a:cubicBezTo>
                  <a:pt x="1387984" y="113717"/>
                  <a:pt x="1388889" y="113779"/>
                  <a:pt x="1389980" y="113779"/>
                </a:cubicBezTo>
                <a:cubicBezTo>
                  <a:pt x="1392114" y="113779"/>
                  <a:pt x="1394396" y="113482"/>
                  <a:pt x="1396827" y="112886"/>
                </a:cubicBezTo>
                <a:cubicBezTo>
                  <a:pt x="1400795" y="111894"/>
                  <a:pt x="1405856" y="110021"/>
                  <a:pt x="1412007" y="107268"/>
                </a:cubicBezTo>
                <a:cubicBezTo>
                  <a:pt x="1418159" y="104515"/>
                  <a:pt x="1424087" y="101687"/>
                  <a:pt x="1429792" y="98785"/>
                </a:cubicBezTo>
                <a:cubicBezTo>
                  <a:pt x="1435497" y="95883"/>
                  <a:pt x="1438350" y="94407"/>
                  <a:pt x="1438350" y="94357"/>
                </a:cubicBezTo>
                <a:close/>
                <a:moveTo>
                  <a:pt x="1824931" y="88404"/>
                </a:moveTo>
                <a:lnTo>
                  <a:pt x="1826493" y="90041"/>
                </a:lnTo>
                <a:cubicBezTo>
                  <a:pt x="1820292" y="93911"/>
                  <a:pt x="1814922" y="97619"/>
                  <a:pt x="1810383" y="101166"/>
                </a:cubicBezTo>
                <a:cubicBezTo>
                  <a:pt x="1805844" y="104713"/>
                  <a:pt x="1801490" y="108322"/>
                  <a:pt x="1797323" y="111993"/>
                </a:cubicBezTo>
                <a:lnTo>
                  <a:pt x="1794421" y="114449"/>
                </a:lnTo>
                <a:cubicBezTo>
                  <a:pt x="1792635" y="115888"/>
                  <a:pt x="1790713" y="117649"/>
                  <a:pt x="1788654" y="119732"/>
                </a:cubicBezTo>
                <a:cubicBezTo>
                  <a:pt x="1786595" y="121816"/>
                  <a:pt x="1785268" y="123180"/>
                  <a:pt x="1784673" y="123825"/>
                </a:cubicBezTo>
                <a:lnTo>
                  <a:pt x="1764506" y="111472"/>
                </a:lnTo>
                <a:lnTo>
                  <a:pt x="1766367" y="108570"/>
                </a:lnTo>
                <a:cubicBezTo>
                  <a:pt x="1766367" y="108620"/>
                  <a:pt x="1766875" y="108756"/>
                  <a:pt x="1767892" y="108980"/>
                </a:cubicBezTo>
                <a:cubicBezTo>
                  <a:pt x="1768909" y="109203"/>
                  <a:pt x="1770137" y="109314"/>
                  <a:pt x="1771576" y="109314"/>
                </a:cubicBezTo>
                <a:cubicBezTo>
                  <a:pt x="1773560" y="109314"/>
                  <a:pt x="1775743" y="109042"/>
                  <a:pt x="1778124" y="108496"/>
                </a:cubicBezTo>
                <a:cubicBezTo>
                  <a:pt x="1782589" y="107404"/>
                  <a:pt x="1788294" y="105370"/>
                  <a:pt x="1795240" y="102394"/>
                </a:cubicBezTo>
                <a:cubicBezTo>
                  <a:pt x="1802185" y="99417"/>
                  <a:pt x="1808870" y="96354"/>
                  <a:pt x="1815294" y="93204"/>
                </a:cubicBezTo>
                <a:cubicBezTo>
                  <a:pt x="1821718" y="90054"/>
                  <a:pt x="1824931" y="88454"/>
                  <a:pt x="1824931" y="88404"/>
                </a:cubicBezTo>
                <a:close/>
                <a:moveTo>
                  <a:pt x="1868016" y="87958"/>
                </a:moveTo>
                <a:cubicBezTo>
                  <a:pt x="1866181" y="87958"/>
                  <a:pt x="1862560" y="88330"/>
                  <a:pt x="1857152" y="89074"/>
                </a:cubicBezTo>
                <a:cubicBezTo>
                  <a:pt x="1851744" y="89818"/>
                  <a:pt x="1845791" y="90884"/>
                  <a:pt x="1839293" y="92274"/>
                </a:cubicBezTo>
                <a:cubicBezTo>
                  <a:pt x="1839590" y="101600"/>
                  <a:pt x="1840037" y="108421"/>
                  <a:pt x="1840632" y="112737"/>
                </a:cubicBezTo>
                <a:cubicBezTo>
                  <a:pt x="1848669" y="112489"/>
                  <a:pt x="1856185" y="111894"/>
                  <a:pt x="1863180" y="110951"/>
                </a:cubicBezTo>
                <a:lnTo>
                  <a:pt x="1865189" y="110654"/>
                </a:lnTo>
                <a:cubicBezTo>
                  <a:pt x="1867223" y="102766"/>
                  <a:pt x="1868711" y="96366"/>
                  <a:pt x="1869654" y="91455"/>
                </a:cubicBezTo>
                <a:cubicBezTo>
                  <a:pt x="1869802" y="90760"/>
                  <a:pt x="1869877" y="90190"/>
                  <a:pt x="1869877" y="89743"/>
                </a:cubicBezTo>
                <a:cubicBezTo>
                  <a:pt x="1869877" y="89099"/>
                  <a:pt x="1869728" y="88640"/>
                  <a:pt x="1869430" y="88367"/>
                </a:cubicBezTo>
                <a:cubicBezTo>
                  <a:pt x="1869133" y="88094"/>
                  <a:pt x="1868662" y="87958"/>
                  <a:pt x="1868016" y="87958"/>
                </a:cubicBezTo>
                <a:close/>
                <a:moveTo>
                  <a:pt x="1450182" y="74935"/>
                </a:moveTo>
                <a:cubicBezTo>
                  <a:pt x="1450578" y="88280"/>
                  <a:pt x="1451050" y="97954"/>
                  <a:pt x="1451595" y="103957"/>
                </a:cubicBezTo>
                <a:lnTo>
                  <a:pt x="1466552" y="101724"/>
                </a:lnTo>
                <a:cubicBezTo>
                  <a:pt x="1467148" y="92050"/>
                  <a:pt x="1467446" y="83269"/>
                  <a:pt x="1467446" y="75382"/>
                </a:cubicBezTo>
                <a:lnTo>
                  <a:pt x="1463427" y="76498"/>
                </a:lnTo>
                <a:cubicBezTo>
                  <a:pt x="1461145" y="77143"/>
                  <a:pt x="1459421" y="77763"/>
                  <a:pt x="1458255" y="78358"/>
                </a:cubicBezTo>
                <a:cubicBezTo>
                  <a:pt x="1457090" y="78953"/>
                  <a:pt x="1456383" y="79276"/>
                  <a:pt x="1456135" y="79326"/>
                </a:cubicBezTo>
                <a:cubicBezTo>
                  <a:pt x="1455936" y="79326"/>
                  <a:pt x="1455192" y="78854"/>
                  <a:pt x="1453902" y="77912"/>
                </a:cubicBezTo>
                <a:cubicBezTo>
                  <a:pt x="1452612" y="76969"/>
                  <a:pt x="1451372" y="75977"/>
                  <a:pt x="1450182" y="74935"/>
                </a:cubicBezTo>
                <a:close/>
                <a:moveTo>
                  <a:pt x="1876053" y="73372"/>
                </a:moveTo>
                <a:cubicBezTo>
                  <a:pt x="1876896" y="73472"/>
                  <a:pt x="1878199" y="74191"/>
                  <a:pt x="1879960" y="75530"/>
                </a:cubicBezTo>
                <a:cubicBezTo>
                  <a:pt x="1881721" y="76870"/>
                  <a:pt x="1883321" y="78333"/>
                  <a:pt x="1884760" y="79921"/>
                </a:cubicBezTo>
                <a:cubicBezTo>
                  <a:pt x="1886198" y="81508"/>
                  <a:pt x="1886918" y="82699"/>
                  <a:pt x="1886918" y="83493"/>
                </a:cubicBezTo>
                <a:cubicBezTo>
                  <a:pt x="1886918" y="83691"/>
                  <a:pt x="1886732" y="84001"/>
                  <a:pt x="1886360" y="84423"/>
                </a:cubicBezTo>
                <a:cubicBezTo>
                  <a:pt x="1885987" y="84845"/>
                  <a:pt x="1885640" y="85192"/>
                  <a:pt x="1885318" y="85465"/>
                </a:cubicBezTo>
                <a:cubicBezTo>
                  <a:pt x="1884995" y="85738"/>
                  <a:pt x="1884760" y="85948"/>
                  <a:pt x="1884611" y="86097"/>
                </a:cubicBezTo>
                <a:cubicBezTo>
                  <a:pt x="1883867" y="86742"/>
                  <a:pt x="1883135" y="87424"/>
                  <a:pt x="1882416" y="88144"/>
                </a:cubicBezTo>
                <a:cubicBezTo>
                  <a:pt x="1881696" y="88863"/>
                  <a:pt x="1881212" y="89495"/>
                  <a:pt x="1880964" y="90041"/>
                </a:cubicBezTo>
                <a:cubicBezTo>
                  <a:pt x="1880419" y="91331"/>
                  <a:pt x="1879501" y="93997"/>
                  <a:pt x="1878211" y="98041"/>
                </a:cubicBezTo>
                <a:cubicBezTo>
                  <a:pt x="1876921" y="102084"/>
                  <a:pt x="1875731" y="105991"/>
                  <a:pt x="1874639" y="109761"/>
                </a:cubicBezTo>
                <a:lnTo>
                  <a:pt x="1876276" y="111100"/>
                </a:lnTo>
                <a:cubicBezTo>
                  <a:pt x="1879798" y="114077"/>
                  <a:pt x="1882279" y="116185"/>
                  <a:pt x="1883718" y="117425"/>
                </a:cubicBezTo>
                <a:lnTo>
                  <a:pt x="1882155" y="120253"/>
                </a:lnTo>
                <a:cubicBezTo>
                  <a:pt x="1882155" y="120204"/>
                  <a:pt x="1881547" y="120018"/>
                  <a:pt x="1880332" y="119695"/>
                </a:cubicBezTo>
                <a:cubicBezTo>
                  <a:pt x="1879117" y="119373"/>
                  <a:pt x="1877467" y="119063"/>
                  <a:pt x="1875383" y="118765"/>
                </a:cubicBezTo>
                <a:cubicBezTo>
                  <a:pt x="1873300" y="118467"/>
                  <a:pt x="1870869" y="118318"/>
                  <a:pt x="1868091" y="118318"/>
                </a:cubicBezTo>
                <a:cubicBezTo>
                  <a:pt x="1865313" y="118318"/>
                  <a:pt x="1861232" y="118505"/>
                  <a:pt x="1855850" y="118877"/>
                </a:cubicBezTo>
                <a:cubicBezTo>
                  <a:pt x="1850467" y="119249"/>
                  <a:pt x="1845618" y="119633"/>
                  <a:pt x="1841302" y="120030"/>
                </a:cubicBezTo>
                <a:cubicBezTo>
                  <a:pt x="1841004" y="122114"/>
                  <a:pt x="1840446" y="124396"/>
                  <a:pt x="1839628" y="126876"/>
                </a:cubicBezTo>
                <a:cubicBezTo>
                  <a:pt x="1838809" y="129357"/>
                  <a:pt x="1838201" y="130572"/>
                  <a:pt x="1837804" y="130522"/>
                </a:cubicBezTo>
                <a:cubicBezTo>
                  <a:pt x="1837408" y="130473"/>
                  <a:pt x="1836539" y="129505"/>
                  <a:pt x="1835200" y="127620"/>
                </a:cubicBezTo>
                <a:cubicBezTo>
                  <a:pt x="1833860" y="125735"/>
                  <a:pt x="1832608" y="123713"/>
                  <a:pt x="1831442" y="121555"/>
                </a:cubicBezTo>
                <a:cubicBezTo>
                  <a:pt x="1830276" y="119397"/>
                  <a:pt x="1829693" y="117822"/>
                  <a:pt x="1829693" y="116830"/>
                </a:cubicBezTo>
                <a:cubicBezTo>
                  <a:pt x="1829693" y="116681"/>
                  <a:pt x="1829904" y="115863"/>
                  <a:pt x="1830326" y="114375"/>
                </a:cubicBezTo>
                <a:cubicBezTo>
                  <a:pt x="1830748" y="112886"/>
                  <a:pt x="1831120" y="110976"/>
                  <a:pt x="1831442" y="108645"/>
                </a:cubicBezTo>
                <a:cubicBezTo>
                  <a:pt x="1831764" y="106313"/>
                  <a:pt x="1831926" y="103560"/>
                  <a:pt x="1831926" y="100385"/>
                </a:cubicBezTo>
                <a:cubicBezTo>
                  <a:pt x="1831926" y="98103"/>
                  <a:pt x="1831876" y="96342"/>
                  <a:pt x="1831777" y="95101"/>
                </a:cubicBezTo>
                <a:cubicBezTo>
                  <a:pt x="1831578" y="91926"/>
                  <a:pt x="1831144" y="89074"/>
                  <a:pt x="1830474" y="86544"/>
                </a:cubicBezTo>
                <a:cubicBezTo>
                  <a:pt x="1829805" y="84014"/>
                  <a:pt x="1829110" y="81942"/>
                  <a:pt x="1828391" y="80330"/>
                </a:cubicBezTo>
                <a:cubicBezTo>
                  <a:pt x="1827672" y="78718"/>
                  <a:pt x="1827312" y="77986"/>
                  <a:pt x="1827312" y="78135"/>
                </a:cubicBezTo>
                <a:lnTo>
                  <a:pt x="1829916" y="76200"/>
                </a:lnTo>
                <a:lnTo>
                  <a:pt x="1837879" y="84683"/>
                </a:lnTo>
                <a:cubicBezTo>
                  <a:pt x="1849388" y="83145"/>
                  <a:pt x="1859037" y="81434"/>
                  <a:pt x="1866826" y="79549"/>
                </a:cubicBezTo>
                <a:cubicBezTo>
                  <a:pt x="1868165" y="79201"/>
                  <a:pt x="1869381" y="78643"/>
                  <a:pt x="1870472" y="77874"/>
                </a:cubicBezTo>
                <a:cubicBezTo>
                  <a:pt x="1871564" y="77105"/>
                  <a:pt x="1872779" y="76101"/>
                  <a:pt x="1874118" y="74861"/>
                </a:cubicBezTo>
                <a:cubicBezTo>
                  <a:pt x="1875110" y="73868"/>
                  <a:pt x="1875756" y="73372"/>
                  <a:pt x="1876053" y="73372"/>
                </a:cubicBezTo>
                <a:close/>
                <a:moveTo>
                  <a:pt x="1489174" y="71512"/>
                </a:moveTo>
                <a:cubicBezTo>
                  <a:pt x="1487736" y="71512"/>
                  <a:pt x="1486644" y="71562"/>
                  <a:pt x="1485900" y="71661"/>
                </a:cubicBezTo>
                <a:cubicBezTo>
                  <a:pt x="1483122" y="71909"/>
                  <a:pt x="1479426" y="72554"/>
                  <a:pt x="1474812" y="73596"/>
                </a:cubicBezTo>
                <a:cubicBezTo>
                  <a:pt x="1475011" y="80839"/>
                  <a:pt x="1475358" y="89644"/>
                  <a:pt x="1475854" y="100013"/>
                </a:cubicBezTo>
                <a:lnTo>
                  <a:pt x="1478161" y="99492"/>
                </a:lnTo>
                <a:cubicBezTo>
                  <a:pt x="1481435" y="98648"/>
                  <a:pt x="1483568" y="97780"/>
                  <a:pt x="1484561" y="96887"/>
                </a:cubicBezTo>
                <a:cubicBezTo>
                  <a:pt x="1485553" y="95994"/>
                  <a:pt x="1486074" y="95548"/>
                  <a:pt x="1486124" y="95548"/>
                </a:cubicBezTo>
                <a:cubicBezTo>
                  <a:pt x="1486272" y="95548"/>
                  <a:pt x="1486855" y="95945"/>
                  <a:pt x="1487872" y="96738"/>
                </a:cubicBezTo>
                <a:cubicBezTo>
                  <a:pt x="1488889" y="97532"/>
                  <a:pt x="1490142" y="98549"/>
                  <a:pt x="1491630" y="99789"/>
                </a:cubicBezTo>
                <a:lnTo>
                  <a:pt x="1492077" y="97408"/>
                </a:lnTo>
                <a:cubicBezTo>
                  <a:pt x="1493218" y="91009"/>
                  <a:pt x="1494036" y="82501"/>
                  <a:pt x="1494532" y="71884"/>
                </a:cubicBezTo>
                <a:cubicBezTo>
                  <a:pt x="1492796" y="71636"/>
                  <a:pt x="1491010" y="71512"/>
                  <a:pt x="1489174" y="71512"/>
                </a:cubicBezTo>
                <a:close/>
                <a:moveTo>
                  <a:pt x="1097533" y="56852"/>
                </a:moveTo>
                <a:lnTo>
                  <a:pt x="1092027" y="81260"/>
                </a:lnTo>
                <a:lnTo>
                  <a:pt x="1108323" y="81260"/>
                </a:lnTo>
                <a:lnTo>
                  <a:pt x="1113756" y="56852"/>
                </a:lnTo>
                <a:close/>
                <a:moveTo>
                  <a:pt x="402208" y="56852"/>
                </a:moveTo>
                <a:lnTo>
                  <a:pt x="396702" y="81260"/>
                </a:lnTo>
                <a:lnTo>
                  <a:pt x="412998" y="81260"/>
                </a:lnTo>
                <a:lnTo>
                  <a:pt x="418430" y="56852"/>
                </a:lnTo>
                <a:close/>
                <a:moveTo>
                  <a:pt x="1466552" y="45765"/>
                </a:moveTo>
                <a:lnTo>
                  <a:pt x="1449735" y="48890"/>
                </a:lnTo>
                <a:cubicBezTo>
                  <a:pt x="1449685" y="49585"/>
                  <a:pt x="1449660" y="50999"/>
                  <a:pt x="1449660" y="53132"/>
                </a:cubicBezTo>
                <a:lnTo>
                  <a:pt x="1449735" y="57522"/>
                </a:lnTo>
                <a:lnTo>
                  <a:pt x="1450033" y="71214"/>
                </a:lnTo>
                <a:cubicBezTo>
                  <a:pt x="1453803" y="71264"/>
                  <a:pt x="1457623" y="70966"/>
                  <a:pt x="1461492" y="70321"/>
                </a:cubicBezTo>
                <a:cubicBezTo>
                  <a:pt x="1463526" y="70024"/>
                  <a:pt x="1465511" y="69652"/>
                  <a:pt x="1467446" y="69205"/>
                </a:cubicBezTo>
                <a:cubicBezTo>
                  <a:pt x="1467396" y="64443"/>
                  <a:pt x="1467197" y="57795"/>
                  <a:pt x="1466850" y="49262"/>
                </a:cubicBezTo>
                <a:cubicBezTo>
                  <a:pt x="1466751" y="47675"/>
                  <a:pt x="1466652" y="46509"/>
                  <a:pt x="1466552" y="45765"/>
                </a:cubicBezTo>
                <a:close/>
                <a:moveTo>
                  <a:pt x="1649686" y="43607"/>
                </a:moveTo>
                <a:cubicBezTo>
                  <a:pt x="1651868" y="45492"/>
                  <a:pt x="1654696" y="47625"/>
                  <a:pt x="1658169" y="50006"/>
                </a:cubicBezTo>
                <a:cubicBezTo>
                  <a:pt x="1659855" y="51098"/>
                  <a:pt x="1661108" y="51978"/>
                  <a:pt x="1661927" y="52648"/>
                </a:cubicBezTo>
                <a:cubicBezTo>
                  <a:pt x="1662745" y="53318"/>
                  <a:pt x="1663179" y="53826"/>
                  <a:pt x="1663229" y="54174"/>
                </a:cubicBezTo>
                <a:cubicBezTo>
                  <a:pt x="1663229" y="54818"/>
                  <a:pt x="1663080" y="55587"/>
                  <a:pt x="1662782" y="56480"/>
                </a:cubicBezTo>
                <a:cubicBezTo>
                  <a:pt x="1662435" y="57572"/>
                  <a:pt x="1662162" y="58713"/>
                  <a:pt x="1661964" y="59903"/>
                </a:cubicBezTo>
                <a:cubicBezTo>
                  <a:pt x="1661766" y="61094"/>
                  <a:pt x="1661666" y="62657"/>
                  <a:pt x="1661666" y="64592"/>
                </a:cubicBezTo>
                <a:lnTo>
                  <a:pt x="1661666" y="73447"/>
                </a:lnTo>
                <a:cubicBezTo>
                  <a:pt x="1661666" y="82476"/>
                  <a:pt x="1661716" y="89347"/>
                  <a:pt x="1661815" y="94059"/>
                </a:cubicBezTo>
                <a:cubicBezTo>
                  <a:pt x="1661914" y="98772"/>
                  <a:pt x="1662088" y="103014"/>
                  <a:pt x="1662336" y="106784"/>
                </a:cubicBezTo>
                <a:cubicBezTo>
                  <a:pt x="1662584" y="110753"/>
                  <a:pt x="1663006" y="114474"/>
                  <a:pt x="1663601" y="117946"/>
                </a:cubicBezTo>
                <a:cubicBezTo>
                  <a:pt x="1663750" y="118691"/>
                  <a:pt x="1663824" y="119211"/>
                  <a:pt x="1663824" y="119509"/>
                </a:cubicBezTo>
                <a:cubicBezTo>
                  <a:pt x="1663874" y="120055"/>
                  <a:pt x="1663489" y="121270"/>
                  <a:pt x="1662671" y="123155"/>
                </a:cubicBezTo>
                <a:cubicBezTo>
                  <a:pt x="1661852" y="125041"/>
                  <a:pt x="1660947" y="126752"/>
                  <a:pt x="1659955" y="128290"/>
                </a:cubicBezTo>
                <a:cubicBezTo>
                  <a:pt x="1658962" y="129828"/>
                  <a:pt x="1658144" y="130597"/>
                  <a:pt x="1657499" y="130597"/>
                </a:cubicBezTo>
                <a:cubicBezTo>
                  <a:pt x="1656953" y="130597"/>
                  <a:pt x="1656085" y="129704"/>
                  <a:pt x="1654894" y="127918"/>
                </a:cubicBezTo>
                <a:cubicBezTo>
                  <a:pt x="1653704" y="126132"/>
                  <a:pt x="1652588" y="124185"/>
                  <a:pt x="1651546" y="122076"/>
                </a:cubicBezTo>
                <a:cubicBezTo>
                  <a:pt x="1650504" y="119968"/>
                  <a:pt x="1649983" y="118542"/>
                  <a:pt x="1649983" y="117798"/>
                </a:cubicBezTo>
                <a:cubicBezTo>
                  <a:pt x="1649934" y="117202"/>
                  <a:pt x="1650107" y="116260"/>
                  <a:pt x="1650504" y="114970"/>
                </a:cubicBezTo>
                <a:cubicBezTo>
                  <a:pt x="1651050" y="112936"/>
                  <a:pt x="1651521" y="110765"/>
                  <a:pt x="1651918" y="108459"/>
                </a:cubicBezTo>
                <a:cubicBezTo>
                  <a:pt x="1652315" y="106152"/>
                  <a:pt x="1652613" y="102890"/>
                  <a:pt x="1652811" y="98673"/>
                </a:cubicBezTo>
                <a:cubicBezTo>
                  <a:pt x="1652960" y="94655"/>
                  <a:pt x="1653034" y="90264"/>
                  <a:pt x="1653034" y="85502"/>
                </a:cubicBezTo>
                <a:cubicBezTo>
                  <a:pt x="1653034" y="77763"/>
                  <a:pt x="1652836" y="68858"/>
                  <a:pt x="1652439" y="58787"/>
                </a:cubicBezTo>
                <a:cubicBezTo>
                  <a:pt x="1652340" y="56108"/>
                  <a:pt x="1651930" y="53777"/>
                  <a:pt x="1651211" y="51792"/>
                </a:cubicBezTo>
                <a:cubicBezTo>
                  <a:pt x="1650492" y="49808"/>
                  <a:pt x="1649710" y="48208"/>
                  <a:pt x="1648867" y="46993"/>
                </a:cubicBezTo>
                <a:cubicBezTo>
                  <a:pt x="1648024" y="45777"/>
                  <a:pt x="1647602" y="45244"/>
                  <a:pt x="1647602" y="45393"/>
                </a:cubicBezTo>
                <a:close/>
                <a:moveTo>
                  <a:pt x="1227386" y="42044"/>
                </a:moveTo>
                <a:cubicBezTo>
                  <a:pt x="1227733" y="42044"/>
                  <a:pt x="1228378" y="42491"/>
                  <a:pt x="1229320" y="43384"/>
                </a:cubicBezTo>
                <a:cubicBezTo>
                  <a:pt x="1230263" y="44276"/>
                  <a:pt x="1231181" y="45219"/>
                  <a:pt x="1232074" y="46211"/>
                </a:cubicBezTo>
                <a:cubicBezTo>
                  <a:pt x="1232967" y="47203"/>
                  <a:pt x="1233537" y="47848"/>
                  <a:pt x="1233785" y="48146"/>
                </a:cubicBezTo>
                <a:lnTo>
                  <a:pt x="1229916" y="51941"/>
                </a:lnTo>
                <a:cubicBezTo>
                  <a:pt x="1229817" y="52040"/>
                  <a:pt x="1229556" y="52313"/>
                  <a:pt x="1229134" y="52760"/>
                </a:cubicBezTo>
                <a:cubicBezTo>
                  <a:pt x="1228713" y="53206"/>
                  <a:pt x="1228328" y="53739"/>
                  <a:pt x="1227981" y="54360"/>
                </a:cubicBezTo>
                <a:cubicBezTo>
                  <a:pt x="1227634" y="54980"/>
                  <a:pt x="1227435" y="55637"/>
                  <a:pt x="1227386" y="56332"/>
                </a:cubicBezTo>
                <a:cubicBezTo>
                  <a:pt x="1227237" y="57869"/>
                  <a:pt x="1226964" y="62917"/>
                  <a:pt x="1226567" y="71475"/>
                </a:cubicBezTo>
                <a:cubicBezTo>
                  <a:pt x="1226170" y="80032"/>
                  <a:pt x="1225848" y="86990"/>
                  <a:pt x="1225600" y="92348"/>
                </a:cubicBezTo>
                <a:cubicBezTo>
                  <a:pt x="1227981" y="89570"/>
                  <a:pt x="1230238" y="86767"/>
                  <a:pt x="1232372" y="83939"/>
                </a:cubicBezTo>
                <a:cubicBezTo>
                  <a:pt x="1234505" y="81111"/>
                  <a:pt x="1236229" y="78743"/>
                  <a:pt x="1237543" y="76833"/>
                </a:cubicBezTo>
                <a:cubicBezTo>
                  <a:pt x="1238858" y="74923"/>
                  <a:pt x="1239689" y="73720"/>
                  <a:pt x="1240036" y="73224"/>
                </a:cubicBezTo>
                <a:lnTo>
                  <a:pt x="1241896" y="74340"/>
                </a:lnTo>
                <a:cubicBezTo>
                  <a:pt x="1238027" y="81136"/>
                  <a:pt x="1234567" y="88020"/>
                  <a:pt x="1231516" y="94990"/>
                </a:cubicBezTo>
                <a:cubicBezTo>
                  <a:pt x="1228465" y="101960"/>
                  <a:pt x="1225984" y="108037"/>
                  <a:pt x="1224074" y="113221"/>
                </a:cubicBezTo>
                <a:cubicBezTo>
                  <a:pt x="1222164" y="118405"/>
                  <a:pt x="1221209" y="121121"/>
                  <a:pt x="1221209" y="121369"/>
                </a:cubicBezTo>
                <a:lnTo>
                  <a:pt x="1218977" y="122560"/>
                </a:lnTo>
                <a:cubicBezTo>
                  <a:pt x="1218679" y="122163"/>
                  <a:pt x="1217960" y="121295"/>
                  <a:pt x="1216819" y="119956"/>
                </a:cubicBezTo>
                <a:cubicBezTo>
                  <a:pt x="1215678" y="118616"/>
                  <a:pt x="1214165" y="117029"/>
                  <a:pt x="1212280" y="115193"/>
                </a:cubicBezTo>
                <a:cubicBezTo>
                  <a:pt x="1210394" y="113358"/>
                  <a:pt x="1208385" y="111671"/>
                  <a:pt x="1206252" y="110133"/>
                </a:cubicBezTo>
                <a:lnTo>
                  <a:pt x="1207368" y="108124"/>
                </a:lnTo>
                <a:cubicBezTo>
                  <a:pt x="1209998" y="107032"/>
                  <a:pt x="1213024" y="104974"/>
                  <a:pt x="1216447" y="101947"/>
                </a:cubicBezTo>
                <a:lnTo>
                  <a:pt x="1219944" y="52536"/>
                </a:lnTo>
                <a:cubicBezTo>
                  <a:pt x="1216372" y="53132"/>
                  <a:pt x="1213136" y="54000"/>
                  <a:pt x="1210233" y="55141"/>
                </a:cubicBezTo>
                <a:cubicBezTo>
                  <a:pt x="1207331" y="56282"/>
                  <a:pt x="1204950" y="57386"/>
                  <a:pt x="1203090" y="58452"/>
                </a:cubicBezTo>
                <a:cubicBezTo>
                  <a:pt x="1201229" y="59519"/>
                  <a:pt x="1200299" y="60102"/>
                  <a:pt x="1200299" y="60201"/>
                </a:cubicBezTo>
                <a:lnTo>
                  <a:pt x="1190104" y="51346"/>
                </a:lnTo>
                <a:lnTo>
                  <a:pt x="1191667" y="49411"/>
                </a:lnTo>
                <a:cubicBezTo>
                  <a:pt x="1192014" y="49461"/>
                  <a:pt x="1192820" y="49523"/>
                  <a:pt x="1194086" y="49597"/>
                </a:cubicBezTo>
                <a:cubicBezTo>
                  <a:pt x="1195350" y="49671"/>
                  <a:pt x="1196802" y="49709"/>
                  <a:pt x="1198439" y="49709"/>
                </a:cubicBezTo>
                <a:cubicBezTo>
                  <a:pt x="1200324" y="49709"/>
                  <a:pt x="1203920" y="49089"/>
                  <a:pt x="1209229" y="47848"/>
                </a:cubicBezTo>
                <a:cubicBezTo>
                  <a:pt x="1214537" y="46608"/>
                  <a:pt x="1218357" y="45641"/>
                  <a:pt x="1220688" y="44946"/>
                </a:cubicBezTo>
                <a:cubicBezTo>
                  <a:pt x="1221482" y="44698"/>
                  <a:pt x="1222822" y="44103"/>
                  <a:pt x="1224707" y="43160"/>
                </a:cubicBezTo>
                <a:cubicBezTo>
                  <a:pt x="1226096" y="42416"/>
                  <a:pt x="1226989" y="42044"/>
                  <a:pt x="1227386" y="42044"/>
                </a:cubicBezTo>
                <a:close/>
                <a:moveTo>
                  <a:pt x="1492374" y="41374"/>
                </a:moveTo>
                <a:cubicBezTo>
                  <a:pt x="1492126" y="41374"/>
                  <a:pt x="1491655" y="41424"/>
                  <a:pt x="1490960" y="41523"/>
                </a:cubicBezTo>
                <a:lnTo>
                  <a:pt x="1474961" y="44276"/>
                </a:lnTo>
                <a:cubicBezTo>
                  <a:pt x="1474664" y="47303"/>
                  <a:pt x="1474515" y="51668"/>
                  <a:pt x="1474515" y="57373"/>
                </a:cubicBezTo>
                <a:cubicBezTo>
                  <a:pt x="1474515" y="59259"/>
                  <a:pt x="1474564" y="62682"/>
                  <a:pt x="1474664" y="67642"/>
                </a:cubicBezTo>
                <a:cubicBezTo>
                  <a:pt x="1476995" y="67097"/>
                  <a:pt x="1478608" y="66675"/>
                  <a:pt x="1479501" y="66377"/>
                </a:cubicBezTo>
                <a:cubicBezTo>
                  <a:pt x="1483370" y="65137"/>
                  <a:pt x="1485764" y="64219"/>
                  <a:pt x="1486682" y="63624"/>
                </a:cubicBezTo>
                <a:cubicBezTo>
                  <a:pt x="1487599" y="63029"/>
                  <a:pt x="1488083" y="62731"/>
                  <a:pt x="1488133" y="62731"/>
                </a:cubicBezTo>
                <a:cubicBezTo>
                  <a:pt x="1488282" y="62731"/>
                  <a:pt x="1489100" y="63388"/>
                  <a:pt x="1490588" y="64703"/>
                </a:cubicBezTo>
                <a:cubicBezTo>
                  <a:pt x="1492077" y="66018"/>
                  <a:pt x="1493441" y="67270"/>
                  <a:pt x="1494681" y="68461"/>
                </a:cubicBezTo>
                <a:cubicBezTo>
                  <a:pt x="1495028" y="59531"/>
                  <a:pt x="1495202" y="51842"/>
                  <a:pt x="1495202" y="45393"/>
                </a:cubicBezTo>
                <a:cubicBezTo>
                  <a:pt x="1495202" y="43855"/>
                  <a:pt x="1494966" y="42801"/>
                  <a:pt x="1494495" y="42230"/>
                </a:cubicBezTo>
                <a:cubicBezTo>
                  <a:pt x="1494024" y="41660"/>
                  <a:pt x="1493317" y="41374"/>
                  <a:pt x="1492374" y="41374"/>
                </a:cubicBezTo>
                <a:close/>
                <a:moveTo>
                  <a:pt x="582141" y="40779"/>
                </a:moveTo>
                <a:cubicBezTo>
                  <a:pt x="588491" y="43805"/>
                  <a:pt x="594606" y="46931"/>
                  <a:pt x="600484" y="50155"/>
                </a:cubicBezTo>
                <a:cubicBezTo>
                  <a:pt x="606363" y="53380"/>
                  <a:pt x="611175" y="56220"/>
                  <a:pt x="614921" y="58676"/>
                </a:cubicBezTo>
                <a:cubicBezTo>
                  <a:pt x="618666" y="61131"/>
                  <a:pt x="620688" y="62781"/>
                  <a:pt x="620986" y="63624"/>
                </a:cubicBezTo>
                <a:cubicBezTo>
                  <a:pt x="621283" y="64368"/>
                  <a:pt x="621593" y="66253"/>
                  <a:pt x="621916" y="69280"/>
                </a:cubicBezTo>
                <a:cubicBezTo>
                  <a:pt x="622238" y="72306"/>
                  <a:pt x="622399" y="75282"/>
                  <a:pt x="622399" y="78209"/>
                </a:cubicBezTo>
                <a:cubicBezTo>
                  <a:pt x="622399" y="84907"/>
                  <a:pt x="621556" y="88255"/>
                  <a:pt x="619869" y="88255"/>
                </a:cubicBezTo>
                <a:cubicBezTo>
                  <a:pt x="619423" y="88255"/>
                  <a:pt x="618964" y="87920"/>
                  <a:pt x="618493" y="87251"/>
                </a:cubicBezTo>
                <a:cubicBezTo>
                  <a:pt x="618021" y="86581"/>
                  <a:pt x="617166" y="85229"/>
                  <a:pt x="615925" y="83195"/>
                </a:cubicBezTo>
                <a:cubicBezTo>
                  <a:pt x="613594" y="79226"/>
                  <a:pt x="611150" y="75419"/>
                  <a:pt x="608596" y="71772"/>
                </a:cubicBezTo>
                <a:cubicBezTo>
                  <a:pt x="606041" y="68126"/>
                  <a:pt x="602419" y="63773"/>
                  <a:pt x="597731" y="58713"/>
                </a:cubicBezTo>
                <a:cubicBezTo>
                  <a:pt x="593043" y="53653"/>
                  <a:pt x="587375" y="48444"/>
                  <a:pt x="580728" y="43086"/>
                </a:cubicBezTo>
                <a:close/>
                <a:moveTo>
                  <a:pt x="534591" y="31477"/>
                </a:moveTo>
                <a:cubicBezTo>
                  <a:pt x="534988" y="32073"/>
                  <a:pt x="535794" y="33375"/>
                  <a:pt x="537009" y="35384"/>
                </a:cubicBezTo>
                <a:cubicBezTo>
                  <a:pt x="538225" y="37393"/>
                  <a:pt x="539391" y="39613"/>
                  <a:pt x="540507" y="42044"/>
                </a:cubicBezTo>
                <a:cubicBezTo>
                  <a:pt x="541623" y="44475"/>
                  <a:pt x="542181" y="46459"/>
                  <a:pt x="542181" y="47997"/>
                </a:cubicBezTo>
                <a:cubicBezTo>
                  <a:pt x="542181" y="50130"/>
                  <a:pt x="539837" y="55327"/>
                  <a:pt x="535149" y="63587"/>
                </a:cubicBezTo>
                <a:cubicBezTo>
                  <a:pt x="530461" y="71847"/>
                  <a:pt x="525475" y="79536"/>
                  <a:pt x="520192" y="86655"/>
                </a:cubicBezTo>
                <a:cubicBezTo>
                  <a:pt x="514908" y="93774"/>
                  <a:pt x="511274" y="97334"/>
                  <a:pt x="509290" y="97334"/>
                </a:cubicBezTo>
                <a:cubicBezTo>
                  <a:pt x="508397" y="97334"/>
                  <a:pt x="507715" y="96106"/>
                  <a:pt x="507244" y="93650"/>
                </a:cubicBezTo>
                <a:cubicBezTo>
                  <a:pt x="506772" y="91195"/>
                  <a:pt x="506537" y="88454"/>
                  <a:pt x="506537" y="85427"/>
                </a:cubicBezTo>
                <a:cubicBezTo>
                  <a:pt x="506537" y="83195"/>
                  <a:pt x="506636" y="81682"/>
                  <a:pt x="506834" y="80888"/>
                </a:cubicBezTo>
                <a:cubicBezTo>
                  <a:pt x="506983" y="80194"/>
                  <a:pt x="507343" y="79561"/>
                  <a:pt x="507913" y="78991"/>
                </a:cubicBezTo>
                <a:cubicBezTo>
                  <a:pt x="508484" y="78420"/>
                  <a:pt x="509563" y="77465"/>
                  <a:pt x="511150" y="76126"/>
                </a:cubicBezTo>
                <a:cubicBezTo>
                  <a:pt x="514673" y="73248"/>
                  <a:pt x="518096" y="69949"/>
                  <a:pt x="521420" y="66229"/>
                </a:cubicBezTo>
                <a:cubicBezTo>
                  <a:pt x="524743" y="62508"/>
                  <a:pt x="528315" y="57225"/>
                  <a:pt x="532135" y="50378"/>
                </a:cubicBezTo>
                <a:cubicBezTo>
                  <a:pt x="533574" y="47799"/>
                  <a:pt x="534293" y="45070"/>
                  <a:pt x="534293" y="42193"/>
                </a:cubicBezTo>
                <a:cubicBezTo>
                  <a:pt x="534293" y="39564"/>
                  <a:pt x="533623" y="36364"/>
                  <a:pt x="532284" y="32593"/>
                </a:cubicBezTo>
                <a:close/>
                <a:moveTo>
                  <a:pt x="729779" y="30212"/>
                </a:moveTo>
                <a:cubicBezTo>
                  <a:pt x="731912" y="31601"/>
                  <a:pt x="734306" y="33462"/>
                  <a:pt x="736960" y="35793"/>
                </a:cubicBezTo>
                <a:cubicBezTo>
                  <a:pt x="739614" y="38125"/>
                  <a:pt x="741214" y="39787"/>
                  <a:pt x="741760" y="40779"/>
                </a:cubicBezTo>
                <a:cubicBezTo>
                  <a:pt x="741908" y="41077"/>
                  <a:pt x="741983" y="41548"/>
                  <a:pt x="741983" y="42193"/>
                </a:cubicBezTo>
                <a:cubicBezTo>
                  <a:pt x="741983" y="43979"/>
                  <a:pt x="741586" y="46087"/>
                  <a:pt x="740792" y="48518"/>
                </a:cubicBezTo>
                <a:cubicBezTo>
                  <a:pt x="739998" y="50949"/>
                  <a:pt x="739180" y="52189"/>
                  <a:pt x="738337" y="52239"/>
                </a:cubicBezTo>
                <a:cubicBezTo>
                  <a:pt x="737741" y="52288"/>
                  <a:pt x="737245" y="51892"/>
                  <a:pt x="736848" y="51048"/>
                </a:cubicBezTo>
                <a:cubicBezTo>
                  <a:pt x="736451" y="50205"/>
                  <a:pt x="736005" y="48841"/>
                  <a:pt x="735509" y="46955"/>
                </a:cubicBezTo>
                <a:cubicBezTo>
                  <a:pt x="734616" y="43731"/>
                  <a:pt x="733822" y="41350"/>
                  <a:pt x="733128" y="39812"/>
                </a:cubicBezTo>
                <a:cubicBezTo>
                  <a:pt x="732383" y="38224"/>
                  <a:pt x="731652" y="36785"/>
                  <a:pt x="730932" y="35496"/>
                </a:cubicBezTo>
                <a:cubicBezTo>
                  <a:pt x="730213" y="34206"/>
                  <a:pt x="729618" y="33214"/>
                  <a:pt x="729146" y="32519"/>
                </a:cubicBezTo>
                <a:cubicBezTo>
                  <a:pt x="728675" y="31825"/>
                  <a:pt x="728365" y="31403"/>
                  <a:pt x="728216" y="31254"/>
                </a:cubicBezTo>
                <a:close/>
                <a:moveTo>
                  <a:pt x="1498178" y="28798"/>
                </a:moveTo>
                <a:cubicBezTo>
                  <a:pt x="1498675" y="28798"/>
                  <a:pt x="1500026" y="29704"/>
                  <a:pt x="1502234" y="31514"/>
                </a:cubicBezTo>
                <a:cubicBezTo>
                  <a:pt x="1504442" y="33325"/>
                  <a:pt x="1506240" y="34950"/>
                  <a:pt x="1507629" y="36389"/>
                </a:cubicBezTo>
                <a:cubicBezTo>
                  <a:pt x="1507828" y="36587"/>
                  <a:pt x="1507927" y="37257"/>
                  <a:pt x="1507927" y="38398"/>
                </a:cubicBezTo>
                <a:cubicBezTo>
                  <a:pt x="1507927" y="39588"/>
                  <a:pt x="1507778" y="40283"/>
                  <a:pt x="1507480" y="40481"/>
                </a:cubicBezTo>
                <a:cubicBezTo>
                  <a:pt x="1506687" y="40977"/>
                  <a:pt x="1505967" y="41846"/>
                  <a:pt x="1505322" y="43086"/>
                </a:cubicBezTo>
                <a:cubicBezTo>
                  <a:pt x="1504677" y="44326"/>
                  <a:pt x="1504280" y="45914"/>
                  <a:pt x="1504132" y="47848"/>
                </a:cubicBezTo>
                <a:cubicBezTo>
                  <a:pt x="1503884" y="50378"/>
                  <a:pt x="1503450" y="58552"/>
                  <a:pt x="1502829" y="72368"/>
                </a:cubicBezTo>
                <a:cubicBezTo>
                  <a:pt x="1502209" y="86184"/>
                  <a:pt x="1501899" y="96887"/>
                  <a:pt x="1501899" y="104477"/>
                </a:cubicBezTo>
                <a:cubicBezTo>
                  <a:pt x="1501899" y="106611"/>
                  <a:pt x="1501924" y="108099"/>
                  <a:pt x="1501974" y="108942"/>
                </a:cubicBezTo>
                <a:cubicBezTo>
                  <a:pt x="1501974" y="109438"/>
                  <a:pt x="1501502" y="110604"/>
                  <a:pt x="1500560" y="112440"/>
                </a:cubicBezTo>
                <a:cubicBezTo>
                  <a:pt x="1499617" y="114275"/>
                  <a:pt x="1498588" y="115987"/>
                  <a:pt x="1497472" y="117574"/>
                </a:cubicBezTo>
                <a:cubicBezTo>
                  <a:pt x="1496355" y="119162"/>
                  <a:pt x="1495574" y="119956"/>
                  <a:pt x="1495128" y="119956"/>
                </a:cubicBezTo>
                <a:cubicBezTo>
                  <a:pt x="1494681" y="119956"/>
                  <a:pt x="1493949" y="119112"/>
                  <a:pt x="1492932" y="117425"/>
                </a:cubicBezTo>
                <a:cubicBezTo>
                  <a:pt x="1491915" y="115739"/>
                  <a:pt x="1491022" y="113940"/>
                  <a:pt x="1490253" y="112030"/>
                </a:cubicBezTo>
                <a:cubicBezTo>
                  <a:pt x="1489484" y="110121"/>
                  <a:pt x="1489174" y="108893"/>
                  <a:pt x="1489323" y="108347"/>
                </a:cubicBezTo>
                <a:lnTo>
                  <a:pt x="1489993" y="106412"/>
                </a:lnTo>
                <a:cubicBezTo>
                  <a:pt x="1487711" y="106214"/>
                  <a:pt x="1485801" y="106115"/>
                  <a:pt x="1484263" y="106115"/>
                </a:cubicBezTo>
                <a:cubicBezTo>
                  <a:pt x="1483172" y="106115"/>
                  <a:pt x="1482353" y="106139"/>
                  <a:pt x="1481808" y="106189"/>
                </a:cubicBezTo>
                <a:cubicBezTo>
                  <a:pt x="1477789" y="106437"/>
                  <a:pt x="1473002" y="106970"/>
                  <a:pt x="1467446" y="107789"/>
                </a:cubicBezTo>
                <a:cubicBezTo>
                  <a:pt x="1461889" y="108607"/>
                  <a:pt x="1456482" y="109513"/>
                  <a:pt x="1451223" y="110505"/>
                </a:cubicBezTo>
                <a:cubicBezTo>
                  <a:pt x="1450628" y="112886"/>
                  <a:pt x="1449983" y="115057"/>
                  <a:pt x="1449288" y="117016"/>
                </a:cubicBezTo>
                <a:cubicBezTo>
                  <a:pt x="1448594" y="118976"/>
                  <a:pt x="1447999" y="119931"/>
                  <a:pt x="1447502" y="119881"/>
                </a:cubicBezTo>
                <a:cubicBezTo>
                  <a:pt x="1446858" y="119832"/>
                  <a:pt x="1445878" y="119025"/>
                  <a:pt x="1444563" y="117463"/>
                </a:cubicBezTo>
                <a:cubicBezTo>
                  <a:pt x="1443249" y="115900"/>
                  <a:pt x="1442095" y="114226"/>
                  <a:pt x="1441103" y="112440"/>
                </a:cubicBezTo>
                <a:cubicBezTo>
                  <a:pt x="1440111" y="110654"/>
                  <a:pt x="1439714" y="109488"/>
                  <a:pt x="1439912" y="108942"/>
                </a:cubicBezTo>
                <a:cubicBezTo>
                  <a:pt x="1440508" y="107256"/>
                  <a:pt x="1441078" y="102344"/>
                  <a:pt x="1441624" y="94208"/>
                </a:cubicBezTo>
                <a:cubicBezTo>
                  <a:pt x="1442170" y="86072"/>
                  <a:pt x="1442442" y="77961"/>
                  <a:pt x="1442442" y="69875"/>
                </a:cubicBezTo>
                <a:cubicBezTo>
                  <a:pt x="1442442" y="62781"/>
                  <a:pt x="1442194" y="56976"/>
                  <a:pt x="1441698" y="52462"/>
                </a:cubicBezTo>
                <a:cubicBezTo>
                  <a:pt x="1441302" y="48989"/>
                  <a:pt x="1440619" y="45777"/>
                  <a:pt x="1439652" y="42825"/>
                </a:cubicBezTo>
                <a:cubicBezTo>
                  <a:pt x="1438684" y="39874"/>
                  <a:pt x="1437692" y="37393"/>
                  <a:pt x="1436675" y="35384"/>
                </a:cubicBezTo>
                <a:cubicBezTo>
                  <a:pt x="1435658" y="33375"/>
                  <a:pt x="1435150" y="32445"/>
                  <a:pt x="1435150" y="32593"/>
                </a:cubicBezTo>
                <a:lnTo>
                  <a:pt x="1437531" y="30659"/>
                </a:lnTo>
                <a:lnTo>
                  <a:pt x="1448024" y="42491"/>
                </a:lnTo>
                <a:cubicBezTo>
                  <a:pt x="1454919" y="41548"/>
                  <a:pt x="1462236" y="40382"/>
                  <a:pt x="1469976" y="38993"/>
                </a:cubicBezTo>
                <a:cubicBezTo>
                  <a:pt x="1477715" y="37604"/>
                  <a:pt x="1483990" y="36141"/>
                  <a:pt x="1488802" y="34603"/>
                </a:cubicBezTo>
                <a:cubicBezTo>
                  <a:pt x="1490191" y="34156"/>
                  <a:pt x="1491456" y="33561"/>
                  <a:pt x="1492598" y="32817"/>
                </a:cubicBezTo>
                <a:cubicBezTo>
                  <a:pt x="1493738" y="32073"/>
                  <a:pt x="1494929" y="31180"/>
                  <a:pt x="1496169" y="30138"/>
                </a:cubicBezTo>
                <a:cubicBezTo>
                  <a:pt x="1496368" y="29989"/>
                  <a:pt x="1496703" y="29729"/>
                  <a:pt x="1497174" y="29356"/>
                </a:cubicBezTo>
                <a:cubicBezTo>
                  <a:pt x="1497645" y="28984"/>
                  <a:pt x="1497980" y="28798"/>
                  <a:pt x="1498178" y="28798"/>
                </a:cubicBezTo>
                <a:close/>
                <a:moveTo>
                  <a:pt x="768921" y="25822"/>
                </a:moveTo>
                <a:cubicBezTo>
                  <a:pt x="771203" y="27558"/>
                  <a:pt x="773857" y="29766"/>
                  <a:pt x="776883" y="32445"/>
                </a:cubicBezTo>
                <a:cubicBezTo>
                  <a:pt x="777131" y="32693"/>
                  <a:pt x="777255" y="32941"/>
                  <a:pt x="777255" y="33189"/>
                </a:cubicBezTo>
                <a:cubicBezTo>
                  <a:pt x="777255" y="33586"/>
                  <a:pt x="776933" y="33983"/>
                  <a:pt x="776288" y="34379"/>
                </a:cubicBezTo>
                <a:cubicBezTo>
                  <a:pt x="774105" y="35719"/>
                  <a:pt x="771724" y="37530"/>
                  <a:pt x="769144" y="39812"/>
                </a:cubicBezTo>
                <a:cubicBezTo>
                  <a:pt x="766564" y="42094"/>
                  <a:pt x="764344" y="44202"/>
                  <a:pt x="762484" y="46137"/>
                </a:cubicBezTo>
                <a:cubicBezTo>
                  <a:pt x="760624" y="48072"/>
                  <a:pt x="759445" y="49312"/>
                  <a:pt x="758949" y="49858"/>
                </a:cubicBezTo>
                <a:lnTo>
                  <a:pt x="756940" y="48592"/>
                </a:lnTo>
                <a:cubicBezTo>
                  <a:pt x="756940" y="48692"/>
                  <a:pt x="757883" y="47265"/>
                  <a:pt x="759768" y="44314"/>
                </a:cubicBezTo>
                <a:cubicBezTo>
                  <a:pt x="761653" y="41362"/>
                  <a:pt x="763340" y="38361"/>
                  <a:pt x="764828" y="35310"/>
                </a:cubicBezTo>
                <a:cubicBezTo>
                  <a:pt x="766316" y="32259"/>
                  <a:pt x="767060" y="29815"/>
                  <a:pt x="767060" y="27980"/>
                </a:cubicBezTo>
                <a:cubicBezTo>
                  <a:pt x="767060" y="27434"/>
                  <a:pt x="767011" y="27037"/>
                  <a:pt x="766912" y="26789"/>
                </a:cubicBezTo>
                <a:close/>
                <a:moveTo>
                  <a:pt x="746596" y="24185"/>
                </a:moveTo>
                <a:cubicBezTo>
                  <a:pt x="738758" y="25375"/>
                  <a:pt x="731391" y="26665"/>
                  <a:pt x="724496" y="28054"/>
                </a:cubicBezTo>
                <a:cubicBezTo>
                  <a:pt x="724496" y="29394"/>
                  <a:pt x="724520" y="30460"/>
                  <a:pt x="724570" y="31254"/>
                </a:cubicBezTo>
                <a:cubicBezTo>
                  <a:pt x="724669" y="37207"/>
                  <a:pt x="724719" y="42168"/>
                  <a:pt x="724719" y="46137"/>
                </a:cubicBezTo>
                <a:cubicBezTo>
                  <a:pt x="724719" y="50701"/>
                  <a:pt x="724644" y="54174"/>
                  <a:pt x="724496" y="56555"/>
                </a:cubicBezTo>
                <a:cubicBezTo>
                  <a:pt x="731887" y="55811"/>
                  <a:pt x="739577" y="54843"/>
                  <a:pt x="747564" y="53653"/>
                </a:cubicBezTo>
                <a:lnTo>
                  <a:pt x="747564" y="36835"/>
                </a:lnTo>
                <a:cubicBezTo>
                  <a:pt x="747564" y="32023"/>
                  <a:pt x="747241" y="27806"/>
                  <a:pt x="746596" y="24185"/>
                </a:cubicBezTo>
                <a:close/>
                <a:moveTo>
                  <a:pt x="963662" y="23217"/>
                </a:moveTo>
                <a:cubicBezTo>
                  <a:pt x="962224" y="23267"/>
                  <a:pt x="958205" y="23639"/>
                  <a:pt x="951607" y="24334"/>
                </a:cubicBezTo>
                <a:cubicBezTo>
                  <a:pt x="945009" y="25028"/>
                  <a:pt x="938424" y="25834"/>
                  <a:pt x="931850" y="26752"/>
                </a:cubicBezTo>
                <a:cubicBezTo>
                  <a:pt x="925277" y="27670"/>
                  <a:pt x="920527" y="28526"/>
                  <a:pt x="917600" y="29319"/>
                </a:cubicBezTo>
                <a:cubicBezTo>
                  <a:pt x="917501" y="31552"/>
                  <a:pt x="917253" y="35173"/>
                  <a:pt x="916856" y="40184"/>
                </a:cubicBezTo>
                <a:lnTo>
                  <a:pt x="922214" y="39663"/>
                </a:lnTo>
                <a:cubicBezTo>
                  <a:pt x="929407" y="39018"/>
                  <a:pt x="936848" y="38323"/>
                  <a:pt x="944538" y="37579"/>
                </a:cubicBezTo>
                <a:cubicBezTo>
                  <a:pt x="952227" y="36835"/>
                  <a:pt x="957362" y="36240"/>
                  <a:pt x="959942" y="35793"/>
                </a:cubicBezTo>
                <a:cubicBezTo>
                  <a:pt x="960239" y="35744"/>
                  <a:pt x="960549" y="35694"/>
                  <a:pt x="960872" y="35644"/>
                </a:cubicBezTo>
                <a:cubicBezTo>
                  <a:pt x="961194" y="35595"/>
                  <a:pt x="961504" y="35520"/>
                  <a:pt x="961802" y="35421"/>
                </a:cubicBezTo>
                <a:cubicBezTo>
                  <a:pt x="963985" y="32296"/>
                  <a:pt x="965548" y="29344"/>
                  <a:pt x="966490" y="26566"/>
                </a:cubicBezTo>
                <a:cubicBezTo>
                  <a:pt x="966688" y="26119"/>
                  <a:pt x="966788" y="25623"/>
                  <a:pt x="966788" y="25078"/>
                </a:cubicBezTo>
                <a:cubicBezTo>
                  <a:pt x="966788" y="23788"/>
                  <a:pt x="965746" y="23168"/>
                  <a:pt x="963662" y="23217"/>
                </a:cubicBezTo>
                <a:close/>
                <a:moveTo>
                  <a:pt x="1098873" y="22324"/>
                </a:moveTo>
                <a:lnTo>
                  <a:pt x="1105198" y="22324"/>
                </a:lnTo>
                <a:lnTo>
                  <a:pt x="1099766" y="46807"/>
                </a:lnTo>
                <a:lnTo>
                  <a:pt x="1115988" y="46807"/>
                </a:lnTo>
                <a:lnTo>
                  <a:pt x="1121494" y="22324"/>
                </a:lnTo>
                <a:lnTo>
                  <a:pt x="1128043" y="22324"/>
                </a:lnTo>
                <a:lnTo>
                  <a:pt x="1122611" y="46807"/>
                </a:lnTo>
                <a:lnTo>
                  <a:pt x="1135336" y="46807"/>
                </a:lnTo>
                <a:lnTo>
                  <a:pt x="1133103" y="56852"/>
                </a:lnTo>
                <a:lnTo>
                  <a:pt x="1120304" y="56852"/>
                </a:lnTo>
                <a:lnTo>
                  <a:pt x="1114872" y="81260"/>
                </a:lnTo>
                <a:lnTo>
                  <a:pt x="1127448" y="81260"/>
                </a:lnTo>
                <a:lnTo>
                  <a:pt x="1125215" y="91306"/>
                </a:lnTo>
                <a:lnTo>
                  <a:pt x="1112639" y="91306"/>
                </a:lnTo>
                <a:lnTo>
                  <a:pt x="1106388" y="119137"/>
                </a:lnTo>
                <a:lnTo>
                  <a:pt x="1099914" y="119137"/>
                </a:lnTo>
                <a:lnTo>
                  <a:pt x="1106091" y="91306"/>
                </a:lnTo>
                <a:lnTo>
                  <a:pt x="1089794" y="91306"/>
                </a:lnTo>
                <a:lnTo>
                  <a:pt x="1083543" y="119137"/>
                </a:lnTo>
                <a:lnTo>
                  <a:pt x="1077069" y="119137"/>
                </a:lnTo>
                <a:lnTo>
                  <a:pt x="1083320" y="91306"/>
                </a:lnTo>
                <a:lnTo>
                  <a:pt x="1070595" y="91306"/>
                </a:lnTo>
                <a:lnTo>
                  <a:pt x="1072753" y="81260"/>
                </a:lnTo>
                <a:lnTo>
                  <a:pt x="1085627" y="81260"/>
                </a:lnTo>
                <a:lnTo>
                  <a:pt x="1091059" y="56852"/>
                </a:lnTo>
                <a:lnTo>
                  <a:pt x="1078483" y="56852"/>
                </a:lnTo>
                <a:lnTo>
                  <a:pt x="1080567" y="46807"/>
                </a:lnTo>
                <a:lnTo>
                  <a:pt x="1093366" y="46807"/>
                </a:lnTo>
                <a:close/>
                <a:moveTo>
                  <a:pt x="403548" y="22324"/>
                </a:moveTo>
                <a:lnTo>
                  <a:pt x="409873" y="22324"/>
                </a:lnTo>
                <a:lnTo>
                  <a:pt x="404441" y="46807"/>
                </a:lnTo>
                <a:lnTo>
                  <a:pt x="420663" y="46807"/>
                </a:lnTo>
                <a:lnTo>
                  <a:pt x="426170" y="22324"/>
                </a:lnTo>
                <a:lnTo>
                  <a:pt x="432718" y="22324"/>
                </a:lnTo>
                <a:lnTo>
                  <a:pt x="427286" y="46807"/>
                </a:lnTo>
                <a:lnTo>
                  <a:pt x="440011" y="46807"/>
                </a:lnTo>
                <a:lnTo>
                  <a:pt x="437778" y="56852"/>
                </a:lnTo>
                <a:lnTo>
                  <a:pt x="424979" y="56852"/>
                </a:lnTo>
                <a:lnTo>
                  <a:pt x="419547" y="81260"/>
                </a:lnTo>
                <a:lnTo>
                  <a:pt x="432123" y="81260"/>
                </a:lnTo>
                <a:lnTo>
                  <a:pt x="429890" y="91306"/>
                </a:lnTo>
                <a:lnTo>
                  <a:pt x="417314" y="91306"/>
                </a:lnTo>
                <a:lnTo>
                  <a:pt x="411064" y="119137"/>
                </a:lnTo>
                <a:lnTo>
                  <a:pt x="404589" y="119137"/>
                </a:lnTo>
                <a:lnTo>
                  <a:pt x="410766" y="91306"/>
                </a:lnTo>
                <a:lnTo>
                  <a:pt x="394469" y="91306"/>
                </a:lnTo>
                <a:lnTo>
                  <a:pt x="388218" y="119137"/>
                </a:lnTo>
                <a:lnTo>
                  <a:pt x="381744" y="119137"/>
                </a:lnTo>
                <a:lnTo>
                  <a:pt x="387995" y="91306"/>
                </a:lnTo>
                <a:lnTo>
                  <a:pt x="375270" y="91306"/>
                </a:lnTo>
                <a:lnTo>
                  <a:pt x="377428" y="81260"/>
                </a:lnTo>
                <a:lnTo>
                  <a:pt x="390302" y="81260"/>
                </a:lnTo>
                <a:lnTo>
                  <a:pt x="395734" y="56852"/>
                </a:lnTo>
                <a:lnTo>
                  <a:pt x="383158" y="56852"/>
                </a:lnTo>
                <a:lnTo>
                  <a:pt x="385242" y="46807"/>
                </a:lnTo>
                <a:lnTo>
                  <a:pt x="398041" y="46807"/>
                </a:lnTo>
                <a:close/>
                <a:moveTo>
                  <a:pt x="779711" y="19794"/>
                </a:moveTo>
                <a:cubicBezTo>
                  <a:pt x="778818" y="19794"/>
                  <a:pt x="777578" y="19869"/>
                  <a:pt x="775990" y="20017"/>
                </a:cubicBezTo>
                <a:cubicBezTo>
                  <a:pt x="774254" y="20216"/>
                  <a:pt x="771203" y="20600"/>
                  <a:pt x="766837" y="21171"/>
                </a:cubicBezTo>
                <a:cubicBezTo>
                  <a:pt x="762472" y="21741"/>
                  <a:pt x="757759" y="22424"/>
                  <a:pt x="752698" y="23217"/>
                </a:cubicBezTo>
                <a:cubicBezTo>
                  <a:pt x="754038" y="23961"/>
                  <a:pt x="755166" y="24668"/>
                  <a:pt x="756084" y="25338"/>
                </a:cubicBezTo>
                <a:cubicBezTo>
                  <a:pt x="757002" y="26008"/>
                  <a:pt x="757387" y="26541"/>
                  <a:pt x="757238" y="26938"/>
                </a:cubicBezTo>
                <a:cubicBezTo>
                  <a:pt x="757138" y="27335"/>
                  <a:pt x="756890" y="27967"/>
                  <a:pt x="756494" y="28836"/>
                </a:cubicBezTo>
                <a:cubicBezTo>
                  <a:pt x="756097" y="29704"/>
                  <a:pt x="755762" y="31266"/>
                  <a:pt x="755489" y="33524"/>
                </a:cubicBezTo>
                <a:cubicBezTo>
                  <a:pt x="755216" y="35781"/>
                  <a:pt x="755055" y="38968"/>
                  <a:pt x="755005" y="43086"/>
                </a:cubicBezTo>
                <a:lnTo>
                  <a:pt x="754931" y="52462"/>
                </a:lnTo>
                <a:cubicBezTo>
                  <a:pt x="759396" y="51718"/>
                  <a:pt x="762695" y="51098"/>
                  <a:pt x="764828" y="50602"/>
                </a:cubicBezTo>
                <a:cubicBezTo>
                  <a:pt x="766416" y="50254"/>
                  <a:pt x="767891" y="49820"/>
                  <a:pt x="769256" y="49299"/>
                </a:cubicBezTo>
                <a:cubicBezTo>
                  <a:pt x="770620" y="48779"/>
                  <a:pt x="771500" y="48419"/>
                  <a:pt x="771897" y="48220"/>
                </a:cubicBezTo>
                <a:cubicBezTo>
                  <a:pt x="772145" y="48369"/>
                  <a:pt x="772765" y="48704"/>
                  <a:pt x="773758" y="49225"/>
                </a:cubicBezTo>
                <a:cubicBezTo>
                  <a:pt x="774750" y="49746"/>
                  <a:pt x="775891" y="50428"/>
                  <a:pt x="777181" y="51271"/>
                </a:cubicBezTo>
                <a:cubicBezTo>
                  <a:pt x="777330" y="50726"/>
                  <a:pt x="777528" y="50106"/>
                  <a:pt x="777776" y="49411"/>
                </a:cubicBezTo>
                <a:lnTo>
                  <a:pt x="778967" y="45169"/>
                </a:lnTo>
                <a:cubicBezTo>
                  <a:pt x="779909" y="41449"/>
                  <a:pt x="780765" y="37430"/>
                  <a:pt x="781534" y="33114"/>
                </a:cubicBezTo>
                <a:cubicBezTo>
                  <a:pt x="782303" y="28798"/>
                  <a:pt x="782687" y="25326"/>
                  <a:pt x="782687" y="22696"/>
                </a:cubicBezTo>
                <a:cubicBezTo>
                  <a:pt x="782687" y="21555"/>
                  <a:pt x="782476" y="20786"/>
                  <a:pt x="782055" y="20390"/>
                </a:cubicBezTo>
                <a:cubicBezTo>
                  <a:pt x="781633" y="19993"/>
                  <a:pt x="780852" y="19794"/>
                  <a:pt x="779711" y="19794"/>
                </a:cubicBezTo>
                <a:close/>
                <a:moveTo>
                  <a:pt x="1877318" y="12353"/>
                </a:moveTo>
                <a:cubicBezTo>
                  <a:pt x="1877864" y="12353"/>
                  <a:pt x="1879079" y="13134"/>
                  <a:pt x="1880964" y="14697"/>
                </a:cubicBezTo>
                <a:cubicBezTo>
                  <a:pt x="1882850" y="16260"/>
                  <a:pt x="1884598" y="17909"/>
                  <a:pt x="1886211" y="19645"/>
                </a:cubicBezTo>
                <a:cubicBezTo>
                  <a:pt x="1887823" y="21382"/>
                  <a:pt x="1888629" y="22572"/>
                  <a:pt x="1888629" y="23217"/>
                </a:cubicBezTo>
                <a:cubicBezTo>
                  <a:pt x="1888629" y="23416"/>
                  <a:pt x="1888369" y="23800"/>
                  <a:pt x="1887848" y="24371"/>
                </a:cubicBezTo>
                <a:cubicBezTo>
                  <a:pt x="1887327" y="24941"/>
                  <a:pt x="1886992" y="25301"/>
                  <a:pt x="1886843" y="25450"/>
                </a:cubicBezTo>
                <a:cubicBezTo>
                  <a:pt x="1885702" y="26640"/>
                  <a:pt x="1884834" y="27595"/>
                  <a:pt x="1884239" y="28315"/>
                </a:cubicBezTo>
                <a:cubicBezTo>
                  <a:pt x="1883643" y="29034"/>
                  <a:pt x="1883222" y="29766"/>
                  <a:pt x="1882974" y="30510"/>
                </a:cubicBezTo>
                <a:cubicBezTo>
                  <a:pt x="1882527" y="31651"/>
                  <a:pt x="1881436" y="36885"/>
                  <a:pt x="1879699" y="46211"/>
                </a:cubicBezTo>
                <a:cubicBezTo>
                  <a:pt x="1877864" y="56183"/>
                  <a:pt x="1876648" y="61987"/>
                  <a:pt x="1876053" y="63624"/>
                </a:cubicBezTo>
                <a:cubicBezTo>
                  <a:pt x="1875706" y="64666"/>
                  <a:pt x="1874838" y="66105"/>
                  <a:pt x="1873449" y="67940"/>
                </a:cubicBezTo>
                <a:cubicBezTo>
                  <a:pt x="1872060" y="69776"/>
                  <a:pt x="1870633" y="71400"/>
                  <a:pt x="1869170" y="72814"/>
                </a:cubicBezTo>
                <a:cubicBezTo>
                  <a:pt x="1867706" y="74228"/>
                  <a:pt x="1866677" y="74910"/>
                  <a:pt x="1866082" y="74861"/>
                </a:cubicBezTo>
                <a:cubicBezTo>
                  <a:pt x="1865685" y="74811"/>
                  <a:pt x="1865276" y="74501"/>
                  <a:pt x="1864854" y="73930"/>
                </a:cubicBezTo>
                <a:cubicBezTo>
                  <a:pt x="1864432" y="73360"/>
                  <a:pt x="1863750" y="72306"/>
                  <a:pt x="1862808" y="70768"/>
                </a:cubicBezTo>
                <a:cubicBezTo>
                  <a:pt x="1860972" y="67742"/>
                  <a:pt x="1859124" y="65100"/>
                  <a:pt x="1857264" y="62843"/>
                </a:cubicBezTo>
                <a:cubicBezTo>
                  <a:pt x="1855403" y="60586"/>
                  <a:pt x="1853084" y="58688"/>
                  <a:pt x="1850306" y="57150"/>
                </a:cubicBezTo>
                <a:lnTo>
                  <a:pt x="1851496" y="54992"/>
                </a:lnTo>
                <a:cubicBezTo>
                  <a:pt x="1852042" y="55290"/>
                  <a:pt x="1853282" y="55922"/>
                  <a:pt x="1855217" y="56890"/>
                </a:cubicBezTo>
                <a:cubicBezTo>
                  <a:pt x="1857152" y="57857"/>
                  <a:pt x="1859112" y="58787"/>
                  <a:pt x="1861096" y="59680"/>
                </a:cubicBezTo>
                <a:cubicBezTo>
                  <a:pt x="1863080" y="60573"/>
                  <a:pt x="1864370" y="61020"/>
                  <a:pt x="1864966" y="61020"/>
                </a:cubicBezTo>
                <a:cubicBezTo>
                  <a:pt x="1866007" y="61020"/>
                  <a:pt x="1867062" y="59209"/>
                  <a:pt x="1868128" y="55587"/>
                </a:cubicBezTo>
                <a:cubicBezTo>
                  <a:pt x="1869194" y="51966"/>
                  <a:pt x="1870137" y="47650"/>
                  <a:pt x="1870956" y="42639"/>
                </a:cubicBezTo>
                <a:cubicBezTo>
                  <a:pt x="1871774" y="37629"/>
                  <a:pt x="1872332" y="33214"/>
                  <a:pt x="1872630" y="29394"/>
                </a:cubicBezTo>
                <a:cubicBezTo>
                  <a:pt x="1872680" y="28501"/>
                  <a:pt x="1872655" y="27843"/>
                  <a:pt x="1872556" y="27422"/>
                </a:cubicBezTo>
                <a:cubicBezTo>
                  <a:pt x="1872456" y="27000"/>
                  <a:pt x="1872184" y="26690"/>
                  <a:pt x="1871737" y="26492"/>
                </a:cubicBezTo>
                <a:cubicBezTo>
                  <a:pt x="1871291" y="26293"/>
                  <a:pt x="1870571" y="26194"/>
                  <a:pt x="1869579" y="26194"/>
                </a:cubicBezTo>
                <a:cubicBezTo>
                  <a:pt x="1868289" y="26194"/>
                  <a:pt x="1865065" y="26702"/>
                  <a:pt x="1859905" y="27719"/>
                </a:cubicBezTo>
                <a:cubicBezTo>
                  <a:pt x="1854746" y="28736"/>
                  <a:pt x="1850008" y="29815"/>
                  <a:pt x="1845692" y="30956"/>
                </a:cubicBezTo>
                <a:cubicBezTo>
                  <a:pt x="1847875" y="32345"/>
                  <a:pt x="1849772" y="33648"/>
                  <a:pt x="1851385" y="34863"/>
                </a:cubicBezTo>
                <a:cubicBezTo>
                  <a:pt x="1852997" y="36079"/>
                  <a:pt x="1853828" y="36934"/>
                  <a:pt x="1853878" y="37430"/>
                </a:cubicBezTo>
                <a:cubicBezTo>
                  <a:pt x="1853878" y="37728"/>
                  <a:pt x="1853779" y="38038"/>
                  <a:pt x="1853580" y="38361"/>
                </a:cubicBezTo>
                <a:cubicBezTo>
                  <a:pt x="1853382" y="38683"/>
                  <a:pt x="1853109" y="39018"/>
                  <a:pt x="1852762" y="39365"/>
                </a:cubicBezTo>
                <a:cubicBezTo>
                  <a:pt x="1851323" y="40953"/>
                  <a:pt x="1850058" y="42739"/>
                  <a:pt x="1848966" y="44723"/>
                </a:cubicBezTo>
                <a:lnTo>
                  <a:pt x="1848074" y="46434"/>
                </a:lnTo>
                <a:cubicBezTo>
                  <a:pt x="1846337" y="49858"/>
                  <a:pt x="1844415" y="53268"/>
                  <a:pt x="1842306" y="56666"/>
                </a:cubicBezTo>
                <a:cubicBezTo>
                  <a:pt x="1840198" y="60065"/>
                  <a:pt x="1837097" y="64145"/>
                  <a:pt x="1833005" y="68908"/>
                </a:cubicBezTo>
                <a:cubicBezTo>
                  <a:pt x="1828912" y="73670"/>
                  <a:pt x="1823814" y="78581"/>
                  <a:pt x="1817712" y="83642"/>
                </a:cubicBezTo>
                <a:lnTo>
                  <a:pt x="1815406" y="81632"/>
                </a:lnTo>
                <a:cubicBezTo>
                  <a:pt x="1820466" y="76374"/>
                  <a:pt x="1824769" y="71004"/>
                  <a:pt x="1828316" y="65522"/>
                </a:cubicBezTo>
                <a:cubicBezTo>
                  <a:pt x="1831864" y="60040"/>
                  <a:pt x="1834592" y="54918"/>
                  <a:pt x="1836502" y="50155"/>
                </a:cubicBezTo>
                <a:cubicBezTo>
                  <a:pt x="1838412" y="45393"/>
                  <a:pt x="1839590" y="41300"/>
                  <a:pt x="1840037" y="37877"/>
                </a:cubicBezTo>
                <a:cubicBezTo>
                  <a:pt x="1840136" y="37331"/>
                  <a:pt x="1840186" y="36562"/>
                  <a:pt x="1840186" y="35570"/>
                </a:cubicBezTo>
                <a:cubicBezTo>
                  <a:pt x="1840186" y="34727"/>
                  <a:pt x="1840086" y="33809"/>
                  <a:pt x="1839888" y="32817"/>
                </a:cubicBezTo>
                <a:cubicBezTo>
                  <a:pt x="1838548" y="33313"/>
                  <a:pt x="1837036" y="33983"/>
                  <a:pt x="1835349" y="34826"/>
                </a:cubicBezTo>
                <a:cubicBezTo>
                  <a:pt x="1834257" y="35372"/>
                  <a:pt x="1833563" y="35644"/>
                  <a:pt x="1833265" y="35644"/>
                </a:cubicBezTo>
                <a:cubicBezTo>
                  <a:pt x="1832967" y="35644"/>
                  <a:pt x="1831231" y="34479"/>
                  <a:pt x="1828056" y="32147"/>
                </a:cubicBezTo>
                <a:cubicBezTo>
                  <a:pt x="1824881" y="29815"/>
                  <a:pt x="1822723" y="28228"/>
                  <a:pt x="1821582" y="27384"/>
                </a:cubicBezTo>
                <a:lnTo>
                  <a:pt x="1822698" y="25003"/>
                </a:lnTo>
                <a:cubicBezTo>
                  <a:pt x="1823194" y="25102"/>
                  <a:pt x="1824323" y="25239"/>
                  <a:pt x="1826084" y="25413"/>
                </a:cubicBezTo>
                <a:cubicBezTo>
                  <a:pt x="1827845" y="25586"/>
                  <a:pt x="1829743" y="25673"/>
                  <a:pt x="1831777" y="25673"/>
                </a:cubicBezTo>
                <a:cubicBezTo>
                  <a:pt x="1833215" y="25673"/>
                  <a:pt x="1834282" y="25648"/>
                  <a:pt x="1834977" y="25599"/>
                </a:cubicBezTo>
                <a:cubicBezTo>
                  <a:pt x="1838400" y="25351"/>
                  <a:pt x="1844055" y="24358"/>
                  <a:pt x="1851943" y="22622"/>
                </a:cubicBezTo>
                <a:cubicBezTo>
                  <a:pt x="1859831" y="20886"/>
                  <a:pt x="1865362" y="19521"/>
                  <a:pt x="1868537" y="18529"/>
                </a:cubicBezTo>
                <a:cubicBezTo>
                  <a:pt x="1870323" y="17934"/>
                  <a:pt x="1872432" y="16470"/>
                  <a:pt x="1874862" y="14139"/>
                </a:cubicBezTo>
                <a:cubicBezTo>
                  <a:pt x="1876152" y="12948"/>
                  <a:pt x="1876971" y="12353"/>
                  <a:pt x="1877318" y="12353"/>
                </a:cubicBezTo>
                <a:close/>
                <a:moveTo>
                  <a:pt x="1212205" y="10790"/>
                </a:moveTo>
                <a:cubicBezTo>
                  <a:pt x="1212999" y="11385"/>
                  <a:pt x="1214673" y="12713"/>
                  <a:pt x="1217228" y="14771"/>
                </a:cubicBezTo>
                <a:cubicBezTo>
                  <a:pt x="1219783" y="16830"/>
                  <a:pt x="1222326" y="19025"/>
                  <a:pt x="1224856" y="21357"/>
                </a:cubicBezTo>
                <a:cubicBezTo>
                  <a:pt x="1227386" y="23689"/>
                  <a:pt x="1228849" y="25450"/>
                  <a:pt x="1229246" y="26640"/>
                </a:cubicBezTo>
                <a:cubicBezTo>
                  <a:pt x="1229345" y="27037"/>
                  <a:pt x="1229395" y="27409"/>
                  <a:pt x="1229395" y="27757"/>
                </a:cubicBezTo>
                <a:cubicBezTo>
                  <a:pt x="1229395" y="29344"/>
                  <a:pt x="1228924" y="31180"/>
                  <a:pt x="1227981" y="33263"/>
                </a:cubicBezTo>
                <a:cubicBezTo>
                  <a:pt x="1227038" y="35347"/>
                  <a:pt x="1225898" y="36711"/>
                  <a:pt x="1224558" y="37356"/>
                </a:cubicBezTo>
                <a:cubicBezTo>
                  <a:pt x="1223864" y="37703"/>
                  <a:pt x="1223119" y="37877"/>
                  <a:pt x="1222326" y="37877"/>
                </a:cubicBezTo>
                <a:cubicBezTo>
                  <a:pt x="1221532" y="37877"/>
                  <a:pt x="1220763" y="37728"/>
                  <a:pt x="1220019" y="37430"/>
                </a:cubicBezTo>
                <a:cubicBezTo>
                  <a:pt x="1219275" y="37133"/>
                  <a:pt x="1218902" y="36959"/>
                  <a:pt x="1218902" y="36909"/>
                </a:cubicBezTo>
                <a:cubicBezTo>
                  <a:pt x="1218853" y="34131"/>
                  <a:pt x="1218667" y="31775"/>
                  <a:pt x="1218344" y="29840"/>
                </a:cubicBezTo>
                <a:cubicBezTo>
                  <a:pt x="1218022" y="27905"/>
                  <a:pt x="1217228" y="25499"/>
                  <a:pt x="1215963" y="22622"/>
                </a:cubicBezTo>
                <a:cubicBezTo>
                  <a:pt x="1214698" y="19745"/>
                  <a:pt x="1212701" y="16247"/>
                  <a:pt x="1209973" y="12130"/>
                </a:cubicBezTo>
                <a:close/>
                <a:moveTo>
                  <a:pt x="285378" y="10492"/>
                </a:moveTo>
                <a:cubicBezTo>
                  <a:pt x="285725" y="10492"/>
                  <a:pt x="286842" y="11274"/>
                  <a:pt x="288727" y="12837"/>
                </a:cubicBezTo>
                <a:cubicBezTo>
                  <a:pt x="290612" y="14399"/>
                  <a:pt x="292472" y="15999"/>
                  <a:pt x="294308" y="17636"/>
                </a:cubicBezTo>
                <a:cubicBezTo>
                  <a:pt x="296143" y="19273"/>
                  <a:pt x="297334" y="20340"/>
                  <a:pt x="297880" y="20836"/>
                </a:cubicBezTo>
                <a:lnTo>
                  <a:pt x="296317" y="23441"/>
                </a:lnTo>
                <a:cubicBezTo>
                  <a:pt x="296069" y="23391"/>
                  <a:pt x="295461" y="23279"/>
                  <a:pt x="294494" y="23106"/>
                </a:cubicBezTo>
                <a:cubicBezTo>
                  <a:pt x="293526" y="22932"/>
                  <a:pt x="292051" y="22758"/>
                  <a:pt x="290066" y="22585"/>
                </a:cubicBezTo>
                <a:cubicBezTo>
                  <a:pt x="288082" y="22411"/>
                  <a:pt x="285701" y="22324"/>
                  <a:pt x="282922" y="22324"/>
                </a:cubicBezTo>
                <a:lnTo>
                  <a:pt x="280467" y="22324"/>
                </a:lnTo>
                <a:cubicBezTo>
                  <a:pt x="274712" y="22473"/>
                  <a:pt x="266948" y="23416"/>
                  <a:pt x="257175" y="25152"/>
                </a:cubicBezTo>
                <a:cubicBezTo>
                  <a:pt x="261541" y="27682"/>
                  <a:pt x="263724" y="29121"/>
                  <a:pt x="263724" y="29468"/>
                </a:cubicBezTo>
                <a:cubicBezTo>
                  <a:pt x="263724" y="29815"/>
                  <a:pt x="263500" y="30708"/>
                  <a:pt x="263054" y="32147"/>
                </a:cubicBezTo>
                <a:cubicBezTo>
                  <a:pt x="262558" y="33486"/>
                  <a:pt x="262173" y="34764"/>
                  <a:pt x="261900" y="35979"/>
                </a:cubicBezTo>
                <a:cubicBezTo>
                  <a:pt x="261628" y="37195"/>
                  <a:pt x="261516" y="38447"/>
                  <a:pt x="261566" y="39737"/>
                </a:cubicBezTo>
                <a:cubicBezTo>
                  <a:pt x="261566" y="42664"/>
                  <a:pt x="261714" y="49113"/>
                  <a:pt x="262012" y="59085"/>
                </a:cubicBezTo>
                <a:cubicBezTo>
                  <a:pt x="269354" y="58192"/>
                  <a:pt x="276821" y="57125"/>
                  <a:pt x="284411" y="55885"/>
                </a:cubicBezTo>
                <a:cubicBezTo>
                  <a:pt x="290463" y="54893"/>
                  <a:pt x="294978" y="53963"/>
                  <a:pt x="297954" y="53095"/>
                </a:cubicBezTo>
                <a:cubicBezTo>
                  <a:pt x="300931" y="52226"/>
                  <a:pt x="303510" y="51321"/>
                  <a:pt x="305693" y="50378"/>
                </a:cubicBezTo>
                <a:cubicBezTo>
                  <a:pt x="306586" y="49982"/>
                  <a:pt x="307157" y="49783"/>
                  <a:pt x="307405" y="49783"/>
                </a:cubicBezTo>
                <a:cubicBezTo>
                  <a:pt x="307802" y="49783"/>
                  <a:pt x="308992" y="50726"/>
                  <a:pt x="310977" y="52611"/>
                </a:cubicBezTo>
                <a:cubicBezTo>
                  <a:pt x="312961" y="54496"/>
                  <a:pt x="314921" y="56468"/>
                  <a:pt x="316855" y="58527"/>
                </a:cubicBezTo>
                <a:cubicBezTo>
                  <a:pt x="318790" y="60586"/>
                  <a:pt x="320055" y="61937"/>
                  <a:pt x="320650" y="62582"/>
                </a:cubicBezTo>
                <a:lnTo>
                  <a:pt x="319162" y="64889"/>
                </a:lnTo>
                <a:cubicBezTo>
                  <a:pt x="319162" y="64840"/>
                  <a:pt x="318257" y="64604"/>
                  <a:pt x="316446" y="64182"/>
                </a:cubicBezTo>
                <a:cubicBezTo>
                  <a:pt x="314635" y="63761"/>
                  <a:pt x="312068" y="63364"/>
                  <a:pt x="308744" y="62992"/>
                </a:cubicBezTo>
                <a:cubicBezTo>
                  <a:pt x="305420" y="62620"/>
                  <a:pt x="301402" y="62434"/>
                  <a:pt x="296689" y="62434"/>
                </a:cubicBezTo>
                <a:cubicBezTo>
                  <a:pt x="293068" y="62434"/>
                  <a:pt x="288950" y="62582"/>
                  <a:pt x="284336" y="62880"/>
                </a:cubicBezTo>
                <a:cubicBezTo>
                  <a:pt x="278036" y="63277"/>
                  <a:pt x="270644" y="63971"/>
                  <a:pt x="262161" y="64964"/>
                </a:cubicBezTo>
                <a:cubicBezTo>
                  <a:pt x="263004" y="89471"/>
                  <a:pt x="263848" y="105842"/>
                  <a:pt x="264691" y="114077"/>
                </a:cubicBezTo>
                <a:cubicBezTo>
                  <a:pt x="264840" y="115516"/>
                  <a:pt x="264257" y="117339"/>
                  <a:pt x="262942" y="119546"/>
                </a:cubicBezTo>
                <a:cubicBezTo>
                  <a:pt x="261628" y="121754"/>
                  <a:pt x="260077" y="123726"/>
                  <a:pt x="258291" y="125462"/>
                </a:cubicBezTo>
                <a:cubicBezTo>
                  <a:pt x="256506" y="127199"/>
                  <a:pt x="255116" y="128067"/>
                  <a:pt x="254124" y="128067"/>
                </a:cubicBezTo>
                <a:cubicBezTo>
                  <a:pt x="253529" y="128067"/>
                  <a:pt x="253020" y="127806"/>
                  <a:pt x="252599" y="127285"/>
                </a:cubicBezTo>
                <a:cubicBezTo>
                  <a:pt x="252177" y="126764"/>
                  <a:pt x="251569" y="125809"/>
                  <a:pt x="250776" y="124420"/>
                </a:cubicBezTo>
                <a:cubicBezTo>
                  <a:pt x="248742" y="120948"/>
                  <a:pt x="246274" y="117512"/>
                  <a:pt x="243371" y="114114"/>
                </a:cubicBezTo>
                <a:cubicBezTo>
                  <a:pt x="240469" y="110716"/>
                  <a:pt x="236116" y="106958"/>
                  <a:pt x="230312" y="102840"/>
                </a:cubicBezTo>
                <a:lnTo>
                  <a:pt x="232023" y="100459"/>
                </a:lnTo>
                <a:cubicBezTo>
                  <a:pt x="232767" y="100906"/>
                  <a:pt x="234392" y="101848"/>
                  <a:pt x="236897" y="103287"/>
                </a:cubicBezTo>
                <a:cubicBezTo>
                  <a:pt x="239403" y="104726"/>
                  <a:pt x="242020" y="106115"/>
                  <a:pt x="244748" y="107454"/>
                </a:cubicBezTo>
                <a:cubicBezTo>
                  <a:pt x="247477" y="108793"/>
                  <a:pt x="249362" y="109463"/>
                  <a:pt x="250404" y="109463"/>
                </a:cubicBezTo>
                <a:cubicBezTo>
                  <a:pt x="250701" y="109463"/>
                  <a:pt x="250924" y="109389"/>
                  <a:pt x="251073" y="109240"/>
                </a:cubicBezTo>
                <a:cubicBezTo>
                  <a:pt x="251817" y="108496"/>
                  <a:pt x="252400" y="103919"/>
                  <a:pt x="252822" y="95511"/>
                </a:cubicBezTo>
                <a:cubicBezTo>
                  <a:pt x="253244" y="87102"/>
                  <a:pt x="253454" y="77292"/>
                  <a:pt x="253454" y="66080"/>
                </a:cubicBezTo>
                <a:cubicBezTo>
                  <a:pt x="239117" y="67965"/>
                  <a:pt x="227930" y="69949"/>
                  <a:pt x="219894" y="72033"/>
                </a:cubicBezTo>
                <a:cubicBezTo>
                  <a:pt x="216868" y="72827"/>
                  <a:pt x="213928" y="73732"/>
                  <a:pt x="211076" y="74749"/>
                </a:cubicBezTo>
                <a:cubicBezTo>
                  <a:pt x="208223" y="75766"/>
                  <a:pt x="206400" y="76448"/>
                  <a:pt x="205606" y="76795"/>
                </a:cubicBezTo>
                <a:lnTo>
                  <a:pt x="192063" y="66005"/>
                </a:lnTo>
                <a:lnTo>
                  <a:pt x="193402" y="63475"/>
                </a:lnTo>
                <a:cubicBezTo>
                  <a:pt x="193402" y="63525"/>
                  <a:pt x="194457" y="63649"/>
                  <a:pt x="196565" y="63847"/>
                </a:cubicBezTo>
                <a:cubicBezTo>
                  <a:pt x="198673" y="64046"/>
                  <a:pt x="201365" y="64145"/>
                  <a:pt x="204639" y="64145"/>
                </a:cubicBezTo>
                <a:cubicBezTo>
                  <a:pt x="206772" y="64145"/>
                  <a:pt x="208459" y="64120"/>
                  <a:pt x="209699" y="64071"/>
                </a:cubicBezTo>
                <a:cubicBezTo>
                  <a:pt x="220564" y="63674"/>
                  <a:pt x="235124" y="62384"/>
                  <a:pt x="253380" y="60201"/>
                </a:cubicBezTo>
                <a:cubicBezTo>
                  <a:pt x="253281" y="51867"/>
                  <a:pt x="253107" y="45021"/>
                  <a:pt x="252859" y="39663"/>
                </a:cubicBezTo>
                <a:cubicBezTo>
                  <a:pt x="252611" y="32767"/>
                  <a:pt x="251817" y="28327"/>
                  <a:pt x="250478" y="26343"/>
                </a:cubicBezTo>
                <a:cubicBezTo>
                  <a:pt x="243533" y="27633"/>
                  <a:pt x="238472" y="28674"/>
                  <a:pt x="235297" y="29468"/>
                </a:cubicBezTo>
                <a:cubicBezTo>
                  <a:pt x="232519" y="30113"/>
                  <a:pt x="229344" y="31328"/>
                  <a:pt x="225772" y="33114"/>
                </a:cubicBezTo>
                <a:cubicBezTo>
                  <a:pt x="224880" y="33561"/>
                  <a:pt x="224383" y="33784"/>
                  <a:pt x="224284" y="33784"/>
                </a:cubicBezTo>
                <a:cubicBezTo>
                  <a:pt x="223887" y="33784"/>
                  <a:pt x="222771" y="33077"/>
                  <a:pt x="220936" y="31663"/>
                </a:cubicBezTo>
                <a:cubicBezTo>
                  <a:pt x="219100" y="30249"/>
                  <a:pt x="217264" y="28774"/>
                  <a:pt x="215429" y="27236"/>
                </a:cubicBezTo>
                <a:cubicBezTo>
                  <a:pt x="213593" y="25698"/>
                  <a:pt x="212378" y="24681"/>
                  <a:pt x="211783" y="24185"/>
                </a:cubicBezTo>
                <a:lnTo>
                  <a:pt x="212824" y="21952"/>
                </a:lnTo>
                <a:cubicBezTo>
                  <a:pt x="212824" y="22002"/>
                  <a:pt x="213953" y="22163"/>
                  <a:pt x="216210" y="22436"/>
                </a:cubicBezTo>
                <a:cubicBezTo>
                  <a:pt x="218467" y="22709"/>
                  <a:pt x="220861" y="22845"/>
                  <a:pt x="223391" y="22845"/>
                </a:cubicBezTo>
                <a:cubicBezTo>
                  <a:pt x="231577" y="22845"/>
                  <a:pt x="240072" y="22113"/>
                  <a:pt x="248878" y="20650"/>
                </a:cubicBezTo>
                <a:cubicBezTo>
                  <a:pt x="257684" y="19187"/>
                  <a:pt x="265386" y="17587"/>
                  <a:pt x="271984" y="15850"/>
                </a:cubicBezTo>
                <a:cubicBezTo>
                  <a:pt x="277292" y="14461"/>
                  <a:pt x="280814" y="13221"/>
                  <a:pt x="282550" y="12130"/>
                </a:cubicBezTo>
                <a:cubicBezTo>
                  <a:pt x="284287" y="11038"/>
                  <a:pt x="285229" y="10492"/>
                  <a:pt x="285378" y="10492"/>
                </a:cubicBezTo>
                <a:close/>
                <a:moveTo>
                  <a:pt x="904875" y="9004"/>
                </a:moveTo>
                <a:cubicBezTo>
                  <a:pt x="905867" y="9996"/>
                  <a:pt x="907678" y="11832"/>
                  <a:pt x="910307" y="14511"/>
                </a:cubicBezTo>
                <a:cubicBezTo>
                  <a:pt x="912937" y="17190"/>
                  <a:pt x="915566" y="19844"/>
                  <a:pt x="918195" y="22473"/>
                </a:cubicBezTo>
                <a:cubicBezTo>
                  <a:pt x="942554" y="19893"/>
                  <a:pt x="957114" y="18033"/>
                  <a:pt x="961876" y="16892"/>
                </a:cubicBezTo>
                <a:cubicBezTo>
                  <a:pt x="963216" y="16545"/>
                  <a:pt x="964506" y="16049"/>
                  <a:pt x="965746" y="15404"/>
                </a:cubicBezTo>
                <a:cubicBezTo>
                  <a:pt x="966986" y="14759"/>
                  <a:pt x="968350" y="13965"/>
                  <a:pt x="969839" y="13023"/>
                </a:cubicBezTo>
                <a:cubicBezTo>
                  <a:pt x="970087" y="12874"/>
                  <a:pt x="970546" y="12588"/>
                  <a:pt x="971215" y="12167"/>
                </a:cubicBezTo>
                <a:cubicBezTo>
                  <a:pt x="971885" y="11745"/>
                  <a:pt x="972369" y="11534"/>
                  <a:pt x="972666" y="11534"/>
                </a:cubicBezTo>
                <a:cubicBezTo>
                  <a:pt x="973311" y="11534"/>
                  <a:pt x="974440" y="12204"/>
                  <a:pt x="976052" y="13543"/>
                </a:cubicBezTo>
                <a:cubicBezTo>
                  <a:pt x="977664" y="14883"/>
                  <a:pt x="979165" y="16346"/>
                  <a:pt x="980554" y="17934"/>
                </a:cubicBezTo>
                <a:cubicBezTo>
                  <a:pt x="981943" y="19521"/>
                  <a:pt x="982638" y="20588"/>
                  <a:pt x="982638" y="21134"/>
                </a:cubicBezTo>
                <a:cubicBezTo>
                  <a:pt x="982638" y="21531"/>
                  <a:pt x="982489" y="21878"/>
                  <a:pt x="982191" y="22176"/>
                </a:cubicBezTo>
                <a:cubicBezTo>
                  <a:pt x="981894" y="22473"/>
                  <a:pt x="981398" y="22820"/>
                  <a:pt x="980703" y="23217"/>
                </a:cubicBezTo>
                <a:cubicBezTo>
                  <a:pt x="979314" y="24110"/>
                  <a:pt x="978272" y="24929"/>
                  <a:pt x="977578" y="25673"/>
                </a:cubicBezTo>
                <a:cubicBezTo>
                  <a:pt x="975792" y="27806"/>
                  <a:pt x="973733" y="30857"/>
                  <a:pt x="971401" y="34826"/>
                </a:cubicBezTo>
                <a:cubicBezTo>
                  <a:pt x="973187" y="36017"/>
                  <a:pt x="974886" y="37170"/>
                  <a:pt x="976499" y="38286"/>
                </a:cubicBezTo>
                <a:cubicBezTo>
                  <a:pt x="978111" y="39402"/>
                  <a:pt x="979190" y="40159"/>
                  <a:pt x="979736" y="40556"/>
                </a:cubicBezTo>
                <a:lnTo>
                  <a:pt x="978248" y="42714"/>
                </a:lnTo>
                <a:cubicBezTo>
                  <a:pt x="978049" y="42664"/>
                  <a:pt x="977516" y="42565"/>
                  <a:pt x="976648" y="42416"/>
                </a:cubicBezTo>
                <a:cubicBezTo>
                  <a:pt x="975779" y="42267"/>
                  <a:pt x="974576" y="42118"/>
                  <a:pt x="973038" y="41970"/>
                </a:cubicBezTo>
                <a:cubicBezTo>
                  <a:pt x="971501" y="41821"/>
                  <a:pt x="969739" y="41746"/>
                  <a:pt x="967755" y="41746"/>
                </a:cubicBezTo>
                <a:cubicBezTo>
                  <a:pt x="966118" y="41746"/>
                  <a:pt x="964282" y="41821"/>
                  <a:pt x="962248" y="41970"/>
                </a:cubicBezTo>
                <a:cubicBezTo>
                  <a:pt x="953517" y="42664"/>
                  <a:pt x="945195" y="43396"/>
                  <a:pt x="937283" y="44165"/>
                </a:cubicBezTo>
                <a:cubicBezTo>
                  <a:pt x="929370" y="44934"/>
                  <a:pt x="922313" y="45938"/>
                  <a:pt x="916112" y="47179"/>
                </a:cubicBezTo>
                <a:cubicBezTo>
                  <a:pt x="915616" y="51395"/>
                  <a:pt x="915194" y="54620"/>
                  <a:pt x="914847" y="56852"/>
                </a:cubicBezTo>
                <a:cubicBezTo>
                  <a:pt x="917873" y="57497"/>
                  <a:pt x="920750" y="57820"/>
                  <a:pt x="923479" y="57820"/>
                </a:cubicBezTo>
                <a:cubicBezTo>
                  <a:pt x="924124" y="57820"/>
                  <a:pt x="925091" y="57770"/>
                  <a:pt x="926381" y="57671"/>
                </a:cubicBezTo>
                <a:cubicBezTo>
                  <a:pt x="941809" y="56580"/>
                  <a:pt x="957784" y="54372"/>
                  <a:pt x="974304" y="51048"/>
                </a:cubicBezTo>
                <a:cubicBezTo>
                  <a:pt x="977280" y="50453"/>
                  <a:pt x="979885" y="49361"/>
                  <a:pt x="982117" y="47774"/>
                </a:cubicBezTo>
                <a:cubicBezTo>
                  <a:pt x="982911" y="47228"/>
                  <a:pt x="983456" y="46955"/>
                  <a:pt x="983754" y="46955"/>
                </a:cubicBezTo>
                <a:cubicBezTo>
                  <a:pt x="984101" y="46955"/>
                  <a:pt x="985081" y="47638"/>
                  <a:pt x="986694" y="49002"/>
                </a:cubicBezTo>
                <a:cubicBezTo>
                  <a:pt x="988306" y="50366"/>
                  <a:pt x="989906" y="51792"/>
                  <a:pt x="991493" y="53281"/>
                </a:cubicBezTo>
                <a:cubicBezTo>
                  <a:pt x="993081" y="54769"/>
                  <a:pt x="994122" y="55736"/>
                  <a:pt x="994619" y="56183"/>
                </a:cubicBezTo>
                <a:lnTo>
                  <a:pt x="993205" y="57969"/>
                </a:lnTo>
                <a:cubicBezTo>
                  <a:pt x="992957" y="57919"/>
                  <a:pt x="992299" y="57820"/>
                  <a:pt x="991233" y="57671"/>
                </a:cubicBezTo>
                <a:cubicBezTo>
                  <a:pt x="990166" y="57522"/>
                  <a:pt x="988728" y="57373"/>
                  <a:pt x="986917" y="57225"/>
                </a:cubicBezTo>
                <a:cubicBezTo>
                  <a:pt x="985106" y="57076"/>
                  <a:pt x="983134" y="57001"/>
                  <a:pt x="981001" y="57001"/>
                </a:cubicBezTo>
                <a:lnTo>
                  <a:pt x="978173" y="57076"/>
                </a:lnTo>
                <a:cubicBezTo>
                  <a:pt x="970781" y="57423"/>
                  <a:pt x="960090" y="58738"/>
                  <a:pt x="946101" y="61020"/>
                </a:cubicBezTo>
                <a:cubicBezTo>
                  <a:pt x="949077" y="63302"/>
                  <a:pt x="950565" y="64641"/>
                  <a:pt x="950565" y="65038"/>
                </a:cubicBezTo>
                <a:cubicBezTo>
                  <a:pt x="950615" y="65286"/>
                  <a:pt x="950565" y="65497"/>
                  <a:pt x="950417" y="65671"/>
                </a:cubicBezTo>
                <a:cubicBezTo>
                  <a:pt x="950268" y="65844"/>
                  <a:pt x="949970" y="66080"/>
                  <a:pt x="949524" y="66377"/>
                </a:cubicBezTo>
                <a:cubicBezTo>
                  <a:pt x="948631" y="66923"/>
                  <a:pt x="947763" y="67593"/>
                  <a:pt x="946919" y="68387"/>
                </a:cubicBezTo>
                <a:cubicBezTo>
                  <a:pt x="946225" y="69032"/>
                  <a:pt x="944612" y="71066"/>
                  <a:pt x="942082" y="74489"/>
                </a:cubicBezTo>
                <a:cubicBezTo>
                  <a:pt x="939602" y="77812"/>
                  <a:pt x="937890" y="80070"/>
                  <a:pt x="936948" y="81260"/>
                </a:cubicBezTo>
                <a:cubicBezTo>
                  <a:pt x="948308" y="79474"/>
                  <a:pt x="958503" y="77713"/>
                  <a:pt x="967532" y="75977"/>
                </a:cubicBezTo>
                <a:cubicBezTo>
                  <a:pt x="964655" y="72157"/>
                  <a:pt x="961256" y="68089"/>
                  <a:pt x="957337" y="63773"/>
                </a:cubicBezTo>
                <a:lnTo>
                  <a:pt x="959198" y="62285"/>
                </a:lnTo>
                <a:cubicBezTo>
                  <a:pt x="961926" y="64170"/>
                  <a:pt x="966192" y="66973"/>
                  <a:pt x="971997" y="70693"/>
                </a:cubicBezTo>
                <a:cubicBezTo>
                  <a:pt x="975023" y="72579"/>
                  <a:pt x="977243" y="74017"/>
                  <a:pt x="978657" y="75009"/>
                </a:cubicBezTo>
                <a:cubicBezTo>
                  <a:pt x="980071" y="76002"/>
                  <a:pt x="980852" y="76721"/>
                  <a:pt x="981001" y="77167"/>
                </a:cubicBezTo>
                <a:cubicBezTo>
                  <a:pt x="981100" y="77664"/>
                  <a:pt x="981150" y="78259"/>
                  <a:pt x="981150" y="78953"/>
                </a:cubicBezTo>
                <a:cubicBezTo>
                  <a:pt x="981150" y="81384"/>
                  <a:pt x="980840" y="84187"/>
                  <a:pt x="980219" y="87362"/>
                </a:cubicBezTo>
                <a:cubicBezTo>
                  <a:pt x="979599" y="90537"/>
                  <a:pt x="978917" y="92075"/>
                  <a:pt x="978173" y="91976"/>
                </a:cubicBezTo>
                <a:cubicBezTo>
                  <a:pt x="977776" y="91926"/>
                  <a:pt x="977417" y="91691"/>
                  <a:pt x="977094" y="91269"/>
                </a:cubicBezTo>
                <a:cubicBezTo>
                  <a:pt x="976772" y="90847"/>
                  <a:pt x="976313" y="90066"/>
                  <a:pt x="975717" y="88925"/>
                </a:cubicBezTo>
                <a:cubicBezTo>
                  <a:pt x="974080" y="85750"/>
                  <a:pt x="972146" y="82550"/>
                  <a:pt x="969913" y="79326"/>
                </a:cubicBezTo>
                <a:lnTo>
                  <a:pt x="963514" y="80814"/>
                </a:lnTo>
                <a:cubicBezTo>
                  <a:pt x="962025" y="81161"/>
                  <a:pt x="959421" y="81794"/>
                  <a:pt x="955700" y="82711"/>
                </a:cubicBezTo>
                <a:cubicBezTo>
                  <a:pt x="951979" y="83629"/>
                  <a:pt x="948631" y="84485"/>
                  <a:pt x="945654" y="85279"/>
                </a:cubicBezTo>
                <a:cubicBezTo>
                  <a:pt x="951161" y="87610"/>
                  <a:pt x="953939" y="89123"/>
                  <a:pt x="953988" y="89818"/>
                </a:cubicBezTo>
                <a:cubicBezTo>
                  <a:pt x="953988" y="90016"/>
                  <a:pt x="953815" y="90512"/>
                  <a:pt x="953468" y="91306"/>
                </a:cubicBezTo>
                <a:cubicBezTo>
                  <a:pt x="952972" y="92348"/>
                  <a:pt x="952575" y="93340"/>
                  <a:pt x="952277" y="94283"/>
                </a:cubicBezTo>
                <a:cubicBezTo>
                  <a:pt x="951979" y="95225"/>
                  <a:pt x="951806" y="96292"/>
                  <a:pt x="951756" y="97483"/>
                </a:cubicBezTo>
                <a:lnTo>
                  <a:pt x="951756" y="98673"/>
                </a:lnTo>
                <a:lnTo>
                  <a:pt x="954956" y="98152"/>
                </a:lnTo>
                <a:cubicBezTo>
                  <a:pt x="957585" y="97755"/>
                  <a:pt x="959768" y="97383"/>
                  <a:pt x="961504" y="97036"/>
                </a:cubicBezTo>
                <a:cubicBezTo>
                  <a:pt x="965275" y="96441"/>
                  <a:pt x="968028" y="95684"/>
                  <a:pt x="969764" y="94766"/>
                </a:cubicBezTo>
                <a:cubicBezTo>
                  <a:pt x="971501" y="93849"/>
                  <a:pt x="972418" y="93390"/>
                  <a:pt x="972518" y="93390"/>
                </a:cubicBezTo>
                <a:cubicBezTo>
                  <a:pt x="972815" y="93390"/>
                  <a:pt x="974539" y="94432"/>
                  <a:pt x="977689" y="96515"/>
                </a:cubicBezTo>
                <a:cubicBezTo>
                  <a:pt x="980840" y="98599"/>
                  <a:pt x="982985" y="100037"/>
                  <a:pt x="984126" y="100831"/>
                </a:cubicBezTo>
                <a:lnTo>
                  <a:pt x="982787" y="103212"/>
                </a:lnTo>
                <a:cubicBezTo>
                  <a:pt x="982787" y="103163"/>
                  <a:pt x="981857" y="103026"/>
                  <a:pt x="979996" y="102803"/>
                </a:cubicBezTo>
                <a:cubicBezTo>
                  <a:pt x="978136" y="102580"/>
                  <a:pt x="975717" y="102468"/>
                  <a:pt x="972741" y="102468"/>
                </a:cubicBezTo>
                <a:cubicBezTo>
                  <a:pt x="971203" y="102468"/>
                  <a:pt x="970012" y="102493"/>
                  <a:pt x="969169" y="102543"/>
                </a:cubicBezTo>
                <a:cubicBezTo>
                  <a:pt x="965498" y="102692"/>
                  <a:pt x="959644" y="103262"/>
                  <a:pt x="951607" y="104254"/>
                </a:cubicBezTo>
                <a:cubicBezTo>
                  <a:pt x="951607" y="108322"/>
                  <a:pt x="951657" y="112489"/>
                  <a:pt x="951756" y="116756"/>
                </a:cubicBezTo>
                <a:cubicBezTo>
                  <a:pt x="963117" y="115764"/>
                  <a:pt x="971897" y="114846"/>
                  <a:pt x="978099" y="114002"/>
                </a:cubicBezTo>
                <a:cubicBezTo>
                  <a:pt x="980232" y="113754"/>
                  <a:pt x="982030" y="113358"/>
                  <a:pt x="983494" y="112812"/>
                </a:cubicBezTo>
                <a:cubicBezTo>
                  <a:pt x="984957" y="112266"/>
                  <a:pt x="986383" y="111646"/>
                  <a:pt x="987772" y="110951"/>
                </a:cubicBezTo>
                <a:cubicBezTo>
                  <a:pt x="988268" y="110703"/>
                  <a:pt x="988703" y="110493"/>
                  <a:pt x="989075" y="110319"/>
                </a:cubicBezTo>
                <a:cubicBezTo>
                  <a:pt x="989447" y="110145"/>
                  <a:pt x="989757" y="110083"/>
                  <a:pt x="990005" y="110133"/>
                </a:cubicBezTo>
                <a:cubicBezTo>
                  <a:pt x="990402" y="110133"/>
                  <a:pt x="991543" y="111013"/>
                  <a:pt x="993428" y="112775"/>
                </a:cubicBezTo>
                <a:cubicBezTo>
                  <a:pt x="995313" y="114536"/>
                  <a:pt x="997198" y="116346"/>
                  <a:pt x="999083" y="118207"/>
                </a:cubicBezTo>
                <a:cubicBezTo>
                  <a:pt x="1000969" y="120067"/>
                  <a:pt x="1002184" y="121295"/>
                  <a:pt x="1002730" y="121890"/>
                </a:cubicBezTo>
                <a:lnTo>
                  <a:pt x="1001093" y="124048"/>
                </a:lnTo>
                <a:cubicBezTo>
                  <a:pt x="1000696" y="123949"/>
                  <a:pt x="999741" y="123713"/>
                  <a:pt x="998228" y="123341"/>
                </a:cubicBezTo>
                <a:cubicBezTo>
                  <a:pt x="996714" y="122969"/>
                  <a:pt x="994681" y="122610"/>
                  <a:pt x="992126" y="122262"/>
                </a:cubicBezTo>
                <a:cubicBezTo>
                  <a:pt x="989571" y="121915"/>
                  <a:pt x="986805" y="121692"/>
                  <a:pt x="983828" y="121593"/>
                </a:cubicBezTo>
                <a:lnTo>
                  <a:pt x="981373" y="121593"/>
                </a:lnTo>
                <a:cubicBezTo>
                  <a:pt x="973882" y="121593"/>
                  <a:pt x="962509" y="122126"/>
                  <a:pt x="947254" y="123193"/>
                </a:cubicBezTo>
                <a:cubicBezTo>
                  <a:pt x="931999" y="124259"/>
                  <a:pt x="922313" y="125115"/>
                  <a:pt x="918195" y="125760"/>
                </a:cubicBezTo>
                <a:cubicBezTo>
                  <a:pt x="916459" y="126008"/>
                  <a:pt x="913681" y="126578"/>
                  <a:pt x="909861" y="127471"/>
                </a:cubicBezTo>
                <a:cubicBezTo>
                  <a:pt x="909414" y="127571"/>
                  <a:pt x="908484" y="127781"/>
                  <a:pt x="907070" y="128104"/>
                </a:cubicBezTo>
                <a:cubicBezTo>
                  <a:pt x="905657" y="128426"/>
                  <a:pt x="904726" y="128563"/>
                  <a:pt x="904280" y="128513"/>
                </a:cubicBezTo>
                <a:cubicBezTo>
                  <a:pt x="903883" y="128513"/>
                  <a:pt x="902816" y="127769"/>
                  <a:pt x="901080" y="126281"/>
                </a:cubicBezTo>
                <a:cubicBezTo>
                  <a:pt x="899344" y="124792"/>
                  <a:pt x="897608" y="123242"/>
                  <a:pt x="895871" y="121630"/>
                </a:cubicBezTo>
                <a:cubicBezTo>
                  <a:pt x="894135" y="120018"/>
                  <a:pt x="893018" y="118963"/>
                  <a:pt x="892522" y="118467"/>
                </a:cubicBezTo>
                <a:lnTo>
                  <a:pt x="894085" y="116458"/>
                </a:lnTo>
                <a:cubicBezTo>
                  <a:pt x="894482" y="116607"/>
                  <a:pt x="895412" y="116880"/>
                  <a:pt x="896876" y="117277"/>
                </a:cubicBezTo>
                <a:cubicBezTo>
                  <a:pt x="898339" y="117674"/>
                  <a:pt x="900150" y="118058"/>
                  <a:pt x="902308" y="118430"/>
                </a:cubicBezTo>
                <a:cubicBezTo>
                  <a:pt x="904466" y="118802"/>
                  <a:pt x="906587" y="118988"/>
                  <a:pt x="908670" y="118988"/>
                </a:cubicBezTo>
                <a:cubicBezTo>
                  <a:pt x="915864" y="118988"/>
                  <a:pt x="927051" y="118467"/>
                  <a:pt x="942231" y="117425"/>
                </a:cubicBezTo>
                <a:cubicBezTo>
                  <a:pt x="942578" y="113953"/>
                  <a:pt x="942727" y="109934"/>
                  <a:pt x="942678" y="105370"/>
                </a:cubicBezTo>
                <a:cubicBezTo>
                  <a:pt x="935683" y="106263"/>
                  <a:pt x="929357" y="107132"/>
                  <a:pt x="923702" y="107975"/>
                </a:cubicBezTo>
                <a:cubicBezTo>
                  <a:pt x="921569" y="108322"/>
                  <a:pt x="919684" y="108694"/>
                  <a:pt x="918046" y="109091"/>
                </a:cubicBezTo>
                <a:cubicBezTo>
                  <a:pt x="916409" y="109488"/>
                  <a:pt x="915368" y="109761"/>
                  <a:pt x="914921" y="109910"/>
                </a:cubicBezTo>
                <a:cubicBezTo>
                  <a:pt x="912887" y="108719"/>
                  <a:pt x="910977" y="107516"/>
                  <a:pt x="909191" y="106301"/>
                </a:cubicBezTo>
                <a:cubicBezTo>
                  <a:pt x="907405" y="105085"/>
                  <a:pt x="906264" y="104304"/>
                  <a:pt x="905768" y="103957"/>
                </a:cubicBezTo>
                <a:lnTo>
                  <a:pt x="906661" y="101947"/>
                </a:lnTo>
                <a:cubicBezTo>
                  <a:pt x="907108" y="101997"/>
                  <a:pt x="908187" y="102084"/>
                  <a:pt x="909898" y="102208"/>
                </a:cubicBezTo>
                <a:cubicBezTo>
                  <a:pt x="911610" y="102332"/>
                  <a:pt x="913706" y="102394"/>
                  <a:pt x="916186" y="102394"/>
                </a:cubicBezTo>
                <a:lnTo>
                  <a:pt x="919758" y="102319"/>
                </a:lnTo>
                <a:cubicBezTo>
                  <a:pt x="925066" y="102171"/>
                  <a:pt x="932632" y="101402"/>
                  <a:pt x="942454" y="100013"/>
                </a:cubicBezTo>
                <a:lnTo>
                  <a:pt x="942454" y="99492"/>
                </a:lnTo>
                <a:lnTo>
                  <a:pt x="942306" y="97259"/>
                </a:lnTo>
                <a:cubicBezTo>
                  <a:pt x="942157" y="94531"/>
                  <a:pt x="941946" y="92447"/>
                  <a:pt x="941673" y="91009"/>
                </a:cubicBezTo>
                <a:cubicBezTo>
                  <a:pt x="941400" y="89570"/>
                  <a:pt x="940792" y="88206"/>
                  <a:pt x="939850" y="86916"/>
                </a:cubicBezTo>
                <a:cubicBezTo>
                  <a:pt x="933500" y="88801"/>
                  <a:pt x="928960" y="90587"/>
                  <a:pt x="926232" y="92274"/>
                </a:cubicBezTo>
                <a:cubicBezTo>
                  <a:pt x="923801" y="90736"/>
                  <a:pt x="920849" y="89099"/>
                  <a:pt x="917377" y="87362"/>
                </a:cubicBezTo>
                <a:cubicBezTo>
                  <a:pt x="913904" y="85626"/>
                  <a:pt x="912168" y="84783"/>
                  <a:pt x="912168" y="84832"/>
                </a:cubicBezTo>
                <a:lnTo>
                  <a:pt x="912912" y="82451"/>
                </a:lnTo>
                <a:cubicBezTo>
                  <a:pt x="913507" y="82550"/>
                  <a:pt x="914822" y="82699"/>
                  <a:pt x="916856" y="82897"/>
                </a:cubicBezTo>
                <a:cubicBezTo>
                  <a:pt x="918890" y="83096"/>
                  <a:pt x="920676" y="83195"/>
                  <a:pt x="922214" y="83195"/>
                </a:cubicBezTo>
                <a:cubicBezTo>
                  <a:pt x="923206" y="83195"/>
                  <a:pt x="923876" y="83170"/>
                  <a:pt x="924223" y="83121"/>
                </a:cubicBezTo>
                <a:lnTo>
                  <a:pt x="930102" y="82302"/>
                </a:lnTo>
                <a:cubicBezTo>
                  <a:pt x="931590" y="79524"/>
                  <a:pt x="933103" y="76671"/>
                  <a:pt x="934641" y="73744"/>
                </a:cubicBezTo>
                <a:cubicBezTo>
                  <a:pt x="936179" y="70818"/>
                  <a:pt x="937419" y="68263"/>
                  <a:pt x="938362" y="66080"/>
                </a:cubicBezTo>
                <a:cubicBezTo>
                  <a:pt x="938957" y="64740"/>
                  <a:pt x="939329" y="63451"/>
                  <a:pt x="939478" y="62210"/>
                </a:cubicBezTo>
                <a:lnTo>
                  <a:pt x="933599" y="63326"/>
                </a:lnTo>
                <a:cubicBezTo>
                  <a:pt x="930672" y="63922"/>
                  <a:pt x="927770" y="64716"/>
                  <a:pt x="924893" y="65708"/>
                </a:cubicBezTo>
                <a:cubicBezTo>
                  <a:pt x="923702" y="66105"/>
                  <a:pt x="922933" y="66303"/>
                  <a:pt x="922586" y="66303"/>
                </a:cubicBezTo>
                <a:cubicBezTo>
                  <a:pt x="921990" y="66303"/>
                  <a:pt x="919262" y="64120"/>
                  <a:pt x="914400" y="59755"/>
                </a:cubicBezTo>
                <a:cubicBezTo>
                  <a:pt x="913259" y="66898"/>
                  <a:pt x="911982" y="73372"/>
                  <a:pt x="910568" y="79177"/>
                </a:cubicBezTo>
                <a:cubicBezTo>
                  <a:pt x="909154" y="84981"/>
                  <a:pt x="907752" y="89297"/>
                  <a:pt x="906364" y="92125"/>
                </a:cubicBezTo>
                <a:cubicBezTo>
                  <a:pt x="904082" y="96838"/>
                  <a:pt x="900683" y="102009"/>
                  <a:pt x="896169" y="107640"/>
                </a:cubicBezTo>
                <a:cubicBezTo>
                  <a:pt x="891654" y="113271"/>
                  <a:pt x="884659" y="120452"/>
                  <a:pt x="875184" y="129183"/>
                </a:cubicBezTo>
                <a:lnTo>
                  <a:pt x="872803" y="127248"/>
                </a:lnTo>
                <a:cubicBezTo>
                  <a:pt x="878210" y="121791"/>
                  <a:pt x="882625" y="116731"/>
                  <a:pt x="886048" y="112068"/>
                </a:cubicBezTo>
                <a:cubicBezTo>
                  <a:pt x="889472" y="107404"/>
                  <a:pt x="892014" y="103473"/>
                  <a:pt x="893676" y="100273"/>
                </a:cubicBezTo>
                <a:cubicBezTo>
                  <a:pt x="895338" y="97073"/>
                  <a:pt x="896987" y="93539"/>
                  <a:pt x="898624" y="89669"/>
                </a:cubicBezTo>
                <a:cubicBezTo>
                  <a:pt x="903933" y="77068"/>
                  <a:pt x="906835" y="59705"/>
                  <a:pt x="907331" y="37579"/>
                </a:cubicBezTo>
                <a:cubicBezTo>
                  <a:pt x="907480" y="32122"/>
                  <a:pt x="907182" y="27384"/>
                  <a:pt x="906438" y="23366"/>
                </a:cubicBezTo>
                <a:cubicBezTo>
                  <a:pt x="905694" y="19348"/>
                  <a:pt x="904838" y="16111"/>
                  <a:pt x="903871" y="13655"/>
                </a:cubicBezTo>
                <a:cubicBezTo>
                  <a:pt x="902903" y="11199"/>
                  <a:pt x="902420" y="10145"/>
                  <a:pt x="902420" y="10492"/>
                </a:cubicBezTo>
                <a:close/>
                <a:moveTo>
                  <a:pt x="784101" y="7516"/>
                </a:moveTo>
                <a:cubicBezTo>
                  <a:pt x="784994" y="7466"/>
                  <a:pt x="786532" y="8272"/>
                  <a:pt x="788715" y="9934"/>
                </a:cubicBezTo>
                <a:cubicBezTo>
                  <a:pt x="790898" y="11596"/>
                  <a:pt x="792944" y="13444"/>
                  <a:pt x="794854" y="15478"/>
                </a:cubicBezTo>
                <a:cubicBezTo>
                  <a:pt x="796764" y="17512"/>
                  <a:pt x="797793" y="18976"/>
                  <a:pt x="797942" y="19869"/>
                </a:cubicBezTo>
                <a:cubicBezTo>
                  <a:pt x="797992" y="20067"/>
                  <a:pt x="797620" y="20439"/>
                  <a:pt x="796826" y="20985"/>
                </a:cubicBezTo>
                <a:cubicBezTo>
                  <a:pt x="795983" y="21580"/>
                  <a:pt x="795338" y="22064"/>
                  <a:pt x="794891" y="22436"/>
                </a:cubicBezTo>
                <a:cubicBezTo>
                  <a:pt x="794445" y="22808"/>
                  <a:pt x="794048" y="23292"/>
                  <a:pt x="793701" y="23887"/>
                </a:cubicBezTo>
                <a:cubicBezTo>
                  <a:pt x="792659" y="25673"/>
                  <a:pt x="791754" y="28302"/>
                  <a:pt x="790984" y="31775"/>
                </a:cubicBezTo>
                <a:cubicBezTo>
                  <a:pt x="790216" y="35248"/>
                  <a:pt x="789310" y="40581"/>
                  <a:pt x="788268" y="47774"/>
                </a:cubicBezTo>
                <a:lnTo>
                  <a:pt x="787971" y="50230"/>
                </a:lnTo>
                <a:cubicBezTo>
                  <a:pt x="787772" y="53107"/>
                  <a:pt x="787549" y="54868"/>
                  <a:pt x="787301" y="55513"/>
                </a:cubicBezTo>
                <a:cubicBezTo>
                  <a:pt x="787003" y="56406"/>
                  <a:pt x="786334" y="57423"/>
                  <a:pt x="785292" y="58564"/>
                </a:cubicBezTo>
                <a:cubicBezTo>
                  <a:pt x="784250" y="59705"/>
                  <a:pt x="783121" y="60672"/>
                  <a:pt x="781906" y="61466"/>
                </a:cubicBezTo>
                <a:cubicBezTo>
                  <a:pt x="780690" y="62260"/>
                  <a:pt x="779785" y="62657"/>
                  <a:pt x="779190" y="62657"/>
                </a:cubicBezTo>
                <a:cubicBezTo>
                  <a:pt x="778843" y="62657"/>
                  <a:pt x="778408" y="62049"/>
                  <a:pt x="777888" y="60834"/>
                </a:cubicBezTo>
                <a:cubicBezTo>
                  <a:pt x="777367" y="59618"/>
                  <a:pt x="776908" y="58242"/>
                  <a:pt x="776511" y="56704"/>
                </a:cubicBezTo>
                <a:cubicBezTo>
                  <a:pt x="774130" y="56406"/>
                  <a:pt x="771773" y="56257"/>
                  <a:pt x="769442" y="56257"/>
                </a:cubicBezTo>
                <a:cubicBezTo>
                  <a:pt x="768152" y="56257"/>
                  <a:pt x="767160" y="56282"/>
                  <a:pt x="766465" y="56332"/>
                </a:cubicBezTo>
                <a:cubicBezTo>
                  <a:pt x="764282" y="56431"/>
                  <a:pt x="760438" y="56778"/>
                  <a:pt x="754931" y="57373"/>
                </a:cubicBezTo>
                <a:lnTo>
                  <a:pt x="755005" y="70842"/>
                </a:lnTo>
                <a:cubicBezTo>
                  <a:pt x="757535" y="70445"/>
                  <a:pt x="760487" y="69925"/>
                  <a:pt x="763861" y="69280"/>
                </a:cubicBezTo>
                <a:cubicBezTo>
                  <a:pt x="768425" y="68387"/>
                  <a:pt x="772021" y="67580"/>
                  <a:pt x="774651" y="66861"/>
                </a:cubicBezTo>
                <a:cubicBezTo>
                  <a:pt x="777280" y="66142"/>
                  <a:pt x="779091" y="65571"/>
                  <a:pt x="780083" y="65150"/>
                </a:cubicBezTo>
                <a:cubicBezTo>
                  <a:pt x="781075" y="64728"/>
                  <a:pt x="781571" y="64492"/>
                  <a:pt x="781571" y="64443"/>
                </a:cubicBezTo>
                <a:cubicBezTo>
                  <a:pt x="785242" y="66874"/>
                  <a:pt x="787983" y="68771"/>
                  <a:pt x="789794" y="70135"/>
                </a:cubicBezTo>
                <a:cubicBezTo>
                  <a:pt x="791605" y="71500"/>
                  <a:pt x="792708" y="72331"/>
                  <a:pt x="793105" y="72628"/>
                </a:cubicBezTo>
                <a:lnTo>
                  <a:pt x="791691" y="74637"/>
                </a:lnTo>
                <a:cubicBezTo>
                  <a:pt x="791493" y="74588"/>
                  <a:pt x="790935" y="74476"/>
                  <a:pt x="790017" y="74303"/>
                </a:cubicBezTo>
                <a:cubicBezTo>
                  <a:pt x="789099" y="74129"/>
                  <a:pt x="787735" y="73968"/>
                  <a:pt x="785924" y="73819"/>
                </a:cubicBezTo>
                <a:cubicBezTo>
                  <a:pt x="784114" y="73670"/>
                  <a:pt x="781943" y="73596"/>
                  <a:pt x="779413" y="73596"/>
                </a:cubicBezTo>
                <a:cubicBezTo>
                  <a:pt x="777330" y="73596"/>
                  <a:pt x="774899" y="73670"/>
                  <a:pt x="772120" y="73819"/>
                </a:cubicBezTo>
                <a:cubicBezTo>
                  <a:pt x="767110" y="74117"/>
                  <a:pt x="761430" y="74712"/>
                  <a:pt x="755080" y="75605"/>
                </a:cubicBezTo>
                <a:lnTo>
                  <a:pt x="755228" y="86692"/>
                </a:lnTo>
                <a:cubicBezTo>
                  <a:pt x="757808" y="86444"/>
                  <a:pt x="763216" y="85824"/>
                  <a:pt x="771451" y="84832"/>
                </a:cubicBezTo>
                <a:lnTo>
                  <a:pt x="776585" y="84237"/>
                </a:lnTo>
                <a:cubicBezTo>
                  <a:pt x="782241" y="83592"/>
                  <a:pt x="786954" y="82823"/>
                  <a:pt x="790724" y="81930"/>
                </a:cubicBezTo>
                <a:cubicBezTo>
                  <a:pt x="794494" y="81037"/>
                  <a:pt x="797310" y="80231"/>
                  <a:pt x="799170" y="79512"/>
                </a:cubicBezTo>
                <a:cubicBezTo>
                  <a:pt x="801030" y="78792"/>
                  <a:pt x="801961" y="78383"/>
                  <a:pt x="801961" y="78284"/>
                </a:cubicBezTo>
                <a:cubicBezTo>
                  <a:pt x="805681" y="81459"/>
                  <a:pt x="808621" y="84051"/>
                  <a:pt x="810779" y="86060"/>
                </a:cubicBezTo>
                <a:cubicBezTo>
                  <a:pt x="812937" y="88069"/>
                  <a:pt x="814016" y="89099"/>
                  <a:pt x="814016" y="89148"/>
                </a:cubicBezTo>
                <a:lnTo>
                  <a:pt x="812676" y="91381"/>
                </a:lnTo>
                <a:cubicBezTo>
                  <a:pt x="812676" y="91331"/>
                  <a:pt x="811870" y="91145"/>
                  <a:pt x="810258" y="90822"/>
                </a:cubicBezTo>
                <a:cubicBezTo>
                  <a:pt x="808646" y="90500"/>
                  <a:pt x="806363" y="90202"/>
                  <a:pt x="803412" y="89930"/>
                </a:cubicBezTo>
                <a:cubicBezTo>
                  <a:pt x="800460" y="89657"/>
                  <a:pt x="796900" y="89520"/>
                  <a:pt x="792733" y="89520"/>
                </a:cubicBezTo>
                <a:cubicBezTo>
                  <a:pt x="788566" y="89520"/>
                  <a:pt x="784622" y="89644"/>
                  <a:pt x="780901" y="89892"/>
                </a:cubicBezTo>
                <a:cubicBezTo>
                  <a:pt x="768499" y="90636"/>
                  <a:pt x="755613" y="91790"/>
                  <a:pt x="742243" y="93353"/>
                </a:cubicBezTo>
                <a:cubicBezTo>
                  <a:pt x="728874" y="94915"/>
                  <a:pt x="718741" y="96515"/>
                  <a:pt x="711845" y="98152"/>
                </a:cubicBezTo>
                <a:cubicBezTo>
                  <a:pt x="708968" y="98847"/>
                  <a:pt x="706078" y="99641"/>
                  <a:pt x="703176" y="100534"/>
                </a:cubicBezTo>
                <a:cubicBezTo>
                  <a:pt x="700274" y="101426"/>
                  <a:pt x="698401" y="102022"/>
                  <a:pt x="697558" y="102319"/>
                </a:cubicBezTo>
                <a:lnTo>
                  <a:pt x="686396" y="92571"/>
                </a:lnTo>
                <a:lnTo>
                  <a:pt x="687735" y="90636"/>
                </a:lnTo>
                <a:cubicBezTo>
                  <a:pt x="687933" y="90686"/>
                  <a:pt x="688467" y="90798"/>
                  <a:pt x="689335" y="90971"/>
                </a:cubicBezTo>
                <a:cubicBezTo>
                  <a:pt x="690203" y="91145"/>
                  <a:pt x="691518" y="91306"/>
                  <a:pt x="693279" y="91455"/>
                </a:cubicBezTo>
                <a:cubicBezTo>
                  <a:pt x="695040" y="91604"/>
                  <a:pt x="697111" y="91678"/>
                  <a:pt x="699492" y="91678"/>
                </a:cubicBezTo>
                <a:cubicBezTo>
                  <a:pt x="701030" y="91678"/>
                  <a:pt x="702221" y="91653"/>
                  <a:pt x="703064" y="91604"/>
                </a:cubicBezTo>
                <a:cubicBezTo>
                  <a:pt x="710357" y="91306"/>
                  <a:pt x="724967" y="89967"/>
                  <a:pt x="746894" y="87585"/>
                </a:cubicBezTo>
                <a:cubicBezTo>
                  <a:pt x="746894" y="86841"/>
                  <a:pt x="746919" y="86246"/>
                  <a:pt x="746969" y="85800"/>
                </a:cubicBezTo>
                <a:lnTo>
                  <a:pt x="747192" y="76795"/>
                </a:lnTo>
                <a:cubicBezTo>
                  <a:pt x="740891" y="77788"/>
                  <a:pt x="735881" y="78730"/>
                  <a:pt x="732160" y="79623"/>
                </a:cubicBezTo>
                <a:cubicBezTo>
                  <a:pt x="729531" y="80268"/>
                  <a:pt x="727125" y="80863"/>
                  <a:pt x="724942" y="81409"/>
                </a:cubicBezTo>
                <a:cubicBezTo>
                  <a:pt x="722759" y="81955"/>
                  <a:pt x="721296" y="82327"/>
                  <a:pt x="720552" y="82525"/>
                </a:cubicBezTo>
                <a:lnTo>
                  <a:pt x="711324" y="76126"/>
                </a:lnTo>
                <a:lnTo>
                  <a:pt x="712366" y="74265"/>
                </a:lnTo>
                <a:cubicBezTo>
                  <a:pt x="712515" y="74315"/>
                  <a:pt x="712912" y="74365"/>
                  <a:pt x="713557" y="74414"/>
                </a:cubicBezTo>
                <a:cubicBezTo>
                  <a:pt x="714202" y="74464"/>
                  <a:pt x="715169" y="74489"/>
                  <a:pt x="716459" y="74489"/>
                </a:cubicBezTo>
                <a:cubicBezTo>
                  <a:pt x="719237" y="74489"/>
                  <a:pt x="722933" y="74290"/>
                  <a:pt x="727546" y="73893"/>
                </a:cubicBezTo>
                <a:cubicBezTo>
                  <a:pt x="736526" y="73100"/>
                  <a:pt x="743124" y="72455"/>
                  <a:pt x="747341" y="71959"/>
                </a:cubicBezTo>
                <a:cubicBezTo>
                  <a:pt x="747341" y="70073"/>
                  <a:pt x="747390" y="66253"/>
                  <a:pt x="747490" y="60499"/>
                </a:cubicBezTo>
                <a:lnTo>
                  <a:pt x="747490" y="58341"/>
                </a:lnTo>
                <a:cubicBezTo>
                  <a:pt x="739998" y="59482"/>
                  <a:pt x="731763" y="60920"/>
                  <a:pt x="722784" y="62657"/>
                </a:cubicBezTo>
                <a:cubicBezTo>
                  <a:pt x="722338" y="63550"/>
                  <a:pt x="721841" y="64306"/>
                  <a:pt x="721296" y="64926"/>
                </a:cubicBezTo>
                <a:cubicBezTo>
                  <a:pt x="720750" y="65546"/>
                  <a:pt x="720353" y="65857"/>
                  <a:pt x="720105" y="65857"/>
                </a:cubicBezTo>
                <a:cubicBezTo>
                  <a:pt x="719659" y="65857"/>
                  <a:pt x="718939" y="65212"/>
                  <a:pt x="717947" y="63922"/>
                </a:cubicBezTo>
                <a:cubicBezTo>
                  <a:pt x="716955" y="62632"/>
                  <a:pt x="716037" y="61206"/>
                  <a:pt x="715194" y="59643"/>
                </a:cubicBezTo>
                <a:cubicBezTo>
                  <a:pt x="714350" y="58080"/>
                  <a:pt x="713904" y="56952"/>
                  <a:pt x="713854" y="56257"/>
                </a:cubicBezTo>
                <a:cubicBezTo>
                  <a:pt x="713854" y="55811"/>
                  <a:pt x="714003" y="55141"/>
                  <a:pt x="714301" y="54248"/>
                </a:cubicBezTo>
                <a:cubicBezTo>
                  <a:pt x="714847" y="52164"/>
                  <a:pt x="715293" y="49982"/>
                  <a:pt x="715640" y="47700"/>
                </a:cubicBezTo>
                <a:cubicBezTo>
                  <a:pt x="715988" y="45417"/>
                  <a:pt x="716161" y="42267"/>
                  <a:pt x="716161" y="38249"/>
                </a:cubicBezTo>
                <a:cubicBezTo>
                  <a:pt x="716161" y="35272"/>
                  <a:pt x="716012" y="31750"/>
                  <a:pt x="715715" y="27682"/>
                </a:cubicBezTo>
                <a:cubicBezTo>
                  <a:pt x="715566" y="25648"/>
                  <a:pt x="715132" y="23503"/>
                  <a:pt x="714412" y="21245"/>
                </a:cubicBezTo>
                <a:cubicBezTo>
                  <a:pt x="713693" y="18988"/>
                  <a:pt x="712986" y="17078"/>
                  <a:pt x="712292" y="15515"/>
                </a:cubicBezTo>
                <a:cubicBezTo>
                  <a:pt x="711597" y="13953"/>
                  <a:pt x="711151" y="12948"/>
                  <a:pt x="710952" y="12502"/>
                </a:cubicBezTo>
                <a:lnTo>
                  <a:pt x="712887" y="11385"/>
                </a:lnTo>
                <a:cubicBezTo>
                  <a:pt x="716756" y="15007"/>
                  <a:pt x="720180" y="18380"/>
                  <a:pt x="723156" y="21506"/>
                </a:cubicBezTo>
                <a:cubicBezTo>
                  <a:pt x="730647" y="20910"/>
                  <a:pt x="740036" y="19819"/>
                  <a:pt x="751322" y="18232"/>
                </a:cubicBezTo>
                <a:cubicBezTo>
                  <a:pt x="762608" y="16644"/>
                  <a:pt x="769516" y="15429"/>
                  <a:pt x="772046" y="14585"/>
                </a:cubicBezTo>
                <a:cubicBezTo>
                  <a:pt x="774378" y="13792"/>
                  <a:pt x="776300" y="12923"/>
                  <a:pt x="777813" y="11981"/>
                </a:cubicBezTo>
                <a:cubicBezTo>
                  <a:pt x="779326" y="11038"/>
                  <a:pt x="780876" y="9922"/>
                  <a:pt x="782464" y="8632"/>
                </a:cubicBezTo>
                <a:cubicBezTo>
                  <a:pt x="783357" y="7888"/>
                  <a:pt x="783903" y="7516"/>
                  <a:pt x="784101" y="7516"/>
                </a:cubicBezTo>
                <a:close/>
                <a:moveTo>
                  <a:pt x="1247924" y="7293"/>
                </a:moveTo>
                <a:cubicBezTo>
                  <a:pt x="1248817" y="7938"/>
                  <a:pt x="1250752" y="9351"/>
                  <a:pt x="1253728" y="11534"/>
                </a:cubicBezTo>
                <a:cubicBezTo>
                  <a:pt x="1256705" y="13717"/>
                  <a:pt x="1259644" y="16012"/>
                  <a:pt x="1262546" y="18418"/>
                </a:cubicBezTo>
                <a:cubicBezTo>
                  <a:pt x="1265448" y="20824"/>
                  <a:pt x="1267098" y="22523"/>
                  <a:pt x="1267495" y="23515"/>
                </a:cubicBezTo>
                <a:cubicBezTo>
                  <a:pt x="1267594" y="23813"/>
                  <a:pt x="1267644" y="24135"/>
                  <a:pt x="1267644" y="24482"/>
                </a:cubicBezTo>
                <a:cubicBezTo>
                  <a:pt x="1267644" y="25673"/>
                  <a:pt x="1267259" y="27322"/>
                  <a:pt x="1266490" y="29431"/>
                </a:cubicBezTo>
                <a:cubicBezTo>
                  <a:pt x="1265721" y="31539"/>
                  <a:pt x="1264841" y="33412"/>
                  <a:pt x="1263849" y="35049"/>
                </a:cubicBezTo>
                <a:cubicBezTo>
                  <a:pt x="1262856" y="36686"/>
                  <a:pt x="1262088" y="37505"/>
                  <a:pt x="1261542" y="37505"/>
                </a:cubicBezTo>
                <a:cubicBezTo>
                  <a:pt x="1261145" y="37505"/>
                  <a:pt x="1260773" y="37133"/>
                  <a:pt x="1260426" y="36389"/>
                </a:cubicBezTo>
                <a:cubicBezTo>
                  <a:pt x="1260078" y="35644"/>
                  <a:pt x="1259558" y="34305"/>
                  <a:pt x="1258863" y="32370"/>
                </a:cubicBezTo>
                <a:cubicBezTo>
                  <a:pt x="1257275" y="27955"/>
                  <a:pt x="1255601" y="23937"/>
                  <a:pt x="1253840" y="20315"/>
                </a:cubicBezTo>
                <a:cubicBezTo>
                  <a:pt x="1252079" y="16694"/>
                  <a:pt x="1249561" y="12775"/>
                  <a:pt x="1246287" y="8558"/>
                </a:cubicBezTo>
                <a:close/>
                <a:moveTo>
                  <a:pt x="35422" y="7069"/>
                </a:moveTo>
                <a:cubicBezTo>
                  <a:pt x="35967" y="7714"/>
                  <a:pt x="37394" y="9314"/>
                  <a:pt x="39700" y="11869"/>
                </a:cubicBezTo>
                <a:cubicBezTo>
                  <a:pt x="42007" y="14424"/>
                  <a:pt x="44922" y="17512"/>
                  <a:pt x="48444" y="21134"/>
                </a:cubicBezTo>
                <a:cubicBezTo>
                  <a:pt x="50131" y="19893"/>
                  <a:pt x="51793" y="18628"/>
                  <a:pt x="53430" y="17339"/>
                </a:cubicBezTo>
                <a:cubicBezTo>
                  <a:pt x="55067" y="16049"/>
                  <a:pt x="56109" y="15205"/>
                  <a:pt x="56555" y="14809"/>
                </a:cubicBezTo>
                <a:lnTo>
                  <a:pt x="58118" y="16148"/>
                </a:lnTo>
                <a:cubicBezTo>
                  <a:pt x="56580" y="18281"/>
                  <a:pt x="55365" y="20464"/>
                  <a:pt x="54472" y="22696"/>
                </a:cubicBezTo>
                <a:cubicBezTo>
                  <a:pt x="53579" y="24929"/>
                  <a:pt x="52710" y="27484"/>
                  <a:pt x="51867" y="30361"/>
                </a:cubicBezTo>
                <a:cubicBezTo>
                  <a:pt x="51073" y="32941"/>
                  <a:pt x="50416" y="34727"/>
                  <a:pt x="49895" y="35719"/>
                </a:cubicBezTo>
                <a:cubicBezTo>
                  <a:pt x="49374" y="36711"/>
                  <a:pt x="48642" y="37133"/>
                  <a:pt x="47700" y="36984"/>
                </a:cubicBezTo>
                <a:cubicBezTo>
                  <a:pt x="45864" y="36736"/>
                  <a:pt x="44488" y="36240"/>
                  <a:pt x="43570" y="35496"/>
                </a:cubicBezTo>
                <a:cubicBezTo>
                  <a:pt x="42652" y="34751"/>
                  <a:pt x="42057" y="33859"/>
                  <a:pt x="41784" y="32817"/>
                </a:cubicBezTo>
                <a:cubicBezTo>
                  <a:pt x="41511" y="31775"/>
                  <a:pt x="41300" y="30311"/>
                  <a:pt x="41151" y="28426"/>
                </a:cubicBezTo>
                <a:cubicBezTo>
                  <a:pt x="40953" y="25698"/>
                  <a:pt x="40581" y="23416"/>
                  <a:pt x="40035" y="21580"/>
                </a:cubicBezTo>
                <a:cubicBezTo>
                  <a:pt x="39490" y="19745"/>
                  <a:pt x="38758" y="17847"/>
                  <a:pt x="37840" y="15888"/>
                </a:cubicBezTo>
                <a:cubicBezTo>
                  <a:pt x="36922" y="13928"/>
                  <a:pt x="36066" y="12266"/>
                  <a:pt x="35273" y="10902"/>
                </a:cubicBezTo>
                <a:cubicBezTo>
                  <a:pt x="34479" y="9538"/>
                  <a:pt x="33958" y="8682"/>
                  <a:pt x="33710" y="8334"/>
                </a:cubicBezTo>
                <a:close/>
                <a:moveTo>
                  <a:pt x="1796132" y="6921"/>
                </a:moveTo>
                <a:cubicBezTo>
                  <a:pt x="1798216" y="9451"/>
                  <a:pt x="1800027" y="11447"/>
                  <a:pt x="1801565" y="12911"/>
                </a:cubicBezTo>
                <a:cubicBezTo>
                  <a:pt x="1803103" y="14374"/>
                  <a:pt x="1804715" y="15801"/>
                  <a:pt x="1806402" y="17190"/>
                </a:cubicBezTo>
                <a:cubicBezTo>
                  <a:pt x="1807344" y="17984"/>
                  <a:pt x="1807977" y="18542"/>
                  <a:pt x="1808299" y="18864"/>
                </a:cubicBezTo>
                <a:cubicBezTo>
                  <a:pt x="1808622" y="19187"/>
                  <a:pt x="1808783" y="19546"/>
                  <a:pt x="1808783" y="19943"/>
                </a:cubicBezTo>
                <a:cubicBezTo>
                  <a:pt x="1808783" y="20588"/>
                  <a:pt x="1808535" y="21196"/>
                  <a:pt x="1808039" y="21766"/>
                </a:cubicBezTo>
                <a:cubicBezTo>
                  <a:pt x="1807542" y="22337"/>
                  <a:pt x="1806749" y="23068"/>
                  <a:pt x="1805658" y="23961"/>
                </a:cubicBezTo>
                <a:cubicBezTo>
                  <a:pt x="1804368" y="24954"/>
                  <a:pt x="1803475" y="25747"/>
                  <a:pt x="1802978" y="26343"/>
                </a:cubicBezTo>
                <a:cubicBezTo>
                  <a:pt x="1801986" y="27434"/>
                  <a:pt x="1799258" y="31204"/>
                  <a:pt x="1794793" y="37654"/>
                </a:cubicBezTo>
                <a:cubicBezTo>
                  <a:pt x="1790328" y="44103"/>
                  <a:pt x="1787649" y="47972"/>
                  <a:pt x="1786756" y="49262"/>
                </a:cubicBezTo>
                <a:cubicBezTo>
                  <a:pt x="1786657" y="49411"/>
                  <a:pt x="1786545" y="49597"/>
                  <a:pt x="1786421" y="49820"/>
                </a:cubicBezTo>
                <a:cubicBezTo>
                  <a:pt x="1786297" y="50044"/>
                  <a:pt x="1786136" y="50279"/>
                  <a:pt x="1785938" y="50527"/>
                </a:cubicBezTo>
                <a:cubicBezTo>
                  <a:pt x="1792387" y="55091"/>
                  <a:pt x="1796008" y="58539"/>
                  <a:pt x="1796802" y="60871"/>
                </a:cubicBezTo>
                <a:cubicBezTo>
                  <a:pt x="1797001" y="61417"/>
                  <a:pt x="1797100" y="62111"/>
                  <a:pt x="1797100" y="62954"/>
                </a:cubicBezTo>
                <a:cubicBezTo>
                  <a:pt x="1797100" y="63798"/>
                  <a:pt x="1796976" y="64790"/>
                  <a:pt x="1796728" y="65931"/>
                </a:cubicBezTo>
                <a:cubicBezTo>
                  <a:pt x="1800448" y="61069"/>
                  <a:pt x="1803549" y="56381"/>
                  <a:pt x="1806030" y="51867"/>
                </a:cubicBezTo>
                <a:cubicBezTo>
                  <a:pt x="1806972" y="50081"/>
                  <a:pt x="1807667" y="48580"/>
                  <a:pt x="1808113" y="47365"/>
                </a:cubicBezTo>
                <a:cubicBezTo>
                  <a:pt x="1808560" y="46149"/>
                  <a:pt x="1808783" y="44946"/>
                  <a:pt x="1808783" y="43756"/>
                </a:cubicBezTo>
                <a:cubicBezTo>
                  <a:pt x="1808783" y="42615"/>
                  <a:pt x="1808560" y="41374"/>
                  <a:pt x="1808113" y="40035"/>
                </a:cubicBezTo>
                <a:lnTo>
                  <a:pt x="1810420" y="38398"/>
                </a:lnTo>
                <a:cubicBezTo>
                  <a:pt x="1810916" y="38844"/>
                  <a:pt x="1811945" y="39849"/>
                  <a:pt x="1813508" y="41412"/>
                </a:cubicBezTo>
                <a:cubicBezTo>
                  <a:pt x="1815071" y="42974"/>
                  <a:pt x="1816559" y="44636"/>
                  <a:pt x="1817973" y="46397"/>
                </a:cubicBezTo>
                <a:cubicBezTo>
                  <a:pt x="1819387" y="48158"/>
                  <a:pt x="1820069" y="49485"/>
                  <a:pt x="1820019" y="50378"/>
                </a:cubicBezTo>
                <a:cubicBezTo>
                  <a:pt x="1819970" y="50875"/>
                  <a:pt x="1819809" y="51284"/>
                  <a:pt x="1819536" y="51606"/>
                </a:cubicBezTo>
                <a:cubicBezTo>
                  <a:pt x="1819263" y="51929"/>
                  <a:pt x="1818680" y="52412"/>
                  <a:pt x="1817787" y="53057"/>
                </a:cubicBezTo>
                <a:cubicBezTo>
                  <a:pt x="1815009" y="54992"/>
                  <a:pt x="1811722" y="57832"/>
                  <a:pt x="1807927" y="61578"/>
                </a:cubicBezTo>
                <a:cubicBezTo>
                  <a:pt x="1804132" y="65323"/>
                  <a:pt x="1799059" y="71413"/>
                  <a:pt x="1792709" y="79846"/>
                </a:cubicBezTo>
                <a:cubicBezTo>
                  <a:pt x="1797373" y="78755"/>
                  <a:pt x="1802024" y="77589"/>
                  <a:pt x="1806662" y="76349"/>
                </a:cubicBezTo>
                <a:cubicBezTo>
                  <a:pt x="1811300" y="75109"/>
                  <a:pt x="1814290" y="74290"/>
                  <a:pt x="1815629" y="73893"/>
                </a:cubicBezTo>
                <a:lnTo>
                  <a:pt x="1816894" y="76200"/>
                </a:lnTo>
                <a:cubicBezTo>
                  <a:pt x="1809452" y="78631"/>
                  <a:pt x="1802681" y="81459"/>
                  <a:pt x="1796579" y="84683"/>
                </a:cubicBezTo>
                <a:cubicBezTo>
                  <a:pt x="1790477" y="87908"/>
                  <a:pt x="1785342" y="91108"/>
                  <a:pt x="1781175" y="94283"/>
                </a:cubicBezTo>
                <a:cubicBezTo>
                  <a:pt x="1779092" y="92596"/>
                  <a:pt x="1776549" y="90773"/>
                  <a:pt x="1773548" y="88813"/>
                </a:cubicBezTo>
                <a:cubicBezTo>
                  <a:pt x="1770546" y="86854"/>
                  <a:pt x="1768574" y="85576"/>
                  <a:pt x="1767632" y="84981"/>
                </a:cubicBezTo>
                <a:lnTo>
                  <a:pt x="1769194" y="82600"/>
                </a:lnTo>
                <a:cubicBezTo>
                  <a:pt x="1769443" y="82649"/>
                  <a:pt x="1770050" y="82711"/>
                  <a:pt x="1771018" y="82786"/>
                </a:cubicBezTo>
                <a:cubicBezTo>
                  <a:pt x="1771985" y="82860"/>
                  <a:pt x="1772990" y="82897"/>
                  <a:pt x="1774032" y="82897"/>
                </a:cubicBezTo>
                <a:cubicBezTo>
                  <a:pt x="1774875" y="82897"/>
                  <a:pt x="1775495" y="82873"/>
                  <a:pt x="1775892" y="82823"/>
                </a:cubicBezTo>
                <a:cubicBezTo>
                  <a:pt x="1777231" y="82773"/>
                  <a:pt x="1779786" y="82426"/>
                  <a:pt x="1783556" y="81781"/>
                </a:cubicBezTo>
                <a:lnTo>
                  <a:pt x="1791965" y="71959"/>
                </a:lnTo>
                <a:cubicBezTo>
                  <a:pt x="1791420" y="71810"/>
                  <a:pt x="1790924" y="71413"/>
                  <a:pt x="1790477" y="70768"/>
                </a:cubicBezTo>
                <a:cubicBezTo>
                  <a:pt x="1790030" y="70123"/>
                  <a:pt x="1789386" y="68957"/>
                  <a:pt x="1788542" y="67270"/>
                </a:cubicBezTo>
                <a:cubicBezTo>
                  <a:pt x="1787203" y="64542"/>
                  <a:pt x="1785789" y="61987"/>
                  <a:pt x="1784301" y="59606"/>
                </a:cubicBezTo>
                <a:cubicBezTo>
                  <a:pt x="1782812" y="57225"/>
                  <a:pt x="1780642" y="54484"/>
                  <a:pt x="1777789" y="51383"/>
                </a:cubicBezTo>
                <a:cubicBezTo>
                  <a:pt x="1774937" y="48282"/>
                  <a:pt x="1771328" y="45194"/>
                  <a:pt x="1766962" y="42118"/>
                </a:cubicBezTo>
                <a:lnTo>
                  <a:pt x="1768674" y="39960"/>
                </a:lnTo>
                <a:cubicBezTo>
                  <a:pt x="1769666" y="40457"/>
                  <a:pt x="1771464" y="41474"/>
                  <a:pt x="1774069" y="43011"/>
                </a:cubicBezTo>
                <a:cubicBezTo>
                  <a:pt x="1776673" y="44549"/>
                  <a:pt x="1779315" y="46186"/>
                  <a:pt x="1781994" y="47923"/>
                </a:cubicBezTo>
                <a:cubicBezTo>
                  <a:pt x="1786558" y="39787"/>
                  <a:pt x="1789671" y="32705"/>
                  <a:pt x="1791333" y="26678"/>
                </a:cubicBezTo>
                <a:cubicBezTo>
                  <a:pt x="1792994" y="20650"/>
                  <a:pt x="1793826" y="15677"/>
                  <a:pt x="1793826" y="11758"/>
                </a:cubicBezTo>
                <a:cubicBezTo>
                  <a:pt x="1793826" y="10865"/>
                  <a:pt x="1793801" y="10158"/>
                  <a:pt x="1793751" y="9637"/>
                </a:cubicBezTo>
                <a:cubicBezTo>
                  <a:pt x="1793702" y="9116"/>
                  <a:pt x="1793652" y="8781"/>
                  <a:pt x="1793602" y="8632"/>
                </a:cubicBezTo>
                <a:close/>
                <a:moveTo>
                  <a:pt x="78805" y="3646"/>
                </a:moveTo>
                <a:cubicBezTo>
                  <a:pt x="79202" y="3944"/>
                  <a:pt x="81013" y="5159"/>
                  <a:pt x="84237" y="7293"/>
                </a:cubicBezTo>
                <a:cubicBezTo>
                  <a:pt x="87263" y="9227"/>
                  <a:pt x="89570" y="10803"/>
                  <a:pt x="91158" y="12018"/>
                </a:cubicBezTo>
                <a:cubicBezTo>
                  <a:pt x="92745" y="13233"/>
                  <a:pt x="93737" y="14362"/>
                  <a:pt x="94134" y="15404"/>
                </a:cubicBezTo>
                <a:cubicBezTo>
                  <a:pt x="94233" y="15652"/>
                  <a:pt x="94283" y="16024"/>
                  <a:pt x="94283" y="16520"/>
                </a:cubicBezTo>
                <a:cubicBezTo>
                  <a:pt x="94283" y="17016"/>
                  <a:pt x="94159" y="17500"/>
                  <a:pt x="93911" y="17971"/>
                </a:cubicBezTo>
                <a:cubicBezTo>
                  <a:pt x="93663" y="18442"/>
                  <a:pt x="93316" y="18827"/>
                  <a:pt x="92869" y="19125"/>
                </a:cubicBezTo>
                <a:cubicBezTo>
                  <a:pt x="88057" y="22101"/>
                  <a:pt x="81161" y="28724"/>
                  <a:pt x="72182" y="38993"/>
                </a:cubicBezTo>
                <a:cubicBezTo>
                  <a:pt x="74464" y="38695"/>
                  <a:pt x="78458" y="38125"/>
                  <a:pt x="84163" y="37282"/>
                </a:cubicBezTo>
                <a:cubicBezTo>
                  <a:pt x="87139" y="36835"/>
                  <a:pt x="89545" y="36240"/>
                  <a:pt x="91381" y="35496"/>
                </a:cubicBezTo>
                <a:cubicBezTo>
                  <a:pt x="93216" y="34751"/>
                  <a:pt x="94903" y="33908"/>
                  <a:pt x="96441" y="32966"/>
                </a:cubicBezTo>
                <a:cubicBezTo>
                  <a:pt x="97235" y="32519"/>
                  <a:pt x="97706" y="32296"/>
                  <a:pt x="97855" y="32296"/>
                </a:cubicBezTo>
                <a:cubicBezTo>
                  <a:pt x="98202" y="32296"/>
                  <a:pt x="99281" y="33090"/>
                  <a:pt x="101092" y="34677"/>
                </a:cubicBezTo>
                <a:cubicBezTo>
                  <a:pt x="102903" y="36265"/>
                  <a:pt x="104738" y="37902"/>
                  <a:pt x="106599" y="39588"/>
                </a:cubicBezTo>
                <a:cubicBezTo>
                  <a:pt x="108459" y="41275"/>
                  <a:pt x="109662" y="42391"/>
                  <a:pt x="110208" y="42937"/>
                </a:cubicBezTo>
                <a:lnTo>
                  <a:pt x="108199" y="45765"/>
                </a:lnTo>
                <a:cubicBezTo>
                  <a:pt x="107901" y="45666"/>
                  <a:pt x="107107" y="45492"/>
                  <a:pt x="105817" y="45244"/>
                </a:cubicBezTo>
                <a:cubicBezTo>
                  <a:pt x="104527" y="44996"/>
                  <a:pt x="102692" y="44748"/>
                  <a:pt x="100311" y="44500"/>
                </a:cubicBezTo>
                <a:cubicBezTo>
                  <a:pt x="97929" y="44252"/>
                  <a:pt x="95201" y="44128"/>
                  <a:pt x="92125" y="44128"/>
                </a:cubicBezTo>
                <a:cubicBezTo>
                  <a:pt x="91034" y="44128"/>
                  <a:pt x="89198" y="44177"/>
                  <a:pt x="86618" y="44276"/>
                </a:cubicBezTo>
                <a:cubicBezTo>
                  <a:pt x="79971" y="44673"/>
                  <a:pt x="72901" y="45293"/>
                  <a:pt x="65410" y="46137"/>
                </a:cubicBezTo>
                <a:cubicBezTo>
                  <a:pt x="67593" y="46980"/>
                  <a:pt x="69156" y="47625"/>
                  <a:pt x="70099" y="48072"/>
                </a:cubicBezTo>
                <a:cubicBezTo>
                  <a:pt x="71041" y="48518"/>
                  <a:pt x="71512" y="48965"/>
                  <a:pt x="71512" y="49411"/>
                </a:cubicBezTo>
                <a:cubicBezTo>
                  <a:pt x="71512" y="50155"/>
                  <a:pt x="71041" y="51470"/>
                  <a:pt x="70099" y="53355"/>
                </a:cubicBezTo>
                <a:cubicBezTo>
                  <a:pt x="68858" y="55885"/>
                  <a:pt x="67990" y="58043"/>
                  <a:pt x="67494" y="59829"/>
                </a:cubicBezTo>
                <a:lnTo>
                  <a:pt x="67122" y="62061"/>
                </a:lnTo>
                <a:cubicBezTo>
                  <a:pt x="66527" y="65484"/>
                  <a:pt x="66105" y="67692"/>
                  <a:pt x="65857" y="68684"/>
                </a:cubicBezTo>
                <a:cubicBezTo>
                  <a:pt x="72058" y="68089"/>
                  <a:pt x="78135" y="67419"/>
                  <a:pt x="84088" y="66675"/>
                </a:cubicBezTo>
                <a:cubicBezTo>
                  <a:pt x="89545" y="65981"/>
                  <a:pt x="94109" y="65199"/>
                  <a:pt x="97781" y="64331"/>
                </a:cubicBezTo>
                <a:cubicBezTo>
                  <a:pt x="101452" y="63463"/>
                  <a:pt x="104230" y="62694"/>
                  <a:pt x="106115" y="62024"/>
                </a:cubicBezTo>
                <a:cubicBezTo>
                  <a:pt x="108000" y="61355"/>
                  <a:pt x="108943" y="60970"/>
                  <a:pt x="108943" y="60871"/>
                </a:cubicBezTo>
                <a:cubicBezTo>
                  <a:pt x="113259" y="64641"/>
                  <a:pt x="117376" y="68610"/>
                  <a:pt x="121295" y="72777"/>
                </a:cubicBezTo>
                <a:lnTo>
                  <a:pt x="119286" y="75009"/>
                </a:lnTo>
                <a:cubicBezTo>
                  <a:pt x="119286" y="74960"/>
                  <a:pt x="118306" y="74724"/>
                  <a:pt x="116347" y="74303"/>
                </a:cubicBezTo>
                <a:cubicBezTo>
                  <a:pt x="114387" y="73881"/>
                  <a:pt x="111684" y="73496"/>
                  <a:pt x="108236" y="73149"/>
                </a:cubicBezTo>
                <a:cubicBezTo>
                  <a:pt x="104788" y="72802"/>
                  <a:pt x="100707" y="72628"/>
                  <a:pt x="95995" y="72628"/>
                </a:cubicBezTo>
                <a:cubicBezTo>
                  <a:pt x="94705" y="72628"/>
                  <a:pt x="92423" y="72678"/>
                  <a:pt x="89149" y="72777"/>
                </a:cubicBezTo>
                <a:cubicBezTo>
                  <a:pt x="82501" y="73075"/>
                  <a:pt x="75357" y="73496"/>
                  <a:pt x="67717" y="74042"/>
                </a:cubicBezTo>
                <a:cubicBezTo>
                  <a:pt x="75804" y="83418"/>
                  <a:pt x="82811" y="90860"/>
                  <a:pt x="88739" y="96366"/>
                </a:cubicBezTo>
                <a:cubicBezTo>
                  <a:pt x="94668" y="101873"/>
                  <a:pt x="100894" y="106288"/>
                  <a:pt x="107417" y="109612"/>
                </a:cubicBezTo>
                <a:cubicBezTo>
                  <a:pt x="113941" y="112936"/>
                  <a:pt x="121246" y="115019"/>
                  <a:pt x="129332" y="115863"/>
                </a:cubicBezTo>
                <a:lnTo>
                  <a:pt x="129183" y="119584"/>
                </a:lnTo>
                <a:cubicBezTo>
                  <a:pt x="125562" y="119633"/>
                  <a:pt x="122139" y="120018"/>
                  <a:pt x="118914" y="120737"/>
                </a:cubicBezTo>
                <a:cubicBezTo>
                  <a:pt x="115690" y="121456"/>
                  <a:pt x="112217" y="122411"/>
                  <a:pt x="108496" y="123602"/>
                </a:cubicBezTo>
                <a:cubicBezTo>
                  <a:pt x="107157" y="124048"/>
                  <a:pt x="105904" y="124433"/>
                  <a:pt x="104738" y="124755"/>
                </a:cubicBezTo>
                <a:cubicBezTo>
                  <a:pt x="103572" y="125078"/>
                  <a:pt x="102667" y="125239"/>
                  <a:pt x="102022" y="125239"/>
                </a:cubicBezTo>
                <a:cubicBezTo>
                  <a:pt x="100931" y="125239"/>
                  <a:pt x="99666" y="124445"/>
                  <a:pt x="98227" y="122858"/>
                </a:cubicBezTo>
                <a:cubicBezTo>
                  <a:pt x="96788" y="121270"/>
                  <a:pt x="94382" y="118244"/>
                  <a:pt x="91009" y="113779"/>
                </a:cubicBezTo>
                <a:cubicBezTo>
                  <a:pt x="86346" y="107677"/>
                  <a:pt x="82017" y="102109"/>
                  <a:pt x="78024" y="97073"/>
                </a:cubicBezTo>
                <a:cubicBezTo>
                  <a:pt x="74030" y="92038"/>
                  <a:pt x="69032" y="86122"/>
                  <a:pt x="63029" y="79326"/>
                </a:cubicBezTo>
                <a:cubicBezTo>
                  <a:pt x="59953" y="88602"/>
                  <a:pt x="55563" y="96317"/>
                  <a:pt x="49858" y="102468"/>
                </a:cubicBezTo>
                <a:cubicBezTo>
                  <a:pt x="46038" y="106635"/>
                  <a:pt x="40779" y="110468"/>
                  <a:pt x="34082" y="113965"/>
                </a:cubicBezTo>
                <a:cubicBezTo>
                  <a:pt x="27385" y="117463"/>
                  <a:pt x="20799" y="120402"/>
                  <a:pt x="14325" y="122783"/>
                </a:cubicBezTo>
                <a:cubicBezTo>
                  <a:pt x="7851" y="125165"/>
                  <a:pt x="4614" y="126281"/>
                  <a:pt x="4614" y="126132"/>
                </a:cubicBezTo>
                <a:lnTo>
                  <a:pt x="2903" y="123304"/>
                </a:lnTo>
                <a:cubicBezTo>
                  <a:pt x="9699" y="120625"/>
                  <a:pt x="16806" y="116979"/>
                  <a:pt x="24222" y="112365"/>
                </a:cubicBezTo>
                <a:cubicBezTo>
                  <a:pt x="31639" y="107752"/>
                  <a:pt x="37431" y="103237"/>
                  <a:pt x="41598" y="98822"/>
                </a:cubicBezTo>
                <a:cubicBezTo>
                  <a:pt x="47303" y="92770"/>
                  <a:pt x="51619" y="84907"/>
                  <a:pt x="54546" y="75233"/>
                </a:cubicBezTo>
                <a:cubicBezTo>
                  <a:pt x="45170" y="76225"/>
                  <a:pt x="37332" y="77391"/>
                  <a:pt x="31031" y="78730"/>
                </a:cubicBezTo>
                <a:cubicBezTo>
                  <a:pt x="28997" y="79127"/>
                  <a:pt x="27162" y="79574"/>
                  <a:pt x="25524" y="80070"/>
                </a:cubicBezTo>
                <a:cubicBezTo>
                  <a:pt x="23887" y="80566"/>
                  <a:pt x="22622" y="81000"/>
                  <a:pt x="21729" y="81372"/>
                </a:cubicBezTo>
                <a:cubicBezTo>
                  <a:pt x="20836" y="81744"/>
                  <a:pt x="20266" y="81980"/>
                  <a:pt x="20018" y="82079"/>
                </a:cubicBezTo>
                <a:lnTo>
                  <a:pt x="6102" y="71884"/>
                </a:lnTo>
                <a:lnTo>
                  <a:pt x="7740" y="69875"/>
                </a:lnTo>
                <a:cubicBezTo>
                  <a:pt x="8037" y="69974"/>
                  <a:pt x="8757" y="70148"/>
                  <a:pt x="9898" y="70396"/>
                </a:cubicBezTo>
                <a:cubicBezTo>
                  <a:pt x="11039" y="70644"/>
                  <a:pt x="12638" y="70880"/>
                  <a:pt x="14697" y="71103"/>
                </a:cubicBezTo>
                <a:cubicBezTo>
                  <a:pt x="16756" y="71326"/>
                  <a:pt x="19100" y="71438"/>
                  <a:pt x="21729" y="71438"/>
                </a:cubicBezTo>
                <a:cubicBezTo>
                  <a:pt x="24607" y="71438"/>
                  <a:pt x="29233" y="71276"/>
                  <a:pt x="35608" y="70954"/>
                </a:cubicBezTo>
                <a:cubicBezTo>
                  <a:pt x="41982" y="70631"/>
                  <a:pt x="48791" y="70173"/>
                  <a:pt x="56034" y="69577"/>
                </a:cubicBezTo>
                <a:cubicBezTo>
                  <a:pt x="57274" y="64170"/>
                  <a:pt x="57994" y="58614"/>
                  <a:pt x="58192" y="52909"/>
                </a:cubicBezTo>
                <a:cubicBezTo>
                  <a:pt x="58242" y="51023"/>
                  <a:pt x="58019" y="49089"/>
                  <a:pt x="57523" y="47104"/>
                </a:cubicBezTo>
                <a:cubicBezTo>
                  <a:pt x="50032" y="48047"/>
                  <a:pt x="44525" y="48915"/>
                  <a:pt x="41003" y="49709"/>
                </a:cubicBezTo>
                <a:cubicBezTo>
                  <a:pt x="38721" y="50155"/>
                  <a:pt x="35744" y="50974"/>
                  <a:pt x="32073" y="52164"/>
                </a:cubicBezTo>
                <a:cubicBezTo>
                  <a:pt x="30733" y="52611"/>
                  <a:pt x="29965" y="52834"/>
                  <a:pt x="29766" y="52834"/>
                </a:cubicBezTo>
                <a:cubicBezTo>
                  <a:pt x="29419" y="52834"/>
                  <a:pt x="28365" y="52152"/>
                  <a:pt x="26603" y="50788"/>
                </a:cubicBezTo>
                <a:cubicBezTo>
                  <a:pt x="24842" y="49423"/>
                  <a:pt x="23081" y="47997"/>
                  <a:pt x="21320" y="46509"/>
                </a:cubicBezTo>
                <a:cubicBezTo>
                  <a:pt x="19559" y="45021"/>
                  <a:pt x="18406" y="44053"/>
                  <a:pt x="17860" y="43607"/>
                </a:cubicBezTo>
                <a:lnTo>
                  <a:pt x="19050" y="41300"/>
                </a:lnTo>
                <a:cubicBezTo>
                  <a:pt x="19249" y="41399"/>
                  <a:pt x="19770" y="41548"/>
                  <a:pt x="20613" y="41746"/>
                </a:cubicBezTo>
                <a:cubicBezTo>
                  <a:pt x="21457" y="41945"/>
                  <a:pt x="22771" y="42143"/>
                  <a:pt x="24557" y="42342"/>
                </a:cubicBezTo>
                <a:cubicBezTo>
                  <a:pt x="26343" y="42540"/>
                  <a:pt x="28526" y="42639"/>
                  <a:pt x="31106" y="42639"/>
                </a:cubicBezTo>
                <a:cubicBezTo>
                  <a:pt x="31949" y="42639"/>
                  <a:pt x="33561" y="42590"/>
                  <a:pt x="35942" y="42491"/>
                </a:cubicBezTo>
                <a:cubicBezTo>
                  <a:pt x="44823" y="41994"/>
                  <a:pt x="54868" y="41077"/>
                  <a:pt x="66080" y="39737"/>
                </a:cubicBezTo>
                <a:cubicBezTo>
                  <a:pt x="68709" y="35868"/>
                  <a:pt x="71252" y="31713"/>
                  <a:pt x="73708" y="27273"/>
                </a:cubicBezTo>
                <a:cubicBezTo>
                  <a:pt x="76163" y="22833"/>
                  <a:pt x="77862" y="18752"/>
                  <a:pt x="78805" y="15032"/>
                </a:cubicBezTo>
                <a:cubicBezTo>
                  <a:pt x="78954" y="14486"/>
                  <a:pt x="79028" y="13940"/>
                  <a:pt x="79028" y="13395"/>
                </a:cubicBezTo>
                <a:cubicBezTo>
                  <a:pt x="79028" y="11212"/>
                  <a:pt x="78185" y="8310"/>
                  <a:pt x="76498" y="4688"/>
                </a:cubicBezTo>
                <a:close/>
                <a:moveTo>
                  <a:pt x="1412454" y="3572"/>
                </a:moveTo>
                <a:cubicBezTo>
                  <a:pt x="1414289" y="6003"/>
                  <a:pt x="1415939" y="7987"/>
                  <a:pt x="1417402" y="9525"/>
                </a:cubicBezTo>
                <a:cubicBezTo>
                  <a:pt x="1418866" y="11063"/>
                  <a:pt x="1420056" y="12241"/>
                  <a:pt x="1420974" y="13060"/>
                </a:cubicBezTo>
                <a:cubicBezTo>
                  <a:pt x="1421892" y="13878"/>
                  <a:pt x="1422450" y="14387"/>
                  <a:pt x="1422648" y="14585"/>
                </a:cubicBezTo>
                <a:cubicBezTo>
                  <a:pt x="1423591" y="15379"/>
                  <a:pt x="1424224" y="15962"/>
                  <a:pt x="1424546" y="16334"/>
                </a:cubicBezTo>
                <a:cubicBezTo>
                  <a:pt x="1424868" y="16706"/>
                  <a:pt x="1425030" y="17091"/>
                  <a:pt x="1425030" y="17487"/>
                </a:cubicBezTo>
                <a:cubicBezTo>
                  <a:pt x="1425030" y="18182"/>
                  <a:pt x="1424769" y="18852"/>
                  <a:pt x="1424248" y="19497"/>
                </a:cubicBezTo>
                <a:cubicBezTo>
                  <a:pt x="1423727" y="20142"/>
                  <a:pt x="1422946" y="20910"/>
                  <a:pt x="1421904" y="21803"/>
                </a:cubicBezTo>
                <a:cubicBezTo>
                  <a:pt x="1420515" y="23093"/>
                  <a:pt x="1419647" y="23937"/>
                  <a:pt x="1419300" y="24334"/>
                </a:cubicBezTo>
                <a:cubicBezTo>
                  <a:pt x="1418456" y="25375"/>
                  <a:pt x="1416150" y="28798"/>
                  <a:pt x="1412379" y="34603"/>
                </a:cubicBezTo>
                <a:cubicBezTo>
                  <a:pt x="1408609" y="40407"/>
                  <a:pt x="1405285" y="45591"/>
                  <a:pt x="1402408" y="50155"/>
                </a:cubicBezTo>
                <a:cubicBezTo>
                  <a:pt x="1408758" y="54967"/>
                  <a:pt x="1412330" y="58614"/>
                  <a:pt x="1413123" y="61094"/>
                </a:cubicBezTo>
                <a:cubicBezTo>
                  <a:pt x="1413322" y="61689"/>
                  <a:pt x="1413421" y="62483"/>
                  <a:pt x="1413421" y="63475"/>
                </a:cubicBezTo>
                <a:cubicBezTo>
                  <a:pt x="1413421" y="64517"/>
                  <a:pt x="1413322" y="65460"/>
                  <a:pt x="1413123" y="66303"/>
                </a:cubicBezTo>
                <a:cubicBezTo>
                  <a:pt x="1416000" y="62334"/>
                  <a:pt x="1418531" y="58192"/>
                  <a:pt x="1420714" y="53876"/>
                </a:cubicBezTo>
                <a:cubicBezTo>
                  <a:pt x="1421656" y="52040"/>
                  <a:pt x="1422351" y="50465"/>
                  <a:pt x="1422797" y="49151"/>
                </a:cubicBezTo>
                <a:cubicBezTo>
                  <a:pt x="1423244" y="47836"/>
                  <a:pt x="1423467" y="46559"/>
                  <a:pt x="1423467" y="45318"/>
                </a:cubicBezTo>
                <a:cubicBezTo>
                  <a:pt x="1423467" y="43979"/>
                  <a:pt x="1423219" y="42639"/>
                  <a:pt x="1422723" y="41300"/>
                </a:cubicBezTo>
                <a:lnTo>
                  <a:pt x="1424806" y="39737"/>
                </a:lnTo>
                <a:cubicBezTo>
                  <a:pt x="1425302" y="40184"/>
                  <a:pt x="1426344" y="41226"/>
                  <a:pt x="1427932" y="42863"/>
                </a:cubicBezTo>
                <a:cubicBezTo>
                  <a:pt x="1429519" y="44500"/>
                  <a:pt x="1431032" y="46236"/>
                  <a:pt x="1432471" y="48072"/>
                </a:cubicBezTo>
                <a:cubicBezTo>
                  <a:pt x="1433910" y="49907"/>
                  <a:pt x="1434604" y="51296"/>
                  <a:pt x="1434554" y="52239"/>
                </a:cubicBezTo>
                <a:cubicBezTo>
                  <a:pt x="1434505" y="52784"/>
                  <a:pt x="1434368" y="53194"/>
                  <a:pt x="1434145" y="53467"/>
                </a:cubicBezTo>
                <a:cubicBezTo>
                  <a:pt x="1433922" y="53739"/>
                  <a:pt x="1433463" y="54074"/>
                  <a:pt x="1432769" y="54471"/>
                </a:cubicBezTo>
                <a:cubicBezTo>
                  <a:pt x="1430189" y="56108"/>
                  <a:pt x="1426989" y="58874"/>
                  <a:pt x="1423169" y="62768"/>
                </a:cubicBezTo>
                <a:cubicBezTo>
                  <a:pt x="1419349" y="66663"/>
                  <a:pt x="1414066" y="73472"/>
                  <a:pt x="1407319" y="83195"/>
                </a:cubicBezTo>
                <a:cubicBezTo>
                  <a:pt x="1411536" y="82451"/>
                  <a:pt x="1415641" y="81570"/>
                  <a:pt x="1419634" y="80553"/>
                </a:cubicBezTo>
                <a:cubicBezTo>
                  <a:pt x="1423628" y="79536"/>
                  <a:pt x="1426902" y="78631"/>
                  <a:pt x="1429457" y="77837"/>
                </a:cubicBezTo>
                <a:cubicBezTo>
                  <a:pt x="1432012" y="77043"/>
                  <a:pt x="1433637" y="76523"/>
                  <a:pt x="1434331" y="76275"/>
                </a:cubicBezTo>
                <a:lnTo>
                  <a:pt x="1435522" y="78730"/>
                </a:lnTo>
                <a:cubicBezTo>
                  <a:pt x="1428180" y="81310"/>
                  <a:pt x="1421892" y="84113"/>
                  <a:pt x="1416658" y="87139"/>
                </a:cubicBezTo>
                <a:cubicBezTo>
                  <a:pt x="1411424" y="90165"/>
                  <a:pt x="1406674" y="93390"/>
                  <a:pt x="1402408" y="96813"/>
                </a:cubicBezTo>
                <a:cubicBezTo>
                  <a:pt x="1400919" y="95523"/>
                  <a:pt x="1399183" y="94146"/>
                  <a:pt x="1397199" y="92683"/>
                </a:cubicBezTo>
                <a:cubicBezTo>
                  <a:pt x="1395214" y="91219"/>
                  <a:pt x="1393466" y="89967"/>
                  <a:pt x="1391952" y="88925"/>
                </a:cubicBezTo>
                <a:cubicBezTo>
                  <a:pt x="1390440" y="87883"/>
                  <a:pt x="1389460" y="87213"/>
                  <a:pt x="1389013" y="86916"/>
                </a:cubicBezTo>
                <a:lnTo>
                  <a:pt x="1390576" y="84311"/>
                </a:lnTo>
                <a:cubicBezTo>
                  <a:pt x="1390874" y="84361"/>
                  <a:pt x="1391506" y="84435"/>
                  <a:pt x="1392473" y="84534"/>
                </a:cubicBezTo>
                <a:cubicBezTo>
                  <a:pt x="1393441" y="84634"/>
                  <a:pt x="1394445" y="84683"/>
                  <a:pt x="1395487" y="84683"/>
                </a:cubicBezTo>
                <a:cubicBezTo>
                  <a:pt x="1396231" y="84683"/>
                  <a:pt x="1396777" y="84659"/>
                  <a:pt x="1397124" y="84609"/>
                </a:cubicBezTo>
                <a:lnTo>
                  <a:pt x="1398761" y="84460"/>
                </a:lnTo>
                <a:lnTo>
                  <a:pt x="1408138" y="72851"/>
                </a:lnTo>
                <a:cubicBezTo>
                  <a:pt x="1407642" y="72653"/>
                  <a:pt x="1407170" y="72194"/>
                  <a:pt x="1406724" y="71475"/>
                </a:cubicBezTo>
                <a:cubicBezTo>
                  <a:pt x="1406277" y="70755"/>
                  <a:pt x="1405707" y="69602"/>
                  <a:pt x="1405012" y="68015"/>
                </a:cubicBezTo>
                <a:cubicBezTo>
                  <a:pt x="1403623" y="65038"/>
                  <a:pt x="1402209" y="62297"/>
                  <a:pt x="1400770" y="59792"/>
                </a:cubicBezTo>
                <a:cubicBezTo>
                  <a:pt x="1399332" y="57287"/>
                  <a:pt x="1397186" y="54384"/>
                  <a:pt x="1394334" y="51085"/>
                </a:cubicBezTo>
                <a:cubicBezTo>
                  <a:pt x="1391481" y="47786"/>
                  <a:pt x="1387897" y="44475"/>
                  <a:pt x="1383581" y="41151"/>
                </a:cubicBezTo>
                <a:lnTo>
                  <a:pt x="1385292" y="38844"/>
                </a:lnTo>
                <a:cubicBezTo>
                  <a:pt x="1386185" y="39291"/>
                  <a:pt x="1387934" y="40345"/>
                  <a:pt x="1390539" y="42007"/>
                </a:cubicBezTo>
                <a:cubicBezTo>
                  <a:pt x="1393143" y="43669"/>
                  <a:pt x="1395810" y="45442"/>
                  <a:pt x="1398538" y="47327"/>
                </a:cubicBezTo>
                <a:cubicBezTo>
                  <a:pt x="1403003" y="38695"/>
                  <a:pt x="1406054" y="31167"/>
                  <a:pt x="1407691" y="24743"/>
                </a:cubicBezTo>
                <a:cubicBezTo>
                  <a:pt x="1409328" y="18318"/>
                  <a:pt x="1410147" y="13023"/>
                  <a:pt x="1410147" y="8855"/>
                </a:cubicBezTo>
                <a:cubicBezTo>
                  <a:pt x="1410147" y="7913"/>
                  <a:pt x="1410122" y="7144"/>
                  <a:pt x="1410072" y="6549"/>
                </a:cubicBezTo>
                <a:cubicBezTo>
                  <a:pt x="1410023" y="5953"/>
                  <a:pt x="1409973" y="5581"/>
                  <a:pt x="1409924" y="5432"/>
                </a:cubicBezTo>
                <a:close/>
                <a:moveTo>
                  <a:pt x="556692" y="3051"/>
                </a:moveTo>
                <a:cubicBezTo>
                  <a:pt x="557585" y="3547"/>
                  <a:pt x="559520" y="4651"/>
                  <a:pt x="562496" y="6363"/>
                </a:cubicBezTo>
                <a:cubicBezTo>
                  <a:pt x="565473" y="8074"/>
                  <a:pt x="568338" y="9810"/>
                  <a:pt x="571091" y="11572"/>
                </a:cubicBezTo>
                <a:cubicBezTo>
                  <a:pt x="573844" y="13333"/>
                  <a:pt x="575221" y="14436"/>
                  <a:pt x="575221" y="14883"/>
                </a:cubicBezTo>
                <a:cubicBezTo>
                  <a:pt x="575221" y="15280"/>
                  <a:pt x="574874" y="15875"/>
                  <a:pt x="574179" y="16669"/>
                </a:cubicBezTo>
                <a:cubicBezTo>
                  <a:pt x="573485" y="17463"/>
                  <a:pt x="572840" y="18988"/>
                  <a:pt x="572244" y="21245"/>
                </a:cubicBezTo>
                <a:cubicBezTo>
                  <a:pt x="571649" y="23503"/>
                  <a:pt x="571277" y="27112"/>
                  <a:pt x="571128" y="32073"/>
                </a:cubicBezTo>
                <a:cubicBezTo>
                  <a:pt x="570930" y="37877"/>
                  <a:pt x="570830" y="44326"/>
                  <a:pt x="570830" y="51420"/>
                </a:cubicBezTo>
                <a:cubicBezTo>
                  <a:pt x="570830" y="67295"/>
                  <a:pt x="571500" y="85800"/>
                  <a:pt x="572840" y="106933"/>
                </a:cubicBezTo>
                <a:cubicBezTo>
                  <a:pt x="573088" y="110654"/>
                  <a:pt x="573212" y="112886"/>
                  <a:pt x="573212" y="113630"/>
                </a:cubicBezTo>
                <a:cubicBezTo>
                  <a:pt x="573212" y="115218"/>
                  <a:pt x="572381" y="117215"/>
                  <a:pt x="570719" y="119621"/>
                </a:cubicBezTo>
                <a:cubicBezTo>
                  <a:pt x="569057" y="122027"/>
                  <a:pt x="567184" y="124172"/>
                  <a:pt x="565101" y="126058"/>
                </a:cubicBezTo>
                <a:cubicBezTo>
                  <a:pt x="563017" y="127943"/>
                  <a:pt x="561504" y="128885"/>
                  <a:pt x="560561" y="128885"/>
                </a:cubicBezTo>
                <a:cubicBezTo>
                  <a:pt x="559470" y="128885"/>
                  <a:pt x="558676" y="128439"/>
                  <a:pt x="558180" y="127546"/>
                </a:cubicBezTo>
                <a:cubicBezTo>
                  <a:pt x="557684" y="126653"/>
                  <a:pt x="557114" y="125065"/>
                  <a:pt x="556469" y="122783"/>
                </a:cubicBezTo>
                <a:cubicBezTo>
                  <a:pt x="555675" y="119708"/>
                  <a:pt x="554757" y="116855"/>
                  <a:pt x="553715" y="114226"/>
                </a:cubicBezTo>
                <a:cubicBezTo>
                  <a:pt x="552673" y="111596"/>
                  <a:pt x="550937" y="108595"/>
                  <a:pt x="548506" y="105222"/>
                </a:cubicBezTo>
                <a:cubicBezTo>
                  <a:pt x="546075" y="101848"/>
                  <a:pt x="542826" y="98450"/>
                  <a:pt x="538758" y="95027"/>
                </a:cubicBezTo>
                <a:lnTo>
                  <a:pt x="540321" y="92869"/>
                </a:lnTo>
                <a:cubicBezTo>
                  <a:pt x="541114" y="93415"/>
                  <a:pt x="542876" y="94531"/>
                  <a:pt x="545604" y="96217"/>
                </a:cubicBezTo>
                <a:cubicBezTo>
                  <a:pt x="548333" y="97904"/>
                  <a:pt x="551123" y="99529"/>
                  <a:pt x="553976" y="101092"/>
                </a:cubicBezTo>
                <a:cubicBezTo>
                  <a:pt x="556828" y="102654"/>
                  <a:pt x="558651" y="103436"/>
                  <a:pt x="559445" y="103436"/>
                </a:cubicBezTo>
                <a:cubicBezTo>
                  <a:pt x="560388" y="103436"/>
                  <a:pt x="561107" y="97805"/>
                  <a:pt x="561603" y="86544"/>
                </a:cubicBezTo>
                <a:cubicBezTo>
                  <a:pt x="562099" y="75282"/>
                  <a:pt x="562347" y="62508"/>
                  <a:pt x="562347" y="48220"/>
                </a:cubicBezTo>
                <a:cubicBezTo>
                  <a:pt x="562347" y="35917"/>
                  <a:pt x="562198" y="27087"/>
                  <a:pt x="561901" y="21729"/>
                </a:cubicBezTo>
                <a:cubicBezTo>
                  <a:pt x="561702" y="18455"/>
                  <a:pt x="561119" y="15565"/>
                  <a:pt x="560152" y="13060"/>
                </a:cubicBezTo>
                <a:cubicBezTo>
                  <a:pt x="559185" y="10555"/>
                  <a:pt x="558143" y="8508"/>
                  <a:pt x="557027" y="6921"/>
                </a:cubicBezTo>
                <a:cubicBezTo>
                  <a:pt x="555910" y="5333"/>
                  <a:pt x="555352" y="4639"/>
                  <a:pt x="555352" y="4837"/>
                </a:cubicBezTo>
                <a:close/>
                <a:moveTo>
                  <a:pt x="1289522" y="372"/>
                </a:moveTo>
                <a:cubicBezTo>
                  <a:pt x="1289819" y="719"/>
                  <a:pt x="1290563" y="1488"/>
                  <a:pt x="1291754" y="2679"/>
                </a:cubicBezTo>
                <a:cubicBezTo>
                  <a:pt x="1292944" y="3870"/>
                  <a:pt x="1294458" y="5321"/>
                  <a:pt x="1296293" y="7032"/>
                </a:cubicBezTo>
                <a:cubicBezTo>
                  <a:pt x="1298129" y="8744"/>
                  <a:pt x="1300014" y="10344"/>
                  <a:pt x="1301949" y="11832"/>
                </a:cubicBezTo>
                <a:cubicBezTo>
                  <a:pt x="1302594" y="12378"/>
                  <a:pt x="1302916" y="12923"/>
                  <a:pt x="1302916" y="13469"/>
                </a:cubicBezTo>
                <a:cubicBezTo>
                  <a:pt x="1302916" y="13965"/>
                  <a:pt x="1302618" y="14486"/>
                  <a:pt x="1302023" y="15032"/>
                </a:cubicBezTo>
                <a:cubicBezTo>
                  <a:pt x="1301527" y="15429"/>
                  <a:pt x="1300882" y="15776"/>
                  <a:pt x="1300088" y="16074"/>
                </a:cubicBezTo>
                <a:cubicBezTo>
                  <a:pt x="1299146" y="16520"/>
                  <a:pt x="1298340" y="16942"/>
                  <a:pt x="1297670" y="17339"/>
                </a:cubicBezTo>
                <a:cubicBezTo>
                  <a:pt x="1297000" y="17735"/>
                  <a:pt x="1296368" y="18232"/>
                  <a:pt x="1295772" y="18827"/>
                </a:cubicBezTo>
                <a:cubicBezTo>
                  <a:pt x="1293986" y="20613"/>
                  <a:pt x="1291977" y="23143"/>
                  <a:pt x="1289745" y="26417"/>
                </a:cubicBezTo>
                <a:cubicBezTo>
                  <a:pt x="1287512" y="29691"/>
                  <a:pt x="1284759" y="34107"/>
                  <a:pt x="1281485" y="39663"/>
                </a:cubicBezTo>
                <a:cubicBezTo>
                  <a:pt x="1283618" y="39266"/>
                  <a:pt x="1286297" y="38695"/>
                  <a:pt x="1289522" y="37951"/>
                </a:cubicBezTo>
                <a:cubicBezTo>
                  <a:pt x="1292250" y="37306"/>
                  <a:pt x="1294470" y="36599"/>
                  <a:pt x="1296182" y="35830"/>
                </a:cubicBezTo>
                <a:cubicBezTo>
                  <a:pt x="1297893" y="35062"/>
                  <a:pt x="1299133" y="34392"/>
                  <a:pt x="1299902" y="33821"/>
                </a:cubicBezTo>
                <a:cubicBezTo>
                  <a:pt x="1300671" y="33251"/>
                  <a:pt x="1301056" y="32916"/>
                  <a:pt x="1301056" y="32817"/>
                </a:cubicBezTo>
                <a:cubicBezTo>
                  <a:pt x="1303586" y="35099"/>
                  <a:pt x="1305744" y="37182"/>
                  <a:pt x="1307530" y="39067"/>
                </a:cubicBezTo>
                <a:cubicBezTo>
                  <a:pt x="1309316" y="40953"/>
                  <a:pt x="1310432" y="42143"/>
                  <a:pt x="1310878" y="42639"/>
                </a:cubicBezTo>
                <a:lnTo>
                  <a:pt x="1309688" y="44946"/>
                </a:lnTo>
                <a:cubicBezTo>
                  <a:pt x="1309539" y="44897"/>
                  <a:pt x="1309105" y="44773"/>
                  <a:pt x="1308386" y="44574"/>
                </a:cubicBezTo>
                <a:cubicBezTo>
                  <a:pt x="1307666" y="44376"/>
                  <a:pt x="1306587" y="44177"/>
                  <a:pt x="1305148" y="43979"/>
                </a:cubicBezTo>
                <a:cubicBezTo>
                  <a:pt x="1303710" y="43780"/>
                  <a:pt x="1301949" y="43681"/>
                  <a:pt x="1299865" y="43681"/>
                </a:cubicBezTo>
                <a:cubicBezTo>
                  <a:pt x="1298575" y="43681"/>
                  <a:pt x="1297558" y="43706"/>
                  <a:pt x="1296814" y="43756"/>
                </a:cubicBezTo>
                <a:cubicBezTo>
                  <a:pt x="1292200" y="43954"/>
                  <a:pt x="1285801" y="44574"/>
                  <a:pt x="1277615" y="45616"/>
                </a:cubicBezTo>
                <a:cubicBezTo>
                  <a:pt x="1280294" y="47203"/>
                  <a:pt x="1281634" y="48171"/>
                  <a:pt x="1281634" y="48518"/>
                </a:cubicBezTo>
                <a:cubicBezTo>
                  <a:pt x="1281634" y="48667"/>
                  <a:pt x="1281460" y="49138"/>
                  <a:pt x="1281113" y="49932"/>
                </a:cubicBezTo>
                <a:cubicBezTo>
                  <a:pt x="1280766" y="50726"/>
                  <a:pt x="1280443" y="51954"/>
                  <a:pt x="1280145" y="53615"/>
                </a:cubicBezTo>
                <a:cubicBezTo>
                  <a:pt x="1279848" y="55277"/>
                  <a:pt x="1279699" y="57522"/>
                  <a:pt x="1279699" y="60350"/>
                </a:cubicBezTo>
                <a:lnTo>
                  <a:pt x="1279773" y="62954"/>
                </a:lnTo>
                <a:cubicBezTo>
                  <a:pt x="1279773" y="63748"/>
                  <a:pt x="1279798" y="64368"/>
                  <a:pt x="1279848" y="64815"/>
                </a:cubicBezTo>
                <a:cubicBezTo>
                  <a:pt x="1282030" y="64467"/>
                  <a:pt x="1284114" y="64021"/>
                  <a:pt x="1286098" y="63475"/>
                </a:cubicBezTo>
                <a:cubicBezTo>
                  <a:pt x="1288777" y="62830"/>
                  <a:pt x="1290886" y="62198"/>
                  <a:pt x="1292424" y="61578"/>
                </a:cubicBezTo>
                <a:cubicBezTo>
                  <a:pt x="1293962" y="60958"/>
                  <a:pt x="1295016" y="60449"/>
                  <a:pt x="1295586" y="60052"/>
                </a:cubicBezTo>
                <a:cubicBezTo>
                  <a:pt x="1296157" y="59655"/>
                  <a:pt x="1296442" y="59407"/>
                  <a:pt x="1296442" y="59308"/>
                </a:cubicBezTo>
                <a:cubicBezTo>
                  <a:pt x="1299022" y="61640"/>
                  <a:pt x="1301192" y="63761"/>
                  <a:pt x="1302953" y="65671"/>
                </a:cubicBezTo>
                <a:cubicBezTo>
                  <a:pt x="1304714" y="67580"/>
                  <a:pt x="1305595" y="68585"/>
                  <a:pt x="1305595" y="68684"/>
                </a:cubicBezTo>
                <a:lnTo>
                  <a:pt x="1304628" y="70545"/>
                </a:lnTo>
                <a:cubicBezTo>
                  <a:pt x="1304479" y="70495"/>
                  <a:pt x="1304057" y="70383"/>
                  <a:pt x="1303362" y="70210"/>
                </a:cubicBezTo>
                <a:cubicBezTo>
                  <a:pt x="1302668" y="70036"/>
                  <a:pt x="1301589" y="69875"/>
                  <a:pt x="1300126" y="69726"/>
                </a:cubicBezTo>
                <a:cubicBezTo>
                  <a:pt x="1298662" y="69577"/>
                  <a:pt x="1296913" y="69503"/>
                  <a:pt x="1294879" y="69503"/>
                </a:cubicBezTo>
                <a:cubicBezTo>
                  <a:pt x="1293342" y="69503"/>
                  <a:pt x="1292151" y="69528"/>
                  <a:pt x="1291308" y="69577"/>
                </a:cubicBezTo>
                <a:cubicBezTo>
                  <a:pt x="1288132" y="69726"/>
                  <a:pt x="1284362" y="70049"/>
                  <a:pt x="1279996" y="70545"/>
                </a:cubicBezTo>
                <a:lnTo>
                  <a:pt x="1280592" y="88702"/>
                </a:lnTo>
                <a:cubicBezTo>
                  <a:pt x="1289670" y="87610"/>
                  <a:pt x="1296020" y="86593"/>
                  <a:pt x="1299642" y="85651"/>
                </a:cubicBezTo>
                <a:cubicBezTo>
                  <a:pt x="1302271" y="84956"/>
                  <a:pt x="1304429" y="84200"/>
                  <a:pt x="1306116" y="83381"/>
                </a:cubicBezTo>
                <a:cubicBezTo>
                  <a:pt x="1307802" y="82563"/>
                  <a:pt x="1309055" y="81843"/>
                  <a:pt x="1309874" y="81223"/>
                </a:cubicBezTo>
                <a:cubicBezTo>
                  <a:pt x="1310692" y="80603"/>
                  <a:pt x="1311102" y="80243"/>
                  <a:pt x="1311102" y="80144"/>
                </a:cubicBezTo>
                <a:cubicBezTo>
                  <a:pt x="1312987" y="81583"/>
                  <a:pt x="1314797" y="83083"/>
                  <a:pt x="1316534" y="84646"/>
                </a:cubicBezTo>
                <a:cubicBezTo>
                  <a:pt x="1318270" y="86209"/>
                  <a:pt x="1319696" y="87536"/>
                  <a:pt x="1320813" y="88627"/>
                </a:cubicBezTo>
                <a:cubicBezTo>
                  <a:pt x="1321929" y="89719"/>
                  <a:pt x="1322636" y="90413"/>
                  <a:pt x="1322933" y="90711"/>
                </a:cubicBezTo>
                <a:lnTo>
                  <a:pt x="1321594" y="93167"/>
                </a:lnTo>
                <a:cubicBezTo>
                  <a:pt x="1321594" y="93117"/>
                  <a:pt x="1321123" y="92980"/>
                  <a:pt x="1320180" y="92757"/>
                </a:cubicBezTo>
                <a:cubicBezTo>
                  <a:pt x="1319238" y="92534"/>
                  <a:pt x="1317762" y="92323"/>
                  <a:pt x="1315752" y="92125"/>
                </a:cubicBezTo>
                <a:cubicBezTo>
                  <a:pt x="1313743" y="91926"/>
                  <a:pt x="1311151" y="91827"/>
                  <a:pt x="1307976" y="91827"/>
                </a:cubicBezTo>
                <a:cubicBezTo>
                  <a:pt x="1301527" y="91827"/>
                  <a:pt x="1292473" y="92621"/>
                  <a:pt x="1280815" y="94208"/>
                </a:cubicBezTo>
                <a:lnTo>
                  <a:pt x="1282006" y="126950"/>
                </a:lnTo>
                <a:cubicBezTo>
                  <a:pt x="1282006" y="127645"/>
                  <a:pt x="1281609" y="128674"/>
                  <a:pt x="1280815" y="130039"/>
                </a:cubicBezTo>
                <a:cubicBezTo>
                  <a:pt x="1280021" y="131403"/>
                  <a:pt x="1279128" y="132656"/>
                  <a:pt x="1278136" y="133797"/>
                </a:cubicBezTo>
                <a:cubicBezTo>
                  <a:pt x="1277144" y="134938"/>
                  <a:pt x="1276425" y="135508"/>
                  <a:pt x="1275978" y="135508"/>
                </a:cubicBezTo>
                <a:cubicBezTo>
                  <a:pt x="1275532" y="135508"/>
                  <a:pt x="1274726" y="134888"/>
                  <a:pt x="1273560" y="133648"/>
                </a:cubicBezTo>
                <a:cubicBezTo>
                  <a:pt x="1272394" y="132408"/>
                  <a:pt x="1271315" y="131043"/>
                  <a:pt x="1270323" y="129555"/>
                </a:cubicBezTo>
                <a:cubicBezTo>
                  <a:pt x="1269330" y="128067"/>
                  <a:pt x="1268834" y="126975"/>
                  <a:pt x="1268834" y="126281"/>
                </a:cubicBezTo>
                <a:cubicBezTo>
                  <a:pt x="1268834" y="125983"/>
                  <a:pt x="1268958" y="125338"/>
                  <a:pt x="1269206" y="124346"/>
                </a:cubicBezTo>
                <a:cubicBezTo>
                  <a:pt x="1269851" y="121667"/>
                  <a:pt x="1270434" y="118306"/>
                  <a:pt x="1270955" y="114263"/>
                </a:cubicBezTo>
                <a:cubicBezTo>
                  <a:pt x="1271476" y="110220"/>
                  <a:pt x="1271860" y="103957"/>
                  <a:pt x="1272109" y="95473"/>
                </a:cubicBezTo>
                <a:cubicBezTo>
                  <a:pt x="1263427" y="96813"/>
                  <a:pt x="1257226" y="98028"/>
                  <a:pt x="1253505" y="99120"/>
                </a:cubicBezTo>
                <a:cubicBezTo>
                  <a:pt x="1251918" y="99566"/>
                  <a:pt x="1250454" y="100087"/>
                  <a:pt x="1249115" y="100682"/>
                </a:cubicBezTo>
                <a:cubicBezTo>
                  <a:pt x="1247775" y="101278"/>
                  <a:pt x="1246932" y="101675"/>
                  <a:pt x="1246585" y="101873"/>
                </a:cubicBezTo>
                <a:lnTo>
                  <a:pt x="1236241" y="92794"/>
                </a:lnTo>
                <a:lnTo>
                  <a:pt x="1237134" y="90488"/>
                </a:lnTo>
                <a:cubicBezTo>
                  <a:pt x="1237382" y="90537"/>
                  <a:pt x="1237990" y="90649"/>
                  <a:pt x="1238957" y="90822"/>
                </a:cubicBezTo>
                <a:cubicBezTo>
                  <a:pt x="1239924" y="90996"/>
                  <a:pt x="1241239" y="91157"/>
                  <a:pt x="1242901" y="91306"/>
                </a:cubicBezTo>
                <a:cubicBezTo>
                  <a:pt x="1244563" y="91455"/>
                  <a:pt x="1246411" y="91529"/>
                  <a:pt x="1248445" y="91529"/>
                </a:cubicBezTo>
                <a:cubicBezTo>
                  <a:pt x="1252364" y="91529"/>
                  <a:pt x="1260302" y="90909"/>
                  <a:pt x="1272258" y="89669"/>
                </a:cubicBezTo>
                <a:lnTo>
                  <a:pt x="1272332" y="86097"/>
                </a:lnTo>
                <a:cubicBezTo>
                  <a:pt x="1272431" y="80541"/>
                  <a:pt x="1272481" y="75679"/>
                  <a:pt x="1272481" y="71512"/>
                </a:cubicBezTo>
                <a:cubicBezTo>
                  <a:pt x="1269157" y="71959"/>
                  <a:pt x="1265362" y="72628"/>
                  <a:pt x="1261095" y="73521"/>
                </a:cubicBezTo>
                <a:cubicBezTo>
                  <a:pt x="1259508" y="73868"/>
                  <a:pt x="1257821" y="74389"/>
                  <a:pt x="1256035" y="75084"/>
                </a:cubicBezTo>
                <a:cubicBezTo>
                  <a:pt x="1254249" y="75778"/>
                  <a:pt x="1253356" y="76151"/>
                  <a:pt x="1253356" y="76200"/>
                </a:cubicBezTo>
                <a:lnTo>
                  <a:pt x="1246138" y="69205"/>
                </a:lnTo>
                <a:lnTo>
                  <a:pt x="1247701" y="66973"/>
                </a:lnTo>
                <a:cubicBezTo>
                  <a:pt x="1247701" y="67022"/>
                  <a:pt x="1248346" y="67134"/>
                  <a:pt x="1249636" y="67308"/>
                </a:cubicBezTo>
                <a:cubicBezTo>
                  <a:pt x="1250926" y="67481"/>
                  <a:pt x="1252463" y="67568"/>
                  <a:pt x="1254249" y="67568"/>
                </a:cubicBezTo>
                <a:cubicBezTo>
                  <a:pt x="1255986" y="67568"/>
                  <a:pt x="1257350" y="67518"/>
                  <a:pt x="1258342" y="67419"/>
                </a:cubicBezTo>
                <a:cubicBezTo>
                  <a:pt x="1263600" y="67022"/>
                  <a:pt x="1268314" y="66526"/>
                  <a:pt x="1272481" y="65931"/>
                </a:cubicBezTo>
                <a:cubicBezTo>
                  <a:pt x="1272381" y="60722"/>
                  <a:pt x="1272258" y="56803"/>
                  <a:pt x="1272109" y="54174"/>
                </a:cubicBezTo>
                <a:cubicBezTo>
                  <a:pt x="1271960" y="51247"/>
                  <a:pt x="1271588" y="48692"/>
                  <a:pt x="1270992" y="46509"/>
                </a:cubicBezTo>
                <a:cubicBezTo>
                  <a:pt x="1265089" y="47303"/>
                  <a:pt x="1260674" y="48121"/>
                  <a:pt x="1257747" y="48965"/>
                </a:cubicBezTo>
                <a:cubicBezTo>
                  <a:pt x="1256258" y="49411"/>
                  <a:pt x="1254758" y="49932"/>
                  <a:pt x="1253245" y="50527"/>
                </a:cubicBezTo>
                <a:cubicBezTo>
                  <a:pt x="1251732" y="51123"/>
                  <a:pt x="1250752" y="51519"/>
                  <a:pt x="1250305" y="51718"/>
                </a:cubicBezTo>
                <a:lnTo>
                  <a:pt x="1242864" y="44202"/>
                </a:lnTo>
                <a:lnTo>
                  <a:pt x="1243757" y="41970"/>
                </a:lnTo>
                <a:cubicBezTo>
                  <a:pt x="1244104" y="42019"/>
                  <a:pt x="1244997" y="42131"/>
                  <a:pt x="1246436" y="42305"/>
                </a:cubicBezTo>
                <a:cubicBezTo>
                  <a:pt x="1247874" y="42478"/>
                  <a:pt x="1249611" y="42565"/>
                  <a:pt x="1251645" y="42565"/>
                </a:cubicBezTo>
                <a:cubicBezTo>
                  <a:pt x="1252885" y="42565"/>
                  <a:pt x="1253852" y="42540"/>
                  <a:pt x="1254547" y="42491"/>
                </a:cubicBezTo>
                <a:cubicBezTo>
                  <a:pt x="1263328" y="42044"/>
                  <a:pt x="1270992" y="41325"/>
                  <a:pt x="1277541" y="40333"/>
                </a:cubicBezTo>
                <a:cubicBezTo>
                  <a:pt x="1280914" y="31552"/>
                  <a:pt x="1283395" y="24507"/>
                  <a:pt x="1284982" y="19199"/>
                </a:cubicBezTo>
                <a:cubicBezTo>
                  <a:pt x="1286570" y="13891"/>
                  <a:pt x="1287364" y="8979"/>
                  <a:pt x="1287364" y="4465"/>
                </a:cubicBezTo>
                <a:cubicBezTo>
                  <a:pt x="1287364" y="3870"/>
                  <a:pt x="1287314" y="2927"/>
                  <a:pt x="1287215" y="1637"/>
                </a:cubicBezTo>
                <a:close/>
                <a:moveTo>
                  <a:pt x="1637184" y="0"/>
                </a:moveTo>
                <a:cubicBezTo>
                  <a:pt x="1646560" y="7888"/>
                  <a:pt x="1651273" y="12526"/>
                  <a:pt x="1651323" y="13916"/>
                </a:cubicBezTo>
                <a:cubicBezTo>
                  <a:pt x="1651323" y="14362"/>
                  <a:pt x="1651124" y="14771"/>
                  <a:pt x="1650727" y="15143"/>
                </a:cubicBezTo>
                <a:cubicBezTo>
                  <a:pt x="1650330" y="15515"/>
                  <a:pt x="1649785" y="15925"/>
                  <a:pt x="1649090" y="16371"/>
                </a:cubicBezTo>
                <a:cubicBezTo>
                  <a:pt x="1648148" y="16917"/>
                  <a:pt x="1647503" y="17438"/>
                  <a:pt x="1647156" y="17934"/>
                </a:cubicBezTo>
                <a:lnTo>
                  <a:pt x="1644700" y="21283"/>
                </a:lnTo>
                <a:cubicBezTo>
                  <a:pt x="1656060" y="32147"/>
                  <a:pt x="1665424" y="40382"/>
                  <a:pt x="1672791" y="45988"/>
                </a:cubicBezTo>
                <a:cubicBezTo>
                  <a:pt x="1680158" y="51594"/>
                  <a:pt x="1686421" y="55463"/>
                  <a:pt x="1691581" y="57597"/>
                </a:cubicBezTo>
                <a:cubicBezTo>
                  <a:pt x="1696740" y="59730"/>
                  <a:pt x="1702396" y="61193"/>
                  <a:pt x="1708547" y="61987"/>
                </a:cubicBezTo>
                <a:lnTo>
                  <a:pt x="1708175" y="65336"/>
                </a:lnTo>
                <a:cubicBezTo>
                  <a:pt x="1704306" y="65236"/>
                  <a:pt x="1700858" y="65522"/>
                  <a:pt x="1697832" y="66191"/>
                </a:cubicBezTo>
                <a:cubicBezTo>
                  <a:pt x="1694805" y="66861"/>
                  <a:pt x="1691730" y="67767"/>
                  <a:pt x="1688604" y="68908"/>
                </a:cubicBezTo>
                <a:cubicBezTo>
                  <a:pt x="1687463" y="69304"/>
                  <a:pt x="1686372" y="69652"/>
                  <a:pt x="1685330" y="69949"/>
                </a:cubicBezTo>
                <a:cubicBezTo>
                  <a:pt x="1684288" y="70247"/>
                  <a:pt x="1683445" y="70396"/>
                  <a:pt x="1682800" y="70396"/>
                </a:cubicBezTo>
                <a:cubicBezTo>
                  <a:pt x="1681907" y="70396"/>
                  <a:pt x="1681088" y="70049"/>
                  <a:pt x="1680344" y="69354"/>
                </a:cubicBezTo>
                <a:cubicBezTo>
                  <a:pt x="1679600" y="68659"/>
                  <a:pt x="1678236" y="67072"/>
                  <a:pt x="1676251" y="64592"/>
                </a:cubicBezTo>
                <a:cubicBezTo>
                  <a:pt x="1672431" y="59879"/>
                  <a:pt x="1667917" y="54608"/>
                  <a:pt x="1662708" y="48779"/>
                </a:cubicBezTo>
                <a:cubicBezTo>
                  <a:pt x="1657499" y="42949"/>
                  <a:pt x="1650256" y="35421"/>
                  <a:pt x="1640979" y="26194"/>
                </a:cubicBezTo>
                <a:cubicBezTo>
                  <a:pt x="1635026" y="33933"/>
                  <a:pt x="1629222" y="40481"/>
                  <a:pt x="1623566" y="45839"/>
                </a:cubicBezTo>
                <a:cubicBezTo>
                  <a:pt x="1624757" y="47079"/>
                  <a:pt x="1626010" y="48134"/>
                  <a:pt x="1627324" y="49002"/>
                </a:cubicBezTo>
                <a:cubicBezTo>
                  <a:pt x="1628639" y="49870"/>
                  <a:pt x="1630115" y="50751"/>
                  <a:pt x="1631752" y="51643"/>
                </a:cubicBezTo>
                <a:cubicBezTo>
                  <a:pt x="1632992" y="52288"/>
                  <a:pt x="1633885" y="52822"/>
                  <a:pt x="1634431" y="53243"/>
                </a:cubicBezTo>
                <a:cubicBezTo>
                  <a:pt x="1634976" y="53665"/>
                  <a:pt x="1635249" y="54074"/>
                  <a:pt x="1635249" y="54471"/>
                </a:cubicBezTo>
                <a:cubicBezTo>
                  <a:pt x="1635249" y="54818"/>
                  <a:pt x="1635150" y="55178"/>
                  <a:pt x="1634952" y="55550"/>
                </a:cubicBezTo>
                <a:cubicBezTo>
                  <a:pt x="1634753" y="55922"/>
                  <a:pt x="1634505" y="56307"/>
                  <a:pt x="1634208" y="56704"/>
                </a:cubicBezTo>
                <a:cubicBezTo>
                  <a:pt x="1633612" y="57547"/>
                  <a:pt x="1633116" y="58378"/>
                  <a:pt x="1632719" y="59196"/>
                </a:cubicBezTo>
                <a:cubicBezTo>
                  <a:pt x="1632322" y="60015"/>
                  <a:pt x="1632000" y="61119"/>
                  <a:pt x="1631752" y="62508"/>
                </a:cubicBezTo>
                <a:cubicBezTo>
                  <a:pt x="1631206" y="65782"/>
                  <a:pt x="1630288" y="69863"/>
                  <a:pt x="1628998" y="74749"/>
                </a:cubicBezTo>
                <a:cubicBezTo>
                  <a:pt x="1627708" y="79636"/>
                  <a:pt x="1626158" y="84423"/>
                  <a:pt x="1624348" y="89111"/>
                </a:cubicBezTo>
                <a:cubicBezTo>
                  <a:pt x="1622537" y="93799"/>
                  <a:pt x="1620664" y="97532"/>
                  <a:pt x="1618729" y="100310"/>
                </a:cubicBezTo>
                <a:cubicBezTo>
                  <a:pt x="1615554" y="104825"/>
                  <a:pt x="1610792" y="109029"/>
                  <a:pt x="1604442" y="112923"/>
                </a:cubicBezTo>
                <a:cubicBezTo>
                  <a:pt x="1598092" y="116818"/>
                  <a:pt x="1589857" y="120799"/>
                  <a:pt x="1579736" y="124867"/>
                </a:cubicBezTo>
                <a:lnTo>
                  <a:pt x="1578025" y="122337"/>
                </a:lnTo>
                <a:cubicBezTo>
                  <a:pt x="1586359" y="118219"/>
                  <a:pt x="1593627" y="113878"/>
                  <a:pt x="1599828" y="109314"/>
                </a:cubicBezTo>
                <a:cubicBezTo>
                  <a:pt x="1606029" y="104750"/>
                  <a:pt x="1610345" y="100087"/>
                  <a:pt x="1612776" y="95325"/>
                </a:cubicBezTo>
                <a:cubicBezTo>
                  <a:pt x="1615406" y="90215"/>
                  <a:pt x="1617613" y="84113"/>
                  <a:pt x="1619399" y="77019"/>
                </a:cubicBezTo>
                <a:cubicBezTo>
                  <a:pt x="1621185" y="69925"/>
                  <a:pt x="1622078" y="63426"/>
                  <a:pt x="1622078" y="57522"/>
                </a:cubicBezTo>
                <a:cubicBezTo>
                  <a:pt x="1622078" y="53752"/>
                  <a:pt x="1621706" y="50651"/>
                  <a:pt x="1620962" y="48220"/>
                </a:cubicBezTo>
                <a:cubicBezTo>
                  <a:pt x="1615554" y="53181"/>
                  <a:pt x="1609390" y="58043"/>
                  <a:pt x="1602470" y="62806"/>
                </a:cubicBezTo>
                <a:cubicBezTo>
                  <a:pt x="1595549" y="67568"/>
                  <a:pt x="1587252" y="72628"/>
                  <a:pt x="1577578" y="77986"/>
                </a:cubicBezTo>
                <a:lnTo>
                  <a:pt x="1575792" y="75828"/>
                </a:lnTo>
                <a:cubicBezTo>
                  <a:pt x="1585962" y="68932"/>
                  <a:pt x="1594570" y="62533"/>
                  <a:pt x="1601614" y="56629"/>
                </a:cubicBezTo>
                <a:cubicBezTo>
                  <a:pt x="1608658" y="50726"/>
                  <a:pt x="1614798" y="44574"/>
                  <a:pt x="1620032" y="38175"/>
                </a:cubicBezTo>
                <a:cubicBezTo>
                  <a:pt x="1625265" y="31775"/>
                  <a:pt x="1629891" y="24681"/>
                  <a:pt x="1633910" y="16892"/>
                </a:cubicBezTo>
                <a:cubicBezTo>
                  <a:pt x="1635497" y="13717"/>
                  <a:pt x="1636291" y="10716"/>
                  <a:pt x="1636291" y="7888"/>
                </a:cubicBezTo>
                <a:cubicBezTo>
                  <a:pt x="1636291" y="6697"/>
                  <a:pt x="1636179" y="5643"/>
                  <a:pt x="1635956" y="4725"/>
                </a:cubicBezTo>
                <a:cubicBezTo>
                  <a:pt x="1635733" y="3808"/>
                  <a:pt x="1635510" y="3088"/>
                  <a:pt x="1635286" y="2567"/>
                </a:cubicBezTo>
                <a:cubicBezTo>
                  <a:pt x="1635063" y="2047"/>
                  <a:pt x="1634902" y="1736"/>
                  <a:pt x="1634803" y="1637"/>
                </a:cubicBezTo>
                <a:close/>
              </a:path>
            </a:pathLst>
          </a:custGeom>
          <a:solidFill>
            <a:schemeClr val="bg1"/>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lnSpc>
                <a:spcPct val="110000"/>
              </a:lnSpc>
            </a:pPr>
            <a:endParaRPr lang="zh-CN" altLang="en-US" sz="1200" spc="300" dirty="0">
              <a:solidFill>
                <a:schemeClr val="bg1"/>
              </a:solidFill>
              <a:effectLst>
                <a:outerShdw blurRad="114300" dist="63500" dir="5400000" algn="t" rotWithShape="0">
                  <a:prstClr val="black">
                    <a:alpha val="68000"/>
                  </a:prstClr>
                </a:outerShdw>
              </a:effectLst>
              <a:latin typeface="喜鹊聚珍体 regular" panose="00000500000000000000" pitchFamily="2" charset="-122"/>
              <a:ea typeface="喜鹊聚珍体 regular" panose="00000500000000000000" pitchFamily="2" charset="-122"/>
            </a:endParaRPr>
          </a:p>
        </p:txBody>
      </p:sp>
      <p:sp>
        <p:nvSpPr>
          <p:cNvPr id="27" name="等腰三角形 26">
            <a:extLst>
              <a:ext uri="{FF2B5EF4-FFF2-40B4-BE49-F238E27FC236}">
                <a16:creationId xmlns:a16="http://schemas.microsoft.com/office/drawing/2014/main" xmlns="" id="{607D0280-F0F3-483F-A6E1-D236A57C2EAF}"/>
              </a:ext>
            </a:extLst>
          </p:cNvPr>
          <p:cNvSpPr/>
          <p:nvPr/>
        </p:nvSpPr>
        <p:spPr>
          <a:xfrm rot="16200000">
            <a:off x="7920180" y="5359948"/>
            <a:ext cx="196883" cy="169727"/>
          </a:xfrm>
          <a:prstGeom prst="triangle">
            <a:avLst/>
          </a:prstGeom>
          <a:gradFill>
            <a:gsLst>
              <a:gs pos="50000">
                <a:srgbClr val="F6EFE2"/>
              </a:gs>
              <a:gs pos="0">
                <a:srgbClr val="D0B27E"/>
              </a:gs>
              <a:gs pos="100000">
                <a:srgbClr val="D0B27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50000">
                    <a:srgbClr val="F6EFE2"/>
                  </a:gs>
                  <a:gs pos="0">
                    <a:srgbClr val="D0B27E"/>
                  </a:gs>
                  <a:gs pos="100000">
                    <a:srgbClr val="D0B27E"/>
                  </a:gs>
                </a:gsLst>
                <a:lin ang="2700000" scaled="0"/>
              </a:gradFill>
            </a:endParaRPr>
          </a:p>
        </p:txBody>
      </p:sp>
      <p:grpSp>
        <p:nvGrpSpPr>
          <p:cNvPr id="8" name="组合 7">
            <a:extLst>
              <a:ext uri="{FF2B5EF4-FFF2-40B4-BE49-F238E27FC236}">
                <a16:creationId xmlns:a16="http://schemas.microsoft.com/office/drawing/2014/main" xmlns="" id="{0E78314B-2479-4BE4-AA8A-34CCAECAB713}"/>
              </a:ext>
            </a:extLst>
          </p:cNvPr>
          <p:cNvGrpSpPr/>
          <p:nvPr/>
        </p:nvGrpSpPr>
        <p:grpSpPr>
          <a:xfrm>
            <a:off x="6733199" y="4587240"/>
            <a:ext cx="1127506" cy="1084878"/>
            <a:chOff x="6178024" y="4452248"/>
            <a:chExt cx="1267802" cy="1219870"/>
          </a:xfrm>
        </p:grpSpPr>
        <p:grpSp>
          <p:nvGrpSpPr>
            <p:cNvPr id="51" name="组合 50">
              <a:extLst>
                <a:ext uri="{FF2B5EF4-FFF2-40B4-BE49-F238E27FC236}">
                  <a16:creationId xmlns:a16="http://schemas.microsoft.com/office/drawing/2014/main" xmlns="" id="{DBF2DBF5-20FB-479F-A77C-02B868CE3032}"/>
                </a:ext>
              </a:extLst>
            </p:cNvPr>
            <p:cNvGrpSpPr/>
            <p:nvPr/>
          </p:nvGrpSpPr>
          <p:grpSpPr>
            <a:xfrm>
              <a:off x="6260166" y="4509151"/>
              <a:ext cx="1103518" cy="1103518"/>
              <a:chOff x="4018144" y="5325860"/>
              <a:chExt cx="1104900" cy="1104900"/>
            </a:xfrm>
          </p:grpSpPr>
          <p:sp>
            <p:nvSpPr>
              <p:cNvPr id="52" name="矩形 51">
                <a:extLst>
                  <a:ext uri="{FF2B5EF4-FFF2-40B4-BE49-F238E27FC236}">
                    <a16:creationId xmlns:a16="http://schemas.microsoft.com/office/drawing/2014/main" xmlns="" id="{1EBB0E36-B1EA-45D5-B1FF-BC797C678C7B}"/>
                  </a:ext>
                </a:extLst>
              </p:cNvPr>
              <p:cNvSpPr/>
              <p:nvPr/>
            </p:nvSpPr>
            <p:spPr>
              <a:xfrm>
                <a:off x="4018144" y="5325860"/>
                <a:ext cx="1104900" cy="1104900"/>
              </a:xfrm>
              <a:prstGeom prst="rect">
                <a:avLst/>
              </a:prstGeom>
              <a:gradFill flip="none" rotWithShape="1">
                <a:gsLst>
                  <a:gs pos="100000">
                    <a:srgbClr val="D6BB8C"/>
                  </a:gs>
                  <a:gs pos="45000">
                    <a:srgbClr val="CBC4B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图片 52">
                <a:extLst>
                  <a:ext uri="{FF2B5EF4-FFF2-40B4-BE49-F238E27FC236}">
                    <a16:creationId xmlns:a16="http://schemas.microsoft.com/office/drawing/2014/main" xmlns="" id="{22D85D79-4665-432E-B881-C7F5318791F6}"/>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049218" y="5355650"/>
                <a:ext cx="1042754" cy="1045323"/>
              </a:xfrm>
              <a:prstGeom prst="rect">
                <a:avLst/>
              </a:prstGeom>
            </p:spPr>
          </p:pic>
        </p:grpSp>
        <p:grpSp>
          <p:nvGrpSpPr>
            <p:cNvPr id="4" name="组合 3">
              <a:extLst>
                <a:ext uri="{FF2B5EF4-FFF2-40B4-BE49-F238E27FC236}">
                  <a16:creationId xmlns:a16="http://schemas.microsoft.com/office/drawing/2014/main" xmlns="" id="{C29F2FC1-9C23-4C15-8535-BAF5EA0CFCBF}"/>
                </a:ext>
              </a:extLst>
            </p:cNvPr>
            <p:cNvGrpSpPr/>
            <p:nvPr/>
          </p:nvGrpSpPr>
          <p:grpSpPr>
            <a:xfrm>
              <a:off x="6178024" y="4452248"/>
              <a:ext cx="1267802" cy="1219870"/>
              <a:chOff x="6178024" y="4452248"/>
              <a:chExt cx="1267802" cy="1219870"/>
            </a:xfrm>
          </p:grpSpPr>
          <p:sp>
            <p:nvSpPr>
              <p:cNvPr id="34" name="矩形 33">
                <a:extLst>
                  <a:ext uri="{FF2B5EF4-FFF2-40B4-BE49-F238E27FC236}">
                    <a16:creationId xmlns:a16="http://schemas.microsoft.com/office/drawing/2014/main" xmlns="" id="{B1D29015-7E6D-4F46-BBDF-7A66B0D66991}"/>
                  </a:ext>
                </a:extLst>
              </p:cNvPr>
              <p:cNvSpPr/>
              <p:nvPr/>
            </p:nvSpPr>
            <p:spPr>
              <a:xfrm>
                <a:off x="6188858" y="4725613"/>
                <a:ext cx="1241296" cy="520113"/>
              </a:xfrm>
              <a:prstGeom prst="rect">
                <a:avLst/>
              </a:prstGeom>
              <a:gradFill flip="none" rotWithShape="1">
                <a:gsLst>
                  <a:gs pos="25000">
                    <a:schemeClr val="bg1">
                      <a:alpha val="38000"/>
                    </a:schemeClr>
                  </a:gs>
                  <a:gs pos="100000">
                    <a:schemeClr val="bg1">
                      <a:alpha val="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xmlns="" id="{9361EA8D-8C66-48AE-820B-13C806704A23}"/>
                  </a:ext>
                </a:extLst>
              </p:cNvPr>
              <p:cNvGrpSpPr/>
              <p:nvPr/>
            </p:nvGrpSpPr>
            <p:grpSpPr>
              <a:xfrm>
                <a:off x="6178024" y="4452248"/>
                <a:ext cx="1267802" cy="149230"/>
                <a:chOff x="2443758" y="9321800"/>
                <a:chExt cx="1970485" cy="231942"/>
              </a:xfrm>
            </p:grpSpPr>
            <p:grpSp>
              <p:nvGrpSpPr>
                <p:cNvPr id="36" name="组合 35">
                  <a:extLst>
                    <a:ext uri="{FF2B5EF4-FFF2-40B4-BE49-F238E27FC236}">
                      <a16:creationId xmlns:a16="http://schemas.microsoft.com/office/drawing/2014/main" xmlns="" id="{B0F34A43-B588-4D79-BD87-BD096C8817A2}"/>
                    </a:ext>
                  </a:extLst>
                </p:cNvPr>
                <p:cNvGrpSpPr/>
                <p:nvPr/>
              </p:nvGrpSpPr>
              <p:grpSpPr>
                <a:xfrm>
                  <a:off x="2443758" y="9321800"/>
                  <a:ext cx="231804" cy="231942"/>
                  <a:chOff x="2460596" y="9321800"/>
                  <a:chExt cx="231804" cy="231942"/>
                </a:xfrm>
              </p:grpSpPr>
              <p:cxnSp>
                <p:nvCxnSpPr>
                  <p:cNvPr id="40" name="直接连接符 39">
                    <a:extLst>
                      <a:ext uri="{FF2B5EF4-FFF2-40B4-BE49-F238E27FC236}">
                        <a16:creationId xmlns:a16="http://schemas.microsoft.com/office/drawing/2014/main" xmlns="" id="{542A56AA-1A37-4286-A1A1-8317DCB8C1FD}"/>
                      </a:ext>
                    </a:extLst>
                  </p:cNvPr>
                  <p:cNvCxnSpPr>
                    <a:cxnSpLocks/>
                  </p:cNvCxnSpPr>
                  <p:nvPr/>
                </p:nvCxnSpPr>
                <p:spPr>
                  <a:xfrm>
                    <a:off x="2460596" y="9321800"/>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C53A021C-012A-4266-BB93-56592CF6A52B}"/>
                      </a:ext>
                    </a:extLst>
                  </p:cNvPr>
                  <p:cNvCxnSpPr>
                    <a:cxnSpLocks/>
                  </p:cNvCxnSpPr>
                  <p:nvPr/>
                </p:nvCxnSpPr>
                <p:spPr>
                  <a:xfrm rot="16200000">
                    <a:off x="2344694" y="9437840"/>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xmlns="" id="{D40EC68B-B3BF-4F36-800D-55E8CB2835CB}"/>
                    </a:ext>
                  </a:extLst>
                </p:cNvPr>
                <p:cNvGrpSpPr/>
                <p:nvPr/>
              </p:nvGrpSpPr>
              <p:grpSpPr>
                <a:xfrm flipH="1">
                  <a:off x="4182439" y="9321800"/>
                  <a:ext cx="231804" cy="231942"/>
                  <a:chOff x="2460596" y="9321800"/>
                  <a:chExt cx="231804" cy="231942"/>
                </a:xfrm>
              </p:grpSpPr>
              <p:cxnSp>
                <p:nvCxnSpPr>
                  <p:cNvPr id="38" name="直接连接符 37">
                    <a:extLst>
                      <a:ext uri="{FF2B5EF4-FFF2-40B4-BE49-F238E27FC236}">
                        <a16:creationId xmlns:a16="http://schemas.microsoft.com/office/drawing/2014/main" xmlns="" id="{70516A02-DBF6-44C7-A293-781DE4A9D9C3}"/>
                      </a:ext>
                    </a:extLst>
                  </p:cNvPr>
                  <p:cNvCxnSpPr>
                    <a:cxnSpLocks/>
                  </p:cNvCxnSpPr>
                  <p:nvPr/>
                </p:nvCxnSpPr>
                <p:spPr>
                  <a:xfrm>
                    <a:off x="2460596" y="9321800"/>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4B4FF22B-405E-476A-B682-0776A43E668C}"/>
                      </a:ext>
                    </a:extLst>
                  </p:cNvPr>
                  <p:cNvCxnSpPr>
                    <a:cxnSpLocks/>
                  </p:cNvCxnSpPr>
                  <p:nvPr/>
                </p:nvCxnSpPr>
                <p:spPr>
                  <a:xfrm rot="16200000">
                    <a:off x="2344694" y="9437840"/>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grpSp>
            <p:nvGrpSpPr>
              <p:cNvPr id="42" name="组合 41">
                <a:extLst>
                  <a:ext uri="{FF2B5EF4-FFF2-40B4-BE49-F238E27FC236}">
                    <a16:creationId xmlns:a16="http://schemas.microsoft.com/office/drawing/2014/main" xmlns="" id="{7D687E19-8284-478C-BC87-E1532A9FF729}"/>
                  </a:ext>
                </a:extLst>
              </p:cNvPr>
              <p:cNvGrpSpPr/>
              <p:nvPr/>
            </p:nvGrpSpPr>
            <p:grpSpPr>
              <a:xfrm flipV="1">
                <a:off x="6178024" y="5522888"/>
                <a:ext cx="1267802" cy="149230"/>
                <a:chOff x="2443758" y="9317852"/>
                <a:chExt cx="1970485" cy="231942"/>
              </a:xfrm>
            </p:grpSpPr>
            <p:grpSp>
              <p:nvGrpSpPr>
                <p:cNvPr id="43" name="组合 42">
                  <a:extLst>
                    <a:ext uri="{FF2B5EF4-FFF2-40B4-BE49-F238E27FC236}">
                      <a16:creationId xmlns:a16="http://schemas.microsoft.com/office/drawing/2014/main" xmlns="" id="{1FFB7D69-E849-4BDA-8F1B-1B559E91DB5F}"/>
                    </a:ext>
                  </a:extLst>
                </p:cNvPr>
                <p:cNvGrpSpPr/>
                <p:nvPr/>
              </p:nvGrpSpPr>
              <p:grpSpPr>
                <a:xfrm>
                  <a:off x="2443758" y="9317852"/>
                  <a:ext cx="231804" cy="231942"/>
                  <a:chOff x="2460596" y="9317852"/>
                  <a:chExt cx="231804" cy="231942"/>
                </a:xfrm>
              </p:grpSpPr>
              <p:cxnSp>
                <p:nvCxnSpPr>
                  <p:cNvPr id="48" name="直接连接符 47">
                    <a:extLst>
                      <a:ext uri="{FF2B5EF4-FFF2-40B4-BE49-F238E27FC236}">
                        <a16:creationId xmlns:a16="http://schemas.microsoft.com/office/drawing/2014/main" xmlns="" id="{38BB2C30-8EE3-4EC2-8517-A5ADAA36E418}"/>
                      </a:ext>
                    </a:extLst>
                  </p:cNvPr>
                  <p:cNvCxnSpPr>
                    <a:cxnSpLocks/>
                  </p:cNvCxnSpPr>
                  <p:nvPr/>
                </p:nvCxnSpPr>
                <p:spPr>
                  <a:xfrm>
                    <a:off x="2460596" y="9317852"/>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2A012A9-2149-44C0-A9F5-3E8C2F50FA98}"/>
                      </a:ext>
                    </a:extLst>
                  </p:cNvPr>
                  <p:cNvCxnSpPr>
                    <a:cxnSpLocks/>
                  </p:cNvCxnSpPr>
                  <p:nvPr/>
                </p:nvCxnSpPr>
                <p:spPr>
                  <a:xfrm rot="16200000">
                    <a:off x="2344694" y="9433892"/>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xmlns="" id="{D7228E37-2D73-4298-8256-4CBD8F171DC3}"/>
                    </a:ext>
                  </a:extLst>
                </p:cNvPr>
                <p:cNvGrpSpPr/>
                <p:nvPr/>
              </p:nvGrpSpPr>
              <p:grpSpPr>
                <a:xfrm flipH="1">
                  <a:off x="4178491" y="9317990"/>
                  <a:ext cx="235752" cy="231804"/>
                  <a:chOff x="2460596" y="9317990"/>
                  <a:chExt cx="235752" cy="231804"/>
                </a:xfrm>
              </p:grpSpPr>
              <p:cxnSp>
                <p:nvCxnSpPr>
                  <p:cNvPr id="45" name="直接连接符 44">
                    <a:extLst>
                      <a:ext uri="{FF2B5EF4-FFF2-40B4-BE49-F238E27FC236}">
                        <a16:creationId xmlns:a16="http://schemas.microsoft.com/office/drawing/2014/main" xmlns="" id="{8E637A44-3B7B-4A73-9749-CBCC953362E8}"/>
                      </a:ext>
                    </a:extLst>
                  </p:cNvPr>
                  <p:cNvCxnSpPr>
                    <a:cxnSpLocks/>
                  </p:cNvCxnSpPr>
                  <p:nvPr/>
                </p:nvCxnSpPr>
                <p:spPr>
                  <a:xfrm>
                    <a:off x="2464544" y="9321799"/>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FC0C3C97-F321-4434-8C49-3BE7FE96F624}"/>
                      </a:ext>
                    </a:extLst>
                  </p:cNvPr>
                  <p:cNvCxnSpPr>
                    <a:cxnSpLocks/>
                  </p:cNvCxnSpPr>
                  <p:nvPr/>
                </p:nvCxnSpPr>
                <p:spPr>
                  <a:xfrm rot="16200000">
                    <a:off x="2344694" y="9433892"/>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58" name="矩形 57">
                <a:extLst>
                  <a:ext uri="{FF2B5EF4-FFF2-40B4-BE49-F238E27FC236}">
                    <a16:creationId xmlns:a16="http://schemas.microsoft.com/office/drawing/2014/main" xmlns="" id="{BF4A3691-612B-4006-AB05-9C47DAA5821F}"/>
                  </a:ext>
                </a:extLst>
              </p:cNvPr>
              <p:cNvSpPr/>
              <p:nvPr/>
            </p:nvSpPr>
            <p:spPr>
              <a:xfrm>
                <a:off x="6188858" y="4828354"/>
                <a:ext cx="1241296" cy="74623"/>
              </a:xfrm>
              <a:prstGeom prst="rect">
                <a:avLst/>
              </a:prstGeom>
              <a:gradFill flip="none" rotWithShape="1">
                <a:gsLst>
                  <a:gs pos="25000">
                    <a:schemeClr val="bg1">
                      <a:alpha val="62000"/>
                    </a:schemeClr>
                  </a:gs>
                  <a:gs pos="100000">
                    <a:schemeClr val="bg1">
                      <a:alpha val="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3" name="任意多边形: 形状 62">
            <a:extLst>
              <a:ext uri="{FF2B5EF4-FFF2-40B4-BE49-F238E27FC236}">
                <a16:creationId xmlns:a16="http://schemas.microsoft.com/office/drawing/2014/main" xmlns="" id="{8E3A1617-FF15-4486-ABA3-09E754EE211F}"/>
              </a:ext>
            </a:extLst>
          </p:cNvPr>
          <p:cNvSpPr/>
          <p:nvPr/>
        </p:nvSpPr>
        <p:spPr>
          <a:xfrm>
            <a:off x="6750433" y="3012710"/>
            <a:ext cx="3832279" cy="444712"/>
          </a:xfrm>
          <a:custGeom>
            <a:avLst/>
            <a:gdLst/>
            <a:ahLst/>
            <a:cxnLst/>
            <a:rect l="l" t="t" r="r" b="b"/>
            <a:pathLst>
              <a:path w="3832279" h="444712">
                <a:moveTo>
                  <a:pt x="642461" y="411051"/>
                </a:moveTo>
                <a:cubicBezTo>
                  <a:pt x="646443" y="412137"/>
                  <a:pt x="651058" y="413554"/>
                  <a:pt x="656306" y="415304"/>
                </a:cubicBezTo>
                <a:cubicBezTo>
                  <a:pt x="661554" y="417053"/>
                  <a:pt x="666833" y="418863"/>
                  <a:pt x="672141" y="420733"/>
                </a:cubicBezTo>
                <a:cubicBezTo>
                  <a:pt x="677450" y="422603"/>
                  <a:pt x="682517" y="424443"/>
                  <a:pt x="687343" y="426253"/>
                </a:cubicBezTo>
                <a:cubicBezTo>
                  <a:pt x="692169" y="428063"/>
                  <a:pt x="696151" y="429631"/>
                  <a:pt x="699288" y="430958"/>
                </a:cubicBezTo>
                <a:lnTo>
                  <a:pt x="695306" y="443265"/>
                </a:lnTo>
                <a:cubicBezTo>
                  <a:pt x="691687" y="441575"/>
                  <a:pt x="687464" y="439766"/>
                  <a:pt x="682638" y="437835"/>
                </a:cubicBezTo>
                <a:cubicBezTo>
                  <a:pt x="677812" y="435905"/>
                  <a:pt x="672805" y="433974"/>
                  <a:pt x="667617" y="432044"/>
                </a:cubicBezTo>
                <a:cubicBezTo>
                  <a:pt x="662429" y="430114"/>
                  <a:pt x="657271" y="428304"/>
                  <a:pt x="652144" y="426615"/>
                </a:cubicBezTo>
                <a:cubicBezTo>
                  <a:pt x="647016" y="424926"/>
                  <a:pt x="642341" y="423418"/>
                  <a:pt x="638118" y="422090"/>
                </a:cubicBezTo>
                <a:close/>
                <a:moveTo>
                  <a:pt x="604095" y="409603"/>
                </a:moveTo>
                <a:lnTo>
                  <a:pt x="609705" y="420824"/>
                </a:lnTo>
                <a:cubicBezTo>
                  <a:pt x="605965" y="422754"/>
                  <a:pt x="601833" y="424745"/>
                  <a:pt x="597308" y="426796"/>
                </a:cubicBezTo>
                <a:cubicBezTo>
                  <a:pt x="592784" y="428847"/>
                  <a:pt x="588048" y="430898"/>
                  <a:pt x="583102" y="432949"/>
                </a:cubicBezTo>
                <a:cubicBezTo>
                  <a:pt x="578155" y="435000"/>
                  <a:pt x="573088" y="437021"/>
                  <a:pt x="567900" y="439012"/>
                </a:cubicBezTo>
                <a:cubicBezTo>
                  <a:pt x="562712" y="441002"/>
                  <a:pt x="557584" y="442782"/>
                  <a:pt x="552517" y="444350"/>
                </a:cubicBezTo>
                <a:lnTo>
                  <a:pt x="547812" y="432044"/>
                </a:lnTo>
                <a:cubicBezTo>
                  <a:pt x="552999" y="430596"/>
                  <a:pt x="558187" y="428998"/>
                  <a:pt x="563375" y="427248"/>
                </a:cubicBezTo>
                <a:cubicBezTo>
                  <a:pt x="568563" y="425499"/>
                  <a:pt x="573570" y="423629"/>
                  <a:pt x="578396" y="421638"/>
                </a:cubicBezTo>
                <a:cubicBezTo>
                  <a:pt x="583222" y="419647"/>
                  <a:pt x="587837" y="417626"/>
                  <a:pt x="592241" y="415575"/>
                </a:cubicBezTo>
                <a:cubicBezTo>
                  <a:pt x="596645" y="413524"/>
                  <a:pt x="600596" y="411534"/>
                  <a:pt x="604095" y="409603"/>
                </a:cubicBezTo>
                <a:close/>
                <a:moveTo>
                  <a:pt x="2687041" y="402545"/>
                </a:moveTo>
                <a:cubicBezTo>
                  <a:pt x="2691143" y="402545"/>
                  <a:pt x="2694099" y="403239"/>
                  <a:pt x="2695909" y="404626"/>
                </a:cubicBezTo>
                <a:cubicBezTo>
                  <a:pt x="2697718" y="406014"/>
                  <a:pt x="2698623" y="409121"/>
                  <a:pt x="2698623" y="413947"/>
                </a:cubicBezTo>
                <a:cubicBezTo>
                  <a:pt x="2698623" y="418893"/>
                  <a:pt x="2697718" y="422030"/>
                  <a:pt x="2695909" y="423357"/>
                </a:cubicBezTo>
                <a:cubicBezTo>
                  <a:pt x="2694099" y="424684"/>
                  <a:pt x="2691143" y="425348"/>
                  <a:pt x="2687041" y="425348"/>
                </a:cubicBezTo>
                <a:cubicBezTo>
                  <a:pt x="2684989" y="425348"/>
                  <a:pt x="2683240" y="425227"/>
                  <a:pt x="2681793" y="424986"/>
                </a:cubicBezTo>
                <a:cubicBezTo>
                  <a:pt x="2680345" y="424745"/>
                  <a:pt x="2679168" y="424202"/>
                  <a:pt x="2678263" y="423357"/>
                </a:cubicBezTo>
                <a:cubicBezTo>
                  <a:pt x="2677358" y="422513"/>
                  <a:pt x="2676695" y="421367"/>
                  <a:pt x="2676273" y="419919"/>
                </a:cubicBezTo>
                <a:cubicBezTo>
                  <a:pt x="2675850" y="418471"/>
                  <a:pt x="2675639" y="416480"/>
                  <a:pt x="2675639" y="413947"/>
                </a:cubicBezTo>
                <a:cubicBezTo>
                  <a:pt x="2675639" y="411534"/>
                  <a:pt x="2675850" y="409573"/>
                  <a:pt x="2676273" y="408065"/>
                </a:cubicBezTo>
                <a:cubicBezTo>
                  <a:pt x="2676695" y="406557"/>
                  <a:pt x="2677358" y="405411"/>
                  <a:pt x="2678263" y="404626"/>
                </a:cubicBezTo>
                <a:cubicBezTo>
                  <a:pt x="2679168" y="403842"/>
                  <a:pt x="2680345" y="403299"/>
                  <a:pt x="2681793" y="402998"/>
                </a:cubicBezTo>
                <a:cubicBezTo>
                  <a:pt x="2683240" y="402696"/>
                  <a:pt x="2684989" y="402545"/>
                  <a:pt x="2687041" y="402545"/>
                </a:cubicBezTo>
                <a:close/>
                <a:moveTo>
                  <a:pt x="584007" y="387886"/>
                </a:moveTo>
                <a:lnTo>
                  <a:pt x="584007" y="398383"/>
                </a:lnTo>
                <a:lnTo>
                  <a:pt x="664721" y="398383"/>
                </a:lnTo>
                <a:lnTo>
                  <a:pt x="664721" y="387886"/>
                </a:lnTo>
                <a:close/>
                <a:moveTo>
                  <a:pt x="1807302" y="384086"/>
                </a:moveTo>
                <a:lnTo>
                  <a:pt x="1807302" y="407250"/>
                </a:lnTo>
                <a:lnTo>
                  <a:pt x="1855261" y="407250"/>
                </a:lnTo>
                <a:lnTo>
                  <a:pt x="1855261" y="384086"/>
                </a:lnTo>
                <a:close/>
                <a:moveTo>
                  <a:pt x="2147421" y="376666"/>
                </a:moveTo>
                <a:lnTo>
                  <a:pt x="2147421" y="422271"/>
                </a:lnTo>
                <a:lnTo>
                  <a:pt x="2183797" y="422271"/>
                </a:lnTo>
                <a:lnTo>
                  <a:pt x="2183797" y="376666"/>
                </a:lnTo>
                <a:close/>
                <a:moveTo>
                  <a:pt x="1794091" y="372322"/>
                </a:moveTo>
                <a:lnTo>
                  <a:pt x="1869015" y="372322"/>
                </a:lnTo>
                <a:lnTo>
                  <a:pt x="1869015" y="419195"/>
                </a:lnTo>
                <a:lnTo>
                  <a:pt x="1794091" y="419195"/>
                </a:lnTo>
                <a:close/>
                <a:moveTo>
                  <a:pt x="1255376" y="371236"/>
                </a:moveTo>
                <a:lnTo>
                  <a:pt x="1403233" y="371236"/>
                </a:lnTo>
                <a:lnTo>
                  <a:pt x="1403233" y="383905"/>
                </a:lnTo>
                <a:lnTo>
                  <a:pt x="1325413" y="383905"/>
                </a:lnTo>
                <a:cubicBezTo>
                  <a:pt x="1320467" y="390661"/>
                  <a:pt x="1315158" y="397267"/>
                  <a:pt x="1309488" y="403721"/>
                </a:cubicBezTo>
                <a:cubicBezTo>
                  <a:pt x="1303817" y="410176"/>
                  <a:pt x="1298448" y="415756"/>
                  <a:pt x="1293381" y="420462"/>
                </a:cubicBezTo>
                <a:cubicBezTo>
                  <a:pt x="1296156" y="420462"/>
                  <a:pt x="1300439" y="420371"/>
                  <a:pt x="1306230" y="420190"/>
                </a:cubicBezTo>
                <a:cubicBezTo>
                  <a:pt x="1312021" y="420009"/>
                  <a:pt x="1318355" y="419768"/>
                  <a:pt x="1325232" y="419466"/>
                </a:cubicBezTo>
                <a:cubicBezTo>
                  <a:pt x="1332110" y="419165"/>
                  <a:pt x="1339077" y="418893"/>
                  <a:pt x="1346135" y="418652"/>
                </a:cubicBezTo>
                <a:cubicBezTo>
                  <a:pt x="1353193" y="418411"/>
                  <a:pt x="1359377" y="418169"/>
                  <a:pt x="1364685" y="417928"/>
                </a:cubicBezTo>
                <a:cubicBezTo>
                  <a:pt x="1361307" y="413826"/>
                  <a:pt x="1357989" y="410025"/>
                  <a:pt x="1354731" y="406527"/>
                </a:cubicBezTo>
                <a:cubicBezTo>
                  <a:pt x="1351474" y="403028"/>
                  <a:pt x="1348578" y="400072"/>
                  <a:pt x="1346045" y="397659"/>
                </a:cubicBezTo>
                <a:lnTo>
                  <a:pt x="1355998" y="389696"/>
                </a:lnTo>
                <a:cubicBezTo>
                  <a:pt x="1358532" y="392109"/>
                  <a:pt x="1361548" y="395155"/>
                  <a:pt x="1365047" y="398835"/>
                </a:cubicBezTo>
                <a:cubicBezTo>
                  <a:pt x="1368546" y="402515"/>
                  <a:pt x="1372045" y="406406"/>
                  <a:pt x="1375544" y="410508"/>
                </a:cubicBezTo>
                <a:cubicBezTo>
                  <a:pt x="1379042" y="414610"/>
                  <a:pt x="1382391" y="418682"/>
                  <a:pt x="1385588" y="422724"/>
                </a:cubicBezTo>
                <a:cubicBezTo>
                  <a:pt x="1388785" y="426766"/>
                  <a:pt x="1391409" y="430295"/>
                  <a:pt x="1393460" y="433311"/>
                </a:cubicBezTo>
                <a:lnTo>
                  <a:pt x="1383506" y="443988"/>
                </a:lnTo>
                <a:cubicBezTo>
                  <a:pt x="1382300" y="441937"/>
                  <a:pt x="1380912" y="439736"/>
                  <a:pt x="1379344" y="437383"/>
                </a:cubicBezTo>
                <a:cubicBezTo>
                  <a:pt x="1377776" y="435030"/>
                  <a:pt x="1376026" y="432587"/>
                  <a:pt x="1374096" y="430053"/>
                </a:cubicBezTo>
                <a:cubicBezTo>
                  <a:pt x="1370718" y="430174"/>
                  <a:pt x="1366525" y="430325"/>
                  <a:pt x="1361518" y="430506"/>
                </a:cubicBezTo>
                <a:cubicBezTo>
                  <a:pt x="1356511" y="430687"/>
                  <a:pt x="1351112" y="430868"/>
                  <a:pt x="1345321" y="431049"/>
                </a:cubicBezTo>
                <a:cubicBezTo>
                  <a:pt x="1339529" y="431230"/>
                  <a:pt x="1333618" y="431441"/>
                  <a:pt x="1327585" y="431682"/>
                </a:cubicBezTo>
                <a:cubicBezTo>
                  <a:pt x="1321553" y="431923"/>
                  <a:pt x="1315912" y="432165"/>
                  <a:pt x="1310664" y="432406"/>
                </a:cubicBezTo>
                <a:cubicBezTo>
                  <a:pt x="1305416" y="432647"/>
                  <a:pt x="1300741" y="432889"/>
                  <a:pt x="1296638" y="433130"/>
                </a:cubicBezTo>
                <a:cubicBezTo>
                  <a:pt x="1292536" y="433371"/>
                  <a:pt x="1289520" y="433552"/>
                  <a:pt x="1287590" y="433673"/>
                </a:cubicBezTo>
                <a:cubicBezTo>
                  <a:pt x="1284091" y="433914"/>
                  <a:pt x="1280894" y="434186"/>
                  <a:pt x="1277998" y="434487"/>
                </a:cubicBezTo>
                <a:cubicBezTo>
                  <a:pt x="1275102" y="434789"/>
                  <a:pt x="1272388" y="435181"/>
                  <a:pt x="1269854" y="435664"/>
                </a:cubicBezTo>
                <a:lnTo>
                  <a:pt x="1267140" y="423176"/>
                </a:lnTo>
                <a:cubicBezTo>
                  <a:pt x="1269915" y="422211"/>
                  <a:pt x="1271996" y="421276"/>
                  <a:pt x="1273383" y="420371"/>
                </a:cubicBezTo>
                <a:cubicBezTo>
                  <a:pt x="1274771" y="419466"/>
                  <a:pt x="1276490" y="418290"/>
                  <a:pt x="1278541" y="416842"/>
                </a:cubicBezTo>
                <a:cubicBezTo>
                  <a:pt x="1280833" y="414912"/>
                  <a:pt x="1283276" y="412650"/>
                  <a:pt x="1285870" y="410056"/>
                </a:cubicBezTo>
                <a:cubicBezTo>
                  <a:pt x="1288464" y="407462"/>
                  <a:pt x="1291058" y="404717"/>
                  <a:pt x="1293652" y="401821"/>
                </a:cubicBezTo>
                <a:cubicBezTo>
                  <a:pt x="1296246" y="398926"/>
                  <a:pt x="1298810" y="395940"/>
                  <a:pt x="1301344" y="392863"/>
                </a:cubicBezTo>
                <a:cubicBezTo>
                  <a:pt x="1303877" y="389786"/>
                  <a:pt x="1306230" y="386800"/>
                  <a:pt x="1308402" y="383905"/>
                </a:cubicBezTo>
                <a:lnTo>
                  <a:pt x="1255376" y="383905"/>
                </a:lnTo>
                <a:close/>
                <a:moveTo>
                  <a:pt x="584007" y="367979"/>
                </a:moveTo>
                <a:lnTo>
                  <a:pt x="584007" y="378294"/>
                </a:lnTo>
                <a:lnTo>
                  <a:pt x="664721" y="378294"/>
                </a:lnTo>
                <a:lnTo>
                  <a:pt x="664721" y="367979"/>
                </a:lnTo>
                <a:close/>
                <a:moveTo>
                  <a:pt x="728606" y="362912"/>
                </a:moveTo>
                <a:lnTo>
                  <a:pt x="879901" y="362912"/>
                </a:lnTo>
                <a:lnTo>
                  <a:pt x="879901" y="374313"/>
                </a:lnTo>
                <a:lnTo>
                  <a:pt x="812216" y="374313"/>
                </a:lnTo>
                <a:lnTo>
                  <a:pt x="812216" y="393134"/>
                </a:lnTo>
                <a:lnTo>
                  <a:pt x="867051" y="393134"/>
                </a:lnTo>
                <a:lnTo>
                  <a:pt x="867051" y="404174"/>
                </a:lnTo>
                <a:lnTo>
                  <a:pt x="812216" y="404174"/>
                </a:lnTo>
                <a:lnTo>
                  <a:pt x="812216" y="426072"/>
                </a:lnTo>
                <a:cubicBezTo>
                  <a:pt x="812819" y="426072"/>
                  <a:pt x="813392" y="426102"/>
                  <a:pt x="813935" y="426162"/>
                </a:cubicBezTo>
                <a:cubicBezTo>
                  <a:pt x="814478" y="426223"/>
                  <a:pt x="815051" y="426253"/>
                  <a:pt x="815655" y="426253"/>
                </a:cubicBezTo>
                <a:cubicBezTo>
                  <a:pt x="826996" y="426735"/>
                  <a:pt x="838518" y="426916"/>
                  <a:pt x="850221" y="426796"/>
                </a:cubicBezTo>
                <a:cubicBezTo>
                  <a:pt x="861924" y="426675"/>
                  <a:pt x="873567" y="426313"/>
                  <a:pt x="885149" y="425710"/>
                </a:cubicBezTo>
                <a:lnTo>
                  <a:pt x="881891" y="437835"/>
                </a:lnTo>
                <a:cubicBezTo>
                  <a:pt x="870912" y="438318"/>
                  <a:pt x="859933" y="438589"/>
                  <a:pt x="848954" y="438650"/>
                </a:cubicBezTo>
                <a:cubicBezTo>
                  <a:pt x="837975" y="438710"/>
                  <a:pt x="826996" y="438499"/>
                  <a:pt x="816016" y="438016"/>
                </a:cubicBezTo>
                <a:cubicBezTo>
                  <a:pt x="809260" y="437775"/>
                  <a:pt x="803167" y="437172"/>
                  <a:pt x="797738" y="436207"/>
                </a:cubicBezTo>
                <a:cubicBezTo>
                  <a:pt x="792309" y="435241"/>
                  <a:pt x="787302" y="433824"/>
                  <a:pt x="782717" y="431954"/>
                </a:cubicBezTo>
                <a:cubicBezTo>
                  <a:pt x="778132" y="430084"/>
                  <a:pt x="773970" y="427640"/>
                  <a:pt x="770230" y="424624"/>
                </a:cubicBezTo>
                <a:cubicBezTo>
                  <a:pt x="766490" y="421608"/>
                  <a:pt x="762991" y="417928"/>
                  <a:pt x="759733" y="413585"/>
                </a:cubicBezTo>
                <a:cubicBezTo>
                  <a:pt x="756958" y="419496"/>
                  <a:pt x="753580" y="424956"/>
                  <a:pt x="749599" y="429963"/>
                </a:cubicBezTo>
                <a:cubicBezTo>
                  <a:pt x="745617" y="434970"/>
                  <a:pt x="740791" y="439886"/>
                  <a:pt x="735121" y="444712"/>
                </a:cubicBezTo>
                <a:lnTo>
                  <a:pt x="724081" y="436026"/>
                </a:lnTo>
                <a:cubicBezTo>
                  <a:pt x="728787" y="432044"/>
                  <a:pt x="732919" y="428032"/>
                  <a:pt x="736478" y="423991"/>
                </a:cubicBezTo>
                <a:cubicBezTo>
                  <a:pt x="740037" y="419949"/>
                  <a:pt x="743114" y="415726"/>
                  <a:pt x="745708" y="411322"/>
                </a:cubicBezTo>
                <a:cubicBezTo>
                  <a:pt x="748302" y="406919"/>
                  <a:pt x="750504" y="402213"/>
                  <a:pt x="752313" y="397206"/>
                </a:cubicBezTo>
                <a:cubicBezTo>
                  <a:pt x="754123" y="392199"/>
                  <a:pt x="755631" y="386740"/>
                  <a:pt x="756838" y="380828"/>
                </a:cubicBezTo>
                <a:lnTo>
                  <a:pt x="770230" y="382638"/>
                </a:lnTo>
                <a:cubicBezTo>
                  <a:pt x="769506" y="385895"/>
                  <a:pt x="768722" y="389032"/>
                  <a:pt x="767877" y="392049"/>
                </a:cubicBezTo>
                <a:cubicBezTo>
                  <a:pt x="767033" y="395065"/>
                  <a:pt x="766128" y="397960"/>
                  <a:pt x="765163" y="400735"/>
                </a:cubicBezTo>
                <a:cubicBezTo>
                  <a:pt x="769385" y="407492"/>
                  <a:pt x="774211" y="412710"/>
                  <a:pt x="779641" y="416390"/>
                </a:cubicBezTo>
                <a:cubicBezTo>
                  <a:pt x="785070" y="420070"/>
                  <a:pt x="791464" y="422694"/>
                  <a:pt x="798824" y="424262"/>
                </a:cubicBezTo>
                <a:lnTo>
                  <a:pt x="798824" y="374313"/>
                </a:lnTo>
                <a:lnTo>
                  <a:pt x="728606" y="374313"/>
                </a:lnTo>
                <a:close/>
                <a:moveTo>
                  <a:pt x="1494625" y="362007"/>
                </a:moveTo>
                <a:cubicBezTo>
                  <a:pt x="1498244" y="369004"/>
                  <a:pt x="1502377" y="375429"/>
                  <a:pt x="1507022" y="381281"/>
                </a:cubicBezTo>
                <a:cubicBezTo>
                  <a:pt x="1511667" y="387132"/>
                  <a:pt x="1517006" y="392531"/>
                  <a:pt x="1523038" y="397478"/>
                </a:cubicBezTo>
                <a:cubicBezTo>
                  <a:pt x="1529191" y="392411"/>
                  <a:pt x="1534500" y="387011"/>
                  <a:pt x="1538964" y="381281"/>
                </a:cubicBezTo>
                <a:cubicBezTo>
                  <a:pt x="1543428" y="375550"/>
                  <a:pt x="1547409" y="369125"/>
                  <a:pt x="1550908" y="362007"/>
                </a:cubicBezTo>
                <a:close/>
                <a:moveTo>
                  <a:pt x="2864644" y="350062"/>
                </a:moveTo>
                <a:lnTo>
                  <a:pt x="2880389" y="350062"/>
                </a:lnTo>
                <a:lnTo>
                  <a:pt x="2880389" y="444169"/>
                </a:lnTo>
                <a:lnTo>
                  <a:pt x="2846184" y="444169"/>
                </a:lnTo>
                <a:lnTo>
                  <a:pt x="2846184" y="430777"/>
                </a:lnTo>
                <a:lnTo>
                  <a:pt x="2864644" y="430777"/>
                </a:lnTo>
                <a:close/>
                <a:moveTo>
                  <a:pt x="584007" y="347891"/>
                </a:moveTo>
                <a:lnTo>
                  <a:pt x="584007" y="358206"/>
                </a:lnTo>
                <a:lnTo>
                  <a:pt x="664721" y="358206"/>
                </a:lnTo>
                <a:lnTo>
                  <a:pt x="664721" y="347891"/>
                </a:lnTo>
                <a:close/>
                <a:moveTo>
                  <a:pt x="906323" y="346443"/>
                </a:moveTo>
                <a:lnTo>
                  <a:pt x="1066305" y="346443"/>
                </a:lnTo>
                <a:lnTo>
                  <a:pt x="1066305" y="361826"/>
                </a:lnTo>
                <a:lnTo>
                  <a:pt x="906323" y="361826"/>
                </a:lnTo>
                <a:close/>
                <a:moveTo>
                  <a:pt x="1772736" y="345900"/>
                </a:moveTo>
                <a:lnTo>
                  <a:pt x="1933261" y="345900"/>
                </a:lnTo>
                <a:lnTo>
                  <a:pt x="1933261" y="358387"/>
                </a:lnTo>
                <a:lnTo>
                  <a:pt x="1909553" y="358387"/>
                </a:lnTo>
                <a:lnTo>
                  <a:pt x="1909553" y="417023"/>
                </a:lnTo>
                <a:cubicBezTo>
                  <a:pt x="1909553" y="421608"/>
                  <a:pt x="1909161" y="425348"/>
                  <a:pt x="1908377" y="428244"/>
                </a:cubicBezTo>
                <a:cubicBezTo>
                  <a:pt x="1907592" y="431139"/>
                  <a:pt x="1906175" y="433432"/>
                  <a:pt x="1904124" y="435121"/>
                </a:cubicBezTo>
                <a:cubicBezTo>
                  <a:pt x="1902073" y="436810"/>
                  <a:pt x="1899237" y="438046"/>
                  <a:pt x="1895618" y="438831"/>
                </a:cubicBezTo>
                <a:cubicBezTo>
                  <a:pt x="1891998" y="439615"/>
                  <a:pt x="1887353" y="440128"/>
                  <a:pt x="1881683" y="440369"/>
                </a:cubicBezTo>
                <a:lnTo>
                  <a:pt x="1870462" y="441093"/>
                </a:lnTo>
                <a:lnTo>
                  <a:pt x="1865757" y="428425"/>
                </a:lnTo>
                <a:lnTo>
                  <a:pt x="1879873" y="427701"/>
                </a:lnTo>
                <a:cubicBezTo>
                  <a:pt x="1883492" y="427580"/>
                  <a:pt x="1886328" y="427339"/>
                  <a:pt x="1888379" y="426977"/>
                </a:cubicBezTo>
                <a:cubicBezTo>
                  <a:pt x="1890430" y="426615"/>
                  <a:pt x="1891998" y="425981"/>
                  <a:pt x="1893084" y="425077"/>
                </a:cubicBezTo>
                <a:cubicBezTo>
                  <a:pt x="1894170" y="424172"/>
                  <a:pt x="1894864" y="422905"/>
                  <a:pt x="1895165" y="421276"/>
                </a:cubicBezTo>
                <a:cubicBezTo>
                  <a:pt x="1895467" y="419647"/>
                  <a:pt x="1895618" y="417506"/>
                  <a:pt x="1895618" y="414851"/>
                </a:cubicBezTo>
                <a:lnTo>
                  <a:pt x="1895618" y="358387"/>
                </a:lnTo>
                <a:lnTo>
                  <a:pt x="1772736" y="358387"/>
                </a:lnTo>
                <a:close/>
                <a:moveTo>
                  <a:pt x="2222887" y="341919"/>
                </a:moveTo>
                <a:cubicBezTo>
                  <a:pt x="2226989" y="347348"/>
                  <a:pt x="2231363" y="353772"/>
                  <a:pt x="2236008" y="361192"/>
                </a:cubicBezTo>
                <a:cubicBezTo>
                  <a:pt x="2240653" y="368612"/>
                  <a:pt x="2244966" y="376304"/>
                  <a:pt x="2248947" y="384267"/>
                </a:cubicBezTo>
                <a:lnTo>
                  <a:pt x="2237365" y="392049"/>
                </a:lnTo>
                <a:cubicBezTo>
                  <a:pt x="2233143" y="383362"/>
                  <a:pt x="2228769" y="375308"/>
                  <a:pt x="2224245" y="367888"/>
                </a:cubicBezTo>
                <a:cubicBezTo>
                  <a:pt x="2219720" y="360468"/>
                  <a:pt x="2215709" y="354225"/>
                  <a:pt x="2212210" y="349158"/>
                </a:cubicBezTo>
                <a:close/>
                <a:moveTo>
                  <a:pt x="1955701" y="341557"/>
                </a:moveTo>
                <a:lnTo>
                  <a:pt x="1987915" y="341557"/>
                </a:lnTo>
                <a:lnTo>
                  <a:pt x="1987915" y="405984"/>
                </a:lnTo>
                <a:cubicBezTo>
                  <a:pt x="1992259" y="410206"/>
                  <a:pt x="1996511" y="413585"/>
                  <a:pt x="2000674" y="416118"/>
                </a:cubicBezTo>
                <a:cubicBezTo>
                  <a:pt x="2004836" y="418652"/>
                  <a:pt x="2009300" y="420612"/>
                  <a:pt x="2014066" y="422000"/>
                </a:cubicBezTo>
                <a:cubicBezTo>
                  <a:pt x="2018831" y="423387"/>
                  <a:pt x="2024170" y="424383"/>
                  <a:pt x="2030082" y="424986"/>
                </a:cubicBezTo>
                <a:cubicBezTo>
                  <a:pt x="2035994" y="425589"/>
                  <a:pt x="2042931" y="425951"/>
                  <a:pt x="2050894" y="426072"/>
                </a:cubicBezTo>
                <a:cubicBezTo>
                  <a:pt x="2061632" y="426313"/>
                  <a:pt x="2072823" y="426313"/>
                  <a:pt x="2084465" y="426072"/>
                </a:cubicBezTo>
                <a:cubicBezTo>
                  <a:pt x="2096108" y="425831"/>
                  <a:pt x="2106755" y="425408"/>
                  <a:pt x="2116407" y="424805"/>
                </a:cubicBezTo>
                <a:lnTo>
                  <a:pt x="2113331" y="438378"/>
                </a:lnTo>
                <a:cubicBezTo>
                  <a:pt x="2109470" y="438499"/>
                  <a:pt x="2104915" y="438619"/>
                  <a:pt x="2099667" y="438740"/>
                </a:cubicBezTo>
                <a:cubicBezTo>
                  <a:pt x="2094419" y="438861"/>
                  <a:pt x="2089080" y="438981"/>
                  <a:pt x="2083651" y="439102"/>
                </a:cubicBezTo>
                <a:cubicBezTo>
                  <a:pt x="2078221" y="439223"/>
                  <a:pt x="2072913" y="439283"/>
                  <a:pt x="2067725" y="439283"/>
                </a:cubicBezTo>
                <a:cubicBezTo>
                  <a:pt x="2062537" y="439283"/>
                  <a:pt x="2058073" y="439223"/>
                  <a:pt x="2054333" y="439102"/>
                </a:cubicBezTo>
                <a:cubicBezTo>
                  <a:pt x="2044922" y="438861"/>
                  <a:pt x="2036748" y="438469"/>
                  <a:pt x="2029811" y="437926"/>
                </a:cubicBezTo>
                <a:cubicBezTo>
                  <a:pt x="2022873" y="437383"/>
                  <a:pt x="2016600" y="436327"/>
                  <a:pt x="2010989" y="434759"/>
                </a:cubicBezTo>
                <a:cubicBezTo>
                  <a:pt x="2005379" y="433190"/>
                  <a:pt x="2000191" y="430928"/>
                  <a:pt x="1995426" y="427972"/>
                </a:cubicBezTo>
                <a:cubicBezTo>
                  <a:pt x="1990660" y="425016"/>
                  <a:pt x="1985804" y="421005"/>
                  <a:pt x="1980857" y="415937"/>
                </a:cubicBezTo>
                <a:cubicBezTo>
                  <a:pt x="1979168" y="417868"/>
                  <a:pt x="1977599" y="419677"/>
                  <a:pt x="1976152" y="421367"/>
                </a:cubicBezTo>
                <a:cubicBezTo>
                  <a:pt x="1974704" y="423056"/>
                  <a:pt x="1973226" y="424775"/>
                  <a:pt x="1971718" y="426524"/>
                </a:cubicBezTo>
                <a:cubicBezTo>
                  <a:pt x="1970210" y="428274"/>
                  <a:pt x="1968521" y="430174"/>
                  <a:pt x="1966651" y="432225"/>
                </a:cubicBezTo>
                <a:cubicBezTo>
                  <a:pt x="1964781" y="434276"/>
                  <a:pt x="1962579" y="436568"/>
                  <a:pt x="1960045" y="439102"/>
                </a:cubicBezTo>
                <a:lnTo>
                  <a:pt x="1950453" y="428967"/>
                </a:lnTo>
                <a:cubicBezTo>
                  <a:pt x="1955400" y="424383"/>
                  <a:pt x="1959924" y="420009"/>
                  <a:pt x="1964026" y="415847"/>
                </a:cubicBezTo>
                <a:cubicBezTo>
                  <a:pt x="1968129" y="411684"/>
                  <a:pt x="1971869" y="407492"/>
                  <a:pt x="1975247" y="403269"/>
                </a:cubicBezTo>
                <a:lnTo>
                  <a:pt x="1975247" y="354406"/>
                </a:lnTo>
                <a:lnTo>
                  <a:pt x="1955701" y="354406"/>
                </a:lnTo>
                <a:close/>
                <a:moveTo>
                  <a:pt x="185862" y="339204"/>
                </a:moveTo>
                <a:lnTo>
                  <a:pt x="218437" y="339204"/>
                </a:lnTo>
                <a:lnTo>
                  <a:pt x="218437" y="404536"/>
                </a:lnTo>
                <a:cubicBezTo>
                  <a:pt x="222780" y="408759"/>
                  <a:pt x="227003" y="412107"/>
                  <a:pt x="231105" y="414580"/>
                </a:cubicBezTo>
                <a:cubicBezTo>
                  <a:pt x="235207" y="417053"/>
                  <a:pt x="239641" y="418984"/>
                  <a:pt x="244407" y="420371"/>
                </a:cubicBezTo>
                <a:cubicBezTo>
                  <a:pt x="249173" y="421759"/>
                  <a:pt x="254481" y="422724"/>
                  <a:pt x="260333" y="423267"/>
                </a:cubicBezTo>
                <a:cubicBezTo>
                  <a:pt x="266184" y="423810"/>
                  <a:pt x="273091" y="424142"/>
                  <a:pt x="281054" y="424262"/>
                </a:cubicBezTo>
                <a:cubicBezTo>
                  <a:pt x="291792" y="424503"/>
                  <a:pt x="302470" y="424503"/>
                  <a:pt x="313087" y="424262"/>
                </a:cubicBezTo>
                <a:cubicBezTo>
                  <a:pt x="323704" y="424021"/>
                  <a:pt x="333839" y="423599"/>
                  <a:pt x="343491" y="422995"/>
                </a:cubicBezTo>
                <a:lnTo>
                  <a:pt x="340414" y="436568"/>
                </a:lnTo>
                <a:cubicBezTo>
                  <a:pt x="336553" y="436689"/>
                  <a:pt x="332180" y="436810"/>
                  <a:pt x="327294" y="436930"/>
                </a:cubicBezTo>
                <a:cubicBezTo>
                  <a:pt x="322407" y="437051"/>
                  <a:pt x="317430" y="437142"/>
                  <a:pt x="312363" y="437202"/>
                </a:cubicBezTo>
                <a:cubicBezTo>
                  <a:pt x="307296" y="437262"/>
                  <a:pt x="302319" y="437292"/>
                  <a:pt x="297433" y="437292"/>
                </a:cubicBezTo>
                <a:cubicBezTo>
                  <a:pt x="292546" y="437292"/>
                  <a:pt x="288233" y="437292"/>
                  <a:pt x="284493" y="437292"/>
                </a:cubicBezTo>
                <a:cubicBezTo>
                  <a:pt x="275082" y="437172"/>
                  <a:pt x="266908" y="436840"/>
                  <a:pt x="259971" y="436297"/>
                </a:cubicBezTo>
                <a:cubicBezTo>
                  <a:pt x="253033" y="435754"/>
                  <a:pt x="246760" y="434729"/>
                  <a:pt x="241149" y="433220"/>
                </a:cubicBezTo>
                <a:cubicBezTo>
                  <a:pt x="235539" y="431712"/>
                  <a:pt x="230351" y="429480"/>
                  <a:pt x="225586" y="426524"/>
                </a:cubicBezTo>
                <a:cubicBezTo>
                  <a:pt x="220820" y="423568"/>
                  <a:pt x="215964" y="419557"/>
                  <a:pt x="211017" y="414489"/>
                </a:cubicBezTo>
                <a:cubicBezTo>
                  <a:pt x="209328" y="416420"/>
                  <a:pt x="207729" y="418260"/>
                  <a:pt x="206221" y="420009"/>
                </a:cubicBezTo>
                <a:cubicBezTo>
                  <a:pt x="204713" y="421759"/>
                  <a:pt x="203145" y="423568"/>
                  <a:pt x="201516" y="425438"/>
                </a:cubicBezTo>
                <a:cubicBezTo>
                  <a:pt x="199887" y="427309"/>
                  <a:pt x="198108" y="429299"/>
                  <a:pt x="196177" y="431411"/>
                </a:cubicBezTo>
                <a:cubicBezTo>
                  <a:pt x="194247" y="433522"/>
                  <a:pt x="192015" y="435845"/>
                  <a:pt x="189481" y="438378"/>
                </a:cubicBezTo>
                <a:lnTo>
                  <a:pt x="179889" y="428244"/>
                </a:lnTo>
                <a:cubicBezTo>
                  <a:pt x="184836" y="423659"/>
                  <a:pt x="189481" y="419165"/>
                  <a:pt x="193824" y="414761"/>
                </a:cubicBezTo>
                <a:cubicBezTo>
                  <a:pt x="198168" y="410357"/>
                  <a:pt x="202029" y="406044"/>
                  <a:pt x="205407" y="401821"/>
                </a:cubicBezTo>
                <a:lnTo>
                  <a:pt x="205407" y="352053"/>
                </a:lnTo>
                <a:lnTo>
                  <a:pt x="185862" y="352053"/>
                </a:lnTo>
                <a:close/>
                <a:moveTo>
                  <a:pt x="1150525" y="335765"/>
                </a:moveTo>
                <a:lnTo>
                  <a:pt x="1165184" y="336489"/>
                </a:lnTo>
                <a:lnTo>
                  <a:pt x="1165184" y="442541"/>
                </a:lnTo>
                <a:lnTo>
                  <a:pt x="1150525" y="442541"/>
                </a:lnTo>
                <a:close/>
                <a:moveTo>
                  <a:pt x="1283789" y="335403"/>
                </a:moveTo>
                <a:lnTo>
                  <a:pt x="1375181" y="335403"/>
                </a:lnTo>
                <a:lnTo>
                  <a:pt x="1375181" y="347710"/>
                </a:lnTo>
                <a:lnTo>
                  <a:pt x="1283789" y="347710"/>
                </a:lnTo>
                <a:close/>
                <a:moveTo>
                  <a:pt x="450085" y="333594"/>
                </a:moveTo>
                <a:lnTo>
                  <a:pt x="450085" y="355854"/>
                </a:lnTo>
                <a:lnTo>
                  <a:pt x="490804" y="355854"/>
                </a:lnTo>
                <a:lnTo>
                  <a:pt x="490804" y="333594"/>
                </a:lnTo>
                <a:close/>
                <a:moveTo>
                  <a:pt x="393983" y="333594"/>
                </a:moveTo>
                <a:lnTo>
                  <a:pt x="393983" y="355854"/>
                </a:lnTo>
                <a:lnTo>
                  <a:pt x="436512" y="355854"/>
                </a:lnTo>
                <a:lnTo>
                  <a:pt x="436512" y="333594"/>
                </a:lnTo>
                <a:close/>
                <a:moveTo>
                  <a:pt x="2090528" y="331965"/>
                </a:moveTo>
                <a:cubicBezTo>
                  <a:pt x="2092458" y="335464"/>
                  <a:pt x="2094570" y="339747"/>
                  <a:pt x="2096862" y="344814"/>
                </a:cubicBezTo>
                <a:cubicBezTo>
                  <a:pt x="2099155" y="349881"/>
                  <a:pt x="2101417" y="355160"/>
                  <a:pt x="2103649" y="360649"/>
                </a:cubicBezTo>
                <a:cubicBezTo>
                  <a:pt x="2105881" y="366139"/>
                  <a:pt x="2107901" y="371508"/>
                  <a:pt x="2109711" y="376756"/>
                </a:cubicBezTo>
                <a:cubicBezTo>
                  <a:pt x="2111521" y="382004"/>
                  <a:pt x="2112909" y="386559"/>
                  <a:pt x="2113874" y="390420"/>
                </a:cubicBezTo>
                <a:lnTo>
                  <a:pt x="2102291" y="396573"/>
                </a:lnTo>
                <a:cubicBezTo>
                  <a:pt x="2101326" y="392471"/>
                  <a:pt x="2099969" y="387675"/>
                  <a:pt x="2098219" y="382185"/>
                </a:cubicBezTo>
                <a:cubicBezTo>
                  <a:pt x="2096470" y="376696"/>
                  <a:pt x="2094570" y="371116"/>
                  <a:pt x="2092519" y="365445"/>
                </a:cubicBezTo>
                <a:cubicBezTo>
                  <a:pt x="2090467" y="359775"/>
                  <a:pt x="2088356" y="354345"/>
                  <a:pt x="2086184" y="349158"/>
                </a:cubicBezTo>
                <a:cubicBezTo>
                  <a:pt x="2084013" y="343970"/>
                  <a:pt x="2082022" y="339626"/>
                  <a:pt x="2080212" y="336127"/>
                </a:cubicBezTo>
                <a:close/>
                <a:moveTo>
                  <a:pt x="2014880" y="331784"/>
                </a:moveTo>
                <a:lnTo>
                  <a:pt x="2026825" y="334137"/>
                </a:lnTo>
                <a:cubicBezTo>
                  <a:pt x="2024170" y="343306"/>
                  <a:pt x="2021003" y="352717"/>
                  <a:pt x="2017323" y="362369"/>
                </a:cubicBezTo>
                <a:cubicBezTo>
                  <a:pt x="2013644" y="372021"/>
                  <a:pt x="2009451" y="381190"/>
                  <a:pt x="2004746" y="389877"/>
                </a:cubicBezTo>
                <a:lnTo>
                  <a:pt x="1993344" y="384086"/>
                </a:lnTo>
                <a:cubicBezTo>
                  <a:pt x="1998170" y="375761"/>
                  <a:pt x="2002363" y="367165"/>
                  <a:pt x="2005922" y="358297"/>
                </a:cubicBezTo>
                <a:cubicBezTo>
                  <a:pt x="2009481" y="349429"/>
                  <a:pt x="2012467" y="340591"/>
                  <a:pt x="2014880" y="331784"/>
                </a:cubicBezTo>
                <a:close/>
                <a:moveTo>
                  <a:pt x="584007" y="327621"/>
                </a:moveTo>
                <a:lnTo>
                  <a:pt x="584007" y="338118"/>
                </a:lnTo>
                <a:lnTo>
                  <a:pt x="664721" y="338118"/>
                </a:lnTo>
                <a:lnTo>
                  <a:pt x="664721" y="327621"/>
                </a:lnTo>
                <a:close/>
                <a:moveTo>
                  <a:pt x="762448" y="323640"/>
                </a:moveTo>
                <a:lnTo>
                  <a:pt x="762448" y="338118"/>
                </a:lnTo>
                <a:lnTo>
                  <a:pt x="843887" y="338118"/>
                </a:lnTo>
                <a:lnTo>
                  <a:pt x="843887" y="323640"/>
                </a:lnTo>
                <a:close/>
                <a:moveTo>
                  <a:pt x="2147421" y="320563"/>
                </a:moveTo>
                <a:lnTo>
                  <a:pt x="2147421" y="363455"/>
                </a:lnTo>
                <a:lnTo>
                  <a:pt x="2183797" y="363455"/>
                </a:lnTo>
                <a:lnTo>
                  <a:pt x="2183797" y="320563"/>
                </a:lnTo>
                <a:close/>
                <a:moveTo>
                  <a:pt x="450085" y="299751"/>
                </a:moveTo>
                <a:lnTo>
                  <a:pt x="450085" y="322011"/>
                </a:lnTo>
                <a:lnTo>
                  <a:pt x="490804" y="322011"/>
                </a:lnTo>
                <a:lnTo>
                  <a:pt x="490804" y="299751"/>
                </a:lnTo>
                <a:close/>
                <a:moveTo>
                  <a:pt x="393983" y="299751"/>
                </a:moveTo>
                <a:lnTo>
                  <a:pt x="393983" y="322011"/>
                </a:lnTo>
                <a:lnTo>
                  <a:pt x="436512" y="322011"/>
                </a:lnTo>
                <a:lnTo>
                  <a:pt x="436512" y="299751"/>
                </a:lnTo>
                <a:close/>
                <a:moveTo>
                  <a:pt x="2678354" y="298665"/>
                </a:moveTo>
                <a:lnTo>
                  <a:pt x="2696089" y="298665"/>
                </a:lnTo>
                <a:lnTo>
                  <a:pt x="2693375" y="387705"/>
                </a:lnTo>
                <a:lnTo>
                  <a:pt x="2681068" y="387705"/>
                </a:lnTo>
                <a:close/>
                <a:moveTo>
                  <a:pt x="762448" y="298123"/>
                </a:moveTo>
                <a:lnTo>
                  <a:pt x="762448" y="312420"/>
                </a:lnTo>
                <a:lnTo>
                  <a:pt x="843887" y="312420"/>
                </a:lnTo>
                <a:lnTo>
                  <a:pt x="843887" y="298123"/>
                </a:lnTo>
                <a:close/>
                <a:moveTo>
                  <a:pt x="381134" y="287626"/>
                </a:moveTo>
                <a:lnTo>
                  <a:pt x="504378" y="287626"/>
                </a:lnTo>
                <a:lnTo>
                  <a:pt x="504378" y="367979"/>
                </a:lnTo>
                <a:lnTo>
                  <a:pt x="450085" y="367979"/>
                </a:lnTo>
                <a:lnTo>
                  <a:pt x="450085" y="388067"/>
                </a:lnTo>
                <a:lnTo>
                  <a:pt x="508178" y="388067"/>
                </a:lnTo>
                <a:lnTo>
                  <a:pt x="508178" y="400554"/>
                </a:lnTo>
                <a:lnTo>
                  <a:pt x="450085" y="400554"/>
                </a:lnTo>
                <a:lnTo>
                  <a:pt x="450085" y="423176"/>
                </a:lnTo>
                <a:lnTo>
                  <a:pt x="523923" y="423176"/>
                </a:lnTo>
                <a:lnTo>
                  <a:pt x="523923" y="435483"/>
                </a:lnTo>
                <a:lnTo>
                  <a:pt x="363217" y="435483"/>
                </a:lnTo>
                <a:lnTo>
                  <a:pt x="363217" y="423176"/>
                </a:lnTo>
                <a:lnTo>
                  <a:pt x="436512" y="423176"/>
                </a:lnTo>
                <a:lnTo>
                  <a:pt x="436512" y="400554"/>
                </a:lnTo>
                <a:lnTo>
                  <a:pt x="378781" y="400554"/>
                </a:lnTo>
                <a:lnTo>
                  <a:pt x="378781" y="388067"/>
                </a:lnTo>
                <a:lnTo>
                  <a:pt x="436512" y="388067"/>
                </a:lnTo>
                <a:lnTo>
                  <a:pt x="436512" y="367979"/>
                </a:lnTo>
                <a:lnTo>
                  <a:pt x="381134" y="367979"/>
                </a:lnTo>
                <a:close/>
                <a:moveTo>
                  <a:pt x="748875" y="287083"/>
                </a:moveTo>
                <a:lnTo>
                  <a:pt x="857460" y="287083"/>
                </a:lnTo>
                <a:lnTo>
                  <a:pt x="857460" y="349158"/>
                </a:lnTo>
                <a:lnTo>
                  <a:pt x="748875" y="349158"/>
                </a:lnTo>
                <a:close/>
                <a:moveTo>
                  <a:pt x="1971808" y="285635"/>
                </a:moveTo>
                <a:cubicBezTo>
                  <a:pt x="1973497" y="287566"/>
                  <a:pt x="1975518" y="289949"/>
                  <a:pt x="1977871" y="292784"/>
                </a:cubicBezTo>
                <a:cubicBezTo>
                  <a:pt x="1980224" y="295619"/>
                  <a:pt x="1982576" y="298635"/>
                  <a:pt x="1984929" y="301833"/>
                </a:cubicBezTo>
                <a:cubicBezTo>
                  <a:pt x="1987282" y="305030"/>
                  <a:pt x="1989484" y="308137"/>
                  <a:pt x="1991535" y="311153"/>
                </a:cubicBezTo>
                <a:cubicBezTo>
                  <a:pt x="1993586" y="314169"/>
                  <a:pt x="1995275" y="316823"/>
                  <a:pt x="1996602" y="319116"/>
                </a:cubicBezTo>
                <a:lnTo>
                  <a:pt x="1985562" y="329250"/>
                </a:lnTo>
                <a:cubicBezTo>
                  <a:pt x="1984356" y="326717"/>
                  <a:pt x="1982727" y="323821"/>
                  <a:pt x="1980676" y="320563"/>
                </a:cubicBezTo>
                <a:cubicBezTo>
                  <a:pt x="1978625" y="317306"/>
                  <a:pt x="1976483" y="314048"/>
                  <a:pt x="1974251" y="310791"/>
                </a:cubicBezTo>
                <a:cubicBezTo>
                  <a:pt x="1972019" y="307533"/>
                  <a:pt x="1969757" y="304457"/>
                  <a:pt x="1967465" y="301561"/>
                </a:cubicBezTo>
                <a:cubicBezTo>
                  <a:pt x="1965173" y="298665"/>
                  <a:pt x="1963182" y="296313"/>
                  <a:pt x="1961493" y="294503"/>
                </a:cubicBezTo>
                <a:close/>
                <a:moveTo>
                  <a:pt x="101889" y="284911"/>
                </a:moveTo>
                <a:lnTo>
                  <a:pt x="136093" y="284911"/>
                </a:lnTo>
                <a:lnTo>
                  <a:pt x="136093" y="298304"/>
                </a:lnTo>
                <a:lnTo>
                  <a:pt x="117634" y="298304"/>
                </a:lnTo>
                <a:lnTo>
                  <a:pt x="117634" y="379018"/>
                </a:lnTo>
                <a:lnTo>
                  <a:pt x="101889" y="379018"/>
                </a:lnTo>
                <a:close/>
                <a:moveTo>
                  <a:pt x="199616" y="283645"/>
                </a:moveTo>
                <a:cubicBezTo>
                  <a:pt x="201305" y="285575"/>
                  <a:pt x="203235" y="287958"/>
                  <a:pt x="205407" y="290793"/>
                </a:cubicBezTo>
                <a:cubicBezTo>
                  <a:pt x="207579" y="293628"/>
                  <a:pt x="209780" y="296614"/>
                  <a:pt x="212012" y="299751"/>
                </a:cubicBezTo>
                <a:cubicBezTo>
                  <a:pt x="214244" y="302888"/>
                  <a:pt x="216416" y="305965"/>
                  <a:pt x="218528" y="308981"/>
                </a:cubicBezTo>
                <a:cubicBezTo>
                  <a:pt x="220639" y="311997"/>
                  <a:pt x="222419" y="314652"/>
                  <a:pt x="223866" y="316944"/>
                </a:cubicBezTo>
                <a:lnTo>
                  <a:pt x="213008" y="325993"/>
                </a:lnTo>
                <a:cubicBezTo>
                  <a:pt x="211801" y="323338"/>
                  <a:pt x="210233" y="320413"/>
                  <a:pt x="208302" y="317215"/>
                </a:cubicBezTo>
                <a:cubicBezTo>
                  <a:pt x="206372" y="314018"/>
                  <a:pt x="204291" y="310851"/>
                  <a:pt x="202059" y="307714"/>
                </a:cubicBezTo>
                <a:cubicBezTo>
                  <a:pt x="199827" y="304577"/>
                  <a:pt x="197595" y="301561"/>
                  <a:pt x="195363" y="298665"/>
                </a:cubicBezTo>
                <a:cubicBezTo>
                  <a:pt x="193131" y="295770"/>
                  <a:pt x="191170" y="293357"/>
                  <a:pt x="189481" y="291426"/>
                </a:cubicBezTo>
                <a:close/>
                <a:moveTo>
                  <a:pt x="2319233" y="283102"/>
                </a:moveTo>
                <a:lnTo>
                  <a:pt x="2331720" y="283645"/>
                </a:lnTo>
                <a:lnTo>
                  <a:pt x="2331720" y="328888"/>
                </a:lnTo>
                <a:lnTo>
                  <a:pt x="2350722" y="328888"/>
                </a:lnTo>
                <a:lnTo>
                  <a:pt x="2350722" y="341557"/>
                </a:lnTo>
                <a:lnTo>
                  <a:pt x="2331720" y="341557"/>
                </a:lnTo>
                <a:lnTo>
                  <a:pt x="2331720" y="402545"/>
                </a:lnTo>
                <a:cubicBezTo>
                  <a:pt x="2335943" y="400856"/>
                  <a:pt x="2339864" y="399257"/>
                  <a:pt x="2343483" y="397749"/>
                </a:cubicBezTo>
                <a:cubicBezTo>
                  <a:pt x="2347103" y="396241"/>
                  <a:pt x="2350300" y="394884"/>
                  <a:pt x="2353075" y="393677"/>
                </a:cubicBezTo>
                <a:lnTo>
                  <a:pt x="2354161" y="400735"/>
                </a:lnTo>
                <a:lnTo>
                  <a:pt x="2355066" y="406346"/>
                </a:lnTo>
                <a:cubicBezTo>
                  <a:pt x="2351567" y="407914"/>
                  <a:pt x="2347344" y="409724"/>
                  <a:pt x="2342397" y="411775"/>
                </a:cubicBezTo>
                <a:cubicBezTo>
                  <a:pt x="2337451" y="413826"/>
                  <a:pt x="2332293" y="415907"/>
                  <a:pt x="2326924" y="418019"/>
                </a:cubicBezTo>
                <a:cubicBezTo>
                  <a:pt x="2321555" y="420130"/>
                  <a:pt x="2316367" y="422090"/>
                  <a:pt x="2311360" y="423900"/>
                </a:cubicBezTo>
                <a:cubicBezTo>
                  <a:pt x="2306353" y="425710"/>
                  <a:pt x="2302161" y="427158"/>
                  <a:pt x="2298783" y="428244"/>
                </a:cubicBezTo>
                <a:lnTo>
                  <a:pt x="2293896" y="415756"/>
                </a:lnTo>
                <a:cubicBezTo>
                  <a:pt x="2297274" y="414791"/>
                  <a:pt x="2301165" y="413554"/>
                  <a:pt x="2305569" y="412046"/>
                </a:cubicBezTo>
                <a:cubicBezTo>
                  <a:pt x="2309973" y="410538"/>
                  <a:pt x="2314527" y="408940"/>
                  <a:pt x="2319233" y="407250"/>
                </a:cubicBezTo>
                <a:lnTo>
                  <a:pt x="2319233" y="341557"/>
                </a:lnTo>
                <a:lnTo>
                  <a:pt x="2298963" y="341557"/>
                </a:lnTo>
                <a:lnTo>
                  <a:pt x="2298963" y="328888"/>
                </a:lnTo>
                <a:lnTo>
                  <a:pt x="2319233" y="328888"/>
                </a:lnTo>
                <a:close/>
                <a:moveTo>
                  <a:pt x="1848383" y="280568"/>
                </a:moveTo>
                <a:lnTo>
                  <a:pt x="1861956" y="281292"/>
                </a:lnTo>
                <a:cubicBezTo>
                  <a:pt x="1861715" y="283343"/>
                  <a:pt x="1861504" y="285726"/>
                  <a:pt x="1861323" y="288440"/>
                </a:cubicBezTo>
                <a:cubicBezTo>
                  <a:pt x="1861142" y="291155"/>
                  <a:pt x="1860871" y="294020"/>
                  <a:pt x="1860509" y="297037"/>
                </a:cubicBezTo>
                <a:lnTo>
                  <a:pt x="1923669" y="297037"/>
                </a:lnTo>
                <a:lnTo>
                  <a:pt x="1923669" y="309343"/>
                </a:lnTo>
                <a:lnTo>
                  <a:pt x="1858699" y="309343"/>
                </a:lnTo>
                <a:cubicBezTo>
                  <a:pt x="1858458" y="309946"/>
                  <a:pt x="1858307" y="310489"/>
                  <a:pt x="1858247" y="310972"/>
                </a:cubicBezTo>
                <a:cubicBezTo>
                  <a:pt x="1858186" y="311454"/>
                  <a:pt x="1858035" y="311937"/>
                  <a:pt x="1857794" y="312420"/>
                </a:cubicBezTo>
                <a:cubicBezTo>
                  <a:pt x="1866240" y="314833"/>
                  <a:pt x="1875590" y="317849"/>
                  <a:pt x="1885845" y="321468"/>
                </a:cubicBezTo>
                <a:cubicBezTo>
                  <a:pt x="1896101" y="325088"/>
                  <a:pt x="1906356" y="329130"/>
                  <a:pt x="1916611" y="333594"/>
                </a:cubicBezTo>
                <a:lnTo>
                  <a:pt x="1911905" y="344995"/>
                </a:lnTo>
                <a:cubicBezTo>
                  <a:pt x="1906718" y="342341"/>
                  <a:pt x="1901469" y="339867"/>
                  <a:pt x="1896161" y="337575"/>
                </a:cubicBezTo>
                <a:cubicBezTo>
                  <a:pt x="1890852" y="335283"/>
                  <a:pt x="1885604" y="333171"/>
                  <a:pt x="1880416" y="331241"/>
                </a:cubicBezTo>
                <a:cubicBezTo>
                  <a:pt x="1875228" y="329311"/>
                  <a:pt x="1870221" y="327561"/>
                  <a:pt x="1865395" y="325993"/>
                </a:cubicBezTo>
                <a:cubicBezTo>
                  <a:pt x="1860569" y="324424"/>
                  <a:pt x="1856105" y="322976"/>
                  <a:pt x="1852003" y="321649"/>
                </a:cubicBezTo>
                <a:cubicBezTo>
                  <a:pt x="1850072" y="323700"/>
                  <a:pt x="1847448" y="325812"/>
                  <a:pt x="1844131" y="327983"/>
                </a:cubicBezTo>
                <a:cubicBezTo>
                  <a:pt x="1840813" y="330155"/>
                  <a:pt x="1836680" y="332267"/>
                  <a:pt x="1831734" y="334318"/>
                </a:cubicBezTo>
                <a:cubicBezTo>
                  <a:pt x="1826787" y="336369"/>
                  <a:pt x="1820875" y="338269"/>
                  <a:pt x="1813998" y="340018"/>
                </a:cubicBezTo>
                <a:cubicBezTo>
                  <a:pt x="1807121" y="341768"/>
                  <a:pt x="1799158" y="343246"/>
                  <a:pt x="1790109" y="344452"/>
                </a:cubicBezTo>
                <a:lnTo>
                  <a:pt x="1785947" y="333594"/>
                </a:lnTo>
                <a:cubicBezTo>
                  <a:pt x="1795599" y="332387"/>
                  <a:pt x="1803863" y="330879"/>
                  <a:pt x="1810741" y="329069"/>
                </a:cubicBezTo>
                <a:cubicBezTo>
                  <a:pt x="1817617" y="327260"/>
                  <a:pt x="1823379" y="325299"/>
                  <a:pt x="1828024" y="323188"/>
                </a:cubicBezTo>
                <a:cubicBezTo>
                  <a:pt x="1832669" y="321076"/>
                  <a:pt x="1836288" y="318874"/>
                  <a:pt x="1838882" y="316582"/>
                </a:cubicBezTo>
                <a:cubicBezTo>
                  <a:pt x="1841476" y="314290"/>
                  <a:pt x="1843256" y="311937"/>
                  <a:pt x="1844221" y="309524"/>
                </a:cubicBezTo>
                <a:lnTo>
                  <a:pt x="1844221" y="309343"/>
                </a:lnTo>
                <a:lnTo>
                  <a:pt x="1781965" y="309343"/>
                </a:lnTo>
                <a:lnTo>
                  <a:pt x="1781965" y="297037"/>
                </a:lnTo>
                <a:lnTo>
                  <a:pt x="1846935" y="297037"/>
                </a:lnTo>
                <a:cubicBezTo>
                  <a:pt x="1847418" y="293900"/>
                  <a:pt x="1847750" y="290853"/>
                  <a:pt x="1847931" y="287897"/>
                </a:cubicBezTo>
                <a:cubicBezTo>
                  <a:pt x="1848112" y="284942"/>
                  <a:pt x="1848263" y="282498"/>
                  <a:pt x="1848383" y="280568"/>
                </a:cubicBezTo>
                <a:close/>
                <a:moveTo>
                  <a:pt x="2395061" y="279482"/>
                </a:moveTo>
                <a:lnTo>
                  <a:pt x="2408091" y="280387"/>
                </a:lnTo>
                <a:lnTo>
                  <a:pt x="2408091" y="322554"/>
                </a:lnTo>
                <a:lnTo>
                  <a:pt x="2445734" y="309886"/>
                </a:lnTo>
                <a:lnTo>
                  <a:pt x="2443382" y="373408"/>
                </a:lnTo>
                <a:cubicBezTo>
                  <a:pt x="2443261" y="376786"/>
                  <a:pt x="2442899" y="379591"/>
                  <a:pt x="2442296" y="381823"/>
                </a:cubicBezTo>
                <a:cubicBezTo>
                  <a:pt x="2441693" y="384056"/>
                  <a:pt x="2440697" y="385865"/>
                  <a:pt x="2439309" y="387253"/>
                </a:cubicBezTo>
                <a:cubicBezTo>
                  <a:pt x="2437922" y="388640"/>
                  <a:pt x="2436082" y="389696"/>
                  <a:pt x="2433790" y="390420"/>
                </a:cubicBezTo>
                <a:cubicBezTo>
                  <a:pt x="2431497" y="391144"/>
                  <a:pt x="2428541" y="391687"/>
                  <a:pt x="2424922" y="392049"/>
                </a:cubicBezTo>
                <a:lnTo>
                  <a:pt x="2417683" y="392772"/>
                </a:lnTo>
                <a:lnTo>
                  <a:pt x="2413340" y="379742"/>
                </a:lnTo>
                <a:lnTo>
                  <a:pt x="2420941" y="379018"/>
                </a:lnTo>
                <a:cubicBezTo>
                  <a:pt x="2422871" y="378898"/>
                  <a:pt x="2424439" y="378626"/>
                  <a:pt x="2425646" y="378204"/>
                </a:cubicBezTo>
                <a:cubicBezTo>
                  <a:pt x="2426853" y="377782"/>
                  <a:pt x="2427787" y="377148"/>
                  <a:pt x="2428451" y="376304"/>
                </a:cubicBezTo>
                <a:cubicBezTo>
                  <a:pt x="2429115" y="375459"/>
                  <a:pt x="2429597" y="374313"/>
                  <a:pt x="2429899" y="372865"/>
                </a:cubicBezTo>
                <a:cubicBezTo>
                  <a:pt x="2430201" y="371417"/>
                  <a:pt x="2430412" y="369547"/>
                  <a:pt x="2430533" y="367255"/>
                </a:cubicBezTo>
                <a:cubicBezTo>
                  <a:pt x="2430653" y="366169"/>
                  <a:pt x="2430773" y="363696"/>
                  <a:pt x="2430894" y="359835"/>
                </a:cubicBezTo>
                <a:cubicBezTo>
                  <a:pt x="2431015" y="355974"/>
                  <a:pt x="2431166" y="351812"/>
                  <a:pt x="2431347" y="347348"/>
                </a:cubicBezTo>
                <a:cubicBezTo>
                  <a:pt x="2431528" y="342884"/>
                  <a:pt x="2431709" y="338721"/>
                  <a:pt x="2431890" y="334860"/>
                </a:cubicBezTo>
                <a:cubicBezTo>
                  <a:pt x="2432071" y="331000"/>
                  <a:pt x="2432161" y="328526"/>
                  <a:pt x="2432161" y="327441"/>
                </a:cubicBezTo>
                <a:lnTo>
                  <a:pt x="2408091" y="335765"/>
                </a:lnTo>
                <a:lnTo>
                  <a:pt x="2408091" y="407612"/>
                </a:lnTo>
                <a:lnTo>
                  <a:pt x="2395061" y="407612"/>
                </a:lnTo>
                <a:lnTo>
                  <a:pt x="2395061" y="340109"/>
                </a:lnTo>
                <a:lnTo>
                  <a:pt x="2373706" y="347529"/>
                </a:lnTo>
                <a:lnTo>
                  <a:pt x="2373706" y="409241"/>
                </a:lnTo>
                <a:cubicBezTo>
                  <a:pt x="2373706" y="412378"/>
                  <a:pt x="2373827" y="414882"/>
                  <a:pt x="2374068" y="416752"/>
                </a:cubicBezTo>
                <a:cubicBezTo>
                  <a:pt x="2374309" y="418622"/>
                  <a:pt x="2374883" y="420100"/>
                  <a:pt x="2375787" y="421186"/>
                </a:cubicBezTo>
                <a:cubicBezTo>
                  <a:pt x="2376692" y="422271"/>
                  <a:pt x="2377989" y="423056"/>
                  <a:pt x="2379679" y="423538"/>
                </a:cubicBezTo>
                <a:cubicBezTo>
                  <a:pt x="2381367" y="424021"/>
                  <a:pt x="2383599" y="424322"/>
                  <a:pt x="2386375" y="424443"/>
                </a:cubicBezTo>
                <a:cubicBezTo>
                  <a:pt x="2399284" y="425167"/>
                  <a:pt x="2412193" y="425167"/>
                  <a:pt x="2425103" y="424443"/>
                </a:cubicBezTo>
                <a:cubicBezTo>
                  <a:pt x="2431015" y="424081"/>
                  <a:pt x="2435207" y="423448"/>
                  <a:pt x="2437681" y="422543"/>
                </a:cubicBezTo>
                <a:cubicBezTo>
                  <a:pt x="2440154" y="421638"/>
                  <a:pt x="2441753" y="419738"/>
                  <a:pt x="2442477" y="416842"/>
                </a:cubicBezTo>
                <a:cubicBezTo>
                  <a:pt x="2443201" y="413826"/>
                  <a:pt x="2443743" y="410689"/>
                  <a:pt x="2444105" y="407431"/>
                </a:cubicBezTo>
                <a:cubicBezTo>
                  <a:pt x="2444467" y="404174"/>
                  <a:pt x="2444709" y="401097"/>
                  <a:pt x="2444829" y="398202"/>
                </a:cubicBezTo>
                <a:lnTo>
                  <a:pt x="2457498" y="402545"/>
                </a:lnTo>
                <a:cubicBezTo>
                  <a:pt x="2457377" y="406527"/>
                  <a:pt x="2457015" y="410478"/>
                  <a:pt x="2456412" y="414399"/>
                </a:cubicBezTo>
                <a:cubicBezTo>
                  <a:pt x="2455809" y="418320"/>
                  <a:pt x="2455085" y="422151"/>
                  <a:pt x="2454240" y="425891"/>
                </a:cubicBezTo>
                <a:cubicBezTo>
                  <a:pt x="2453878" y="427701"/>
                  <a:pt x="2453215" y="429299"/>
                  <a:pt x="2452249" y="430687"/>
                </a:cubicBezTo>
                <a:cubicBezTo>
                  <a:pt x="2451284" y="432074"/>
                  <a:pt x="2449867" y="433220"/>
                  <a:pt x="2447997" y="434125"/>
                </a:cubicBezTo>
                <a:cubicBezTo>
                  <a:pt x="2446126" y="435030"/>
                  <a:pt x="2443774" y="435784"/>
                  <a:pt x="2440939" y="436387"/>
                </a:cubicBezTo>
                <a:cubicBezTo>
                  <a:pt x="2438103" y="436991"/>
                  <a:pt x="2434574" y="437353"/>
                  <a:pt x="2430351" y="437473"/>
                </a:cubicBezTo>
                <a:cubicBezTo>
                  <a:pt x="2415029" y="438197"/>
                  <a:pt x="2399706" y="438197"/>
                  <a:pt x="2384384" y="437473"/>
                </a:cubicBezTo>
                <a:cubicBezTo>
                  <a:pt x="2380161" y="437353"/>
                  <a:pt x="2376541" y="436930"/>
                  <a:pt x="2373525" y="436207"/>
                </a:cubicBezTo>
                <a:cubicBezTo>
                  <a:pt x="2370509" y="435483"/>
                  <a:pt x="2368066" y="434306"/>
                  <a:pt x="2366196" y="432677"/>
                </a:cubicBezTo>
                <a:cubicBezTo>
                  <a:pt x="2364325" y="431049"/>
                  <a:pt x="2362968" y="428817"/>
                  <a:pt x="2362124" y="425981"/>
                </a:cubicBezTo>
                <a:cubicBezTo>
                  <a:pt x="2361279" y="423146"/>
                  <a:pt x="2360857" y="419436"/>
                  <a:pt x="2360857" y="414851"/>
                </a:cubicBezTo>
                <a:lnTo>
                  <a:pt x="2360857" y="351872"/>
                </a:lnTo>
                <a:lnTo>
                  <a:pt x="2345112" y="357301"/>
                </a:lnTo>
                <a:lnTo>
                  <a:pt x="2342036" y="344633"/>
                </a:lnTo>
                <a:lnTo>
                  <a:pt x="2360857" y="338299"/>
                </a:lnTo>
                <a:lnTo>
                  <a:pt x="2360857" y="295227"/>
                </a:lnTo>
                <a:lnTo>
                  <a:pt x="2373706" y="296132"/>
                </a:lnTo>
                <a:lnTo>
                  <a:pt x="2373706" y="333956"/>
                </a:lnTo>
                <a:lnTo>
                  <a:pt x="2395061" y="326898"/>
                </a:lnTo>
                <a:close/>
                <a:moveTo>
                  <a:pt x="1492091" y="279482"/>
                </a:moveTo>
                <a:lnTo>
                  <a:pt x="1506026" y="280749"/>
                </a:lnTo>
                <a:cubicBezTo>
                  <a:pt x="1505303" y="286902"/>
                  <a:pt x="1504518" y="292754"/>
                  <a:pt x="1503674" y="298304"/>
                </a:cubicBezTo>
                <a:cubicBezTo>
                  <a:pt x="1502829" y="303853"/>
                  <a:pt x="1501924" y="309222"/>
                  <a:pt x="1500959" y="314410"/>
                </a:cubicBezTo>
                <a:lnTo>
                  <a:pt x="1585836" y="314410"/>
                </a:lnTo>
                <a:lnTo>
                  <a:pt x="1585836" y="326898"/>
                </a:lnTo>
                <a:lnTo>
                  <a:pt x="1498244" y="326898"/>
                </a:lnTo>
                <a:cubicBezTo>
                  <a:pt x="1497279" y="330758"/>
                  <a:pt x="1496284" y="334559"/>
                  <a:pt x="1495258" y="338299"/>
                </a:cubicBezTo>
                <a:cubicBezTo>
                  <a:pt x="1494233" y="342039"/>
                  <a:pt x="1493117" y="345659"/>
                  <a:pt x="1491910" y="349158"/>
                </a:cubicBezTo>
                <a:lnTo>
                  <a:pt x="1566110" y="349158"/>
                </a:lnTo>
                <a:lnTo>
                  <a:pt x="1566110" y="361826"/>
                </a:lnTo>
                <a:cubicBezTo>
                  <a:pt x="1561525" y="371236"/>
                  <a:pt x="1556639" y="379441"/>
                  <a:pt x="1551451" y="386438"/>
                </a:cubicBezTo>
                <a:cubicBezTo>
                  <a:pt x="1546263" y="393436"/>
                  <a:pt x="1540351" y="399831"/>
                  <a:pt x="1533716" y="405622"/>
                </a:cubicBezTo>
                <a:cubicBezTo>
                  <a:pt x="1541317" y="410689"/>
                  <a:pt x="1549762" y="415244"/>
                  <a:pt x="1559052" y="419285"/>
                </a:cubicBezTo>
                <a:cubicBezTo>
                  <a:pt x="1568342" y="423327"/>
                  <a:pt x="1578839" y="427097"/>
                  <a:pt x="1590542" y="430596"/>
                </a:cubicBezTo>
                <a:lnTo>
                  <a:pt x="1584208" y="443807"/>
                </a:lnTo>
                <a:cubicBezTo>
                  <a:pt x="1571781" y="439947"/>
                  <a:pt x="1560349" y="435664"/>
                  <a:pt x="1549913" y="430958"/>
                </a:cubicBezTo>
                <a:cubicBezTo>
                  <a:pt x="1539477" y="426253"/>
                  <a:pt x="1529976" y="420824"/>
                  <a:pt x="1521409" y="414670"/>
                </a:cubicBezTo>
                <a:cubicBezTo>
                  <a:pt x="1513446" y="419979"/>
                  <a:pt x="1504398" y="424835"/>
                  <a:pt x="1494263" y="429239"/>
                </a:cubicBezTo>
                <a:cubicBezTo>
                  <a:pt x="1484128" y="433643"/>
                  <a:pt x="1472305" y="438197"/>
                  <a:pt x="1458792" y="442903"/>
                </a:cubicBezTo>
                <a:lnTo>
                  <a:pt x="1452639" y="430234"/>
                </a:lnTo>
                <a:cubicBezTo>
                  <a:pt x="1465066" y="426374"/>
                  <a:pt x="1476015" y="422513"/>
                  <a:pt x="1485486" y="418652"/>
                </a:cubicBezTo>
                <a:cubicBezTo>
                  <a:pt x="1494957" y="414791"/>
                  <a:pt x="1503312" y="410629"/>
                  <a:pt x="1510551" y="406165"/>
                </a:cubicBezTo>
                <a:cubicBezTo>
                  <a:pt x="1504880" y="401097"/>
                  <a:pt x="1499813" y="395608"/>
                  <a:pt x="1495349" y="389696"/>
                </a:cubicBezTo>
                <a:cubicBezTo>
                  <a:pt x="1490885" y="383784"/>
                  <a:pt x="1486903" y="377269"/>
                  <a:pt x="1483405" y="370151"/>
                </a:cubicBezTo>
                <a:cubicBezTo>
                  <a:pt x="1477975" y="381733"/>
                  <a:pt x="1471370" y="392772"/>
                  <a:pt x="1463588" y="403269"/>
                </a:cubicBezTo>
                <a:cubicBezTo>
                  <a:pt x="1455806" y="413766"/>
                  <a:pt x="1446546" y="424443"/>
                  <a:pt x="1435808" y="435302"/>
                </a:cubicBezTo>
                <a:lnTo>
                  <a:pt x="1425131" y="425891"/>
                </a:lnTo>
                <a:cubicBezTo>
                  <a:pt x="1432490" y="418531"/>
                  <a:pt x="1439217" y="411081"/>
                  <a:pt x="1445309" y="403541"/>
                </a:cubicBezTo>
                <a:cubicBezTo>
                  <a:pt x="1451402" y="396000"/>
                  <a:pt x="1456831" y="388188"/>
                  <a:pt x="1461597" y="380104"/>
                </a:cubicBezTo>
                <a:cubicBezTo>
                  <a:pt x="1466363" y="372021"/>
                  <a:pt x="1470586" y="363575"/>
                  <a:pt x="1474265" y="354768"/>
                </a:cubicBezTo>
                <a:cubicBezTo>
                  <a:pt x="1477945" y="345960"/>
                  <a:pt x="1481052" y="336670"/>
                  <a:pt x="1483585" y="326898"/>
                </a:cubicBezTo>
                <a:lnTo>
                  <a:pt x="1443228" y="326898"/>
                </a:lnTo>
                <a:lnTo>
                  <a:pt x="1443228" y="315496"/>
                </a:lnTo>
                <a:cubicBezTo>
                  <a:pt x="1443831" y="313324"/>
                  <a:pt x="1444525" y="310761"/>
                  <a:pt x="1445309" y="307805"/>
                </a:cubicBezTo>
                <a:cubicBezTo>
                  <a:pt x="1446094" y="304849"/>
                  <a:pt x="1446878" y="301802"/>
                  <a:pt x="1447662" y="298665"/>
                </a:cubicBezTo>
                <a:cubicBezTo>
                  <a:pt x="1448446" y="295529"/>
                  <a:pt x="1449200" y="292512"/>
                  <a:pt x="1449924" y="289617"/>
                </a:cubicBezTo>
                <a:cubicBezTo>
                  <a:pt x="1450648" y="286721"/>
                  <a:pt x="1451191" y="284248"/>
                  <a:pt x="1451553" y="282197"/>
                </a:cubicBezTo>
                <a:lnTo>
                  <a:pt x="1465126" y="285092"/>
                </a:lnTo>
                <a:cubicBezTo>
                  <a:pt x="1464764" y="286902"/>
                  <a:pt x="1464251" y="289104"/>
                  <a:pt x="1463588" y="291698"/>
                </a:cubicBezTo>
                <a:cubicBezTo>
                  <a:pt x="1462924" y="294292"/>
                  <a:pt x="1462261" y="296976"/>
                  <a:pt x="1461597" y="299751"/>
                </a:cubicBezTo>
                <a:cubicBezTo>
                  <a:pt x="1460934" y="302526"/>
                  <a:pt x="1460300" y="305211"/>
                  <a:pt x="1459697" y="307805"/>
                </a:cubicBezTo>
                <a:cubicBezTo>
                  <a:pt x="1459094" y="310399"/>
                  <a:pt x="1458551" y="312601"/>
                  <a:pt x="1458068" y="314410"/>
                </a:cubicBezTo>
                <a:lnTo>
                  <a:pt x="1486662" y="314410"/>
                </a:lnTo>
                <a:cubicBezTo>
                  <a:pt x="1489075" y="303552"/>
                  <a:pt x="1490885" y="291909"/>
                  <a:pt x="1492091" y="279482"/>
                </a:cubicBezTo>
                <a:close/>
                <a:moveTo>
                  <a:pt x="1151611" y="279482"/>
                </a:moveTo>
                <a:lnTo>
                  <a:pt x="1164098" y="279482"/>
                </a:lnTo>
                <a:cubicBezTo>
                  <a:pt x="1173268" y="293236"/>
                  <a:pt x="1184247" y="306055"/>
                  <a:pt x="1197035" y="317939"/>
                </a:cubicBezTo>
                <a:cubicBezTo>
                  <a:pt x="1209824" y="329823"/>
                  <a:pt x="1224544" y="340833"/>
                  <a:pt x="1241193" y="350967"/>
                </a:cubicBezTo>
                <a:lnTo>
                  <a:pt x="1231059" y="363636"/>
                </a:lnTo>
                <a:cubicBezTo>
                  <a:pt x="1224785" y="359171"/>
                  <a:pt x="1218270" y="354225"/>
                  <a:pt x="1211514" y="348796"/>
                </a:cubicBezTo>
                <a:cubicBezTo>
                  <a:pt x="1204757" y="343366"/>
                  <a:pt x="1198121" y="337696"/>
                  <a:pt x="1191606" y="331784"/>
                </a:cubicBezTo>
                <a:cubicBezTo>
                  <a:pt x="1185091" y="325872"/>
                  <a:pt x="1178938" y="319779"/>
                  <a:pt x="1173147" y="313505"/>
                </a:cubicBezTo>
                <a:cubicBezTo>
                  <a:pt x="1167356" y="307232"/>
                  <a:pt x="1162288" y="300898"/>
                  <a:pt x="1157945" y="294503"/>
                </a:cubicBezTo>
                <a:cubicBezTo>
                  <a:pt x="1148896" y="307654"/>
                  <a:pt x="1137947" y="320081"/>
                  <a:pt x="1125098" y="331784"/>
                </a:cubicBezTo>
                <a:cubicBezTo>
                  <a:pt x="1112249" y="343487"/>
                  <a:pt x="1098464" y="354225"/>
                  <a:pt x="1083745" y="363997"/>
                </a:cubicBezTo>
                <a:lnTo>
                  <a:pt x="1073972" y="351872"/>
                </a:lnTo>
                <a:cubicBezTo>
                  <a:pt x="1082297" y="347046"/>
                  <a:pt x="1090260" y="341738"/>
                  <a:pt x="1097861" y="335946"/>
                </a:cubicBezTo>
                <a:cubicBezTo>
                  <a:pt x="1105462" y="330155"/>
                  <a:pt x="1112550" y="324153"/>
                  <a:pt x="1119126" y="317939"/>
                </a:cubicBezTo>
                <a:cubicBezTo>
                  <a:pt x="1125701" y="311726"/>
                  <a:pt x="1131734" y="305362"/>
                  <a:pt x="1137223" y="298846"/>
                </a:cubicBezTo>
                <a:cubicBezTo>
                  <a:pt x="1142713" y="292331"/>
                  <a:pt x="1147509" y="285877"/>
                  <a:pt x="1151611" y="279482"/>
                </a:cubicBezTo>
                <a:close/>
                <a:moveTo>
                  <a:pt x="1323242" y="279120"/>
                </a:moveTo>
                <a:lnTo>
                  <a:pt x="1336091" y="279120"/>
                </a:lnTo>
                <a:cubicBezTo>
                  <a:pt x="1343933" y="290341"/>
                  <a:pt x="1354309" y="300988"/>
                  <a:pt x="1367219" y="311062"/>
                </a:cubicBezTo>
                <a:cubicBezTo>
                  <a:pt x="1380128" y="321137"/>
                  <a:pt x="1395028" y="330215"/>
                  <a:pt x="1411920" y="338299"/>
                </a:cubicBezTo>
                <a:lnTo>
                  <a:pt x="1404861" y="350786"/>
                </a:lnTo>
                <a:cubicBezTo>
                  <a:pt x="1398588" y="347408"/>
                  <a:pt x="1391892" y="343457"/>
                  <a:pt x="1384773" y="338932"/>
                </a:cubicBezTo>
                <a:cubicBezTo>
                  <a:pt x="1377655" y="334408"/>
                  <a:pt x="1370687" y="329582"/>
                  <a:pt x="1363871" y="324454"/>
                </a:cubicBezTo>
                <a:cubicBezTo>
                  <a:pt x="1357054" y="319327"/>
                  <a:pt x="1350629" y="314018"/>
                  <a:pt x="1344597" y="308529"/>
                </a:cubicBezTo>
                <a:cubicBezTo>
                  <a:pt x="1338564" y="303039"/>
                  <a:pt x="1333557" y="297580"/>
                  <a:pt x="1329576" y="292150"/>
                </a:cubicBezTo>
                <a:cubicBezTo>
                  <a:pt x="1321613" y="303009"/>
                  <a:pt x="1311056" y="313536"/>
                  <a:pt x="1297905" y="323731"/>
                </a:cubicBezTo>
                <a:cubicBezTo>
                  <a:pt x="1284754" y="333925"/>
                  <a:pt x="1270156" y="343185"/>
                  <a:pt x="1254109" y="351510"/>
                </a:cubicBezTo>
                <a:lnTo>
                  <a:pt x="1246689" y="339747"/>
                </a:lnTo>
                <a:cubicBezTo>
                  <a:pt x="1263942" y="331543"/>
                  <a:pt x="1279024" y="322222"/>
                  <a:pt x="1291933" y="311786"/>
                </a:cubicBezTo>
                <a:cubicBezTo>
                  <a:pt x="1304843" y="301350"/>
                  <a:pt x="1315279" y="290461"/>
                  <a:pt x="1323242" y="279120"/>
                </a:cubicBezTo>
                <a:close/>
                <a:moveTo>
                  <a:pt x="1678200" y="278939"/>
                </a:moveTo>
                <a:lnTo>
                  <a:pt x="1692497" y="279482"/>
                </a:lnTo>
                <a:lnTo>
                  <a:pt x="1692497" y="314048"/>
                </a:lnTo>
                <a:lnTo>
                  <a:pt x="1752943" y="314048"/>
                </a:lnTo>
                <a:lnTo>
                  <a:pt x="1752943" y="327621"/>
                </a:lnTo>
                <a:lnTo>
                  <a:pt x="1692497" y="327621"/>
                </a:lnTo>
                <a:lnTo>
                  <a:pt x="1692497" y="364178"/>
                </a:lnTo>
                <a:lnTo>
                  <a:pt x="1746971" y="364178"/>
                </a:lnTo>
                <a:lnTo>
                  <a:pt x="1746971" y="377390"/>
                </a:lnTo>
                <a:lnTo>
                  <a:pt x="1692497" y="377390"/>
                </a:lnTo>
                <a:lnTo>
                  <a:pt x="1692497" y="419919"/>
                </a:lnTo>
                <a:lnTo>
                  <a:pt x="1760725" y="419919"/>
                </a:lnTo>
                <a:lnTo>
                  <a:pt x="1760725" y="433492"/>
                </a:lnTo>
                <a:lnTo>
                  <a:pt x="1607258" y="433492"/>
                </a:lnTo>
                <a:lnTo>
                  <a:pt x="1607258" y="419919"/>
                </a:lnTo>
                <a:lnTo>
                  <a:pt x="1678200" y="419919"/>
                </a:lnTo>
                <a:lnTo>
                  <a:pt x="1678200" y="377390"/>
                </a:lnTo>
                <a:lnTo>
                  <a:pt x="1622641" y="377390"/>
                </a:lnTo>
                <a:lnTo>
                  <a:pt x="1622641" y="364178"/>
                </a:lnTo>
                <a:lnTo>
                  <a:pt x="1678200" y="364178"/>
                </a:lnTo>
                <a:lnTo>
                  <a:pt x="1678200" y="327621"/>
                </a:lnTo>
                <a:lnTo>
                  <a:pt x="1634585" y="327621"/>
                </a:lnTo>
                <a:cubicBezTo>
                  <a:pt x="1631690" y="333775"/>
                  <a:pt x="1628583" y="339656"/>
                  <a:pt x="1625265" y="345267"/>
                </a:cubicBezTo>
                <a:cubicBezTo>
                  <a:pt x="1621947" y="350877"/>
                  <a:pt x="1618358" y="356638"/>
                  <a:pt x="1614497" y="362550"/>
                </a:cubicBezTo>
                <a:lnTo>
                  <a:pt x="1602553" y="353863"/>
                </a:lnTo>
                <a:cubicBezTo>
                  <a:pt x="1610033" y="343246"/>
                  <a:pt x="1616669" y="332538"/>
                  <a:pt x="1622460" y="321740"/>
                </a:cubicBezTo>
                <a:cubicBezTo>
                  <a:pt x="1628251" y="310942"/>
                  <a:pt x="1632836" y="298907"/>
                  <a:pt x="1636214" y="285635"/>
                </a:cubicBezTo>
                <a:lnTo>
                  <a:pt x="1649063" y="289074"/>
                </a:lnTo>
                <a:cubicBezTo>
                  <a:pt x="1647736" y="293659"/>
                  <a:pt x="1646379" y="298002"/>
                  <a:pt x="1644991" y="302104"/>
                </a:cubicBezTo>
                <a:cubicBezTo>
                  <a:pt x="1643604" y="306206"/>
                  <a:pt x="1642126" y="310188"/>
                  <a:pt x="1640557" y="314048"/>
                </a:cubicBezTo>
                <a:lnTo>
                  <a:pt x="1678200" y="314048"/>
                </a:lnTo>
                <a:close/>
                <a:moveTo>
                  <a:pt x="617306" y="278577"/>
                </a:moveTo>
                <a:lnTo>
                  <a:pt x="630879" y="279120"/>
                </a:lnTo>
                <a:lnTo>
                  <a:pt x="630879" y="294322"/>
                </a:lnTo>
                <a:lnTo>
                  <a:pt x="698202" y="294322"/>
                </a:lnTo>
                <a:lnTo>
                  <a:pt x="698202" y="305543"/>
                </a:lnTo>
                <a:lnTo>
                  <a:pt x="630879" y="305543"/>
                </a:lnTo>
                <a:lnTo>
                  <a:pt x="630879" y="317306"/>
                </a:lnTo>
                <a:lnTo>
                  <a:pt x="677933" y="317306"/>
                </a:lnTo>
                <a:lnTo>
                  <a:pt x="677933" y="398383"/>
                </a:lnTo>
                <a:lnTo>
                  <a:pt x="705260" y="398383"/>
                </a:lnTo>
                <a:lnTo>
                  <a:pt x="705260" y="408879"/>
                </a:lnTo>
                <a:lnTo>
                  <a:pt x="543287" y="408879"/>
                </a:lnTo>
                <a:lnTo>
                  <a:pt x="543287" y="398383"/>
                </a:lnTo>
                <a:lnTo>
                  <a:pt x="570795" y="398383"/>
                </a:lnTo>
                <a:lnTo>
                  <a:pt x="570795" y="317306"/>
                </a:lnTo>
                <a:lnTo>
                  <a:pt x="617306" y="317306"/>
                </a:lnTo>
                <a:lnTo>
                  <a:pt x="617306" y="305543"/>
                </a:lnTo>
                <a:lnTo>
                  <a:pt x="550345" y="305543"/>
                </a:lnTo>
                <a:lnTo>
                  <a:pt x="550345" y="294322"/>
                </a:lnTo>
                <a:lnTo>
                  <a:pt x="617306" y="294322"/>
                </a:lnTo>
                <a:close/>
                <a:moveTo>
                  <a:pt x="1535344" y="278396"/>
                </a:moveTo>
                <a:cubicBezTo>
                  <a:pt x="1537275" y="279361"/>
                  <a:pt x="1539627" y="280598"/>
                  <a:pt x="1542402" y="282106"/>
                </a:cubicBezTo>
                <a:cubicBezTo>
                  <a:pt x="1545177" y="283614"/>
                  <a:pt x="1548013" y="285213"/>
                  <a:pt x="1550908" y="286902"/>
                </a:cubicBezTo>
                <a:cubicBezTo>
                  <a:pt x="1553804" y="288591"/>
                  <a:pt x="1556579" y="290280"/>
                  <a:pt x="1559233" y="291969"/>
                </a:cubicBezTo>
                <a:cubicBezTo>
                  <a:pt x="1561887" y="293659"/>
                  <a:pt x="1564119" y="295167"/>
                  <a:pt x="1565929" y="296494"/>
                </a:cubicBezTo>
                <a:lnTo>
                  <a:pt x="1559595" y="309343"/>
                </a:lnTo>
                <a:cubicBezTo>
                  <a:pt x="1557785" y="307654"/>
                  <a:pt x="1555523" y="305844"/>
                  <a:pt x="1552808" y="303914"/>
                </a:cubicBezTo>
                <a:cubicBezTo>
                  <a:pt x="1550094" y="301983"/>
                  <a:pt x="1547289" y="300113"/>
                  <a:pt x="1544393" y="298304"/>
                </a:cubicBezTo>
                <a:cubicBezTo>
                  <a:pt x="1541498" y="296494"/>
                  <a:pt x="1538632" y="294805"/>
                  <a:pt x="1535797" y="293236"/>
                </a:cubicBezTo>
                <a:cubicBezTo>
                  <a:pt x="1532962" y="291668"/>
                  <a:pt x="1530518" y="290401"/>
                  <a:pt x="1528467" y="289436"/>
                </a:cubicBezTo>
                <a:close/>
                <a:moveTo>
                  <a:pt x="2055057" y="277672"/>
                </a:moveTo>
                <a:cubicBezTo>
                  <a:pt x="2055660" y="279241"/>
                  <a:pt x="2056384" y="281141"/>
                  <a:pt x="2057229" y="283373"/>
                </a:cubicBezTo>
                <a:cubicBezTo>
                  <a:pt x="2058073" y="285605"/>
                  <a:pt x="2058917" y="287928"/>
                  <a:pt x="2059762" y="290341"/>
                </a:cubicBezTo>
                <a:cubicBezTo>
                  <a:pt x="2060607" y="292754"/>
                  <a:pt x="2061391" y="295106"/>
                  <a:pt x="2062115" y="297399"/>
                </a:cubicBezTo>
                <a:cubicBezTo>
                  <a:pt x="2062839" y="299691"/>
                  <a:pt x="2063382" y="301682"/>
                  <a:pt x="2063744" y="303371"/>
                </a:cubicBezTo>
                <a:lnTo>
                  <a:pt x="2110797" y="303371"/>
                </a:lnTo>
                <a:lnTo>
                  <a:pt x="2110797" y="315677"/>
                </a:lnTo>
                <a:lnTo>
                  <a:pt x="2076955" y="315677"/>
                </a:lnTo>
                <a:lnTo>
                  <a:pt x="2076955" y="397297"/>
                </a:lnTo>
                <a:cubicBezTo>
                  <a:pt x="2076955" y="400554"/>
                  <a:pt x="2076653" y="403239"/>
                  <a:pt x="2076050" y="405350"/>
                </a:cubicBezTo>
                <a:cubicBezTo>
                  <a:pt x="2075447" y="407462"/>
                  <a:pt x="2074391" y="409181"/>
                  <a:pt x="2072883" y="410508"/>
                </a:cubicBezTo>
                <a:cubicBezTo>
                  <a:pt x="2071375" y="411835"/>
                  <a:pt x="2069354" y="412861"/>
                  <a:pt x="2066820" y="413585"/>
                </a:cubicBezTo>
                <a:cubicBezTo>
                  <a:pt x="2064287" y="414309"/>
                  <a:pt x="2061150" y="414851"/>
                  <a:pt x="2057409" y="415213"/>
                </a:cubicBezTo>
                <a:lnTo>
                  <a:pt x="2049989" y="415937"/>
                </a:lnTo>
                <a:lnTo>
                  <a:pt x="2046008" y="402907"/>
                </a:lnTo>
                <a:lnTo>
                  <a:pt x="2054876" y="402002"/>
                </a:lnTo>
                <a:cubicBezTo>
                  <a:pt x="2056927" y="401761"/>
                  <a:pt x="2058586" y="401459"/>
                  <a:pt x="2059853" y="401097"/>
                </a:cubicBezTo>
                <a:cubicBezTo>
                  <a:pt x="2061119" y="400735"/>
                  <a:pt x="2062085" y="400162"/>
                  <a:pt x="2062748" y="399378"/>
                </a:cubicBezTo>
                <a:cubicBezTo>
                  <a:pt x="2063412" y="398594"/>
                  <a:pt x="2063864" y="397568"/>
                  <a:pt x="2064105" y="396301"/>
                </a:cubicBezTo>
                <a:cubicBezTo>
                  <a:pt x="2064347" y="395035"/>
                  <a:pt x="2064467" y="393376"/>
                  <a:pt x="2064467" y="391325"/>
                </a:cubicBezTo>
                <a:lnTo>
                  <a:pt x="2064467" y="315677"/>
                </a:lnTo>
                <a:lnTo>
                  <a:pt x="2046913" y="315677"/>
                </a:lnTo>
                <a:cubicBezTo>
                  <a:pt x="2046913" y="318693"/>
                  <a:pt x="2046883" y="322192"/>
                  <a:pt x="2046823" y="326174"/>
                </a:cubicBezTo>
                <a:cubicBezTo>
                  <a:pt x="2046762" y="330155"/>
                  <a:pt x="2046672" y="334318"/>
                  <a:pt x="2046551" y="338661"/>
                </a:cubicBezTo>
                <a:cubicBezTo>
                  <a:pt x="2046310" y="349278"/>
                  <a:pt x="2045676" y="358297"/>
                  <a:pt x="2044651" y="365717"/>
                </a:cubicBezTo>
                <a:cubicBezTo>
                  <a:pt x="2043625" y="373137"/>
                  <a:pt x="2041996" y="379772"/>
                  <a:pt x="2039765" y="385624"/>
                </a:cubicBezTo>
                <a:cubicBezTo>
                  <a:pt x="2037533" y="391476"/>
                  <a:pt x="2034576" y="396995"/>
                  <a:pt x="2030897" y="402183"/>
                </a:cubicBezTo>
                <a:cubicBezTo>
                  <a:pt x="2027217" y="407371"/>
                  <a:pt x="2022481" y="413102"/>
                  <a:pt x="2016690" y="419376"/>
                </a:cubicBezTo>
                <a:lnTo>
                  <a:pt x="2006375" y="410870"/>
                </a:lnTo>
                <a:cubicBezTo>
                  <a:pt x="2011804" y="405682"/>
                  <a:pt x="2016268" y="400856"/>
                  <a:pt x="2019767" y="396392"/>
                </a:cubicBezTo>
                <a:cubicBezTo>
                  <a:pt x="2023265" y="391928"/>
                  <a:pt x="2026041" y="387042"/>
                  <a:pt x="2028091" y="381733"/>
                </a:cubicBezTo>
                <a:cubicBezTo>
                  <a:pt x="2030143" y="376424"/>
                  <a:pt x="2031590" y="370332"/>
                  <a:pt x="2032435" y="363455"/>
                </a:cubicBezTo>
                <a:cubicBezTo>
                  <a:pt x="2033279" y="356578"/>
                  <a:pt x="2033823" y="348132"/>
                  <a:pt x="2034064" y="338118"/>
                </a:cubicBezTo>
                <a:lnTo>
                  <a:pt x="2034607" y="315677"/>
                </a:lnTo>
                <a:lnTo>
                  <a:pt x="2001850" y="315677"/>
                </a:lnTo>
                <a:lnTo>
                  <a:pt x="2001850" y="303371"/>
                </a:lnTo>
                <a:lnTo>
                  <a:pt x="2049989" y="303371"/>
                </a:lnTo>
                <a:cubicBezTo>
                  <a:pt x="2049507" y="301440"/>
                  <a:pt x="2048934" y="299359"/>
                  <a:pt x="2048270" y="297127"/>
                </a:cubicBezTo>
                <a:cubicBezTo>
                  <a:pt x="2047607" y="294895"/>
                  <a:pt x="2046913" y="292723"/>
                  <a:pt x="2046189" y="290612"/>
                </a:cubicBezTo>
                <a:cubicBezTo>
                  <a:pt x="2045465" y="288501"/>
                  <a:pt x="2044741" y="286540"/>
                  <a:pt x="2044017" y="284730"/>
                </a:cubicBezTo>
                <a:cubicBezTo>
                  <a:pt x="2043293" y="282921"/>
                  <a:pt x="2042630" y="281352"/>
                  <a:pt x="2042027" y="280025"/>
                </a:cubicBezTo>
                <a:close/>
                <a:moveTo>
                  <a:pt x="282683" y="277672"/>
                </a:moveTo>
                <a:cubicBezTo>
                  <a:pt x="283166" y="278879"/>
                  <a:pt x="283739" y="280508"/>
                  <a:pt x="284402" y="282559"/>
                </a:cubicBezTo>
                <a:cubicBezTo>
                  <a:pt x="285066" y="284610"/>
                  <a:pt x="285760" y="286872"/>
                  <a:pt x="286484" y="289345"/>
                </a:cubicBezTo>
                <a:cubicBezTo>
                  <a:pt x="287208" y="291819"/>
                  <a:pt x="287962" y="294352"/>
                  <a:pt x="288746" y="296946"/>
                </a:cubicBezTo>
                <a:cubicBezTo>
                  <a:pt x="289530" y="299540"/>
                  <a:pt x="290284" y="301983"/>
                  <a:pt x="291008" y="304276"/>
                </a:cubicBezTo>
                <a:lnTo>
                  <a:pt x="338243" y="304276"/>
                </a:lnTo>
                <a:lnTo>
                  <a:pt x="338243" y="316944"/>
                </a:lnTo>
                <a:lnTo>
                  <a:pt x="318516" y="316944"/>
                </a:lnTo>
                <a:cubicBezTo>
                  <a:pt x="315741" y="327079"/>
                  <a:pt x="312454" y="336308"/>
                  <a:pt x="308653" y="344633"/>
                </a:cubicBezTo>
                <a:cubicBezTo>
                  <a:pt x="304853" y="352958"/>
                  <a:pt x="300238" y="360740"/>
                  <a:pt x="294808" y="367979"/>
                </a:cubicBezTo>
                <a:cubicBezTo>
                  <a:pt x="302047" y="374494"/>
                  <a:pt x="308955" y="380828"/>
                  <a:pt x="315530" y="386981"/>
                </a:cubicBezTo>
                <a:cubicBezTo>
                  <a:pt x="322106" y="393134"/>
                  <a:pt x="327505" y="398443"/>
                  <a:pt x="331727" y="402907"/>
                </a:cubicBezTo>
                <a:lnTo>
                  <a:pt x="322860" y="414670"/>
                </a:lnTo>
                <a:cubicBezTo>
                  <a:pt x="318396" y="409844"/>
                  <a:pt x="312936" y="404234"/>
                  <a:pt x="306481" y="397840"/>
                </a:cubicBezTo>
                <a:cubicBezTo>
                  <a:pt x="300027" y="391445"/>
                  <a:pt x="293180" y="384870"/>
                  <a:pt x="285941" y="378114"/>
                </a:cubicBezTo>
                <a:cubicBezTo>
                  <a:pt x="279788" y="384629"/>
                  <a:pt x="272639" y="390782"/>
                  <a:pt x="264495" y="396573"/>
                </a:cubicBezTo>
                <a:cubicBezTo>
                  <a:pt x="256351" y="402364"/>
                  <a:pt x="246971" y="408035"/>
                  <a:pt x="236354" y="413585"/>
                </a:cubicBezTo>
                <a:lnTo>
                  <a:pt x="228753" y="401459"/>
                </a:lnTo>
                <a:cubicBezTo>
                  <a:pt x="248781" y="391445"/>
                  <a:pt x="264586" y="380647"/>
                  <a:pt x="276168" y="369065"/>
                </a:cubicBezTo>
                <a:cubicBezTo>
                  <a:pt x="269170" y="362791"/>
                  <a:pt x="262444" y="356909"/>
                  <a:pt x="255989" y="351420"/>
                </a:cubicBezTo>
                <a:cubicBezTo>
                  <a:pt x="249535" y="345930"/>
                  <a:pt x="243834" y="341436"/>
                  <a:pt x="238887" y="337937"/>
                </a:cubicBezTo>
                <a:lnTo>
                  <a:pt x="247031" y="328164"/>
                </a:lnTo>
                <a:cubicBezTo>
                  <a:pt x="251857" y="331663"/>
                  <a:pt x="257558" y="336157"/>
                  <a:pt x="264133" y="341647"/>
                </a:cubicBezTo>
                <a:cubicBezTo>
                  <a:pt x="270709" y="347137"/>
                  <a:pt x="277616" y="352958"/>
                  <a:pt x="284855" y="359111"/>
                </a:cubicBezTo>
                <a:cubicBezTo>
                  <a:pt x="289681" y="352958"/>
                  <a:pt x="293723" y="346413"/>
                  <a:pt x="296980" y="339475"/>
                </a:cubicBezTo>
                <a:cubicBezTo>
                  <a:pt x="300238" y="332538"/>
                  <a:pt x="302892" y="325028"/>
                  <a:pt x="304943" y="316944"/>
                </a:cubicBezTo>
                <a:lnTo>
                  <a:pt x="232553" y="316944"/>
                </a:lnTo>
                <a:lnTo>
                  <a:pt x="232553" y="304276"/>
                </a:lnTo>
                <a:lnTo>
                  <a:pt x="277073" y="304276"/>
                </a:lnTo>
                <a:cubicBezTo>
                  <a:pt x="275746" y="300053"/>
                  <a:pt x="274419" y="295710"/>
                  <a:pt x="273091" y="291246"/>
                </a:cubicBezTo>
                <a:cubicBezTo>
                  <a:pt x="271764" y="286781"/>
                  <a:pt x="270618" y="283283"/>
                  <a:pt x="269653" y="280749"/>
                </a:cubicBezTo>
                <a:close/>
                <a:moveTo>
                  <a:pt x="2561377" y="277129"/>
                </a:moveTo>
                <a:cubicBezTo>
                  <a:pt x="2561981" y="278819"/>
                  <a:pt x="2562674" y="280779"/>
                  <a:pt x="2563458" y="283011"/>
                </a:cubicBezTo>
                <a:cubicBezTo>
                  <a:pt x="2564243" y="285243"/>
                  <a:pt x="2565027" y="287596"/>
                  <a:pt x="2565811" y="290069"/>
                </a:cubicBezTo>
                <a:cubicBezTo>
                  <a:pt x="2566595" y="292542"/>
                  <a:pt x="2567319" y="295016"/>
                  <a:pt x="2567983" y="297489"/>
                </a:cubicBezTo>
                <a:cubicBezTo>
                  <a:pt x="2568647" y="299962"/>
                  <a:pt x="2569219" y="302164"/>
                  <a:pt x="2569702" y="304095"/>
                </a:cubicBezTo>
                <a:lnTo>
                  <a:pt x="2635396" y="304095"/>
                </a:lnTo>
                <a:lnTo>
                  <a:pt x="2635396" y="317306"/>
                </a:lnTo>
                <a:lnTo>
                  <a:pt x="2539841" y="317306"/>
                </a:lnTo>
                <a:cubicBezTo>
                  <a:pt x="2539600" y="320443"/>
                  <a:pt x="2539389" y="324123"/>
                  <a:pt x="2539208" y="328345"/>
                </a:cubicBezTo>
                <a:cubicBezTo>
                  <a:pt x="2539027" y="332568"/>
                  <a:pt x="2538816" y="336670"/>
                  <a:pt x="2538575" y="340652"/>
                </a:cubicBezTo>
                <a:cubicBezTo>
                  <a:pt x="2538575" y="341376"/>
                  <a:pt x="2538544" y="342130"/>
                  <a:pt x="2538484" y="342914"/>
                </a:cubicBezTo>
                <a:cubicBezTo>
                  <a:pt x="2538423" y="343698"/>
                  <a:pt x="2538393" y="344452"/>
                  <a:pt x="2538393" y="345176"/>
                </a:cubicBezTo>
                <a:lnTo>
                  <a:pt x="2612593" y="345176"/>
                </a:lnTo>
                <a:cubicBezTo>
                  <a:pt x="2612473" y="346141"/>
                  <a:pt x="2612322" y="348253"/>
                  <a:pt x="2612141" y="351510"/>
                </a:cubicBezTo>
                <a:cubicBezTo>
                  <a:pt x="2611960" y="354768"/>
                  <a:pt x="2611749" y="358629"/>
                  <a:pt x="2611507" y="363093"/>
                </a:cubicBezTo>
                <a:cubicBezTo>
                  <a:pt x="2611266" y="367557"/>
                  <a:pt x="2610995" y="372262"/>
                  <a:pt x="2610693" y="377209"/>
                </a:cubicBezTo>
                <a:cubicBezTo>
                  <a:pt x="2610391" y="382155"/>
                  <a:pt x="2610090" y="386861"/>
                  <a:pt x="2609788" y="391325"/>
                </a:cubicBezTo>
                <a:cubicBezTo>
                  <a:pt x="2609486" y="395789"/>
                  <a:pt x="2609245" y="399680"/>
                  <a:pt x="2609064" y="402998"/>
                </a:cubicBezTo>
                <a:cubicBezTo>
                  <a:pt x="2608883" y="406315"/>
                  <a:pt x="2608732" y="408517"/>
                  <a:pt x="2608612" y="409603"/>
                </a:cubicBezTo>
                <a:cubicBezTo>
                  <a:pt x="2608129" y="415032"/>
                  <a:pt x="2607255" y="419496"/>
                  <a:pt x="2605988" y="422995"/>
                </a:cubicBezTo>
                <a:cubicBezTo>
                  <a:pt x="2604721" y="426494"/>
                  <a:pt x="2602760" y="429329"/>
                  <a:pt x="2600106" y="431501"/>
                </a:cubicBezTo>
                <a:cubicBezTo>
                  <a:pt x="2597451" y="433673"/>
                  <a:pt x="2593953" y="435241"/>
                  <a:pt x="2589609" y="436207"/>
                </a:cubicBezTo>
                <a:cubicBezTo>
                  <a:pt x="2585266" y="437172"/>
                  <a:pt x="2579776" y="437775"/>
                  <a:pt x="2573141" y="438016"/>
                </a:cubicBezTo>
                <a:lnTo>
                  <a:pt x="2559567" y="438740"/>
                </a:lnTo>
                <a:lnTo>
                  <a:pt x="2554319" y="424443"/>
                </a:lnTo>
                <a:lnTo>
                  <a:pt x="2572236" y="423719"/>
                </a:lnTo>
                <a:cubicBezTo>
                  <a:pt x="2576700" y="423599"/>
                  <a:pt x="2580380" y="423206"/>
                  <a:pt x="2583275" y="422543"/>
                </a:cubicBezTo>
                <a:cubicBezTo>
                  <a:pt x="2586171" y="421879"/>
                  <a:pt x="2588463" y="420824"/>
                  <a:pt x="2590152" y="419376"/>
                </a:cubicBezTo>
                <a:cubicBezTo>
                  <a:pt x="2591841" y="417928"/>
                  <a:pt x="2593078" y="415998"/>
                  <a:pt x="2593862" y="413585"/>
                </a:cubicBezTo>
                <a:cubicBezTo>
                  <a:pt x="2594647" y="411172"/>
                  <a:pt x="2595159" y="408095"/>
                  <a:pt x="2595401" y="404355"/>
                </a:cubicBezTo>
                <a:cubicBezTo>
                  <a:pt x="2595401" y="403631"/>
                  <a:pt x="2595491" y="402093"/>
                  <a:pt x="2595672" y="399740"/>
                </a:cubicBezTo>
                <a:cubicBezTo>
                  <a:pt x="2595853" y="397387"/>
                  <a:pt x="2596034" y="394643"/>
                  <a:pt x="2596215" y="391506"/>
                </a:cubicBezTo>
                <a:cubicBezTo>
                  <a:pt x="2596396" y="388369"/>
                  <a:pt x="2596607" y="385021"/>
                  <a:pt x="2596849" y="381462"/>
                </a:cubicBezTo>
                <a:cubicBezTo>
                  <a:pt x="2597089" y="377902"/>
                  <a:pt x="2597301" y="374554"/>
                  <a:pt x="2597482" y="371417"/>
                </a:cubicBezTo>
                <a:cubicBezTo>
                  <a:pt x="2597663" y="368281"/>
                  <a:pt x="2597813" y="365536"/>
                  <a:pt x="2597934" y="363183"/>
                </a:cubicBezTo>
                <a:cubicBezTo>
                  <a:pt x="2598055" y="360830"/>
                  <a:pt x="2598175" y="359292"/>
                  <a:pt x="2598296" y="358568"/>
                </a:cubicBezTo>
                <a:lnTo>
                  <a:pt x="2537127" y="358568"/>
                </a:lnTo>
                <a:cubicBezTo>
                  <a:pt x="2536041" y="367376"/>
                  <a:pt x="2534351" y="375459"/>
                  <a:pt x="2532059" y="382819"/>
                </a:cubicBezTo>
                <a:cubicBezTo>
                  <a:pt x="2529767" y="390179"/>
                  <a:pt x="2526690" y="397176"/>
                  <a:pt x="2522829" y="403812"/>
                </a:cubicBezTo>
                <a:cubicBezTo>
                  <a:pt x="2518969" y="410448"/>
                  <a:pt x="2514203" y="416963"/>
                  <a:pt x="2508533" y="423357"/>
                </a:cubicBezTo>
                <a:cubicBezTo>
                  <a:pt x="2502862" y="429752"/>
                  <a:pt x="2496045" y="436387"/>
                  <a:pt x="2488083" y="443265"/>
                </a:cubicBezTo>
                <a:lnTo>
                  <a:pt x="2477586" y="432768"/>
                </a:lnTo>
                <a:cubicBezTo>
                  <a:pt x="2486393" y="425650"/>
                  <a:pt x="2493723" y="418863"/>
                  <a:pt x="2499575" y="412408"/>
                </a:cubicBezTo>
                <a:cubicBezTo>
                  <a:pt x="2505426" y="405954"/>
                  <a:pt x="2510131" y="399137"/>
                  <a:pt x="2513691" y="391958"/>
                </a:cubicBezTo>
                <a:cubicBezTo>
                  <a:pt x="2517249" y="384779"/>
                  <a:pt x="2519904" y="376937"/>
                  <a:pt x="2521653" y="368431"/>
                </a:cubicBezTo>
                <a:cubicBezTo>
                  <a:pt x="2523403" y="359926"/>
                  <a:pt x="2524639" y="350062"/>
                  <a:pt x="2525363" y="338842"/>
                </a:cubicBezTo>
                <a:lnTo>
                  <a:pt x="2526449" y="317306"/>
                </a:lnTo>
                <a:lnTo>
                  <a:pt x="2481929" y="317306"/>
                </a:lnTo>
                <a:lnTo>
                  <a:pt x="2481929" y="304095"/>
                </a:lnTo>
                <a:lnTo>
                  <a:pt x="2555405" y="304095"/>
                </a:lnTo>
                <a:cubicBezTo>
                  <a:pt x="2554440" y="300113"/>
                  <a:pt x="2553294" y="295860"/>
                  <a:pt x="2551967" y="291336"/>
                </a:cubicBezTo>
                <a:cubicBezTo>
                  <a:pt x="2550639" y="286812"/>
                  <a:pt x="2549373" y="283283"/>
                  <a:pt x="2548166" y="280749"/>
                </a:cubicBezTo>
                <a:close/>
                <a:moveTo>
                  <a:pt x="2161899" y="276587"/>
                </a:moveTo>
                <a:lnTo>
                  <a:pt x="2176558" y="279663"/>
                </a:lnTo>
                <a:cubicBezTo>
                  <a:pt x="2175593" y="283645"/>
                  <a:pt x="2174446" y="288018"/>
                  <a:pt x="2173119" y="292784"/>
                </a:cubicBezTo>
                <a:cubicBezTo>
                  <a:pt x="2171792" y="297549"/>
                  <a:pt x="2170223" y="302466"/>
                  <a:pt x="2168414" y="307533"/>
                </a:cubicBezTo>
                <a:lnTo>
                  <a:pt x="2196465" y="307533"/>
                </a:lnTo>
                <a:lnTo>
                  <a:pt x="2196465" y="434940"/>
                </a:lnTo>
                <a:lnTo>
                  <a:pt x="2134753" y="434940"/>
                </a:lnTo>
                <a:lnTo>
                  <a:pt x="2134753" y="307533"/>
                </a:lnTo>
                <a:lnTo>
                  <a:pt x="2153393" y="307533"/>
                </a:lnTo>
                <a:cubicBezTo>
                  <a:pt x="2155203" y="302707"/>
                  <a:pt x="2156771" y="297700"/>
                  <a:pt x="2158098" y="292512"/>
                </a:cubicBezTo>
                <a:cubicBezTo>
                  <a:pt x="2159425" y="287324"/>
                  <a:pt x="2160692" y="282016"/>
                  <a:pt x="2161899" y="276587"/>
                </a:cubicBezTo>
                <a:close/>
                <a:moveTo>
                  <a:pt x="2223611" y="274958"/>
                </a:moveTo>
                <a:lnTo>
                  <a:pt x="2236822" y="277672"/>
                </a:lnTo>
                <a:cubicBezTo>
                  <a:pt x="2235375" y="282740"/>
                  <a:pt x="2233867" y="287717"/>
                  <a:pt x="2232298" y="292603"/>
                </a:cubicBezTo>
                <a:cubicBezTo>
                  <a:pt x="2230730" y="297489"/>
                  <a:pt x="2229041" y="302345"/>
                  <a:pt x="2227231" y="307171"/>
                </a:cubicBezTo>
                <a:lnTo>
                  <a:pt x="2277542" y="307171"/>
                </a:lnTo>
                <a:cubicBezTo>
                  <a:pt x="2277301" y="322011"/>
                  <a:pt x="2276999" y="336308"/>
                  <a:pt x="2276637" y="350062"/>
                </a:cubicBezTo>
                <a:cubicBezTo>
                  <a:pt x="2276516" y="355974"/>
                  <a:pt x="2276365" y="362007"/>
                  <a:pt x="2276184" y="368160"/>
                </a:cubicBezTo>
                <a:cubicBezTo>
                  <a:pt x="2276003" y="374313"/>
                  <a:pt x="2275823" y="380346"/>
                  <a:pt x="2275641" y="386257"/>
                </a:cubicBezTo>
                <a:cubicBezTo>
                  <a:pt x="2275461" y="392169"/>
                  <a:pt x="2275279" y="397719"/>
                  <a:pt x="2275099" y="402907"/>
                </a:cubicBezTo>
                <a:cubicBezTo>
                  <a:pt x="2274917" y="408095"/>
                  <a:pt x="2274707" y="412680"/>
                  <a:pt x="2274465" y="416661"/>
                </a:cubicBezTo>
                <a:cubicBezTo>
                  <a:pt x="2274224" y="420522"/>
                  <a:pt x="2273741" y="423719"/>
                  <a:pt x="2273017" y="426253"/>
                </a:cubicBezTo>
                <a:cubicBezTo>
                  <a:pt x="2272293" y="428787"/>
                  <a:pt x="2271117" y="430868"/>
                  <a:pt x="2269488" y="432497"/>
                </a:cubicBezTo>
                <a:cubicBezTo>
                  <a:pt x="2267859" y="434125"/>
                  <a:pt x="2265748" y="435332"/>
                  <a:pt x="2263154" y="436116"/>
                </a:cubicBezTo>
                <a:cubicBezTo>
                  <a:pt x="2260560" y="436900"/>
                  <a:pt x="2257273" y="437473"/>
                  <a:pt x="2253291" y="437835"/>
                </a:cubicBezTo>
                <a:lnTo>
                  <a:pt x="2237727" y="439102"/>
                </a:lnTo>
                <a:lnTo>
                  <a:pt x="2233384" y="425348"/>
                </a:lnTo>
                <a:lnTo>
                  <a:pt x="2250938" y="424262"/>
                </a:lnTo>
                <a:cubicBezTo>
                  <a:pt x="2253955" y="424021"/>
                  <a:pt x="2256247" y="423176"/>
                  <a:pt x="2257815" y="421729"/>
                </a:cubicBezTo>
                <a:cubicBezTo>
                  <a:pt x="2259384" y="420281"/>
                  <a:pt x="2260349" y="417204"/>
                  <a:pt x="2260711" y="412499"/>
                </a:cubicBezTo>
                <a:cubicBezTo>
                  <a:pt x="2261073" y="406104"/>
                  <a:pt x="2261405" y="398714"/>
                  <a:pt x="2261707" y="390329"/>
                </a:cubicBezTo>
                <a:cubicBezTo>
                  <a:pt x="2262008" y="381944"/>
                  <a:pt x="2262279" y="373438"/>
                  <a:pt x="2262521" y="364812"/>
                </a:cubicBezTo>
                <a:cubicBezTo>
                  <a:pt x="2262762" y="356185"/>
                  <a:pt x="2262943" y="347921"/>
                  <a:pt x="2263064" y="340018"/>
                </a:cubicBezTo>
                <a:cubicBezTo>
                  <a:pt x="2263185" y="332116"/>
                  <a:pt x="2263305" y="325450"/>
                  <a:pt x="2263426" y="320021"/>
                </a:cubicBezTo>
                <a:lnTo>
                  <a:pt x="2222163" y="320202"/>
                </a:lnTo>
                <a:cubicBezTo>
                  <a:pt x="2220474" y="324183"/>
                  <a:pt x="2218725" y="328104"/>
                  <a:pt x="2216915" y="331965"/>
                </a:cubicBezTo>
                <a:cubicBezTo>
                  <a:pt x="2215105" y="335826"/>
                  <a:pt x="2213175" y="339686"/>
                  <a:pt x="2211124" y="343547"/>
                </a:cubicBezTo>
                <a:lnTo>
                  <a:pt x="2198817" y="337032"/>
                </a:lnTo>
                <a:cubicBezTo>
                  <a:pt x="2204126" y="328104"/>
                  <a:pt x="2208922" y="318181"/>
                  <a:pt x="2213205" y="307262"/>
                </a:cubicBezTo>
                <a:cubicBezTo>
                  <a:pt x="2217488" y="296343"/>
                  <a:pt x="2220957" y="285575"/>
                  <a:pt x="2223611" y="274958"/>
                </a:cubicBezTo>
                <a:close/>
                <a:moveTo>
                  <a:pt x="1931870" y="133559"/>
                </a:moveTo>
                <a:cubicBezTo>
                  <a:pt x="1932594" y="135369"/>
                  <a:pt x="1933348" y="137571"/>
                  <a:pt x="1934132" y="140165"/>
                </a:cubicBezTo>
                <a:cubicBezTo>
                  <a:pt x="1934917" y="142759"/>
                  <a:pt x="1935671" y="145413"/>
                  <a:pt x="1936394" y="148128"/>
                </a:cubicBezTo>
                <a:cubicBezTo>
                  <a:pt x="1937118" y="150842"/>
                  <a:pt x="1937782" y="153497"/>
                  <a:pt x="1938385" y="156091"/>
                </a:cubicBezTo>
                <a:cubicBezTo>
                  <a:pt x="1938988" y="158684"/>
                  <a:pt x="1939471" y="161007"/>
                  <a:pt x="1939833" y="163058"/>
                </a:cubicBezTo>
                <a:lnTo>
                  <a:pt x="1926622" y="167040"/>
                </a:lnTo>
                <a:cubicBezTo>
                  <a:pt x="1926260" y="164747"/>
                  <a:pt x="1925807" y="162183"/>
                  <a:pt x="1925265" y="159348"/>
                </a:cubicBezTo>
                <a:cubicBezTo>
                  <a:pt x="1924721" y="156513"/>
                  <a:pt x="1924148" y="153678"/>
                  <a:pt x="1923545" y="150842"/>
                </a:cubicBezTo>
                <a:cubicBezTo>
                  <a:pt x="1922942" y="148007"/>
                  <a:pt x="1922309" y="145323"/>
                  <a:pt x="1921645" y="142789"/>
                </a:cubicBezTo>
                <a:cubicBezTo>
                  <a:pt x="1920981" y="140255"/>
                  <a:pt x="1920348" y="138084"/>
                  <a:pt x="1919745" y="136274"/>
                </a:cubicBezTo>
                <a:close/>
                <a:moveTo>
                  <a:pt x="1968246" y="132654"/>
                </a:moveTo>
                <a:cubicBezTo>
                  <a:pt x="1969211" y="134464"/>
                  <a:pt x="1970297" y="136575"/>
                  <a:pt x="1971503" y="138988"/>
                </a:cubicBezTo>
                <a:cubicBezTo>
                  <a:pt x="1972710" y="141401"/>
                  <a:pt x="1973886" y="143905"/>
                  <a:pt x="1975033" y="146499"/>
                </a:cubicBezTo>
                <a:cubicBezTo>
                  <a:pt x="1976179" y="149093"/>
                  <a:pt x="1977265" y="151687"/>
                  <a:pt x="1978290" y="154281"/>
                </a:cubicBezTo>
                <a:cubicBezTo>
                  <a:pt x="1979316" y="156875"/>
                  <a:pt x="1980130" y="159137"/>
                  <a:pt x="1980733" y="161067"/>
                </a:cubicBezTo>
                <a:lnTo>
                  <a:pt x="1968246" y="166497"/>
                </a:lnTo>
                <a:cubicBezTo>
                  <a:pt x="1967763" y="164204"/>
                  <a:pt x="1967070" y="161701"/>
                  <a:pt x="1966165" y="158986"/>
                </a:cubicBezTo>
                <a:cubicBezTo>
                  <a:pt x="1965260" y="156271"/>
                  <a:pt x="1964265" y="153557"/>
                  <a:pt x="1963179" y="150842"/>
                </a:cubicBezTo>
                <a:cubicBezTo>
                  <a:pt x="1962093" y="148128"/>
                  <a:pt x="1960977" y="145534"/>
                  <a:pt x="1959831" y="143060"/>
                </a:cubicBezTo>
                <a:cubicBezTo>
                  <a:pt x="1958685" y="140587"/>
                  <a:pt x="1957689" y="138506"/>
                  <a:pt x="1956845" y="136817"/>
                </a:cubicBezTo>
                <a:close/>
                <a:moveTo>
                  <a:pt x="2004260" y="131206"/>
                </a:moveTo>
                <a:cubicBezTo>
                  <a:pt x="2005587" y="132896"/>
                  <a:pt x="2007125" y="134977"/>
                  <a:pt x="2008875" y="137450"/>
                </a:cubicBezTo>
                <a:cubicBezTo>
                  <a:pt x="2010624" y="139923"/>
                  <a:pt x="2012404" y="142487"/>
                  <a:pt x="2014214" y="145142"/>
                </a:cubicBezTo>
                <a:cubicBezTo>
                  <a:pt x="2016023" y="147796"/>
                  <a:pt x="2017713" y="150420"/>
                  <a:pt x="2019281" y="153014"/>
                </a:cubicBezTo>
                <a:cubicBezTo>
                  <a:pt x="2020849" y="155608"/>
                  <a:pt x="2022116" y="157991"/>
                  <a:pt x="2023081" y="160162"/>
                </a:cubicBezTo>
                <a:lnTo>
                  <a:pt x="2011680" y="168487"/>
                </a:lnTo>
                <a:cubicBezTo>
                  <a:pt x="2010715" y="166074"/>
                  <a:pt x="2009478" y="163420"/>
                  <a:pt x="2007970" y="160524"/>
                </a:cubicBezTo>
                <a:cubicBezTo>
                  <a:pt x="2006462" y="157629"/>
                  <a:pt x="2004863" y="154763"/>
                  <a:pt x="2003174" y="151928"/>
                </a:cubicBezTo>
                <a:cubicBezTo>
                  <a:pt x="2001485" y="149093"/>
                  <a:pt x="1999796" y="146378"/>
                  <a:pt x="1998107" y="143784"/>
                </a:cubicBezTo>
                <a:cubicBezTo>
                  <a:pt x="1996418" y="141190"/>
                  <a:pt x="1994910" y="138988"/>
                  <a:pt x="1993583" y="137179"/>
                </a:cubicBezTo>
                <a:close/>
                <a:moveTo>
                  <a:pt x="1889522" y="130483"/>
                </a:moveTo>
                <a:lnTo>
                  <a:pt x="1901104" y="134826"/>
                </a:lnTo>
                <a:cubicBezTo>
                  <a:pt x="1900139" y="137239"/>
                  <a:pt x="1898933" y="139984"/>
                  <a:pt x="1897485" y="143060"/>
                </a:cubicBezTo>
                <a:cubicBezTo>
                  <a:pt x="1896037" y="146137"/>
                  <a:pt x="1894469" y="149244"/>
                  <a:pt x="1892779" y="152381"/>
                </a:cubicBezTo>
                <a:cubicBezTo>
                  <a:pt x="1891090" y="155517"/>
                  <a:pt x="1889401" y="158534"/>
                  <a:pt x="1887712" y="161429"/>
                </a:cubicBezTo>
                <a:cubicBezTo>
                  <a:pt x="1886023" y="164325"/>
                  <a:pt x="1884455" y="166798"/>
                  <a:pt x="1883007" y="168849"/>
                </a:cubicBezTo>
                <a:lnTo>
                  <a:pt x="1870881" y="161791"/>
                </a:lnTo>
                <a:cubicBezTo>
                  <a:pt x="1872209" y="160102"/>
                  <a:pt x="1873747" y="157961"/>
                  <a:pt x="1875496" y="155367"/>
                </a:cubicBezTo>
                <a:cubicBezTo>
                  <a:pt x="1877246" y="152773"/>
                  <a:pt x="1878995" y="150028"/>
                  <a:pt x="1880745" y="147132"/>
                </a:cubicBezTo>
                <a:cubicBezTo>
                  <a:pt x="1882494" y="144237"/>
                  <a:pt x="1884153" y="141341"/>
                  <a:pt x="1885721" y="138445"/>
                </a:cubicBezTo>
                <a:cubicBezTo>
                  <a:pt x="1887290" y="135550"/>
                  <a:pt x="1888557" y="132896"/>
                  <a:pt x="1889522" y="130483"/>
                </a:cubicBezTo>
                <a:close/>
                <a:moveTo>
                  <a:pt x="2765527" y="127768"/>
                </a:moveTo>
                <a:lnTo>
                  <a:pt x="2765527" y="146770"/>
                </a:lnTo>
                <a:lnTo>
                  <a:pt x="2803893" y="146770"/>
                </a:lnTo>
                <a:lnTo>
                  <a:pt x="2803893" y="127768"/>
                </a:lnTo>
                <a:close/>
                <a:moveTo>
                  <a:pt x="3820697" y="126320"/>
                </a:moveTo>
                <a:cubicBezTo>
                  <a:pt x="3824799" y="126320"/>
                  <a:pt x="3827755" y="126984"/>
                  <a:pt x="3829564" y="128311"/>
                </a:cubicBezTo>
                <a:cubicBezTo>
                  <a:pt x="3831374" y="129638"/>
                  <a:pt x="3832279" y="132715"/>
                  <a:pt x="3832279" y="137541"/>
                </a:cubicBezTo>
                <a:cubicBezTo>
                  <a:pt x="3832279" y="142608"/>
                  <a:pt x="3831374" y="145805"/>
                  <a:pt x="3829564" y="147132"/>
                </a:cubicBezTo>
                <a:cubicBezTo>
                  <a:pt x="3827755" y="148459"/>
                  <a:pt x="3824799" y="149123"/>
                  <a:pt x="3820697" y="149123"/>
                </a:cubicBezTo>
                <a:cubicBezTo>
                  <a:pt x="3816474" y="149123"/>
                  <a:pt x="3813488" y="148459"/>
                  <a:pt x="3811738" y="147132"/>
                </a:cubicBezTo>
                <a:cubicBezTo>
                  <a:pt x="3809989" y="145805"/>
                  <a:pt x="3809114" y="142608"/>
                  <a:pt x="3809114" y="137541"/>
                </a:cubicBezTo>
                <a:cubicBezTo>
                  <a:pt x="3809114" y="132715"/>
                  <a:pt x="3809989" y="129638"/>
                  <a:pt x="3811738" y="128311"/>
                </a:cubicBezTo>
                <a:cubicBezTo>
                  <a:pt x="3813488" y="126984"/>
                  <a:pt x="3816474" y="126320"/>
                  <a:pt x="3820697" y="126320"/>
                </a:cubicBezTo>
                <a:close/>
                <a:moveTo>
                  <a:pt x="1548498" y="125053"/>
                </a:moveTo>
                <a:lnTo>
                  <a:pt x="1563519" y="125053"/>
                </a:lnTo>
                <a:cubicBezTo>
                  <a:pt x="1563519" y="128914"/>
                  <a:pt x="1562916" y="133046"/>
                  <a:pt x="1561710" y="137450"/>
                </a:cubicBezTo>
                <a:cubicBezTo>
                  <a:pt x="1560503" y="141854"/>
                  <a:pt x="1558995" y="146167"/>
                  <a:pt x="1557185" y="150390"/>
                </a:cubicBezTo>
                <a:cubicBezTo>
                  <a:pt x="1555375" y="154613"/>
                  <a:pt x="1553324" y="158654"/>
                  <a:pt x="1551032" y="162515"/>
                </a:cubicBezTo>
                <a:cubicBezTo>
                  <a:pt x="1548740" y="166376"/>
                  <a:pt x="1546508" y="169754"/>
                  <a:pt x="1544336" y="172650"/>
                </a:cubicBezTo>
                <a:lnTo>
                  <a:pt x="1531487" y="172650"/>
                </a:lnTo>
                <a:cubicBezTo>
                  <a:pt x="1533900" y="168910"/>
                  <a:pt x="1536162" y="164958"/>
                  <a:pt x="1538273" y="160796"/>
                </a:cubicBezTo>
                <a:cubicBezTo>
                  <a:pt x="1540385" y="156633"/>
                  <a:pt x="1542194" y="152471"/>
                  <a:pt x="1543703" y="148309"/>
                </a:cubicBezTo>
                <a:cubicBezTo>
                  <a:pt x="1545211" y="144146"/>
                  <a:pt x="1546387" y="140074"/>
                  <a:pt x="1547232" y="136093"/>
                </a:cubicBezTo>
                <a:cubicBezTo>
                  <a:pt x="1548076" y="132111"/>
                  <a:pt x="1548498" y="128431"/>
                  <a:pt x="1548498" y="125053"/>
                </a:cubicBezTo>
                <a:close/>
                <a:moveTo>
                  <a:pt x="700773" y="125053"/>
                </a:moveTo>
                <a:lnTo>
                  <a:pt x="715794" y="125053"/>
                </a:lnTo>
                <a:cubicBezTo>
                  <a:pt x="715794" y="128914"/>
                  <a:pt x="715191" y="133046"/>
                  <a:pt x="713985" y="137450"/>
                </a:cubicBezTo>
                <a:cubicBezTo>
                  <a:pt x="712778" y="141854"/>
                  <a:pt x="711270" y="146167"/>
                  <a:pt x="709460" y="150390"/>
                </a:cubicBezTo>
                <a:cubicBezTo>
                  <a:pt x="707651" y="154613"/>
                  <a:pt x="705599" y="158654"/>
                  <a:pt x="703307" y="162515"/>
                </a:cubicBezTo>
                <a:cubicBezTo>
                  <a:pt x="701015" y="166376"/>
                  <a:pt x="698783" y="169754"/>
                  <a:pt x="696611" y="172650"/>
                </a:cubicBezTo>
                <a:lnTo>
                  <a:pt x="683762" y="172650"/>
                </a:lnTo>
                <a:cubicBezTo>
                  <a:pt x="686175" y="168910"/>
                  <a:pt x="688437" y="164958"/>
                  <a:pt x="690548" y="160796"/>
                </a:cubicBezTo>
                <a:cubicBezTo>
                  <a:pt x="692660" y="156633"/>
                  <a:pt x="694470" y="152471"/>
                  <a:pt x="695978" y="148309"/>
                </a:cubicBezTo>
                <a:cubicBezTo>
                  <a:pt x="697486" y="144146"/>
                  <a:pt x="698662" y="140074"/>
                  <a:pt x="699507" y="136093"/>
                </a:cubicBezTo>
                <a:cubicBezTo>
                  <a:pt x="700351" y="132111"/>
                  <a:pt x="700773" y="128431"/>
                  <a:pt x="700773" y="125053"/>
                </a:cubicBezTo>
                <a:close/>
                <a:moveTo>
                  <a:pt x="83611" y="117995"/>
                </a:moveTo>
                <a:lnTo>
                  <a:pt x="93021" y="124148"/>
                </a:lnTo>
                <a:cubicBezTo>
                  <a:pt x="91091" y="127165"/>
                  <a:pt x="88980" y="130362"/>
                  <a:pt x="86687" y="133740"/>
                </a:cubicBezTo>
                <a:cubicBezTo>
                  <a:pt x="84395" y="137118"/>
                  <a:pt x="81982" y="140436"/>
                  <a:pt x="79448" y="143694"/>
                </a:cubicBezTo>
                <a:cubicBezTo>
                  <a:pt x="76915" y="146951"/>
                  <a:pt x="74321" y="150088"/>
                  <a:pt x="71666" y="153104"/>
                </a:cubicBezTo>
                <a:cubicBezTo>
                  <a:pt x="69012" y="156121"/>
                  <a:pt x="66418" y="158835"/>
                  <a:pt x="63884" y="161248"/>
                </a:cubicBezTo>
                <a:lnTo>
                  <a:pt x="55198" y="153285"/>
                </a:lnTo>
                <a:cubicBezTo>
                  <a:pt x="60386" y="148580"/>
                  <a:pt x="65453" y="143121"/>
                  <a:pt x="70399" y="136907"/>
                </a:cubicBezTo>
                <a:cubicBezTo>
                  <a:pt x="75346" y="130694"/>
                  <a:pt x="79750" y="124390"/>
                  <a:pt x="83611" y="117995"/>
                </a:cubicBezTo>
                <a:close/>
                <a:moveTo>
                  <a:pt x="138446" y="117633"/>
                </a:moveTo>
                <a:cubicBezTo>
                  <a:pt x="140738" y="119926"/>
                  <a:pt x="143212" y="122550"/>
                  <a:pt x="145866" y="125506"/>
                </a:cubicBezTo>
                <a:cubicBezTo>
                  <a:pt x="148520" y="128462"/>
                  <a:pt x="151114" y="131508"/>
                  <a:pt x="153648" y="134645"/>
                </a:cubicBezTo>
                <a:cubicBezTo>
                  <a:pt x="156182" y="137782"/>
                  <a:pt x="158625" y="140889"/>
                  <a:pt x="160977" y="143965"/>
                </a:cubicBezTo>
                <a:cubicBezTo>
                  <a:pt x="163330" y="147042"/>
                  <a:pt x="165411" y="149847"/>
                  <a:pt x="167221" y="152381"/>
                </a:cubicBezTo>
                <a:lnTo>
                  <a:pt x="157991" y="160705"/>
                </a:lnTo>
                <a:cubicBezTo>
                  <a:pt x="156182" y="157810"/>
                  <a:pt x="154100" y="154673"/>
                  <a:pt x="151748" y="151295"/>
                </a:cubicBezTo>
                <a:cubicBezTo>
                  <a:pt x="149395" y="147916"/>
                  <a:pt x="146982" y="144599"/>
                  <a:pt x="144509" y="141341"/>
                </a:cubicBezTo>
                <a:cubicBezTo>
                  <a:pt x="142035" y="138084"/>
                  <a:pt x="139562" y="134947"/>
                  <a:pt x="137089" y="131930"/>
                </a:cubicBezTo>
                <a:cubicBezTo>
                  <a:pt x="134615" y="128914"/>
                  <a:pt x="132233" y="126260"/>
                  <a:pt x="129940" y="123967"/>
                </a:cubicBezTo>
                <a:close/>
                <a:moveTo>
                  <a:pt x="3511277" y="110394"/>
                </a:moveTo>
                <a:lnTo>
                  <a:pt x="3522135" y="116367"/>
                </a:lnTo>
                <a:cubicBezTo>
                  <a:pt x="3517189" y="125053"/>
                  <a:pt x="3512242" y="133137"/>
                  <a:pt x="3507295" y="140617"/>
                </a:cubicBezTo>
                <a:cubicBezTo>
                  <a:pt x="3502349" y="148097"/>
                  <a:pt x="3497161" y="154854"/>
                  <a:pt x="3491732" y="160886"/>
                </a:cubicBezTo>
                <a:lnTo>
                  <a:pt x="3481416" y="152200"/>
                </a:lnTo>
                <a:cubicBezTo>
                  <a:pt x="3486845" y="146408"/>
                  <a:pt x="3492214" y="139803"/>
                  <a:pt x="3497523" y="132383"/>
                </a:cubicBezTo>
                <a:cubicBezTo>
                  <a:pt x="3502831" y="124963"/>
                  <a:pt x="3507416" y="117633"/>
                  <a:pt x="3511277" y="110394"/>
                </a:cubicBezTo>
                <a:close/>
                <a:moveTo>
                  <a:pt x="3575161" y="110032"/>
                </a:moveTo>
                <a:cubicBezTo>
                  <a:pt x="3577212" y="112325"/>
                  <a:pt x="3579625" y="115281"/>
                  <a:pt x="3582400" y="118900"/>
                </a:cubicBezTo>
                <a:cubicBezTo>
                  <a:pt x="3585175" y="122520"/>
                  <a:pt x="3587950" y="126320"/>
                  <a:pt x="3590725" y="130302"/>
                </a:cubicBezTo>
                <a:cubicBezTo>
                  <a:pt x="3593500" y="134283"/>
                  <a:pt x="3596124" y="138174"/>
                  <a:pt x="3598597" y="141974"/>
                </a:cubicBezTo>
                <a:cubicBezTo>
                  <a:pt x="3601071" y="145775"/>
                  <a:pt x="3603031" y="149002"/>
                  <a:pt x="3604479" y="151657"/>
                </a:cubicBezTo>
                <a:lnTo>
                  <a:pt x="3594526" y="160705"/>
                </a:lnTo>
                <a:cubicBezTo>
                  <a:pt x="3592957" y="157689"/>
                  <a:pt x="3590936" y="154130"/>
                  <a:pt x="3588463" y="150028"/>
                </a:cubicBezTo>
                <a:cubicBezTo>
                  <a:pt x="3585989" y="145926"/>
                  <a:pt x="3583395" y="141824"/>
                  <a:pt x="3580681" y="137722"/>
                </a:cubicBezTo>
                <a:cubicBezTo>
                  <a:pt x="3577966" y="133619"/>
                  <a:pt x="3575281" y="129728"/>
                  <a:pt x="3572627" y="126049"/>
                </a:cubicBezTo>
                <a:cubicBezTo>
                  <a:pt x="3569973" y="122369"/>
                  <a:pt x="3567560" y="119443"/>
                  <a:pt x="3565389" y="117271"/>
                </a:cubicBezTo>
                <a:close/>
                <a:moveTo>
                  <a:pt x="2125399" y="108042"/>
                </a:moveTo>
                <a:lnTo>
                  <a:pt x="2139153" y="108585"/>
                </a:lnTo>
                <a:lnTo>
                  <a:pt x="2139153" y="120529"/>
                </a:lnTo>
                <a:lnTo>
                  <a:pt x="2186387" y="120529"/>
                </a:lnTo>
                <a:lnTo>
                  <a:pt x="2186387" y="131025"/>
                </a:lnTo>
                <a:lnTo>
                  <a:pt x="2139153" y="131025"/>
                </a:lnTo>
                <a:lnTo>
                  <a:pt x="2139153" y="148942"/>
                </a:lnTo>
                <a:lnTo>
                  <a:pt x="2198694" y="148942"/>
                </a:lnTo>
                <a:lnTo>
                  <a:pt x="2198694" y="159801"/>
                </a:lnTo>
                <a:lnTo>
                  <a:pt x="2066039" y="159801"/>
                </a:lnTo>
                <a:lnTo>
                  <a:pt x="2066039" y="148942"/>
                </a:lnTo>
                <a:lnTo>
                  <a:pt x="2125399" y="148942"/>
                </a:lnTo>
                <a:lnTo>
                  <a:pt x="2125399" y="131025"/>
                </a:lnTo>
                <a:lnTo>
                  <a:pt x="2080698" y="131025"/>
                </a:lnTo>
                <a:lnTo>
                  <a:pt x="2080698" y="120529"/>
                </a:lnTo>
                <a:lnTo>
                  <a:pt x="2125399" y="120529"/>
                </a:lnTo>
                <a:close/>
                <a:moveTo>
                  <a:pt x="2455926" y="100260"/>
                </a:moveTo>
                <a:cubicBezTo>
                  <a:pt x="2458459" y="101104"/>
                  <a:pt x="2461385" y="102160"/>
                  <a:pt x="2464703" y="103427"/>
                </a:cubicBezTo>
                <a:cubicBezTo>
                  <a:pt x="2468021" y="104694"/>
                  <a:pt x="2471279" y="105991"/>
                  <a:pt x="2474476" y="107318"/>
                </a:cubicBezTo>
                <a:cubicBezTo>
                  <a:pt x="2477673" y="108645"/>
                  <a:pt x="2480659" y="110002"/>
                  <a:pt x="2483434" y="111390"/>
                </a:cubicBezTo>
                <a:cubicBezTo>
                  <a:pt x="2486209" y="112777"/>
                  <a:pt x="2488381" y="113954"/>
                  <a:pt x="2489949" y="114919"/>
                </a:cubicBezTo>
                <a:lnTo>
                  <a:pt x="2485425" y="126139"/>
                </a:lnTo>
                <a:cubicBezTo>
                  <a:pt x="2483012" y="124812"/>
                  <a:pt x="2480388" y="123394"/>
                  <a:pt x="2477553" y="121886"/>
                </a:cubicBezTo>
                <a:cubicBezTo>
                  <a:pt x="2474717" y="120378"/>
                  <a:pt x="2471761" y="118900"/>
                  <a:pt x="2468685" y="117452"/>
                </a:cubicBezTo>
                <a:cubicBezTo>
                  <a:pt x="2465608" y="116005"/>
                  <a:pt x="2462561" y="114617"/>
                  <a:pt x="2459545" y="113290"/>
                </a:cubicBezTo>
                <a:cubicBezTo>
                  <a:pt x="2456529" y="111963"/>
                  <a:pt x="2453754" y="110817"/>
                  <a:pt x="2451221" y="109851"/>
                </a:cubicBezTo>
                <a:close/>
                <a:moveTo>
                  <a:pt x="2430047" y="98812"/>
                </a:moveTo>
                <a:lnTo>
                  <a:pt x="2426065" y="127949"/>
                </a:lnTo>
                <a:lnTo>
                  <a:pt x="2511304" y="127949"/>
                </a:lnTo>
                <a:cubicBezTo>
                  <a:pt x="2511545" y="124209"/>
                  <a:pt x="2511757" y="119775"/>
                  <a:pt x="2511938" y="114647"/>
                </a:cubicBezTo>
                <a:cubicBezTo>
                  <a:pt x="2512119" y="109520"/>
                  <a:pt x="2512330" y="104241"/>
                  <a:pt x="2512571" y="98812"/>
                </a:cubicBezTo>
                <a:close/>
                <a:moveTo>
                  <a:pt x="3133515" y="98269"/>
                </a:moveTo>
                <a:lnTo>
                  <a:pt x="3133515" y="117995"/>
                </a:lnTo>
                <a:lnTo>
                  <a:pt x="3212240" y="117995"/>
                </a:lnTo>
                <a:lnTo>
                  <a:pt x="3212240" y="98269"/>
                </a:lnTo>
                <a:close/>
                <a:moveTo>
                  <a:pt x="2765527" y="98088"/>
                </a:moveTo>
                <a:lnTo>
                  <a:pt x="2765527" y="116909"/>
                </a:lnTo>
                <a:lnTo>
                  <a:pt x="2803893" y="116909"/>
                </a:lnTo>
                <a:lnTo>
                  <a:pt x="2803893" y="98088"/>
                </a:lnTo>
                <a:close/>
                <a:moveTo>
                  <a:pt x="2922251" y="95011"/>
                </a:moveTo>
                <a:lnTo>
                  <a:pt x="3070108" y="95011"/>
                </a:lnTo>
                <a:lnTo>
                  <a:pt x="3070108" y="107680"/>
                </a:lnTo>
                <a:lnTo>
                  <a:pt x="2992288" y="107680"/>
                </a:lnTo>
                <a:cubicBezTo>
                  <a:pt x="2987341" y="114436"/>
                  <a:pt x="2982033" y="121042"/>
                  <a:pt x="2976362" y="127496"/>
                </a:cubicBezTo>
                <a:cubicBezTo>
                  <a:pt x="2970692" y="133951"/>
                  <a:pt x="2965323" y="139531"/>
                  <a:pt x="2960256" y="144237"/>
                </a:cubicBezTo>
                <a:cubicBezTo>
                  <a:pt x="2963031" y="144237"/>
                  <a:pt x="2967314" y="144146"/>
                  <a:pt x="2973105" y="143965"/>
                </a:cubicBezTo>
                <a:cubicBezTo>
                  <a:pt x="2978896" y="143784"/>
                  <a:pt x="2985230" y="143543"/>
                  <a:pt x="2992107" y="143241"/>
                </a:cubicBezTo>
                <a:cubicBezTo>
                  <a:pt x="2998984" y="142940"/>
                  <a:pt x="3005952" y="142668"/>
                  <a:pt x="3013010" y="142427"/>
                </a:cubicBezTo>
                <a:cubicBezTo>
                  <a:pt x="3020068" y="142186"/>
                  <a:pt x="3026251" y="141944"/>
                  <a:pt x="3031560" y="141703"/>
                </a:cubicBezTo>
                <a:cubicBezTo>
                  <a:pt x="3028182" y="137601"/>
                  <a:pt x="3024864" y="133800"/>
                  <a:pt x="3021606" y="130302"/>
                </a:cubicBezTo>
                <a:cubicBezTo>
                  <a:pt x="3018349" y="126803"/>
                  <a:pt x="3015453" y="123847"/>
                  <a:pt x="3012919" y="121434"/>
                </a:cubicBezTo>
                <a:lnTo>
                  <a:pt x="3022873" y="113471"/>
                </a:lnTo>
                <a:cubicBezTo>
                  <a:pt x="3025407" y="115884"/>
                  <a:pt x="3028423" y="118930"/>
                  <a:pt x="3031921" y="122610"/>
                </a:cubicBezTo>
                <a:cubicBezTo>
                  <a:pt x="3035421" y="126290"/>
                  <a:pt x="3038919" y="130181"/>
                  <a:pt x="3042418" y="134283"/>
                </a:cubicBezTo>
                <a:cubicBezTo>
                  <a:pt x="3045917" y="138385"/>
                  <a:pt x="3049265" y="142457"/>
                  <a:pt x="3052462" y="146499"/>
                </a:cubicBezTo>
                <a:cubicBezTo>
                  <a:pt x="3055660" y="150541"/>
                  <a:pt x="3058284" y="154070"/>
                  <a:pt x="3060335" y="157086"/>
                </a:cubicBezTo>
                <a:lnTo>
                  <a:pt x="3050381" y="167763"/>
                </a:lnTo>
                <a:cubicBezTo>
                  <a:pt x="3049175" y="165712"/>
                  <a:pt x="3047787" y="163510"/>
                  <a:pt x="3046219" y="161158"/>
                </a:cubicBezTo>
                <a:cubicBezTo>
                  <a:pt x="3044651" y="158805"/>
                  <a:pt x="3042901" y="156362"/>
                  <a:pt x="3040971" y="153828"/>
                </a:cubicBezTo>
                <a:cubicBezTo>
                  <a:pt x="3037592" y="153949"/>
                  <a:pt x="3033400" y="154100"/>
                  <a:pt x="3028393" y="154281"/>
                </a:cubicBezTo>
                <a:cubicBezTo>
                  <a:pt x="3023386" y="154462"/>
                  <a:pt x="3017987" y="154643"/>
                  <a:pt x="3012195" y="154824"/>
                </a:cubicBezTo>
                <a:cubicBezTo>
                  <a:pt x="3006404" y="155005"/>
                  <a:pt x="3000493" y="155216"/>
                  <a:pt x="2994460" y="155457"/>
                </a:cubicBezTo>
                <a:cubicBezTo>
                  <a:pt x="2988427" y="155698"/>
                  <a:pt x="2982787" y="155940"/>
                  <a:pt x="2977539" y="156181"/>
                </a:cubicBezTo>
                <a:cubicBezTo>
                  <a:pt x="2972290" y="156422"/>
                  <a:pt x="2967615" y="156664"/>
                  <a:pt x="2963513" y="156905"/>
                </a:cubicBezTo>
                <a:cubicBezTo>
                  <a:pt x="2959411" y="157146"/>
                  <a:pt x="2956395" y="157327"/>
                  <a:pt x="2954465" y="157448"/>
                </a:cubicBezTo>
                <a:cubicBezTo>
                  <a:pt x="2950965" y="157689"/>
                  <a:pt x="2947768" y="157961"/>
                  <a:pt x="2944873" y="158262"/>
                </a:cubicBezTo>
                <a:cubicBezTo>
                  <a:pt x="2941977" y="158564"/>
                  <a:pt x="2939263" y="158956"/>
                  <a:pt x="2936729" y="159439"/>
                </a:cubicBezTo>
                <a:lnTo>
                  <a:pt x="2934014" y="146951"/>
                </a:lnTo>
                <a:cubicBezTo>
                  <a:pt x="2936789" y="145986"/>
                  <a:pt x="2938870" y="145051"/>
                  <a:pt x="2940258" y="144146"/>
                </a:cubicBezTo>
                <a:cubicBezTo>
                  <a:pt x="2941645" y="143241"/>
                  <a:pt x="2943365" y="142065"/>
                  <a:pt x="2945416" y="140617"/>
                </a:cubicBezTo>
                <a:cubicBezTo>
                  <a:pt x="2947708" y="138687"/>
                  <a:pt x="2950151" y="136425"/>
                  <a:pt x="2952745" y="133831"/>
                </a:cubicBezTo>
                <a:cubicBezTo>
                  <a:pt x="2955339" y="131237"/>
                  <a:pt x="2957933" y="128492"/>
                  <a:pt x="2960527" y="125596"/>
                </a:cubicBezTo>
                <a:cubicBezTo>
                  <a:pt x="2963121" y="122701"/>
                  <a:pt x="2965685" y="119715"/>
                  <a:pt x="2968219" y="116638"/>
                </a:cubicBezTo>
                <a:cubicBezTo>
                  <a:pt x="2970752" y="113561"/>
                  <a:pt x="2973105" y="110575"/>
                  <a:pt x="2975277" y="107680"/>
                </a:cubicBezTo>
                <a:lnTo>
                  <a:pt x="2922251" y="107680"/>
                </a:lnTo>
                <a:close/>
                <a:moveTo>
                  <a:pt x="22441" y="95011"/>
                </a:moveTo>
                <a:lnTo>
                  <a:pt x="28594" y="96821"/>
                </a:lnTo>
                <a:lnTo>
                  <a:pt x="34566" y="98450"/>
                </a:lnTo>
                <a:cubicBezTo>
                  <a:pt x="33481" y="102793"/>
                  <a:pt x="32274" y="107650"/>
                  <a:pt x="30947" y="113018"/>
                </a:cubicBezTo>
                <a:cubicBezTo>
                  <a:pt x="29620" y="118387"/>
                  <a:pt x="28202" y="123937"/>
                  <a:pt x="26694" y="129668"/>
                </a:cubicBezTo>
                <a:cubicBezTo>
                  <a:pt x="25186" y="135399"/>
                  <a:pt x="23557" y="141220"/>
                  <a:pt x="21808" y="147132"/>
                </a:cubicBezTo>
                <a:cubicBezTo>
                  <a:pt x="20058" y="153044"/>
                  <a:pt x="18218" y="158715"/>
                  <a:pt x="16288" y="164144"/>
                </a:cubicBezTo>
                <a:lnTo>
                  <a:pt x="3982" y="160343"/>
                </a:lnTo>
                <a:cubicBezTo>
                  <a:pt x="7842" y="149847"/>
                  <a:pt x="11371" y="138777"/>
                  <a:pt x="14569" y="127135"/>
                </a:cubicBezTo>
                <a:cubicBezTo>
                  <a:pt x="17766" y="115492"/>
                  <a:pt x="20390" y="104784"/>
                  <a:pt x="22441" y="95011"/>
                </a:cubicBezTo>
                <a:close/>
                <a:moveTo>
                  <a:pt x="89040" y="82343"/>
                </a:moveTo>
                <a:lnTo>
                  <a:pt x="89040" y="98450"/>
                </a:lnTo>
                <a:lnTo>
                  <a:pt x="137541" y="98450"/>
                </a:lnTo>
                <a:lnTo>
                  <a:pt x="137541" y="82343"/>
                </a:lnTo>
                <a:close/>
                <a:moveTo>
                  <a:pt x="2129019" y="74380"/>
                </a:moveTo>
                <a:cubicBezTo>
                  <a:pt x="2124796" y="78603"/>
                  <a:pt x="2120784" y="82343"/>
                  <a:pt x="2116983" y="85601"/>
                </a:cubicBezTo>
                <a:cubicBezTo>
                  <a:pt x="2113183" y="88858"/>
                  <a:pt x="2109171" y="92056"/>
                  <a:pt x="2104949" y="95192"/>
                </a:cubicBezTo>
                <a:cubicBezTo>
                  <a:pt x="2107483" y="95192"/>
                  <a:pt x="2111132" y="95132"/>
                  <a:pt x="2115898" y="95011"/>
                </a:cubicBezTo>
                <a:cubicBezTo>
                  <a:pt x="2120663" y="94891"/>
                  <a:pt x="2125791" y="94740"/>
                  <a:pt x="2131281" y="94559"/>
                </a:cubicBezTo>
                <a:cubicBezTo>
                  <a:pt x="2136770" y="94378"/>
                  <a:pt x="2142230" y="94197"/>
                  <a:pt x="2147659" y="94016"/>
                </a:cubicBezTo>
                <a:cubicBezTo>
                  <a:pt x="2153088" y="93835"/>
                  <a:pt x="2157733" y="93684"/>
                  <a:pt x="2161594" y="93564"/>
                </a:cubicBezTo>
                <a:cubicBezTo>
                  <a:pt x="2158819" y="91030"/>
                  <a:pt x="2156074" y="88677"/>
                  <a:pt x="2153359" y="86506"/>
                </a:cubicBezTo>
                <a:cubicBezTo>
                  <a:pt x="2150645" y="84334"/>
                  <a:pt x="2148262" y="82524"/>
                  <a:pt x="2146211" y="81076"/>
                </a:cubicBezTo>
                <a:lnTo>
                  <a:pt x="2153088" y="74380"/>
                </a:lnTo>
                <a:close/>
                <a:moveTo>
                  <a:pt x="3133515" y="66417"/>
                </a:moveTo>
                <a:lnTo>
                  <a:pt x="3133515" y="86687"/>
                </a:lnTo>
                <a:lnTo>
                  <a:pt x="3212240" y="86687"/>
                </a:lnTo>
                <a:lnTo>
                  <a:pt x="3212240" y="66417"/>
                </a:lnTo>
                <a:close/>
                <a:moveTo>
                  <a:pt x="952329" y="64246"/>
                </a:moveTo>
                <a:cubicBezTo>
                  <a:pt x="956551" y="67503"/>
                  <a:pt x="961196" y="71274"/>
                  <a:pt x="966264" y="75557"/>
                </a:cubicBezTo>
                <a:cubicBezTo>
                  <a:pt x="971331" y="79840"/>
                  <a:pt x="976429" y="84274"/>
                  <a:pt x="981556" y="88858"/>
                </a:cubicBezTo>
                <a:cubicBezTo>
                  <a:pt x="986684" y="93443"/>
                  <a:pt x="991570" y="97998"/>
                  <a:pt x="996215" y="102522"/>
                </a:cubicBezTo>
                <a:cubicBezTo>
                  <a:pt x="1000860" y="107046"/>
                  <a:pt x="1004872" y="111239"/>
                  <a:pt x="1008250" y="115100"/>
                </a:cubicBezTo>
                <a:lnTo>
                  <a:pt x="998115" y="127406"/>
                </a:lnTo>
                <a:cubicBezTo>
                  <a:pt x="994617" y="123183"/>
                  <a:pt x="990514" y="118629"/>
                  <a:pt x="985809" y="113742"/>
                </a:cubicBezTo>
                <a:cubicBezTo>
                  <a:pt x="981104" y="108856"/>
                  <a:pt x="976278" y="104000"/>
                  <a:pt x="971331" y="99174"/>
                </a:cubicBezTo>
                <a:cubicBezTo>
                  <a:pt x="966384" y="94348"/>
                  <a:pt x="961468" y="89793"/>
                  <a:pt x="956582" y="85510"/>
                </a:cubicBezTo>
                <a:cubicBezTo>
                  <a:pt x="951695" y="81227"/>
                  <a:pt x="947261" y="77517"/>
                  <a:pt x="943280" y="74380"/>
                </a:cubicBezTo>
                <a:close/>
                <a:moveTo>
                  <a:pt x="2075631" y="64065"/>
                </a:moveTo>
                <a:lnTo>
                  <a:pt x="2191274" y="64065"/>
                </a:lnTo>
                <a:lnTo>
                  <a:pt x="2191274" y="74380"/>
                </a:lnTo>
                <a:lnTo>
                  <a:pt x="2156527" y="74380"/>
                </a:lnTo>
                <a:cubicBezTo>
                  <a:pt x="2158940" y="76190"/>
                  <a:pt x="2161685" y="78362"/>
                  <a:pt x="2164761" y="80895"/>
                </a:cubicBezTo>
                <a:cubicBezTo>
                  <a:pt x="2167837" y="83429"/>
                  <a:pt x="2170884" y="86053"/>
                  <a:pt x="2173900" y="88768"/>
                </a:cubicBezTo>
                <a:cubicBezTo>
                  <a:pt x="2176917" y="91482"/>
                  <a:pt x="2179782" y="94167"/>
                  <a:pt x="2182497" y="96821"/>
                </a:cubicBezTo>
                <a:cubicBezTo>
                  <a:pt x="2185211" y="99476"/>
                  <a:pt x="2187473" y="101768"/>
                  <a:pt x="2189283" y="103698"/>
                </a:cubicBezTo>
                <a:lnTo>
                  <a:pt x="2181139" y="113833"/>
                </a:lnTo>
                <a:cubicBezTo>
                  <a:pt x="2179933" y="112264"/>
                  <a:pt x="2178575" y="110636"/>
                  <a:pt x="2177067" y="108947"/>
                </a:cubicBezTo>
                <a:cubicBezTo>
                  <a:pt x="2175559" y="107257"/>
                  <a:pt x="2173900" y="105448"/>
                  <a:pt x="2172091" y="103517"/>
                </a:cubicBezTo>
                <a:cubicBezTo>
                  <a:pt x="2169677" y="103638"/>
                  <a:pt x="2166329" y="103728"/>
                  <a:pt x="2162046" y="103789"/>
                </a:cubicBezTo>
                <a:cubicBezTo>
                  <a:pt x="2157763" y="103849"/>
                  <a:pt x="2153058" y="103940"/>
                  <a:pt x="2147930" y="104060"/>
                </a:cubicBezTo>
                <a:cubicBezTo>
                  <a:pt x="2142803" y="104181"/>
                  <a:pt x="2137494" y="104332"/>
                  <a:pt x="2132005" y="104513"/>
                </a:cubicBezTo>
                <a:cubicBezTo>
                  <a:pt x="2126515" y="104694"/>
                  <a:pt x="2121357" y="104875"/>
                  <a:pt x="2116531" y="105056"/>
                </a:cubicBezTo>
                <a:cubicBezTo>
                  <a:pt x="2111705" y="105237"/>
                  <a:pt x="2107422" y="105387"/>
                  <a:pt x="2103682" y="105508"/>
                </a:cubicBezTo>
                <a:cubicBezTo>
                  <a:pt x="2099942" y="105629"/>
                  <a:pt x="2097287" y="105749"/>
                  <a:pt x="2095719" y="105870"/>
                </a:cubicBezTo>
                <a:cubicBezTo>
                  <a:pt x="2092582" y="105991"/>
                  <a:pt x="2089898" y="106141"/>
                  <a:pt x="2087666" y="106322"/>
                </a:cubicBezTo>
                <a:cubicBezTo>
                  <a:pt x="2085434" y="106503"/>
                  <a:pt x="2083111" y="106715"/>
                  <a:pt x="2080698" y="106956"/>
                </a:cubicBezTo>
                <a:lnTo>
                  <a:pt x="2077983" y="97364"/>
                </a:lnTo>
                <a:cubicBezTo>
                  <a:pt x="2081965" y="96640"/>
                  <a:pt x="2085585" y="95132"/>
                  <a:pt x="2088842" y="92840"/>
                </a:cubicBezTo>
                <a:cubicBezTo>
                  <a:pt x="2092703" y="90185"/>
                  <a:pt x="2096503" y="87320"/>
                  <a:pt x="2100243" y="84243"/>
                </a:cubicBezTo>
                <a:cubicBezTo>
                  <a:pt x="2103984" y="81167"/>
                  <a:pt x="2107724" y="77879"/>
                  <a:pt x="2111464" y="74380"/>
                </a:cubicBezTo>
                <a:lnTo>
                  <a:pt x="2075631" y="74380"/>
                </a:lnTo>
                <a:close/>
                <a:moveTo>
                  <a:pt x="3515621" y="62979"/>
                </a:moveTo>
                <a:lnTo>
                  <a:pt x="3515621" y="89582"/>
                </a:lnTo>
                <a:lnTo>
                  <a:pt x="3573171" y="89582"/>
                </a:lnTo>
                <a:lnTo>
                  <a:pt x="3573171" y="62979"/>
                </a:lnTo>
                <a:close/>
                <a:moveTo>
                  <a:pt x="2458822" y="59359"/>
                </a:moveTo>
                <a:cubicBezTo>
                  <a:pt x="2461597" y="60445"/>
                  <a:pt x="2464643" y="61682"/>
                  <a:pt x="2467961" y="63069"/>
                </a:cubicBezTo>
                <a:cubicBezTo>
                  <a:pt x="2471279" y="64457"/>
                  <a:pt x="2474536" y="65874"/>
                  <a:pt x="2477733" y="67322"/>
                </a:cubicBezTo>
                <a:cubicBezTo>
                  <a:pt x="2480931" y="68770"/>
                  <a:pt x="2483826" y="70158"/>
                  <a:pt x="2486420" y="71485"/>
                </a:cubicBezTo>
                <a:cubicBezTo>
                  <a:pt x="2489014" y="72812"/>
                  <a:pt x="2490975" y="73898"/>
                  <a:pt x="2492302" y="74742"/>
                </a:cubicBezTo>
                <a:lnTo>
                  <a:pt x="2487235" y="85963"/>
                </a:lnTo>
                <a:cubicBezTo>
                  <a:pt x="2485425" y="84877"/>
                  <a:pt x="2483133" y="83610"/>
                  <a:pt x="2480357" y="82162"/>
                </a:cubicBezTo>
                <a:cubicBezTo>
                  <a:pt x="2477583" y="80714"/>
                  <a:pt x="2474627" y="79206"/>
                  <a:pt x="2471490" y="77638"/>
                </a:cubicBezTo>
                <a:cubicBezTo>
                  <a:pt x="2468353" y="76069"/>
                  <a:pt x="2465186" y="74622"/>
                  <a:pt x="2461989" y="73294"/>
                </a:cubicBezTo>
                <a:cubicBezTo>
                  <a:pt x="2458791" y="71967"/>
                  <a:pt x="2455865" y="70821"/>
                  <a:pt x="2453211" y="69856"/>
                </a:cubicBezTo>
                <a:close/>
                <a:moveTo>
                  <a:pt x="2950664" y="59178"/>
                </a:moveTo>
                <a:lnTo>
                  <a:pt x="3042057" y="59178"/>
                </a:lnTo>
                <a:lnTo>
                  <a:pt x="3042057" y="71485"/>
                </a:lnTo>
                <a:lnTo>
                  <a:pt x="2950664" y="71485"/>
                </a:lnTo>
                <a:close/>
                <a:moveTo>
                  <a:pt x="2435476" y="58093"/>
                </a:moveTo>
                <a:lnTo>
                  <a:pt x="2431675" y="86687"/>
                </a:lnTo>
                <a:lnTo>
                  <a:pt x="2513295" y="86687"/>
                </a:lnTo>
                <a:cubicBezTo>
                  <a:pt x="2513537" y="79568"/>
                  <a:pt x="2513778" y="73355"/>
                  <a:pt x="2514019" y="68046"/>
                </a:cubicBezTo>
                <a:cubicBezTo>
                  <a:pt x="2514260" y="62738"/>
                  <a:pt x="2514381" y="59420"/>
                  <a:pt x="2514381" y="58093"/>
                </a:cubicBezTo>
                <a:close/>
                <a:moveTo>
                  <a:pt x="89040" y="56283"/>
                </a:moveTo>
                <a:lnTo>
                  <a:pt x="89040" y="71304"/>
                </a:lnTo>
                <a:lnTo>
                  <a:pt x="137541" y="71304"/>
                </a:lnTo>
                <a:lnTo>
                  <a:pt x="137541" y="56283"/>
                </a:lnTo>
                <a:close/>
                <a:moveTo>
                  <a:pt x="3503133" y="51216"/>
                </a:moveTo>
                <a:lnTo>
                  <a:pt x="3585839" y="51216"/>
                </a:lnTo>
                <a:lnTo>
                  <a:pt x="3585839" y="101708"/>
                </a:lnTo>
                <a:lnTo>
                  <a:pt x="3552539" y="101708"/>
                </a:lnTo>
                <a:lnTo>
                  <a:pt x="3552539" y="144961"/>
                </a:lnTo>
                <a:cubicBezTo>
                  <a:pt x="3552539" y="148339"/>
                  <a:pt x="3552237" y="151174"/>
                  <a:pt x="3551634" y="153466"/>
                </a:cubicBezTo>
                <a:cubicBezTo>
                  <a:pt x="3551031" y="155759"/>
                  <a:pt x="3549915" y="157629"/>
                  <a:pt x="3548286" y="159077"/>
                </a:cubicBezTo>
                <a:cubicBezTo>
                  <a:pt x="3546658" y="160524"/>
                  <a:pt x="3544486" y="161610"/>
                  <a:pt x="3541771" y="162334"/>
                </a:cubicBezTo>
                <a:cubicBezTo>
                  <a:pt x="3539057" y="163058"/>
                  <a:pt x="3535588" y="163541"/>
                  <a:pt x="3531365" y="163782"/>
                </a:cubicBezTo>
                <a:lnTo>
                  <a:pt x="3523041" y="164506"/>
                </a:lnTo>
                <a:lnTo>
                  <a:pt x="3519059" y="151657"/>
                </a:lnTo>
                <a:lnTo>
                  <a:pt x="3528470" y="150933"/>
                </a:lnTo>
                <a:cubicBezTo>
                  <a:pt x="3533175" y="150571"/>
                  <a:pt x="3536131" y="149636"/>
                  <a:pt x="3537337" y="148128"/>
                </a:cubicBezTo>
                <a:cubicBezTo>
                  <a:pt x="3538543" y="146620"/>
                  <a:pt x="3539147" y="143935"/>
                  <a:pt x="3539147" y="140074"/>
                </a:cubicBezTo>
                <a:lnTo>
                  <a:pt x="3539147" y="101708"/>
                </a:lnTo>
                <a:lnTo>
                  <a:pt x="3503133" y="101708"/>
                </a:lnTo>
                <a:close/>
                <a:moveTo>
                  <a:pt x="2298116" y="49768"/>
                </a:moveTo>
                <a:lnTo>
                  <a:pt x="2298116" y="99536"/>
                </a:lnTo>
                <a:lnTo>
                  <a:pt x="2344988" y="99536"/>
                </a:lnTo>
                <a:lnTo>
                  <a:pt x="2344988" y="49768"/>
                </a:lnTo>
                <a:close/>
                <a:moveTo>
                  <a:pt x="2237489" y="49768"/>
                </a:moveTo>
                <a:lnTo>
                  <a:pt x="2237489" y="99536"/>
                </a:lnTo>
                <a:lnTo>
                  <a:pt x="2283638" y="99536"/>
                </a:lnTo>
                <a:lnTo>
                  <a:pt x="2283638" y="49768"/>
                </a:lnTo>
                <a:close/>
                <a:moveTo>
                  <a:pt x="3820697" y="49225"/>
                </a:moveTo>
                <a:cubicBezTo>
                  <a:pt x="3824799" y="49225"/>
                  <a:pt x="3827755" y="49888"/>
                  <a:pt x="3829564" y="51216"/>
                </a:cubicBezTo>
                <a:cubicBezTo>
                  <a:pt x="3831374" y="52543"/>
                  <a:pt x="3832279" y="55680"/>
                  <a:pt x="3832279" y="60626"/>
                </a:cubicBezTo>
                <a:cubicBezTo>
                  <a:pt x="3832279" y="65573"/>
                  <a:pt x="3831374" y="68710"/>
                  <a:pt x="3829564" y="70037"/>
                </a:cubicBezTo>
                <a:cubicBezTo>
                  <a:pt x="3827755" y="71364"/>
                  <a:pt x="3824799" y="72028"/>
                  <a:pt x="3820697" y="72028"/>
                </a:cubicBezTo>
                <a:cubicBezTo>
                  <a:pt x="3816474" y="72028"/>
                  <a:pt x="3813488" y="71364"/>
                  <a:pt x="3811738" y="70037"/>
                </a:cubicBezTo>
                <a:cubicBezTo>
                  <a:pt x="3809989" y="68710"/>
                  <a:pt x="3809114" y="65573"/>
                  <a:pt x="3809114" y="60626"/>
                </a:cubicBezTo>
                <a:cubicBezTo>
                  <a:pt x="3809114" y="55680"/>
                  <a:pt x="3809989" y="52543"/>
                  <a:pt x="3811738" y="51216"/>
                </a:cubicBezTo>
                <a:cubicBezTo>
                  <a:pt x="3813488" y="49888"/>
                  <a:pt x="3816474" y="49225"/>
                  <a:pt x="3820697" y="49225"/>
                </a:cubicBezTo>
                <a:close/>
                <a:moveTo>
                  <a:pt x="7239" y="47234"/>
                </a:moveTo>
                <a:cubicBezTo>
                  <a:pt x="9532" y="48682"/>
                  <a:pt x="12095" y="50401"/>
                  <a:pt x="14931" y="52392"/>
                </a:cubicBezTo>
                <a:cubicBezTo>
                  <a:pt x="17766" y="54383"/>
                  <a:pt x="20631" y="56524"/>
                  <a:pt x="23527" y="58816"/>
                </a:cubicBezTo>
                <a:cubicBezTo>
                  <a:pt x="26423" y="61109"/>
                  <a:pt x="29228" y="63371"/>
                  <a:pt x="31942" y="65603"/>
                </a:cubicBezTo>
                <a:cubicBezTo>
                  <a:pt x="34657" y="67835"/>
                  <a:pt x="37040" y="69916"/>
                  <a:pt x="39091" y="71847"/>
                </a:cubicBezTo>
                <a:lnTo>
                  <a:pt x="31671" y="83248"/>
                </a:lnTo>
                <a:cubicBezTo>
                  <a:pt x="29620" y="81076"/>
                  <a:pt x="27207" y="78754"/>
                  <a:pt x="24432" y="76281"/>
                </a:cubicBezTo>
                <a:cubicBezTo>
                  <a:pt x="21657" y="73807"/>
                  <a:pt x="18822" y="71364"/>
                  <a:pt x="15926" y="68951"/>
                </a:cubicBezTo>
                <a:cubicBezTo>
                  <a:pt x="13030" y="66538"/>
                  <a:pt x="10195" y="64276"/>
                  <a:pt x="7420" y="62164"/>
                </a:cubicBezTo>
                <a:cubicBezTo>
                  <a:pt x="4645" y="60053"/>
                  <a:pt x="2172" y="58334"/>
                  <a:pt x="0" y="57007"/>
                </a:cubicBezTo>
                <a:close/>
                <a:moveTo>
                  <a:pt x="2423351" y="45786"/>
                </a:moveTo>
                <a:lnTo>
                  <a:pt x="2528135" y="45786"/>
                </a:lnTo>
                <a:cubicBezTo>
                  <a:pt x="2528135" y="46389"/>
                  <a:pt x="2528105" y="47928"/>
                  <a:pt x="2528045" y="50401"/>
                </a:cubicBezTo>
                <a:cubicBezTo>
                  <a:pt x="2527984" y="52874"/>
                  <a:pt x="2527863" y="55951"/>
                  <a:pt x="2527683" y="59631"/>
                </a:cubicBezTo>
                <a:cubicBezTo>
                  <a:pt x="2527501" y="63311"/>
                  <a:pt x="2527321" y="67473"/>
                  <a:pt x="2527140" y="72118"/>
                </a:cubicBezTo>
                <a:cubicBezTo>
                  <a:pt x="2526959" y="76763"/>
                  <a:pt x="2526747" y="81619"/>
                  <a:pt x="2526506" y="86687"/>
                </a:cubicBezTo>
                <a:lnTo>
                  <a:pt x="2553471" y="86687"/>
                </a:lnTo>
                <a:lnTo>
                  <a:pt x="2553471" y="98812"/>
                </a:lnTo>
                <a:lnTo>
                  <a:pt x="2526144" y="98812"/>
                </a:lnTo>
                <a:cubicBezTo>
                  <a:pt x="2525903" y="104241"/>
                  <a:pt x="2525692" y="109489"/>
                  <a:pt x="2525511" y="114557"/>
                </a:cubicBezTo>
                <a:cubicBezTo>
                  <a:pt x="2525330" y="119624"/>
                  <a:pt x="2525119" y="124088"/>
                  <a:pt x="2524877" y="127949"/>
                </a:cubicBezTo>
                <a:lnTo>
                  <a:pt x="2545327" y="127949"/>
                </a:lnTo>
                <a:lnTo>
                  <a:pt x="2545327" y="140255"/>
                </a:lnTo>
                <a:lnTo>
                  <a:pt x="2524335" y="140255"/>
                </a:lnTo>
                <a:lnTo>
                  <a:pt x="2524335" y="141160"/>
                </a:lnTo>
                <a:cubicBezTo>
                  <a:pt x="2524093" y="145383"/>
                  <a:pt x="2523611" y="148882"/>
                  <a:pt x="2522887" y="151657"/>
                </a:cubicBezTo>
                <a:cubicBezTo>
                  <a:pt x="2522163" y="154432"/>
                  <a:pt x="2521077" y="156724"/>
                  <a:pt x="2519629" y="158534"/>
                </a:cubicBezTo>
                <a:cubicBezTo>
                  <a:pt x="2518181" y="160343"/>
                  <a:pt x="2516311" y="161701"/>
                  <a:pt x="2514019" y="162606"/>
                </a:cubicBezTo>
                <a:cubicBezTo>
                  <a:pt x="2511727" y="163510"/>
                  <a:pt x="2508891" y="164084"/>
                  <a:pt x="2505513" y="164325"/>
                </a:cubicBezTo>
                <a:lnTo>
                  <a:pt x="2485787" y="165954"/>
                </a:lnTo>
                <a:lnTo>
                  <a:pt x="2481263" y="153104"/>
                </a:lnTo>
                <a:lnTo>
                  <a:pt x="2501893" y="151657"/>
                </a:lnTo>
                <a:cubicBezTo>
                  <a:pt x="2505031" y="151415"/>
                  <a:pt x="2507172" y="150571"/>
                  <a:pt x="2508318" y="149123"/>
                </a:cubicBezTo>
                <a:cubicBezTo>
                  <a:pt x="2509465" y="147675"/>
                  <a:pt x="2510219" y="144719"/>
                  <a:pt x="2510581" y="140255"/>
                </a:cubicBezTo>
                <a:lnTo>
                  <a:pt x="2411768" y="140255"/>
                </a:lnTo>
                <a:lnTo>
                  <a:pt x="2416835" y="98812"/>
                </a:lnTo>
                <a:lnTo>
                  <a:pt x="2391137" y="98812"/>
                </a:lnTo>
                <a:lnTo>
                  <a:pt x="2391137" y="86687"/>
                </a:lnTo>
                <a:lnTo>
                  <a:pt x="2418283" y="86687"/>
                </a:lnTo>
                <a:close/>
                <a:moveTo>
                  <a:pt x="1722120" y="40719"/>
                </a:moveTo>
                <a:lnTo>
                  <a:pt x="1736055" y="44881"/>
                </a:lnTo>
                <a:cubicBezTo>
                  <a:pt x="1734487" y="50914"/>
                  <a:pt x="1732315" y="57972"/>
                  <a:pt x="1729540" y="66055"/>
                </a:cubicBezTo>
                <a:cubicBezTo>
                  <a:pt x="1726765" y="74139"/>
                  <a:pt x="1723598" y="82373"/>
                  <a:pt x="1720039" y="90759"/>
                </a:cubicBezTo>
                <a:cubicBezTo>
                  <a:pt x="1716480" y="99144"/>
                  <a:pt x="1712709" y="107348"/>
                  <a:pt x="1708728" y="115371"/>
                </a:cubicBezTo>
                <a:cubicBezTo>
                  <a:pt x="1704746" y="123394"/>
                  <a:pt x="1700765" y="130422"/>
                  <a:pt x="1696783" y="136455"/>
                </a:cubicBezTo>
                <a:lnTo>
                  <a:pt x="1683029" y="130121"/>
                </a:lnTo>
                <a:cubicBezTo>
                  <a:pt x="1686649" y="124933"/>
                  <a:pt x="1690389" y="118599"/>
                  <a:pt x="1694250" y="111118"/>
                </a:cubicBezTo>
                <a:cubicBezTo>
                  <a:pt x="1698111" y="103638"/>
                  <a:pt x="1701821" y="95796"/>
                  <a:pt x="1705380" y="87591"/>
                </a:cubicBezTo>
                <a:cubicBezTo>
                  <a:pt x="1708939" y="79387"/>
                  <a:pt x="1712166" y="71213"/>
                  <a:pt x="1715062" y="63069"/>
                </a:cubicBezTo>
                <a:cubicBezTo>
                  <a:pt x="1717958" y="54925"/>
                  <a:pt x="1720310" y="47475"/>
                  <a:pt x="1722120" y="40719"/>
                </a:cubicBezTo>
                <a:close/>
                <a:moveTo>
                  <a:pt x="1805731" y="38909"/>
                </a:moveTo>
                <a:cubicBezTo>
                  <a:pt x="1808626" y="44218"/>
                  <a:pt x="1811884" y="50250"/>
                  <a:pt x="1815503" y="57007"/>
                </a:cubicBezTo>
                <a:cubicBezTo>
                  <a:pt x="1819123" y="63763"/>
                  <a:pt x="1822863" y="71032"/>
                  <a:pt x="1826723" y="78814"/>
                </a:cubicBezTo>
                <a:cubicBezTo>
                  <a:pt x="1830584" y="86596"/>
                  <a:pt x="1834536" y="94770"/>
                  <a:pt x="1838577" y="103336"/>
                </a:cubicBezTo>
                <a:cubicBezTo>
                  <a:pt x="1842619" y="111902"/>
                  <a:pt x="1846450" y="120650"/>
                  <a:pt x="1850069" y="129578"/>
                </a:cubicBezTo>
                <a:lnTo>
                  <a:pt x="1837401" y="136998"/>
                </a:lnTo>
                <a:cubicBezTo>
                  <a:pt x="1829559" y="118056"/>
                  <a:pt x="1821837" y="100833"/>
                  <a:pt x="1814236" y="85329"/>
                </a:cubicBezTo>
                <a:cubicBezTo>
                  <a:pt x="1806635" y="69826"/>
                  <a:pt x="1799698" y="56343"/>
                  <a:pt x="1793424" y="44881"/>
                </a:cubicBezTo>
                <a:close/>
                <a:moveTo>
                  <a:pt x="3686347" y="37461"/>
                </a:moveTo>
                <a:cubicBezTo>
                  <a:pt x="3687794" y="39633"/>
                  <a:pt x="3689393" y="42408"/>
                  <a:pt x="3691143" y="45786"/>
                </a:cubicBezTo>
                <a:cubicBezTo>
                  <a:pt x="3692892" y="49164"/>
                  <a:pt x="3694641" y="52693"/>
                  <a:pt x="3696390" y="56373"/>
                </a:cubicBezTo>
                <a:cubicBezTo>
                  <a:pt x="3698140" y="60053"/>
                  <a:pt x="3699769" y="63642"/>
                  <a:pt x="3701277" y="67141"/>
                </a:cubicBezTo>
                <a:cubicBezTo>
                  <a:pt x="3702785" y="70640"/>
                  <a:pt x="3703961" y="73656"/>
                  <a:pt x="3704806" y="76190"/>
                </a:cubicBezTo>
                <a:lnTo>
                  <a:pt x="3693947" y="82886"/>
                </a:lnTo>
                <a:cubicBezTo>
                  <a:pt x="3693224" y="80111"/>
                  <a:pt x="3692107" y="76884"/>
                  <a:pt x="3690599" y="73204"/>
                </a:cubicBezTo>
                <a:cubicBezTo>
                  <a:pt x="3689091" y="69524"/>
                  <a:pt x="3687493" y="65814"/>
                  <a:pt x="3685803" y="62074"/>
                </a:cubicBezTo>
                <a:cubicBezTo>
                  <a:pt x="3684114" y="58334"/>
                  <a:pt x="3682395" y="54775"/>
                  <a:pt x="3680646" y="51396"/>
                </a:cubicBezTo>
                <a:cubicBezTo>
                  <a:pt x="3678896" y="48018"/>
                  <a:pt x="3677297" y="45183"/>
                  <a:pt x="3675850" y="42891"/>
                </a:cubicBezTo>
                <a:close/>
                <a:moveTo>
                  <a:pt x="3752583" y="37280"/>
                </a:moveTo>
                <a:lnTo>
                  <a:pt x="3763804" y="40900"/>
                </a:lnTo>
                <a:cubicBezTo>
                  <a:pt x="3762718" y="44037"/>
                  <a:pt x="3761421" y="47385"/>
                  <a:pt x="3759913" y="50944"/>
                </a:cubicBezTo>
                <a:cubicBezTo>
                  <a:pt x="3758405" y="54503"/>
                  <a:pt x="3756806" y="58093"/>
                  <a:pt x="3755117" y="61712"/>
                </a:cubicBezTo>
                <a:cubicBezTo>
                  <a:pt x="3753428" y="65332"/>
                  <a:pt x="3751678" y="68800"/>
                  <a:pt x="3749869" y="72118"/>
                </a:cubicBezTo>
                <a:cubicBezTo>
                  <a:pt x="3748059" y="75436"/>
                  <a:pt x="3746370" y="78422"/>
                  <a:pt x="3744801" y="81076"/>
                </a:cubicBezTo>
                <a:lnTo>
                  <a:pt x="3733762" y="76190"/>
                </a:lnTo>
                <a:cubicBezTo>
                  <a:pt x="3735331" y="73777"/>
                  <a:pt x="3737019" y="70972"/>
                  <a:pt x="3738829" y="67775"/>
                </a:cubicBezTo>
                <a:cubicBezTo>
                  <a:pt x="3740639" y="64577"/>
                  <a:pt x="3742389" y="61199"/>
                  <a:pt x="3744077" y="57640"/>
                </a:cubicBezTo>
                <a:cubicBezTo>
                  <a:pt x="3745767" y="54081"/>
                  <a:pt x="3747365" y="50552"/>
                  <a:pt x="3748873" y="47053"/>
                </a:cubicBezTo>
                <a:cubicBezTo>
                  <a:pt x="3750381" y="43554"/>
                  <a:pt x="3751618" y="40297"/>
                  <a:pt x="3752583" y="37280"/>
                </a:cubicBezTo>
                <a:close/>
                <a:moveTo>
                  <a:pt x="1339787" y="36557"/>
                </a:moveTo>
                <a:lnTo>
                  <a:pt x="1339787" y="89944"/>
                </a:lnTo>
                <a:lnTo>
                  <a:pt x="1356979" y="89944"/>
                </a:lnTo>
                <a:cubicBezTo>
                  <a:pt x="1362770" y="89944"/>
                  <a:pt x="1367657" y="89522"/>
                  <a:pt x="1371638" y="88677"/>
                </a:cubicBezTo>
                <a:cubicBezTo>
                  <a:pt x="1375620" y="87833"/>
                  <a:pt x="1378787" y="86355"/>
                  <a:pt x="1381139" y="84243"/>
                </a:cubicBezTo>
                <a:cubicBezTo>
                  <a:pt x="1383492" y="82132"/>
                  <a:pt x="1385181" y="79327"/>
                  <a:pt x="1386207" y="75828"/>
                </a:cubicBezTo>
                <a:cubicBezTo>
                  <a:pt x="1387232" y="72329"/>
                  <a:pt x="1387745" y="67926"/>
                  <a:pt x="1387745" y="62617"/>
                </a:cubicBezTo>
                <a:cubicBezTo>
                  <a:pt x="1387745" y="57791"/>
                  <a:pt x="1387232" y="53719"/>
                  <a:pt x="1386207" y="50401"/>
                </a:cubicBezTo>
                <a:cubicBezTo>
                  <a:pt x="1385181" y="47083"/>
                  <a:pt x="1383492" y="44399"/>
                  <a:pt x="1381139" y="42348"/>
                </a:cubicBezTo>
                <a:cubicBezTo>
                  <a:pt x="1378787" y="40297"/>
                  <a:pt x="1375620" y="38819"/>
                  <a:pt x="1371638" y="37914"/>
                </a:cubicBezTo>
                <a:cubicBezTo>
                  <a:pt x="1367657" y="37009"/>
                  <a:pt x="1362770" y="36557"/>
                  <a:pt x="1356979" y="36557"/>
                </a:cubicBezTo>
                <a:close/>
                <a:moveTo>
                  <a:pt x="1235012" y="36557"/>
                </a:moveTo>
                <a:lnTo>
                  <a:pt x="1235012" y="89944"/>
                </a:lnTo>
                <a:lnTo>
                  <a:pt x="1252204" y="89944"/>
                </a:lnTo>
                <a:cubicBezTo>
                  <a:pt x="1257995" y="89944"/>
                  <a:pt x="1262882" y="89522"/>
                  <a:pt x="1266863" y="88677"/>
                </a:cubicBezTo>
                <a:cubicBezTo>
                  <a:pt x="1270845" y="87833"/>
                  <a:pt x="1274012" y="86355"/>
                  <a:pt x="1276364" y="84243"/>
                </a:cubicBezTo>
                <a:cubicBezTo>
                  <a:pt x="1278717" y="82132"/>
                  <a:pt x="1280406" y="79327"/>
                  <a:pt x="1281432" y="75828"/>
                </a:cubicBezTo>
                <a:cubicBezTo>
                  <a:pt x="1282457" y="72329"/>
                  <a:pt x="1282970" y="67926"/>
                  <a:pt x="1282970" y="62617"/>
                </a:cubicBezTo>
                <a:cubicBezTo>
                  <a:pt x="1282970" y="57791"/>
                  <a:pt x="1282457" y="53719"/>
                  <a:pt x="1281432" y="50401"/>
                </a:cubicBezTo>
                <a:cubicBezTo>
                  <a:pt x="1280406" y="47083"/>
                  <a:pt x="1278717" y="44399"/>
                  <a:pt x="1276364" y="42348"/>
                </a:cubicBezTo>
                <a:cubicBezTo>
                  <a:pt x="1274012" y="40297"/>
                  <a:pt x="1270845" y="38819"/>
                  <a:pt x="1266863" y="37914"/>
                </a:cubicBezTo>
                <a:cubicBezTo>
                  <a:pt x="1262882" y="37009"/>
                  <a:pt x="1257995" y="36557"/>
                  <a:pt x="1252204" y="36557"/>
                </a:cubicBezTo>
                <a:close/>
                <a:moveTo>
                  <a:pt x="492062" y="36557"/>
                </a:moveTo>
                <a:lnTo>
                  <a:pt x="492062" y="89944"/>
                </a:lnTo>
                <a:lnTo>
                  <a:pt x="509254" y="89944"/>
                </a:lnTo>
                <a:cubicBezTo>
                  <a:pt x="515046" y="89944"/>
                  <a:pt x="519932" y="89522"/>
                  <a:pt x="523913" y="88677"/>
                </a:cubicBezTo>
                <a:cubicBezTo>
                  <a:pt x="527895" y="87833"/>
                  <a:pt x="531062" y="86355"/>
                  <a:pt x="533414" y="84243"/>
                </a:cubicBezTo>
                <a:cubicBezTo>
                  <a:pt x="535767" y="82132"/>
                  <a:pt x="537456" y="79327"/>
                  <a:pt x="538482" y="75828"/>
                </a:cubicBezTo>
                <a:cubicBezTo>
                  <a:pt x="539507" y="72329"/>
                  <a:pt x="540020" y="67926"/>
                  <a:pt x="540020" y="62617"/>
                </a:cubicBezTo>
                <a:cubicBezTo>
                  <a:pt x="540020" y="57791"/>
                  <a:pt x="539507" y="53719"/>
                  <a:pt x="538482" y="50401"/>
                </a:cubicBezTo>
                <a:cubicBezTo>
                  <a:pt x="537456" y="47083"/>
                  <a:pt x="535767" y="44399"/>
                  <a:pt x="533414" y="42348"/>
                </a:cubicBezTo>
                <a:cubicBezTo>
                  <a:pt x="531062" y="40297"/>
                  <a:pt x="527895" y="38819"/>
                  <a:pt x="523913" y="37914"/>
                </a:cubicBezTo>
                <a:cubicBezTo>
                  <a:pt x="519932" y="37009"/>
                  <a:pt x="515046" y="36557"/>
                  <a:pt x="509254" y="36557"/>
                </a:cubicBezTo>
                <a:close/>
                <a:moveTo>
                  <a:pt x="387287" y="36557"/>
                </a:moveTo>
                <a:lnTo>
                  <a:pt x="387287" y="89944"/>
                </a:lnTo>
                <a:lnTo>
                  <a:pt x="404479" y="89944"/>
                </a:lnTo>
                <a:cubicBezTo>
                  <a:pt x="410271" y="89944"/>
                  <a:pt x="415157" y="89522"/>
                  <a:pt x="419138" y="88677"/>
                </a:cubicBezTo>
                <a:cubicBezTo>
                  <a:pt x="423120" y="87833"/>
                  <a:pt x="426287" y="86355"/>
                  <a:pt x="428639" y="84243"/>
                </a:cubicBezTo>
                <a:cubicBezTo>
                  <a:pt x="430992" y="82132"/>
                  <a:pt x="432681" y="79327"/>
                  <a:pt x="433707" y="75828"/>
                </a:cubicBezTo>
                <a:cubicBezTo>
                  <a:pt x="434732" y="72329"/>
                  <a:pt x="435245" y="67926"/>
                  <a:pt x="435245" y="62617"/>
                </a:cubicBezTo>
                <a:cubicBezTo>
                  <a:pt x="435245" y="57791"/>
                  <a:pt x="434732" y="53719"/>
                  <a:pt x="433707" y="50401"/>
                </a:cubicBezTo>
                <a:cubicBezTo>
                  <a:pt x="432681" y="47083"/>
                  <a:pt x="430992" y="44399"/>
                  <a:pt x="428639" y="42348"/>
                </a:cubicBezTo>
                <a:cubicBezTo>
                  <a:pt x="426287" y="40297"/>
                  <a:pt x="423120" y="38819"/>
                  <a:pt x="419138" y="37914"/>
                </a:cubicBezTo>
                <a:cubicBezTo>
                  <a:pt x="415157" y="37009"/>
                  <a:pt x="410271" y="36557"/>
                  <a:pt x="404479" y="36557"/>
                </a:cubicBezTo>
                <a:close/>
                <a:moveTo>
                  <a:pt x="3447031" y="32213"/>
                </a:moveTo>
                <a:lnTo>
                  <a:pt x="3458251" y="33842"/>
                </a:lnTo>
                <a:cubicBezTo>
                  <a:pt x="3457527" y="38909"/>
                  <a:pt x="3456743" y="44399"/>
                  <a:pt x="3455899" y="50311"/>
                </a:cubicBezTo>
                <a:cubicBezTo>
                  <a:pt x="3455054" y="56222"/>
                  <a:pt x="3454179" y="62104"/>
                  <a:pt x="3453275" y="67956"/>
                </a:cubicBezTo>
                <a:cubicBezTo>
                  <a:pt x="3452370" y="73807"/>
                  <a:pt x="3451435" y="79448"/>
                  <a:pt x="3450469" y="84877"/>
                </a:cubicBezTo>
                <a:cubicBezTo>
                  <a:pt x="3449504" y="90306"/>
                  <a:pt x="3448539" y="95132"/>
                  <a:pt x="3447573" y="99355"/>
                </a:cubicBezTo>
                <a:lnTo>
                  <a:pt x="3435991" y="97002"/>
                </a:lnTo>
                <a:cubicBezTo>
                  <a:pt x="3437077" y="93141"/>
                  <a:pt x="3438163" y="88496"/>
                  <a:pt x="3439249" y="83067"/>
                </a:cubicBezTo>
                <a:cubicBezTo>
                  <a:pt x="3440335" y="77638"/>
                  <a:pt x="3441360" y="71967"/>
                  <a:pt x="3442326" y="66055"/>
                </a:cubicBezTo>
                <a:cubicBezTo>
                  <a:pt x="3443291" y="60144"/>
                  <a:pt x="3444165" y="54262"/>
                  <a:pt x="3444949" y="48410"/>
                </a:cubicBezTo>
                <a:cubicBezTo>
                  <a:pt x="3445734" y="42559"/>
                  <a:pt x="3446427" y="37160"/>
                  <a:pt x="3447031" y="32213"/>
                </a:cubicBezTo>
                <a:close/>
                <a:moveTo>
                  <a:pt x="3631149" y="31489"/>
                </a:moveTo>
                <a:lnTo>
                  <a:pt x="3631149" y="126682"/>
                </a:lnTo>
                <a:lnTo>
                  <a:pt x="3651237" y="126682"/>
                </a:lnTo>
                <a:lnTo>
                  <a:pt x="3651237" y="31489"/>
                </a:lnTo>
                <a:close/>
                <a:moveTo>
                  <a:pt x="106594" y="27146"/>
                </a:moveTo>
                <a:lnTo>
                  <a:pt x="119263" y="29318"/>
                </a:lnTo>
                <a:cubicBezTo>
                  <a:pt x="118659" y="31731"/>
                  <a:pt x="117966" y="34325"/>
                  <a:pt x="117182" y="37099"/>
                </a:cubicBezTo>
                <a:cubicBezTo>
                  <a:pt x="116397" y="39874"/>
                  <a:pt x="115583" y="42589"/>
                  <a:pt x="114738" y="45243"/>
                </a:cubicBezTo>
                <a:lnTo>
                  <a:pt x="149667" y="45243"/>
                </a:lnTo>
                <a:lnTo>
                  <a:pt x="149667" y="109489"/>
                </a:lnTo>
                <a:lnTo>
                  <a:pt x="119625" y="109489"/>
                </a:lnTo>
                <a:lnTo>
                  <a:pt x="119625" y="143875"/>
                </a:lnTo>
                <a:cubicBezTo>
                  <a:pt x="119625" y="147494"/>
                  <a:pt x="119353" y="150450"/>
                  <a:pt x="118810" y="152742"/>
                </a:cubicBezTo>
                <a:cubicBezTo>
                  <a:pt x="118267" y="155035"/>
                  <a:pt x="117272" y="156875"/>
                  <a:pt x="115824" y="158262"/>
                </a:cubicBezTo>
                <a:cubicBezTo>
                  <a:pt x="114376" y="159650"/>
                  <a:pt x="112446" y="160675"/>
                  <a:pt x="110033" y="161339"/>
                </a:cubicBezTo>
                <a:cubicBezTo>
                  <a:pt x="107620" y="162002"/>
                  <a:pt x="104604" y="162575"/>
                  <a:pt x="100984" y="163058"/>
                </a:cubicBezTo>
                <a:lnTo>
                  <a:pt x="89945" y="164506"/>
                </a:lnTo>
                <a:lnTo>
                  <a:pt x="85601" y="151838"/>
                </a:lnTo>
                <a:lnTo>
                  <a:pt x="96460" y="150933"/>
                </a:lnTo>
                <a:cubicBezTo>
                  <a:pt x="98752" y="150812"/>
                  <a:pt x="100592" y="150541"/>
                  <a:pt x="101980" y="150118"/>
                </a:cubicBezTo>
                <a:cubicBezTo>
                  <a:pt x="103367" y="149696"/>
                  <a:pt x="104423" y="149063"/>
                  <a:pt x="105147" y="148218"/>
                </a:cubicBezTo>
                <a:cubicBezTo>
                  <a:pt x="105871" y="147374"/>
                  <a:pt x="106353" y="146197"/>
                  <a:pt x="106594" y="144689"/>
                </a:cubicBezTo>
                <a:cubicBezTo>
                  <a:pt x="106836" y="143181"/>
                  <a:pt x="106956" y="141220"/>
                  <a:pt x="106956" y="138807"/>
                </a:cubicBezTo>
                <a:lnTo>
                  <a:pt x="106956" y="109489"/>
                </a:lnTo>
                <a:lnTo>
                  <a:pt x="76734" y="109489"/>
                </a:lnTo>
                <a:lnTo>
                  <a:pt x="76734" y="45243"/>
                </a:lnTo>
                <a:lnTo>
                  <a:pt x="101527" y="45243"/>
                </a:lnTo>
                <a:cubicBezTo>
                  <a:pt x="102492" y="42227"/>
                  <a:pt x="103427" y="39241"/>
                  <a:pt x="104332" y="36285"/>
                </a:cubicBezTo>
                <a:cubicBezTo>
                  <a:pt x="105237" y="33329"/>
                  <a:pt x="105991" y="30283"/>
                  <a:pt x="106594" y="27146"/>
                </a:cubicBezTo>
                <a:close/>
                <a:moveTo>
                  <a:pt x="1914677" y="24431"/>
                </a:moveTo>
                <a:cubicBezTo>
                  <a:pt x="1915884" y="25879"/>
                  <a:pt x="1917332" y="27749"/>
                  <a:pt x="1919021" y="30041"/>
                </a:cubicBezTo>
                <a:cubicBezTo>
                  <a:pt x="1920710" y="32334"/>
                  <a:pt x="1922399" y="34686"/>
                  <a:pt x="1924088" y="37099"/>
                </a:cubicBezTo>
                <a:cubicBezTo>
                  <a:pt x="1925777" y="39512"/>
                  <a:pt x="1927346" y="41895"/>
                  <a:pt x="1928793" y="44248"/>
                </a:cubicBezTo>
                <a:cubicBezTo>
                  <a:pt x="1930241" y="46601"/>
                  <a:pt x="1931448" y="48682"/>
                  <a:pt x="1932413" y="50492"/>
                </a:cubicBezTo>
                <a:lnTo>
                  <a:pt x="1922821" y="58635"/>
                </a:lnTo>
                <a:cubicBezTo>
                  <a:pt x="1921856" y="56584"/>
                  <a:pt x="1920650" y="54262"/>
                  <a:pt x="1919202" y="51668"/>
                </a:cubicBezTo>
                <a:cubicBezTo>
                  <a:pt x="1917754" y="49074"/>
                  <a:pt x="1916185" y="46480"/>
                  <a:pt x="1914496" y="43886"/>
                </a:cubicBezTo>
                <a:cubicBezTo>
                  <a:pt x="1912807" y="41292"/>
                  <a:pt x="1911149" y="38849"/>
                  <a:pt x="1909520" y="36557"/>
                </a:cubicBezTo>
                <a:cubicBezTo>
                  <a:pt x="1907891" y="34264"/>
                  <a:pt x="1906473" y="32394"/>
                  <a:pt x="1905267" y="30946"/>
                </a:cubicBezTo>
                <a:close/>
                <a:moveTo>
                  <a:pt x="1981095" y="24069"/>
                </a:moveTo>
                <a:lnTo>
                  <a:pt x="1990506" y="30946"/>
                </a:lnTo>
                <a:cubicBezTo>
                  <a:pt x="1989541" y="32756"/>
                  <a:pt x="1988274" y="34928"/>
                  <a:pt x="1986705" y="37461"/>
                </a:cubicBezTo>
                <a:cubicBezTo>
                  <a:pt x="1985137" y="39995"/>
                  <a:pt x="1983508" y="42529"/>
                  <a:pt x="1981819" y="45062"/>
                </a:cubicBezTo>
                <a:cubicBezTo>
                  <a:pt x="1980130" y="47596"/>
                  <a:pt x="1978411" y="50009"/>
                  <a:pt x="1976661" y="52301"/>
                </a:cubicBezTo>
                <a:cubicBezTo>
                  <a:pt x="1974912" y="54594"/>
                  <a:pt x="1973374" y="56464"/>
                  <a:pt x="1972047" y="57912"/>
                </a:cubicBezTo>
                <a:lnTo>
                  <a:pt x="1962455" y="50311"/>
                </a:lnTo>
                <a:cubicBezTo>
                  <a:pt x="1963782" y="48863"/>
                  <a:pt x="1965320" y="47053"/>
                  <a:pt x="1967070" y="44881"/>
                </a:cubicBezTo>
                <a:cubicBezTo>
                  <a:pt x="1968819" y="42710"/>
                  <a:pt x="1970569" y="40387"/>
                  <a:pt x="1972318" y="37914"/>
                </a:cubicBezTo>
                <a:cubicBezTo>
                  <a:pt x="1974067" y="35441"/>
                  <a:pt x="1975726" y="32967"/>
                  <a:pt x="1977295" y="30494"/>
                </a:cubicBezTo>
                <a:cubicBezTo>
                  <a:pt x="1978863" y="28021"/>
                  <a:pt x="1980130" y="25879"/>
                  <a:pt x="1981095" y="24069"/>
                </a:cubicBezTo>
                <a:close/>
                <a:moveTo>
                  <a:pt x="2069659" y="23164"/>
                </a:moveTo>
                <a:lnTo>
                  <a:pt x="2069659" y="39814"/>
                </a:lnTo>
                <a:lnTo>
                  <a:pt x="2173538" y="39814"/>
                </a:lnTo>
                <a:lnTo>
                  <a:pt x="2173538" y="23164"/>
                </a:lnTo>
                <a:close/>
                <a:moveTo>
                  <a:pt x="1414520" y="22440"/>
                </a:moveTo>
                <a:lnTo>
                  <a:pt x="1504102" y="22440"/>
                </a:lnTo>
                <a:lnTo>
                  <a:pt x="1504102" y="36918"/>
                </a:lnTo>
                <a:lnTo>
                  <a:pt x="1467545" y="36918"/>
                </a:lnTo>
                <a:lnTo>
                  <a:pt x="1467545" y="148037"/>
                </a:lnTo>
                <a:lnTo>
                  <a:pt x="1451258" y="148037"/>
                </a:lnTo>
                <a:lnTo>
                  <a:pt x="1451258" y="36918"/>
                </a:lnTo>
                <a:lnTo>
                  <a:pt x="1414520" y="36918"/>
                </a:lnTo>
                <a:close/>
                <a:moveTo>
                  <a:pt x="1323499" y="22440"/>
                </a:moveTo>
                <a:lnTo>
                  <a:pt x="1358427" y="22440"/>
                </a:lnTo>
                <a:cubicBezTo>
                  <a:pt x="1367234" y="22440"/>
                  <a:pt x="1374594" y="23225"/>
                  <a:pt x="1380506" y="24793"/>
                </a:cubicBezTo>
                <a:cubicBezTo>
                  <a:pt x="1386418" y="26362"/>
                  <a:pt x="1391153" y="28775"/>
                  <a:pt x="1394713" y="32032"/>
                </a:cubicBezTo>
                <a:cubicBezTo>
                  <a:pt x="1398272" y="35290"/>
                  <a:pt x="1400775" y="39452"/>
                  <a:pt x="1402223" y="44519"/>
                </a:cubicBezTo>
                <a:cubicBezTo>
                  <a:pt x="1403671" y="49587"/>
                  <a:pt x="1404395" y="55619"/>
                  <a:pt x="1404395" y="62617"/>
                </a:cubicBezTo>
                <a:cubicBezTo>
                  <a:pt x="1404395" y="69977"/>
                  <a:pt x="1403520" y="76250"/>
                  <a:pt x="1401771" y="81438"/>
                </a:cubicBezTo>
                <a:cubicBezTo>
                  <a:pt x="1400021" y="86626"/>
                  <a:pt x="1397306" y="90849"/>
                  <a:pt x="1393627" y="94107"/>
                </a:cubicBezTo>
                <a:cubicBezTo>
                  <a:pt x="1389947" y="97364"/>
                  <a:pt x="1385181" y="99747"/>
                  <a:pt x="1379330" y="101255"/>
                </a:cubicBezTo>
                <a:cubicBezTo>
                  <a:pt x="1373478" y="102763"/>
                  <a:pt x="1366511" y="103517"/>
                  <a:pt x="1358427" y="103517"/>
                </a:cubicBezTo>
                <a:lnTo>
                  <a:pt x="1339787" y="103517"/>
                </a:lnTo>
                <a:lnTo>
                  <a:pt x="1339787" y="148037"/>
                </a:lnTo>
                <a:lnTo>
                  <a:pt x="1323499" y="148037"/>
                </a:lnTo>
                <a:close/>
                <a:moveTo>
                  <a:pt x="1218724" y="22440"/>
                </a:moveTo>
                <a:lnTo>
                  <a:pt x="1253652" y="22440"/>
                </a:lnTo>
                <a:cubicBezTo>
                  <a:pt x="1262459" y="22440"/>
                  <a:pt x="1269819" y="23225"/>
                  <a:pt x="1275731" y="24793"/>
                </a:cubicBezTo>
                <a:cubicBezTo>
                  <a:pt x="1281643" y="26362"/>
                  <a:pt x="1286378" y="28775"/>
                  <a:pt x="1289938" y="32032"/>
                </a:cubicBezTo>
                <a:cubicBezTo>
                  <a:pt x="1293497" y="35290"/>
                  <a:pt x="1296000" y="39452"/>
                  <a:pt x="1297448" y="44519"/>
                </a:cubicBezTo>
                <a:cubicBezTo>
                  <a:pt x="1298896" y="49587"/>
                  <a:pt x="1299620" y="55619"/>
                  <a:pt x="1299620" y="62617"/>
                </a:cubicBezTo>
                <a:cubicBezTo>
                  <a:pt x="1299620" y="69977"/>
                  <a:pt x="1298745" y="76250"/>
                  <a:pt x="1296996" y="81438"/>
                </a:cubicBezTo>
                <a:cubicBezTo>
                  <a:pt x="1295246" y="86626"/>
                  <a:pt x="1292532" y="90849"/>
                  <a:pt x="1288852" y="94107"/>
                </a:cubicBezTo>
                <a:cubicBezTo>
                  <a:pt x="1285172" y="97364"/>
                  <a:pt x="1280406" y="99747"/>
                  <a:pt x="1274555" y="101255"/>
                </a:cubicBezTo>
                <a:cubicBezTo>
                  <a:pt x="1268703" y="102763"/>
                  <a:pt x="1261736" y="103517"/>
                  <a:pt x="1253652" y="103517"/>
                </a:cubicBezTo>
                <a:lnTo>
                  <a:pt x="1235012" y="103517"/>
                </a:lnTo>
                <a:lnTo>
                  <a:pt x="1235012" y="148037"/>
                </a:lnTo>
                <a:lnTo>
                  <a:pt x="1218724" y="148037"/>
                </a:lnTo>
                <a:close/>
                <a:moveTo>
                  <a:pt x="566795" y="22440"/>
                </a:moveTo>
                <a:lnTo>
                  <a:pt x="656377" y="22440"/>
                </a:lnTo>
                <a:lnTo>
                  <a:pt x="656377" y="36918"/>
                </a:lnTo>
                <a:lnTo>
                  <a:pt x="619821" y="36918"/>
                </a:lnTo>
                <a:lnTo>
                  <a:pt x="619821" y="148037"/>
                </a:lnTo>
                <a:lnTo>
                  <a:pt x="603533" y="148037"/>
                </a:lnTo>
                <a:lnTo>
                  <a:pt x="603533" y="36918"/>
                </a:lnTo>
                <a:lnTo>
                  <a:pt x="566795" y="36918"/>
                </a:lnTo>
                <a:close/>
                <a:moveTo>
                  <a:pt x="475774" y="22440"/>
                </a:moveTo>
                <a:lnTo>
                  <a:pt x="510702" y="22440"/>
                </a:lnTo>
                <a:cubicBezTo>
                  <a:pt x="519510" y="22440"/>
                  <a:pt x="526869" y="23225"/>
                  <a:pt x="532781" y="24793"/>
                </a:cubicBezTo>
                <a:cubicBezTo>
                  <a:pt x="538693" y="26362"/>
                  <a:pt x="543428" y="28775"/>
                  <a:pt x="546988" y="32032"/>
                </a:cubicBezTo>
                <a:cubicBezTo>
                  <a:pt x="550547" y="35290"/>
                  <a:pt x="553050" y="39452"/>
                  <a:pt x="554498" y="44519"/>
                </a:cubicBezTo>
                <a:cubicBezTo>
                  <a:pt x="555946" y="49587"/>
                  <a:pt x="556670" y="55619"/>
                  <a:pt x="556670" y="62617"/>
                </a:cubicBezTo>
                <a:cubicBezTo>
                  <a:pt x="556670" y="69977"/>
                  <a:pt x="555795" y="76250"/>
                  <a:pt x="554046" y="81438"/>
                </a:cubicBezTo>
                <a:cubicBezTo>
                  <a:pt x="552296" y="86626"/>
                  <a:pt x="549582" y="90849"/>
                  <a:pt x="545902" y="94107"/>
                </a:cubicBezTo>
                <a:cubicBezTo>
                  <a:pt x="542222" y="97364"/>
                  <a:pt x="537456" y="99747"/>
                  <a:pt x="531605" y="101255"/>
                </a:cubicBezTo>
                <a:cubicBezTo>
                  <a:pt x="525753" y="102763"/>
                  <a:pt x="518786" y="103517"/>
                  <a:pt x="510702" y="103517"/>
                </a:cubicBezTo>
                <a:lnTo>
                  <a:pt x="492062" y="103517"/>
                </a:lnTo>
                <a:lnTo>
                  <a:pt x="492062" y="148037"/>
                </a:lnTo>
                <a:lnTo>
                  <a:pt x="475774" y="148037"/>
                </a:lnTo>
                <a:close/>
                <a:moveTo>
                  <a:pt x="370999" y="22440"/>
                </a:moveTo>
                <a:lnTo>
                  <a:pt x="405927" y="22440"/>
                </a:lnTo>
                <a:cubicBezTo>
                  <a:pt x="414735" y="22440"/>
                  <a:pt x="422094" y="23225"/>
                  <a:pt x="428006" y="24793"/>
                </a:cubicBezTo>
                <a:cubicBezTo>
                  <a:pt x="433918" y="26362"/>
                  <a:pt x="438653" y="28775"/>
                  <a:pt x="442213" y="32032"/>
                </a:cubicBezTo>
                <a:cubicBezTo>
                  <a:pt x="445772" y="35290"/>
                  <a:pt x="448275" y="39452"/>
                  <a:pt x="449723" y="44519"/>
                </a:cubicBezTo>
                <a:cubicBezTo>
                  <a:pt x="451171" y="49587"/>
                  <a:pt x="451895" y="55619"/>
                  <a:pt x="451895" y="62617"/>
                </a:cubicBezTo>
                <a:cubicBezTo>
                  <a:pt x="451895" y="69977"/>
                  <a:pt x="451020" y="76250"/>
                  <a:pt x="449271" y="81438"/>
                </a:cubicBezTo>
                <a:cubicBezTo>
                  <a:pt x="447521" y="86626"/>
                  <a:pt x="444807" y="90849"/>
                  <a:pt x="441127" y="94107"/>
                </a:cubicBezTo>
                <a:cubicBezTo>
                  <a:pt x="437447" y="97364"/>
                  <a:pt x="432681" y="99747"/>
                  <a:pt x="426830" y="101255"/>
                </a:cubicBezTo>
                <a:cubicBezTo>
                  <a:pt x="420978" y="102763"/>
                  <a:pt x="414011" y="103517"/>
                  <a:pt x="405927" y="103517"/>
                </a:cubicBezTo>
                <a:lnTo>
                  <a:pt x="387287" y="103517"/>
                </a:lnTo>
                <a:lnTo>
                  <a:pt x="387287" y="148037"/>
                </a:lnTo>
                <a:lnTo>
                  <a:pt x="370999" y="148037"/>
                </a:lnTo>
                <a:close/>
                <a:moveTo>
                  <a:pt x="1954854" y="21174"/>
                </a:moveTo>
                <a:lnTo>
                  <a:pt x="1954854" y="60988"/>
                </a:lnTo>
                <a:lnTo>
                  <a:pt x="1998469" y="60988"/>
                </a:lnTo>
                <a:lnTo>
                  <a:pt x="1998469" y="21174"/>
                </a:lnTo>
                <a:close/>
                <a:moveTo>
                  <a:pt x="1898028" y="21174"/>
                </a:moveTo>
                <a:lnTo>
                  <a:pt x="1898028" y="60988"/>
                </a:lnTo>
                <a:lnTo>
                  <a:pt x="1942367" y="60988"/>
                </a:lnTo>
                <a:lnTo>
                  <a:pt x="1942367" y="21174"/>
                </a:lnTo>
                <a:close/>
                <a:moveTo>
                  <a:pt x="3619205" y="18459"/>
                </a:moveTo>
                <a:lnTo>
                  <a:pt x="3663182" y="18459"/>
                </a:lnTo>
                <a:lnTo>
                  <a:pt x="3663182" y="139531"/>
                </a:lnTo>
                <a:lnTo>
                  <a:pt x="3619205" y="139531"/>
                </a:lnTo>
                <a:close/>
                <a:moveTo>
                  <a:pt x="2577427" y="15563"/>
                </a:moveTo>
                <a:lnTo>
                  <a:pt x="2708815" y="15563"/>
                </a:lnTo>
                <a:lnTo>
                  <a:pt x="2708815" y="28594"/>
                </a:lnTo>
                <a:lnTo>
                  <a:pt x="2649998" y="28594"/>
                </a:lnTo>
                <a:lnTo>
                  <a:pt x="2649998" y="67322"/>
                </a:lnTo>
                <a:lnTo>
                  <a:pt x="2718407" y="67322"/>
                </a:lnTo>
                <a:lnTo>
                  <a:pt x="2718407" y="80714"/>
                </a:lnTo>
                <a:lnTo>
                  <a:pt x="2651265" y="80714"/>
                </a:lnTo>
                <a:cubicBezTo>
                  <a:pt x="2653799" y="89039"/>
                  <a:pt x="2657146" y="96670"/>
                  <a:pt x="2661309" y="103608"/>
                </a:cubicBezTo>
                <a:cubicBezTo>
                  <a:pt x="2665471" y="110545"/>
                  <a:pt x="2670569" y="116970"/>
                  <a:pt x="2676601" y="122882"/>
                </a:cubicBezTo>
                <a:cubicBezTo>
                  <a:pt x="2682634" y="128793"/>
                  <a:pt x="2689571" y="134283"/>
                  <a:pt x="2697413" y="139350"/>
                </a:cubicBezTo>
                <a:cubicBezTo>
                  <a:pt x="2705255" y="144418"/>
                  <a:pt x="2714123" y="149123"/>
                  <a:pt x="2724017" y="153466"/>
                </a:cubicBezTo>
                <a:lnTo>
                  <a:pt x="2715511" y="167401"/>
                </a:lnTo>
                <a:cubicBezTo>
                  <a:pt x="2705738" y="162334"/>
                  <a:pt x="2697021" y="157237"/>
                  <a:pt x="2689360" y="152109"/>
                </a:cubicBezTo>
                <a:cubicBezTo>
                  <a:pt x="2681699" y="146981"/>
                  <a:pt x="2674973" y="141673"/>
                  <a:pt x="2669181" y="136183"/>
                </a:cubicBezTo>
                <a:cubicBezTo>
                  <a:pt x="2663390" y="130694"/>
                  <a:pt x="2658413" y="124872"/>
                  <a:pt x="2654251" y="118719"/>
                </a:cubicBezTo>
                <a:cubicBezTo>
                  <a:pt x="2650089" y="112566"/>
                  <a:pt x="2646680" y="105870"/>
                  <a:pt x="2644025" y="98631"/>
                </a:cubicBezTo>
                <a:cubicBezTo>
                  <a:pt x="2639200" y="110696"/>
                  <a:pt x="2630995" y="122520"/>
                  <a:pt x="2619413" y="134102"/>
                </a:cubicBezTo>
                <a:cubicBezTo>
                  <a:pt x="2607831" y="145684"/>
                  <a:pt x="2592025" y="156543"/>
                  <a:pt x="2571998" y="166678"/>
                </a:cubicBezTo>
                <a:lnTo>
                  <a:pt x="2562768" y="154009"/>
                </a:lnTo>
                <a:cubicBezTo>
                  <a:pt x="2605599" y="133861"/>
                  <a:pt x="2629547" y="109429"/>
                  <a:pt x="2634615" y="80714"/>
                </a:cubicBezTo>
                <a:lnTo>
                  <a:pt x="2567835" y="80714"/>
                </a:lnTo>
                <a:lnTo>
                  <a:pt x="2567835" y="67322"/>
                </a:lnTo>
                <a:lnTo>
                  <a:pt x="2635701" y="67322"/>
                </a:lnTo>
                <a:lnTo>
                  <a:pt x="2635701" y="28594"/>
                </a:lnTo>
                <a:lnTo>
                  <a:pt x="2577427" y="28594"/>
                </a:lnTo>
                <a:close/>
                <a:moveTo>
                  <a:pt x="858041" y="14659"/>
                </a:moveTo>
                <a:lnTo>
                  <a:pt x="1001011" y="14659"/>
                </a:lnTo>
                <a:lnTo>
                  <a:pt x="1001011" y="28413"/>
                </a:lnTo>
                <a:lnTo>
                  <a:pt x="947623" y="28413"/>
                </a:lnTo>
                <a:cubicBezTo>
                  <a:pt x="941350" y="39995"/>
                  <a:pt x="934473" y="50974"/>
                  <a:pt x="926992" y="61350"/>
                </a:cubicBezTo>
                <a:lnTo>
                  <a:pt x="936222" y="61893"/>
                </a:lnTo>
                <a:lnTo>
                  <a:pt x="936222" y="166135"/>
                </a:lnTo>
                <a:lnTo>
                  <a:pt x="922287" y="166135"/>
                </a:lnTo>
                <a:lnTo>
                  <a:pt x="922287" y="67684"/>
                </a:lnTo>
                <a:cubicBezTo>
                  <a:pt x="913841" y="78663"/>
                  <a:pt x="904401" y="89160"/>
                  <a:pt x="893964" y="99174"/>
                </a:cubicBezTo>
                <a:cubicBezTo>
                  <a:pt x="883528" y="109188"/>
                  <a:pt x="871795" y="118900"/>
                  <a:pt x="858765" y="128311"/>
                </a:cubicBezTo>
                <a:lnTo>
                  <a:pt x="848630" y="116909"/>
                </a:lnTo>
                <a:cubicBezTo>
                  <a:pt x="867813" y="103879"/>
                  <a:pt x="884101" y="90004"/>
                  <a:pt x="897493" y="75285"/>
                </a:cubicBezTo>
                <a:cubicBezTo>
                  <a:pt x="910885" y="60566"/>
                  <a:pt x="922106" y="44942"/>
                  <a:pt x="931155" y="28413"/>
                </a:cubicBezTo>
                <a:lnTo>
                  <a:pt x="858041" y="28413"/>
                </a:lnTo>
                <a:close/>
                <a:moveTo>
                  <a:pt x="199616" y="14478"/>
                </a:moveTo>
                <a:lnTo>
                  <a:pt x="325031" y="14478"/>
                </a:lnTo>
                <a:lnTo>
                  <a:pt x="325031" y="27870"/>
                </a:lnTo>
                <a:lnTo>
                  <a:pt x="271463" y="27870"/>
                </a:lnTo>
                <a:lnTo>
                  <a:pt x="271463" y="71304"/>
                </a:lnTo>
                <a:lnTo>
                  <a:pt x="339509" y="71304"/>
                </a:lnTo>
                <a:lnTo>
                  <a:pt x="339509" y="84515"/>
                </a:lnTo>
                <a:lnTo>
                  <a:pt x="271463" y="84515"/>
                </a:lnTo>
                <a:lnTo>
                  <a:pt x="271463" y="138988"/>
                </a:lnTo>
                <a:cubicBezTo>
                  <a:pt x="271463" y="143211"/>
                  <a:pt x="271131" y="146680"/>
                  <a:pt x="270467" y="149394"/>
                </a:cubicBezTo>
                <a:cubicBezTo>
                  <a:pt x="269804" y="152109"/>
                  <a:pt x="268567" y="154281"/>
                  <a:pt x="266757" y="155910"/>
                </a:cubicBezTo>
                <a:cubicBezTo>
                  <a:pt x="264948" y="157538"/>
                  <a:pt x="262474" y="158775"/>
                  <a:pt x="259337" y="159620"/>
                </a:cubicBezTo>
                <a:cubicBezTo>
                  <a:pt x="256200" y="160464"/>
                  <a:pt x="252159" y="161067"/>
                  <a:pt x="247212" y="161429"/>
                </a:cubicBezTo>
                <a:lnTo>
                  <a:pt x="228934" y="162877"/>
                </a:lnTo>
                <a:lnTo>
                  <a:pt x="224590" y="148942"/>
                </a:lnTo>
                <a:lnTo>
                  <a:pt x="241602" y="147856"/>
                </a:lnTo>
                <a:cubicBezTo>
                  <a:pt x="244739" y="147736"/>
                  <a:pt x="247272" y="147434"/>
                  <a:pt x="249203" y="146951"/>
                </a:cubicBezTo>
                <a:cubicBezTo>
                  <a:pt x="251133" y="146469"/>
                  <a:pt x="252641" y="145745"/>
                  <a:pt x="253727" y="144780"/>
                </a:cubicBezTo>
                <a:cubicBezTo>
                  <a:pt x="254813" y="143814"/>
                  <a:pt x="255537" y="142548"/>
                  <a:pt x="255899" y="140979"/>
                </a:cubicBezTo>
                <a:cubicBezTo>
                  <a:pt x="256261" y="139411"/>
                  <a:pt x="256442" y="137360"/>
                  <a:pt x="256442" y="134826"/>
                </a:cubicBezTo>
                <a:lnTo>
                  <a:pt x="256442" y="84515"/>
                </a:lnTo>
                <a:lnTo>
                  <a:pt x="184957" y="84515"/>
                </a:lnTo>
                <a:lnTo>
                  <a:pt x="184957" y="71304"/>
                </a:lnTo>
                <a:lnTo>
                  <a:pt x="256442" y="71304"/>
                </a:lnTo>
                <a:lnTo>
                  <a:pt x="256442" y="27870"/>
                </a:lnTo>
                <a:lnTo>
                  <a:pt x="199616" y="27870"/>
                </a:lnTo>
                <a:close/>
                <a:moveTo>
                  <a:pt x="49587" y="12849"/>
                </a:moveTo>
                <a:lnTo>
                  <a:pt x="161792" y="12849"/>
                </a:lnTo>
                <a:lnTo>
                  <a:pt x="161792" y="24974"/>
                </a:lnTo>
                <a:lnTo>
                  <a:pt x="62618" y="24974"/>
                </a:lnTo>
                <a:lnTo>
                  <a:pt x="62618" y="71666"/>
                </a:lnTo>
                <a:cubicBezTo>
                  <a:pt x="62618" y="82645"/>
                  <a:pt x="62256" y="92387"/>
                  <a:pt x="61532" y="100893"/>
                </a:cubicBezTo>
                <a:cubicBezTo>
                  <a:pt x="60808" y="109399"/>
                  <a:pt x="59631" y="117302"/>
                  <a:pt x="58003" y="124601"/>
                </a:cubicBezTo>
                <a:cubicBezTo>
                  <a:pt x="56374" y="131900"/>
                  <a:pt x="54202" y="138958"/>
                  <a:pt x="51488" y="145775"/>
                </a:cubicBezTo>
                <a:cubicBezTo>
                  <a:pt x="48773" y="152592"/>
                  <a:pt x="45425" y="159801"/>
                  <a:pt x="41443" y="167401"/>
                </a:cubicBezTo>
                <a:lnTo>
                  <a:pt x="29318" y="161610"/>
                </a:lnTo>
                <a:cubicBezTo>
                  <a:pt x="33300" y="154130"/>
                  <a:pt x="36587" y="147132"/>
                  <a:pt x="39181" y="140617"/>
                </a:cubicBezTo>
                <a:cubicBezTo>
                  <a:pt x="41775" y="134102"/>
                  <a:pt x="43826" y="127436"/>
                  <a:pt x="45334" y="120619"/>
                </a:cubicBezTo>
                <a:cubicBezTo>
                  <a:pt x="46843" y="113803"/>
                  <a:pt x="47928" y="106534"/>
                  <a:pt x="48592" y="98812"/>
                </a:cubicBezTo>
                <a:cubicBezTo>
                  <a:pt x="49256" y="91090"/>
                  <a:pt x="49587" y="82223"/>
                  <a:pt x="49587" y="72209"/>
                </a:cubicBezTo>
                <a:close/>
                <a:moveTo>
                  <a:pt x="2056447" y="12668"/>
                </a:moveTo>
                <a:lnTo>
                  <a:pt x="2187111" y="12668"/>
                </a:lnTo>
                <a:lnTo>
                  <a:pt x="2187111" y="50311"/>
                </a:lnTo>
                <a:lnTo>
                  <a:pt x="2069659" y="50311"/>
                </a:lnTo>
                <a:lnTo>
                  <a:pt x="2069659" y="69856"/>
                </a:lnTo>
                <a:cubicBezTo>
                  <a:pt x="2069659" y="81318"/>
                  <a:pt x="2069267" y="91543"/>
                  <a:pt x="2068482" y="100531"/>
                </a:cubicBezTo>
                <a:cubicBezTo>
                  <a:pt x="2067698" y="109520"/>
                  <a:pt x="2066461" y="117844"/>
                  <a:pt x="2064772" y="125506"/>
                </a:cubicBezTo>
                <a:cubicBezTo>
                  <a:pt x="2063083" y="133167"/>
                  <a:pt x="2060851" y="140376"/>
                  <a:pt x="2058076" y="147132"/>
                </a:cubicBezTo>
                <a:cubicBezTo>
                  <a:pt x="2055301" y="153889"/>
                  <a:pt x="2051863" y="160705"/>
                  <a:pt x="2047761" y="167582"/>
                </a:cubicBezTo>
                <a:lnTo>
                  <a:pt x="2035816" y="159981"/>
                </a:lnTo>
                <a:cubicBezTo>
                  <a:pt x="2039677" y="153708"/>
                  <a:pt x="2042905" y="147615"/>
                  <a:pt x="2045499" y="141703"/>
                </a:cubicBezTo>
                <a:cubicBezTo>
                  <a:pt x="2048092" y="135791"/>
                  <a:pt x="2050204" y="129517"/>
                  <a:pt x="2051833" y="122882"/>
                </a:cubicBezTo>
                <a:cubicBezTo>
                  <a:pt x="2053461" y="116246"/>
                  <a:pt x="2054638" y="108886"/>
                  <a:pt x="2055362" y="100803"/>
                </a:cubicBezTo>
                <a:cubicBezTo>
                  <a:pt x="2056085" y="92719"/>
                  <a:pt x="2056447" y="83369"/>
                  <a:pt x="2056447" y="72752"/>
                </a:cubicBezTo>
                <a:close/>
                <a:moveTo>
                  <a:pt x="2835202" y="12487"/>
                </a:moveTo>
                <a:lnTo>
                  <a:pt x="2888590" y="12487"/>
                </a:lnTo>
                <a:lnTo>
                  <a:pt x="2888590" y="25879"/>
                </a:lnTo>
                <a:cubicBezTo>
                  <a:pt x="2886900" y="33842"/>
                  <a:pt x="2885000" y="41714"/>
                  <a:pt x="2882889" y="49496"/>
                </a:cubicBezTo>
                <a:cubicBezTo>
                  <a:pt x="2880777" y="57278"/>
                  <a:pt x="2878274" y="64970"/>
                  <a:pt x="2875378" y="72571"/>
                </a:cubicBezTo>
                <a:cubicBezTo>
                  <a:pt x="2878757" y="77276"/>
                  <a:pt x="2881531" y="81559"/>
                  <a:pt x="2883703" y="85420"/>
                </a:cubicBezTo>
                <a:cubicBezTo>
                  <a:pt x="2885875" y="89281"/>
                  <a:pt x="2887624" y="92930"/>
                  <a:pt x="2888951" y="96369"/>
                </a:cubicBezTo>
                <a:cubicBezTo>
                  <a:pt x="2890279" y="99807"/>
                  <a:pt x="2891214" y="103185"/>
                  <a:pt x="2891757" y="106503"/>
                </a:cubicBezTo>
                <a:cubicBezTo>
                  <a:pt x="2892299" y="109821"/>
                  <a:pt x="2892571" y="113230"/>
                  <a:pt x="2892571" y="116728"/>
                </a:cubicBezTo>
                <a:cubicBezTo>
                  <a:pt x="2892571" y="121796"/>
                  <a:pt x="2892088" y="125988"/>
                  <a:pt x="2891123" y="129306"/>
                </a:cubicBezTo>
                <a:cubicBezTo>
                  <a:pt x="2890158" y="132624"/>
                  <a:pt x="2888650" y="135309"/>
                  <a:pt x="2886599" y="137360"/>
                </a:cubicBezTo>
                <a:cubicBezTo>
                  <a:pt x="2884548" y="139411"/>
                  <a:pt x="2881954" y="140919"/>
                  <a:pt x="2878817" y="141884"/>
                </a:cubicBezTo>
                <a:cubicBezTo>
                  <a:pt x="2875680" y="142849"/>
                  <a:pt x="2871880" y="143573"/>
                  <a:pt x="2867415" y="144056"/>
                </a:cubicBezTo>
                <a:lnTo>
                  <a:pt x="2858547" y="144961"/>
                </a:lnTo>
                <a:lnTo>
                  <a:pt x="2854928" y="132292"/>
                </a:lnTo>
                <a:lnTo>
                  <a:pt x="2865605" y="131568"/>
                </a:lnTo>
                <a:cubicBezTo>
                  <a:pt x="2870794" y="131086"/>
                  <a:pt x="2874474" y="129728"/>
                  <a:pt x="2876645" y="127496"/>
                </a:cubicBezTo>
                <a:cubicBezTo>
                  <a:pt x="2878817" y="125264"/>
                  <a:pt x="2879903" y="121072"/>
                  <a:pt x="2879903" y="114919"/>
                </a:cubicBezTo>
                <a:cubicBezTo>
                  <a:pt x="2879903" y="109610"/>
                  <a:pt x="2878696" y="103789"/>
                  <a:pt x="2876283" y="97455"/>
                </a:cubicBezTo>
                <a:cubicBezTo>
                  <a:pt x="2873870" y="91120"/>
                  <a:pt x="2869105" y="83610"/>
                  <a:pt x="2861986" y="74923"/>
                </a:cubicBezTo>
                <a:cubicBezTo>
                  <a:pt x="2865123" y="66960"/>
                  <a:pt x="2867868" y="58786"/>
                  <a:pt x="2870221" y="50401"/>
                </a:cubicBezTo>
                <a:cubicBezTo>
                  <a:pt x="2872573" y="42016"/>
                  <a:pt x="2874594" y="33480"/>
                  <a:pt x="2876283" y="24793"/>
                </a:cubicBezTo>
                <a:lnTo>
                  <a:pt x="2847870" y="24793"/>
                </a:lnTo>
                <a:lnTo>
                  <a:pt x="2847870" y="166678"/>
                </a:lnTo>
                <a:lnTo>
                  <a:pt x="2835202" y="166678"/>
                </a:lnTo>
                <a:close/>
                <a:moveTo>
                  <a:pt x="1885178" y="9410"/>
                </a:moveTo>
                <a:lnTo>
                  <a:pt x="2011318" y="9410"/>
                </a:lnTo>
                <a:lnTo>
                  <a:pt x="2011318" y="72752"/>
                </a:lnTo>
                <a:lnTo>
                  <a:pt x="1954854" y="72752"/>
                </a:lnTo>
                <a:lnTo>
                  <a:pt x="1954854" y="87953"/>
                </a:lnTo>
                <a:lnTo>
                  <a:pt x="2015842" y="87953"/>
                </a:lnTo>
                <a:lnTo>
                  <a:pt x="2015842" y="99717"/>
                </a:lnTo>
                <a:lnTo>
                  <a:pt x="1954854" y="99717"/>
                </a:lnTo>
                <a:lnTo>
                  <a:pt x="1954854" y="115281"/>
                </a:lnTo>
                <a:lnTo>
                  <a:pt x="2027606" y="115281"/>
                </a:lnTo>
                <a:lnTo>
                  <a:pt x="2027606" y="127044"/>
                </a:lnTo>
                <a:lnTo>
                  <a:pt x="1870881" y="127044"/>
                </a:lnTo>
                <a:lnTo>
                  <a:pt x="1870881" y="115281"/>
                </a:lnTo>
                <a:lnTo>
                  <a:pt x="1942367" y="115281"/>
                </a:lnTo>
                <a:lnTo>
                  <a:pt x="1942367" y="99717"/>
                </a:lnTo>
                <a:lnTo>
                  <a:pt x="1880654" y="99717"/>
                </a:lnTo>
                <a:lnTo>
                  <a:pt x="1880654" y="87953"/>
                </a:lnTo>
                <a:lnTo>
                  <a:pt x="1942367" y="87953"/>
                </a:lnTo>
                <a:lnTo>
                  <a:pt x="1942367" y="72752"/>
                </a:lnTo>
                <a:lnTo>
                  <a:pt x="1885178" y="72752"/>
                </a:lnTo>
                <a:close/>
                <a:moveTo>
                  <a:pt x="15021" y="8143"/>
                </a:moveTo>
                <a:cubicBezTo>
                  <a:pt x="17072" y="9471"/>
                  <a:pt x="19455" y="11099"/>
                  <a:pt x="22170" y="13030"/>
                </a:cubicBezTo>
                <a:cubicBezTo>
                  <a:pt x="24884" y="14960"/>
                  <a:pt x="27629" y="17041"/>
                  <a:pt x="30404" y="19273"/>
                </a:cubicBezTo>
                <a:cubicBezTo>
                  <a:pt x="33179" y="21505"/>
                  <a:pt x="35863" y="23707"/>
                  <a:pt x="38457" y="25879"/>
                </a:cubicBezTo>
                <a:cubicBezTo>
                  <a:pt x="41051" y="28051"/>
                  <a:pt x="43253" y="30041"/>
                  <a:pt x="45063" y="31851"/>
                </a:cubicBezTo>
                <a:lnTo>
                  <a:pt x="37281" y="42891"/>
                </a:lnTo>
                <a:cubicBezTo>
                  <a:pt x="35471" y="41081"/>
                  <a:pt x="33269" y="38970"/>
                  <a:pt x="30675" y="36557"/>
                </a:cubicBezTo>
                <a:cubicBezTo>
                  <a:pt x="28081" y="34144"/>
                  <a:pt x="25367" y="31761"/>
                  <a:pt x="22532" y="29408"/>
                </a:cubicBezTo>
                <a:cubicBezTo>
                  <a:pt x="19696" y="27055"/>
                  <a:pt x="16952" y="24823"/>
                  <a:pt x="14297" y="22712"/>
                </a:cubicBezTo>
                <a:cubicBezTo>
                  <a:pt x="11643" y="20601"/>
                  <a:pt x="9411" y="18942"/>
                  <a:pt x="7601" y="17735"/>
                </a:cubicBezTo>
                <a:close/>
                <a:moveTo>
                  <a:pt x="3762718" y="7962"/>
                </a:moveTo>
                <a:lnTo>
                  <a:pt x="3764347" y="20450"/>
                </a:lnTo>
                <a:cubicBezTo>
                  <a:pt x="3759279" y="21415"/>
                  <a:pt x="3753549" y="22380"/>
                  <a:pt x="3747154" y="23345"/>
                </a:cubicBezTo>
                <a:cubicBezTo>
                  <a:pt x="3740760" y="24311"/>
                  <a:pt x="3733943" y="25276"/>
                  <a:pt x="3726704" y="26241"/>
                </a:cubicBezTo>
                <a:lnTo>
                  <a:pt x="3726704" y="89763"/>
                </a:lnTo>
                <a:lnTo>
                  <a:pt x="3772671" y="89763"/>
                </a:lnTo>
                <a:lnTo>
                  <a:pt x="3772671" y="102612"/>
                </a:lnTo>
                <a:lnTo>
                  <a:pt x="3726704" y="102612"/>
                </a:lnTo>
                <a:lnTo>
                  <a:pt x="3726704" y="141341"/>
                </a:lnTo>
                <a:cubicBezTo>
                  <a:pt x="3726704" y="145323"/>
                  <a:pt x="3726281" y="148701"/>
                  <a:pt x="3725437" y="151476"/>
                </a:cubicBezTo>
                <a:cubicBezTo>
                  <a:pt x="3724593" y="154251"/>
                  <a:pt x="3723175" y="156483"/>
                  <a:pt x="3721184" y="158172"/>
                </a:cubicBezTo>
                <a:cubicBezTo>
                  <a:pt x="3719193" y="159861"/>
                  <a:pt x="3716509" y="161158"/>
                  <a:pt x="3713131" y="162063"/>
                </a:cubicBezTo>
                <a:cubicBezTo>
                  <a:pt x="3709752" y="162968"/>
                  <a:pt x="3705469" y="163541"/>
                  <a:pt x="3700281" y="163782"/>
                </a:cubicBezTo>
                <a:lnTo>
                  <a:pt x="3690147" y="164506"/>
                </a:lnTo>
                <a:lnTo>
                  <a:pt x="3685985" y="151476"/>
                </a:lnTo>
                <a:lnTo>
                  <a:pt x="3698653" y="150752"/>
                </a:lnTo>
                <a:cubicBezTo>
                  <a:pt x="3701910" y="150631"/>
                  <a:pt x="3704505" y="150329"/>
                  <a:pt x="3706435" y="149847"/>
                </a:cubicBezTo>
                <a:cubicBezTo>
                  <a:pt x="3708365" y="149364"/>
                  <a:pt x="3709873" y="148610"/>
                  <a:pt x="3710959" y="147585"/>
                </a:cubicBezTo>
                <a:cubicBezTo>
                  <a:pt x="3712045" y="146559"/>
                  <a:pt x="3712769" y="145232"/>
                  <a:pt x="3713131" y="143603"/>
                </a:cubicBezTo>
                <a:cubicBezTo>
                  <a:pt x="3713493" y="141974"/>
                  <a:pt x="3713673" y="139954"/>
                  <a:pt x="3713673" y="137541"/>
                </a:cubicBezTo>
                <a:lnTo>
                  <a:pt x="3713673" y="102612"/>
                </a:lnTo>
                <a:lnTo>
                  <a:pt x="3668611" y="102612"/>
                </a:lnTo>
                <a:lnTo>
                  <a:pt x="3668611" y="89763"/>
                </a:lnTo>
                <a:lnTo>
                  <a:pt x="3713673" y="89763"/>
                </a:lnTo>
                <a:lnTo>
                  <a:pt x="3713673" y="27689"/>
                </a:lnTo>
                <a:cubicBezTo>
                  <a:pt x="3706797" y="28413"/>
                  <a:pt x="3700040" y="29016"/>
                  <a:pt x="3693405" y="29499"/>
                </a:cubicBezTo>
                <a:cubicBezTo>
                  <a:pt x="3686769" y="29981"/>
                  <a:pt x="3680555" y="30343"/>
                  <a:pt x="3674764" y="30584"/>
                </a:cubicBezTo>
                <a:lnTo>
                  <a:pt x="3672593" y="18097"/>
                </a:lnTo>
                <a:cubicBezTo>
                  <a:pt x="3679590" y="17856"/>
                  <a:pt x="3687161" y="17373"/>
                  <a:pt x="3695305" y="16649"/>
                </a:cubicBezTo>
                <a:cubicBezTo>
                  <a:pt x="3703449" y="15925"/>
                  <a:pt x="3711592" y="15111"/>
                  <a:pt x="3719736" y="14206"/>
                </a:cubicBezTo>
                <a:cubicBezTo>
                  <a:pt x="3727880" y="13301"/>
                  <a:pt x="3735692" y="12306"/>
                  <a:pt x="3743173" y="11220"/>
                </a:cubicBezTo>
                <a:cubicBezTo>
                  <a:pt x="3750653" y="10134"/>
                  <a:pt x="3757168" y="9048"/>
                  <a:pt x="3762718" y="7962"/>
                </a:cubicBezTo>
                <a:close/>
                <a:moveTo>
                  <a:pt x="1760125" y="5067"/>
                </a:moveTo>
                <a:lnTo>
                  <a:pt x="1774784" y="5610"/>
                </a:lnTo>
                <a:lnTo>
                  <a:pt x="1774784" y="142608"/>
                </a:lnTo>
                <a:cubicBezTo>
                  <a:pt x="1774784" y="146348"/>
                  <a:pt x="1774422" y="149425"/>
                  <a:pt x="1773698" y="151838"/>
                </a:cubicBezTo>
                <a:cubicBezTo>
                  <a:pt x="1772974" y="154251"/>
                  <a:pt x="1771677" y="156241"/>
                  <a:pt x="1769807" y="157810"/>
                </a:cubicBezTo>
                <a:cubicBezTo>
                  <a:pt x="1767937" y="159378"/>
                  <a:pt x="1765463" y="160555"/>
                  <a:pt x="1762387" y="161339"/>
                </a:cubicBezTo>
                <a:cubicBezTo>
                  <a:pt x="1759310" y="162123"/>
                  <a:pt x="1755419" y="162696"/>
                  <a:pt x="1750714" y="163058"/>
                </a:cubicBezTo>
                <a:lnTo>
                  <a:pt x="1737865" y="164144"/>
                </a:lnTo>
                <a:lnTo>
                  <a:pt x="1732435" y="149485"/>
                </a:lnTo>
                <a:cubicBezTo>
                  <a:pt x="1734245" y="149364"/>
                  <a:pt x="1736176" y="149244"/>
                  <a:pt x="1738227" y="149123"/>
                </a:cubicBezTo>
                <a:cubicBezTo>
                  <a:pt x="1739916" y="149002"/>
                  <a:pt x="1741846" y="148882"/>
                  <a:pt x="1744018" y="148761"/>
                </a:cubicBezTo>
                <a:cubicBezTo>
                  <a:pt x="1746190" y="148640"/>
                  <a:pt x="1748361" y="148459"/>
                  <a:pt x="1750533" y="148218"/>
                </a:cubicBezTo>
                <a:cubicBezTo>
                  <a:pt x="1752584" y="148097"/>
                  <a:pt x="1754243" y="147826"/>
                  <a:pt x="1755510" y="147404"/>
                </a:cubicBezTo>
                <a:cubicBezTo>
                  <a:pt x="1756777" y="146981"/>
                  <a:pt x="1757742" y="146378"/>
                  <a:pt x="1758405" y="145594"/>
                </a:cubicBezTo>
                <a:cubicBezTo>
                  <a:pt x="1759069" y="144810"/>
                  <a:pt x="1759521" y="143694"/>
                  <a:pt x="1759763" y="142246"/>
                </a:cubicBezTo>
                <a:cubicBezTo>
                  <a:pt x="1760004" y="140798"/>
                  <a:pt x="1760125" y="138988"/>
                  <a:pt x="1760125" y="136817"/>
                </a:cubicBezTo>
                <a:close/>
                <a:moveTo>
                  <a:pt x="3331388" y="4705"/>
                </a:moveTo>
                <a:lnTo>
                  <a:pt x="3344961" y="5248"/>
                </a:lnTo>
                <a:cubicBezTo>
                  <a:pt x="3344961" y="5730"/>
                  <a:pt x="3344961" y="6937"/>
                  <a:pt x="3344961" y="8867"/>
                </a:cubicBezTo>
                <a:cubicBezTo>
                  <a:pt x="3344961" y="10798"/>
                  <a:pt x="3344931" y="12939"/>
                  <a:pt x="3344871" y="15292"/>
                </a:cubicBezTo>
                <a:cubicBezTo>
                  <a:pt x="3344810" y="17645"/>
                  <a:pt x="3344749" y="19967"/>
                  <a:pt x="3344689" y="22260"/>
                </a:cubicBezTo>
                <a:cubicBezTo>
                  <a:pt x="3344629" y="24552"/>
                  <a:pt x="3344599" y="26241"/>
                  <a:pt x="3344599" y="27327"/>
                </a:cubicBezTo>
                <a:cubicBezTo>
                  <a:pt x="3344599" y="28292"/>
                  <a:pt x="3344599" y="29167"/>
                  <a:pt x="3344599" y="29951"/>
                </a:cubicBezTo>
                <a:cubicBezTo>
                  <a:pt x="3344599" y="30735"/>
                  <a:pt x="3344539" y="31550"/>
                  <a:pt x="3344418" y="32394"/>
                </a:cubicBezTo>
                <a:cubicBezTo>
                  <a:pt x="3345625" y="45424"/>
                  <a:pt x="3348067" y="57550"/>
                  <a:pt x="3351747" y="68770"/>
                </a:cubicBezTo>
                <a:cubicBezTo>
                  <a:pt x="3355427" y="79991"/>
                  <a:pt x="3360344" y="90547"/>
                  <a:pt x="3366497" y="100441"/>
                </a:cubicBezTo>
                <a:cubicBezTo>
                  <a:pt x="3372650" y="110334"/>
                  <a:pt x="3379979" y="119654"/>
                  <a:pt x="3388485" y="128401"/>
                </a:cubicBezTo>
                <a:cubicBezTo>
                  <a:pt x="3396991" y="137148"/>
                  <a:pt x="3406613" y="145503"/>
                  <a:pt x="3417351" y="153466"/>
                </a:cubicBezTo>
                <a:lnTo>
                  <a:pt x="3407216" y="165773"/>
                </a:lnTo>
                <a:cubicBezTo>
                  <a:pt x="3390084" y="151898"/>
                  <a:pt x="3375787" y="137118"/>
                  <a:pt x="3364325" y="121434"/>
                </a:cubicBezTo>
                <a:cubicBezTo>
                  <a:pt x="3352863" y="105749"/>
                  <a:pt x="3344418" y="88677"/>
                  <a:pt x="3338989" y="70218"/>
                </a:cubicBezTo>
                <a:cubicBezTo>
                  <a:pt x="3334283" y="88195"/>
                  <a:pt x="3326321" y="104844"/>
                  <a:pt x="3315100" y="120167"/>
                </a:cubicBezTo>
                <a:cubicBezTo>
                  <a:pt x="3303879" y="135490"/>
                  <a:pt x="3288979" y="150209"/>
                  <a:pt x="3270399" y="164325"/>
                </a:cubicBezTo>
                <a:lnTo>
                  <a:pt x="3260445" y="152562"/>
                </a:lnTo>
                <a:cubicBezTo>
                  <a:pt x="3273114" y="143392"/>
                  <a:pt x="3283882" y="134132"/>
                  <a:pt x="3292750" y="124782"/>
                </a:cubicBezTo>
                <a:cubicBezTo>
                  <a:pt x="3301617" y="115431"/>
                  <a:pt x="3308857" y="105538"/>
                  <a:pt x="3314467" y="95102"/>
                </a:cubicBezTo>
                <a:cubicBezTo>
                  <a:pt x="3320077" y="84666"/>
                  <a:pt x="3324179" y="73475"/>
                  <a:pt x="3326773" y="61531"/>
                </a:cubicBezTo>
                <a:cubicBezTo>
                  <a:pt x="3329367" y="49587"/>
                  <a:pt x="3330785" y="36436"/>
                  <a:pt x="3331026" y="22079"/>
                </a:cubicBezTo>
                <a:cubicBezTo>
                  <a:pt x="3331026" y="21355"/>
                  <a:pt x="3331056" y="20118"/>
                  <a:pt x="3331117" y="18369"/>
                </a:cubicBezTo>
                <a:cubicBezTo>
                  <a:pt x="3331177" y="16619"/>
                  <a:pt x="3331237" y="14809"/>
                  <a:pt x="3331297" y="12939"/>
                </a:cubicBezTo>
                <a:cubicBezTo>
                  <a:pt x="3331357" y="11069"/>
                  <a:pt x="3331388" y="9350"/>
                  <a:pt x="3331388" y="7782"/>
                </a:cubicBezTo>
                <a:cubicBezTo>
                  <a:pt x="3331388" y="6213"/>
                  <a:pt x="3331388" y="5188"/>
                  <a:pt x="3331388" y="4705"/>
                </a:cubicBezTo>
                <a:close/>
                <a:moveTo>
                  <a:pt x="2769870" y="3257"/>
                </a:moveTo>
                <a:lnTo>
                  <a:pt x="2781633" y="3800"/>
                </a:lnTo>
                <a:lnTo>
                  <a:pt x="2781633" y="23888"/>
                </a:lnTo>
                <a:lnTo>
                  <a:pt x="2804074" y="23888"/>
                </a:lnTo>
                <a:lnTo>
                  <a:pt x="2804074" y="35109"/>
                </a:lnTo>
                <a:lnTo>
                  <a:pt x="2781633" y="35109"/>
                </a:lnTo>
                <a:lnTo>
                  <a:pt x="2781633" y="57369"/>
                </a:lnTo>
                <a:lnTo>
                  <a:pt x="2789415" y="57369"/>
                </a:lnTo>
                <a:cubicBezTo>
                  <a:pt x="2794845" y="51095"/>
                  <a:pt x="2799701" y="44429"/>
                  <a:pt x="2803984" y="37371"/>
                </a:cubicBezTo>
                <a:cubicBezTo>
                  <a:pt x="2808267" y="30313"/>
                  <a:pt x="2812158" y="22621"/>
                  <a:pt x="2815657" y="14297"/>
                </a:cubicBezTo>
                <a:lnTo>
                  <a:pt x="2828506" y="17735"/>
                </a:lnTo>
                <a:cubicBezTo>
                  <a:pt x="2824886" y="25457"/>
                  <a:pt x="2821176" y="32545"/>
                  <a:pt x="2817376" y="39000"/>
                </a:cubicBezTo>
                <a:cubicBezTo>
                  <a:pt x="2813575" y="45454"/>
                  <a:pt x="2809564" y="51577"/>
                  <a:pt x="2805341" y="57369"/>
                </a:cubicBezTo>
                <a:lnTo>
                  <a:pt x="2829049" y="57369"/>
                </a:lnTo>
                <a:lnTo>
                  <a:pt x="2829049" y="68951"/>
                </a:lnTo>
                <a:lnTo>
                  <a:pt x="2795749" y="68951"/>
                </a:lnTo>
                <a:cubicBezTo>
                  <a:pt x="2790320" y="74863"/>
                  <a:pt x="2784287" y="80714"/>
                  <a:pt x="2777652" y="86506"/>
                </a:cubicBezTo>
                <a:lnTo>
                  <a:pt x="2815295" y="86506"/>
                </a:lnTo>
                <a:lnTo>
                  <a:pt x="2815295" y="158172"/>
                </a:lnTo>
                <a:lnTo>
                  <a:pt x="2753944" y="158172"/>
                </a:lnTo>
                <a:lnTo>
                  <a:pt x="2753944" y="104603"/>
                </a:lnTo>
                <a:cubicBezTo>
                  <a:pt x="2751531" y="106292"/>
                  <a:pt x="2749088" y="107951"/>
                  <a:pt x="2746615" y="109580"/>
                </a:cubicBezTo>
                <a:cubicBezTo>
                  <a:pt x="2744141" y="111209"/>
                  <a:pt x="2741578" y="112868"/>
                  <a:pt x="2738923" y="114557"/>
                </a:cubicBezTo>
                <a:lnTo>
                  <a:pt x="2730599" y="103698"/>
                </a:lnTo>
                <a:cubicBezTo>
                  <a:pt x="2740371" y="97907"/>
                  <a:pt x="2749179" y="92176"/>
                  <a:pt x="2757021" y="86506"/>
                </a:cubicBezTo>
                <a:cubicBezTo>
                  <a:pt x="2764863" y="80835"/>
                  <a:pt x="2771981" y="74984"/>
                  <a:pt x="2778376" y="68951"/>
                </a:cubicBezTo>
                <a:lnTo>
                  <a:pt x="2737475" y="68951"/>
                </a:lnTo>
                <a:lnTo>
                  <a:pt x="2737475" y="57369"/>
                </a:lnTo>
                <a:lnTo>
                  <a:pt x="2769870" y="57369"/>
                </a:lnTo>
                <a:lnTo>
                  <a:pt x="2769870" y="35109"/>
                </a:lnTo>
                <a:lnTo>
                  <a:pt x="2743086" y="35109"/>
                </a:lnTo>
                <a:lnTo>
                  <a:pt x="2743086" y="23888"/>
                </a:lnTo>
                <a:lnTo>
                  <a:pt x="2769870" y="23888"/>
                </a:lnTo>
                <a:close/>
                <a:moveTo>
                  <a:pt x="3463500" y="2895"/>
                </a:moveTo>
                <a:lnTo>
                  <a:pt x="3476168" y="3257"/>
                </a:lnTo>
                <a:lnTo>
                  <a:pt x="3476168" y="37642"/>
                </a:lnTo>
                <a:lnTo>
                  <a:pt x="3482502" y="33118"/>
                </a:lnTo>
                <a:cubicBezTo>
                  <a:pt x="3483829" y="34686"/>
                  <a:pt x="3485337" y="36557"/>
                  <a:pt x="3487027" y="38728"/>
                </a:cubicBezTo>
                <a:cubicBezTo>
                  <a:pt x="3488715" y="40900"/>
                  <a:pt x="3490375" y="43162"/>
                  <a:pt x="3492003" y="45515"/>
                </a:cubicBezTo>
                <a:cubicBezTo>
                  <a:pt x="3493632" y="47867"/>
                  <a:pt x="3495200" y="50220"/>
                  <a:pt x="3496708" y="52573"/>
                </a:cubicBezTo>
                <a:cubicBezTo>
                  <a:pt x="3498217" y="54925"/>
                  <a:pt x="3499453" y="57007"/>
                  <a:pt x="3500419" y="58816"/>
                </a:cubicBezTo>
                <a:lnTo>
                  <a:pt x="3490646" y="67503"/>
                </a:lnTo>
                <a:cubicBezTo>
                  <a:pt x="3489198" y="63642"/>
                  <a:pt x="3487056" y="59390"/>
                  <a:pt x="3484221" y="54745"/>
                </a:cubicBezTo>
                <a:cubicBezTo>
                  <a:pt x="3481386" y="50099"/>
                  <a:pt x="3478701" y="46088"/>
                  <a:pt x="3476168" y="42710"/>
                </a:cubicBezTo>
                <a:lnTo>
                  <a:pt x="3476168" y="165230"/>
                </a:lnTo>
                <a:lnTo>
                  <a:pt x="3463500" y="165230"/>
                </a:lnTo>
                <a:close/>
                <a:moveTo>
                  <a:pt x="2990117" y="2895"/>
                </a:moveTo>
                <a:lnTo>
                  <a:pt x="3002966" y="2895"/>
                </a:lnTo>
                <a:cubicBezTo>
                  <a:pt x="3010808" y="14116"/>
                  <a:pt x="3021184" y="24763"/>
                  <a:pt x="3034093" y="34837"/>
                </a:cubicBezTo>
                <a:cubicBezTo>
                  <a:pt x="3047003" y="44912"/>
                  <a:pt x="3061903" y="53990"/>
                  <a:pt x="3078794" y="62074"/>
                </a:cubicBezTo>
                <a:lnTo>
                  <a:pt x="3071736" y="74561"/>
                </a:lnTo>
                <a:cubicBezTo>
                  <a:pt x="3065463" y="71183"/>
                  <a:pt x="3058767" y="67232"/>
                  <a:pt x="3051648" y="62707"/>
                </a:cubicBezTo>
                <a:cubicBezTo>
                  <a:pt x="3044529" y="58183"/>
                  <a:pt x="3037562" y="53357"/>
                  <a:pt x="3030745" y="48229"/>
                </a:cubicBezTo>
                <a:cubicBezTo>
                  <a:pt x="3023929" y="43102"/>
                  <a:pt x="3017504" y="37793"/>
                  <a:pt x="3011472" y="32304"/>
                </a:cubicBezTo>
                <a:cubicBezTo>
                  <a:pt x="3005439" y="26814"/>
                  <a:pt x="3000432" y="21355"/>
                  <a:pt x="2996451" y="15925"/>
                </a:cubicBezTo>
                <a:cubicBezTo>
                  <a:pt x="2988488" y="26784"/>
                  <a:pt x="2977931" y="37311"/>
                  <a:pt x="2964780" y="47506"/>
                </a:cubicBezTo>
                <a:cubicBezTo>
                  <a:pt x="2951629" y="57700"/>
                  <a:pt x="2937030" y="66960"/>
                  <a:pt x="2920984" y="75285"/>
                </a:cubicBezTo>
                <a:lnTo>
                  <a:pt x="2913564" y="63522"/>
                </a:lnTo>
                <a:cubicBezTo>
                  <a:pt x="2930817" y="55318"/>
                  <a:pt x="2945898" y="45997"/>
                  <a:pt x="2958808" y="35561"/>
                </a:cubicBezTo>
                <a:cubicBezTo>
                  <a:pt x="2971717" y="25125"/>
                  <a:pt x="2982154" y="14236"/>
                  <a:pt x="2990117" y="2895"/>
                </a:cubicBezTo>
                <a:close/>
                <a:moveTo>
                  <a:pt x="3153965" y="1809"/>
                </a:moveTo>
                <a:lnTo>
                  <a:pt x="3168263" y="4886"/>
                </a:lnTo>
                <a:cubicBezTo>
                  <a:pt x="3167056" y="8023"/>
                  <a:pt x="3165789" y="11099"/>
                  <a:pt x="3164462" y="14116"/>
                </a:cubicBezTo>
                <a:cubicBezTo>
                  <a:pt x="3163135" y="17132"/>
                  <a:pt x="3161808" y="20088"/>
                  <a:pt x="3160481" y="22983"/>
                </a:cubicBezTo>
                <a:lnTo>
                  <a:pt x="3247711" y="22983"/>
                </a:lnTo>
                <a:lnTo>
                  <a:pt x="3247711" y="35652"/>
                </a:lnTo>
                <a:lnTo>
                  <a:pt x="3153785" y="35652"/>
                </a:lnTo>
                <a:cubicBezTo>
                  <a:pt x="3151854" y="38909"/>
                  <a:pt x="3149893" y="42106"/>
                  <a:pt x="3147903" y="45243"/>
                </a:cubicBezTo>
                <a:cubicBezTo>
                  <a:pt x="3145912" y="48380"/>
                  <a:pt x="3143831" y="51457"/>
                  <a:pt x="3141659" y="54473"/>
                </a:cubicBezTo>
                <a:lnTo>
                  <a:pt x="3225813" y="54473"/>
                </a:lnTo>
                <a:lnTo>
                  <a:pt x="3225813" y="143875"/>
                </a:lnTo>
                <a:cubicBezTo>
                  <a:pt x="3225813" y="147494"/>
                  <a:pt x="3225451" y="150450"/>
                  <a:pt x="3224727" y="152742"/>
                </a:cubicBezTo>
                <a:cubicBezTo>
                  <a:pt x="3224003" y="155035"/>
                  <a:pt x="3222797" y="156875"/>
                  <a:pt x="3221107" y="158262"/>
                </a:cubicBezTo>
                <a:cubicBezTo>
                  <a:pt x="3219418" y="159650"/>
                  <a:pt x="3217186" y="160736"/>
                  <a:pt x="3214411" y="161520"/>
                </a:cubicBezTo>
                <a:cubicBezTo>
                  <a:pt x="3211636" y="162304"/>
                  <a:pt x="3208198" y="162937"/>
                  <a:pt x="3204095" y="163420"/>
                </a:cubicBezTo>
                <a:lnTo>
                  <a:pt x="3191970" y="164868"/>
                </a:lnTo>
                <a:lnTo>
                  <a:pt x="3187627" y="151838"/>
                </a:lnTo>
                <a:lnTo>
                  <a:pt x="3199391" y="150933"/>
                </a:lnTo>
                <a:cubicBezTo>
                  <a:pt x="3202165" y="150691"/>
                  <a:pt x="3204397" y="150420"/>
                  <a:pt x="3206086" y="150118"/>
                </a:cubicBezTo>
                <a:cubicBezTo>
                  <a:pt x="3207775" y="149817"/>
                  <a:pt x="3209073" y="149304"/>
                  <a:pt x="3209977" y="148580"/>
                </a:cubicBezTo>
                <a:cubicBezTo>
                  <a:pt x="3210882" y="147856"/>
                  <a:pt x="3211486" y="146831"/>
                  <a:pt x="3211787" y="145503"/>
                </a:cubicBezTo>
                <a:cubicBezTo>
                  <a:pt x="3212089" y="144176"/>
                  <a:pt x="3212240" y="142427"/>
                  <a:pt x="3212240" y="140255"/>
                </a:cubicBezTo>
                <a:lnTo>
                  <a:pt x="3212240" y="129759"/>
                </a:lnTo>
                <a:lnTo>
                  <a:pt x="3133515" y="129759"/>
                </a:lnTo>
                <a:lnTo>
                  <a:pt x="3133515" y="165049"/>
                </a:lnTo>
                <a:lnTo>
                  <a:pt x="3120123" y="165049"/>
                </a:lnTo>
                <a:lnTo>
                  <a:pt x="3120123" y="79629"/>
                </a:lnTo>
                <a:cubicBezTo>
                  <a:pt x="3115901" y="83851"/>
                  <a:pt x="3111497" y="87953"/>
                  <a:pt x="3106912" y="91935"/>
                </a:cubicBezTo>
                <a:cubicBezTo>
                  <a:pt x="3102327" y="95916"/>
                  <a:pt x="3097441" y="99898"/>
                  <a:pt x="3092253" y="103879"/>
                </a:cubicBezTo>
                <a:lnTo>
                  <a:pt x="3083385" y="93202"/>
                </a:lnTo>
                <a:cubicBezTo>
                  <a:pt x="3094727" y="84636"/>
                  <a:pt x="3104891" y="75647"/>
                  <a:pt x="3113880" y="66236"/>
                </a:cubicBezTo>
                <a:cubicBezTo>
                  <a:pt x="3122868" y="56826"/>
                  <a:pt x="3130801" y="46631"/>
                  <a:pt x="3137678" y="35652"/>
                </a:cubicBezTo>
                <a:lnTo>
                  <a:pt x="3091167" y="35652"/>
                </a:lnTo>
                <a:lnTo>
                  <a:pt x="3091167" y="22983"/>
                </a:lnTo>
                <a:lnTo>
                  <a:pt x="3144736" y="22983"/>
                </a:lnTo>
                <a:cubicBezTo>
                  <a:pt x="3148114" y="16348"/>
                  <a:pt x="3151191" y="9290"/>
                  <a:pt x="3153965" y="1809"/>
                </a:cubicBezTo>
                <a:close/>
                <a:moveTo>
                  <a:pt x="1112130" y="1628"/>
                </a:moveTo>
                <a:lnTo>
                  <a:pt x="1126427" y="2171"/>
                </a:lnTo>
                <a:lnTo>
                  <a:pt x="1126427" y="54835"/>
                </a:lnTo>
                <a:lnTo>
                  <a:pt x="1179814" y="54835"/>
                </a:lnTo>
                <a:lnTo>
                  <a:pt x="1179814" y="68227"/>
                </a:lnTo>
                <a:lnTo>
                  <a:pt x="1126427" y="68227"/>
                </a:lnTo>
                <a:lnTo>
                  <a:pt x="1126427" y="143694"/>
                </a:lnTo>
                <a:lnTo>
                  <a:pt x="1190130" y="143694"/>
                </a:lnTo>
                <a:lnTo>
                  <a:pt x="1190130" y="156543"/>
                </a:lnTo>
                <a:lnTo>
                  <a:pt x="1029424" y="156543"/>
                </a:lnTo>
                <a:lnTo>
                  <a:pt x="1029424" y="143694"/>
                </a:lnTo>
                <a:lnTo>
                  <a:pt x="1060371" y="143694"/>
                </a:lnTo>
                <a:lnTo>
                  <a:pt x="1060371" y="32032"/>
                </a:lnTo>
                <a:lnTo>
                  <a:pt x="1074487" y="32575"/>
                </a:lnTo>
                <a:lnTo>
                  <a:pt x="1074487" y="143694"/>
                </a:lnTo>
                <a:lnTo>
                  <a:pt x="1112130" y="143694"/>
                </a:lnTo>
                <a:close/>
                <a:moveTo>
                  <a:pt x="2283638" y="1266"/>
                </a:moveTo>
                <a:lnTo>
                  <a:pt x="2298116" y="1990"/>
                </a:lnTo>
                <a:lnTo>
                  <a:pt x="2298116" y="36376"/>
                </a:lnTo>
                <a:lnTo>
                  <a:pt x="2358923" y="36376"/>
                </a:lnTo>
                <a:lnTo>
                  <a:pt x="2358923" y="112928"/>
                </a:lnTo>
                <a:lnTo>
                  <a:pt x="2298116" y="112928"/>
                </a:lnTo>
                <a:lnTo>
                  <a:pt x="2298116" y="166135"/>
                </a:lnTo>
                <a:lnTo>
                  <a:pt x="2283638" y="166135"/>
                </a:lnTo>
                <a:lnTo>
                  <a:pt x="2283638" y="112928"/>
                </a:lnTo>
                <a:lnTo>
                  <a:pt x="2223373" y="112928"/>
                </a:lnTo>
                <a:lnTo>
                  <a:pt x="2223373" y="36376"/>
                </a:lnTo>
                <a:lnTo>
                  <a:pt x="2283638" y="36376"/>
                </a:lnTo>
                <a:close/>
                <a:moveTo>
                  <a:pt x="3546024" y="543"/>
                </a:moveTo>
                <a:cubicBezTo>
                  <a:pt x="3546507" y="1628"/>
                  <a:pt x="3547080" y="3046"/>
                  <a:pt x="3547743" y="4795"/>
                </a:cubicBezTo>
                <a:cubicBezTo>
                  <a:pt x="3548407" y="6545"/>
                  <a:pt x="3549071" y="8415"/>
                  <a:pt x="3549734" y="10406"/>
                </a:cubicBezTo>
                <a:cubicBezTo>
                  <a:pt x="3550397" y="12396"/>
                  <a:pt x="3551061" y="14387"/>
                  <a:pt x="3551725" y="16378"/>
                </a:cubicBezTo>
                <a:cubicBezTo>
                  <a:pt x="3552389" y="18369"/>
                  <a:pt x="3552961" y="20148"/>
                  <a:pt x="3553444" y="21717"/>
                </a:cubicBezTo>
                <a:lnTo>
                  <a:pt x="3597783" y="21717"/>
                </a:lnTo>
                <a:lnTo>
                  <a:pt x="3597783" y="33842"/>
                </a:lnTo>
                <a:lnTo>
                  <a:pt x="3494808" y="33842"/>
                </a:lnTo>
                <a:lnTo>
                  <a:pt x="3494808" y="21717"/>
                </a:lnTo>
                <a:lnTo>
                  <a:pt x="3539871" y="21717"/>
                </a:lnTo>
                <a:cubicBezTo>
                  <a:pt x="3538906" y="18459"/>
                  <a:pt x="3537850" y="15051"/>
                  <a:pt x="3536704" y="11491"/>
                </a:cubicBezTo>
                <a:cubicBezTo>
                  <a:pt x="3535558" y="7932"/>
                  <a:pt x="3534502" y="5067"/>
                  <a:pt x="3533537" y="2895"/>
                </a:cubicBezTo>
                <a:close/>
                <a:moveTo>
                  <a:pt x="2428780" y="0"/>
                </a:moveTo>
                <a:lnTo>
                  <a:pt x="2441629" y="4162"/>
                </a:lnTo>
                <a:cubicBezTo>
                  <a:pt x="2440664" y="6454"/>
                  <a:pt x="2439638" y="8717"/>
                  <a:pt x="2438553" y="10949"/>
                </a:cubicBezTo>
                <a:cubicBezTo>
                  <a:pt x="2437467" y="13181"/>
                  <a:pt x="2436381" y="15443"/>
                  <a:pt x="2435295" y="17735"/>
                </a:cubicBezTo>
                <a:lnTo>
                  <a:pt x="2543699" y="17735"/>
                </a:lnTo>
                <a:lnTo>
                  <a:pt x="2543699" y="30041"/>
                </a:lnTo>
                <a:lnTo>
                  <a:pt x="2428418" y="30041"/>
                </a:lnTo>
                <a:cubicBezTo>
                  <a:pt x="2421420" y="42227"/>
                  <a:pt x="2413457" y="53327"/>
                  <a:pt x="2404529" y="63341"/>
                </a:cubicBezTo>
                <a:lnTo>
                  <a:pt x="2394033" y="54292"/>
                </a:lnTo>
                <a:cubicBezTo>
                  <a:pt x="2397652" y="50552"/>
                  <a:pt x="2401211" y="46420"/>
                  <a:pt x="2404710" y="41895"/>
                </a:cubicBezTo>
                <a:cubicBezTo>
                  <a:pt x="2408209" y="37371"/>
                  <a:pt x="2411467" y="32726"/>
                  <a:pt x="2414483" y="27960"/>
                </a:cubicBezTo>
                <a:cubicBezTo>
                  <a:pt x="2417499" y="23195"/>
                  <a:pt x="2420213" y="18429"/>
                  <a:pt x="2422627" y="13663"/>
                </a:cubicBezTo>
                <a:cubicBezTo>
                  <a:pt x="2425039" y="8898"/>
                  <a:pt x="2427091" y="4343"/>
                  <a:pt x="2428780" y="0"/>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pic>
        <p:nvPicPr>
          <p:cNvPr id="59" name="图片 58">
            <a:extLst>
              <a:ext uri="{FF2B5EF4-FFF2-40B4-BE49-F238E27FC236}">
                <a16:creationId xmlns:a16="http://schemas.microsoft.com/office/drawing/2014/main" xmlns="" id="{BAB8D03F-9773-499A-AAB1-5E1010C803F8}"/>
              </a:ext>
            </a:extLst>
          </p:cNvPr>
          <p:cNvPicPr>
            <a:picLocks noChangeAspect="1"/>
          </p:cNvPicPr>
          <p:nvPr/>
        </p:nvPicPr>
        <p:blipFill>
          <a:blip r:embed="rId7" cstate="screen">
            <a:biLevel thresh="25000"/>
            <a:extLst>
              <a:ext uri="{28A0092B-C50C-407E-A947-70E740481C1C}">
                <a14:useLocalDpi xmlns:a14="http://schemas.microsoft.com/office/drawing/2010/main" val="0"/>
              </a:ext>
            </a:extLst>
          </a:blip>
          <a:stretch>
            <a:fillRect/>
          </a:stretch>
        </p:blipFill>
        <p:spPr>
          <a:xfrm flipV="1">
            <a:off x="10954502" y="3645169"/>
            <a:ext cx="630438" cy="675690"/>
          </a:xfrm>
          <a:prstGeom prst="rect">
            <a:avLst/>
          </a:prstGeom>
        </p:spPr>
      </p:pic>
    </p:spTree>
    <p:extLst>
      <p:ext uri="{BB962C8B-B14F-4D97-AF65-F5344CB8AC3E}">
        <p14:creationId xmlns:p14="http://schemas.microsoft.com/office/powerpoint/2010/main" val="29656716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4070345" cy="933332"/>
          </a:xfrm>
          <a:prstGeom prst="rect">
            <a:avLst/>
          </a:prstGeom>
        </p:spPr>
        <p:txBody>
          <a:bodyPr wrap="none">
            <a:spAutoFit/>
          </a:bodyPr>
          <a:lstStyle/>
          <a:p>
            <a:r>
              <a:rPr lang="zh-CN" altLang="en-US" sz="1400" b="1" spc="133" dirty="0">
                <a:solidFill>
                  <a:schemeClr val="accent2"/>
                </a:solidFill>
                <a:latin typeface="微软雅黑" panose="020B0503020204020204" pitchFamily="34" charset="-122"/>
                <a:ea typeface="微软雅黑" panose="020B0503020204020204" pitchFamily="34" charset="-122"/>
              </a:rPr>
              <a:t>小瓶</a:t>
            </a:r>
            <a:r>
              <a:rPr lang="zh-CN" altLang="en-US" sz="1400" b="1" spc="133" dirty="0" smtClean="0">
                <a:solidFill>
                  <a:schemeClr val="accent2"/>
                </a:solidFill>
                <a:latin typeface="微软雅黑" panose="020B0503020204020204" pitchFamily="34" charset="-122"/>
                <a:ea typeface="微软雅黑" panose="020B0503020204020204" pitchFamily="34" charset="-122"/>
              </a:rPr>
              <a:t>子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1169148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20830299-F4F5-4766-B08F-CCA1EFDDCB98}"/>
              </a:ext>
            </a:extLst>
          </p:cNvPr>
          <p:cNvSpPr>
            <a:spLocks noGrp="1"/>
          </p:cNvSpPr>
          <p:nvPr>
            <p:ph type="body" sz="quarter" idx="13"/>
          </p:nvPr>
        </p:nvSpPr>
        <p:spPr/>
        <p:txBody>
          <a:bodyPr/>
          <a:lstStyle/>
          <a:p>
            <a:r>
              <a:rPr lang="en-US" altLang="zh-CN" dirty="0"/>
              <a:t>1</a:t>
            </a:r>
            <a:endParaRPr lang="zh-CN" altLang="en-US" dirty="0"/>
          </a:p>
        </p:txBody>
      </p:sp>
      <p:sp>
        <p:nvSpPr>
          <p:cNvPr id="3" name="文本占位符 2">
            <a:extLst>
              <a:ext uri="{FF2B5EF4-FFF2-40B4-BE49-F238E27FC236}">
                <a16:creationId xmlns:a16="http://schemas.microsoft.com/office/drawing/2014/main" xmlns="" id="{7C4D498B-5E4E-436A-AF94-4942E2D80A37}"/>
              </a:ext>
            </a:extLst>
          </p:cNvPr>
          <p:cNvSpPr>
            <a:spLocks noGrp="1"/>
          </p:cNvSpPr>
          <p:nvPr>
            <p:ph type="body" sz="quarter" idx="10"/>
          </p:nvPr>
        </p:nvSpPr>
        <p:spPr>
          <a:prstGeom prst="rect">
            <a:avLst/>
          </a:prstGeom>
        </p:spPr>
        <p:txBody>
          <a:bodyPr/>
          <a:lstStyle/>
          <a:p>
            <a:r>
              <a:rPr lang="en-US" altLang="zh-CN" sz="1800" dirty="0">
                <a:solidFill>
                  <a:schemeClr val="bg1"/>
                </a:solidFill>
              </a:rPr>
              <a:t>Part ONE</a:t>
            </a:r>
            <a:endParaRPr lang="zh-CN" altLang="en-US" sz="1800" dirty="0">
              <a:solidFill>
                <a:schemeClr val="bg1"/>
              </a:solidFill>
            </a:endParaRPr>
          </a:p>
        </p:txBody>
      </p:sp>
      <p:sp>
        <p:nvSpPr>
          <p:cNvPr id="4" name="文本占位符 3">
            <a:extLst>
              <a:ext uri="{FF2B5EF4-FFF2-40B4-BE49-F238E27FC236}">
                <a16:creationId xmlns:a16="http://schemas.microsoft.com/office/drawing/2014/main" xmlns="" id="{7538817C-7DDB-4DBD-84CB-88EDF54D698B}"/>
              </a:ext>
            </a:extLst>
          </p:cNvPr>
          <p:cNvSpPr>
            <a:spLocks noGrp="1"/>
          </p:cNvSpPr>
          <p:nvPr>
            <p:ph type="body" sz="quarter" idx="11"/>
          </p:nvPr>
        </p:nvSpPr>
        <p:spPr/>
        <p:txBody>
          <a:bodyPr/>
          <a:lstStyle/>
          <a:p>
            <a:r>
              <a:rPr lang="zh-CN" altLang="en-US" sz="5400" dirty="0"/>
              <a:t>标题文字添加</a:t>
            </a:r>
          </a:p>
        </p:txBody>
      </p:sp>
      <p:sp>
        <p:nvSpPr>
          <p:cNvPr id="5" name="文本占位符 4">
            <a:extLst>
              <a:ext uri="{FF2B5EF4-FFF2-40B4-BE49-F238E27FC236}">
                <a16:creationId xmlns:a16="http://schemas.microsoft.com/office/drawing/2014/main" xmlns="" id="{82E020B1-4B58-42D8-AEF8-2217EB854AD7}"/>
              </a:ext>
            </a:extLst>
          </p:cNvPr>
          <p:cNvSpPr>
            <a:spLocks noGrp="1"/>
          </p:cNvSpPr>
          <p:nvPr>
            <p:ph type="body" sz="quarter" idx="12"/>
          </p:nvPr>
        </p:nvSpPr>
        <p:spPr/>
        <p:txBody>
          <a:bodyPr/>
          <a:lstStyle/>
          <a:p>
            <a:r>
              <a:rPr lang="en-US" altLang="zh-CN" sz="1400" dirty="0"/>
              <a:t>print the presentation and make it into a film to be used in a wider field</a:t>
            </a:r>
          </a:p>
          <a:p>
            <a:endParaRPr lang="zh-CN" altLang="en-US" sz="1400" dirty="0"/>
          </a:p>
        </p:txBody>
      </p:sp>
    </p:spTree>
    <p:extLst>
      <p:ext uri="{BB962C8B-B14F-4D97-AF65-F5344CB8AC3E}">
        <p14:creationId xmlns:p14="http://schemas.microsoft.com/office/powerpoint/2010/main" val="10006613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D18AFEB9-B1F2-40EF-BF45-9EC551EC1C4D}"/>
              </a:ext>
            </a:extLst>
          </p:cNvPr>
          <p:cNvSpPr>
            <a:spLocks noGrp="1"/>
          </p:cNvSpPr>
          <p:nvPr>
            <p:ph type="body" sz="quarter" idx="10"/>
          </p:nvPr>
        </p:nvSpPr>
        <p:spPr/>
        <p:txBody>
          <a:bodyPr/>
          <a:lstStyle/>
          <a:p>
            <a:r>
              <a:rPr lang="zh-CN" altLang="en-US" dirty="0"/>
              <a:t>标题文字填此处</a:t>
            </a:r>
          </a:p>
          <a:p>
            <a:endParaRPr lang="zh-CN" altLang="en-US" dirty="0"/>
          </a:p>
        </p:txBody>
      </p:sp>
      <p:sp>
        <p:nvSpPr>
          <p:cNvPr id="3" name="文本占位符 2">
            <a:extLst>
              <a:ext uri="{FF2B5EF4-FFF2-40B4-BE49-F238E27FC236}">
                <a16:creationId xmlns:a16="http://schemas.microsoft.com/office/drawing/2014/main" xmlns="" id="{9F4413D1-1393-4AE7-A71E-E1C58E53099F}"/>
              </a:ext>
            </a:extLst>
          </p:cNvPr>
          <p:cNvSpPr>
            <a:spLocks noGrp="1"/>
          </p:cNvSpPr>
          <p:nvPr>
            <p:ph type="body" sz="quarter" idx="11"/>
          </p:nvPr>
        </p:nvSpPr>
        <p:spPr/>
        <p:txBody>
          <a:bodyPr/>
          <a:lstStyle/>
          <a:p>
            <a:r>
              <a:rPr lang="en-US" altLang="zh-CN" dirty="0">
                <a:solidFill>
                  <a:schemeClr val="tx1">
                    <a:lumMod val="65000"/>
                    <a:lumOff val="35000"/>
                  </a:schemeClr>
                </a:solidFill>
              </a:rPr>
              <a:t>print the presentation and make it into a film to be used in a wider field</a:t>
            </a:r>
            <a:endParaRPr lang="zh-CN" altLang="en-US" dirty="0"/>
          </a:p>
          <a:p>
            <a:endParaRPr lang="zh-CN" altLang="en-US" dirty="0"/>
          </a:p>
        </p:txBody>
      </p:sp>
      <p:sp>
        <p:nvSpPr>
          <p:cNvPr id="8" name="箭头: V 形 7">
            <a:extLst>
              <a:ext uri="{FF2B5EF4-FFF2-40B4-BE49-F238E27FC236}">
                <a16:creationId xmlns:a16="http://schemas.microsoft.com/office/drawing/2014/main" xmlns="" id="{379886DB-F2DF-40CF-BE27-955FC54C5A63}"/>
              </a:ext>
            </a:extLst>
          </p:cNvPr>
          <p:cNvSpPr/>
          <p:nvPr/>
        </p:nvSpPr>
        <p:spPr>
          <a:xfrm>
            <a:off x="1380071" y="1381262"/>
            <a:ext cx="2602734" cy="84858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V 形 8">
            <a:extLst>
              <a:ext uri="{FF2B5EF4-FFF2-40B4-BE49-F238E27FC236}">
                <a16:creationId xmlns:a16="http://schemas.microsoft.com/office/drawing/2014/main" xmlns="" id="{4FEBAEE7-4B86-4375-B108-6C243A9F8C97}"/>
              </a:ext>
            </a:extLst>
          </p:cNvPr>
          <p:cNvSpPr/>
          <p:nvPr/>
        </p:nvSpPr>
        <p:spPr>
          <a:xfrm>
            <a:off x="3656445" y="1381263"/>
            <a:ext cx="2602736" cy="84858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V 形 9">
            <a:extLst>
              <a:ext uri="{FF2B5EF4-FFF2-40B4-BE49-F238E27FC236}">
                <a16:creationId xmlns:a16="http://schemas.microsoft.com/office/drawing/2014/main" xmlns="" id="{346AAF85-1C18-49D0-A414-DDA1DBF7F598}"/>
              </a:ext>
            </a:extLst>
          </p:cNvPr>
          <p:cNvSpPr/>
          <p:nvPr/>
        </p:nvSpPr>
        <p:spPr>
          <a:xfrm>
            <a:off x="5932821" y="1381263"/>
            <a:ext cx="2602733" cy="848587"/>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xmlns="" id="{B689906B-0EDB-4C59-A87D-2E75E1B7D33D}"/>
              </a:ext>
            </a:extLst>
          </p:cNvPr>
          <p:cNvSpPr/>
          <p:nvPr/>
        </p:nvSpPr>
        <p:spPr>
          <a:xfrm>
            <a:off x="1764592" y="3143998"/>
            <a:ext cx="1833693" cy="2664929"/>
          </a:xfrm>
          <a:prstGeom prst="rect">
            <a:avLst/>
          </a:prstGeom>
        </p:spPr>
        <p:txBody>
          <a:bodyPr wrap="square" lIns="91280" tIns="45641" rIns="91280" bIns="45641">
            <a:spAutoFit/>
          </a:bodyPr>
          <a:lstStyle/>
          <a:p>
            <a:pPr algn="ju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点击编辑文字内容点击编辑文字内容点击编辑文字内容点击编辑文字内容击编辑文字内容点击编辑文字内容点击编辑文字内容点击编辑文字内容编辑文字内容击编辑文字内容点击编辑文字内容</a:t>
            </a:r>
          </a:p>
        </p:txBody>
      </p:sp>
      <p:sp>
        <p:nvSpPr>
          <p:cNvPr id="30" name="TextBox 498">
            <a:extLst>
              <a:ext uri="{FF2B5EF4-FFF2-40B4-BE49-F238E27FC236}">
                <a16:creationId xmlns:a16="http://schemas.microsoft.com/office/drawing/2014/main" xmlns="" id="{3428E5BB-F2D9-4F82-BD99-317B160CABD4}"/>
              </a:ext>
            </a:extLst>
          </p:cNvPr>
          <p:cNvSpPr txBox="1"/>
          <p:nvPr/>
        </p:nvSpPr>
        <p:spPr>
          <a:xfrm>
            <a:off x="1822753" y="1620890"/>
            <a:ext cx="1717370" cy="369332"/>
          </a:xfrm>
          <a:prstGeom prst="rect">
            <a:avLst/>
          </a:prstGeom>
          <a:noFill/>
        </p:spPr>
        <p:txBody>
          <a:bodyPr wrap="square" rtlCol="0" anchor="ctr">
            <a:spAutoFit/>
          </a:bodyPr>
          <a:lstStyle/>
          <a:p>
            <a:pPr lvl="0" algn="r"/>
            <a:r>
              <a:rPr lang="zh-CN" altLang="en-US" b="1" dirty="0">
                <a:solidFill>
                  <a:schemeClr val="bg1"/>
                </a:solidFill>
                <a:latin typeface="OPPOSans R" panose="00020600040101010101" pitchFamily="18" charset="-122"/>
                <a:ea typeface="OPPOSans R" panose="00020600040101010101" pitchFamily="18" charset="-122"/>
                <a:cs typeface="UKIJ Qolyazma" pitchFamily="18" charset="0"/>
              </a:rPr>
              <a:t>点击添加内容</a:t>
            </a:r>
          </a:p>
        </p:txBody>
      </p:sp>
      <p:sp>
        <p:nvSpPr>
          <p:cNvPr id="31" name="TextBox 498">
            <a:extLst>
              <a:ext uri="{FF2B5EF4-FFF2-40B4-BE49-F238E27FC236}">
                <a16:creationId xmlns:a16="http://schemas.microsoft.com/office/drawing/2014/main" xmlns="" id="{E235F5B3-C7F5-433E-971B-D32ECD06C6D2}"/>
              </a:ext>
            </a:extLst>
          </p:cNvPr>
          <p:cNvSpPr txBox="1"/>
          <p:nvPr/>
        </p:nvSpPr>
        <p:spPr>
          <a:xfrm>
            <a:off x="4099128" y="1620890"/>
            <a:ext cx="1717370" cy="369332"/>
          </a:xfrm>
          <a:prstGeom prst="rect">
            <a:avLst/>
          </a:prstGeom>
          <a:noFill/>
        </p:spPr>
        <p:txBody>
          <a:bodyPr wrap="square" rtlCol="0" anchor="ctr">
            <a:spAutoFit/>
          </a:bodyPr>
          <a:lstStyle/>
          <a:p>
            <a:pPr lvl="0" algn="r"/>
            <a:r>
              <a:rPr lang="zh-CN" altLang="en-US" b="1" dirty="0">
                <a:solidFill>
                  <a:schemeClr val="bg1"/>
                </a:solidFill>
                <a:latin typeface="OPPOSans R" panose="00020600040101010101" pitchFamily="18" charset="-122"/>
                <a:ea typeface="OPPOSans R" panose="00020600040101010101" pitchFamily="18" charset="-122"/>
                <a:cs typeface="UKIJ Qolyazma" pitchFamily="18" charset="0"/>
              </a:rPr>
              <a:t>点击添加内容</a:t>
            </a:r>
          </a:p>
        </p:txBody>
      </p:sp>
      <p:sp>
        <p:nvSpPr>
          <p:cNvPr id="32" name="TextBox 498">
            <a:extLst>
              <a:ext uri="{FF2B5EF4-FFF2-40B4-BE49-F238E27FC236}">
                <a16:creationId xmlns:a16="http://schemas.microsoft.com/office/drawing/2014/main" xmlns="" id="{54CA9590-1FAE-4117-ABE7-8C15F0AA9BE5}"/>
              </a:ext>
            </a:extLst>
          </p:cNvPr>
          <p:cNvSpPr txBox="1"/>
          <p:nvPr/>
        </p:nvSpPr>
        <p:spPr>
          <a:xfrm>
            <a:off x="6375502" y="1620890"/>
            <a:ext cx="1717370" cy="369332"/>
          </a:xfrm>
          <a:prstGeom prst="rect">
            <a:avLst/>
          </a:prstGeom>
          <a:noFill/>
        </p:spPr>
        <p:txBody>
          <a:bodyPr wrap="square" rtlCol="0" anchor="ctr">
            <a:spAutoFit/>
          </a:bodyPr>
          <a:lstStyle/>
          <a:p>
            <a:pPr lvl="0" algn="r"/>
            <a:r>
              <a:rPr lang="zh-CN" altLang="en-US" b="1" dirty="0">
                <a:solidFill>
                  <a:schemeClr val="bg1"/>
                </a:solidFill>
                <a:latin typeface="OPPOSans R" panose="00020600040101010101" pitchFamily="18" charset="-122"/>
                <a:ea typeface="OPPOSans R" panose="00020600040101010101" pitchFamily="18" charset="-122"/>
                <a:cs typeface="UKIJ Qolyazma" pitchFamily="18" charset="0"/>
              </a:rPr>
              <a:t>点击添加内容</a:t>
            </a:r>
          </a:p>
        </p:txBody>
      </p:sp>
      <p:sp>
        <p:nvSpPr>
          <p:cNvPr id="34" name="矩形 33">
            <a:extLst>
              <a:ext uri="{FF2B5EF4-FFF2-40B4-BE49-F238E27FC236}">
                <a16:creationId xmlns:a16="http://schemas.microsoft.com/office/drawing/2014/main" xmlns="" id="{FB78C713-5F12-46E2-8340-DC802C5FC150}"/>
              </a:ext>
            </a:extLst>
          </p:cNvPr>
          <p:cNvSpPr/>
          <p:nvPr/>
        </p:nvSpPr>
        <p:spPr>
          <a:xfrm>
            <a:off x="4040967" y="3143998"/>
            <a:ext cx="1833693" cy="2664929"/>
          </a:xfrm>
          <a:prstGeom prst="rect">
            <a:avLst/>
          </a:prstGeom>
        </p:spPr>
        <p:txBody>
          <a:bodyPr wrap="square" lIns="91280" tIns="45641" rIns="91280" bIns="45641">
            <a:spAutoFit/>
          </a:bodyPr>
          <a:lstStyle/>
          <a:p>
            <a:pPr algn="ju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点击编辑文字内容点击编辑文字内容点击编辑文字内容点击编辑文字内容击编辑文字内容点击编辑文字内容点击编辑文字内容点击编辑文字内容编辑文字内容击编辑文字内容点击编辑文字内容</a:t>
            </a:r>
          </a:p>
        </p:txBody>
      </p:sp>
      <p:sp>
        <p:nvSpPr>
          <p:cNvPr id="35" name="矩形 34">
            <a:extLst>
              <a:ext uri="{FF2B5EF4-FFF2-40B4-BE49-F238E27FC236}">
                <a16:creationId xmlns:a16="http://schemas.microsoft.com/office/drawing/2014/main" xmlns="" id="{DE8BDDC4-D3C5-446D-AF61-3088DD210E3F}"/>
              </a:ext>
            </a:extLst>
          </p:cNvPr>
          <p:cNvSpPr/>
          <p:nvPr/>
        </p:nvSpPr>
        <p:spPr>
          <a:xfrm>
            <a:off x="6317341" y="3143998"/>
            <a:ext cx="1833693" cy="2664929"/>
          </a:xfrm>
          <a:prstGeom prst="rect">
            <a:avLst/>
          </a:prstGeom>
        </p:spPr>
        <p:txBody>
          <a:bodyPr wrap="square" lIns="91280" tIns="45641" rIns="91280" bIns="45641">
            <a:spAutoFit/>
          </a:bodyPr>
          <a:lstStyle/>
          <a:p>
            <a:pPr algn="ju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点击编辑文字内容点击编辑文字内容点击编辑文字内容点击编辑文字内容击编辑文字内容点击编辑文字内容点击编辑文字内容点击编辑文字内容编辑文字内容击编辑文字内容点击编辑文字内容</a:t>
            </a:r>
          </a:p>
        </p:txBody>
      </p:sp>
      <p:cxnSp>
        <p:nvCxnSpPr>
          <p:cNvPr id="37" name="直接连接符 36">
            <a:extLst>
              <a:ext uri="{FF2B5EF4-FFF2-40B4-BE49-F238E27FC236}">
                <a16:creationId xmlns:a16="http://schemas.microsoft.com/office/drawing/2014/main" xmlns="" id="{7B55BB56-2E2E-4C95-84B3-0EBA51A08732}"/>
              </a:ext>
            </a:extLst>
          </p:cNvPr>
          <p:cNvCxnSpPr>
            <a:cxnSpLocks/>
          </p:cNvCxnSpPr>
          <p:nvPr/>
        </p:nvCxnSpPr>
        <p:spPr>
          <a:xfrm>
            <a:off x="1793754" y="2391889"/>
            <a:ext cx="177536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B4E3A601-7C58-4F5A-9F85-A7407786F4FC}"/>
              </a:ext>
            </a:extLst>
          </p:cNvPr>
          <p:cNvCxnSpPr>
            <a:cxnSpLocks/>
          </p:cNvCxnSpPr>
          <p:nvPr/>
        </p:nvCxnSpPr>
        <p:spPr>
          <a:xfrm>
            <a:off x="1793754" y="3017532"/>
            <a:ext cx="177536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xmlns="" id="{6F2B139C-6B66-460F-A119-6A79AB3D9FB6}"/>
              </a:ext>
            </a:extLst>
          </p:cNvPr>
          <p:cNvSpPr txBox="1"/>
          <p:nvPr/>
        </p:nvSpPr>
        <p:spPr>
          <a:xfrm>
            <a:off x="1826747" y="2553929"/>
            <a:ext cx="1709383" cy="400110"/>
          </a:xfrm>
          <a:prstGeom prst="rect">
            <a:avLst/>
          </a:prstGeom>
          <a:noFill/>
        </p:spPr>
        <p:txBody>
          <a:bodyPr wrap="square" rtlCol="0">
            <a:spAutoFit/>
          </a:bodyPr>
          <a:lstStyle/>
          <a:p>
            <a:r>
              <a:rPr lang="zh-CN" altLang="en-US" sz="2000" b="1" dirty="0">
                <a:solidFill>
                  <a:schemeClr val="accent2"/>
                </a:solidFill>
              </a:rPr>
              <a:t>单击编辑标题</a:t>
            </a:r>
          </a:p>
        </p:txBody>
      </p:sp>
      <p:cxnSp>
        <p:nvCxnSpPr>
          <p:cNvPr id="43" name="直接连接符 42">
            <a:extLst>
              <a:ext uri="{FF2B5EF4-FFF2-40B4-BE49-F238E27FC236}">
                <a16:creationId xmlns:a16="http://schemas.microsoft.com/office/drawing/2014/main" xmlns="" id="{CDC2EB12-FE71-4191-815B-1E86BA0C1FF4}"/>
              </a:ext>
            </a:extLst>
          </p:cNvPr>
          <p:cNvCxnSpPr>
            <a:cxnSpLocks/>
          </p:cNvCxnSpPr>
          <p:nvPr/>
        </p:nvCxnSpPr>
        <p:spPr>
          <a:xfrm>
            <a:off x="1793754" y="5938809"/>
            <a:ext cx="177536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8A054DA7-2CB9-4813-A8DD-17DC61D38B06}"/>
              </a:ext>
            </a:extLst>
          </p:cNvPr>
          <p:cNvCxnSpPr>
            <a:cxnSpLocks/>
          </p:cNvCxnSpPr>
          <p:nvPr/>
        </p:nvCxnSpPr>
        <p:spPr>
          <a:xfrm>
            <a:off x="4070129" y="2391889"/>
            <a:ext cx="177536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0E04972D-44C9-4BA4-A52E-E33112D44E1A}"/>
              </a:ext>
            </a:extLst>
          </p:cNvPr>
          <p:cNvCxnSpPr>
            <a:cxnSpLocks/>
          </p:cNvCxnSpPr>
          <p:nvPr/>
        </p:nvCxnSpPr>
        <p:spPr>
          <a:xfrm>
            <a:off x="4070129" y="3017532"/>
            <a:ext cx="177536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xmlns="" id="{37B08931-0781-4BAA-AE6D-C8F670557EC2}"/>
              </a:ext>
            </a:extLst>
          </p:cNvPr>
          <p:cNvSpPr txBox="1"/>
          <p:nvPr/>
        </p:nvSpPr>
        <p:spPr>
          <a:xfrm>
            <a:off x="4103122" y="2553929"/>
            <a:ext cx="1709383" cy="400110"/>
          </a:xfrm>
          <a:prstGeom prst="rect">
            <a:avLst/>
          </a:prstGeom>
          <a:noFill/>
        </p:spPr>
        <p:txBody>
          <a:bodyPr wrap="square" rtlCol="0">
            <a:spAutoFit/>
          </a:bodyPr>
          <a:lstStyle/>
          <a:p>
            <a:r>
              <a:rPr lang="zh-CN" altLang="en-US" sz="2000" b="1" dirty="0">
                <a:solidFill>
                  <a:schemeClr val="accent2"/>
                </a:solidFill>
              </a:rPr>
              <a:t>单击编辑标题</a:t>
            </a:r>
          </a:p>
        </p:txBody>
      </p:sp>
      <p:cxnSp>
        <p:nvCxnSpPr>
          <p:cNvPr id="48" name="直接连接符 47">
            <a:extLst>
              <a:ext uri="{FF2B5EF4-FFF2-40B4-BE49-F238E27FC236}">
                <a16:creationId xmlns:a16="http://schemas.microsoft.com/office/drawing/2014/main" xmlns="" id="{83E5AFD7-9123-42D9-A16D-F89380A50C74}"/>
              </a:ext>
            </a:extLst>
          </p:cNvPr>
          <p:cNvCxnSpPr>
            <a:cxnSpLocks/>
          </p:cNvCxnSpPr>
          <p:nvPr/>
        </p:nvCxnSpPr>
        <p:spPr>
          <a:xfrm>
            <a:off x="6346503" y="2391889"/>
            <a:ext cx="177536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C4AB2384-28FB-4F28-8CFF-19259616496F}"/>
              </a:ext>
            </a:extLst>
          </p:cNvPr>
          <p:cNvCxnSpPr>
            <a:cxnSpLocks/>
          </p:cNvCxnSpPr>
          <p:nvPr/>
        </p:nvCxnSpPr>
        <p:spPr>
          <a:xfrm>
            <a:off x="6346503" y="3017532"/>
            <a:ext cx="177536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0" name="文本框 49">
            <a:extLst>
              <a:ext uri="{FF2B5EF4-FFF2-40B4-BE49-F238E27FC236}">
                <a16:creationId xmlns:a16="http://schemas.microsoft.com/office/drawing/2014/main" xmlns="" id="{ED35CDF7-1B2D-4060-AF2F-66BB7DE5A5DE}"/>
              </a:ext>
            </a:extLst>
          </p:cNvPr>
          <p:cNvSpPr txBox="1"/>
          <p:nvPr/>
        </p:nvSpPr>
        <p:spPr>
          <a:xfrm>
            <a:off x="6379496" y="2553929"/>
            <a:ext cx="1709383" cy="400110"/>
          </a:xfrm>
          <a:prstGeom prst="rect">
            <a:avLst/>
          </a:prstGeom>
          <a:noFill/>
        </p:spPr>
        <p:txBody>
          <a:bodyPr wrap="square" rtlCol="0">
            <a:spAutoFit/>
          </a:bodyPr>
          <a:lstStyle/>
          <a:p>
            <a:r>
              <a:rPr lang="zh-CN" altLang="en-US" sz="2000" b="1" dirty="0">
                <a:solidFill>
                  <a:schemeClr val="accent2"/>
                </a:solidFill>
              </a:rPr>
              <a:t>单击编辑标题</a:t>
            </a:r>
          </a:p>
        </p:txBody>
      </p:sp>
      <p:cxnSp>
        <p:nvCxnSpPr>
          <p:cNvPr id="54" name="直接连接符 53">
            <a:extLst>
              <a:ext uri="{FF2B5EF4-FFF2-40B4-BE49-F238E27FC236}">
                <a16:creationId xmlns:a16="http://schemas.microsoft.com/office/drawing/2014/main" xmlns="" id="{C275411D-3C68-4129-AF0A-CE20E3411A4A}"/>
              </a:ext>
            </a:extLst>
          </p:cNvPr>
          <p:cNvCxnSpPr>
            <a:cxnSpLocks/>
          </p:cNvCxnSpPr>
          <p:nvPr/>
        </p:nvCxnSpPr>
        <p:spPr>
          <a:xfrm>
            <a:off x="4070129" y="5938809"/>
            <a:ext cx="177536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822A20AB-F1DA-4DBE-86EF-8E798F059E69}"/>
              </a:ext>
            </a:extLst>
          </p:cNvPr>
          <p:cNvCxnSpPr>
            <a:cxnSpLocks/>
          </p:cNvCxnSpPr>
          <p:nvPr/>
        </p:nvCxnSpPr>
        <p:spPr>
          <a:xfrm>
            <a:off x="6346503" y="5938809"/>
            <a:ext cx="177536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箭头: V 形 10">
            <a:extLst>
              <a:ext uri="{FF2B5EF4-FFF2-40B4-BE49-F238E27FC236}">
                <a16:creationId xmlns:a16="http://schemas.microsoft.com/office/drawing/2014/main" xmlns="" id="{922EA2E5-CFA2-46C6-B5BE-AA7F63C8F429}"/>
              </a:ext>
            </a:extLst>
          </p:cNvPr>
          <p:cNvSpPr/>
          <p:nvPr/>
        </p:nvSpPr>
        <p:spPr>
          <a:xfrm>
            <a:off x="8209195" y="1381262"/>
            <a:ext cx="2602734" cy="848588"/>
          </a:xfrm>
          <a:prstGeom prst="chevron">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TextBox 498">
            <a:extLst>
              <a:ext uri="{FF2B5EF4-FFF2-40B4-BE49-F238E27FC236}">
                <a16:creationId xmlns:a16="http://schemas.microsoft.com/office/drawing/2014/main" xmlns="" id="{CD985D4E-DB84-4615-BF85-504514AD0F30}"/>
              </a:ext>
            </a:extLst>
          </p:cNvPr>
          <p:cNvSpPr txBox="1"/>
          <p:nvPr/>
        </p:nvSpPr>
        <p:spPr>
          <a:xfrm>
            <a:off x="8651877" y="1620890"/>
            <a:ext cx="1717370" cy="369332"/>
          </a:xfrm>
          <a:prstGeom prst="rect">
            <a:avLst/>
          </a:prstGeom>
          <a:noFill/>
        </p:spPr>
        <p:txBody>
          <a:bodyPr wrap="square" rtlCol="0" anchor="ctr">
            <a:spAutoFit/>
          </a:bodyPr>
          <a:lstStyle/>
          <a:p>
            <a:pPr lvl="0" algn="r"/>
            <a:r>
              <a:rPr lang="zh-CN" altLang="en-US" b="1" dirty="0">
                <a:solidFill>
                  <a:schemeClr val="bg1"/>
                </a:solidFill>
                <a:latin typeface="OPPOSans R" panose="00020600040101010101" pitchFamily="18" charset="-122"/>
                <a:ea typeface="OPPOSans R" panose="00020600040101010101" pitchFamily="18" charset="-122"/>
                <a:cs typeface="UKIJ Qolyazma" pitchFamily="18" charset="0"/>
              </a:rPr>
              <a:t>点击添加内容</a:t>
            </a:r>
          </a:p>
        </p:txBody>
      </p:sp>
      <p:sp>
        <p:nvSpPr>
          <p:cNvPr id="36" name="矩形 35">
            <a:extLst>
              <a:ext uri="{FF2B5EF4-FFF2-40B4-BE49-F238E27FC236}">
                <a16:creationId xmlns:a16="http://schemas.microsoft.com/office/drawing/2014/main" xmlns="" id="{E42D0E91-A058-43CD-B8AA-FDCC779B2D82}"/>
              </a:ext>
            </a:extLst>
          </p:cNvPr>
          <p:cNvSpPr/>
          <p:nvPr/>
        </p:nvSpPr>
        <p:spPr>
          <a:xfrm>
            <a:off x="8593716" y="3143998"/>
            <a:ext cx="1833693" cy="2664929"/>
          </a:xfrm>
          <a:prstGeom prst="rect">
            <a:avLst/>
          </a:prstGeom>
        </p:spPr>
        <p:txBody>
          <a:bodyPr wrap="square" lIns="91280" tIns="45641" rIns="91280" bIns="45641">
            <a:spAutoFit/>
          </a:bodyPr>
          <a:lstStyle/>
          <a:p>
            <a:pPr algn="ju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点击编辑文字内容点击编辑文字内容点击编辑文字内容点击编辑文字内容击编辑文字内容点击编辑文字内容点击编辑文字内容点击编辑文字内容编辑文字内容击编辑文字内容点击编辑文字内容</a:t>
            </a:r>
          </a:p>
        </p:txBody>
      </p:sp>
      <p:cxnSp>
        <p:nvCxnSpPr>
          <p:cNvPr id="51" name="直接连接符 50">
            <a:extLst>
              <a:ext uri="{FF2B5EF4-FFF2-40B4-BE49-F238E27FC236}">
                <a16:creationId xmlns:a16="http://schemas.microsoft.com/office/drawing/2014/main" xmlns="" id="{1D9F1721-1169-4123-BEB6-9342A0854CB0}"/>
              </a:ext>
            </a:extLst>
          </p:cNvPr>
          <p:cNvCxnSpPr>
            <a:cxnSpLocks/>
          </p:cNvCxnSpPr>
          <p:nvPr/>
        </p:nvCxnSpPr>
        <p:spPr>
          <a:xfrm>
            <a:off x="8622878" y="2391889"/>
            <a:ext cx="177536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15029DB5-B445-4AE1-9261-7F63C18308E8}"/>
              </a:ext>
            </a:extLst>
          </p:cNvPr>
          <p:cNvCxnSpPr>
            <a:cxnSpLocks/>
          </p:cNvCxnSpPr>
          <p:nvPr/>
        </p:nvCxnSpPr>
        <p:spPr>
          <a:xfrm>
            <a:off x="8622878" y="3017532"/>
            <a:ext cx="177536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3" name="文本框 52">
            <a:extLst>
              <a:ext uri="{FF2B5EF4-FFF2-40B4-BE49-F238E27FC236}">
                <a16:creationId xmlns:a16="http://schemas.microsoft.com/office/drawing/2014/main" xmlns="" id="{851ED751-0A0D-4D67-8008-6A7A4B506B4D}"/>
              </a:ext>
            </a:extLst>
          </p:cNvPr>
          <p:cNvSpPr txBox="1"/>
          <p:nvPr/>
        </p:nvSpPr>
        <p:spPr>
          <a:xfrm>
            <a:off x="8655871" y="2553929"/>
            <a:ext cx="1709383" cy="400110"/>
          </a:xfrm>
          <a:prstGeom prst="rect">
            <a:avLst/>
          </a:prstGeom>
          <a:noFill/>
        </p:spPr>
        <p:txBody>
          <a:bodyPr wrap="square" rtlCol="0">
            <a:spAutoFit/>
          </a:bodyPr>
          <a:lstStyle/>
          <a:p>
            <a:r>
              <a:rPr lang="zh-CN" altLang="en-US" sz="2000" b="1" dirty="0">
                <a:solidFill>
                  <a:schemeClr val="accent2"/>
                </a:solidFill>
              </a:rPr>
              <a:t>单击编辑标题</a:t>
            </a:r>
          </a:p>
        </p:txBody>
      </p:sp>
      <p:cxnSp>
        <p:nvCxnSpPr>
          <p:cNvPr id="56" name="直接连接符 55">
            <a:extLst>
              <a:ext uri="{FF2B5EF4-FFF2-40B4-BE49-F238E27FC236}">
                <a16:creationId xmlns:a16="http://schemas.microsoft.com/office/drawing/2014/main" xmlns="" id="{0776168E-601C-4C09-9E9C-3CA2811573F2}"/>
              </a:ext>
            </a:extLst>
          </p:cNvPr>
          <p:cNvCxnSpPr>
            <a:cxnSpLocks/>
          </p:cNvCxnSpPr>
          <p:nvPr/>
        </p:nvCxnSpPr>
        <p:spPr>
          <a:xfrm>
            <a:off x="8622878" y="5938809"/>
            <a:ext cx="177536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2662557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068A74E5-D056-459C-B8A5-1EB454619BD2}"/>
              </a:ext>
            </a:extLst>
          </p:cNvPr>
          <p:cNvSpPr>
            <a:spLocks noGrp="1"/>
          </p:cNvSpPr>
          <p:nvPr>
            <p:ph type="body" sz="quarter" idx="10"/>
          </p:nvPr>
        </p:nvSpPr>
        <p:spPr>
          <a:prstGeom prst="rect">
            <a:avLst/>
          </a:prstGeom>
        </p:spPr>
        <p:txBody>
          <a:bodyPr/>
          <a:lstStyle/>
          <a:p>
            <a:r>
              <a:rPr lang="zh-CN" altLang="en-US" dirty="0"/>
              <a:t>标题文字填此处</a:t>
            </a:r>
          </a:p>
        </p:txBody>
      </p:sp>
      <p:sp>
        <p:nvSpPr>
          <p:cNvPr id="20" name="文本占位符 19">
            <a:extLst>
              <a:ext uri="{FF2B5EF4-FFF2-40B4-BE49-F238E27FC236}">
                <a16:creationId xmlns:a16="http://schemas.microsoft.com/office/drawing/2014/main" xmlns="" id="{2FC3806D-C734-4C66-A68D-2CBA0804C991}"/>
              </a:ext>
            </a:extLst>
          </p:cNvPr>
          <p:cNvSpPr>
            <a:spLocks noGrp="1"/>
          </p:cNvSpPr>
          <p:nvPr>
            <p:ph type="body" sz="quarter" idx="11"/>
          </p:nvPr>
        </p:nvSpPr>
        <p:spPr/>
        <p:txBody>
          <a:bodyPr/>
          <a:lstStyle/>
          <a:p>
            <a:r>
              <a:rPr lang="en-US" altLang="zh-CN" dirty="0">
                <a:solidFill>
                  <a:schemeClr val="tx1">
                    <a:lumMod val="65000"/>
                    <a:lumOff val="35000"/>
                  </a:schemeClr>
                </a:solidFill>
              </a:rPr>
              <a:t>print the presentation and make it into a film to be used in a wider field</a:t>
            </a:r>
          </a:p>
        </p:txBody>
      </p:sp>
      <p:grpSp>
        <p:nvGrpSpPr>
          <p:cNvPr id="3" name="组合 2">
            <a:extLst>
              <a:ext uri="{FF2B5EF4-FFF2-40B4-BE49-F238E27FC236}">
                <a16:creationId xmlns:a16="http://schemas.microsoft.com/office/drawing/2014/main" xmlns="" id="{BC37BEEE-0163-4A07-866F-A9290BE696D4}"/>
              </a:ext>
            </a:extLst>
          </p:cNvPr>
          <p:cNvGrpSpPr/>
          <p:nvPr/>
        </p:nvGrpSpPr>
        <p:grpSpPr>
          <a:xfrm>
            <a:off x="979948" y="2029910"/>
            <a:ext cx="2063222" cy="2068628"/>
            <a:chOff x="1501775" y="1330528"/>
            <a:chExt cx="2757404" cy="2764629"/>
          </a:xfrm>
        </p:grpSpPr>
        <p:sp>
          <p:nvSpPr>
            <p:cNvPr id="4" name="椭圆 3">
              <a:extLst>
                <a:ext uri="{FF2B5EF4-FFF2-40B4-BE49-F238E27FC236}">
                  <a16:creationId xmlns:a16="http://schemas.microsoft.com/office/drawing/2014/main" xmlns="" id="{C659A1DF-040A-4581-8E25-C5BBA5BE6D62}"/>
                </a:ext>
              </a:extLst>
            </p:cNvPr>
            <p:cNvSpPr/>
            <p:nvPr/>
          </p:nvSpPr>
          <p:spPr>
            <a:xfrm>
              <a:off x="2387453" y="4037406"/>
              <a:ext cx="986048" cy="57751"/>
            </a:xfrm>
            <a:prstGeom prst="ellipse">
              <a:avLst/>
            </a:prstGeom>
            <a:solidFill>
              <a:srgbClr val="606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7E46D08A-20A2-41AD-BAEC-4B2E09F80ED6}"/>
                </a:ext>
              </a:extLst>
            </p:cNvPr>
            <p:cNvSpPr/>
            <p:nvPr/>
          </p:nvSpPr>
          <p:spPr>
            <a:xfrm>
              <a:off x="1501775" y="1330528"/>
              <a:ext cx="2757404" cy="2764629"/>
            </a:xfrm>
            <a:prstGeom prst="ellipse">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1B088D35-CD74-4D48-BFA8-B06BC74198B5}"/>
                </a:ext>
              </a:extLst>
            </p:cNvPr>
            <p:cNvSpPr/>
            <p:nvPr/>
          </p:nvSpPr>
          <p:spPr>
            <a:xfrm>
              <a:off x="1579012" y="1487949"/>
              <a:ext cx="2602931" cy="2595176"/>
            </a:xfrm>
            <a:prstGeom prst="ellipse">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lang="zh-CN" altLang="en-US" sz="2400" dirty="0"/>
            </a:p>
          </p:txBody>
        </p:sp>
      </p:grpSp>
      <p:sp>
        <p:nvSpPr>
          <p:cNvPr id="7" name="矩形 6"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xmlns="" id="{81103733-6CF2-48CE-BDD8-3437794B30E1}"/>
              </a:ext>
            </a:extLst>
          </p:cNvPr>
          <p:cNvSpPr/>
          <p:nvPr/>
        </p:nvSpPr>
        <p:spPr>
          <a:xfrm>
            <a:off x="979947" y="4678112"/>
            <a:ext cx="10273938" cy="1545551"/>
          </a:xfrm>
          <a:prstGeom prst="rect">
            <a:avLst/>
          </a:prstGeom>
        </p:spPr>
        <p:txBody>
          <a:bodyPr wrap="square">
            <a:spAutoFit/>
          </a:bodyPr>
          <a:lstStyle/>
          <a:p>
            <a:pPr algn="ctr">
              <a:lnSpc>
                <a:spcPct val="130000"/>
              </a:lnSpc>
              <a:spcBef>
                <a:spcPts val="600"/>
              </a:spcBef>
            </a:pPr>
            <a:r>
              <a:rPr lang="zh-CN" altLang="en-US" sz="2000" dirty="0">
                <a:solidFill>
                  <a:schemeClr val="bg2">
                    <a:lumMod val="25000"/>
                  </a:schemeClr>
                </a:solidFill>
                <a:latin typeface="Snap ITC" panose="04040A07060A02020202" pitchFamily="82" charset="0"/>
                <a:cs typeface="Arial" panose="020B0604020202020204" pitchFamily="34" charset="0"/>
              </a:rPr>
              <a:t>点击此处添加内容，要求</a:t>
            </a:r>
            <a:r>
              <a:rPr lang="zh-CN" altLang="en-US" sz="2000" dirty="0">
                <a:solidFill>
                  <a:schemeClr val="bg2">
                    <a:lumMod val="25000"/>
                  </a:schemeClr>
                </a:solidFill>
                <a:latin typeface="OPPOSans R" panose="00020600040101010101" pitchFamily="18" charset="-122"/>
                <a:cs typeface="Arial" panose="020B0604020202020204" pitchFamily="34" charset="0"/>
              </a:rPr>
              <a:t>言简意赅。建议使用</a:t>
            </a:r>
            <a:r>
              <a:rPr lang="en-US" altLang="zh-CN" sz="2000" dirty="0" err="1">
                <a:solidFill>
                  <a:schemeClr val="bg2">
                    <a:lumMod val="25000"/>
                  </a:schemeClr>
                </a:solidFill>
                <a:latin typeface="OPPOSans R" panose="00020600040101010101" pitchFamily="18" charset="-122"/>
                <a:cs typeface="Arial" panose="020B0604020202020204" pitchFamily="34" charset="0"/>
              </a:rPr>
              <a:t>opposans</a:t>
            </a:r>
            <a:r>
              <a:rPr lang="zh-CN" altLang="en-US" sz="2000" dirty="0">
                <a:solidFill>
                  <a:schemeClr val="bg2">
                    <a:lumMod val="25000"/>
                  </a:schemeClr>
                </a:solidFill>
                <a:latin typeface="OPPOSans R" panose="00020600040101010101" pitchFamily="18" charset="-122"/>
                <a:cs typeface="Arial" panose="020B0604020202020204" pitchFamily="34" charset="0"/>
              </a:rPr>
              <a:t>字体</a:t>
            </a:r>
            <a:endParaRPr lang="en-US" altLang="zh-CN" sz="2000" dirty="0">
              <a:solidFill>
                <a:schemeClr val="bg2">
                  <a:lumMod val="25000"/>
                </a:schemeClr>
              </a:solidFill>
              <a:latin typeface="OPPOSans R" panose="00020600040101010101" pitchFamily="18" charset="-122"/>
              <a:cs typeface="Arial" panose="020B0604020202020204" pitchFamily="34" charset="0"/>
            </a:endParaRPr>
          </a:p>
          <a:p>
            <a:pPr algn="just">
              <a:lnSpc>
                <a:spcPct val="130000"/>
              </a:lnSpc>
              <a:spcBef>
                <a:spcPts val="600"/>
              </a:spcBef>
            </a:pPr>
            <a:r>
              <a:rPr lang="zh-CN" altLang="en-US" sz="1400" dirty="0">
                <a:solidFill>
                  <a:schemeClr val="tx1">
                    <a:lumMod val="75000"/>
                    <a:lumOff val="25000"/>
                  </a:schemeClr>
                </a:solidFill>
                <a:latin typeface="+mn-ea"/>
              </a:rPr>
              <a:t>点击此处添加内容，要求言简意赅。建议使用</a:t>
            </a:r>
            <a:r>
              <a:rPr lang="en-US" altLang="zh-CN" sz="1400" dirty="0" err="1">
                <a:solidFill>
                  <a:schemeClr val="tx1">
                    <a:lumMod val="75000"/>
                    <a:lumOff val="25000"/>
                  </a:schemeClr>
                </a:solidFill>
                <a:latin typeface="+mn-ea"/>
              </a:rPr>
              <a:t>opposans</a:t>
            </a:r>
            <a:r>
              <a:rPr lang="zh-CN" altLang="en-US" sz="1400" dirty="0">
                <a:solidFill>
                  <a:schemeClr val="tx1">
                    <a:lumMod val="75000"/>
                    <a:lumOff val="25000"/>
                  </a:schemeClr>
                </a:solidFill>
                <a:latin typeface="+mn-ea"/>
              </a:rPr>
              <a:t>字体，点击此处添加内容，要求言简意赅。建议使用</a:t>
            </a:r>
            <a:r>
              <a:rPr lang="en-US" altLang="zh-CN" sz="1400" dirty="0" err="1">
                <a:solidFill>
                  <a:schemeClr val="tx1">
                    <a:lumMod val="75000"/>
                    <a:lumOff val="25000"/>
                  </a:schemeClr>
                </a:solidFill>
                <a:latin typeface="+mn-ea"/>
              </a:rPr>
              <a:t>opposans</a:t>
            </a:r>
            <a:r>
              <a:rPr lang="zh-CN" altLang="en-US" sz="1400" dirty="0">
                <a:solidFill>
                  <a:schemeClr val="tx1">
                    <a:lumMod val="75000"/>
                    <a:lumOff val="25000"/>
                  </a:schemeClr>
                </a:solidFill>
                <a:latin typeface="+mn-ea"/>
              </a:rPr>
              <a:t>字体。</a:t>
            </a:r>
            <a:endParaRPr lang="en-US" altLang="zh-CN" sz="1400" dirty="0">
              <a:solidFill>
                <a:schemeClr val="tx1">
                  <a:lumMod val="75000"/>
                  <a:lumOff val="25000"/>
                </a:schemeClr>
              </a:solidFill>
              <a:latin typeface="+mn-ea"/>
            </a:endParaRPr>
          </a:p>
          <a:p>
            <a:pPr algn="just">
              <a:lnSpc>
                <a:spcPct val="130000"/>
              </a:lnSpc>
              <a:spcBef>
                <a:spcPts val="600"/>
              </a:spcBef>
            </a:pPr>
            <a:r>
              <a:rPr lang="zh-CN" altLang="en-US" sz="1400" dirty="0">
                <a:solidFill>
                  <a:schemeClr val="tx1">
                    <a:lumMod val="75000"/>
                    <a:lumOff val="25000"/>
                  </a:schemeClr>
                </a:solidFill>
                <a:latin typeface="+mn-ea"/>
              </a:rPr>
              <a:t>点击此处添加内容，要求言简意赅。建议使用</a:t>
            </a:r>
            <a:r>
              <a:rPr lang="en-US" altLang="zh-CN" sz="1400" dirty="0" err="1">
                <a:solidFill>
                  <a:schemeClr val="tx1">
                    <a:lumMod val="75000"/>
                    <a:lumOff val="25000"/>
                  </a:schemeClr>
                </a:solidFill>
                <a:latin typeface="+mn-ea"/>
              </a:rPr>
              <a:t>opposans</a:t>
            </a:r>
            <a:r>
              <a:rPr lang="zh-CN" altLang="en-US" sz="1400" dirty="0">
                <a:solidFill>
                  <a:schemeClr val="tx1">
                    <a:lumMod val="75000"/>
                    <a:lumOff val="25000"/>
                  </a:schemeClr>
                </a:solidFill>
                <a:latin typeface="+mn-ea"/>
              </a:rPr>
              <a:t>字体，点击此处添加内容，要求言简意赅。建议使用</a:t>
            </a:r>
            <a:r>
              <a:rPr lang="en-US" altLang="zh-CN" sz="1400" dirty="0" err="1">
                <a:solidFill>
                  <a:schemeClr val="tx1">
                    <a:lumMod val="75000"/>
                    <a:lumOff val="25000"/>
                  </a:schemeClr>
                </a:solidFill>
                <a:latin typeface="+mn-ea"/>
              </a:rPr>
              <a:t>opposans</a:t>
            </a:r>
            <a:r>
              <a:rPr lang="zh-CN" altLang="en-US" sz="1400" dirty="0">
                <a:solidFill>
                  <a:schemeClr val="tx1">
                    <a:lumMod val="75000"/>
                    <a:lumOff val="25000"/>
                  </a:schemeClr>
                </a:solidFill>
                <a:latin typeface="+mn-ea"/>
              </a:rPr>
              <a:t>字体。</a:t>
            </a:r>
            <a:endParaRPr lang="en-US" altLang="zh-CN" sz="1400" dirty="0">
              <a:solidFill>
                <a:schemeClr val="tx1">
                  <a:lumMod val="75000"/>
                  <a:lumOff val="25000"/>
                </a:schemeClr>
              </a:solidFill>
              <a:latin typeface="+mn-ea"/>
            </a:endParaRPr>
          </a:p>
          <a:p>
            <a:pPr algn="ctr">
              <a:lnSpc>
                <a:spcPct val="130000"/>
              </a:lnSpc>
              <a:spcBef>
                <a:spcPts val="600"/>
              </a:spcBef>
            </a:pPr>
            <a:endParaRPr lang="en-US" altLang="zh-CN" sz="1400" dirty="0">
              <a:solidFill>
                <a:schemeClr val="tx1">
                  <a:lumMod val="75000"/>
                  <a:lumOff val="25000"/>
                </a:schemeClr>
              </a:solidFill>
              <a:latin typeface="+mn-ea"/>
            </a:endParaRPr>
          </a:p>
        </p:txBody>
      </p:sp>
      <p:grpSp>
        <p:nvGrpSpPr>
          <p:cNvPr id="8" name="组合 7">
            <a:extLst>
              <a:ext uri="{FF2B5EF4-FFF2-40B4-BE49-F238E27FC236}">
                <a16:creationId xmlns:a16="http://schemas.microsoft.com/office/drawing/2014/main" xmlns="" id="{95BD81A2-9BF3-484C-A6AC-A454A0C22820}"/>
              </a:ext>
            </a:extLst>
          </p:cNvPr>
          <p:cNvGrpSpPr/>
          <p:nvPr/>
        </p:nvGrpSpPr>
        <p:grpSpPr>
          <a:xfrm>
            <a:off x="3733514" y="2029910"/>
            <a:ext cx="2063222" cy="2068628"/>
            <a:chOff x="1501775" y="1330528"/>
            <a:chExt cx="2757404" cy="2764629"/>
          </a:xfrm>
        </p:grpSpPr>
        <p:sp>
          <p:nvSpPr>
            <p:cNvPr id="9" name="椭圆 8">
              <a:extLst>
                <a:ext uri="{FF2B5EF4-FFF2-40B4-BE49-F238E27FC236}">
                  <a16:creationId xmlns:a16="http://schemas.microsoft.com/office/drawing/2014/main" xmlns="" id="{E1204E06-AFDB-40D4-9E89-5B8B5A7041BE}"/>
                </a:ext>
              </a:extLst>
            </p:cNvPr>
            <p:cNvSpPr/>
            <p:nvPr/>
          </p:nvSpPr>
          <p:spPr>
            <a:xfrm>
              <a:off x="2387453" y="4037406"/>
              <a:ext cx="986048" cy="57751"/>
            </a:xfrm>
            <a:prstGeom prst="ellipse">
              <a:avLst/>
            </a:prstGeom>
            <a:solidFill>
              <a:srgbClr val="606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9AE641E9-9A09-46A9-86F3-1A43BBD905F2}"/>
                </a:ext>
              </a:extLst>
            </p:cNvPr>
            <p:cNvSpPr/>
            <p:nvPr/>
          </p:nvSpPr>
          <p:spPr>
            <a:xfrm>
              <a:off x="1501775" y="1330528"/>
              <a:ext cx="2757404" cy="2764629"/>
            </a:xfrm>
            <a:prstGeom prst="ellipse">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ED244760-8AFD-42EE-997A-3429B0840931}"/>
                </a:ext>
              </a:extLst>
            </p:cNvPr>
            <p:cNvSpPr/>
            <p:nvPr/>
          </p:nvSpPr>
          <p:spPr>
            <a:xfrm>
              <a:off x="1579012" y="1487949"/>
              <a:ext cx="2602931" cy="2595176"/>
            </a:xfrm>
            <a:prstGeom prst="ellipse">
              <a:avLst/>
            </a:prstGeom>
            <a:solidFill>
              <a:schemeClr val="tx1">
                <a:lumMod val="85000"/>
                <a:lumOff val="1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lang="zh-CN" altLang="en-US" sz="2400" dirty="0"/>
            </a:p>
          </p:txBody>
        </p:sp>
      </p:grpSp>
      <p:grpSp>
        <p:nvGrpSpPr>
          <p:cNvPr id="12" name="组合 11">
            <a:extLst>
              <a:ext uri="{FF2B5EF4-FFF2-40B4-BE49-F238E27FC236}">
                <a16:creationId xmlns:a16="http://schemas.microsoft.com/office/drawing/2014/main" xmlns="" id="{294F1529-C704-40D7-915D-339A27C29336}"/>
              </a:ext>
            </a:extLst>
          </p:cNvPr>
          <p:cNvGrpSpPr/>
          <p:nvPr/>
        </p:nvGrpSpPr>
        <p:grpSpPr>
          <a:xfrm>
            <a:off x="6487080" y="2029910"/>
            <a:ext cx="2063222" cy="2068628"/>
            <a:chOff x="1501775" y="1330528"/>
            <a:chExt cx="2757404" cy="2764629"/>
          </a:xfrm>
        </p:grpSpPr>
        <p:sp>
          <p:nvSpPr>
            <p:cNvPr id="13" name="椭圆 12">
              <a:extLst>
                <a:ext uri="{FF2B5EF4-FFF2-40B4-BE49-F238E27FC236}">
                  <a16:creationId xmlns:a16="http://schemas.microsoft.com/office/drawing/2014/main" xmlns="" id="{1A5C2484-E550-47C1-AB0C-A6B5D38A21EE}"/>
                </a:ext>
              </a:extLst>
            </p:cNvPr>
            <p:cNvSpPr/>
            <p:nvPr/>
          </p:nvSpPr>
          <p:spPr>
            <a:xfrm>
              <a:off x="2387453" y="4037406"/>
              <a:ext cx="986048" cy="57751"/>
            </a:xfrm>
            <a:prstGeom prst="ellipse">
              <a:avLst/>
            </a:prstGeom>
            <a:solidFill>
              <a:srgbClr val="606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586FA659-AE0E-48C4-B746-F1A9302C9942}"/>
                </a:ext>
              </a:extLst>
            </p:cNvPr>
            <p:cNvSpPr/>
            <p:nvPr/>
          </p:nvSpPr>
          <p:spPr>
            <a:xfrm>
              <a:off x="1501775" y="1330528"/>
              <a:ext cx="2757404" cy="2764629"/>
            </a:xfrm>
            <a:prstGeom prst="ellipse">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240A345C-43C1-48D6-BC51-AF308810D72E}"/>
                </a:ext>
              </a:extLst>
            </p:cNvPr>
            <p:cNvSpPr/>
            <p:nvPr/>
          </p:nvSpPr>
          <p:spPr>
            <a:xfrm>
              <a:off x="1579012" y="1487949"/>
              <a:ext cx="2602931" cy="2595176"/>
            </a:xfrm>
            <a:prstGeom prst="ellipse">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lang="zh-CN" altLang="en-US" sz="2400" dirty="0"/>
            </a:p>
          </p:txBody>
        </p:sp>
      </p:grpSp>
      <p:grpSp>
        <p:nvGrpSpPr>
          <p:cNvPr id="23" name="组合 22">
            <a:extLst>
              <a:ext uri="{FF2B5EF4-FFF2-40B4-BE49-F238E27FC236}">
                <a16:creationId xmlns:a16="http://schemas.microsoft.com/office/drawing/2014/main" xmlns="" id="{5F8179F4-0DFA-412F-A6BC-10C6EB568924}"/>
              </a:ext>
            </a:extLst>
          </p:cNvPr>
          <p:cNvGrpSpPr/>
          <p:nvPr/>
        </p:nvGrpSpPr>
        <p:grpSpPr>
          <a:xfrm>
            <a:off x="9240647" y="2029910"/>
            <a:ext cx="2063222" cy="2068628"/>
            <a:chOff x="1501775" y="1330528"/>
            <a:chExt cx="2757404" cy="2764629"/>
          </a:xfrm>
        </p:grpSpPr>
        <p:sp>
          <p:nvSpPr>
            <p:cNvPr id="24" name="椭圆 23">
              <a:extLst>
                <a:ext uri="{FF2B5EF4-FFF2-40B4-BE49-F238E27FC236}">
                  <a16:creationId xmlns:a16="http://schemas.microsoft.com/office/drawing/2014/main" xmlns="" id="{C74D65BD-E69C-471B-BC93-DFF9BE913807}"/>
                </a:ext>
              </a:extLst>
            </p:cNvPr>
            <p:cNvSpPr/>
            <p:nvPr/>
          </p:nvSpPr>
          <p:spPr>
            <a:xfrm>
              <a:off x="2387453" y="4037406"/>
              <a:ext cx="986048" cy="57751"/>
            </a:xfrm>
            <a:prstGeom prst="ellipse">
              <a:avLst/>
            </a:prstGeom>
            <a:solidFill>
              <a:srgbClr val="606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57F6C3B9-CA07-457E-8850-941201F366AF}"/>
                </a:ext>
              </a:extLst>
            </p:cNvPr>
            <p:cNvSpPr/>
            <p:nvPr/>
          </p:nvSpPr>
          <p:spPr>
            <a:xfrm>
              <a:off x="1501775" y="1330528"/>
              <a:ext cx="2757404" cy="2764629"/>
            </a:xfrm>
            <a:prstGeom prst="ellipse">
              <a:avLst/>
            </a:prstGeom>
            <a:solidFill>
              <a:srgbClr val="D1D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8A352402-9BEA-492F-B323-C026C7100B2E}"/>
                </a:ext>
              </a:extLst>
            </p:cNvPr>
            <p:cNvSpPr/>
            <p:nvPr/>
          </p:nvSpPr>
          <p:spPr>
            <a:xfrm>
              <a:off x="1579012" y="1487949"/>
              <a:ext cx="2602931" cy="2595176"/>
            </a:xfrm>
            <a:prstGeom prst="ellipse">
              <a:avLst/>
            </a:prstGeom>
            <a:solidFill>
              <a:schemeClr val="tx1">
                <a:lumMod val="85000"/>
                <a:lumOff val="1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lang="zh-CN" altLang="en-US" sz="2400" dirty="0"/>
            </a:p>
          </p:txBody>
        </p:sp>
      </p:grpSp>
      <p:sp>
        <p:nvSpPr>
          <p:cNvPr id="30" name="Freeform 85">
            <a:extLst>
              <a:ext uri="{FF2B5EF4-FFF2-40B4-BE49-F238E27FC236}">
                <a16:creationId xmlns:a16="http://schemas.microsoft.com/office/drawing/2014/main" xmlns="" id="{860C1B26-A5A9-4C00-901A-AAE3500F3BCD}"/>
              </a:ext>
            </a:extLst>
          </p:cNvPr>
          <p:cNvSpPr>
            <a:spLocks noEditPoints="1"/>
          </p:cNvSpPr>
          <p:nvPr/>
        </p:nvSpPr>
        <p:spPr bwMode="auto">
          <a:xfrm>
            <a:off x="4333228" y="2772511"/>
            <a:ext cx="863795" cy="712940"/>
          </a:xfrm>
          <a:custGeom>
            <a:avLst/>
            <a:gdLst>
              <a:gd name="T0" fmla="*/ 7 w 183"/>
              <a:gd name="T1" fmla="*/ 0 h 152"/>
              <a:gd name="T2" fmla="*/ 183 w 183"/>
              <a:gd name="T3" fmla="*/ 7 h 152"/>
              <a:gd name="T4" fmla="*/ 183 w 183"/>
              <a:gd name="T5" fmla="*/ 128 h 152"/>
              <a:gd name="T6" fmla="*/ 176 w 183"/>
              <a:gd name="T7" fmla="*/ 135 h 152"/>
              <a:gd name="T8" fmla="*/ 99 w 183"/>
              <a:gd name="T9" fmla="*/ 143 h 152"/>
              <a:gd name="T10" fmla="*/ 138 w 183"/>
              <a:gd name="T11" fmla="*/ 144 h 152"/>
              <a:gd name="T12" fmla="*/ 138 w 183"/>
              <a:gd name="T13" fmla="*/ 152 h 152"/>
              <a:gd name="T14" fmla="*/ 41 w 183"/>
              <a:gd name="T15" fmla="*/ 148 h 152"/>
              <a:gd name="T16" fmla="*/ 85 w 183"/>
              <a:gd name="T17" fmla="*/ 144 h 152"/>
              <a:gd name="T18" fmla="*/ 85 w 183"/>
              <a:gd name="T19" fmla="*/ 135 h 152"/>
              <a:gd name="T20" fmla="*/ 0 w 183"/>
              <a:gd name="T21" fmla="*/ 128 h 152"/>
              <a:gd name="T22" fmla="*/ 0 w 183"/>
              <a:gd name="T23" fmla="*/ 7 h 152"/>
              <a:gd name="T24" fmla="*/ 134 w 183"/>
              <a:gd name="T25" fmla="*/ 62 h 152"/>
              <a:gd name="T26" fmla="*/ 139 w 183"/>
              <a:gd name="T27" fmla="*/ 58 h 152"/>
              <a:gd name="T28" fmla="*/ 143 w 183"/>
              <a:gd name="T29" fmla="*/ 73 h 152"/>
              <a:gd name="T30" fmla="*/ 134 w 183"/>
              <a:gd name="T31" fmla="*/ 73 h 152"/>
              <a:gd name="T32" fmla="*/ 121 w 183"/>
              <a:gd name="T33" fmla="*/ 48 h 152"/>
              <a:gd name="T34" fmla="*/ 125 w 183"/>
              <a:gd name="T35" fmla="*/ 43 h 152"/>
              <a:gd name="T36" fmla="*/ 129 w 183"/>
              <a:gd name="T37" fmla="*/ 87 h 152"/>
              <a:gd name="T38" fmla="*/ 121 w 183"/>
              <a:gd name="T39" fmla="*/ 87 h 152"/>
              <a:gd name="T40" fmla="*/ 108 w 183"/>
              <a:gd name="T41" fmla="*/ 36 h 152"/>
              <a:gd name="T42" fmla="*/ 112 w 183"/>
              <a:gd name="T43" fmla="*/ 31 h 152"/>
              <a:gd name="T44" fmla="*/ 116 w 183"/>
              <a:gd name="T45" fmla="*/ 99 h 152"/>
              <a:gd name="T46" fmla="*/ 108 w 183"/>
              <a:gd name="T47" fmla="*/ 99 h 152"/>
              <a:gd name="T48" fmla="*/ 94 w 183"/>
              <a:gd name="T49" fmla="*/ 54 h 152"/>
              <a:gd name="T50" fmla="*/ 98 w 183"/>
              <a:gd name="T51" fmla="*/ 50 h 152"/>
              <a:gd name="T52" fmla="*/ 103 w 183"/>
              <a:gd name="T53" fmla="*/ 81 h 152"/>
              <a:gd name="T54" fmla="*/ 94 w 183"/>
              <a:gd name="T55" fmla="*/ 81 h 152"/>
              <a:gd name="T56" fmla="*/ 81 w 183"/>
              <a:gd name="T57" fmla="*/ 43 h 152"/>
              <a:gd name="T58" fmla="*/ 85 w 183"/>
              <a:gd name="T59" fmla="*/ 39 h 152"/>
              <a:gd name="T60" fmla="*/ 89 w 183"/>
              <a:gd name="T61" fmla="*/ 92 h 152"/>
              <a:gd name="T62" fmla="*/ 81 w 183"/>
              <a:gd name="T63" fmla="*/ 92 h 152"/>
              <a:gd name="T64" fmla="*/ 67 w 183"/>
              <a:gd name="T65" fmla="*/ 53 h 152"/>
              <a:gd name="T66" fmla="*/ 71 w 183"/>
              <a:gd name="T67" fmla="*/ 49 h 152"/>
              <a:gd name="T68" fmla="*/ 76 w 183"/>
              <a:gd name="T69" fmla="*/ 82 h 152"/>
              <a:gd name="T70" fmla="*/ 67 w 183"/>
              <a:gd name="T71" fmla="*/ 82 h 152"/>
              <a:gd name="T72" fmla="*/ 40 w 183"/>
              <a:gd name="T73" fmla="*/ 59 h 152"/>
              <a:gd name="T74" fmla="*/ 45 w 183"/>
              <a:gd name="T75" fmla="*/ 55 h 152"/>
              <a:gd name="T76" fmla="*/ 49 w 183"/>
              <a:gd name="T77" fmla="*/ 76 h 152"/>
              <a:gd name="T78" fmla="*/ 40 w 183"/>
              <a:gd name="T79" fmla="*/ 76 h 152"/>
              <a:gd name="T80" fmla="*/ 54 w 183"/>
              <a:gd name="T81" fmla="*/ 41 h 152"/>
              <a:gd name="T82" fmla="*/ 58 w 183"/>
              <a:gd name="T83" fmla="*/ 37 h 152"/>
              <a:gd name="T84" fmla="*/ 62 w 183"/>
              <a:gd name="T85" fmla="*/ 94 h 152"/>
              <a:gd name="T86" fmla="*/ 54 w 183"/>
              <a:gd name="T87" fmla="*/ 94 h 152"/>
              <a:gd name="T88" fmla="*/ 157 w 183"/>
              <a:gd name="T89" fmla="*/ 102 h 152"/>
              <a:gd name="T90" fmla="*/ 164 w 183"/>
              <a:gd name="T91" fmla="*/ 109 h 152"/>
              <a:gd name="T92" fmla="*/ 150 w 183"/>
              <a:gd name="T93" fmla="*/ 109 h 152"/>
              <a:gd name="T94" fmla="*/ 169 w 183"/>
              <a:gd name="T95" fmla="*/ 14 h 152"/>
              <a:gd name="T96" fmla="*/ 14 w 183"/>
              <a:gd name="T97" fmla="*/ 14 h 152"/>
              <a:gd name="T98" fmla="*/ 169 w 183"/>
              <a:gd name="T99" fmla="*/ 12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 h="152">
                <a:moveTo>
                  <a:pt x="7" y="0"/>
                </a:moveTo>
                <a:cubicBezTo>
                  <a:pt x="7" y="0"/>
                  <a:pt x="7" y="0"/>
                  <a:pt x="7" y="0"/>
                </a:cubicBezTo>
                <a:cubicBezTo>
                  <a:pt x="176" y="0"/>
                  <a:pt x="176" y="0"/>
                  <a:pt x="176" y="0"/>
                </a:cubicBezTo>
                <a:cubicBezTo>
                  <a:pt x="180" y="0"/>
                  <a:pt x="183" y="3"/>
                  <a:pt x="183" y="7"/>
                </a:cubicBezTo>
                <a:cubicBezTo>
                  <a:pt x="183" y="7"/>
                  <a:pt x="183" y="7"/>
                  <a:pt x="183" y="7"/>
                </a:cubicBezTo>
                <a:cubicBezTo>
                  <a:pt x="183" y="128"/>
                  <a:pt x="183" y="128"/>
                  <a:pt x="183" y="128"/>
                </a:cubicBezTo>
                <a:cubicBezTo>
                  <a:pt x="183" y="132"/>
                  <a:pt x="180" y="135"/>
                  <a:pt x="176" y="135"/>
                </a:cubicBezTo>
                <a:cubicBezTo>
                  <a:pt x="176" y="135"/>
                  <a:pt x="176" y="135"/>
                  <a:pt x="176" y="135"/>
                </a:cubicBezTo>
                <a:cubicBezTo>
                  <a:pt x="99" y="135"/>
                  <a:pt x="99" y="135"/>
                  <a:pt x="99" y="135"/>
                </a:cubicBezTo>
                <a:cubicBezTo>
                  <a:pt x="99" y="143"/>
                  <a:pt x="99" y="143"/>
                  <a:pt x="99" y="143"/>
                </a:cubicBezTo>
                <a:cubicBezTo>
                  <a:pt x="99" y="144"/>
                  <a:pt x="99" y="144"/>
                  <a:pt x="99" y="144"/>
                </a:cubicBezTo>
                <a:cubicBezTo>
                  <a:pt x="138" y="144"/>
                  <a:pt x="138" y="144"/>
                  <a:pt x="138" y="144"/>
                </a:cubicBezTo>
                <a:cubicBezTo>
                  <a:pt x="140" y="144"/>
                  <a:pt x="142" y="146"/>
                  <a:pt x="142" y="148"/>
                </a:cubicBezTo>
                <a:cubicBezTo>
                  <a:pt x="142" y="150"/>
                  <a:pt x="140" y="152"/>
                  <a:pt x="138" y="152"/>
                </a:cubicBezTo>
                <a:cubicBezTo>
                  <a:pt x="45" y="152"/>
                  <a:pt x="45" y="152"/>
                  <a:pt x="45" y="152"/>
                </a:cubicBezTo>
                <a:cubicBezTo>
                  <a:pt x="43" y="152"/>
                  <a:pt x="41" y="150"/>
                  <a:pt x="41" y="148"/>
                </a:cubicBezTo>
                <a:cubicBezTo>
                  <a:pt x="41" y="146"/>
                  <a:pt x="43" y="144"/>
                  <a:pt x="45" y="144"/>
                </a:cubicBezTo>
                <a:cubicBezTo>
                  <a:pt x="85" y="144"/>
                  <a:pt x="85" y="144"/>
                  <a:pt x="85" y="144"/>
                </a:cubicBezTo>
                <a:cubicBezTo>
                  <a:pt x="85" y="143"/>
                  <a:pt x="85" y="143"/>
                  <a:pt x="85" y="143"/>
                </a:cubicBezTo>
                <a:cubicBezTo>
                  <a:pt x="85" y="135"/>
                  <a:pt x="85" y="135"/>
                  <a:pt x="85" y="135"/>
                </a:cubicBezTo>
                <a:cubicBezTo>
                  <a:pt x="7" y="135"/>
                  <a:pt x="7" y="135"/>
                  <a:pt x="7" y="135"/>
                </a:cubicBezTo>
                <a:cubicBezTo>
                  <a:pt x="3" y="135"/>
                  <a:pt x="0" y="132"/>
                  <a:pt x="0" y="128"/>
                </a:cubicBezTo>
                <a:cubicBezTo>
                  <a:pt x="0" y="128"/>
                  <a:pt x="0" y="128"/>
                  <a:pt x="0" y="128"/>
                </a:cubicBezTo>
                <a:cubicBezTo>
                  <a:pt x="0" y="7"/>
                  <a:pt x="0" y="7"/>
                  <a:pt x="0" y="7"/>
                </a:cubicBezTo>
                <a:cubicBezTo>
                  <a:pt x="0" y="3"/>
                  <a:pt x="3" y="0"/>
                  <a:pt x="7" y="0"/>
                </a:cubicBezTo>
                <a:close/>
                <a:moveTo>
                  <a:pt x="134" y="62"/>
                </a:moveTo>
                <a:cubicBezTo>
                  <a:pt x="134" y="62"/>
                  <a:pt x="134" y="62"/>
                  <a:pt x="134" y="62"/>
                </a:cubicBezTo>
                <a:cubicBezTo>
                  <a:pt x="134" y="60"/>
                  <a:pt x="136" y="58"/>
                  <a:pt x="139" y="58"/>
                </a:cubicBezTo>
                <a:cubicBezTo>
                  <a:pt x="141" y="58"/>
                  <a:pt x="143" y="60"/>
                  <a:pt x="143" y="62"/>
                </a:cubicBezTo>
                <a:cubicBezTo>
                  <a:pt x="143" y="73"/>
                  <a:pt x="143" y="73"/>
                  <a:pt x="143" y="73"/>
                </a:cubicBezTo>
                <a:cubicBezTo>
                  <a:pt x="143" y="75"/>
                  <a:pt x="141" y="77"/>
                  <a:pt x="139" y="77"/>
                </a:cubicBezTo>
                <a:cubicBezTo>
                  <a:pt x="136" y="77"/>
                  <a:pt x="134" y="75"/>
                  <a:pt x="134" y="73"/>
                </a:cubicBezTo>
                <a:cubicBezTo>
                  <a:pt x="134" y="62"/>
                  <a:pt x="134" y="62"/>
                  <a:pt x="134" y="62"/>
                </a:cubicBezTo>
                <a:close/>
                <a:moveTo>
                  <a:pt x="121" y="48"/>
                </a:moveTo>
                <a:cubicBezTo>
                  <a:pt x="121" y="48"/>
                  <a:pt x="121" y="48"/>
                  <a:pt x="121" y="48"/>
                </a:cubicBezTo>
                <a:cubicBezTo>
                  <a:pt x="121" y="45"/>
                  <a:pt x="123" y="43"/>
                  <a:pt x="125" y="43"/>
                </a:cubicBezTo>
                <a:cubicBezTo>
                  <a:pt x="128" y="43"/>
                  <a:pt x="129" y="45"/>
                  <a:pt x="129" y="48"/>
                </a:cubicBezTo>
                <a:cubicBezTo>
                  <a:pt x="129" y="87"/>
                  <a:pt x="129" y="87"/>
                  <a:pt x="129" y="87"/>
                </a:cubicBezTo>
                <a:cubicBezTo>
                  <a:pt x="129" y="90"/>
                  <a:pt x="128" y="92"/>
                  <a:pt x="125" y="92"/>
                </a:cubicBezTo>
                <a:cubicBezTo>
                  <a:pt x="123" y="92"/>
                  <a:pt x="121" y="90"/>
                  <a:pt x="121" y="87"/>
                </a:cubicBezTo>
                <a:cubicBezTo>
                  <a:pt x="121" y="48"/>
                  <a:pt x="121" y="48"/>
                  <a:pt x="121" y="48"/>
                </a:cubicBezTo>
                <a:close/>
                <a:moveTo>
                  <a:pt x="108" y="36"/>
                </a:moveTo>
                <a:cubicBezTo>
                  <a:pt x="108" y="36"/>
                  <a:pt x="108" y="36"/>
                  <a:pt x="108" y="36"/>
                </a:cubicBezTo>
                <a:cubicBezTo>
                  <a:pt x="108" y="33"/>
                  <a:pt x="109" y="31"/>
                  <a:pt x="112" y="31"/>
                </a:cubicBezTo>
                <a:cubicBezTo>
                  <a:pt x="114" y="31"/>
                  <a:pt x="116" y="33"/>
                  <a:pt x="116" y="36"/>
                </a:cubicBezTo>
                <a:cubicBezTo>
                  <a:pt x="116" y="99"/>
                  <a:pt x="116" y="99"/>
                  <a:pt x="116" y="99"/>
                </a:cubicBezTo>
                <a:cubicBezTo>
                  <a:pt x="116" y="102"/>
                  <a:pt x="114" y="104"/>
                  <a:pt x="112" y="104"/>
                </a:cubicBezTo>
                <a:cubicBezTo>
                  <a:pt x="109" y="104"/>
                  <a:pt x="108" y="102"/>
                  <a:pt x="108" y="99"/>
                </a:cubicBezTo>
                <a:cubicBezTo>
                  <a:pt x="108" y="36"/>
                  <a:pt x="108" y="36"/>
                  <a:pt x="108" y="36"/>
                </a:cubicBezTo>
                <a:close/>
                <a:moveTo>
                  <a:pt x="94" y="54"/>
                </a:moveTo>
                <a:cubicBezTo>
                  <a:pt x="94" y="54"/>
                  <a:pt x="94" y="54"/>
                  <a:pt x="94" y="54"/>
                </a:cubicBezTo>
                <a:cubicBezTo>
                  <a:pt x="94" y="52"/>
                  <a:pt x="96" y="50"/>
                  <a:pt x="98" y="50"/>
                </a:cubicBezTo>
                <a:cubicBezTo>
                  <a:pt x="101" y="50"/>
                  <a:pt x="103" y="52"/>
                  <a:pt x="103" y="54"/>
                </a:cubicBezTo>
                <a:cubicBezTo>
                  <a:pt x="103" y="81"/>
                  <a:pt x="103" y="81"/>
                  <a:pt x="103" y="81"/>
                </a:cubicBezTo>
                <a:cubicBezTo>
                  <a:pt x="103" y="83"/>
                  <a:pt x="101" y="85"/>
                  <a:pt x="98" y="85"/>
                </a:cubicBezTo>
                <a:cubicBezTo>
                  <a:pt x="96" y="85"/>
                  <a:pt x="94" y="83"/>
                  <a:pt x="94" y="81"/>
                </a:cubicBezTo>
                <a:cubicBezTo>
                  <a:pt x="94" y="54"/>
                  <a:pt x="94" y="54"/>
                  <a:pt x="94" y="54"/>
                </a:cubicBezTo>
                <a:close/>
                <a:moveTo>
                  <a:pt x="81" y="43"/>
                </a:moveTo>
                <a:cubicBezTo>
                  <a:pt x="81" y="43"/>
                  <a:pt x="81" y="43"/>
                  <a:pt x="81" y="43"/>
                </a:cubicBezTo>
                <a:cubicBezTo>
                  <a:pt x="81" y="41"/>
                  <a:pt x="83" y="39"/>
                  <a:pt x="85" y="39"/>
                </a:cubicBezTo>
                <a:cubicBezTo>
                  <a:pt x="87" y="39"/>
                  <a:pt x="89" y="41"/>
                  <a:pt x="89" y="43"/>
                </a:cubicBezTo>
                <a:cubicBezTo>
                  <a:pt x="89" y="92"/>
                  <a:pt x="89" y="92"/>
                  <a:pt x="89" y="92"/>
                </a:cubicBezTo>
                <a:cubicBezTo>
                  <a:pt x="89" y="94"/>
                  <a:pt x="87" y="96"/>
                  <a:pt x="85" y="96"/>
                </a:cubicBezTo>
                <a:cubicBezTo>
                  <a:pt x="83" y="96"/>
                  <a:pt x="81" y="94"/>
                  <a:pt x="81" y="92"/>
                </a:cubicBezTo>
                <a:cubicBezTo>
                  <a:pt x="81" y="43"/>
                  <a:pt x="81" y="43"/>
                  <a:pt x="81" y="43"/>
                </a:cubicBezTo>
                <a:close/>
                <a:moveTo>
                  <a:pt x="67" y="53"/>
                </a:moveTo>
                <a:cubicBezTo>
                  <a:pt x="67" y="53"/>
                  <a:pt x="67" y="53"/>
                  <a:pt x="67" y="53"/>
                </a:cubicBezTo>
                <a:cubicBezTo>
                  <a:pt x="67" y="51"/>
                  <a:pt x="69" y="49"/>
                  <a:pt x="71" y="49"/>
                </a:cubicBezTo>
                <a:cubicBezTo>
                  <a:pt x="74" y="49"/>
                  <a:pt x="76" y="51"/>
                  <a:pt x="76" y="53"/>
                </a:cubicBezTo>
                <a:cubicBezTo>
                  <a:pt x="76" y="82"/>
                  <a:pt x="76" y="82"/>
                  <a:pt x="76" y="82"/>
                </a:cubicBezTo>
                <a:cubicBezTo>
                  <a:pt x="76" y="84"/>
                  <a:pt x="74" y="86"/>
                  <a:pt x="71" y="86"/>
                </a:cubicBezTo>
                <a:cubicBezTo>
                  <a:pt x="69" y="86"/>
                  <a:pt x="67" y="84"/>
                  <a:pt x="67" y="82"/>
                </a:cubicBezTo>
                <a:cubicBezTo>
                  <a:pt x="67" y="53"/>
                  <a:pt x="67" y="53"/>
                  <a:pt x="67" y="53"/>
                </a:cubicBezTo>
                <a:close/>
                <a:moveTo>
                  <a:pt x="40" y="59"/>
                </a:moveTo>
                <a:cubicBezTo>
                  <a:pt x="40" y="59"/>
                  <a:pt x="40" y="59"/>
                  <a:pt x="40" y="59"/>
                </a:cubicBezTo>
                <a:cubicBezTo>
                  <a:pt x="40" y="56"/>
                  <a:pt x="42" y="55"/>
                  <a:pt x="45" y="55"/>
                </a:cubicBezTo>
                <a:cubicBezTo>
                  <a:pt x="47" y="55"/>
                  <a:pt x="49" y="56"/>
                  <a:pt x="49" y="59"/>
                </a:cubicBezTo>
                <a:cubicBezTo>
                  <a:pt x="49" y="76"/>
                  <a:pt x="49" y="76"/>
                  <a:pt x="49" y="76"/>
                </a:cubicBezTo>
                <a:cubicBezTo>
                  <a:pt x="49" y="79"/>
                  <a:pt x="47" y="80"/>
                  <a:pt x="45" y="80"/>
                </a:cubicBezTo>
                <a:cubicBezTo>
                  <a:pt x="42" y="80"/>
                  <a:pt x="40" y="79"/>
                  <a:pt x="40" y="76"/>
                </a:cubicBezTo>
                <a:cubicBezTo>
                  <a:pt x="40" y="59"/>
                  <a:pt x="40" y="59"/>
                  <a:pt x="40" y="59"/>
                </a:cubicBezTo>
                <a:close/>
                <a:moveTo>
                  <a:pt x="54" y="41"/>
                </a:moveTo>
                <a:cubicBezTo>
                  <a:pt x="54" y="41"/>
                  <a:pt x="54" y="41"/>
                  <a:pt x="54" y="41"/>
                </a:cubicBezTo>
                <a:cubicBezTo>
                  <a:pt x="54" y="39"/>
                  <a:pt x="56" y="37"/>
                  <a:pt x="58" y="37"/>
                </a:cubicBezTo>
                <a:cubicBezTo>
                  <a:pt x="60" y="37"/>
                  <a:pt x="62" y="39"/>
                  <a:pt x="62" y="41"/>
                </a:cubicBezTo>
                <a:cubicBezTo>
                  <a:pt x="62" y="94"/>
                  <a:pt x="62" y="94"/>
                  <a:pt x="62" y="94"/>
                </a:cubicBezTo>
                <a:cubicBezTo>
                  <a:pt x="62" y="97"/>
                  <a:pt x="60" y="98"/>
                  <a:pt x="58" y="98"/>
                </a:cubicBezTo>
                <a:cubicBezTo>
                  <a:pt x="56" y="98"/>
                  <a:pt x="54" y="97"/>
                  <a:pt x="54" y="94"/>
                </a:cubicBezTo>
                <a:cubicBezTo>
                  <a:pt x="54" y="41"/>
                  <a:pt x="54" y="41"/>
                  <a:pt x="54" y="41"/>
                </a:cubicBezTo>
                <a:close/>
                <a:moveTo>
                  <a:pt x="157" y="102"/>
                </a:moveTo>
                <a:cubicBezTo>
                  <a:pt x="157" y="102"/>
                  <a:pt x="157" y="102"/>
                  <a:pt x="157" y="102"/>
                </a:cubicBezTo>
                <a:cubicBezTo>
                  <a:pt x="160" y="102"/>
                  <a:pt x="164" y="105"/>
                  <a:pt x="164" y="109"/>
                </a:cubicBezTo>
                <a:cubicBezTo>
                  <a:pt x="164" y="113"/>
                  <a:pt x="160" y="116"/>
                  <a:pt x="157" y="116"/>
                </a:cubicBezTo>
                <a:cubicBezTo>
                  <a:pt x="153" y="116"/>
                  <a:pt x="150" y="113"/>
                  <a:pt x="150" y="109"/>
                </a:cubicBezTo>
                <a:cubicBezTo>
                  <a:pt x="150" y="105"/>
                  <a:pt x="153" y="102"/>
                  <a:pt x="157" y="102"/>
                </a:cubicBezTo>
                <a:close/>
                <a:moveTo>
                  <a:pt x="169" y="14"/>
                </a:moveTo>
                <a:cubicBezTo>
                  <a:pt x="169" y="14"/>
                  <a:pt x="169" y="14"/>
                  <a:pt x="169" y="14"/>
                </a:cubicBezTo>
                <a:cubicBezTo>
                  <a:pt x="14" y="14"/>
                  <a:pt x="14" y="14"/>
                  <a:pt x="14" y="14"/>
                </a:cubicBezTo>
                <a:cubicBezTo>
                  <a:pt x="14" y="50"/>
                  <a:pt x="14" y="85"/>
                  <a:pt x="14" y="121"/>
                </a:cubicBezTo>
                <a:cubicBezTo>
                  <a:pt x="66" y="121"/>
                  <a:pt x="117" y="121"/>
                  <a:pt x="169" y="121"/>
                </a:cubicBezTo>
                <a:cubicBezTo>
                  <a:pt x="169" y="85"/>
                  <a:pt x="169" y="50"/>
                  <a:pt x="169" y="14"/>
                </a:cubicBezTo>
                <a:close/>
              </a:path>
            </a:pathLst>
          </a:custGeom>
          <a:solidFill>
            <a:schemeClr val="bg1"/>
          </a:solidFill>
          <a:ln>
            <a:noFill/>
          </a:ln>
        </p:spPr>
        <p:txBody>
          <a:bodyPr vert="horz" wrap="square" lIns="91280" tIns="45641" rIns="91280" bIns="45641" numCol="1" anchor="t" anchorCtr="0" compatLnSpc="1"/>
          <a:lstStyle/>
          <a:p>
            <a:endParaRPr lang="zh-CN" altLang="en-US" sz="2440"/>
          </a:p>
        </p:txBody>
      </p:sp>
      <p:sp>
        <p:nvSpPr>
          <p:cNvPr id="31" name="Freeform 86">
            <a:extLst>
              <a:ext uri="{FF2B5EF4-FFF2-40B4-BE49-F238E27FC236}">
                <a16:creationId xmlns:a16="http://schemas.microsoft.com/office/drawing/2014/main" xmlns="" id="{786CCFC8-96FA-4ED4-BFFD-728F2EBE610D}"/>
              </a:ext>
            </a:extLst>
          </p:cNvPr>
          <p:cNvSpPr>
            <a:spLocks noEditPoints="1"/>
          </p:cNvSpPr>
          <p:nvPr/>
        </p:nvSpPr>
        <p:spPr bwMode="auto">
          <a:xfrm>
            <a:off x="7056873" y="2650377"/>
            <a:ext cx="923636" cy="957208"/>
          </a:xfrm>
          <a:custGeom>
            <a:avLst/>
            <a:gdLst>
              <a:gd name="T0" fmla="*/ 16 w 196"/>
              <a:gd name="T1" fmla="*/ 106 h 204"/>
              <a:gd name="T2" fmla="*/ 187 w 196"/>
              <a:gd name="T3" fmla="*/ 113 h 204"/>
              <a:gd name="T4" fmla="*/ 187 w 196"/>
              <a:gd name="T5" fmla="*/ 137 h 204"/>
              <a:gd name="T6" fmla="*/ 179 w 196"/>
              <a:gd name="T7" fmla="*/ 144 h 204"/>
              <a:gd name="T8" fmla="*/ 179 w 196"/>
              <a:gd name="T9" fmla="*/ 187 h 204"/>
              <a:gd name="T10" fmla="*/ 36 w 196"/>
              <a:gd name="T11" fmla="*/ 204 h 204"/>
              <a:gd name="T12" fmla="*/ 16 w 196"/>
              <a:gd name="T13" fmla="*/ 144 h 204"/>
              <a:gd name="T14" fmla="*/ 9 w 196"/>
              <a:gd name="T15" fmla="*/ 137 h 204"/>
              <a:gd name="T16" fmla="*/ 9 w 196"/>
              <a:gd name="T17" fmla="*/ 113 h 204"/>
              <a:gd name="T18" fmla="*/ 96 w 196"/>
              <a:gd name="T19" fmla="*/ 59 h 204"/>
              <a:gd name="T20" fmla="*/ 98 w 196"/>
              <a:gd name="T21" fmla="*/ 65 h 204"/>
              <a:gd name="T22" fmla="*/ 95 w 196"/>
              <a:gd name="T23" fmla="*/ 67 h 204"/>
              <a:gd name="T24" fmla="*/ 90 w 196"/>
              <a:gd name="T25" fmla="*/ 64 h 204"/>
              <a:gd name="T26" fmla="*/ 96 w 196"/>
              <a:gd name="T27" fmla="*/ 59 h 204"/>
              <a:gd name="T28" fmla="*/ 100 w 196"/>
              <a:gd name="T29" fmla="*/ 52 h 204"/>
              <a:gd name="T30" fmla="*/ 29 w 196"/>
              <a:gd name="T31" fmla="*/ 11 h 204"/>
              <a:gd name="T32" fmla="*/ 81 w 196"/>
              <a:gd name="T33" fmla="*/ 62 h 204"/>
              <a:gd name="T34" fmla="*/ 97 w 196"/>
              <a:gd name="T35" fmla="*/ 75 h 204"/>
              <a:gd name="T36" fmla="*/ 105 w 196"/>
              <a:gd name="T37" fmla="*/ 69 h 204"/>
              <a:gd name="T38" fmla="*/ 58 w 196"/>
              <a:gd name="T39" fmla="*/ 43 h 204"/>
              <a:gd name="T40" fmla="*/ 19 w 196"/>
              <a:gd name="T41" fmla="*/ 25 h 204"/>
              <a:gd name="T42" fmla="*/ 58 w 196"/>
              <a:gd name="T43" fmla="*/ 43 h 204"/>
              <a:gd name="T44" fmla="*/ 100 w 196"/>
              <a:gd name="T45" fmla="*/ 86 h 204"/>
              <a:gd name="T46" fmla="*/ 98 w 196"/>
              <a:gd name="T47" fmla="*/ 92 h 204"/>
              <a:gd name="T48" fmla="*/ 106 w 196"/>
              <a:gd name="T49" fmla="*/ 91 h 204"/>
              <a:gd name="T50" fmla="*/ 100 w 196"/>
              <a:gd name="T51" fmla="*/ 86 h 204"/>
              <a:gd name="T52" fmla="*/ 96 w 196"/>
              <a:gd name="T53" fmla="*/ 79 h 204"/>
              <a:gd name="T54" fmla="*/ 167 w 196"/>
              <a:gd name="T55" fmla="*/ 38 h 204"/>
              <a:gd name="T56" fmla="*/ 115 w 196"/>
              <a:gd name="T57" fmla="*/ 89 h 204"/>
              <a:gd name="T58" fmla="*/ 99 w 196"/>
              <a:gd name="T59" fmla="*/ 102 h 204"/>
              <a:gd name="T60" fmla="*/ 91 w 196"/>
              <a:gd name="T61" fmla="*/ 96 h 204"/>
              <a:gd name="T62" fmla="*/ 137 w 196"/>
              <a:gd name="T63" fmla="*/ 69 h 204"/>
              <a:gd name="T64" fmla="*/ 176 w 196"/>
              <a:gd name="T65" fmla="*/ 52 h 204"/>
              <a:gd name="T66" fmla="*/ 137 w 196"/>
              <a:gd name="T67" fmla="*/ 69 h 204"/>
              <a:gd name="T68" fmla="*/ 74 w 196"/>
              <a:gd name="T69" fmla="*/ 149 h 204"/>
              <a:gd name="T70" fmla="*/ 90 w 196"/>
              <a:gd name="T71" fmla="*/ 189 h 204"/>
              <a:gd name="T72" fmla="*/ 43 w 196"/>
              <a:gd name="T73" fmla="*/ 189 h 204"/>
              <a:gd name="T74" fmla="*/ 31 w 196"/>
              <a:gd name="T75" fmla="*/ 158 h 204"/>
              <a:gd name="T76" fmla="*/ 36 w 196"/>
              <a:gd name="T77" fmla="*/ 189 h 204"/>
              <a:gd name="T78" fmla="*/ 34 w 196"/>
              <a:gd name="T79" fmla="*/ 144 h 204"/>
              <a:gd name="T80" fmla="*/ 51 w 196"/>
              <a:gd name="T81" fmla="*/ 185 h 204"/>
              <a:gd name="T82" fmla="*/ 34 w 196"/>
              <a:gd name="T83" fmla="*/ 144 h 204"/>
              <a:gd name="T84" fmla="*/ 81 w 196"/>
              <a:gd name="T85" fmla="*/ 144 h 204"/>
              <a:gd name="T86" fmla="*/ 115 w 196"/>
              <a:gd name="T87" fmla="*/ 144 h 204"/>
              <a:gd name="T88" fmla="*/ 122 w 196"/>
              <a:gd name="T89" fmla="*/ 149 h 204"/>
              <a:gd name="T90" fmla="*/ 105 w 196"/>
              <a:gd name="T91" fmla="*/ 189 h 204"/>
              <a:gd name="T92" fmla="*/ 122 w 196"/>
              <a:gd name="T93" fmla="*/ 149 h 204"/>
              <a:gd name="T94" fmla="*/ 165 w 196"/>
              <a:gd name="T95" fmla="*/ 158 h 204"/>
              <a:gd name="T96" fmla="*/ 160 w 196"/>
              <a:gd name="T97" fmla="*/ 189 h 204"/>
              <a:gd name="T98" fmla="*/ 165 w 196"/>
              <a:gd name="T99" fmla="*/ 158 h 204"/>
              <a:gd name="T100" fmla="*/ 128 w 196"/>
              <a:gd name="T101" fmla="*/ 144 h 204"/>
              <a:gd name="T102" fmla="*/ 162 w 196"/>
              <a:gd name="T103" fmla="*/ 144 h 204"/>
              <a:gd name="T104" fmla="*/ 173 w 196"/>
              <a:gd name="T105" fmla="*/ 120 h 204"/>
              <a:gd name="T106" fmla="*/ 23 w 196"/>
              <a:gd name="T107" fmla="*/ 120 h 204"/>
              <a:gd name="T108" fmla="*/ 173 w 196"/>
              <a:gd name="T109" fmla="*/ 13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6" h="204">
                <a:moveTo>
                  <a:pt x="16" y="106"/>
                </a:moveTo>
                <a:cubicBezTo>
                  <a:pt x="16" y="106"/>
                  <a:pt x="16" y="106"/>
                  <a:pt x="16" y="106"/>
                </a:cubicBezTo>
                <a:cubicBezTo>
                  <a:pt x="180" y="106"/>
                  <a:pt x="180" y="106"/>
                  <a:pt x="180" y="106"/>
                </a:cubicBezTo>
                <a:cubicBezTo>
                  <a:pt x="183" y="106"/>
                  <a:pt x="187" y="109"/>
                  <a:pt x="187" y="113"/>
                </a:cubicBezTo>
                <a:cubicBezTo>
                  <a:pt x="187" y="113"/>
                  <a:pt x="187" y="113"/>
                  <a:pt x="187" y="113"/>
                </a:cubicBezTo>
                <a:cubicBezTo>
                  <a:pt x="187" y="137"/>
                  <a:pt x="187" y="137"/>
                  <a:pt x="187" y="137"/>
                </a:cubicBezTo>
                <a:cubicBezTo>
                  <a:pt x="187" y="141"/>
                  <a:pt x="183" y="144"/>
                  <a:pt x="180" y="144"/>
                </a:cubicBezTo>
                <a:cubicBezTo>
                  <a:pt x="179" y="144"/>
                  <a:pt x="179" y="144"/>
                  <a:pt x="179" y="144"/>
                </a:cubicBezTo>
                <a:cubicBezTo>
                  <a:pt x="179" y="144"/>
                  <a:pt x="179" y="144"/>
                  <a:pt x="179" y="144"/>
                </a:cubicBezTo>
                <a:cubicBezTo>
                  <a:pt x="179" y="187"/>
                  <a:pt x="179" y="187"/>
                  <a:pt x="179" y="187"/>
                </a:cubicBezTo>
                <a:cubicBezTo>
                  <a:pt x="179" y="197"/>
                  <a:pt x="170" y="204"/>
                  <a:pt x="160" y="204"/>
                </a:cubicBezTo>
                <a:cubicBezTo>
                  <a:pt x="36" y="204"/>
                  <a:pt x="36" y="204"/>
                  <a:pt x="36" y="204"/>
                </a:cubicBezTo>
                <a:cubicBezTo>
                  <a:pt x="26" y="204"/>
                  <a:pt x="16" y="197"/>
                  <a:pt x="16" y="187"/>
                </a:cubicBezTo>
                <a:cubicBezTo>
                  <a:pt x="16" y="144"/>
                  <a:pt x="16" y="144"/>
                  <a:pt x="16" y="144"/>
                </a:cubicBezTo>
                <a:cubicBezTo>
                  <a:pt x="16" y="144"/>
                  <a:pt x="16" y="144"/>
                  <a:pt x="16" y="144"/>
                </a:cubicBezTo>
                <a:cubicBezTo>
                  <a:pt x="12" y="144"/>
                  <a:pt x="9" y="141"/>
                  <a:pt x="9" y="137"/>
                </a:cubicBezTo>
                <a:cubicBezTo>
                  <a:pt x="9" y="137"/>
                  <a:pt x="9" y="137"/>
                  <a:pt x="9" y="137"/>
                </a:cubicBezTo>
                <a:cubicBezTo>
                  <a:pt x="9" y="113"/>
                  <a:pt x="9" y="113"/>
                  <a:pt x="9" y="113"/>
                </a:cubicBezTo>
                <a:cubicBezTo>
                  <a:pt x="9" y="109"/>
                  <a:pt x="12" y="106"/>
                  <a:pt x="16" y="106"/>
                </a:cubicBezTo>
                <a:close/>
                <a:moveTo>
                  <a:pt x="96" y="59"/>
                </a:moveTo>
                <a:cubicBezTo>
                  <a:pt x="96" y="59"/>
                  <a:pt x="96" y="59"/>
                  <a:pt x="96" y="59"/>
                </a:cubicBezTo>
                <a:cubicBezTo>
                  <a:pt x="98" y="60"/>
                  <a:pt x="99" y="63"/>
                  <a:pt x="98" y="65"/>
                </a:cubicBezTo>
                <a:cubicBezTo>
                  <a:pt x="97" y="65"/>
                  <a:pt x="97" y="65"/>
                  <a:pt x="97" y="65"/>
                </a:cubicBezTo>
                <a:cubicBezTo>
                  <a:pt x="97" y="66"/>
                  <a:pt x="96" y="67"/>
                  <a:pt x="95" y="67"/>
                </a:cubicBezTo>
                <a:cubicBezTo>
                  <a:pt x="93" y="68"/>
                  <a:pt x="90" y="66"/>
                  <a:pt x="90" y="64"/>
                </a:cubicBezTo>
                <a:cubicBezTo>
                  <a:pt x="90" y="64"/>
                  <a:pt x="90" y="64"/>
                  <a:pt x="90" y="64"/>
                </a:cubicBezTo>
                <a:cubicBezTo>
                  <a:pt x="89" y="62"/>
                  <a:pt x="90" y="59"/>
                  <a:pt x="93" y="59"/>
                </a:cubicBezTo>
                <a:cubicBezTo>
                  <a:pt x="94" y="58"/>
                  <a:pt x="95" y="59"/>
                  <a:pt x="96" y="59"/>
                </a:cubicBezTo>
                <a:close/>
                <a:moveTo>
                  <a:pt x="100" y="52"/>
                </a:moveTo>
                <a:cubicBezTo>
                  <a:pt x="100" y="52"/>
                  <a:pt x="100" y="52"/>
                  <a:pt x="100" y="52"/>
                </a:cubicBezTo>
                <a:cubicBezTo>
                  <a:pt x="96" y="49"/>
                  <a:pt x="90" y="50"/>
                  <a:pt x="86" y="52"/>
                </a:cubicBezTo>
                <a:cubicBezTo>
                  <a:pt x="29" y="11"/>
                  <a:pt x="29" y="11"/>
                  <a:pt x="29" y="11"/>
                </a:cubicBezTo>
                <a:cubicBezTo>
                  <a:pt x="15" y="0"/>
                  <a:pt x="0" y="26"/>
                  <a:pt x="16" y="33"/>
                </a:cubicBezTo>
                <a:cubicBezTo>
                  <a:pt x="81" y="62"/>
                  <a:pt x="81" y="62"/>
                  <a:pt x="81" y="62"/>
                </a:cubicBezTo>
                <a:cubicBezTo>
                  <a:pt x="81" y="65"/>
                  <a:pt x="82" y="69"/>
                  <a:pt x="84" y="71"/>
                </a:cubicBezTo>
                <a:cubicBezTo>
                  <a:pt x="87" y="75"/>
                  <a:pt x="92" y="77"/>
                  <a:pt x="97" y="75"/>
                </a:cubicBezTo>
                <a:cubicBezTo>
                  <a:pt x="100" y="74"/>
                  <a:pt x="103" y="73"/>
                  <a:pt x="105" y="70"/>
                </a:cubicBezTo>
                <a:cubicBezTo>
                  <a:pt x="105" y="69"/>
                  <a:pt x="105" y="69"/>
                  <a:pt x="105" y="69"/>
                </a:cubicBezTo>
                <a:cubicBezTo>
                  <a:pt x="108" y="63"/>
                  <a:pt x="106" y="55"/>
                  <a:pt x="100" y="52"/>
                </a:cubicBezTo>
                <a:close/>
                <a:moveTo>
                  <a:pt x="58" y="43"/>
                </a:moveTo>
                <a:cubicBezTo>
                  <a:pt x="58" y="43"/>
                  <a:pt x="58" y="43"/>
                  <a:pt x="58" y="43"/>
                </a:cubicBezTo>
                <a:cubicBezTo>
                  <a:pt x="19" y="25"/>
                  <a:pt x="19" y="25"/>
                  <a:pt x="19" y="25"/>
                </a:cubicBezTo>
                <a:cubicBezTo>
                  <a:pt x="15" y="23"/>
                  <a:pt x="20" y="15"/>
                  <a:pt x="24" y="17"/>
                </a:cubicBezTo>
                <a:cubicBezTo>
                  <a:pt x="58" y="43"/>
                  <a:pt x="58" y="43"/>
                  <a:pt x="58" y="43"/>
                </a:cubicBezTo>
                <a:close/>
                <a:moveTo>
                  <a:pt x="100" y="86"/>
                </a:moveTo>
                <a:cubicBezTo>
                  <a:pt x="100" y="86"/>
                  <a:pt x="100" y="86"/>
                  <a:pt x="100" y="86"/>
                </a:cubicBezTo>
                <a:cubicBezTo>
                  <a:pt x="98" y="87"/>
                  <a:pt x="97" y="90"/>
                  <a:pt x="98" y="92"/>
                </a:cubicBezTo>
                <a:cubicBezTo>
                  <a:pt x="98" y="92"/>
                  <a:pt x="98" y="92"/>
                  <a:pt x="98" y="92"/>
                </a:cubicBezTo>
                <a:cubicBezTo>
                  <a:pt x="99" y="93"/>
                  <a:pt x="100" y="94"/>
                  <a:pt x="101" y="94"/>
                </a:cubicBezTo>
                <a:cubicBezTo>
                  <a:pt x="103" y="95"/>
                  <a:pt x="106" y="93"/>
                  <a:pt x="106" y="91"/>
                </a:cubicBezTo>
                <a:cubicBezTo>
                  <a:pt x="107" y="89"/>
                  <a:pt x="106" y="86"/>
                  <a:pt x="103" y="86"/>
                </a:cubicBezTo>
                <a:cubicBezTo>
                  <a:pt x="102" y="85"/>
                  <a:pt x="101" y="86"/>
                  <a:pt x="100" y="86"/>
                </a:cubicBezTo>
                <a:close/>
                <a:moveTo>
                  <a:pt x="96" y="79"/>
                </a:moveTo>
                <a:cubicBezTo>
                  <a:pt x="96" y="79"/>
                  <a:pt x="96" y="79"/>
                  <a:pt x="96" y="79"/>
                </a:cubicBezTo>
                <a:cubicBezTo>
                  <a:pt x="100" y="76"/>
                  <a:pt x="105" y="77"/>
                  <a:pt x="109" y="79"/>
                </a:cubicBezTo>
                <a:cubicBezTo>
                  <a:pt x="167" y="38"/>
                  <a:pt x="167" y="38"/>
                  <a:pt x="167" y="38"/>
                </a:cubicBezTo>
                <a:cubicBezTo>
                  <a:pt x="181" y="27"/>
                  <a:pt x="196" y="53"/>
                  <a:pt x="180" y="60"/>
                </a:cubicBezTo>
                <a:cubicBezTo>
                  <a:pt x="115" y="89"/>
                  <a:pt x="115" y="89"/>
                  <a:pt x="115" y="89"/>
                </a:cubicBezTo>
                <a:cubicBezTo>
                  <a:pt x="115" y="92"/>
                  <a:pt x="114" y="95"/>
                  <a:pt x="112" y="98"/>
                </a:cubicBezTo>
                <a:cubicBezTo>
                  <a:pt x="109" y="102"/>
                  <a:pt x="104" y="104"/>
                  <a:pt x="99" y="102"/>
                </a:cubicBezTo>
                <a:cubicBezTo>
                  <a:pt x="96" y="102"/>
                  <a:pt x="93" y="100"/>
                  <a:pt x="91" y="97"/>
                </a:cubicBezTo>
                <a:cubicBezTo>
                  <a:pt x="91" y="96"/>
                  <a:pt x="91" y="96"/>
                  <a:pt x="91" y="96"/>
                </a:cubicBezTo>
                <a:cubicBezTo>
                  <a:pt x="87" y="90"/>
                  <a:pt x="90" y="82"/>
                  <a:pt x="96" y="79"/>
                </a:cubicBezTo>
                <a:close/>
                <a:moveTo>
                  <a:pt x="137" y="69"/>
                </a:moveTo>
                <a:cubicBezTo>
                  <a:pt x="137" y="69"/>
                  <a:pt x="137" y="69"/>
                  <a:pt x="137" y="69"/>
                </a:cubicBezTo>
                <a:cubicBezTo>
                  <a:pt x="176" y="52"/>
                  <a:pt x="176" y="52"/>
                  <a:pt x="176" y="52"/>
                </a:cubicBezTo>
                <a:cubicBezTo>
                  <a:pt x="181" y="50"/>
                  <a:pt x="176" y="41"/>
                  <a:pt x="172" y="44"/>
                </a:cubicBezTo>
                <a:cubicBezTo>
                  <a:pt x="137" y="69"/>
                  <a:pt x="137" y="69"/>
                  <a:pt x="137" y="69"/>
                </a:cubicBezTo>
                <a:close/>
                <a:moveTo>
                  <a:pt x="74" y="149"/>
                </a:moveTo>
                <a:cubicBezTo>
                  <a:pt x="74" y="149"/>
                  <a:pt x="74" y="149"/>
                  <a:pt x="74" y="149"/>
                </a:cubicBezTo>
                <a:cubicBezTo>
                  <a:pt x="58" y="189"/>
                  <a:pt x="58" y="189"/>
                  <a:pt x="58" y="189"/>
                </a:cubicBezTo>
                <a:cubicBezTo>
                  <a:pt x="90" y="189"/>
                  <a:pt x="90" y="189"/>
                  <a:pt x="90" y="189"/>
                </a:cubicBezTo>
                <a:cubicBezTo>
                  <a:pt x="74" y="149"/>
                  <a:pt x="74" y="149"/>
                  <a:pt x="74" y="149"/>
                </a:cubicBezTo>
                <a:close/>
                <a:moveTo>
                  <a:pt x="43" y="189"/>
                </a:moveTo>
                <a:cubicBezTo>
                  <a:pt x="43" y="189"/>
                  <a:pt x="43" y="189"/>
                  <a:pt x="43" y="189"/>
                </a:cubicBezTo>
                <a:cubicBezTo>
                  <a:pt x="31" y="158"/>
                  <a:pt x="31" y="158"/>
                  <a:pt x="31" y="158"/>
                </a:cubicBezTo>
                <a:cubicBezTo>
                  <a:pt x="31" y="187"/>
                  <a:pt x="31" y="187"/>
                  <a:pt x="31" y="187"/>
                </a:cubicBezTo>
                <a:cubicBezTo>
                  <a:pt x="31" y="189"/>
                  <a:pt x="34" y="189"/>
                  <a:pt x="36" y="189"/>
                </a:cubicBezTo>
                <a:cubicBezTo>
                  <a:pt x="43" y="189"/>
                  <a:pt x="43" y="189"/>
                  <a:pt x="43" y="189"/>
                </a:cubicBezTo>
                <a:close/>
                <a:moveTo>
                  <a:pt x="34" y="144"/>
                </a:moveTo>
                <a:cubicBezTo>
                  <a:pt x="34" y="144"/>
                  <a:pt x="34" y="144"/>
                  <a:pt x="34" y="144"/>
                </a:cubicBezTo>
                <a:cubicBezTo>
                  <a:pt x="51" y="185"/>
                  <a:pt x="51" y="185"/>
                  <a:pt x="51" y="185"/>
                </a:cubicBezTo>
                <a:cubicBezTo>
                  <a:pt x="67" y="144"/>
                  <a:pt x="67" y="144"/>
                  <a:pt x="67" y="144"/>
                </a:cubicBezTo>
                <a:cubicBezTo>
                  <a:pt x="34" y="144"/>
                  <a:pt x="34" y="144"/>
                  <a:pt x="34" y="144"/>
                </a:cubicBezTo>
                <a:close/>
                <a:moveTo>
                  <a:pt x="81" y="144"/>
                </a:moveTo>
                <a:cubicBezTo>
                  <a:pt x="81" y="144"/>
                  <a:pt x="81" y="144"/>
                  <a:pt x="81" y="144"/>
                </a:cubicBezTo>
                <a:cubicBezTo>
                  <a:pt x="98" y="185"/>
                  <a:pt x="98" y="185"/>
                  <a:pt x="98" y="185"/>
                </a:cubicBezTo>
                <a:cubicBezTo>
                  <a:pt x="115" y="144"/>
                  <a:pt x="115" y="144"/>
                  <a:pt x="115" y="144"/>
                </a:cubicBezTo>
                <a:cubicBezTo>
                  <a:pt x="81" y="144"/>
                  <a:pt x="81" y="144"/>
                  <a:pt x="81" y="144"/>
                </a:cubicBezTo>
                <a:close/>
                <a:moveTo>
                  <a:pt x="122" y="149"/>
                </a:moveTo>
                <a:cubicBezTo>
                  <a:pt x="122" y="149"/>
                  <a:pt x="122" y="149"/>
                  <a:pt x="122" y="149"/>
                </a:cubicBezTo>
                <a:cubicBezTo>
                  <a:pt x="105" y="189"/>
                  <a:pt x="105" y="189"/>
                  <a:pt x="105" y="189"/>
                </a:cubicBezTo>
                <a:cubicBezTo>
                  <a:pt x="138" y="189"/>
                  <a:pt x="138" y="189"/>
                  <a:pt x="138" y="189"/>
                </a:cubicBezTo>
                <a:cubicBezTo>
                  <a:pt x="122" y="149"/>
                  <a:pt x="122" y="149"/>
                  <a:pt x="122" y="149"/>
                </a:cubicBezTo>
                <a:close/>
                <a:moveTo>
                  <a:pt x="165" y="158"/>
                </a:moveTo>
                <a:cubicBezTo>
                  <a:pt x="165" y="158"/>
                  <a:pt x="165" y="158"/>
                  <a:pt x="165" y="158"/>
                </a:cubicBezTo>
                <a:cubicBezTo>
                  <a:pt x="153" y="189"/>
                  <a:pt x="153" y="189"/>
                  <a:pt x="153" y="189"/>
                </a:cubicBezTo>
                <a:cubicBezTo>
                  <a:pt x="160" y="189"/>
                  <a:pt x="160" y="189"/>
                  <a:pt x="160" y="189"/>
                </a:cubicBezTo>
                <a:cubicBezTo>
                  <a:pt x="162" y="189"/>
                  <a:pt x="165" y="189"/>
                  <a:pt x="165" y="187"/>
                </a:cubicBezTo>
                <a:cubicBezTo>
                  <a:pt x="165" y="158"/>
                  <a:pt x="165" y="158"/>
                  <a:pt x="165" y="158"/>
                </a:cubicBezTo>
                <a:close/>
                <a:moveTo>
                  <a:pt x="128" y="144"/>
                </a:moveTo>
                <a:cubicBezTo>
                  <a:pt x="128" y="144"/>
                  <a:pt x="128" y="144"/>
                  <a:pt x="128" y="144"/>
                </a:cubicBezTo>
                <a:cubicBezTo>
                  <a:pt x="145" y="185"/>
                  <a:pt x="145" y="185"/>
                  <a:pt x="145" y="185"/>
                </a:cubicBezTo>
                <a:cubicBezTo>
                  <a:pt x="162" y="144"/>
                  <a:pt x="162" y="144"/>
                  <a:pt x="162" y="144"/>
                </a:cubicBezTo>
                <a:cubicBezTo>
                  <a:pt x="128" y="144"/>
                  <a:pt x="128" y="144"/>
                  <a:pt x="128" y="144"/>
                </a:cubicBezTo>
                <a:close/>
                <a:moveTo>
                  <a:pt x="173" y="120"/>
                </a:moveTo>
                <a:cubicBezTo>
                  <a:pt x="173" y="120"/>
                  <a:pt x="173" y="120"/>
                  <a:pt x="173" y="120"/>
                </a:cubicBezTo>
                <a:cubicBezTo>
                  <a:pt x="23" y="120"/>
                  <a:pt x="23" y="120"/>
                  <a:pt x="23" y="120"/>
                </a:cubicBezTo>
                <a:cubicBezTo>
                  <a:pt x="23" y="130"/>
                  <a:pt x="23" y="130"/>
                  <a:pt x="23" y="130"/>
                </a:cubicBezTo>
                <a:cubicBezTo>
                  <a:pt x="173" y="130"/>
                  <a:pt x="173" y="130"/>
                  <a:pt x="173" y="130"/>
                </a:cubicBezTo>
                <a:cubicBezTo>
                  <a:pt x="173" y="120"/>
                  <a:pt x="173" y="120"/>
                  <a:pt x="173" y="120"/>
                </a:cubicBezTo>
                <a:close/>
              </a:path>
            </a:pathLst>
          </a:custGeom>
          <a:solidFill>
            <a:schemeClr val="bg1"/>
          </a:solidFill>
          <a:ln>
            <a:noFill/>
          </a:ln>
        </p:spPr>
        <p:txBody>
          <a:bodyPr vert="horz" wrap="square" lIns="91280" tIns="45641" rIns="91280" bIns="45641" numCol="1" anchor="t" anchorCtr="0" compatLnSpc="1"/>
          <a:lstStyle/>
          <a:p>
            <a:endParaRPr lang="zh-CN" altLang="en-US" sz="2440"/>
          </a:p>
        </p:txBody>
      </p:sp>
      <p:sp>
        <p:nvSpPr>
          <p:cNvPr id="32" name="Freeform 115">
            <a:extLst>
              <a:ext uri="{FF2B5EF4-FFF2-40B4-BE49-F238E27FC236}">
                <a16:creationId xmlns:a16="http://schemas.microsoft.com/office/drawing/2014/main" xmlns="" id="{9F482777-883B-40E0-979D-E250B550C063}"/>
              </a:ext>
            </a:extLst>
          </p:cNvPr>
          <p:cNvSpPr>
            <a:spLocks noEditPoints="1"/>
          </p:cNvSpPr>
          <p:nvPr/>
        </p:nvSpPr>
        <p:spPr bwMode="auto">
          <a:xfrm>
            <a:off x="9820413" y="2753645"/>
            <a:ext cx="903691" cy="750673"/>
          </a:xfrm>
          <a:custGeom>
            <a:avLst/>
            <a:gdLst>
              <a:gd name="T0" fmla="*/ 42 w 192"/>
              <a:gd name="T1" fmla="*/ 5 h 160"/>
              <a:gd name="T2" fmla="*/ 73 w 192"/>
              <a:gd name="T3" fmla="*/ 0 h 160"/>
              <a:gd name="T4" fmla="*/ 86 w 192"/>
              <a:gd name="T5" fmla="*/ 5 h 160"/>
              <a:gd name="T6" fmla="*/ 86 w 192"/>
              <a:gd name="T7" fmla="*/ 154 h 160"/>
              <a:gd name="T8" fmla="*/ 54 w 192"/>
              <a:gd name="T9" fmla="*/ 160 h 160"/>
              <a:gd name="T10" fmla="*/ 38 w 192"/>
              <a:gd name="T11" fmla="*/ 149 h 160"/>
              <a:gd name="T12" fmla="*/ 0 w 192"/>
              <a:gd name="T13" fmla="*/ 132 h 160"/>
              <a:gd name="T14" fmla="*/ 17 w 192"/>
              <a:gd name="T15" fmla="*/ 10 h 160"/>
              <a:gd name="T16" fmla="*/ 169 w 192"/>
              <a:gd name="T17" fmla="*/ 37 h 160"/>
              <a:gd name="T18" fmla="*/ 165 w 192"/>
              <a:gd name="T19" fmla="*/ 33 h 160"/>
              <a:gd name="T20" fmla="*/ 169 w 192"/>
              <a:gd name="T21" fmla="*/ 54 h 160"/>
              <a:gd name="T22" fmla="*/ 165 w 192"/>
              <a:gd name="T23" fmla="*/ 50 h 160"/>
              <a:gd name="T24" fmla="*/ 169 w 192"/>
              <a:gd name="T25" fmla="*/ 71 h 160"/>
              <a:gd name="T26" fmla="*/ 165 w 192"/>
              <a:gd name="T27" fmla="*/ 67 h 160"/>
              <a:gd name="T28" fmla="*/ 169 w 192"/>
              <a:gd name="T29" fmla="*/ 88 h 160"/>
              <a:gd name="T30" fmla="*/ 165 w 192"/>
              <a:gd name="T31" fmla="*/ 84 h 160"/>
              <a:gd name="T32" fmla="*/ 169 w 192"/>
              <a:gd name="T33" fmla="*/ 105 h 160"/>
              <a:gd name="T34" fmla="*/ 165 w 192"/>
              <a:gd name="T35" fmla="*/ 101 h 160"/>
              <a:gd name="T36" fmla="*/ 169 w 192"/>
              <a:gd name="T37" fmla="*/ 122 h 160"/>
              <a:gd name="T38" fmla="*/ 165 w 192"/>
              <a:gd name="T39" fmla="*/ 118 h 160"/>
              <a:gd name="T40" fmla="*/ 26 w 192"/>
              <a:gd name="T41" fmla="*/ 41 h 160"/>
              <a:gd name="T42" fmla="*/ 37 w 192"/>
              <a:gd name="T43" fmla="*/ 33 h 160"/>
              <a:gd name="T44" fmla="*/ 15 w 192"/>
              <a:gd name="T45" fmla="*/ 25 h 160"/>
              <a:gd name="T46" fmla="*/ 15 w 192"/>
              <a:gd name="T47" fmla="*/ 134 h 160"/>
              <a:gd name="T48" fmla="*/ 37 w 192"/>
              <a:gd name="T49" fmla="*/ 126 h 160"/>
              <a:gd name="T50" fmla="*/ 26 w 192"/>
              <a:gd name="T51" fmla="*/ 118 h 160"/>
              <a:gd name="T52" fmla="*/ 26 w 192"/>
              <a:gd name="T53" fmla="*/ 109 h 160"/>
              <a:gd name="T54" fmla="*/ 37 w 192"/>
              <a:gd name="T55" fmla="*/ 101 h 160"/>
              <a:gd name="T56" fmla="*/ 22 w 192"/>
              <a:gd name="T57" fmla="*/ 88 h 160"/>
              <a:gd name="T58" fmla="*/ 37 w 192"/>
              <a:gd name="T59" fmla="*/ 58 h 160"/>
              <a:gd name="T60" fmla="*/ 26 w 192"/>
              <a:gd name="T61" fmla="*/ 50 h 160"/>
              <a:gd name="T62" fmla="*/ 96 w 192"/>
              <a:gd name="T63" fmla="*/ 7 h 160"/>
              <a:gd name="T64" fmla="*/ 104 w 192"/>
              <a:gd name="T65" fmla="*/ 7 h 160"/>
              <a:gd name="T66" fmla="*/ 96 w 192"/>
              <a:gd name="T67" fmla="*/ 152 h 160"/>
              <a:gd name="T68" fmla="*/ 110 w 192"/>
              <a:gd name="T69" fmla="*/ 7 h 160"/>
              <a:gd name="T70" fmla="*/ 119 w 192"/>
              <a:gd name="T71" fmla="*/ 152 h 160"/>
              <a:gd name="T72" fmla="*/ 110 w 192"/>
              <a:gd name="T73" fmla="*/ 7 h 160"/>
              <a:gd name="T74" fmla="*/ 129 w 192"/>
              <a:gd name="T75" fmla="*/ 2 h 160"/>
              <a:gd name="T76" fmla="*/ 129 w 192"/>
              <a:gd name="T77" fmla="*/ 157 h 160"/>
              <a:gd name="T78" fmla="*/ 156 w 192"/>
              <a:gd name="T79" fmla="*/ 0 h 160"/>
              <a:gd name="T80" fmla="*/ 187 w 192"/>
              <a:gd name="T81" fmla="*/ 5 h 160"/>
              <a:gd name="T82" fmla="*/ 192 w 192"/>
              <a:gd name="T83" fmla="*/ 17 h 160"/>
              <a:gd name="T84" fmla="*/ 187 w 192"/>
              <a:gd name="T85" fmla="*/ 154 h 160"/>
              <a:gd name="T86" fmla="*/ 143 w 192"/>
              <a:gd name="T87" fmla="*/ 154 h 160"/>
              <a:gd name="T88" fmla="*/ 138 w 192"/>
              <a:gd name="T89" fmla="*/ 17 h 160"/>
              <a:gd name="T90" fmla="*/ 156 w 192"/>
              <a:gd name="T91" fmla="*/ 0 h 160"/>
              <a:gd name="T92" fmla="*/ 156 w 192"/>
              <a:gd name="T93" fmla="*/ 14 h 160"/>
              <a:gd name="T94" fmla="*/ 153 w 192"/>
              <a:gd name="T95" fmla="*/ 15 h 160"/>
              <a:gd name="T96" fmla="*/ 153 w 192"/>
              <a:gd name="T97" fmla="*/ 144 h 160"/>
              <a:gd name="T98" fmla="*/ 175 w 192"/>
              <a:gd name="T99" fmla="*/ 145 h 160"/>
              <a:gd name="T100" fmla="*/ 177 w 192"/>
              <a:gd name="T101" fmla="*/ 144 h 160"/>
              <a:gd name="T102" fmla="*/ 177 w 192"/>
              <a:gd name="T103" fmla="*/ 15 h 160"/>
              <a:gd name="T104" fmla="*/ 51 w 192"/>
              <a:gd name="T105" fmla="*/ 17 h 160"/>
              <a:gd name="T106" fmla="*/ 51 w 192"/>
              <a:gd name="T107" fmla="*/ 17 h 160"/>
              <a:gd name="T108" fmla="*/ 52 w 192"/>
              <a:gd name="T109" fmla="*/ 144 h 160"/>
              <a:gd name="T110" fmla="*/ 54 w 192"/>
              <a:gd name="T111" fmla="*/ 145 h 160"/>
              <a:gd name="T112" fmla="*/ 76 w 192"/>
              <a:gd name="T113" fmla="*/ 144 h 160"/>
              <a:gd name="T114" fmla="*/ 77 w 192"/>
              <a:gd name="T115" fmla="*/ 17 h 160"/>
              <a:gd name="T116" fmla="*/ 73 w 192"/>
              <a:gd name="T117" fmla="*/ 14 h 160"/>
              <a:gd name="T118" fmla="*/ 52 w 192"/>
              <a:gd name="T119" fmla="*/ 1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2" h="160">
                <a:moveTo>
                  <a:pt x="17" y="10"/>
                </a:moveTo>
                <a:cubicBezTo>
                  <a:pt x="38" y="10"/>
                  <a:pt x="38" y="10"/>
                  <a:pt x="38" y="10"/>
                </a:cubicBezTo>
                <a:cubicBezTo>
                  <a:pt x="39" y="8"/>
                  <a:pt x="40" y="6"/>
                  <a:pt x="42" y="5"/>
                </a:cubicBezTo>
                <a:cubicBezTo>
                  <a:pt x="42" y="5"/>
                  <a:pt x="42" y="5"/>
                  <a:pt x="42" y="5"/>
                </a:cubicBezTo>
                <a:cubicBezTo>
                  <a:pt x="45" y="2"/>
                  <a:pt x="49" y="0"/>
                  <a:pt x="54" y="0"/>
                </a:cubicBezTo>
                <a:cubicBezTo>
                  <a:pt x="73" y="0"/>
                  <a:pt x="73" y="0"/>
                  <a:pt x="73" y="0"/>
                </a:cubicBezTo>
                <a:cubicBezTo>
                  <a:pt x="78" y="0"/>
                  <a:pt x="83" y="2"/>
                  <a:pt x="86" y="5"/>
                </a:cubicBezTo>
                <a:cubicBezTo>
                  <a:pt x="86" y="5"/>
                  <a:pt x="86" y="5"/>
                  <a:pt x="86" y="5"/>
                </a:cubicBezTo>
                <a:cubicBezTo>
                  <a:pt x="86" y="5"/>
                  <a:pt x="86" y="5"/>
                  <a:pt x="86" y="5"/>
                </a:cubicBezTo>
                <a:cubicBezTo>
                  <a:pt x="89" y="8"/>
                  <a:pt x="91" y="12"/>
                  <a:pt x="91" y="17"/>
                </a:cubicBezTo>
                <a:cubicBezTo>
                  <a:pt x="91" y="142"/>
                  <a:pt x="91" y="142"/>
                  <a:pt x="91" y="142"/>
                </a:cubicBezTo>
                <a:cubicBezTo>
                  <a:pt x="91" y="147"/>
                  <a:pt x="89" y="151"/>
                  <a:pt x="86" y="154"/>
                </a:cubicBezTo>
                <a:cubicBezTo>
                  <a:pt x="86" y="154"/>
                  <a:pt x="86" y="154"/>
                  <a:pt x="86" y="154"/>
                </a:cubicBezTo>
                <a:cubicBezTo>
                  <a:pt x="83" y="158"/>
                  <a:pt x="78" y="160"/>
                  <a:pt x="73" y="160"/>
                </a:cubicBezTo>
                <a:cubicBezTo>
                  <a:pt x="54" y="160"/>
                  <a:pt x="54" y="160"/>
                  <a:pt x="54" y="160"/>
                </a:cubicBezTo>
                <a:cubicBezTo>
                  <a:pt x="49" y="160"/>
                  <a:pt x="45" y="158"/>
                  <a:pt x="42" y="154"/>
                </a:cubicBezTo>
                <a:cubicBezTo>
                  <a:pt x="41" y="154"/>
                  <a:pt x="41" y="154"/>
                  <a:pt x="41" y="154"/>
                </a:cubicBezTo>
                <a:cubicBezTo>
                  <a:pt x="40" y="153"/>
                  <a:pt x="39" y="151"/>
                  <a:pt x="38" y="149"/>
                </a:cubicBezTo>
                <a:cubicBezTo>
                  <a:pt x="17" y="149"/>
                  <a:pt x="17" y="149"/>
                  <a:pt x="17" y="149"/>
                </a:cubicBezTo>
                <a:cubicBezTo>
                  <a:pt x="13" y="149"/>
                  <a:pt x="8" y="148"/>
                  <a:pt x="5" y="144"/>
                </a:cubicBezTo>
                <a:cubicBezTo>
                  <a:pt x="2" y="141"/>
                  <a:pt x="0" y="137"/>
                  <a:pt x="0" y="132"/>
                </a:cubicBezTo>
                <a:cubicBezTo>
                  <a:pt x="0" y="27"/>
                  <a:pt x="0" y="27"/>
                  <a:pt x="0" y="27"/>
                </a:cubicBezTo>
                <a:cubicBezTo>
                  <a:pt x="0" y="22"/>
                  <a:pt x="2" y="18"/>
                  <a:pt x="5" y="15"/>
                </a:cubicBezTo>
                <a:cubicBezTo>
                  <a:pt x="8" y="12"/>
                  <a:pt x="13" y="10"/>
                  <a:pt x="17" y="10"/>
                </a:cubicBezTo>
                <a:close/>
                <a:moveTo>
                  <a:pt x="165" y="33"/>
                </a:moveTo>
                <a:cubicBezTo>
                  <a:pt x="165" y="33"/>
                  <a:pt x="165" y="33"/>
                  <a:pt x="165" y="33"/>
                </a:cubicBezTo>
                <a:cubicBezTo>
                  <a:pt x="168" y="33"/>
                  <a:pt x="169" y="35"/>
                  <a:pt x="169" y="37"/>
                </a:cubicBezTo>
                <a:cubicBezTo>
                  <a:pt x="169" y="40"/>
                  <a:pt x="168" y="41"/>
                  <a:pt x="165" y="41"/>
                </a:cubicBezTo>
                <a:cubicBezTo>
                  <a:pt x="163" y="41"/>
                  <a:pt x="161" y="40"/>
                  <a:pt x="161" y="37"/>
                </a:cubicBezTo>
                <a:cubicBezTo>
                  <a:pt x="161" y="35"/>
                  <a:pt x="163" y="33"/>
                  <a:pt x="165" y="33"/>
                </a:cubicBezTo>
                <a:close/>
                <a:moveTo>
                  <a:pt x="165" y="50"/>
                </a:moveTo>
                <a:cubicBezTo>
                  <a:pt x="165" y="50"/>
                  <a:pt x="165" y="50"/>
                  <a:pt x="165" y="50"/>
                </a:cubicBezTo>
                <a:cubicBezTo>
                  <a:pt x="168" y="50"/>
                  <a:pt x="169" y="52"/>
                  <a:pt x="169" y="54"/>
                </a:cubicBezTo>
                <a:cubicBezTo>
                  <a:pt x="169" y="57"/>
                  <a:pt x="168" y="58"/>
                  <a:pt x="165" y="58"/>
                </a:cubicBezTo>
                <a:cubicBezTo>
                  <a:pt x="163" y="58"/>
                  <a:pt x="161" y="57"/>
                  <a:pt x="161" y="54"/>
                </a:cubicBezTo>
                <a:cubicBezTo>
                  <a:pt x="161" y="52"/>
                  <a:pt x="163" y="50"/>
                  <a:pt x="165" y="50"/>
                </a:cubicBezTo>
                <a:close/>
                <a:moveTo>
                  <a:pt x="165" y="67"/>
                </a:moveTo>
                <a:cubicBezTo>
                  <a:pt x="165" y="67"/>
                  <a:pt x="165" y="67"/>
                  <a:pt x="165" y="67"/>
                </a:cubicBezTo>
                <a:cubicBezTo>
                  <a:pt x="168" y="67"/>
                  <a:pt x="169" y="69"/>
                  <a:pt x="169" y="71"/>
                </a:cubicBezTo>
                <a:cubicBezTo>
                  <a:pt x="169" y="73"/>
                  <a:pt x="168" y="75"/>
                  <a:pt x="165" y="75"/>
                </a:cubicBezTo>
                <a:cubicBezTo>
                  <a:pt x="163" y="75"/>
                  <a:pt x="161" y="73"/>
                  <a:pt x="161" y="71"/>
                </a:cubicBezTo>
                <a:cubicBezTo>
                  <a:pt x="161" y="69"/>
                  <a:pt x="163" y="67"/>
                  <a:pt x="165" y="67"/>
                </a:cubicBezTo>
                <a:close/>
                <a:moveTo>
                  <a:pt x="165" y="84"/>
                </a:moveTo>
                <a:cubicBezTo>
                  <a:pt x="165" y="84"/>
                  <a:pt x="165" y="84"/>
                  <a:pt x="165" y="84"/>
                </a:cubicBezTo>
                <a:cubicBezTo>
                  <a:pt x="168" y="84"/>
                  <a:pt x="169" y="86"/>
                  <a:pt x="169" y="88"/>
                </a:cubicBezTo>
                <a:cubicBezTo>
                  <a:pt x="169" y="90"/>
                  <a:pt x="168" y="92"/>
                  <a:pt x="165" y="92"/>
                </a:cubicBezTo>
                <a:cubicBezTo>
                  <a:pt x="163" y="92"/>
                  <a:pt x="161" y="90"/>
                  <a:pt x="161" y="88"/>
                </a:cubicBezTo>
                <a:cubicBezTo>
                  <a:pt x="161" y="86"/>
                  <a:pt x="163" y="84"/>
                  <a:pt x="165" y="84"/>
                </a:cubicBezTo>
                <a:close/>
                <a:moveTo>
                  <a:pt x="165" y="101"/>
                </a:moveTo>
                <a:cubicBezTo>
                  <a:pt x="165" y="101"/>
                  <a:pt x="165" y="101"/>
                  <a:pt x="165" y="101"/>
                </a:cubicBezTo>
                <a:cubicBezTo>
                  <a:pt x="168" y="101"/>
                  <a:pt x="169" y="103"/>
                  <a:pt x="169" y="105"/>
                </a:cubicBezTo>
                <a:cubicBezTo>
                  <a:pt x="169" y="107"/>
                  <a:pt x="168" y="109"/>
                  <a:pt x="165" y="109"/>
                </a:cubicBezTo>
                <a:cubicBezTo>
                  <a:pt x="163" y="109"/>
                  <a:pt x="161" y="107"/>
                  <a:pt x="161" y="105"/>
                </a:cubicBezTo>
                <a:cubicBezTo>
                  <a:pt x="161" y="103"/>
                  <a:pt x="163" y="101"/>
                  <a:pt x="165" y="101"/>
                </a:cubicBezTo>
                <a:close/>
                <a:moveTo>
                  <a:pt x="165" y="118"/>
                </a:moveTo>
                <a:cubicBezTo>
                  <a:pt x="165" y="118"/>
                  <a:pt x="165" y="118"/>
                  <a:pt x="165" y="118"/>
                </a:cubicBezTo>
                <a:cubicBezTo>
                  <a:pt x="168" y="118"/>
                  <a:pt x="169" y="120"/>
                  <a:pt x="169" y="122"/>
                </a:cubicBezTo>
                <a:cubicBezTo>
                  <a:pt x="169" y="124"/>
                  <a:pt x="168" y="126"/>
                  <a:pt x="165" y="126"/>
                </a:cubicBezTo>
                <a:cubicBezTo>
                  <a:pt x="163" y="126"/>
                  <a:pt x="161" y="124"/>
                  <a:pt x="161" y="122"/>
                </a:cubicBezTo>
                <a:cubicBezTo>
                  <a:pt x="161" y="120"/>
                  <a:pt x="163" y="118"/>
                  <a:pt x="165" y="118"/>
                </a:cubicBezTo>
                <a:close/>
                <a:moveTo>
                  <a:pt x="37" y="41"/>
                </a:moveTo>
                <a:cubicBezTo>
                  <a:pt x="37" y="41"/>
                  <a:pt x="37" y="41"/>
                  <a:pt x="37" y="41"/>
                </a:cubicBezTo>
                <a:cubicBezTo>
                  <a:pt x="26" y="41"/>
                  <a:pt x="26" y="41"/>
                  <a:pt x="26" y="41"/>
                </a:cubicBezTo>
                <a:cubicBezTo>
                  <a:pt x="24" y="41"/>
                  <a:pt x="22" y="39"/>
                  <a:pt x="22" y="37"/>
                </a:cubicBezTo>
                <a:cubicBezTo>
                  <a:pt x="22" y="35"/>
                  <a:pt x="24" y="33"/>
                  <a:pt x="26" y="33"/>
                </a:cubicBezTo>
                <a:cubicBezTo>
                  <a:pt x="37" y="33"/>
                  <a:pt x="37" y="33"/>
                  <a:pt x="37" y="33"/>
                </a:cubicBezTo>
                <a:cubicBezTo>
                  <a:pt x="37" y="24"/>
                  <a:pt x="37" y="24"/>
                  <a:pt x="37" y="24"/>
                </a:cubicBezTo>
                <a:cubicBezTo>
                  <a:pt x="17" y="24"/>
                  <a:pt x="17" y="24"/>
                  <a:pt x="17" y="24"/>
                </a:cubicBezTo>
                <a:cubicBezTo>
                  <a:pt x="17" y="24"/>
                  <a:pt x="16" y="24"/>
                  <a:pt x="15" y="25"/>
                </a:cubicBezTo>
                <a:cubicBezTo>
                  <a:pt x="15" y="25"/>
                  <a:pt x="14" y="26"/>
                  <a:pt x="14" y="27"/>
                </a:cubicBezTo>
                <a:cubicBezTo>
                  <a:pt x="14" y="132"/>
                  <a:pt x="14" y="132"/>
                  <a:pt x="14" y="132"/>
                </a:cubicBezTo>
                <a:cubicBezTo>
                  <a:pt x="14" y="133"/>
                  <a:pt x="15" y="134"/>
                  <a:pt x="15" y="134"/>
                </a:cubicBezTo>
                <a:cubicBezTo>
                  <a:pt x="16" y="135"/>
                  <a:pt x="17" y="135"/>
                  <a:pt x="17" y="135"/>
                </a:cubicBezTo>
                <a:cubicBezTo>
                  <a:pt x="37" y="135"/>
                  <a:pt x="37" y="135"/>
                  <a:pt x="37" y="135"/>
                </a:cubicBezTo>
                <a:cubicBezTo>
                  <a:pt x="37" y="126"/>
                  <a:pt x="37" y="126"/>
                  <a:pt x="37" y="126"/>
                </a:cubicBezTo>
                <a:cubicBezTo>
                  <a:pt x="26" y="126"/>
                  <a:pt x="26" y="126"/>
                  <a:pt x="26" y="126"/>
                </a:cubicBezTo>
                <a:cubicBezTo>
                  <a:pt x="24" y="126"/>
                  <a:pt x="22" y="125"/>
                  <a:pt x="22" y="122"/>
                </a:cubicBezTo>
                <a:cubicBezTo>
                  <a:pt x="22" y="120"/>
                  <a:pt x="24" y="118"/>
                  <a:pt x="26" y="118"/>
                </a:cubicBezTo>
                <a:cubicBezTo>
                  <a:pt x="37" y="118"/>
                  <a:pt x="37" y="118"/>
                  <a:pt x="37" y="118"/>
                </a:cubicBezTo>
                <a:cubicBezTo>
                  <a:pt x="37" y="109"/>
                  <a:pt x="37" y="109"/>
                  <a:pt x="37" y="109"/>
                </a:cubicBezTo>
                <a:cubicBezTo>
                  <a:pt x="26" y="109"/>
                  <a:pt x="26" y="109"/>
                  <a:pt x="26" y="109"/>
                </a:cubicBezTo>
                <a:cubicBezTo>
                  <a:pt x="24" y="109"/>
                  <a:pt x="22" y="107"/>
                  <a:pt x="22" y="105"/>
                </a:cubicBezTo>
                <a:cubicBezTo>
                  <a:pt x="22" y="103"/>
                  <a:pt x="24" y="101"/>
                  <a:pt x="26" y="101"/>
                </a:cubicBezTo>
                <a:cubicBezTo>
                  <a:pt x="37" y="101"/>
                  <a:pt x="37" y="101"/>
                  <a:pt x="37" y="101"/>
                </a:cubicBezTo>
                <a:cubicBezTo>
                  <a:pt x="37" y="92"/>
                  <a:pt x="37" y="92"/>
                  <a:pt x="37" y="92"/>
                </a:cubicBezTo>
                <a:cubicBezTo>
                  <a:pt x="26" y="92"/>
                  <a:pt x="26" y="92"/>
                  <a:pt x="26" y="92"/>
                </a:cubicBezTo>
                <a:cubicBezTo>
                  <a:pt x="24" y="92"/>
                  <a:pt x="22" y="90"/>
                  <a:pt x="22" y="88"/>
                </a:cubicBezTo>
                <a:cubicBezTo>
                  <a:pt x="22" y="86"/>
                  <a:pt x="24" y="84"/>
                  <a:pt x="26" y="84"/>
                </a:cubicBezTo>
                <a:cubicBezTo>
                  <a:pt x="37" y="84"/>
                  <a:pt x="37" y="84"/>
                  <a:pt x="37" y="84"/>
                </a:cubicBezTo>
                <a:cubicBezTo>
                  <a:pt x="37" y="58"/>
                  <a:pt x="37" y="58"/>
                  <a:pt x="37" y="58"/>
                </a:cubicBezTo>
                <a:cubicBezTo>
                  <a:pt x="26" y="58"/>
                  <a:pt x="26" y="58"/>
                  <a:pt x="26" y="58"/>
                </a:cubicBezTo>
                <a:cubicBezTo>
                  <a:pt x="24" y="58"/>
                  <a:pt x="22" y="56"/>
                  <a:pt x="22" y="54"/>
                </a:cubicBezTo>
                <a:cubicBezTo>
                  <a:pt x="22" y="52"/>
                  <a:pt x="24" y="50"/>
                  <a:pt x="26" y="50"/>
                </a:cubicBezTo>
                <a:cubicBezTo>
                  <a:pt x="37" y="50"/>
                  <a:pt x="37" y="50"/>
                  <a:pt x="37" y="50"/>
                </a:cubicBezTo>
                <a:cubicBezTo>
                  <a:pt x="37" y="41"/>
                  <a:pt x="37" y="41"/>
                  <a:pt x="37" y="41"/>
                </a:cubicBezTo>
                <a:close/>
                <a:moveTo>
                  <a:pt x="96" y="7"/>
                </a:moveTo>
                <a:cubicBezTo>
                  <a:pt x="96" y="7"/>
                  <a:pt x="96" y="7"/>
                  <a:pt x="96" y="7"/>
                </a:cubicBezTo>
                <a:cubicBezTo>
                  <a:pt x="96" y="4"/>
                  <a:pt x="98" y="2"/>
                  <a:pt x="100" y="2"/>
                </a:cubicBezTo>
                <a:cubicBezTo>
                  <a:pt x="103" y="2"/>
                  <a:pt x="104" y="4"/>
                  <a:pt x="104" y="7"/>
                </a:cubicBezTo>
                <a:cubicBezTo>
                  <a:pt x="104" y="152"/>
                  <a:pt x="104" y="152"/>
                  <a:pt x="104" y="152"/>
                </a:cubicBezTo>
                <a:cubicBezTo>
                  <a:pt x="104" y="155"/>
                  <a:pt x="103" y="157"/>
                  <a:pt x="100" y="157"/>
                </a:cubicBezTo>
                <a:cubicBezTo>
                  <a:pt x="98" y="157"/>
                  <a:pt x="96" y="155"/>
                  <a:pt x="96" y="152"/>
                </a:cubicBezTo>
                <a:cubicBezTo>
                  <a:pt x="96" y="7"/>
                  <a:pt x="96" y="7"/>
                  <a:pt x="96" y="7"/>
                </a:cubicBezTo>
                <a:close/>
                <a:moveTo>
                  <a:pt x="110" y="7"/>
                </a:moveTo>
                <a:cubicBezTo>
                  <a:pt x="110" y="7"/>
                  <a:pt x="110" y="7"/>
                  <a:pt x="110" y="7"/>
                </a:cubicBezTo>
                <a:cubicBezTo>
                  <a:pt x="110" y="4"/>
                  <a:pt x="112" y="2"/>
                  <a:pt x="114" y="2"/>
                </a:cubicBezTo>
                <a:cubicBezTo>
                  <a:pt x="117" y="2"/>
                  <a:pt x="119" y="4"/>
                  <a:pt x="119" y="7"/>
                </a:cubicBezTo>
                <a:cubicBezTo>
                  <a:pt x="119" y="152"/>
                  <a:pt x="119" y="152"/>
                  <a:pt x="119" y="152"/>
                </a:cubicBezTo>
                <a:cubicBezTo>
                  <a:pt x="119" y="155"/>
                  <a:pt x="117" y="157"/>
                  <a:pt x="114" y="157"/>
                </a:cubicBezTo>
                <a:cubicBezTo>
                  <a:pt x="112" y="157"/>
                  <a:pt x="110" y="155"/>
                  <a:pt x="110" y="152"/>
                </a:cubicBezTo>
                <a:cubicBezTo>
                  <a:pt x="110" y="7"/>
                  <a:pt x="110" y="7"/>
                  <a:pt x="110" y="7"/>
                </a:cubicBezTo>
                <a:close/>
                <a:moveTo>
                  <a:pt x="125" y="7"/>
                </a:moveTo>
                <a:cubicBezTo>
                  <a:pt x="125" y="7"/>
                  <a:pt x="125" y="7"/>
                  <a:pt x="125" y="7"/>
                </a:cubicBezTo>
                <a:cubicBezTo>
                  <a:pt x="125" y="4"/>
                  <a:pt x="126" y="2"/>
                  <a:pt x="129" y="2"/>
                </a:cubicBezTo>
                <a:cubicBezTo>
                  <a:pt x="131" y="2"/>
                  <a:pt x="133" y="4"/>
                  <a:pt x="133" y="7"/>
                </a:cubicBezTo>
                <a:cubicBezTo>
                  <a:pt x="133" y="152"/>
                  <a:pt x="133" y="152"/>
                  <a:pt x="133" y="152"/>
                </a:cubicBezTo>
                <a:cubicBezTo>
                  <a:pt x="133" y="155"/>
                  <a:pt x="131" y="157"/>
                  <a:pt x="129" y="157"/>
                </a:cubicBezTo>
                <a:cubicBezTo>
                  <a:pt x="126" y="157"/>
                  <a:pt x="125" y="155"/>
                  <a:pt x="125" y="152"/>
                </a:cubicBezTo>
                <a:cubicBezTo>
                  <a:pt x="125" y="7"/>
                  <a:pt x="125" y="7"/>
                  <a:pt x="125" y="7"/>
                </a:cubicBezTo>
                <a:close/>
                <a:moveTo>
                  <a:pt x="156" y="0"/>
                </a:moveTo>
                <a:cubicBezTo>
                  <a:pt x="156" y="0"/>
                  <a:pt x="156" y="0"/>
                  <a:pt x="156" y="0"/>
                </a:cubicBezTo>
                <a:cubicBezTo>
                  <a:pt x="175" y="0"/>
                  <a:pt x="175" y="0"/>
                  <a:pt x="175" y="0"/>
                </a:cubicBezTo>
                <a:cubicBezTo>
                  <a:pt x="180" y="0"/>
                  <a:pt x="184" y="2"/>
                  <a:pt x="187" y="5"/>
                </a:cubicBezTo>
                <a:cubicBezTo>
                  <a:pt x="187" y="5"/>
                  <a:pt x="187" y="5"/>
                  <a:pt x="187" y="5"/>
                </a:cubicBezTo>
                <a:cubicBezTo>
                  <a:pt x="187" y="5"/>
                  <a:pt x="187" y="5"/>
                  <a:pt x="187" y="5"/>
                </a:cubicBezTo>
                <a:cubicBezTo>
                  <a:pt x="190" y="8"/>
                  <a:pt x="192" y="12"/>
                  <a:pt x="192" y="17"/>
                </a:cubicBezTo>
                <a:cubicBezTo>
                  <a:pt x="192" y="142"/>
                  <a:pt x="192" y="142"/>
                  <a:pt x="192" y="142"/>
                </a:cubicBezTo>
                <a:cubicBezTo>
                  <a:pt x="192" y="147"/>
                  <a:pt x="190" y="151"/>
                  <a:pt x="187" y="154"/>
                </a:cubicBezTo>
                <a:cubicBezTo>
                  <a:pt x="187" y="154"/>
                  <a:pt x="187" y="154"/>
                  <a:pt x="187" y="154"/>
                </a:cubicBezTo>
                <a:cubicBezTo>
                  <a:pt x="184" y="158"/>
                  <a:pt x="180" y="160"/>
                  <a:pt x="175" y="160"/>
                </a:cubicBezTo>
                <a:cubicBezTo>
                  <a:pt x="156" y="160"/>
                  <a:pt x="156" y="160"/>
                  <a:pt x="156" y="160"/>
                </a:cubicBezTo>
                <a:cubicBezTo>
                  <a:pt x="151" y="160"/>
                  <a:pt x="146" y="158"/>
                  <a:pt x="143" y="154"/>
                </a:cubicBezTo>
                <a:cubicBezTo>
                  <a:pt x="143" y="154"/>
                  <a:pt x="143" y="154"/>
                  <a:pt x="143" y="154"/>
                </a:cubicBezTo>
                <a:cubicBezTo>
                  <a:pt x="140" y="151"/>
                  <a:pt x="138" y="147"/>
                  <a:pt x="138" y="142"/>
                </a:cubicBezTo>
                <a:cubicBezTo>
                  <a:pt x="138" y="17"/>
                  <a:pt x="138" y="17"/>
                  <a:pt x="138" y="17"/>
                </a:cubicBezTo>
                <a:cubicBezTo>
                  <a:pt x="138" y="12"/>
                  <a:pt x="140" y="8"/>
                  <a:pt x="143" y="5"/>
                </a:cubicBezTo>
                <a:cubicBezTo>
                  <a:pt x="143" y="5"/>
                  <a:pt x="143" y="5"/>
                  <a:pt x="143" y="5"/>
                </a:cubicBezTo>
                <a:cubicBezTo>
                  <a:pt x="146" y="2"/>
                  <a:pt x="151" y="0"/>
                  <a:pt x="156" y="0"/>
                </a:cubicBezTo>
                <a:close/>
                <a:moveTo>
                  <a:pt x="175" y="14"/>
                </a:moveTo>
                <a:cubicBezTo>
                  <a:pt x="175" y="14"/>
                  <a:pt x="175" y="14"/>
                  <a:pt x="175" y="14"/>
                </a:cubicBezTo>
                <a:cubicBezTo>
                  <a:pt x="156" y="14"/>
                  <a:pt x="156" y="14"/>
                  <a:pt x="156" y="14"/>
                </a:cubicBezTo>
                <a:cubicBezTo>
                  <a:pt x="155" y="14"/>
                  <a:pt x="154" y="14"/>
                  <a:pt x="153" y="15"/>
                </a:cubicBezTo>
                <a:cubicBezTo>
                  <a:pt x="153" y="15"/>
                  <a:pt x="153" y="15"/>
                  <a:pt x="153" y="15"/>
                </a:cubicBezTo>
                <a:cubicBezTo>
                  <a:pt x="153" y="15"/>
                  <a:pt x="153" y="15"/>
                  <a:pt x="153" y="15"/>
                </a:cubicBezTo>
                <a:cubicBezTo>
                  <a:pt x="153" y="15"/>
                  <a:pt x="152" y="16"/>
                  <a:pt x="152" y="17"/>
                </a:cubicBezTo>
                <a:cubicBezTo>
                  <a:pt x="152" y="142"/>
                  <a:pt x="152" y="142"/>
                  <a:pt x="152" y="142"/>
                </a:cubicBezTo>
                <a:cubicBezTo>
                  <a:pt x="152" y="143"/>
                  <a:pt x="153" y="144"/>
                  <a:pt x="153" y="144"/>
                </a:cubicBezTo>
                <a:cubicBezTo>
                  <a:pt x="153" y="144"/>
                  <a:pt x="153" y="144"/>
                  <a:pt x="153" y="144"/>
                </a:cubicBezTo>
                <a:cubicBezTo>
                  <a:pt x="154" y="145"/>
                  <a:pt x="155" y="145"/>
                  <a:pt x="156" y="145"/>
                </a:cubicBezTo>
                <a:cubicBezTo>
                  <a:pt x="175" y="145"/>
                  <a:pt x="175" y="145"/>
                  <a:pt x="175" y="145"/>
                </a:cubicBezTo>
                <a:cubicBezTo>
                  <a:pt x="176" y="145"/>
                  <a:pt x="177" y="145"/>
                  <a:pt x="177" y="144"/>
                </a:cubicBezTo>
                <a:cubicBezTo>
                  <a:pt x="177" y="144"/>
                  <a:pt x="177" y="144"/>
                  <a:pt x="177" y="144"/>
                </a:cubicBezTo>
                <a:cubicBezTo>
                  <a:pt x="177" y="144"/>
                  <a:pt x="177" y="144"/>
                  <a:pt x="177" y="144"/>
                </a:cubicBezTo>
                <a:cubicBezTo>
                  <a:pt x="178" y="144"/>
                  <a:pt x="178" y="143"/>
                  <a:pt x="178" y="142"/>
                </a:cubicBezTo>
                <a:cubicBezTo>
                  <a:pt x="178" y="17"/>
                  <a:pt x="178" y="17"/>
                  <a:pt x="178" y="17"/>
                </a:cubicBezTo>
                <a:cubicBezTo>
                  <a:pt x="178" y="16"/>
                  <a:pt x="178" y="15"/>
                  <a:pt x="177" y="15"/>
                </a:cubicBezTo>
                <a:cubicBezTo>
                  <a:pt x="177" y="15"/>
                  <a:pt x="177" y="15"/>
                  <a:pt x="177" y="15"/>
                </a:cubicBezTo>
                <a:cubicBezTo>
                  <a:pt x="177" y="14"/>
                  <a:pt x="176" y="14"/>
                  <a:pt x="175" y="14"/>
                </a:cubicBezTo>
                <a:close/>
                <a:moveTo>
                  <a:pt x="51" y="17"/>
                </a:moveTo>
                <a:cubicBezTo>
                  <a:pt x="51" y="17"/>
                  <a:pt x="51" y="17"/>
                  <a:pt x="51" y="17"/>
                </a:cubicBezTo>
                <a:cubicBezTo>
                  <a:pt x="51" y="17"/>
                  <a:pt x="51" y="17"/>
                  <a:pt x="51" y="17"/>
                </a:cubicBezTo>
                <a:cubicBezTo>
                  <a:pt x="51" y="17"/>
                  <a:pt x="51" y="17"/>
                  <a:pt x="51" y="17"/>
                </a:cubicBezTo>
                <a:cubicBezTo>
                  <a:pt x="51" y="142"/>
                  <a:pt x="51" y="142"/>
                  <a:pt x="51" y="142"/>
                </a:cubicBezTo>
                <a:cubicBezTo>
                  <a:pt x="51" y="142"/>
                  <a:pt x="51" y="143"/>
                  <a:pt x="51" y="143"/>
                </a:cubicBezTo>
                <a:cubicBezTo>
                  <a:pt x="51" y="143"/>
                  <a:pt x="51" y="144"/>
                  <a:pt x="52" y="144"/>
                </a:cubicBezTo>
                <a:cubicBezTo>
                  <a:pt x="52" y="144"/>
                  <a:pt x="52" y="144"/>
                  <a:pt x="52" y="144"/>
                </a:cubicBezTo>
                <a:cubicBezTo>
                  <a:pt x="52" y="145"/>
                  <a:pt x="52" y="145"/>
                  <a:pt x="52" y="145"/>
                </a:cubicBezTo>
                <a:cubicBezTo>
                  <a:pt x="53" y="145"/>
                  <a:pt x="53" y="145"/>
                  <a:pt x="54" y="145"/>
                </a:cubicBezTo>
                <a:cubicBezTo>
                  <a:pt x="73" y="145"/>
                  <a:pt x="73" y="145"/>
                  <a:pt x="73" y="145"/>
                </a:cubicBezTo>
                <a:cubicBezTo>
                  <a:pt x="74" y="145"/>
                  <a:pt x="75" y="145"/>
                  <a:pt x="76" y="144"/>
                </a:cubicBezTo>
                <a:cubicBezTo>
                  <a:pt x="76" y="144"/>
                  <a:pt x="76" y="144"/>
                  <a:pt x="76" y="144"/>
                </a:cubicBezTo>
                <a:cubicBezTo>
                  <a:pt x="76" y="144"/>
                  <a:pt x="76" y="144"/>
                  <a:pt x="76" y="144"/>
                </a:cubicBezTo>
                <a:cubicBezTo>
                  <a:pt x="76" y="144"/>
                  <a:pt x="77" y="143"/>
                  <a:pt x="77" y="142"/>
                </a:cubicBezTo>
                <a:cubicBezTo>
                  <a:pt x="77" y="17"/>
                  <a:pt x="77" y="17"/>
                  <a:pt x="77" y="17"/>
                </a:cubicBezTo>
                <a:cubicBezTo>
                  <a:pt x="77" y="16"/>
                  <a:pt x="76" y="15"/>
                  <a:pt x="76" y="15"/>
                </a:cubicBezTo>
                <a:cubicBezTo>
                  <a:pt x="76" y="15"/>
                  <a:pt x="76" y="15"/>
                  <a:pt x="76" y="15"/>
                </a:cubicBezTo>
                <a:cubicBezTo>
                  <a:pt x="75" y="14"/>
                  <a:pt x="74" y="14"/>
                  <a:pt x="73" y="14"/>
                </a:cubicBezTo>
                <a:cubicBezTo>
                  <a:pt x="54" y="14"/>
                  <a:pt x="54" y="14"/>
                  <a:pt x="54" y="14"/>
                </a:cubicBezTo>
                <a:cubicBezTo>
                  <a:pt x="53" y="14"/>
                  <a:pt x="52" y="14"/>
                  <a:pt x="52" y="15"/>
                </a:cubicBezTo>
                <a:cubicBezTo>
                  <a:pt x="52" y="15"/>
                  <a:pt x="52" y="15"/>
                  <a:pt x="52" y="15"/>
                </a:cubicBezTo>
                <a:cubicBezTo>
                  <a:pt x="52" y="15"/>
                  <a:pt x="52" y="15"/>
                  <a:pt x="52" y="15"/>
                </a:cubicBezTo>
                <a:cubicBezTo>
                  <a:pt x="51" y="15"/>
                  <a:pt x="51" y="16"/>
                  <a:pt x="51" y="17"/>
                </a:cubicBezTo>
                <a:close/>
              </a:path>
            </a:pathLst>
          </a:custGeom>
          <a:solidFill>
            <a:schemeClr val="bg1"/>
          </a:solidFill>
          <a:ln>
            <a:noFill/>
          </a:ln>
        </p:spPr>
        <p:txBody>
          <a:bodyPr vert="horz" wrap="square" lIns="91280" tIns="45641" rIns="91280" bIns="45641" numCol="1" anchor="t" anchorCtr="0" compatLnSpc="1"/>
          <a:lstStyle/>
          <a:p>
            <a:endParaRPr lang="zh-CN" altLang="en-US" sz="2440"/>
          </a:p>
        </p:txBody>
      </p:sp>
      <p:grpSp>
        <p:nvGrpSpPr>
          <p:cNvPr id="49" name="组合 48">
            <a:extLst>
              <a:ext uri="{FF2B5EF4-FFF2-40B4-BE49-F238E27FC236}">
                <a16:creationId xmlns:a16="http://schemas.microsoft.com/office/drawing/2014/main" xmlns="" id="{6026631F-F66F-47E4-949F-5FA2FFAB559E}"/>
              </a:ext>
            </a:extLst>
          </p:cNvPr>
          <p:cNvGrpSpPr/>
          <p:nvPr/>
        </p:nvGrpSpPr>
        <p:grpSpPr>
          <a:xfrm>
            <a:off x="1642655" y="2686996"/>
            <a:ext cx="737808" cy="883970"/>
            <a:chOff x="1467896" y="2442284"/>
            <a:chExt cx="1077836" cy="1291359"/>
          </a:xfrm>
        </p:grpSpPr>
        <p:grpSp>
          <p:nvGrpSpPr>
            <p:cNvPr id="33" name="组 20">
              <a:extLst>
                <a:ext uri="{FF2B5EF4-FFF2-40B4-BE49-F238E27FC236}">
                  <a16:creationId xmlns:a16="http://schemas.microsoft.com/office/drawing/2014/main" xmlns="" id="{506A8B1E-3107-428B-BE45-D24F7D8A3F7A}"/>
                </a:ext>
              </a:extLst>
            </p:cNvPr>
            <p:cNvGrpSpPr/>
            <p:nvPr/>
          </p:nvGrpSpPr>
          <p:grpSpPr>
            <a:xfrm>
              <a:off x="1467896" y="2442284"/>
              <a:ext cx="1077836" cy="1291359"/>
              <a:chOff x="2766318" y="792480"/>
              <a:chExt cx="3048000" cy="3651819"/>
            </a:xfrm>
            <a:solidFill>
              <a:schemeClr val="bg1"/>
            </a:solidFill>
          </p:grpSpPr>
          <p:grpSp>
            <p:nvGrpSpPr>
              <p:cNvPr id="34" name="组 19">
                <a:extLst>
                  <a:ext uri="{FF2B5EF4-FFF2-40B4-BE49-F238E27FC236}">
                    <a16:creationId xmlns:a16="http://schemas.microsoft.com/office/drawing/2014/main" xmlns="" id="{BAECCA37-6C11-4750-BABF-8B37AA46743D}"/>
                  </a:ext>
                </a:extLst>
              </p:cNvPr>
              <p:cNvGrpSpPr/>
              <p:nvPr/>
            </p:nvGrpSpPr>
            <p:grpSpPr>
              <a:xfrm>
                <a:off x="3121918" y="792480"/>
                <a:ext cx="2336800" cy="924560"/>
                <a:chOff x="3169920" y="792480"/>
                <a:chExt cx="2336800" cy="924560"/>
              </a:xfrm>
              <a:grpFill/>
            </p:grpSpPr>
            <p:grpSp>
              <p:nvGrpSpPr>
                <p:cNvPr id="36" name="组 3">
                  <a:extLst>
                    <a:ext uri="{FF2B5EF4-FFF2-40B4-BE49-F238E27FC236}">
                      <a16:creationId xmlns:a16="http://schemas.microsoft.com/office/drawing/2014/main" xmlns="" id="{F9DA21BB-307F-453E-8A14-4C09357FB0C1}"/>
                    </a:ext>
                  </a:extLst>
                </p:cNvPr>
                <p:cNvGrpSpPr/>
                <p:nvPr/>
              </p:nvGrpSpPr>
              <p:grpSpPr>
                <a:xfrm>
                  <a:off x="3169920" y="802640"/>
                  <a:ext cx="447040" cy="914400"/>
                  <a:chOff x="3169920" y="802640"/>
                  <a:chExt cx="447040" cy="914400"/>
                </a:xfrm>
                <a:grpFill/>
              </p:grpSpPr>
              <p:sp>
                <p:nvSpPr>
                  <p:cNvPr id="46" name="圆角矩形 16">
                    <a:extLst>
                      <a:ext uri="{FF2B5EF4-FFF2-40B4-BE49-F238E27FC236}">
                        <a16:creationId xmlns:a16="http://schemas.microsoft.com/office/drawing/2014/main" xmlns="" id="{27008261-6BFA-4F08-A5D8-804A401DC66F}"/>
                      </a:ext>
                    </a:extLst>
                  </p:cNvPr>
                  <p:cNvSpPr/>
                  <p:nvPr/>
                </p:nvSpPr>
                <p:spPr>
                  <a:xfrm>
                    <a:off x="3312160" y="802640"/>
                    <a:ext cx="162560" cy="670560"/>
                  </a:xfrm>
                  <a:prstGeom prst="round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7" name="椭圆 46">
                    <a:extLst>
                      <a:ext uri="{FF2B5EF4-FFF2-40B4-BE49-F238E27FC236}">
                        <a16:creationId xmlns:a16="http://schemas.microsoft.com/office/drawing/2014/main" xmlns="" id="{053BDCB3-AC54-4857-84E4-F6780F7344C1}"/>
                      </a:ext>
                    </a:extLst>
                  </p:cNvPr>
                  <p:cNvSpPr/>
                  <p:nvPr/>
                </p:nvSpPr>
                <p:spPr>
                  <a:xfrm>
                    <a:off x="3169920" y="1270000"/>
                    <a:ext cx="447040" cy="44704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grpSp>
            <p:grpSp>
              <p:nvGrpSpPr>
                <p:cNvPr id="37" name="组 4">
                  <a:extLst>
                    <a:ext uri="{FF2B5EF4-FFF2-40B4-BE49-F238E27FC236}">
                      <a16:creationId xmlns:a16="http://schemas.microsoft.com/office/drawing/2014/main" xmlns="" id="{D0BD925B-1294-41AB-8C0D-CB7FD62C79AD}"/>
                    </a:ext>
                  </a:extLst>
                </p:cNvPr>
                <p:cNvGrpSpPr/>
                <p:nvPr/>
              </p:nvGrpSpPr>
              <p:grpSpPr>
                <a:xfrm>
                  <a:off x="3820160" y="792480"/>
                  <a:ext cx="447040" cy="914400"/>
                  <a:chOff x="3169920" y="802640"/>
                  <a:chExt cx="447040" cy="914400"/>
                </a:xfrm>
                <a:grpFill/>
              </p:grpSpPr>
              <p:sp>
                <p:nvSpPr>
                  <p:cNvPr id="44" name="圆角矩形 14">
                    <a:extLst>
                      <a:ext uri="{FF2B5EF4-FFF2-40B4-BE49-F238E27FC236}">
                        <a16:creationId xmlns:a16="http://schemas.microsoft.com/office/drawing/2014/main" xmlns="" id="{276E4FED-C31E-4EB6-8DDD-675F4614B0E9}"/>
                      </a:ext>
                    </a:extLst>
                  </p:cNvPr>
                  <p:cNvSpPr/>
                  <p:nvPr/>
                </p:nvSpPr>
                <p:spPr>
                  <a:xfrm>
                    <a:off x="3312160" y="802640"/>
                    <a:ext cx="162560" cy="670560"/>
                  </a:xfrm>
                  <a:prstGeom prst="round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5" name="椭圆 44">
                    <a:extLst>
                      <a:ext uri="{FF2B5EF4-FFF2-40B4-BE49-F238E27FC236}">
                        <a16:creationId xmlns:a16="http://schemas.microsoft.com/office/drawing/2014/main" xmlns="" id="{3EFBCD4B-9CA8-4F6F-B951-5A46FF8516CA}"/>
                      </a:ext>
                    </a:extLst>
                  </p:cNvPr>
                  <p:cNvSpPr/>
                  <p:nvPr/>
                </p:nvSpPr>
                <p:spPr>
                  <a:xfrm>
                    <a:off x="3169920" y="1270000"/>
                    <a:ext cx="447040" cy="44704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grpSp>
            <p:grpSp>
              <p:nvGrpSpPr>
                <p:cNvPr id="38" name="组 7">
                  <a:extLst>
                    <a:ext uri="{FF2B5EF4-FFF2-40B4-BE49-F238E27FC236}">
                      <a16:creationId xmlns:a16="http://schemas.microsoft.com/office/drawing/2014/main" xmlns="" id="{DAF77B76-4F9D-4E36-AEE4-86C8BF8417AB}"/>
                    </a:ext>
                  </a:extLst>
                </p:cNvPr>
                <p:cNvGrpSpPr/>
                <p:nvPr/>
              </p:nvGrpSpPr>
              <p:grpSpPr>
                <a:xfrm>
                  <a:off x="5059680" y="792480"/>
                  <a:ext cx="447040" cy="914400"/>
                  <a:chOff x="3169920" y="802640"/>
                  <a:chExt cx="447040" cy="914400"/>
                </a:xfrm>
                <a:grpFill/>
              </p:grpSpPr>
              <p:sp>
                <p:nvSpPr>
                  <p:cNvPr id="42" name="圆角矩形 12">
                    <a:extLst>
                      <a:ext uri="{FF2B5EF4-FFF2-40B4-BE49-F238E27FC236}">
                        <a16:creationId xmlns:a16="http://schemas.microsoft.com/office/drawing/2014/main" xmlns="" id="{17E1A9AF-127A-4332-A2F3-3C9F6DF9ABE3}"/>
                      </a:ext>
                    </a:extLst>
                  </p:cNvPr>
                  <p:cNvSpPr/>
                  <p:nvPr/>
                </p:nvSpPr>
                <p:spPr>
                  <a:xfrm>
                    <a:off x="3312160" y="802640"/>
                    <a:ext cx="162560" cy="670560"/>
                  </a:xfrm>
                  <a:prstGeom prst="round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3" name="椭圆 42">
                    <a:extLst>
                      <a:ext uri="{FF2B5EF4-FFF2-40B4-BE49-F238E27FC236}">
                        <a16:creationId xmlns:a16="http://schemas.microsoft.com/office/drawing/2014/main" xmlns="" id="{538DAC08-A936-4E24-979D-FF5A768BA302}"/>
                      </a:ext>
                    </a:extLst>
                  </p:cNvPr>
                  <p:cNvSpPr/>
                  <p:nvPr/>
                </p:nvSpPr>
                <p:spPr>
                  <a:xfrm>
                    <a:off x="3169920" y="1270000"/>
                    <a:ext cx="447040" cy="44704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grpSp>
            <p:grpSp>
              <p:nvGrpSpPr>
                <p:cNvPr id="39" name="组 10">
                  <a:extLst>
                    <a:ext uri="{FF2B5EF4-FFF2-40B4-BE49-F238E27FC236}">
                      <a16:creationId xmlns:a16="http://schemas.microsoft.com/office/drawing/2014/main" xmlns="" id="{3CBDD7DA-9E22-4D91-BD12-AB006D0A7622}"/>
                    </a:ext>
                  </a:extLst>
                </p:cNvPr>
                <p:cNvGrpSpPr/>
                <p:nvPr/>
              </p:nvGrpSpPr>
              <p:grpSpPr>
                <a:xfrm>
                  <a:off x="4419600" y="802640"/>
                  <a:ext cx="447040" cy="914400"/>
                  <a:chOff x="3169920" y="802640"/>
                  <a:chExt cx="447040" cy="914400"/>
                </a:xfrm>
                <a:grpFill/>
              </p:grpSpPr>
              <p:sp>
                <p:nvSpPr>
                  <p:cNvPr id="40" name="圆角矩形 10">
                    <a:extLst>
                      <a:ext uri="{FF2B5EF4-FFF2-40B4-BE49-F238E27FC236}">
                        <a16:creationId xmlns:a16="http://schemas.microsoft.com/office/drawing/2014/main" xmlns="" id="{FDC75BF8-ADFE-4461-81ED-0A4202F574A2}"/>
                      </a:ext>
                    </a:extLst>
                  </p:cNvPr>
                  <p:cNvSpPr/>
                  <p:nvPr/>
                </p:nvSpPr>
                <p:spPr>
                  <a:xfrm>
                    <a:off x="3312160" y="802640"/>
                    <a:ext cx="162560" cy="670560"/>
                  </a:xfrm>
                  <a:prstGeom prst="round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41" name="椭圆 40">
                    <a:extLst>
                      <a:ext uri="{FF2B5EF4-FFF2-40B4-BE49-F238E27FC236}">
                        <a16:creationId xmlns:a16="http://schemas.microsoft.com/office/drawing/2014/main" xmlns="" id="{9B02AF69-49B7-4380-A9C5-0E89B2F4D67F}"/>
                      </a:ext>
                    </a:extLst>
                  </p:cNvPr>
                  <p:cNvSpPr/>
                  <p:nvPr/>
                </p:nvSpPr>
                <p:spPr>
                  <a:xfrm>
                    <a:off x="3169920" y="1270000"/>
                    <a:ext cx="447040" cy="44704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grpSp>
          </p:grpSp>
          <p:sp>
            <p:nvSpPr>
              <p:cNvPr id="35" name="圆角矩形 18">
                <a:extLst>
                  <a:ext uri="{FF2B5EF4-FFF2-40B4-BE49-F238E27FC236}">
                    <a16:creationId xmlns:a16="http://schemas.microsoft.com/office/drawing/2014/main" xmlns="" id="{C53E8CFE-39B6-4B15-B15A-5BFAAC449994}"/>
                  </a:ext>
                </a:extLst>
              </p:cNvPr>
              <p:cNvSpPr/>
              <p:nvPr/>
            </p:nvSpPr>
            <p:spPr>
              <a:xfrm>
                <a:off x="2766318" y="1040699"/>
                <a:ext cx="3048000" cy="3403600"/>
              </a:xfrm>
              <a:custGeom>
                <a:avLst/>
                <a:gdLst/>
                <a:ahLst/>
                <a:cxnLst/>
                <a:rect l="l" t="t" r="r" b="b"/>
                <a:pathLst>
                  <a:path w="3048000" h="3403600">
                    <a:moveTo>
                      <a:pt x="524874" y="154745"/>
                    </a:moveTo>
                    <a:cubicBezTo>
                      <a:pt x="322165" y="154745"/>
                      <a:pt x="157836" y="319074"/>
                      <a:pt x="157836" y="521783"/>
                    </a:cubicBezTo>
                    <a:lnTo>
                      <a:pt x="157836" y="2861497"/>
                    </a:lnTo>
                    <a:cubicBezTo>
                      <a:pt x="157836" y="3064206"/>
                      <a:pt x="322165" y="3228535"/>
                      <a:pt x="524874" y="3228535"/>
                    </a:cubicBezTo>
                    <a:lnTo>
                      <a:pt x="2543446" y="3228535"/>
                    </a:lnTo>
                    <a:cubicBezTo>
                      <a:pt x="2746155" y="3228535"/>
                      <a:pt x="2910484" y="3064206"/>
                      <a:pt x="2910484" y="2861497"/>
                    </a:cubicBezTo>
                    <a:lnTo>
                      <a:pt x="2910484" y="521783"/>
                    </a:lnTo>
                    <a:cubicBezTo>
                      <a:pt x="2910484" y="319074"/>
                      <a:pt x="2746155" y="154745"/>
                      <a:pt x="2543446" y="154745"/>
                    </a:cubicBezTo>
                    <a:close/>
                    <a:moveTo>
                      <a:pt x="406420" y="0"/>
                    </a:moveTo>
                    <a:lnTo>
                      <a:pt x="2641580" y="0"/>
                    </a:lnTo>
                    <a:cubicBezTo>
                      <a:pt x="2866040" y="0"/>
                      <a:pt x="3048000" y="181960"/>
                      <a:pt x="3048000" y="406420"/>
                    </a:cubicBezTo>
                    <a:lnTo>
                      <a:pt x="3048000" y="2997180"/>
                    </a:lnTo>
                    <a:cubicBezTo>
                      <a:pt x="3048000" y="3221640"/>
                      <a:pt x="2866040" y="3403600"/>
                      <a:pt x="2641580" y="3403600"/>
                    </a:cubicBezTo>
                    <a:lnTo>
                      <a:pt x="406420" y="3403600"/>
                    </a:lnTo>
                    <a:cubicBezTo>
                      <a:pt x="181960" y="3403600"/>
                      <a:pt x="0" y="3221640"/>
                      <a:pt x="0" y="2997180"/>
                    </a:cubicBezTo>
                    <a:lnTo>
                      <a:pt x="0" y="406420"/>
                    </a:lnTo>
                    <a:cubicBezTo>
                      <a:pt x="0" y="181960"/>
                      <a:pt x="181960" y="0"/>
                      <a:pt x="406420" y="0"/>
                    </a:cubicBezTo>
                    <a:close/>
                  </a:path>
                </a:pathLst>
              </a:custGeom>
              <a:grpFill/>
              <a:ln w="762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grpSp>
        <p:sp>
          <p:nvSpPr>
            <p:cNvPr id="48" name="圆角矩形 18">
              <a:extLst>
                <a:ext uri="{FF2B5EF4-FFF2-40B4-BE49-F238E27FC236}">
                  <a16:creationId xmlns:a16="http://schemas.microsoft.com/office/drawing/2014/main" xmlns="" id="{088EA376-C512-4A3E-AB54-7E1FD8F011C7}"/>
                </a:ext>
              </a:extLst>
            </p:cNvPr>
            <p:cNvSpPr/>
            <p:nvPr/>
          </p:nvSpPr>
          <p:spPr>
            <a:xfrm>
              <a:off x="1624667" y="2636668"/>
              <a:ext cx="806896" cy="901034"/>
            </a:xfrm>
            <a:custGeom>
              <a:avLst/>
              <a:gdLst/>
              <a:ahLst/>
              <a:cxnLst/>
              <a:rect l="l" t="t" r="r" b="b"/>
              <a:pathLst>
                <a:path w="3048000" h="3403600">
                  <a:moveTo>
                    <a:pt x="524874" y="154745"/>
                  </a:moveTo>
                  <a:cubicBezTo>
                    <a:pt x="322165" y="154745"/>
                    <a:pt x="157836" y="319074"/>
                    <a:pt x="157836" y="521783"/>
                  </a:cubicBezTo>
                  <a:lnTo>
                    <a:pt x="157836" y="2861497"/>
                  </a:lnTo>
                  <a:cubicBezTo>
                    <a:pt x="157836" y="3064206"/>
                    <a:pt x="322165" y="3228535"/>
                    <a:pt x="524874" y="3228535"/>
                  </a:cubicBezTo>
                  <a:lnTo>
                    <a:pt x="2543446" y="3228535"/>
                  </a:lnTo>
                  <a:cubicBezTo>
                    <a:pt x="2746155" y="3228535"/>
                    <a:pt x="2910484" y="3064206"/>
                    <a:pt x="2910484" y="2861497"/>
                  </a:cubicBezTo>
                  <a:lnTo>
                    <a:pt x="2910484" y="521783"/>
                  </a:lnTo>
                  <a:cubicBezTo>
                    <a:pt x="2910484" y="319074"/>
                    <a:pt x="2746155" y="154745"/>
                    <a:pt x="2543446" y="154745"/>
                  </a:cubicBezTo>
                  <a:close/>
                  <a:moveTo>
                    <a:pt x="406420" y="0"/>
                  </a:moveTo>
                  <a:lnTo>
                    <a:pt x="2641580" y="0"/>
                  </a:lnTo>
                  <a:cubicBezTo>
                    <a:pt x="2866040" y="0"/>
                    <a:pt x="3048000" y="181960"/>
                    <a:pt x="3048000" y="406420"/>
                  </a:cubicBezTo>
                  <a:lnTo>
                    <a:pt x="3048000" y="2997180"/>
                  </a:lnTo>
                  <a:cubicBezTo>
                    <a:pt x="3048000" y="3221640"/>
                    <a:pt x="2866040" y="3403600"/>
                    <a:pt x="2641580" y="3403600"/>
                  </a:cubicBezTo>
                  <a:lnTo>
                    <a:pt x="406420" y="3403600"/>
                  </a:lnTo>
                  <a:cubicBezTo>
                    <a:pt x="181960" y="3403600"/>
                    <a:pt x="0" y="3221640"/>
                    <a:pt x="0" y="2997180"/>
                  </a:cubicBezTo>
                  <a:lnTo>
                    <a:pt x="0" y="406420"/>
                  </a:lnTo>
                  <a:cubicBezTo>
                    <a:pt x="0" y="181960"/>
                    <a:pt x="181960" y="0"/>
                    <a:pt x="406420" y="0"/>
                  </a:cubicBezTo>
                  <a:close/>
                </a:path>
              </a:pathLst>
            </a:custGeom>
            <a:solidFill>
              <a:schemeClr val="bg1"/>
            </a:solidFill>
            <a:ln w="762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2724851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bldLvl="0" animBg="1"/>
      <p:bldP spid="3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97DE2C01-1544-4D58-BC40-41DCB4EED3CB}"/>
              </a:ext>
            </a:extLst>
          </p:cNvPr>
          <p:cNvSpPr>
            <a:spLocks noGrp="1"/>
          </p:cNvSpPr>
          <p:nvPr>
            <p:ph type="body" sz="quarter" idx="10"/>
          </p:nvPr>
        </p:nvSpPr>
        <p:spPr/>
        <p:txBody>
          <a:bodyPr/>
          <a:lstStyle/>
          <a:p>
            <a:r>
              <a:rPr lang="zh-CN" altLang="en-US" dirty="0"/>
              <a:t>标题文字填此处</a:t>
            </a:r>
          </a:p>
          <a:p>
            <a:endParaRPr lang="zh-CN" altLang="en-US" dirty="0"/>
          </a:p>
        </p:txBody>
      </p:sp>
      <p:sp>
        <p:nvSpPr>
          <p:cNvPr id="3" name="文本占位符 2">
            <a:extLst>
              <a:ext uri="{FF2B5EF4-FFF2-40B4-BE49-F238E27FC236}">
                <a16:creationId xmlns:a16="http://schemas.microsoft.com/office/drawing/2014/main" xmlns="" id="{D48B1330-BF20-4EB5-8424-F9A5BC01DB31}"/>
              </a:ext>
            </a:extLst>
          </p:cNvPr>
          <p:cNvSpPr>
            <a:spLocks noGrp="1"/>
          </p:cNvSpPr>
          <p:nvPr>
            <p:ph type="body" sz="quarter" idx="11"/>
          </p:nvPr>
        </p:nvSpPr>
        <p:spPr/>
        <p:txBody>
          <a:bodyPr/>
          <a:lstStyle/>
          <a:p>
            <a:r>
              <a:rPr lang="en-US" altLang="zh-CN" dirty="0">
                <a:solidFill>
                  <a:schemeClr val="tx1">
                    <a:lumMod val="65000"/>
                    <a:lumOff val="35000"/>
                  </a:schemeClr>
                </a:solidFill>
              </a:rPr>
              <a:t>print the presentation and make it into a film to be used in a wider field</a:t>
            </a:r>
            <a:endParaRPr lang="zh-CN" altLang="en-US" dirty="0"/>
          </a:p>
        </p:txBody>
      </p:sp>
      <p:sp>
        <p:nvSpPr>
          <p:cNvPr id="8" name="矩形 7">
            <a:extLst>
              <a:ext uri="{FF2B5EF4-FFF2-40B4-BE49-F238E27FC236}">
                <a16:creationId xmlns:a16="http://schemas.microsoft.com/office/drawing/2014/main" xmlns="" id="{8868EA6F-152E-423F-85EE-A43BFDEE4737}"/>
              </a:ext>
            </a:extLst>
          </p:cNvPr>
          <p:cNvSpPr/>
          <p:nvPr/>
        </p:nvSpPr>
        <p:spPr>
          <a:xfrm>
            <a:off x="991596" y="1696493"/>
            <a:ext cx="2082651" cy="4025909"/>
          </a:xfrm>
          <a:prstGeom prst="rect">
            <a:avLst/>
          </a:prstGeom>
          <a:solidFill>
            <a:schemeClr val="bg1">
              <a:lumMod val="95000"/>
              <a:alpha val="29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1" name="矩形 20">
            <a:extLst>
              <a:ext uri="{FF2B5EF4-FFF2-40B4-BE49-F238E27FC236}">
                <a16:creationId xmlns:a16="http://schemas.microsoft.com/office/drawing/2014/main" xmlns="" id="{91616772-6C2A-427B-B73D-9CD2DC56A61C}"/>
              </a:ext>
            </a:extLst>
          </p:cNvPr>
          <p:cNvSpPr/>
          <p:nvPr/>
        </p:nvSpPr>
        <p:spPr>
          <a:xfrm>
            <a:off x="991596" y="5161507"/>
            <a:ext cx="2082651" cy="876081"/>
          </a:xfrm>
          <a:prstGeom prst="rect">
            <a:avLst/>
          </a:prstGeom>
          <a:solidFill>
            <a:srgbClr val="EB5315"/>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矩形 8">
            <a:extLst>
              <a:ext uri="{FF2B5EF4-FFF2-40B4-BE49-F238E27FC236}">
                <a16:creationId xmlns:a16="http://schemas.microsoft.com/office/drawing/2014/main" xmlns="" id="{8C5C7290-2DD3-4BEB-8837-6CB068FB9103}"/>
              </a:ext>
            </a:extLst>
          </p:cNvPr>
          <p:cNvSpPr/>
          <p:nvPr/>
        </p:nvSpPr>
        <p:spPr>
          <a:xfrm>
            <a:off x="3728213" y="1606263"/>
            <a:ext cx="2082650" cy="4025909"/>
          </a:xfrm>
          <a:prstGeom prst="rect">
            <a:avLst/>
          </a:prstGeom>
          <a:solidFill>
            <a:schemeClr val="bg1">
              <a:lumMod val="95000"/>
              <a:alpha val="29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 name="矩形 23">
            <a:extLst>
              <a:ext uri="{FF2B5EF4-FFF2-40B4-BE49-F238E27FC236}">
                <a16:creationId xmlns:a16="http://schemas.microsoft.com/office/drawing/2014/main" xmlns="" id="{0A2149C2-64E3-4675-B4B6-BDD8AA43F631}"/>
              </a:ext>
            </a:extLst>
          </p:cNvPr>
          <p:cNvSpPr/>
          <p:nvPr/>
        </p:nvSpPr>
        <p:spPr>
          <a:xfrm>
            <a:off x="3728213" y="5161507"/>
            <a:ext cx="2082650" cy="876081"/>
          </a:xfrm>
          <a:prstGeom prst="rect">
            <a:avLst/>
          </a:prstGeom>
          <a:solidFill>
            <a:schemeClr val="tx1">
              <a:lumMod val="85000"/>
              <a:lumOff val="1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矩形 9">
            <a:extLst>
              <a:ext uri="{FF2B5EF4-FFF2-40B4-BE49-F238E27FC236}">
                <a16:creationId xmlns:a16="http://schemas.microsoft.com/office/drawing/2014/main" xmlns="" id="{8D6100B0-C05C-4A77-B19D-3A54F320BC1D}"/>
              </a:ext>
            </a:extLst>
          </p:cNvPr>
          <p:cNvSpPr/>
          <p:nvPr/>
        </p:nvSpPr>
        <p:spPr>
          <a:xfrm>
            <a:off x="6466469" y="1606263"/>
            <a:ext cx="2077933" cy="4025908"/>
          </a:xfrm>
          <a:prstGeom prst="rect">
            <a:avLst/>
          </a:prstGeom>
          <a:solidFill>
            <a:schemeClr val="bg1">
              <a:lumMod val="95000"/>
              <a:alpha val="29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5" name="矩形 24">
            <a:extLst>
              <a:ext uri="{FF2B5EF4-FFF2-40B4-BE49-F238E27FC236}">
                <a16:creationId xmlns:a16="http://schemas.microsoft.com/office/drawing/2014/main" xmlns="" id="{F9AD3AD0-E69E-4F1E-861D-C01D689C658E}"/>
              </a:ext>
            </a:extLst>
          </p:cNvPr>
          <p:cNvSpPr/>
          <p:nvPr/>
        </p:nvSpPr>
        <p:spPr>
          <a:xfrm>
            <a:off x="6464110" y="5161506"/>
            <a:ext cx="2082651" cy="876081"/>
          </a:xfrm>
          <a:prstGeom prst="rect">
            <a:avLst/>
          </a:prstGeom>
          <a:solidFill>
            <a:srgbClr val="EB5315"/>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矩形 10">
            <a:extLst>
              <a:ext uri="{FF2B5EF4-FFF2-40B4-BE49-F238E27FC236}">
                <a16:creationId xmlns:a16="http://schemas.microsoft.com/office/drawing/2014/main" xmlns="" id="{1AD6827C-5771-4789-9152-4AD4D6EA6E71}"/>
              </a:ext>
            </a:extLst>
          </p:cNvPr>
          <p:cNvSpPr/>
          <p:nvPr/>
        </p:nvSpPr>
        <p:spPr>
          <a:xfrm>
            <a:off x="9198124" y="1606263"/>
            <a:ext cx="2082651" cy="4025908"/>
          </a:xfrm>
          <a:prstGeom prst="rect">
            <a:avLst/>
          </a:prstGeom>
          <a:solidFill>
            <a:schemeClr val="bg1">
              <a:lumMod val="95000"/>
              <a:alpha val="29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9" name="矩形 28">
            <a:extLst>
              <a:ext uri="{FF2B5EF4-FFF2-40B4-BE49-F238E27FC236}">
                <a16:creationId xmlns:a16="http://schemas.microsoft.com/office/drawing/2014/main" xmlns="" id="{A1E394AC-58B0-4192-9636-2B6DD16714AB}"/>
              </a:ext>
            </a:extLst>
          </p:cNvPr>
          <p:cNvSpPr/>
          <p:nvPr/>
        </p:nvSpPr>
        <p:spPr>
          <a:xfrm>
            <a:off x="9198124" y="5161506"/>
            <a:ext cx="2082651" cy="876081"/>
          </a:xfrm>
          <a:prstGeom prst="rect">
            <a:avLst/>
          </a:prstGeom>
          <a:solidFill>
            <a:schemeClr val="tx1">
              <a:lumMod val="85000"/>
              <a:lumOff val="1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 name="矩形 47">
            <a:extLst>
              <a:ext uri="{FF2B5EF4-FFF2-40B4-BE49-F238E27FC236}">
                <a16:creationId xmlns:a16="http://schemas.microsoft.com/office/drawing/2014/main" xmlns="" id="{EE14B010-9535-4D64-A83F-935B160C3A1D}"/>
              </a:ext>
            </a:extLst>
          </p:cNvPr>
          <p:cNvSpPr/>
          <p:nvPr/>
        </p:nvSpPr>
        <p:spPr>
          <a:xfrm>
            <a:off x="1056631" y="2490278"/>
            <a:ext cx="1895935" cy="2740655"/>
          </a:xfrm>
          <a:prstGeom prst="rect">
            <a:avLst/>
          </a:prstGeom>
        </p:spPr>
        <p:txBody>
          <a:bodyPr wrap="square" lIns="91280" tIns="45641" rIns="91280" bIns="45641">
            <a:spAutoFit/>
          </a:bodyPr>
          <a:lstStyle/>
          <a:p>
            <a:pPr algn="just">
              <a:lnSpc>
                <a:spcPct val="120000"/>
              </a:lnSpc>
            </a:pPr>
            <a:r>
              <a:rPr lang="zh-CN" altLang="en-US" sz="1200" dirty="0">
                <a:solidFill>
                  <a:schemeClr val="tx1">
                    <a:lumMod val="75000"/>
                    <a:lumOff val="25000"/>
                  </a:schemeClr>
                </a:solidFill>
                <a:latin typeface="+mn-ea"/>
                <a:sym typeface="+mn-ea"/>
              </a:rPr>
              <a:t>点击编辑文字内容点击编辑文字内容点击编辑文字内容点击编辑文字内容击编辑文字内容点击编辑文字内容点击编辑文字内容</a:t>
            </a:r>
          </a:p>
          <a:p>
            <a:pPr algn="just">
              <a:lnSpc>
                <a:spcPct val="120000"/>
              </a:lnSpc>
            </a:pPr>
            <a:r>
              <a:rPr lang="zh-CN" altLang="en-US" sz="1200" dirty="0">
                <a:solidFill>
                  <a:schemeClr val="tx1">
                    <a:lumMod val="75000"/>
                    <a:lumOff val="25000"/>
                  </a:schemeClr>
                </a:solidFill>
                <a:latin typeface="+mn-ea"/>
                <a:sym typeface="+mn-ea"/>
              </a:rPr>
              <a:t>点击编辑文字内容编辑文字内容击编辑文字内容点击编辑文字内容点击编辑文字内容点击编辑文字内容编辑文字内容</a:t>
            </a:r>
          </a:p>
          <a:p>
            <a:pPr algn="just">
              <a:lnSpc>
                <a:spcPct val="120000"/>
              </a:lnSpc>
            </a:pPr>
            <a:endParaRPr lang="zh-CN" altLang="en-US" sz="1200" dirty="0">
              <a:solidFill>
                <a:schemeClr val="tx1">
                  <a:lumMod val="75000"/>
                  <a:lumOff val="25000"/>
                </a:schemeClr>
              </a:solidFill>
              <a:latin typeface="+mn-ea"/>
              <a:sym typeface="+mn-ea"/>
            </a:endParaRPr>
          </a:p>
          <a:p>
            <a:pPr algn="just">
              <a:lnSpc>
                <a:spcPct val="120000"/>
              </a:lnSpc>
            </a:pPr>
            <a:endParaRPr lang="zh-CN" altLang="en-US" sz="1200" dirty="0">
              <a:solidFill>
                <a:schemeClr val="tx1">
                  <a:lumMod val="75000"/>
                  <a:lumOff val="25000"/>
                </a:schemeClr>
              </a:solidFill>
              <a:latin typeface="+mn-ea"/>
              <a:sym typeface="+mn-ea"/>
            </a:endParaRPr>
          </a:p>
        </p:txBody>
      </p:sp>
      <p:sp>
        <p:nvSpPr>
          <p:cNvPr id="66" name="矩形 65">
            <a:extLst>
              <a:ext uri="{FF2B5EF4-FFF2-40B4-BE49-F238E27FC236}">
                <a16:creationId xmlns:a16="http://schemas.microsoft.com/office/drawing/2014/main" xmlns="" id="{05CD6B21-98C2-42AF-B600-24600060BFD8}"/>
              </a:ext>
            </a:extLst>
          </p:cNvPr>
          <p:cNvSpPr/>
          <p:nvPr/>
        </p:nvSpPr>
        <p:spPr>
          <a:xfrm>
            <a:off x="991596" y="1542907"/>
            <a:ext cx="2082651" cy="546202"/>
          </a:xfrm>
          <a:prstGeom prst="rect">
            <a:avLst/>
          </a:prstGeom>
          <a:solidFill>
            <a:srgbClr val="EB5315"/>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矩形 66">
            <a:extLst>
              <a:ext uri="{FF2B5EF4-FFF2-40B4-BE49-F238E27FC236}">
                <a16:creationId xmlns:a16="http://schemas.microsoft.com/office/drawing/2014/main" xmlns="" id="{16FA61DE-921B-47EC-B9B0-DFCF411F81A8}"/>
              </a:ext>
            </a:extLst>
          </p:cNvPr>
          <p:cNvSpPr/>
          <p:nvPr/>
        </p:nvSpPr>
        <p:spPr>
          <a:xfrm>
            <a:off x="3728213" y="1542907"/>
            <a:ext cx="2082650" cy="546202"/>
          </a:xfrm>
          <a:prstGeom prst="rect">
            <a:avLst/>
          </a:prstGeom>
          <a:solidFill>
            <a:schemeClr val="tx1">
              <a:lumMod val="85000"/>
              <a:lumOff val="1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矩形 67">
            <a:extLst>
              <a:ext uri="{FF2B5EF4-FFF2-40B4-BE49-F238E27FC236}">
                <a16:creationId xmlns:a16="http://schemas.microsoft.com/office/drawing/2014/main" xmlns="" id="{D81C7793-A686-492C-B00E-0E96513FAD72}"/>
              </a:ext>
            </a:extLst>
          </p:cNvPr>
          <p:cNvSpPr/>
          <p:nvPr/>
        </p:nvSpPr>
        <p:spPr>
          <a:xfrm>
            <a:off x="6464110" y="1542906"/>
            <a:ext cx="2082651" cy="546202"/>
          </a:xfrm>
          <a:prstGeom prst="rect">
            <a:avLst/>
          </a:prstGeom>
          <a:solidFill>
            <a:srgbClr val="EB5315"/>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矩形 68">
            <a:extLst>
              <a:ext uri="{FF2B5EF4-FFF2-40B4-BE49-F238E27FC236}">
                <a16:creationId xmlns:a16="http://schemas.microsoft.com/office/drawing/2014/main" xmlns="" id="{1BCBE423-6B77-4F5F-B07D-975CF5434F3B}"/>
              </a:ext>
            </a:extLst>
          </p:cNvPr>
          <p:cNvSpPr/>
          <p:nvPr/>
        </p:nvSpPr>
        <p:spPr>
          <a:xfrm>
            <a:off x="9198124" y="1542906"/>
            <a:ext cx="2082651" cy="546202"/>
          </a:xfrm>
          <a:prstGeom prst="rect">
            <a:avLst/>
          </a:prstGeom>
          <a:solidFill>
            <a:schemeClr val="tx1">
              <a:lumMod val="85000"/>
              <a:lumOff val="1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 name="文本框 27">
            <a:extLst>
              <a:ext uri="{FF2B5EF4-FFF2-40B4-BE49-F238E27FC236}">
                <a16:creationId xmlns:a16="http://schemas.microsoft.com/office/drawing/2014/main" xmlns="" id="{F8932845-1AE0-4B79-BBF7-87D29F40B1F4}"/>
              </a:ext>
            </a:extLst>
          </p:cNvPr>
          <p:cNvSpPr txBox="1"/>
          <p:nvPr/>
        </p:nvSpPr>
        <p:spPr>
          <a:xfrm>
            <a:off x="1257940" y="1670541"/>
            <a:ext cx="1549962" cy="355600"/>
          </a:xfrm>
          <a:prstGeom prst="rect">
            <a:avLst/>
          </a:prstGeom>
          <a:noFill/>
        </p:spPr>
        <p:txBody>
          <a:bodyPr wrap="square" lIns="91280" tIns="45641" rIns="91280" bIns="45641" rtlCol="0">
            <a:spAutoFit/>
          </a:bodyPr>
          <a:lstStyle/>
          <a:p>
            <a:pPr algn="ctr"/>
            <a:r>
              <a:rPr lang="zh-CN" altLang="en-US" sz="1625" b="1" dirty="0">
                <a:solidFill>
                  <a:schemeClr val="bg1"/>
                </a:solidFill>
                <a:latin typeface="+mn-ea"/>
              </a:rPr>
              <a:t>单击编辑标题</a:t>
            </a:r>
            <a:endParaRPr lang="en-US" altLang="zh-CN" sz="1625" b="1" dirty="0">
              <a:solidFill>
                <a:schemeClr val="bg1"/>
              </a:solidFill>
              <a:latin typeface="+mn-ea"/>
            </a:endParaRPr>
          </a:p>
        </p:txBody>
      </p:sp>
      <p:sp>
        <p:nvSpPr>
          <p:cNvPr id="52" name="文本框 33">
            <a:extLst>
              <a:ext uri="{FF2B5EF4-FFF2-40B4-BE49-F238E27FC236}">
                <a16:creationId xmlns:a16="http://schemas.microsoft.com/office/drawing/2014/main" xmlns="" id="{5DC95DED-3129-42B8-A4E2-A3D7DFF1FD25}"/>
              </a:ext>
            </a:extLst>
          </p:cNvPr>
          <p:cNvSpPr txBox="1"/>
          <p:nvPr/>
        </p:nvSpPr>
        <p:spPr>
          <a:xfrm>
            <a:off x="3994557" y="1670541"/>
            <a:ext cx="1549962" cy="355600"/>
          </a:xfrm>
          <a:prstGeom prst="rect">
            <a:avLst/>
          </a:prstGeom>
          <a:noFill/>
          <a:ln>
            <a:noFill/>
          </a:ln>
        </p:spPr>
        <p:txBody>
          <a:bodyPr wrap="square" lIns="91280" tIns="45641" rIns="91280" bIns="45641" rtlCol="0">
            <a:spAutoFit/>
          </a:bodyPr>
          <a:lstStyle/>
          <a:p>
            <a:pPr algn="ctr"/>
            <a:r>
              <a:rPr lang="zh-CN" altLang="en-US" sz="1625" b="1" dirty="0">
                <a:solidFill>
                  <a:schemeClr val="bg1"/>
                </a:solidFill>
                <a:latin typeface="+mn-ea"/>
              </a:rPr>
              <a:t>单击编辑标题</a:t>
            </a:r>
            <a:endParaRPr lang="en-US" altLang="zh-CN" sz="1625" b="1" dirty="0">
              <a:solidFill>
                <a:schemeClr val="bg1"/>
              </a:solidFill>
              <a:latin typeface="+mn-ea"/>
            </a:endParaRPr>
          </a:p>
        </p:txBody>
      </p:sp>
      <p:sp>
        <p:nvSpPr>
          <p:cNvPr id="57" name="文本框 39">
            <a:extLst>
              <a:ext uri="{FF2B5EF4-FFF2-40B4-BE49-F238E27FC236}">
                <a16:creationId xmlns:a16="http://schemas.microsoft.com/office/drawing/2014/main" xmlns="" id="{8A3BE13F-57B8-47CB-B86A-EB8B8D4D9387}"/>
              </a:ext>
            </a:extLst>
          </p:cNvPr>
          <p:cNvSpPr txBox="1"/>
          <p:nvPr/>
        </p:nvSpPr>
        <p:spPr>
          <a:xfrm>
            <a:off x="6730454" y="1670541"/>
            <a:ext cx="1549962" cy="355600"/>
          </a:xfrm>
          <a:prstGeom prst="rect">
            <a:avLst/>
          </a:prstGeom>
          <a:noFill/>
          <a:ln>
            <a:noFill/>
          </a:ln>
        </p:spPr>
        <p:txBody>
          <a:bodyPr wrap="square" lIns="91280" tIns="45641" rIns="91280" bIns="45641" rtlCol="0">
            <a:spAutoFit/>
          </a:bodyPr>
          <a:lstStyle/>
          <a:p>
            <a:pPr algn="ctr"/>
            <a:r>
              <a:rPr lang="zh-CN" altLang="en-US" sz="1625" b="1" dirty="0">
                <a:solidFill>
                  <a:schemeClr val="bg1"/>
                </a:solidFill>
                <a:latin typeface="+mn-ea"/>
              </a:rPr>
              <a:t>单击编辑标题</a:t>
            </a:r>
            <a:endParaRPr lang="en-US" altLang="zh-CN" sz="1625" b="1" dirty="0">
              <a:solidFill>
                <a:schemeClr val="bg1"/>
              </a:solidFill>
              <a:latin typeface="+mn-ea"/>
            </a:endParaRPr>
          </a:p>
        </p:txBody>
      </p:sp>
      <p:sp>
        <p:nvSpPr>
          <p:cNvPr id="62" name="文本框 45">
            <a:extLst>
              <a:ext uri="{FF2B5EF4-FFF2-40B4-BE49-F238E27FC236}">
                <a16:creationId xmlns:a16="http://schemas.microsoft.com/office/drawing/2014/main" xmlns="" id="{B00AC489-022D-43CA-AD6B-E5C07D3EFE44}"/>
              </a:ext>
            </a:extLst>
          </p:cNvPr>
          <p:cNvSpPr txBox="1"/>
          <p:nvPr/>
        </p:nvSpPr>
        <p:spPr>
          <a:xfrm>
            <a:off x="9464468" y="1670541"/>
            <a:ext cx="1549962" cy="355600"/>
          </a:xfrm>
          <a:prstGeom prst="rect">
            <a:avLst/>
          </a:prstGeom>
          <a:noFill/>
          <a:ln>
            <a:noFill/>
          </a:ln>
        </p:spPr>
        <p:txBody>
          <a:bodyPr wrap="square" lIns="91280" tIns="45641" rIns="91280" bIns="45641" rtlCol="0">
            <a:spAutoFit/>
          </a:bodyPr>
          <a:lstStyle/>
          <a:p>
            <a:pPr algn="ctr"/>
            <a:r>
              <a:rPr lang="zh-CN" altLang="en-US" sz="1625" b="1" dirty="0">
                <a:solidFill>
                  <a:schemeClr val="bg1"/>
                </a:solidFill>
                <a:latin typeface="+mn-ea"/>
              </a:rPr>
              <a:t>单击编辑标题</a:t>
            </a:r>
            <a:endParaRPr lang="en-US" altLang="zh-CN" sz="1625" b="1" dirty="0">
              <a:solidFill>
                <a:schemeClr val="bg1"/>
              </a:solidFill>
              <a:latin typeface="+mn-ea"/>
            </a:endParaRPr>
          </a:p>
        </p:txBody>
      </p:sp>
      <p:sp>
        <p:nvSpPr>
          <p:cNvPr id="70" name="矩形 69">
            <a:extLst>
              <a:ext uri="{FF2B5EF4-FFF2-40B4-BE49-F238E27FC236}">
                <a16:creationId xmlns:a16="http://schemas.microsoft.com/office/drawing/2014/main" xmlns="" id="{7857A735-1C9F-43A3-ACD6-101190667CCA}"/>
              </a:ext>
            </a:extLst>
          </p:cNvPr>
          <p:cNvSpPr/>
          <p:nvPr/>
        </p:nvSpPr>
        <p:spPr>
          <a:xfrm>
            <a:off x="9291481" y="2490278"/>
            <a:ext cx="1895935" cy="2740655"/>
          </a:xfrm>
          <a:prstGeom prst="rect">
            <a:avLst/>
          </a:prstGeom>
        </p:spPr>
        <p:txBody>
          <a:bodyPr wrap="square" lIns="91280" tIns="45641" rIns="91280" bIns="45641">
            <a:spAutoFit/>
          </a:bodyPr>
          <a:lstStyle/>
          <a:p>
            <a:pPr algn="just">
              <a:lnSpc>
                <a:spcPct val="120000"/>
              </a:lnSpc>
            </a:pPr>
            <a:r>
              <a:rPr lang="zh-CN" altLang="en-US" sz="1200" dirty="0">
                <a:solidFill>
                  <a:schemeClr val="tx1">
                    <a:lumMod val="75000"/>
                    <a:lumOff val="25000"/>
                  </a:schemeClr>
                </a:solidFill>
                <a:latin typeface="+mn-ea"/>
                <a:sym typeface="+mn-ea"/>
              </a:rPr>
              <a:t>点击编辑文字内容点击编辑文字内容点击编辑文字内容点击编辑文字内容击编辑文字内容点击编辑文字内容点击编辑文字内容</a:t>
            </a:r>
          </a:p>
          <a:p>
            <a:pPr algn="just">
              <a:lnSpc>
                <a:spcPct val="120000"/>
              </a:lnSpc>
            </a:pPr>
            <a:r>
              <a:rPr lang="zh-CN" altLang="en-US" sz="1200" dirty="0">
                <a:solidFill>
                  <a:schemeClr val="tx1">
                    <a:lumMod val="75000"/>
                    <a:lumOff val="25000"/>
                  </a:schemeClr>
                </a:solidFill>
                <a:latin typeface="+mn-ea"/>
                <a:sym typeface="+mn-ea"/>
              </a:rPr>
              <a:t>点击编辑文字内容编辑文字内容击编辑文字内容点击编辑文字内容点击编辑文字内容点击编辑文字内容编辑文字内容</a:t>
            </a:r>
          </a:p>
          <a:p>
            <a:pPr algn="just">
              <a:lnSpc>
                <a:spcPct val="120000"/>
              </a:lnSpc>
            </a:pPr>
            <a:endParaRPr lang="zh-CN" altLang="en-US" sz="1200" dirty="0">
              <a:solidFill>
                <a:schemeClr val="tx1">
                  <a:lumMod val="75000"/>
                  <a:lumOff val="25000"/>
                </a:schemeClr>
              </a:solidFill>
              <a:latin typeface="+mn-ea"/>
              <a:sym typeface="+mn-ea"/>
            </a:endParaRPr>
          </a:p>
          <a:p>
            <a:pPr algn="just">
              <a:lnSpc>
                <a:spcPct val="120000"/>
              </a:lnSpc>
            </a:pPr>
            <a:endParaRPr lang="zh-CN" altLang="en-US" sz="1200" dirty="0">
              <a:solidFill>
                <a:schemeClr val="tx1">
                  <a:lumMod val="75000"/>
                  <a:lumOff val="25000"/>
                </a:schemeClr>
              </a:solidFill>
              <a:latin typeface="+mn-ea"/>
              <a:sym typeface="+mn-ea"/>
            </a:endParaRPr>
          </a:p>
        </p:txBody>
      </p:sp>
      <p:sp>
        <p:nvSpPr>
          <p:cNvPr id="71" name="矩形 70">
            <a:extLst>
              <a:ext uri="{FF2B5EF4-FFF2-40B4-BE49-F238E27FC236}">
                <a16:creationId xmlns:a16="http://schemas.microsoft.com/office/drawing/2014/main" xmlns="" id="{014BAF9A-56B4-4DCD-8909-E9B018D01380}"/>
              </a:ext>
            </a:extLst>
          </p:cNvPr>
          <p:cNvSpPr/>
          <p:nvPr/>
        </p:nvSpPr>
        <p:spPr>
          <a:xfrm>
            <a:off x="3801581" y="2490278"/>
            <a:ext cx="1895935" cy="2740655"/>
          </a:xfrm>
          <a:prstGeom prst="rect">
            <a:avLst/>
          </a:prstGeom>
        </p:spPr>
        <p:txBody>
          <a:bodyPr wrap="square" lIns="91280" tIns="45641" rIns="91280" bIns="45641">
            <a:spAutoFit/>
          </a:bodyPr>
          <a:lstStyle/>
          <a:p>
            <a:pPr algn="just">
              <a:lnSpc>
                <a:spcPct val="120000"/>
              </a:lnSpc>
            </a:pPr>
            <a:r>
              <a:rPr lang="zh-CN" altLang="en-US" sz="1200" dirty="0">
                <a:solidFill>
                  <a:schemeClr val="tx1">
                    <a:lumMod val="75000"/>
                    <a:lumOff val="25000"/>
                  </a:schemeClr>
                </a:solidFill>
                <a:latin typeface="+mn-ea"/>
                <a:sym typeface="+mn-ea"/>
              </a:rPr>
              <a:t>点击编辑文字内容点击编辑文字内容点击编辑文字内容点击编辑文字内容击编辑文字内容点击编辑文字内容点击编辑文字内容</a:t>
            </a:r>
          </a:p>
          <a:p>
            <a:pPr algn="just">
              <a:lnSpc>
                <a:spcPct val="120000"/>
              </a:lnSpc>
            </a:pPr>
            <a:r>
              <a:rPr lang="zh-CN" altLang="en-US" sz="1200" dirty="0">
                <a:solidFill>
                  <a:schemeClr val="tx1">
                    <a:lumMod val="75000"/>
                    <a:lumOff val="25000"/>
                  </a:schemeClr>
                </a:solidFill>
                <a:latin typeface="+mn-ea"/>
                <a:sym typeface="+mn-ea"/>
              </a:rPr>
              <a:t>点击编辑文字内容编辑文字内容击编辑文字内容点击编辑文字内容点击编辑文字内容点击编辑文字内容编辑文字内容</a:t>
            </a:r>
          </a:p>
          <a:p>
            <a:pPr algn="just">
              <a:lnSpc>
                <a:spcPct val="120000"/>
              </a:lnSpc>
            </a:pPr>
            <a:endParaRPr lang="zh-CN" altLang="en-US" sz="1200" dirty="0">
              <a:solidFill>
                <a:schemeClr val="tx1">
                  <a:lumMod val="75000"/>
                  <a:lumOff val="25000"/>
                </a:schemeClr>
              </a:solidFill>
              <a:latin typeface="+mn-ea"/>
              <a:sym typeface="+mn-ea"/>
            </a:endParaRPr>
          </a:p>
          <a:p>
            <a:pPr algn="just">
              <a:lnSpc>
                <a:spcPct val="120000"/>
              </a:lnSpc>
            </a:pPr>
            <a:endParaRPr lang="zh-CN" altLang="en-US" sz="1200" dirty="0">
              <a:solidFill>
                <a:schemeClr val="tx1">
                  <a:lumMod val="75000"/>
                  <a:lumOff val="25000"/>
                </a:schemeClr>
              </a:solidFill>
              <a:latin typeface="+mn-ea"/>
              <a:sym typeface="+mn-ea"/>
            </a:endParaRPr>
          </a:p>
        </p:txBody>
      </p:sp>
      <p:sp>
        <p:nvSpPr>
          <p:cNvPr id="72" name="矩形 71">
            <a:extLst>
              <a:ext uri="{FF2B5EF4-FFF2-40B4-BE49-F238E27FC236}">
                <a16:creationId xmlns:a16="http://schemas.microsoft.com/office/drawing/2014/main" xmlns="" id="{3CC74DFE-DE36-4B61-9492-78D199C3A109}"/>
              </a:ext>
            </a:extLst>
          </p:cNvPr>
          <p:cNvSpPr/>
          <p:nvPr/>
        </p:nvSpPr>
        <p:spPr>
          <a:xfrm>
            <a:off x="6546531" y="2490278"/>
            <a:ext cx="1895935" cy="2740655"/>
          </a:xfrm>
          <a:prstGeom prst="rect">
            <a:avLst/>
          </a:prstGeom>
        </p:spPr>
        <p:txBody>
          <a:bodyPr wrap="square" lIns="91280" tIns="45641" rIns="91280" bIns="45641">
            <a:spAutoFit/>
          </a:bodyPr>
          <a:lstStyle/>
          <a:p>
            <a:pPr algn="just">
              <a:lnSpc>
                <a:spcPct val="120000"/>
              </a:lnSpc>
            </a:pPr>
            <a:r>
              <a:rPr lang="zh-CN" altLang="en-US" sz="1200" dirty="0">
                <a:solidFill>
                  <a:schemeClr val="tx1">
                    <a:lumMod val="75000"/>
                    <a:lumOff val="25000"/>
                  </a:schemeClr>
                </a:solidFill>
                <a:latin typeface="+mn-ea"/>
                <a:sym typeface="+mn-ea"/>
              </a:rPr>
              <a:t>点击编辑文字内容点击编辑文字内容点击编辑文字内容点击编辑文字内容击编辑文字内容点击编辑文字内容点击编辑文字内容</a:t>
            </a:r>
          </a:p>
          <a:p>
            <a:pPr algn="just">
              <a:lnSpc>
                <a:spcPct val="120000"/>
              </a:lnSpc>
            </a:pPr>
            <a:r>
              <a:rPr lang="zh-CN" altLang="en-US" sz="1200" dirty="0">
                <a:solidFill>
                  <a:schemeClr val="tx1">
                    <a:lumMod val="75000"/>
                    <a:lumOff val="25000"/>
                  </a:schemeClr>
                </a:solidFill>
                <a:latin typeface="+mn-ea"/>
                <a:sym typeface="+mn-ea"/>
              </a:rPr>
              <a:t>点击编辑文字内容编辑文字内容击编辑文字内容点击编辑文字内容点击编辑文字内容点击编辑文字内容编辑文字内容</a:t>
            </a:r>
          </a:p>
          <a:p>
            <a:pPr algn="just">
              <a:lnSpc>
                <a:spcPct val="120000"/>
              </a:lnSpc>
            </a:pPr>
            <a:endParaRPr lang="zh-CN" altLang="en-US" sz="1200" dirty="0">
              <a:solidFill>
                <a:schemeClr val="tx1">
                  <a:lumMod val="75000"/>
                  <a:lumOff val="25000"/>
                </a:schemeClr>
              </a:solidFill>
              <a:latin typeface="+mn-ea"/>
              <a:sym typeface="+mn-ea"/>
            </a:endParaRPr>
          </a:p>
          <a:p>
            <a:pPr algn="just">
              <a:lnSpc>
                <a:spcPct val="120000"/>
              </a:lnSpc>
            </a:pPr>
            <a:endParaRPr lang="zh-CN" altLang="en-US" sz="1200" dirty="0">
              <a:solidFill>
                <a:schemeClr val="tx1">
                  <a:lumMod val="75000"/>
                  <a:lumOff val="25000"/>
                </a:schemeClr>
              </a:solidFill>
              <a:latin typeface="+mn-ea"/>
              <a:sym typeface="+mn-ea"/>
            </a:endParaRPr>
          </a:p>
        </p:txBody>
      </p:sp>
    </p:spTree>
    <p:extLst>
      <p:ext uri="{BB962C8B-B14F-4D97-AF65-F5344CB8AC3E}">
        <p14:creationId xmlns:p14="http://schemas.microsoft.com/office/powerpoint/2010/main" val="183815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ppt_x"/>
                                          </p:val>
                                        </p:tav>
                                        <p:tav tm="100000">
                                          <p:val>
                                            <p:strVal val="#ppt_x"/>
                                          </p:val>
                                        </p:tav>
                                      </p:tavLst>
                                    </p:anim>
                                    <p:anim calcmode="lin" valueType="num">
                                      <p:cBhvr additive="base">
                                        <p:cTn id="8" dur="500" fill="hold"/>
                                        <p:tgtEl>
                                          <p:spTgt spid="5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ppt_x"/>
                                          </p:val>
                                        </p:tav>
                                        <p:tav tm="100000">
                                          <p:val>
                                            <p:strVal val="#ppt_x"/>
                                          </p:val>
                                        </p:tav>
                                      </p:tavLst>
                                    </p:anim>
                                    <p:anim calcmode="lin" valueType="num">
                                      <p:cBhvr additive="base">
                                        <p:cTn id="12" dur="500" fill="hold"/>
                                        <p:tgtEl>
                                          <p:spTgt spid="5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2"/>
                                        </p:tgtEl>
                                        <p:attrNameLst>
                                          <p:attrName>style.visibility</p:attrName>
                                        </p:attrNameLst>
                                      </p:cBhvr>
                                      <p:to>
                                        <p:strVal val="visible"/>
                                      </p:to>
                                    </p:set>
                                    <p:anim calcmode="lin" valueType="num">
                                      <p:cBhvr additive="base">
                                        <p:cTn id="15" dur="500" fill="hold"/>
                                        <p:tgtEl>
                                          <p:spTgt spid="62"/>
                                        </p:tgtEl>
                                        <p:attrNameLst>
                                          <p:attrName>ppt_x</p:attrName>
                                        </p:attrNameLst>
                                      </p:cBhvr>
                                      <p:tavLst>
                                        <p:tav tm="0">
                                          <p:val>
                                            <p:strVal val="#ppt_x"/>
                                          </p:val>
                                        </p:tav>
                                        <p:tav tm="100000">
                                          <p:val>
                                            <p:strVal val="#ppt_x"/>
                                          </p:val>
                                        </p:tav>
                                      </p:tavLst>
                                    </p:anim>
                                    <p:anim calcmode="lin" valueType="num">
                                      <p:cBhvr additive="base">
                                        <p:cTn id="16"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7" grpId="0"/>
      <p:bldP spid="6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CD39E478-75DB-4867-8299-52DF741D6F3A}"/>
              </a:ext>
            </a:extLst>
          </p:cNvPr>
          <p:cNvSpPr>
            <a:spLocks noGrp="1"/>
          </p:cNvSpPr>
          <p:nvPr>
            <p:ph type="body" sz="quarter" idx="10"/>
          </p:nvPr>
        </p:nvSpPr>
        <p:spPr/>
        <p:txBody>
          <a:bodyPr/>
          <a:lstStyle/>
          <a:p>
            <a:r>
              <a:rPr lang="zh-CN" altLang="en-US" dirty="0"/>
              <a:t>标题文字填此处</a:t>
            </a:r>
          </a:p>
          <a:p>
            <a:endParaRPr lang="zh-CN" altLang="en-US" dirty="0"/>
          </a:p>
        </p:txBody>
      </p:sp>
      <p:sp>
        <p:nvSpPr>
          <p:cNvPr id="3" name="文本占位符 2">
            <a:extLst>
              <a:ext uri="{FF2B5EF4-FFF2-40B4-BE49-F238E27FC236}">
                <a16:creationId xmlns:a16="http://schemas.microsoft.com/office/drawing/2014/main" xmlns="" id="{FC914DCB-2BE9-476A-B5C1-C66873F49B1E}"/>
              </a:ext>
            </a:extLst>
          </p:cNvPr>
          <p:cNvSpPr>
            <a:spLocks noGrp="1"/>
          </p:cNvSpPr>
          <p:nvPr>
            <p:ph type="body" sz="quarter" idx="11"/>
          </p:nvPr>
        </p:nvSpPr>
        <p:spPr/>
        <p:txBody>
          <a:bodyPr/>
          <a:lstStyle/>
          <a:p>
            <a:r>
              <a:rPr lang="en-US" altLang="zh-CN" dirty="0">
                <a:solidFill>
                  <a:schemeClr val="tx1">
                    <a:lumMod val="65000"/>
                    <a:lumOff val="35000"/>
                  </a:schemeClr>
                </a:solidFill>
              </a:rPr>
              <a:t>print the presentation and make it into a film to be used in a wider field</a:t>
            </a:r>
            <a:endParaRPr lang="zh-CN" altLang="en-US" dirty="0"/>
          </a:p>
          <a:p>
            <a:endParaRPr lang="zh-CN" altLang="en-US" dirty="0"/>
          </a:p>
        </p:txBody>
      </p:sp>
      <p:grpSp>
        <p:nvGrpSpPr>
          <p:cNvPr id="28" name="组合 27">
            <a:extLst>
              <a:ext uri="{FF2B5EF4-FFF2-40B4-BE49-F238E27FC236}">
                <a16:creationId xmlns:a16="http://schemas.microsoft.com/office/drawing/2014/main" xmlns="" id="{BD70B436-8B40-47DA-8EA7-95AB90E8E647}"/>
              </a:ext>
            </a:extLst>
          </p:cNvPr>
          <p:cNvGrpSpPr/>
          <p:nvPr/>
        </p:nvGrpSpPr>
        <p:grpSpPr>
          <a:xfrm>
            <a:off x="1373414" y="1664944"/>
            <a:ext cx="4119233" cy="1929724"/>
            <a:chOff x="1675076" y="1664944"/>
            <a:chExt cx="4119233" cy="1929724"/>
          </a:xfrm>
        </p:grpSpPr>
        <p:cxnSp>
          <p:nvCxnSpPr>
            <p:cNvPr id="8" name="直接连接符 7">
              <a:extLst>
                <a:ext uri="{FF2B5EF4-FFF2-40B4-BE49-F238E27FC236}">
                  <a16:creationId xmlns:a16="http://schemas.microsoft.com/office/drawing/2014/main" xmlns="" id="{43933D11-CBFE-4517-A998-5822A780A28C}"/>
                </a:ext>
              </a:extLst>
            </p:cNvPr>
            <p:cNvCxnSpPr/>
            <p:nvPr/>
          </p:nvCxnSpPr>
          <p:spPr>
            <a:xfrm>
              <a:off x="1736909" y="2389686"/>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1613F728-3ACE-4D01-8D22-AFBE646F8B2A}"/>
                </a:ext>
              </a:extLst>
            </p:cNvPr>
            <p:cNvSpPr/>
            <p:nvPr/>
          </p:nvSpPr>
          <p:spPr>
            <a:xfrm>
              <a:off x="1675076" y="2480933"/>
              <a:ext cx="4119233" cy="1113735"/>
            </a:xfrm>
            <a:prstGeom prst="rect">
              <a:avLst/>
            </a:prstGeom>
          </p:spPr>
          <p:txBody>
            <a:bodyPr wrap="square" lIns="91280" tIns="45641" rIns="91280" bIns="45641">
              <a:spAutoFit/>
            </a:bodyPr>
            <a:lstStyle/>
            <a:p>
              <a:pPr algn="ju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点击编辑文字内容点击编辑文字内容点击编辑文字内容点击编辑文字内容击编辑文字内容点击编辑文字内容点击编辑文字内容点击编辑文字内容编辑文字内容击编辑文字内容点击编辑文字内容</a:t>
              </a:r>
            </a:p>
          </p:txBody>
        </p:sp>
        <p:sp>
          <p:nvSpPr>
            <p:cNvPr id="10" name="TextBox 498">
              <a:extLst>
                <a:ext uri="{FF2B5EF4-FFF2-40B4-BE49-F238E27FC236}">
                  <a16:creationId xmlns:a16="http://schemas.microsoft.com/office/drawing/2014/main" xmlns="" id="{C01B1446-170C-4EE8-9508-0FFD64F7B10C}"/>
                </a:ext>
              </a:extLst>
            </p:cNvPr>
            <p:cNvSpPr txBox="1"/>
            <p:nvPr/>
          </p:nvSpPr>
          <p:spPr>
            <a:xfrm>
              <a:off x="4224649" y="1958822"/>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sp>
          <p:nvSpPr>
            <p:cNvPr id="24" name="iconfont-11261-3544154">
              <a:extLst>
                <a:ext uri="{FF2B5EF4-FFF2-40B4-BE49-F238E27FC236}">
                  <a16:creationId xmlns:a16="http://schemas.microsoft.com/office/drawing/2014/main" xmlns="" id="{AE1EECBC-24C6-424A-85DE-74AAA98F4380}"/>
                </a:ext>
              </a:extLst>
            </p:cNvPr>
            <p:cNvSpPr>
              <a:spLocks noChangeAspect="1"/>
            </p:cNvSpPr>
            <p:nvPr/>
          </p:nvSpPr>
          <p:spPr bwMode="auto">
            <a:xfrm>
              <a:off x="1887654" y="1664944"/>
              <a:ext cx="609685" cy="609685"/>
            </a:xfrm>
            <a:custGeom>
              <a:avLst/>
              <a:gdLst>
                <a:gd name="T0" fmla="*/ 2 w 12414"/>
                <a:gd name="T1" fmla="*/ 1237 h 12412"/>
                <a:gd name="T2" fmla="*/ 1237 w 12414"/>
                <a:gd name="T3" fmla="*/ 0 h 12412"/>
                <a:gd name="T4" fmla="*/ 11179 w 12414"/>
                <a:gd name="T5" fmla="*/ 0 h 12412"/>
                <a:gd name="T6" fmla="*/ 12414 w 12414"/>
                <a:gd name="T7" fmla="*/ 1237 h 12412"/>
                <a:gd name="T8" fmla="*/ 12414 w 12414"/>
                <a:gd name="T9" fmla="*/ 8692 h 12412"/>
                <a:gd name="T10" fmla="*/ 11179 w 12414"/>
                <a:gd name="T11" fmla="*/ 9930 h 12412"/>
                <a:gd name="T12" fmla="*/ 1237 w 12414"/>
                <a:gd name="T13" fmla="*/ 9930 h 12412"/>
                <a:gd name="T14" fmla="*/ 2 w 12414"/>
                <a:gd name="T15" fmla="*/ 8692 h 12412"/>
                <a:gd name="T16" fmla="*/ 2 w 12414"/>
                <a:gd name="T17" fmla="*/ 1237 h 12412"/>
                <a:gd name="T18" fmla="*/ 1243 w 12414"/>
                <a:gd name="T19" fmla="*/ 1863 h 12412"/>
                <a:gd name="T20" fmla="*/ 1243 w 12414"/>
                <a:gd name="T21" fmla="*/ 8067 h 12412"/>
                <a:gd name="T22" fmla="*/ 1864 w 12414"/>
                <a:gd name="T23" fmla="*/ 8688 h 12412"/>
                <a:gd name="T24" fmla="*/ 10552 w 12414"/>
                <a:gd name="T25" fmla="*/ 8688 h 12412"/>
                <a:gd name="T26" fmla="*/ 11173 w 12414"/>
                <a:gd name="T27" fmla="*/ 8067 h 12412"/>
                <a:gd name="T28" fmla="*/ 11173 w 12414"/>
                <a:gd name="T29" fmla="*/ 1863 h 12412"/>
                <a:gd name="T30" fmla="*/ 10552 w 12414"/>
                <a:gd name="T31" fmla="*/ 1241 h 12412"/>
                <a:gd name="T32" fmla="*/ 1864 w 12414"/>
                <a:gd name="T33" fmla="*/ 1241 h 12412"/>
                <a:gd name="T34" fmla="*/ 1243 w 12414"/>
                <a:gd name="T35" fmla="*/ 1863 h 12412"/>
                <a:gd name="T36" fmla="*/ 2484 w 12414"/>
                <a:gd name="T37" fmla="*/ 7446 h 12412"/>
                <a:gd name="T38" fmla="*/ 2484 w 12414"/>
                <a:gd name="T39" fmla="*/ 2482 h 12412"/>
                <a:gd name="T40" fmla="*/ 9932 w 12414"/>
                <a:gd name="T41" fmla="*/ 2484 h 12412"/>
                <a:gd name="T42" fmla="*/ 9931 w 12414"/>
                <a:gd name="T43" fmla="*/ 7447 h 12412"/>
                <a:gd name="T44" fmla="*/ 2484 w 12414"/>
                <a:gd name="T45" fmla="*/ 7446 h 12412"/>
                <a:gd name="T46" fmla="*/ 2 w 12414"/>
                <a:gd name="T47" fmla="*/ 11791 h 12412"/>
                <a:gd name="T48" fmla="*/ 618 w 12414"/>
                <a:gd name="T49" fmla="*/ 11171 h 12412"/>
                <a:gd name="T50" fmla="*/ 11798 w 12414"/>
                <a:gd name="T51" fmla="*/ 11171 h 12412"/>
                <a:gd name="T52" fmla="*/ 12414 w 12414"/>
                <a:gd name="T53" fmla="*/ 11791 h 12412"/>
                <a:gd name="T54" fmla="*/ 11798 w 12414"/>
                <a:gd name="T55" fmla="*/ 12412 h 12412"/>
                <a:gd name="T56" fmla="*/ 618 w 12414"/>
                <a:gd name="T57" fmla="*/ 12412 h 12412"/>
                <a:gd name="T58" fmla="*/ 2 w 12414"/>
                <a:gd name="T59" fmla="*/ 11791 h 12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14" h="12412">
                  <a:moveTo>
                    <a:pt x="2" y="1237"/>
                  </a:moveTo>
                  <a:cubicBezTo>
                    <a:pt x="2" y="554"/>
                    <a:pt x="559" y="0"/>
                    <a:pt x="1237" y="0"/>
                  </a:cubicBezTo>
                  <a:lnTo>
                    <a:pt x="11179" y="0"/>
                  </a:lnTo>
                  <a:cubicBezTo>
                    <a:pt x="11860" y="0"/>
                    <a:pt x="12414" y="555"/>
                    <a:pt x="12414" y="1237"/>
                  </a:cubicBezTo>
                  <a:lnTo>
                    <a:pt x="12414" y="8692"/>
                  </a:lnTo>
                  <a:cubicBezTo>
                    <a:pt x="12413" y="9374"/>
                    <a:pt x="11861" y="9927"/>
                    <a:pt x="11179" y="9930"/>
                  </a:cubicBezTo>
                  <a:lnTo>
                    <a:pt x="1237" y="9930"/>
                  </a:lnTo>
                  <a:cubicBezTo>
                    <a:pt x="556" y="9930"/>
                    <a:pt x="2" y="9374"/>
                    <a:pt x="2" y="8692"/>
                  </a:cubicBezTo>
                  <a:lnTo>
                    <a:pt x="2" y="1237"/>
                  </a:lnTo>
                  <a:close/>
                  <a:moveTo>
                    <a:pt x="1243" y="1863"/>
                  </a:moveTo>
                  <a:lnTo>
                    <a:pt x="1243" y="8067"/>
                  </a:lnTo>
                  <a:cubicBezTo>
                    <a:pt x="1243" y="8405"/>
                    <a:pt x="1521" y="8688"/>
                    <a:pt x="1864" y="8688"/>
                  </a:cubicBezTo>
                  <a:lnTo>
                    <a:pt x="10552" y="8688"/>
                  </a:lnTo>
                  <a:cubicBezTo>
                    <a:pt x="10895" y="8688"/>
                    <a:pt x="11174" y="8410"/>
                    <a:pt x="11173" y="8067"/>
                  </a:cubicBezTo>
                  <a:lnTo>
                    <a:pt x="11173" y="1863"/>
                  </a:lnTo>
                  <a:cubicBezTo>
                    <a:pt x="11173" y="1524"/>
                    <a:pt x="10895" y="1241"/>
                    <a:pt x="10552" y="1241"/>
                  </a:cubicBezTo>
                  <a:lnTo>
                    <a:pt x="1864" y="1241"/>
                  </a:lnTo>
                  <a:cubicBezTo>
                    <a:pt x="1521" y="1241"/>
                    <a:pt x="1242" y="1520"/>
                    <a:pt x="1243" y="1863"/>
                  </a:cubicBezTo>
                  <a:close/>
                  <a:moveTo>
                    <a:pt x="2484" y="7446"/>
                  </a:moveTo>
                  <a:lnTo>
                    <a:pt x="2484" y="2482"/>
                  </a:lnTo>
                  <a:lnTo>
                    <a:pt x="9932" y="2484"/>
                  </a:lnTo>
                  <a:lnTo>
                    <a:pt x="9931" y="7447"/>
                  </a:lnTo>
                  <a:cubicBezTo>
                    <a:pt x="9931" y="7447"/>
                    <a:pt x="2484" y="7445"/>
                    <a:pt x="2484" y="7446"/>
                  </a:cubicBezTo>
                  <a:close/>
                  <a:moveTo>
                    <a:pt x="2" y="11791"/>
                  </a:moveTo>
                  <a:cubicBezTo>
                    <a:pt x="2" y="11449"/>
                    <a:pt x="284" y="11171"/>
                    <a:pt x="618" y="11171"/>
                  </a:cubicBezTo>
                  <a:lnTo>
                    <a:pt x="11798" y="11171"/>
                  </a:lnTo>
                  <a:cubicBezTo>
                    <a:pt x="12139" y="11171"/>
                    <a:pt x="12414" y="11446"/>
                    <a:pt x="12414" y="11791"/>
                  </a:cubicBezTo>
                  <a:cubicBezTo>
                    <a:pt x="12414" y="12134"/>
                    <a:pt x="12132" y="12412"/>
                    <a:pt x="11798" y="12412"/>
                  </a:cubicBezTo>
                  <a:lnTo>
                    <a:pt x="618" y="12412"/>
                  </a:lnTo>
                  <a:cubicBezTo>
                    <a:pt x="276" y="12412"/>
                    <a:pt x="0" y="12133"/>
                    <a:pt x="2" y="11791"/>
                  </a:cubicBezTo>
                  <a:close/>
                </a:path>
              </a:pathLst>
            </a:custGeom>
            <a:solidFill>
              <a:schemeClr val="accent2"/>
            </a:solidFill>
            <a:ln>
              <a:noFill/>
            </a:ln>
          </p:spPr>
        </p:sp>
      </p:grpSp>
      <p:grpSp>
        <p:nvGrpSpPr>
          <p:cNvPr id="32" name="Group 28">
            <a:extLst>
              <a:ext uri="{FF2B5EF4-FFF2-40B4-BE49-F238E27FC236}">
                <a16:creationId xmlns:a16="http://schemas.microsoft.com/office/drawing/2014/main" xmlns="" id="{FBA08572-7F82-4A70-8463-A630024C9401}"/>
              </a:ext>
            </a:extLst>
          </p:cNvPr>
          <p:cNvGrpSpPr/>
          <p:nvPr/>
        </p:nvGrpSpPr>
        <p:grpSpPr>
          <a:xfrm>
            <a:off x="6724754" y="1664944"/>
            <a:ext cx="4119233" cy="1929724"/>
            <a:chOff x="6699353" y="1664944"/>
            <a:chExt cx="4119233" cy="1929724"/>
          </a:xfrm>
        </p:grpSpPr>
        <p:cxnSp>
          <p:nvCxnSpPr>
            <p:cNvPr id="33" name="直接连接符 32">
              <a:extLst>
                <a:ext uri="{FF2B5EF4-FFF2-40B4-BE49-F238E27FC236}">
                  <a16:creationId xmlns:a16="http://schemas.microsoft.com/office/drawing/2014/main" xmlns="" id="{C9871F5F-3557-4464-83C0-73CD0717EB8C}"/>
                </a:ext>
              </a:extLst>
            </p:cNvPr>
            <p:cNvCxnSpPr/>
            <p:nvPr/>
          </p:nvCxnSpPr>
          <p:spPr>
            <a:xfrm>
              <a:off x="6761186" y="2389686"/>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xmlns="" id="{BF0DFD83-D714-4BEA-BC09-C247AB4F9ABE}"/>
                </a:ext>
              </a:extLst>
            </p:cNvPr>
            <p:cNvSpPr/>
            <p:nvPr/>
          </p:nvSpPr>
          <p:spPr>
            <a:xfrm>
              <a:off x="6699353" y="2480933"/>
              <a:ext cx="4119233" cy="1113735"/>
            </a:xfrm>
            <a:prstGeom prst="rect">
              <a:avLst/>
            </a:prstGeom>
          </p:spPr>
          <p:txBody>
            <a:bodyPr wrap="square" lIns="91280" tIns="45641" rIns="91280" bIns="4564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点击编辑文字内容点击编辑文字内容点击编辑文字内容点击编辑文字内容击编辑文字内容点击编辑文字内容点击编辑文字内容点击编辑文字内容编辑文字内容击编辑文字内容点击编辑文字内容</a:t>
              </a:r>
            </a:p>
          </p:txBody>
        </p:sp>
        <p:sp>
          <p:nvSpPr>
            <p:cNvPr id="35" name="TextBox 498">
              <a:extLst>
                <a:ext uri="{FF2B5EF4-FFF2-40B4-BE49-F238E27FC236}">
                  <a16:creationId xmlns:a16="http://schemas.microsoft.com/office/drawing/2014/main" xmlns="" id="{2C3DD5F3-2034-4CCE-9FE4-CEE6B0898792}"/>
                </a:ext>
              </a:extLst>
            </p:cNvPr>
            <p:cNvSpPr txBox="1"/>
            <p:nvPr/>
          </p:nvSpPr>
          <p:spPr>
            <a:xfrm>
              <a:off x="9248926" y="1958822"/>
              <a:ext cx="1569660" cy="369332"/>
            </a:xfrm>
            <a:prstGeom prst="rect">
              <a:avLst/>
            </a:prstGeom>
            <a:noFill/>
          </p:spPr>
          <p:txBody>
            <a:bodyPr wrap="non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r>
                <a:rPr lang="zh-CN" altLang="en-US"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sp>
          <p:nvSpPr>
            <p:cNvPr id="36" name="iconfont-11261-3544154">
              <a:extLst>
                <a:ext uri="{FF2B5EF4-FFF2-40B4-BE49-F238E27FC236}">
                  <a16:creationId xmlns:a16="http://schemas.microsoft.com/office/drawing/2014/main" xmlns="" id="{28259345-A258-4EB0-B278-66B0F0EB7CFA}"/>
                </a:ext>
              </a:extLst>
            </p:cNvPr>
            <p:cNvSpPr>
              <a:spLocks noChangeAspect="1"/>
            </p:cNvSpPr>
            <p:nvPr/>
          </p:nvSpPr>
          <p:spPr bwMode="auto">
            <a:xfrm>
              <a:off x="6988129" y="1664944"/>
              <a:ext cx="457288" cy="609685"/>
            </a:xfrm>
            <a:custGeom>
              <a:avLst/>
              <a:gdLst>
                <a:gd name="T0" fmla="*/ 2333 w 9600"/>
                <a:gd name="T1" fmla="*/ 9827 h 12800"/>
                <a:gd name="T2" fmla="*/ 4800 w 9600"/>
                <a:gd name="T3" fmla="*/ 12000 h 12800"/>
                <a:gd name="T4" fmla="*/ 7267 w 9600"/>
                <a:gd name="T5" fmla="*/ 9827 h 12800"/>
                <a:gd name="T6" fmla="*/ 9600 w 9600"/>
                <a:gd name="T7" fmla="*/ 11200 h 12800"/>
                <a:gd name="T8" fmla="*/ 4800 w 9600"/>
                <a:gd name="T9" fmla="*/ 12800 h 12800"/>
                <a:gd name="T10" fmla="*/ 0 w 9600"/>
                <a:gd name="T11" fmla="*/ 11200 h 12800"/>
                <a:gd name="T12" fmla="*/ 2333 w 9600"/>
                <a:gd name="T13" fmla="*/ 9827 h 12800"/>
                <a:gd name="T14" fmla="*/ 4800 w 9600"/>
                <a:gd name="T15" fmla="*/ 10400 h 12800"/>
                <a:gd name="T16" fmla="*/ 800 w 9600"/>
                <a:gd name="T17" fmla="*/ 4000 h 12800"/>
                <a:gd name="T18" fmla="*/ 4800 w 9600"/>
                <a:gd name="T19" fmla="*/ 0 h 12800"/>
                <a:gd name="T20" fmla="*/ 8800 w 9600"/>
                <a:gd name="T21" fmla="*/ 4000 h 12800"/>
                <a:gd name="T22" fmla="*/ 4800 w 9600"/>
                <a:gd name="T23" fmla="*/ 10400 h 12800"/>
                <a:gd name="T24" fmla="*/ 4800 w 9600"/>
                <a:gd name="T25" fmla="*/ 5600 h 12800"/>
                <a:gd name="T26" fmla="*/ 6400 w 9600"/>
                <a:gd name="T27" fmla="*/ 4000 h 12800"/>
                <a:gd name="T28" fmla="*/ 4800 w 9600"/>
                <a:gd name="T29" fmla="*/ 2400 h 12800"/>
                <a:gd name="T30" fmla="*/ 3200 w 9600"/>
                <a:gd name="T31" fmla="*/ 4000 h 12800"/>
                <a:gd name="T32" fmla="*/ 4800 w 9600"/>
                <a:gd name="T33" fmla="*/ 560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00" h="12800">
                  <a:moveTo>
                    <a:pt x="2333" y="9827"/>
                  </a:moveTo>
                  <a:cubicBezTo>
                    <a:pt x="3037" y="10512"/>
                    <a:pt x="3859" y="11235"/>
                    <a:pt x="4800" y="12000"/>
                  </a:cubicBezTo>
                  <a:cubicBezTo>
                    <a:pt x="5654" y="11312"/>
                    <a:pt x="6477" y="10587"/>
                    <a:pt x="7267" y="9827"/>
                  </a:cubicBezTo>
                  <a:cubicBezTo>
                    <a:pt x="8665" y="10107"/>
                    <a:pt x="9600" y="10617"/>
                    <a:pt x="9600" y="11200"/>
                  </a:cubicBezTo>
                  <a:cubicBezTo>
                    <a:pt x="9600" y="12084"/>
                    <a:pt x="7451" y="12800"/>
                    <a:pt x="4800" y="12800"/>
                  </a:cubicBezTo>
                  <a:cubicBezTo>
                    <a:pt x="2149" y="12800"/>
                    <a:pt x="0" y="12084"/>
                    <a:pt x="0" y="11200"/>
                  </a:cubicBezTo>
                  <a:cubicBezTo>
                    <a:pt x="0" y="10617"/>
                    <a:pt x="935" y="10107"/>
                    <a:pt x="2333" y="9827"/>
                  </a:cubicBezTo>
                  <a:close/>
                  <a:moveTo>
                    <a:pt x="4800" y="10400"/>
                  </a:moveTo>
                  <a:cubicBezTo>
                    <a:pt x="2134" y="7606"/>
                    <a:pt x="800" y="5472"/>
                    <a:pt x="800" y="4000"/>
                  </a:cubicBezTo>
                  <a:cubicBezTo>
                    <a:pt x="800" y="1791"/>
                    <a:pt x="2591" y="0"/>
                    <a:pt x="4800" y="0"/>
                  </a:cubicBezTo>
                  <a:cubicBezTo>
                    <a:pt x="7009" y="0"/>
                    <a:pt x="8800" y="1791"/>
                    <a:pt x="8800" y="4000"/>
                  </a:cubicBezTo>
                  <a:cubicBezTo>
                    <a:pt x="8800" y="5472"/>
                    <a:pt x="7466" y="7606"/>
                    <a:pt x="4800" y="10400"/>
                  </a:cubicBezTo>
                  <a:close/>
                  <a:moveTo>
                    <a:pt x="4800" y="5600"/>
                  </a:moveTo>
                  <a:cubicBezTo>
                    <a:pt x="5684" y="5600"/>
                    <a:pt x="6400" y="4884"/>
                    <a:pt x="6400" y="4000"/>
                  </a:cubicBezTo>
                  <a:cubicBezTo>
                    <a:pt x="6400" y="3116"/>
                    <a:pt x="5684" y="2400"/>
                    <a:pt x="4800" y="2400"/>
                  </a:cubicBezTo>
                  <a:cubicBezTo>
                    <a:pt x="3916" y="2400"/>
                    <a:pt x="3200" y="3116"/>
                    <a:pt x="3200" y="4000"/>
                  </a:cubicBezTo>
                  <a:cubicBezTo>
                    <a:pt x="3200" y="4884"/>
                    <a:pt x="3916" y="5600"/>
                    <a:pt x="4800" y="5600"/>
                  </a:cubicBezTo>
                  <a:close/>
                </a:path>
              </a:pathLst>
            </a:custGeom>
            <a:solidFill>
              <a:schemeClr val="tx1">
                <a:lumMod val="85000"/>
                <a:lumOff val="15000"/>
              </a:schemeClr>
            </a:solidFill>
            <a:ln>
              <a:noFill/>
            </a:ln>
          </p:spPr>
          <p:txBody>
            <a:bodyPr/>
            <a:lstStyle/>
            <a:p>
              <a:endParaRPr lang="zh-CN" altLang="en-US"/>
            </a:p>
          </p:txBody>
        </p:sp>
      </p:grpSp>
      <p:grpSp>
        <p:nvGrpSpPr>
          <p:cNvPr id="42" name="Group 29">
            <a:extLst>
              <a:ext uri="{FF2B5EF4-FFF2-40B4-BE49-F238E27FC236}">
                <a16:creationId xmlns:a16="http://schemas.microsoft.com/office/drawing/2014/main" xmlns="" id="{0B988EEF-192C-4CCF-B597-83D773426C1E}"/>
              </a:ext>
            </a:extLst>
          </p:cNvPr>
          <p:cNvGrpSpPr/>
          <p:nvPr/>
        </p:nvGrpSpPr>
        <p:grpSpPr>
          <a:xfrm>
            <a:off x="6724754" y="3742078"/>
            <a:ext cx="4119233" cy="1962077"/>
            <a:chOff x="6699353" y="3742078"/>
            <a:chExt cx="4119233" cy="1962077"/>
          </a:xfrm>
        </p:grpSpPr>
        <p:cxnSp>
          <p:nvCxnSpPr>
            <p:cNvPr id="43" name="直接连接符 42">
              <a:extLst>
                <a:ext uri="{FF2B5EF4-FFF2-40B4-BE49-F238E27FC236}">
                  <a16:creationId xmlns:a16="http://schemas.microsoft.com/office/drawing/2014/main" xmlns="" id="{F090413E-E6B1-4E26-9293-9DF1ACEB451A}"/>
                </a:ext>
              </a:extLst>
            </p:cNvPr>
            <p:cNvCxnSpPr/>
            <p:nvPr/>
          </p:nvCxnSpPr>
          <p:spPr>
            <a:xfrm>
              <a:off x="6761186" y="4499173"/>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4" name="矩形 43">
              <a:extLst>
                <a:ext uri="{FF2B5EF4-FFF2-40B4-BE49-F238E27FC236}">
                  <a16:creationId xmlns:a16="http://schemas.microsoft.com/office/drawing/2014/main" xmlns="" id="{B4BB104A-7EE7-4FA5-884B-21540EAFB8D7}"/>
                </a:ext>
              </a:extLst>
            </p:cNvPr>
            <p:cNvSpPr/>
            <p:nvPr/>
          </p:nvSpPr>
          <p:spPr>
            <a:xfrm>
              <a:off x="6699353" y="4590420"/>
              <a:ext cx="4119233" cy="1113735"/>
            </a:xfrm>
            <a:prstGeom prst="rect">
              <a:avLst/>
            </a:prstGeom>
          </p:spPr>
          <p:txBody>
            <a:bodyPr wrap="square" lIns="91280" tIns="45641" rIns="91280" bIns="4564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点击编辑文字内容点击编辑文字内容点击编辑文字内容点击编辑文字内容击编辑文字内容点击编辑文字内容点击编辑文字内容点击编辑文字内容编辑文字内容击编辑文字内容点击编辑文字内容</a:t>
              </a:r>
            </a:p>
          </p:txBody>
        </p:sp>
        <p:sp>
          <p:nvSpPr>
            <p:cNvPr id="45" name="TextBox 498">
              <a:extLst>
                <a:ext uri="{FF2B5EF4-FFF2-40B4-BE49-F238E27FC236}">
                  <a16:creationId xmlns:a16="http://schemas.microsoft.com/office/drawing/2014/main" xmlns="" id="{D551C394-1D97-423F-855E-F6C4EBC20D55}"/>
                </a:ext>
              </a:extLst>
            </p:cNvPr>
            <p:cNvSpPr txBox="1"/>
            <p:nvPr/>
          </p:nvSpPr>
          <p:spPr>
            <a:xfrm>
              <a:off x="9248926" y="4068309"/>
              <a:ext cx="1569660" cy="369332"/>
            </a:xfrm>
            <a:prstGeom prst="rect">
              <a:avLst/>
            </a:prstGeom>
            <a:noFill/>
          </p:spPr>
          <p:txBody>
            <a:bodyPr wrap="non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r>
                <a:rPr lang="zh-CN" altLang="en-US"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sp>
          <p:nvSpPr>
            <p:cNvPr id="46" name="iconfont-11261-3544154">
              <a:extLst>
                <a:ext uri="{FF2B5EF4-FFF2-40B4-BE49-F238E27FC236}">
                  <a16:creationId xmlns:a16="http://schemas.microsoft.com/office/drawing/2014/main" xmlns="" id="{CC09A2DF-17A0-458F-84E4-D91FAC197230}"/>
                </a:ext>
              </a:extLst>
            </p:cNvPr>
            <p:cNvSpPr>
              <a:spLocks noChangeAspect="1"/>
            </p:cNvSpPr>
            <p:nvPr/>
          </p:nvSpPr>
          <p:spPr bwMode="auto">
            <a:xfrm>
              <a:off x="6915231" y="3742078"/>
              <a:ext cx="603085" cy="609685"/>
            </a:xfrm>
            <a:custGeom>
              <a:avLst/>
              <a:gdLst>
                <a:gd name="T0" fmla="*/ 0 w 12373"/>
                <a:gd name="T1" fmla="*/ 886 h 12507"/>
                <a:gd name="T2" fmla="*/ 885 w 12373"/>
                <a:gd name="T3" fmla="*/ 0 h 12507"/>
                <a:gd name="T4" fmla="*/ 11487 w 12373"/>
                <a:gd name="T5" fmla="*/ 0 h 12507"/>
                <a:gd name="T6" fmla="*/ 12372 w 12373"/>
                <a:gd name="T7" fmla="*/ 886 h 12507"/>
                <a:gd name="T8" fmla="*/ 12372 w 12373"/>
                <a:gd name="T9" fmla="*/ 9718 h 12507"/>
                <a:gd name="T10" fmla="*/ 11487 w 12373"/>
                <a:gd name="T11" fmla="*/ 10604 h 12507"/>
                <a:gd name="T12" fmla="*/ 7971 w 12373"/>
                <a:gd name="T13" fmla="*/ 10604 h 12507"/>
                <a:gd name="T14" fmla="*/ 6755 w 12373"/>
                <a:gd name="T15" fmla="*/ 12124 h 12507"/>
                <a:gd name="T16" fmla="*/ 5648 w 12373"/>
                <a:gd name="T17" fmla="*/ 12127 h 12507"/>
                <a:gd name="T18" fmla="*/ 4419 w 12373"/>
                <a:gd name="T19" fmla="*/ 10604 h 12507"/>
                <a:gd name="T20" fmla="*/ 884 w 12373"/>
                <a:gd name="T21" fmla="*/ 10604 h 12507"/>
                <a:gd name="T22" fmla="*/ 0 w 12373"/>
                <a:gd name="T23" fmla="*/ 9718 h 12507"/>
                <a:gd name="T24" fmla="*/ 0 w 12373"/>
                <a:gd name="T25" fmla="*/ 886 h 12507"/>
                <a:gd name="T26" fmla="*/ 6186 w 12373"/>
                <a:gd name="T27" fmla="*/ 6628 h 12507"/>
                <a:gd name="T28" fmla="*/ 7512 w 12373"/>
                <a:gd name="T29" fmla="*/ 5302 h 12507"/>
                <a:gd name="T30" fmla="*/ 6186 w 12373"/>
                <a:gd name="T31" fmla="*/ 3976 h 12507"/>
                <a:gd name="T32" fmla="*/ 4860 w 12373"/>
                <a:gd name="T33" fmla="*/ 5302 h 12507"/>
                <a:gd name="T34" fmla="*/ 6186 w 12373"/>
                <a:gd name="T35" fmla="*/ 6628 h 12507"/>
                <a:gd name="T36" fmla="*/ 2651 w 12373"/>
                <a:gd name="T37" fmla="*/ 6628 h 12507"/>
                <a:gd name="T38" fmla="*/ 3977 w 12373"/>
                <a:gd name="T39" fmla="*/ 5302 h 12507"/>
                <a:gd name="T40" fmla="*/ 2651 w 12373"/>
                <a:gd name="T41" fmla="*/ 3976 h 12507"/>
                <a:gd name="T42" fmla="*/ 1325 w 12373"/>
                <a:gd name="T43" fmla="*/ 5302 h 12507"/>
                <a:gd name="T44" fmla="*/ 2651 w 12373"/>
                <a:gd name="T45" fmla="*/ 6628 h 12507"/>
                <a:gd name="T46" fmla="*/ 9721 w 12373"/>
                <a:gd name="T47" fmla="*/ 6628 h 12507"/>
                <a:gd name="T48" fmla="*/ 11047 w 12373"/>
                <a:gd name="T49" fmla="*/ 5302 h 12507"/>
                <a:gd name="T50" fmla="*/ 9721 w 12373"/>
                <a:gd name="T51" fmla="*/ 3976 h 12507"/>
                <a:gd name="T52" fmla="*/ 8395 w 12373"/>
                <a:gd name="T53" fmla="*/ 5302 h 12507"/>
                <a:gd name="T54" fmla="*/ 9721 w 12373"/>
                <a:gd name="T55" fmla="*/ 6628 h 12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373" h="12507">
                  <a:moveTo>
                    <a:pt x="0" y="886"/>
                  </a:moveTo>
                  <a:cubicBezTo>
                    <a:pt x="0" y="396"/>
                    <a:pt x="398" y="0"/>
                    <a:pt x="885" y="0"/>
                  </a:cubicBezTo>
                  <a:lnTo>
                    <a:pt x="11487" y="0"/>
                  </a:lnTo>
                  <a:cubicBezTo>
                    <a:pt x="11976" y="0"/>
                    <a:pt x="12373" y="396"/>
                    <a:pt x="12372" y="886"/>
                  </a:cubicBezTo>
                  <a:lnTo>
                    <a:pt x="12372" y="9718"/>
                  </a:lnTo>
                  <a:cubicBezTo>
                    <a:pt x="12373" y="10208"/>
                    <a:pt x="11976" y="10605"/>
                    <a:pt x="11487" y="10604"/>
                  </a:cubicBezTo>
                  <a:lnTo>
                    <a:pt x="7971" y="10604"/>
                  </a:lnTo>
                  <a:lnTo>
                    <a:pt x="6755" y="12124"/>
                  </a:lnTo>
                  <a:cubicBezTo>
                    <a:pt x="6449" y="12505"/>
                    <a:pt x="5954" y="12507"/>
                    <a:pt x="5648" y="12127"/>
                  </a:cubicBezTo>
                  <a:lnTo>
                    <a:pt x="4419" y="10604"/>
                  </a:lnTo>
                  <a:lnTo>
                    <a:pt x="884" y="10604"/>
                  </a:lnTo>
                  <a:cubicBezTo>
                    <a:pt x="395" y="10604"/>
                    <a:pt x="0" y="10208"/>
                    <a:pt x="0" y="9718"/>
                  </a:cubicBezTo>
                  <a:lnTo>
                    <a:pt x="0" y="886"/>
                  </a:lnTo>
                  <a:close/>
                  <a:moveTo>
                    <a:pt x="6186" y="6628"/>
                  </a:moveTo>
                  <a:cubicBezTo>
                    <a:pt x="6918" y="6628"/>
                    <a:pt x="7512" y="6034"/>
                    <a:pt x="7512" y="5302"/>
                  </a:cubicBezTo>
                  <a:cubicBezTo>
                    <a:pt x="7512" y="4570"/>
                    <a:pt x="6918" y="3976"/>
                    <a:pt x="6186" y="3976"/>
                  </a:cubicBezTo>
                  <a:cubicBezTo>
                    <a:pt x="5454" y="3976"/>
                    <a:pt x="4860" y="4570"/>
                    <a:pt x="4860" y="5302"/>
                  </a:cubicBezTo>
                  <a:cubicBezTo>
                    <a:pt x="4860" y="6034"/>
                    <a:pt x="5454" y="6628"/>
                    <a:pt x="6186" y="6628"/>
                  </a:cubicBezTo>
                  <a:close/>
                  <a:moveTo>
                    <a:pt x="2651" y="6628"/>
                  </a:moveTo>
                  <a:cubicBezTo>
                    <a:pt x="3383" y="6628"/>
                    <a:pt x="3977" y="6034"/>
                    <a:pt x="3977" y="5302"/>
                  </a:cubicBezTo>
                  <a:cubicBezTo>
                    <a:pt x="3977" y="4570"/>
                    <a:pt x="3383" y="3976"/>
                    <a:pt x="2651" y="3976"/>
                  </a:cubicBezTo>
                  <a:cubicBezTo>
                    <a:pt x="1919" y="3976"/>
                    <a:pt x="1325" y="4570"/>
                    <a:pt x="1325" y="5302"/>
                  </a:cubicBezTo>
                  <a:cubicBezTo>
                    <a:pt x="1325" y="6034"/>
                    <a:pt x="1919" y="6628"/>
                    <a:pt x="2651" y="6628"/>
                  </a:cubicBezTo>
                  <a:close/>
                  <a:moveTo>
                    <a:pt x="9721" y="6628"/>
                  </a:moveTo>
                  <a:cubicBezTo>
                    <a:pt x="10453" y="6628"/>
                    <a:pt x="11047" y="6034"/>
                    <a:pt x="11047" y="5302"/>
                  </a:cubicBezTo>
                  <a:cubicBezTo>
                    <a:pt x="11047" y="4570"/>
                    <a:pt x="10453" y="3976"/>
                    <a:pt x="9721" y="3976"/>
                  </a:cubicBezTo>
                  <a:cubicBezTo>
                    <a:pt x="8989" y="3976"/>
                    <a:pt x="8395" y="4570"/>
                    <a:pt x="8395" y="5302"/>
                  </a:cubicBezTo>
                  <a:cubicBezTo>
                    <a:pt x="8395" y="6034"/>
                    <a:pt x="8989" y="6628"/>
                    <a:pt x="9721" y="6628"/>
                  </a:cubicBezTo>
                  <a:close/>
                </a:path>
              </a:pathLst>
            </a:custGeom>
            <a:solidFill>
              <a:schemeClr val="accent2"/>
            </a:solidFill>
            <a:ln>
              <a:noFill/>
            </a:ln>
          </p:spPr>
          <p:txBody>
            <a:bodyPr/>
            <a:lstStyle/>
            <a:p>
              <a:endParaRPr lang="zh-CN" altLang="en-US"/>
            </a:p>
          </p:txBody>
        </p:sp>
      </p:grpSp>
      <p:grpSp>
        <p:nvGrpSpPr>
          <p:cNvPr id="37" name="Group 30">
            <a:extLst>
              <a:ext uri="{FF2B5EF4-FFF2-40B4-BE49-F238E27FC236}">
                <a16:creationId xmlns:a16="http://schemas.microsoft.com/office/drawing/2014/main" xmlns="" id="{1C345141-4683-4E0E-8E9B-CE6D73EFCD4B}"/>
              </a:ext>
            </a:extLst>
          </p:cNvPr>
          <p:cNvGrpSpPr/>
          <p:nvPr/>
        </p:nvGrpSpPr>
        <p:grpSpPr>
          <a:xfrm>
            <a:off x="1373414" y="3763889"/>
            <a:ext cx="4119233" cy="1918456"/>
            <a:chOff x="1675076" y="3785699"/>
            <a:chExt cx="4119233" cy="1918456"/>
          </a:xfrm>
        </p:grpSpPr>
        <p:cxnSp>
          <p:nvCxnSpPr>
            <p:cNvPr id="38" name="直接连接符 37">
              <a:extLst>
                <a:ext uri="{FF2B5EF4-FFF2-40B4-BE49-F238E27FC236}">
                  <a16:creationId xmlns:a16="http://schemas.microsoft.com/office/drawing/2014/main" xmlns="" id="{679532EB-AAFD-4C41-83A1-17A2969053E6}"/>
                </a:ext>
              </a:extLst>
            </p:cNvPr>
            <p:cNvCxnSpPr/>
            <p:nvPr/>
          </p:nvCxnSpPr>
          <p:spPr>
            <a:xfrm>
              <a:off x="1736909" y="4499173"/>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xmlns="" id="{174D6DCC-5EAE-4DD3-85D5-BAEAEDA71F07}"/>
                </a:ext>
              </a:extLst>
            </p:cNvPr>
            <p:cNvSpPr/>
            <p:nvPr/>
          </p:nvSpPr>
          <p:spPr>
            <a:xfrm>
              <a:off x="1675076" y="4590420"/>
              <a:ext cx="4119233" cy="1113735"/>
            </a:xfrm>
            <a:prstGeom prst="rect">
              <a:avLst/>
            </a:prstGeom>
          </p:spPr>
          <p:txBody>
            <a:bodyPr wrap="square" lIns="91280" tIns="45641" rIns="91280" bIns="4564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400" dirty="0">
                  <a:solidFill>
                    <a:schemeClr val="tx1">
                      <a:lumMod val="75000"/>
                      <a:lumOff val="25000"/>
                    </a:schemeClr>
                  </a:solidFill>
                  <a:latin typeface="+mn-ea"/>
                  <a:sym typeface="+mn-ea"/>
                </a:rPr>
                <a:t>点击编辑文字内容点击编辑文字内容点击编辑文字内容点击编辑文字内容击编辑文字内容点击编辑文字内容点击编辑文字内容点击编辑文字内容编辑文字内容击编辑文字内容点击编辑文字内容</a:t>
              </a:r>
            </a:p>
          </p:txBody>
        </p:sp>
        <p:sp>
          <p:nvSpPr>
            <p:cNvPr id="40" name="TextBox 498">
              <a:extLst>
                <a:ext uri="{FF2B5EF4-FFF2-40B4-BE49-F238E27FC236}">
                  <a16:creationId xmlns:a16="http://schemas.microsoft.com/office/drawing/2014/main" xmlns="" id="{7B15613A-5B01-4F05-BD05-9F043E9EE19F}"/>
                </a:ext>
              </a:extLst>
            </p:cNvPr>
            <p:cNvSpPr txBox="1"/>
            <p:nvPr/>
          </p:nvSpPr>
          <p:spPr>
            <a:xfrm>
              <a:off x="4224649" y="4068309"/>
              <a:ext cx="1569660" cy="369332"/>
            </a:xfrm>
            <a:prstGeom prst="rect">
              <a:avLst/>
            </a:prstGeom>
            <a:noFill/>
          </p:spPr>
          <p:txBody>
            <a:bodyPr wrap="non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r>
                <a:rPr lang="zh-CN" altLang="en-US" b="1" dirty="0">
                  <a:solidFill>
                    <a:schemeClr val="tx1">
                      <a:lumMod val="65000"/>
                      <a:lumOff val="35000"/>
                    </a:schemeClr>
                  </a:solidFill>
                  <a:latin typeface="OPPOSans R" panose="00020600040101010101" pitchFamily="18" charset="-122"/>
                  <a:ea typeface="OPPOSans R" panose="00020600040101010101" pitchFamily="18" charset="-122"/>
                  <a:cs typeface="UKIJ Qolyazma" pitchFamily="18" charset="0"/>
                </a:rPr>
                <a:t>点击添加内容</a:t>
              </a:r>
            </a:p>
          </p:txBody>
        </p:sp>
        <p:sp>
          <p:nvSpPr>
            <p:cNvPr id="41" name="iconfont-11261-3544154">
              <a:extLst>
                <a:ext uri="{FF2B5EF4-FFF2-40B4-BE49-F238E27FC236}">
                  <a16:creationId xmlns:a16="http://schemas.microsoft.com/office/drawing/2014/main" xmlns="" id="{FA5E8EC3-DEE0-4102-AF1A-3DA8DE0CFED3}"/>
                </a:ext>
              </a:extLst>
            </p:cNvPr>
            <p:cNvSpPr>
              <a:spLocks noChangeAspect="1"/>
            </p:cNvSpPr>
            <p:nvPr/>
          </p:nvSpPr>
          <p:spPr bwMode="auto">
            <a:xfrm>
              <a:off x="1887654" y="3785699"/>
              <a:ext cx="609685" cy="522442"/>
            </a:xfrm>
            <a:custGeom>
              <a:avLst/>
              <a:gdLst>
                <a:gd name="T0" fmla="*/ 10000 w 10000"/>
                <a:gd name="T1" fmla="*/ 8035 h 8570"/>
                <a:gd name="T2" fmla="*/ 9465 w 10000"/>
                <a:gd name="T3" fmla="*/ 8570 h 8570"/>
                <a:gd name="T4" fmla="*/ 7300 w 10000"/>
                <a:gd name="T5" fmla="*/ 8414 h 8570"/>
                <a:gd name="T6" fmla="*/ 7144 w 10000"/>
                <a:gd name="T7" fmla="*/ 6249 h 8570"/>
                <a:gd name="T8" fmla="*/ 7679 w 10000"/>
                <a:gd name="T9" fmla="*/ 5714 h 8570"/>
                <a:gd name="T10" fmla="*/ 8214 w 10000"/>
                <a:gd name="T11" fmla="*/ 4643 h 8570"/>
                <a:gd name="T12" fmla="*/ 5356 w 10000"/>
                <a:gd name="T13" fmla="*/ 5714 h 8570"/>
                <a:gd name="T14" fmla="*/ 6270 w 10000"/>
                <a:gd name="T15" fmla="*/ 5870 h 8570"/>
                <a:gd name="T16" fmla="*/ 6426 w 10000"/>
                <a:gd name="T17" fmla="*/ 8035 h 8570"/>
                <a:gd name="T18" fmla="*/ 5891 w 10000"/>
                <a:gd name="T19" fmla="*/ 8570 h 8570"/>
                <a:gd name="T20" fmla="*/ 3728 w 10000"/>
                <a:gd name="T21" fmla="*/ 8414 h 8570"/>
                <a:gd name="T22" fmla="*/ 3571 w 10000"/>
                <a:gd name="T23" fmla="*/ 6249 h 8570"/>
                <a:gd name="T24" fmla="*/ 4106 w 10000"/>
                <a:gd name="T25" fmla="*/ 5714 h 8570"/>
                <a:gd name="T26" fmla="*/ 4641 w 10000"/>
                <a:gd name="T27" fmla="*/ 4643 h 8570"/>
                <a:gd name="T28" fmla="*/ 1785 w 10000"/>
                <a:gd name="T29" fmla="*/ 5714 h 8570"/>
                <a:gd name="T30" fmla="*/ 2699 w 10000"/>
                <a:gd name="T31" fmla="*/ 5870 h 8570"/>
                <a:gd name="T32" fmla="*/ 2855 w 10000"/>
                <a:gd name="T33" fmla="*/ 8035 h 8570"/>
                <a:gd name="T34" fmla="*/ 2320 w 10000"/>
                <a:gd name="T35" fmla="*/ 8570 h 8570"/>
                <a:gd name="T36" fmla="*/ 156 w 10000"/>
                <a:gd name="T37" fmla="*/ 8414 h 8570"/>
                <a:gd name="T38" fmla="*/ 0 w 10000"/>
                <a:gd name="T39" fmla="*/ 6249 h 8570"/>
                <a:gd name="T40" fmla="*/ 535 w 10000"/>
                <a:gd name="T41" fmla="*/ 5714 h 8570"/>
                <a:gd name="T42" fmla="*/ 1070 w 10000"/>
                <a:gd name="T43" fmla="*/ 4643 h 8570"/>
                <a:gd name="T44" fmla="*/ 1785 w 10000"/>
                <a:gd name="T45" fmla="*/ 3928 h 8570"/>
                <a:gd name="T46" fmla="*/ 4641 w 10000"/>
                <a:gd name="T47" fmla="*/ 2856 h 8570"/>
                <a:gd name="T48" fmla="*/ 3728 w 10000"/>
                <a:gd name="T49" fmla="*/ 2700 h 8570"/>
                <a:gd name="T50" fmla="*/ 3571 w 10000"/>
                <a:gd name="T51" fmla="*/ 535 h 8570"/>
                <a:gd name="T52" fmla="*/ 4106 w 10000"/>
                <a:gd name="T53" fmla="*/ 0 h 8570"/>
                <a:gd name="T54" fmla="*/ 6270 w 10000"/>
                <a:gd name="T55" fmla="*/ 156 h 8570"/>
                <a:gd name="T56" fmla="*/ 6426 w 10000"/>
                <a:gd name="T57" fmla="*/ 2321 h 8570"/>
                <a:gd name="T58" fmla="*/ 5891 w 10000"/>
                <a:gd name="T59" fmla="*/ 2856 h 8570"/>
                <a:gd name="T60" fmla="*/ 5356 w 10000"/>
                <a:gd name="T61" fmla="*/ 3928 h 8570"/>
                <a:gd name="T62" fmla="*/ 8715 w 10000"/>
                <a:gd name="T63" fmla="*/ 4140 h 8570"/>
                <a:gd name="T64" fmla="*/ 8928 w 10000"/>
                <a:gd name="T65" fmla="*/ 5714 h 8570"/>
                <a:gd name="T66" fmla="*/ 9841 w 10000"/>
                <a:gd name="T67" fmla="*/ 5870 h 8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00" h="8570">
                  <a:moveTo>
                    <a:pt x="10000" y="6249"/>
                  </a:moveTo>
                  <a:lnTo>
                    <a:pt x="10000" y="8035"/>
                  </a:lnTo>
                  <a:cubicBezTo>
                    <a:pt x="10000" y="8184"/>
                    <a:pt x="9949" y="8311"/>
                    <a:pt x="9844" y="8414"/>
                  </a:cubicBezTo>
                  <a:cubicBezTo>
                    <a:pt x="9739" y="8519"/>
                    <a:pt x="9613" y="8570"/>
                    <a:pt x="9465" y="8570"/>
                  </a:cubicBezTo>
                  <a:lnTo>
                    <a:pt x="7679" y="8570"/>
                  </a:lnTo>
                  <a:cubicBezTo>
                    <a:pt x="7530" y="8570"/>
                    <a:pt x="7403" y="8519"/>
                    <a:pt x="7300" y="8414"/>
                  </a:cubicBezTo>
                  <a:cubicBezTo>
                    <a:pt x="7195" y="8309"/>
                    <a:pt x="7144" y="8183"/>
                    <a:pt x="7144" y="8035"/>
                  </a:cubicBezTo>
                  <a:lnTo>
                    <a:pt x="7144" y="6249"/>
                  </a:lnTo>
                  <a:cubicBezTo>
                    <a:pt x="7144" y="6100"/>
                    <a:pt x="7195" y="5973"/>
                    <a:pt x="7300" y="5870"/>
                  </a:cubicBezTo>
                  <a:cubicBezTo>
                    <a:pt x="7405" y="5765"/>
                    <a:pt x="7531" y="5714"/>
                    <a:pt x="7679" y="5714"/>
                  </a:cubicBezTo>
                  <a:lnTo>
                    <a:pt x="8214" y="5714"/>
                  </a:lnTo>
                  <a:lnTo>
                    <a:pt x="8214" y="4643"/>
                  </a:lnTo>
                  <a:lnTo>
                    <a:pt x="5356" y="4643"/>
                  </a:lnTo>
                  <a:lnTo>
                    <a:pt x="5356" y="5714"/>
                  </a:lnTo>
                  <a:lnTo>
                    <a:pt x="5891" y="5714"/>
                  </a:lnTo>
                  <a:cubicBezTo>
                    <a:pt x="6040" y="5714"/>
                    <a:pt x="6168" y="5765"/>
                    <a:pt x="6270" y="5870"/>
                  </a:cubicBezTo>
                  <a:cubicBezTo>
                    <a:pt x="6375" y="5975"/>
                    <a:pt x="6426" y="6101"/>
                    <a:pt x="6426" y="6249"/>
                  </a:cubicBezTo>
                  <a:lnTo>
                    <a:pt x="6426" y="8035"/>
                  </a:lnTo>
                  <a:cubicBezTo>
                    <a:pt x="6426" y="8184"/>
                    <a:pt x="6375" y="8311"/>
                    <a:pt x="6270" y="8414"/>
                  </a:cubicBezTo>
                  <a:cubicBezTo>
                    <a:pt x="6165" y="8519"/>
                    <a:pt x="6039" y="8570"/>
                    <a:pt x="5891" y="8570"/>
                  </a:cubicBezTo>
                  <a:lnTo>
                    <a:pt x="4106" y="8570"/>
                  </a:lnTo>
                  <a:cubicBezTo>
                    <a:pt x="3958" y="8570"/>
                    <a:pt x="3830" y="8519"/>
                    <a:pt x="3728" y="8414"/>
                  </a:cubicBezTo>
                  <a:cubicBezTo>
                    <a:pt x="3623" y="8309"/>
                    <a:pt x="3571" y="8183"/>
                    <a:pt x="3571" y="8035"/>
                  </a:cubicBezTo>
                  <a:lnTo>
                    <a:pt x="3571" y="6249"/>
                  </a:lnTo>
                  <a:cubicBezTo>
                    <a:pt x="3571" y="6100"/>
                    <a:pt x="3623" y="5973"/>
                    <a:pt x="3728" y="5870"/>
                  </a:cubicBezTo>
                  <a:cubicBezTo>
                    <a:pt x="3833" y="5765"/>
                    <a:pt x="3959" y="5714"/>
                    <a:pt x="4106" y="5714"/>
                  </a:cubicBezTo>
                  <a:lnTo>
                    <a:pt x="4641" y="5714"/>
                  </a:lnTo>
                  <a:lnTo>
                    <a:pt x="4641" y="4643"/>
                  </a:lnTo>
                  <a:lnTo>
                    <a:pt x="1785" y="4643"/>
                  </a:lnTo>
                  <a:lnTo>
                    <a:pt x="1785" y="5714"/>
                  </a:lnTo>
                  <a:lnTo>
                    <a:pt x="2320" y="5714"/>
                  </a:lnTo>
                  <a:cubicBezTo>
                    <a:pt x="2469" y="5714"/>
                    <a:pt x="2596" y="5765"/>
                    <a:pt x="2699" y="5870"/>
                  </a:cubicBezTo>
                  <a:cubicBezTo>
                    <a:pt x="2804" y="5975"/>
                    <a:pt x="2855" y="6101"/>
                    <a:pt x="2855" y="6249"/>
                  </a:cubicBezTo>
                  <a:lnTo>
                    <a:pt x="2855" y="8035"/>
                  </a:lnTo>
                  <a:cubicBezTo>
                    <a:pt x="2855" y="8184"/>
                    <a:pt x="2804" y="8311"/>
                    <a:pt x="2699" y="8414"/>
                  </a:cubicBezTo>
                  <a:cubicBezTo>
                    <a:pt x="2594" y="8519"/>
                    <a:pt x="2468" y="8570"/>
                    <a:pt x="2320" y="8570"/>
                  </a:cubicBezTo>
                  <a:lnTo>
                    <a:pt x="535" y="8570"/>
                  </a:lnTo>
                  <a:cubicBezTo>
                    <a:pt x="386" y="8570"/>
                    <a:pt x="259" y="8519"/>
                    <a:pt x="156" y="8414"/>
                  </a:cubicBezTo>
                  <a:cubicBezTo>
                    <a:pt x="51" y="8310"/>
                    <a:pt x="0" y="8184"/>
                    <a:pt x="0" y="8035"/>
                  </a:cubicBezTo>
                  <a:lnTo>
                    <a:pt x="0" y="6249"/>
                  </a:lnTo>
                  <a:cubicBezTo>
                    <a:pt x="0" y="6100"/>
                    <a:pt x="51" y="5973"/>
                    <a:pt x="156" y="5870"/>
                  </a:cubicBezTo>
                  <a:cubicBezTo>
                    <a:pt x="261" y="5765"/>
                    <a:pt x="388" y="5714"/>
                    <a:pt x="535" y="5714"/>
                  </a:cubicBezTo>
                  <a:lnTo>
                    <a:pt x="1070" y="5714"/>
                  </a:lnTo>
                  <a:lnTo>
                    <a:pt x="1070" y="4643"/>
                  </a:lnTo>
                  <a:cubicBezTo>
                    <a:pt x="1070" y="4449"/>
                    <a:pt x="1140" y="4283"/>
                    <a:pt x="1283" y="4140"/>
                  </a:cubicBezTo>
                  <a:cubicBezTo>
                    <a:pt x="1424" y="3999"/>
                    <a:pt x="1591" y="3928"/>
                    <a:pt x="1785" y="3928"/>
                  </a:cubicBezTo>
                  <a:lnTo>
                    <a:pt x="4641" y="3928"/>
                  </a:lnTo>
                  <a:lnTo>
                    <a:pt x="4641" y="2856"/>
                  </a:lnTo>
                  <a:lnTo>
                    <a:pt x="4106" y="2856"/>
                  </a:lnTo>
                  <a:cubicBezTo>
                    <a:pt x="3958" y="2856"/>
                    <a:pt x="3830" y="2805"/>
                    <a:pt x="3728" y="2700"/>
                  </a:cubicBezTo>
                  <a:cubicBezTo>
                    <a:pt x="3623" y="2595"/>
                    <a:pt x="3571" y="2469"/>
                    <a:pt x="3571" y="2321"/>
                  </a:cubicBezTo>
                  <a:lnTo>
                    <a:pt x="3571" y="535"/>
                  </a:lnTo>
                  <a:cubicBezTo>
                    <a:pt x="3571" y="386"/>
                    <a:pt x="3623" y="259"/>
                    <a:pt x="3728" y="156"/>
                  </a:cubicBezTo>
                  <a:cubicBezTo>
                    <a:pt x="3833" y="51"/>
                    <a:pt x="3959" y="0"/>
                    <a:pt x="4106" y="0"/>
                  </a:cubicBezTo>
                  <a:lnTo>
                    <a:pt x="5891" y="0"/>
                  </a:lnTo>
                  <a:cubicBezTo>
                    <a:pt x="6040" y="0"/>
                    <a:pt x="6168" y="51"/>
                    <a:pt x="6270" y="156"/>
                  </a:cubicBezTo>
                  <a:cubicBezTo>
                    <a:pt x="6375" y="261"/>
                    <a:pt x="6426" y="388"/>
                    <a:pt x="6426" y="535"/>
                  </a:cubicBezTo>
                  <a:lnTo>
                    <a:pt x="6426" y="2321"/>
                  </a:lnTo>
                  <a:cubicBezTo>
                    <a:pt x="6426" y="2470"/>
                    <a:pt x="6375" y="2598"/>
                    <a:pt x="6270" y="2700"/>
                  </a:cubicBezTo>
                  <a:cubicBezTo>
                    <a:pt x="6165" y="2805"/>
                    <a:pt x="6039" y="2856"/>
                    <a:pt x="5891" y="2856"/>
                  </a:cubicBezTo>
                  <a:lnTo>
                    <a:pt x="5356" y="2856"/>
                  </a:lnTo>
                  <a:lnTo>
                    <a:pt x="5356" y="3928"/>
                  </a:lnTo>
                  <a:lnTo>
                    <a:pt x="8213" y="3928"/>
                  </a:lnTo>
                  <a:cubicBezTo>
                    <a:pt x="8406" y="3928"/>
                    <a:pt x="8573" y="3998"/>
                    <a:pt x="8715" y="4140"/>
                  </a:cubicBezTo>
                  <a:cubicBezTo>
                    <a:pt x="8856" y="4282"/>
                    <a:pt x="8928" y="4449"/>
                    <a:pt x="8928" y="4643"/>
                  </a:cubicBezTo>
                  <a:lnTo>
                    <a:pt x="8928" y="5714"/>
                  </a:lnTo>
                  <a:lnTo>
                    <a:pt x="9463" y="5714"/>
                  </a:lnTo>
                  <a:cubicBezTo>
                    <a:pt x="9611" y="5714"/>
                    <a:pt x="9739" y="5765"/>
                    <a:pt x="9841" y="5870"/>
                  </a:cubicBezTo>
                  <a:cubicBezTo>
                    <a:pt x="9949" y="5975"/>
                    <a:pt x="10000" y="6100"/>
                    <a:pt x="10000" y="6249"/>
                  </a:cubicBezTo>
                  <a:close/>
                </a:path>
              </a:pathLst>
            </a:custGeom>
            <a:solidFill>
              <a:schemeClr val="tx1">
                <a:lumMod val="85000"/>
                <a:lumOff val="15000"/>
              </a:schemeClr>
            </a:solidFill>
            <a:ln>
              <a:noFill/>
            </a:ln>
          </p:spPr>
          <p:txBody>
            <a:bodyPr/>
            <a:lstStyle/>
            <a:p>
              <a:endParaRPr lang="zh-CN" altLang="en-US"/>
            </a:p>
          </p:txBody>
        </p:sp>
      </p:grpSp>
    </p:spTree>
    <p:custDataLst>
      <p:tags r:id="rId1"/>
    </p:custDataLst>
    <p:extLst>
      <p:ext uri="{BB962C8B-B14F-4D97-AF65-F5344CB8AC3E}">
        <p14:creationId xmlns:p14="http://schemas.microsoft.com/office/powerpoint/2010/main" val="1115678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xmlns="" id="{8459E031-EB81-4744-AA7A-697F498A2347}"/>
              </a:ext>
            </a:extLst>
          </p:cNvPr>
          <p:cNvSpPr>
            <a:spLocks noGrp="1"/>
          </p:cNvSpPr>
          <p:nvPr>
            <p:ph type="body" sz="quarter" idx="13"/>
          </p:nvPr>
        </p:nvSpPr>
        <p:spPr/>
        <p:txBody>
          <a:bodyPr/>
          <a:lstStyle/>
          <a:p>
            <a:r>
              <a:rPr lang="en-US" altLang="zh-CN" dirty="0"/>
              <a:t>2</a:t>
            </a:r>
            <a:endParaRPr lang="zh-CN" altLang="en-US" dirty="0"/>
          </a:p>
        </p:txBody>
      </p:sp>
      <p:sp>
        <p:nvSpPr>
          <p:cNvPr id="4" name="文本占位符 3">
            <a:extLst>
              <a:ext uri="{FF2B5EF4-FFF2-40B4-BE49-F238E27FC236}">
                <a16:creationId xmlns:a16="http://schemas.microsoft.com/office/drawing/2014/main" xmlns="" id="{73010DF6-6FA5-48E6-80C9-4968EEB00A22}"/>
              </a:ext>
            </a:extLst>
          </p:cNvPr>
          <p:cNvSpPr>
            <a:spLocks noGrp="1"/>
          </p:cNvSpPr>
          <p:nvPr>
            <p:ph type="body" sz="quarter" idx="10"/>
          </p:nvPr>
        </p:nvSpPr>
        <p:spPr>
          <a:prstGeom prst="rect">
            <a:avLst/>
          </a:prstGeom>
        </p:spPr>
        <p:txBody>
          <a:bodyPr/>
          <a:lstStyle/>
          <a:p>
            <a:r>
              <a:rPr lang="en-US" altLang="zh-CN" dirty="0"/>
              <a:t>Part TWO</a:t>
            </a:r>
            <a:endParaRPr lang="zh-CN" altLang="en-US" dirty="0"/>
          </a:p>
        </p:txBody>
      </p:sp>
      <p:sp>
        <p:nvSpPr>
          <p:cNvPr id="5" name="文本占位符 4">
            <a:extLst>
              <a:ext uri="{FF2B5EF4-FFF2-40B4-BE49-F238E27FC236}">
                <a16:creationId xmlns:a16="http://schemas.microsoft.com/office/drawing/2014/main" xmlns="" id="{35DCFEC7-FE8F-46CB-A7E8-BA68EA8F55E6}"/>
              </a:ext>
            </a:extLst>
          </p:cNvPr>
          <p:cNvSpPr>
            <a:spLocks noGrp="1"/>
          </p:cNvSpPr>
          <p:nvPr>
            <p:ph type="body" sz="quarter" idx="11"/>
          </p:nvPr>
        </p:nvSpPr>
        <p:spPr/>
        <p:txBody>
          <a:bodyPr/>
          <a:lstStyle/>
          <a:p>
            <a:r>
              <a:rPr lang="zh-CN" altLang="en-US" sz="5400" dirty="0"/>
              <a:t>标题文字添加</a:t>
            </a:r>
          </a:p>
        </p:txBody>
      </p:sp>
      <p:sp>
        <p:nvSpPr>
          <p:cNvPr id="6" name="文本占位符 5">
            <a:extLst>
              <a:ext uri="{FF2B5EF4-FFF2-40B4-BE49-F238E27FC236}">
                <a16:creationId xmlns:a16="http://schemas.microsoft.com/office/drawing/2014/main" xmlns="" id="{B90DDC59-FD86-4FBC-986E-175ECD68D891}"/>
              </a:ext>
            </a:extLst>
          </p:cNvPr>
          <p:cNvSpPr>
            <a:spLocks noGrp="1"/>
          </p:cNvSpPr>
          <p:nvPr>
            <p:ph type="body" sz="quarter" idx="12"/>
          </p:nvPr>
        </p:nvSpPr>
        <p:spPr/>
        <p:txBody>
          <a:bodyPr/>
          <a:lstStyle/>
          <a:p>
            <a:r>
              <a:rPr lang="en-US" altLang="zh-CN" dirty="0"/>
              <a:t>print the presentation and make it into a film to be used in a wider field</a:t>
            </a:r>
          </a:p>
          <a:p>
            <a:endParaRPr lang="zh-CN" altLang="en-US" dirty="0"/>
          </a:p>
        </p:txBody>
      </p:sp>
    </p:spTree>
    <p:extLst>
      <p:ext uri="{BB962C8B-B14F-4D97-AF65-F5344CB8AC3E}">
        <p14:creationId xmlns:p14="http://schemas.microsoft.com/office/powerpoint/2010/main" val="4590032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xmlns="" id="{4AC0CE64-7049-401B-8E06-67BC6C8AE74D}"/>
              </a:ext>
            </a:extLst>
          </p:cNvPr>
          <p:cNvSpPr>
            <a:spLocks noGrp="1"/>
          </p:cNvSpPr>
          <p:nvPr>
            <p:ph type="body" sz="quarter" idx="10"/>
          </p:nvPr>
        </p:nvSpPr>
        <p:spPr/>
        <p:txBody>
          <a:bodyPr/>
          <a:lstStyle/>
          <a:p>
            <a:r>
              <a:rPr lang="zh-CN" altLang="en-US" dirty="0"/>
              <a:t>标题文字填此处</a:t>
            </a:r>
          </a:p>
          <a:p>
            <a:endParaRPr lang="zh-CN" altLang="en-US" dirty="0"/>
          </a:p>
        </p:txBody>
      </p:sp>
      <p:sp>
        <p:nvSpPr>
          <p:cNvPr id="9" name="文本占位符 8">
            <a:extLst>
              <a:ext uri="{FF2B5EF4-FFF2-40B4-BE49-F238E27FC236}">
                <a16:creationId xmlns:a16="http://schemas.microsoft.com/office/drawing/2014/main" xmlns="" id="{2D406298-BBD8-42D5-BFC3-CDB6B1271F3B}"/>
              </a:ext>
            </a:extLst>
          </p:cNvPr>
          <p:cNvSpPr>
            <a:spLocks noGrp="1"/>
          </p:cNvSpPr>
          <p:nvPr>
            <p:ph type="body" sz="quarter" idx="11"/>
          </p:nvPr>
        </p:nvSpPr>
        <p:spPr/>
        <p:txBody>
          <a:bodyPr/>
          <a:lstStyle/>
          <a:p>
            <a:r>
              <a:rPr lang="en-US" altLang="zh-CN" dirty="0">
                <a:solidFill>
                  <a:schemeClr val="tx1">
                    <a:lumMod val="65000"/>
                    <a:lumOff val="35000"/>
                  </a:schemeClr>
                </a:solidFill>
              </a:rPr>
              <a:t>print the presentation and make it into a film to be used in a wider field</a:t>
            </a:r>
            <a:endParaRPr lang="zh-CN" altLang="en-US" dirty="0"/>
          </a:p>
          <a:p>
            <a:endParaRPr lang="zh-CN" altLang="en-US" dirty="0"/>
          </a:p>
        </p:txBody>
      </p:sp>
      <p:grpSp>
        <p:nvGrpSpPr>
          <p:cNvPr id="22" name="组合 21">
            <a:extLst>
              <a:ext uri="{FF2B5EF4-FFF2-40B4-BE49-F238E27FC236}">
                <a16:creationId xmlns:a16="http://schemas.microsoft.com/office/drawing/2014/main" xmlns="" id="{FD6A9107-42CB-4737-8AB0-274400D8ACA4}"/>
              </a:ext>
            </a:extLst>
          </p:cNvPr>
          <p:cNvGrpSpPr/>
          <p:nvPr/>
        </p:nvGrpSpPr>
        <p:grpSpPr>
          <a:xfrm>
            <a:off x="3525866" y="1880192"/>
            <a:ext cx="4154028" cy="3470653"/>
            <a:chOff x="3525866" y="1880192"/>
            <a:chExt cx="4154028" cy="3470653"/>
          </a:xfrm>
        </p:grpSpPr>
        <p:grpSp>
          <p:nvGrpSpPr>
            <p:cNvPr id="17" name="组合 16">
              <a:extLst>
                <a:ext uri="{FF2B5EF4-FFF2-40B4-BE49-F238E27FC236}">
                  <a16:creationId xmlns:a16="http://schemas.microsoft.com/office/drawing/2014/main" xmlns="" id="{446D96C2-ABF4-4EC4-AEDA-DB1931BC6AEA}"/>
                </a:ext>
              </a:extLst>
            </p:cNvPr>
            <p:cNvGrpSpPr/>
            <p:nvPr/>
          </p:nvGrpSpPr>
          <p:grpSpPr>
            <a:xfrm rot="2636934">
              <a:off x="3525866" y="1880192"/>
              <a:ext cx="3966185" cy="3470653"/>
              <a:chOff x="3917521" y="2240067"/>
              <a:chExt cx="3966185" cy="3470653"/>
            </a:xfrm>
          </p:grpSpPr>
          <p:sp>
            <p:nvSpPr>
              <p:cNvPr id="11" name="泪滴形 10">
                <a:extLst>
                  <a:ext uri="{FF2B5EF4-FFF2-40B4-BE49-F238E27FC236}">
                    <a16:creationId xmlns:a16="http://schemas.microsoft.com/office/drawing/2014/main" xmlns="" id="{50D91D43-D32D-417F-A37A-71C6C07128CB}"/>
                  </a:ext>
                </a:extLst>
              </p:cNvPr>
              <p:cNvSpPr/>
              <p:nvPr/>
            </p:nvSpPr>
            <p:spPr>
              <a:xfrm>
                <a:off x="3917521" y="3459889"/>
                <a:ext cx="2250831" cy="2250831"/>
              </a:xfrm>
              <a:prstGeom prst="teardrop">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泪滴形 11">
                <a:extLst>
                  <a:ext uri="{FF2B5EF4-FFF2-40B4-BE49-F238E27FC236}">
                    <a16:creationId xmlns:a16="http://schemas.microsoft.com/office/drawing/2014/main" xmlns="" id="{31EAFBE6-D9C4-44A0-B10A-32C973C8BDB2}"/>
                  </a:ext>
                </a:extLst>
              </p:cNvPr>
              <p:cNvSpPr/>
              <p:nvPr/>
            </p:nvSpPr>
            <p:spPr>
              <a:xfrm rot="10800000">
                <a:off x="6220026" y="2240067"/>
                <a:ext cx="1168203" cy="1168203"/>
              </a:xfrm>
              <a:prstGeom prst="teardrop">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泪滴形 12">
                <a:extLst>
                  <a:ext uri="{FF2B5EF4-FFF2-40B4-BE49-F238E27FC236}">
                    <a16:creationId xmlns:a16="http://schemas.microsoft.com/office/drawing/2014/main" xmlns="" id="{6DE84033-1DAD-4271-B0DF-1E1316183093}"/>
                  </a:ext>
                </a:extLst>
              </p:cNvPr>
              <p:cNvSpPr/>
              <p:nvPr/>
            </p:nvSpPr>
            <p:spPr>
              <a:xfrm rot="5400000">
                <a:off x="5241845" y="2476763"/>
                <a:ext cx="930226" cy="930226"/>
              </a:xfrm>
              <a:prstGeom prst="teardrop">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泪滴形 15">
                <a:extLst>
                  <a:ext uri="{FF2B5EF4-FFF2-40B4-BE49-F238E27FC236}">
                    <a16:creationId xmlns:a16="http://schemas.microsoft.com/office/drawing/2014/main" xmlns="" id="{8D27BAC7-A4A0-4614-A4A3-A56A692A85BC}"/>
                  </a:ext>
                </a:extLst>
              </p:cNvPr>
              <p:cNvSpPr/>
              <p:nvPr/>
            </p:nvSpPr>
            <p:spPr>
              <a:xfrm rot="16200000">
                <a:off x="6216807" y="3453733"/>
                <a:ext cx="1666899" cy="16668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 name="椭圆 9">
              <a:extLst>
                <a:ext uri="{FF2B5EF4-FFF2-40B4-BE49-F238E27FC236}">
                  <a16:creationId xmlns:a16="http://schemas.microsoft.com/office/drawing/2014/main" xmlns="" id="{9C195738-DF11-4E23-95DD-9A641199119A}"/>
                </a:ext>
              </a:extLst>
            </p:cNvPr>
            <p:cNvSpPr/>
            <p:nvPr/>
          </p:nvSpPr>
          <p:spPr>
            <a:xfrm>
              <a:off x="5893779" y="3226777"/>
              <a:ext cx="404446" cy="4044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文本框 17">
              <a:extLst>
                <a:ext uri="{FF2B5EF4-FFF2-40B4-BE49-F238E27FC236}">
                  <a16:creationId xmlns:a16="http://schemas.microsoft.com/office/drawing/2014/main" xmlns="" id="{0B51983F-FAB7-4903-9DF5-EE9D7A82CA86}"/>
                </a:ext>
              </a:extLst>
            </p:cNvPr>
            <p:cNvSpPr txBox="1"/>
            <p:nvPr/>
          </p:nvSpPr>
          <p:spPr>
            <a:xfrm>
              <a:off x="4330935" y="3228554"/>
              <a:ext cx="941595" cy="461665"/>
            </a:xfrm>
            <a:prstGeom prst="rect">
              <a:avLst/>
            </a:prstGeom>
            <a:noFill/>
          </p:spPr>
          <p:txBody>
            <a:bodyPr wrap="square" rtlCol="0">
              <a:spAutoFit/>
            </a:bodyPr>
            <a:lstStyle/>
            <a:p>
              <a:r>
                <a:rPr lang="en-US" altLang="zh-CN" sz="2400" b="1" dirty="0">
                  <a:solidFill>
                    <a:schemeClr val="bg1"/>
                  </a:solidFill>
                </a:rPr>
                <a:t>S</a:t>
              </a:r>
              <a:endParaRPr lang="zh-CN" altLang="en-US" sz="2400" b="1" dirty="0">
                <a:solidFill>
                  <a:schemeClr val="bg1"/>
                </a:solidFill>
              </a:endParaRPr>
            </a:p>
          </p:txBody>
        </p:sp>
        <p:sp>
          <p:nvSpPr>
            <p:cNvPr id="19" name="文本框 18">
              <a:extLst>
                <a:ext uri="{FF2B5EF4-FFF2-40B4-BE49-F238E27FC236}">
                  <a16:creationId xmlns:a16="http://schemas.microsoft.com/office/drawing/2014/main" xmlns="" id="{2319CB2C-4320-471C-8DE0-AB75E0171D60}"/>
                </a:ext>
              </a:extLst>
            </p:cNvPr>
            <p:cNvSpPr txBox="1"/>
            <p:nvPr/>
          </p:nvSpPr>
          <p:spPr>
            <a:xfrm>
              <a:off x="5832823" y="2509055"/>
              <a:ext cx="941595" cy="461665"/>
            </a:xfrm>
            <a:prstGeom prst="rect">
              <a:avLst/>
            </a:prstGeom>
            <a:noFill/>
          </p:spPr>
          <p:txBody>
            <a:bodyPr wrap="square" rtlCol="0">
              <a:spAutoFit/>
            </a:bodyPr>
            <a:lstStyle/>
            <a:p>
              <a:r>
                <a:rPr lang="en-US" altLang="zh-CN" sz="2400" b="1" dirty="0">
                  <a:solidFill>
                    <a:schemeClr val="bg1"/>
                  </a:solidFill>
                </a:rPr>
                <a:t>W</a:t>
              </a:r>
              <a:endParaRPr lang="zh-CN" altLang="en-US" sz="2400" b="1" dirty="0">
                <a:solidFill>
                  <a:schemeClr val="bg1"/>
                </a:solidFill>
              </a:endParaRPr>
            </a:p>
          </p:txBody>
        </p:sp>
        <p:sp>
          <p:nvSpPr>
            <p:cNvPr id="20" name="文本框 19">
              <a:extLst>
                <a:ext uri="{FF2B5EF4-FFF2-40B4-BE49-F238E27FC236}">
                  <a16:creationId xmlns:a16="http://schemas.microsoft.com/office/drawing/2014/main" xmlns="" id="{E8636C52-4D09-4CC9-B750-A581DF9E9F83}"/>
                </a:ext>
              </a:extLst>
            </p:cNvPr>
            <p:cNvSpPr txBox="1"/>
            <p:nvPr/>
          </p:nvSpPr>
          <p:spPr>
            <a:xfrm>
              <a:off x="6738299" y="3194432"/>
              <a:ext cx="941595" cy="461665"/>
            </a:xfrm>
            <a:prstGeom prst="rect">
              <a:avLst/>
            </a:prstGeom>
            <a:noFill/>
          </p:spPr>
          <p:txBody>
            <a:bodyPr wrap="square" rtlCol="0">
              <a:spAutoFit/>
            </a:bodyPr>
            <a:lstStyle/>
            <a:p>
              <a:r>
                <a:rPr lang="en-US" altLang="zh-CN" sz="2400" b="1" dirty="0">
                  <a:solidFill>
                    <a:schemeClr val="bg1"/>
                  </a:solidFill>
                </a:rPr>
                <a:t>O</a:t>
              </a:r>
              <a:endParaRPr lang="zh-CN" altLang="en-US" sz="2400" b="1" dirty="0">
                <a:solidFill>
                  <a:schemeClr val="bg1"/>
                </a:solidFill>
              </a:endParaRPr>
            </a:p>
          </p:txBody>
        </p:sp>
        <p:sp>
          <p:nvSpPr>
            <p:cNvPr id="21" name="文本框 20">
              <a:extLst>
                <a:ext uri="{FF2B5EF4-FFF2-40B4-BE49-F238E27FC236}">
                  <a16:creationId xmlns:a16="http://schemas.microsoft.com/office/drawing/2014/main" xmlns="" id="{6EDA701C-6476-4C73-BC3B-1EA2D68FA4A4}"/>
                </a:ext>
              </a:extLst>
            </p:cNvPr>
            <p:cNvSpPr txBox="1"/>
            <p:nvPr/>
          </p:nvSpPr>
          <p:spPr>
            <a:xfrm>
              <a:off x="5931183" y="4459381"/>
              <a:ext cx="941595" cy="461665"/>
            </a:xfrm>
            <a:prstGeom prst="rect">
              <a:avLst/>
            </a:prstGeom>
            <a:noFill/>
          </p:spPr>
          <p:txBody>
            <a:bodyPr wrap="square" rtlCol="0">
              <a:spAutoFit/>
            </a:bodyPr>
            <a:lstStyle/>
            <a:p>
              <a:r>
                <a:rPr lang="en-US" altLang="zh-CN" sz="2400" b="1" dirty="0">
                  <a:solidFill>
                    <a:schemeClr val="bg1"/>
                  </a:solidFill>
                </a:rPr>
                <a:t>T</a:t>
              </a:r>
              <a:endParaRPr lang="zh-CN" altLang="en-US" sz="2400" b="1" dirty="0">
                <a:solidFill>
                  <a:schemeClr val="bg1"/>
                </a:solidFill>
              </a:endParaRPr>
            </a:p>
          </p:txBody>
        </p:sp>
      </p:grpSp>
      <p:sp>
        <p:nvSpPr>
          <p:cNvPr id="23" name="矩形 7">
            <a:extLst>
              <a:ext uri="{FF2B5EF4-FFF2-40B4-BE49-F238E27FC236}">
                <a16:creationId xmlns:a16="http://schemas.microsoft.com/office/drawing/2014/main" xmlns="" id="{5E056D96-659F-46DC-8413-C0C050CD4ABB}"/>
              </a:ext>
            </a:extLst>
          </p:cNvPr>
          <p:cNvSpPr>
            <a:spLocks noChangeArrowheads="1"/>
          </p:cNvSpPr>
          <p:nvPr/>
        </p:nvSpPr>
        <p:spPr bwMode="auto">
          <a:xfrm>
            <a:off x="6324600" y="932355"/>
            <a:ext cx="19912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chemeClr val="accent2"/>
                </a:solidFill>
                <a:effectLst/>
                <a:uLnTx/>
                <a:uFillTx/>
                <a:latin typeface="Century Gothic" panose="020B0502020202020204" pitchFamily="34" charset="0"/>
                <a:ea typeface="宋体" panose="02010600030101010101" pitchFamily="2" charset="-122"/>
              </a:rPr>
              <a:t>添加你的小标题</a:t>
            </a:r>
          </a:p>
        </p:txBody>
      </p:sp>
      <p:sp>
        <p:nvSpPr>
          <p:cNvPr id="24" name="矩形 6">
            <a:extLst>
              <a:ext uri="{FF2B5EF4-FFF2-40B4-BE49-F238E27FC236}">
                <a16:creationId xmlns:a16="http://schemas.microsoft.com/office/drawing/2014/main" xmlns="" id="{05960F75-8584-4A07-9021-6583CB502BE9}"/>
              </a:ext>
            </a:extLst>
          </p:cNvPr>
          <p:cNvSpPr>
            <a:spLocks noChangeArrowheads="1"/>
          </p:cNvSpPr>
          <p:nvPr/>
        </p:nvSpPr>
        <p:spPr bwMode="auto">
          <a:xfrm>
            <a:off x="6324856" y="1370131"/>
            <a:ext cx="3182621" cy="63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spcBef>
                <a:spcPts val="600"/>
              </a:spcBef>
            </a:pPr>
            <a:r>
              <a:rPr lang="zh-CN" altLang="en-US" sz="1400" dirty="0">
                <a:solidFill>
                  <a:schemeClr val="bg2">
                    <a:lumMod val="25000"/>
                  </a:schemeClr>
                </a:solidFill>
                <a:latin typeface="+mn-ea"/>
                <a:ea typeface="+mn-ea"/>
                <a:cs typeface="Arial" panose="020B0604020202020204" pitchFamily="34" charset="0"/>
              </a:rPr>
              <a:t>点击此处添加内容，要求言简意赅。建议使用</a:t>
            </a:r>
            <a:r>
              <a:rPr lang="en-US" altLang="zh-CN" sz="1400" dirty="0" err="1">
                <a:solidFill>
                  <a:schemeClr val="bg2">
                    <a:lumMod val="25000"/>
                  </a:schemeClr>
                </a:solidFill>
                <a:latin typeface="+mn-ea"/>
                <a:ea typeface="+mn-ea"/>
                <a:cs typeface="Arial" panose="020B0604020202020204" pitchFamily="34" charset="0"/>
              </a:rPr>
              <a:t>opposans</a:t>
            </a:r>
            <a:r>
              <a:rPr lang="zh-CN" altLang="en-US" sz="1400" dirty="0">
                <a:solidFill>
                  <a:schemeClr val="bg2">
                    <a:lumMod val="25000"/>
                  </a:schemeClr>
                </a:solidFill>
                <a:latin typeface="+mn-ea"/>
                <a:ea typeface="+mn-ea"/>
                <a:cs typeface="Arial" panose="020B0604020202020204" pitchFamily="34" charset="0"/>
              </a:rPr>
              <a:t>字体。</a:t>
            </a:r>
            <a:endParaRPr lang="en-US" altLang="zh-CN" sz="1400" dirty="0">
              <a:solidFill>
                <a:schemeClr val="bg2">
                  <a:lumMod val="25000"/>
                </a:schemeClr>
              </a:solidFill>
              <a:latin typeface="+mn-ea"/>
              <a:ea typeface="+mn-ea"/>
              <a:cs typeface="Arial" panose="020B0604020202020204" pitchFamily="34" charset="0"/>
            </a:endParaRPr>
          </a:p>
        </p:txBody>
      </p:sp>
      <p:sp>
        <p:nvSpPr>
          <p:cNvPr id="25" name="矩形 7">
            <a:extLst>
              <a:ext uri="{FF2B5EF4-FFF2-40B4-BE49-F238E27FC236}">
                <a16:creationId xmlns:a16="http://schemas.microsoft.com/office/drawing/2014/main" xmlns="" id="{692D3570-A726-47BE-ADAF-604170D343B4}"/>
              </a:ext>
            </a:extLst>
          </p:cNvPr>
          <p:cNvSpPr>
            <a:spLocks noChangeArrowheads="1"/>
          </p:cNvSpPr>
          <p:nvPr/>
        </p:nvSpPr>
        <p:spPr bwMode="auto">
          <a:xfrm>
            <a:off x="7792875" y="3762253"/>
            <a:ext cx="19912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chemeClr val="accent2"/>
                </a:solidFill>
                <a:effectLst/>
                <a:uLnTx/>
                <a:uFillTx/>
                <a:latin typeface="Century Gothic" panose="020B0502020202020204" pitchFamily="34" charset="0"/>
                <a:ea typeface="宋体" panose="02010600030101010101" pitchFamily="2" charset="-122"/>
              </a:rPr>
              <a:t>添加你的小标题</a:t>
            </a:r>
          </a:p>
        </p:txBody>
      </p:sp>
      <p:sp>
        <p:nvSpPr>
          <p:cNvPr id="27" name="矩形 7">
            <a:extLst>
              <a:ext uri="{FF2B5EF4-FFF2-40B4-BE49-F238E27FC236}">
                <a16:creationId xmlns:a16="http://schemas.microsoft.com/office/drawing/2014/main" xmlns="" id="{C23F82CC-C168-4A96-92D3-EB4019B2AFA1}"/>
              </a:ext>
            </a:extLst>
          </p:cNvPr>
          <p:cNvSpPr>
            <a:spLocks noChangeArrowheads="1"/>
          </p:cNvSpPr>
          <p:nvPr/>
        </p:nvSpPr>
        <p:spPr bwMode="auto">
          <a:xfrm>
            <a:off x="3350479" y="5313157"/>
            <a:ext cx="19912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chemeClr val="accent2"/>
                </a:solidFill>
                <a:effectLst/>
                <a:uLnTx/>
                <a:uFillTx/>
                <a:latin typeface="Century Gothic" panose="020B0502020202020204" pitchFamily="34" charset="0"/>
                <a:ea typeface="宋体" panose="02010600030101010101" pitchFamily="2" charset="-122"/>
              </a:rPr>
              <a:t>添加你的小标题</a:t>
            </a:r>
          </a:p>
        </p:txBody>
      </p:sp>
      <p:sp>
        <p:nvSpPr>
          <p:cNvPr id="29" name="矩形 7">
            <a:extLst>
              <a:ext uri="{FF2B5EF4-FFF2-40B4-BE49-F238E27FC236}">
                <a16:creationId xmlns:a16="http://schemas.microsoft.com/office/drawing/2014/main" xmlns="" id="{927A4D81-F4B1-469A-BA4C-BF5521CF3DE3}"/>
              </a:ext>
            </a:extLst>
          </p:cNvPr>
          <p:cNvSpPr>
            <a:spLocks noChangeArrowheads="1"/>
          </p:cNvSpPr>
          <p:nvPr/>
        </p:nvSpPr>
        <p:spPr bwMode="auto">
          <a:xfrm>
            <a:off x="1600157" y="1940201"/>
            <a:ext cx="19912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chemeClr val="accent2"/>
                </a:solidFill>
                <a:effectLst/>
                <a:uLnTx/>
                <a:uFillTx/>
                <a:latin typeface="Century Gothic" panose="020B0502020202020204" pitchFamily="34" charset="0"/>
                <a:ea typeface="宋体" panose="02010600030101010101" pitchFamily="2" charset="-122"/>
              </a:rPr>
              <a:t>添加你的小标题</a:t>
            </a:r>
          </a:p>
        </p:txBody>
      </p:sp>
      <p:sp>
        <p:nvSpPr>
          <p:cNvPr id="30" name="矩形 6">
            <a:extLst>
              <a:ext uri="{FF2B5EF4-FFF2-40B4-BE49-F238E27FC236}">
                <a16:creationId xmlns:a16="http://schemas.microsoft.com/office/drawing/2014/main" xmlns="" id="{68F2A1EC-CE46-4052-8B44-1D9A10650A9B}"/>
              </a:ext>
            </a:extLst>
          </p:cNvPr>
          <p:cNvSpPr>
            <a:spLocks noChangeArrowheads="1"/>
          </p:cNvSpPr>
          <p:nvPr/>
        </p:nvSpPr>
        <p:spPr bwMode="auto">
          <a:xfrm>
            <a:off x="530049" y="2381627"/>
            <a:ext cx="3133932" cy="63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spcBef>
                <a:spcPts val="600"/>
              </a:spcBef>
            </a:pPr>
            <a:r>
              <a:rPr lang="zh-CN" altLang="en-US" sz="1400" dirty="0">
                <a:solidFill>
                  <a:schemeClr val="bg2">
                    <a:lumMod val="25000"/>
                  </a:schemeClr>
                </a:solidFill>
                <a:latin typeface="+mn-ea"/>
                <a:ea typeface="+mn-ea"/>
                <a:cs typeface="Arial" panose="020B0604020202020204" pitchFamily="34" charset="0"/>
              </a:rPr>
              <a:t>点击此处添加内容，要求言简意赅。建议使用</a:t>
            </a:r>
            <a:r>
              <a:rPr lang="en-US" altLang="zh-CN" sz="1400" dirty="0" err="1">
                <a:solidFill>
                  <a:schemeClr val="bg2">
                    <a:lumMod val="25000"/>
                  </a:schemeClr>
                </a:solidFill>
                <a:latin typeface="+mn-ea"/>
                <a:ea typeface="+mn-ea"/>
                <a:cs typeface="Arial" panose="020B0604020202020204" pitchFamily="34" charset="0"/>
              </a:rPr>
              <a:t>opposans</a:t>
            </a:r>
            <a:r>
              <a:rPr lang="zh-CN" altLang="en-US" sz="1400" dirty="0">
                <a:solidFill>
                  <a:schemeClr val="bg2">
                    <a:lumMod val="25000"/>
                  </a:schemeClr>
                </a:solidFill>
                <a:latin typeface="+mn-ea"/>
                <a:ea typeface="+mn-ea"/>
                <a:cs typeface="Arial" panose="020B0604020202020204" pitchFamily="34" charset="0"/>
              </a:rPr>
              <a:t>字体。</a:t>
            </a:r>
            <a:endParaRPr lang="en-US" altLang="zh-CN" sz="1400" dirty="0">
              <a:solidFill>
                <a:schemeClr val="bg2">
                  <a:lumMod val="25000"/>
                </a:schemeClr>
              </a:solidFill>
              <a:latin typeface="+mn-ea"/>
              <a:ea typeface="+mn-ea"/>
              <a:cs typeface="Arial" panose="020B0604020202020204" pitchFamily="34" charset="0"/>
            </a:endParaRPr>
          </a:p>
        </p:txBody>
      </p:sp>
      <p:sp>
        <p:nvSpPr>
          <p:cNvPr id="32" name="矩形 6">
            <a:extLst>
              <a:ext uri="{FF2B5EF4-FFF2-40B4-BE49-F238E27FC236}">
                <a16:creationId xmlns:a16="http://schemas.microsoft.com/office/drawing/2014/main" xmlns="" id="{EAF3C2A7-052C-478F-A4A6-B7EA96C483FD}"/>
              </a:ext>
            </a:extLst>
          </p:cNvPr>
          <p:cNvSpPr>
            <a:spLocks noChangeArrowheads="1"/>
          </p:cNvSpPr>
          <p:nvPr/>
        </p:nvSpPr>
        <p:spPr bwMode="auto">
          <a:xfrm>
            <a:off x="7792974" y="4194465"/>
            <a:ext cx="3182621" cy="63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spcBef>
                <a:spcPts val="600"/>
              </a:spcBef>
            </a:pPr>
            <a:r>
              <a:rPr lang="zh-CN" altLang="en-US" sz="1400" dirty="0">
                <a:solidFill>
                  <a:schemeClr val="bg2">
                    <a:lumMod val="25000"/>
                  </a:schemeClr>
                </a:solidFill>
                <a:latin typeface="+mn-ea"/>
                <a:ea typeface="+mn-ea"/>
                <a:cs typeface="Arial" panose="020B0604020202020204" pitchFamily="34" charset="0"/>
              </a:rPr>
              <a:t>点击此处添加内容，要求言简意赅。建议使用</a:t>
            </a:r>
            <a:r>
              <a:rPr lang="en-US" altLang="zh-CN" sz="1400" dirty="0" err="1">
                <a:solidFill>
                  <a:schemeClr val="bg2">
                    <a:lumMod val="25000"/>
                  </a:schemeClr>
                </a:solidFill>
                <a:latin typeface="+mn-ea"/>
                <a:ea typeface="+mn-ea"/>
                <a:cs typeface="Arial" panose="020B0604020202020204" pitchFamily="34" charset="0"/>
              </a:rPr>
              <a:t>opposans</a:t>
            </a:r>
            <a:r>
              <a:rPr lang="zh-CN" altLang="en-US" sz="1400" dirty="0">
                <a:solidFill>
                  <a:schemeClr val="bg2">
                    <a:lumMod val="25000"/>
                  </a:schemeClr>
                </a:solidFill>
                <a:latin typeface="+mn-ea"/>
                <a:ea typeface="+mn-ea"/>
                <a:cs typeface="Arial" panose="020B0604020202020204" pitchFamily="34" charset="0"/>
              </a:rPr>
              <a:t>字体。</a:t>
            </a:r>
            <a:endParaRPr lang="en-US" altLang="zh-CN" sz="1400" dirty="0">
              <a:solidFill>
                <a:schemeClr val="bg2">
                  <a:lumMod val="25000"/>
                </a:schemeClr>
              </a:solidFill>
              <a:latin typeface="+mn-ea"/>
              <a:ea typeface="+mn-ea"/>
              <a:cs typeface="Arial" panose="020B0604020202020204" pitchFamily="34" charset="0"/>
            </a:endParaRPr>
          </a:p>
        </p:txBody>
      </p:sp>
      <p:sp>
        <p:nvSpPr>
          <p:cNvPr id="33" name="矩形 6">
            <a:extLst>
              <a:ext uri="{FF2B5EF4-FFF2-40B4-BE49-F238E27FC236}">
                <a16:creationId xmlns:a16="http://schemas.microsoft.com/office/drawing/2014/main" xmlns="" id="{F8F28757-3F8B-410D-B5A6-D1BE2E012FCB}"/>
              </a:ext>
            </a:extLst>
          </p:cNvPr>
          <p:cNvSpPr>
            <a:spLocks noChangeArrowheads="1"/>
          </p:cNvSpPr>
          <p:nvPr/>
        </p:nvSpPr>
        <p:spPr bwMode="auto">
          <a:xfrm>
            <a:off x="3350479" y="5776166"/>
            <a:ext cx="3182621" cy="63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spcBef>
                <a:spcPts val="600"/>
              </a:spcBef>
            </a:pPr>
            <a:r>
              <a:rPr lang="zh-CN" altLang="en-US" sz="1400" dirty="0">
                <a:solidFill>
                  <a:schemeClr val="bg2">
                    <a:lumMod val="25000"/>
                  </a:schemeClr>
                </a:solidFill>
                <a:latin typeface="+mn-ea"/>
                <a:ea typeface="+mn-ea"/>
                <a:cs typeface="Arial" panose="020B0604020202020204" pitchFamily="34" charset="0"/>
              </a:rPr>
              <a:t>点击此处添加内容，要求言简意赅。建议使用</a:t>
            </a:r>
            <a:r>
              <a:rPr lang="en-US" altLang="zh-CN" sz="1400" dirty="0" err="1">
                <a:solidFill>
                  <a:schemeClr val="bg2">
                    <a:lumMod val="25000"/>
                  </a:schemeClr>
                </a:solidFill>
                <a:latin typeface="+mn-ea"/>
                <a:ea typeface="+mn-ea"/>
                <a:cs typeface="Arial" panose="020B0604020202020204" pitchFamily="34" charset="0"/>
              </a:rPr>
              <a:t>opposans</a:t>
            </a:r>
            <a:r>
              <a:rPr lang="zh-CN" altLang="en-US" sz="1400" dirty="0">
                <a:solidFill>
                  <a:schemeClr val="bg2">
                    <a:lumMod val="25000"/>
                  </a:schemeClr>
                </a:solidFill>
                <a:latin typeface="+mn-ea"/>
                <a:ea typeface="+mn-ea"/>
                <a:cs typeface="Arial" panose="020B0604020202020204" pitchFamily="34" charset="0"/>
              </a:rPr>
              <a:t>字体。</a:t>
            </a:r>
            <a:endParaRPr lang="en-US" altLang="zh-CN" sz="1400" dirty="0">
              <a:solidFill>
                <a:schemeClr val="bg2">
                  <a:lumMod val="25000"/>
                </a:schemeClr>
              </a:solidFill>
              <a:latin typeface="+mn-ea"/>
              <a:ea typeface="+mn-ea"/>
              <a:cs typeface="Arial" panose="020B0604020202020204" pitchFamily="34" charset="0"/>
            </a:endParaRPr>
          </a:p>
        </p:txBody>
      </p:sp>
    </p:spTree>
    <p:extLst>
      <p:ext uri="{BB962C8B-B14F-4D97-AF65-F5344CB8AC3E}">
        <p14:creationId xmlns:p14="http://schemas.microsoft.com/office/powerpoint/2010/main" val="408027367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4.0,&quot;TopMargin&quot;:0.0,&quot;BottomMargin&quot;:0.0,&quot;IntervalMargin&quot;:1.5,&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ISLIDE.ICON" val="#147159;#394213;#394239;#394141;#394172;"/>
</p:tagLst>
</file>

<file path=ppt/tags/tag3.xml><?xml version="1.0" encoding="utf-8"?>
<p:tagLst xmlns:a="http://schemas.openxmlformats.org/drawingml/2006/main" xmlns:r="http://schemas.openxmlformats.org/officeDocument/2006/relationships" xmlns:p="http://schemas.openxmlformats.org/presentationml/2006/main">
  <p:tag name="ISLIDE.ICON" val="#394031;#394051;#393912;#394044;"/>
</p:tagLst>
</file>

<file path=ppt/tags/tag4.xml><?xml version="1.0" encoding="utf-8"?>
<p:tagLst xmlns:a="http://schemas.openxmlformats.org/drawingml/2006/main" xmlns:r="http://schemas.openxmlformats.org/officeDocument/2006/relationships" xmlns:p="http://schemas.openxmlformats.org/presentationml/2006/main">
  <p:tag name="ISLIDE.ICON" val="#15102;"/>
</p:tagLst>
</file>

<file path=ppt/tags/tag5.xml><?xml version="1.0" encoding="utf-8"?>
<p:tagLst xmlns:a="http://schemas.openxmlformats.org/drawingml/2006/main" xmlns:r="http://schemas.openxmlformats.org/officeDocument/2006/relationships" xmlns:p="http://schemas.openxmlformats.org/presentationml/2006/main">
  <p:tag name="ISLIDE.ICON" val="#147159;"/>
</p:tagLst>
</file>

<file path=ppt/tags/tag6.xml><?xml version="1.0" encoding="utf-8"?>
<p:tagLst xmlns:a="http://schemas.openxmlformats.org/drawingml/2006/main" xmlns:r="http://schemas.openxmlformats.org/officeDocument/2006/relationships" xmlns:p="http://schemas.openxmlformats.org/presentationml/2006/main">
  <p:tag name="ISLIDE.ICON" val="#147159;#140674;"/>
</p:tagLst>
</file>

<file path=ppt/theme/theme1.xml><?xml version="1.0" encoding="utf-8"?>
<a:theme xmlns:a="http://schemas.openxmlformats.org/drawingml/2006/main" name="Office 主题​​">
  <a:themeElements>
    <a:clrScheme name="自定义 6">
      <a:dk1>
        <a:sysClr val="windowText" lastClr="000000"/>
      </a:dk1>
      <a:lt1>
        <a:sysClr val="window" lastClr="FFFFFF"/>
      </a:lt1>
      <a:dk2>
        <a:srgbClr val="44546A"/>
      </a:dk2>
      <a:lt2>
        <a:srgbClr val="E7E6E6"/>
      </a:lt2>
      <a:accent1>
        <a:srgbClr val="4472C4"/>
      </a:accent1>
      <a:accent2>
        <a:srgbClr val="EB5315"/>
      </a:accent2>
      <a:accent3>
        <a:srgbClr val="A5A5A5"/>
      </a:accent3>
      <a:accent4>
        <a:srgbClr val="FFC000"/>
      </a:accent4>
      <a:accent5>
        <a:srgbClr val="5B9BD5"/>
      </a:accent5>
      <a:accent6>
        <a:srgbClr val="70AD47"/>
      </a:accent6>
      <a:hlink>
        <a:srgbClr val="0563C1"/>
      </a:hlink>
      <a:folHlink>
        <a:srgbClr val="954F72"/>
      </a:folHlink>
    </a:clrScheme>
    <a:fontScheme name="dushubiji">
      <a:majorFont>
        <a:latin typeface="OPPOSans B"/>
        <a:ea typeface="思源黑体"/>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388</TotalTime>
  <Words>3368</Words>
  <Application>Microsoft Office PowerPoint</Application>
  <PresentationFormat>宽屏</PresentationFormat>
  <Paragraphs>172</Paragraphs>
  <Slides>23</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23</vt:i4>
      </vt:variant>
    </vt:vector>
  </HeadingPairs>
  <TitlesOfParts>
    <vt:vector size="40" baseType="lpstr">
      <vt:lpstr>Aharoni</vt:lpstr>
      <vt:lpstr>Century Gothic</vt:lpstr>
      <vt:lpstr>DIN Black</vt:lpstr>
      <vt:lpstr>OPPOSans B</vt:lpstr>
      <vt:lpstr>OPPOSans R</vt:lpstr>
      <vt:lpstr>Snap ITC</vt:lpstr>
      <vt:lpstr>UKIJ Qolyazma</vt:lpstr>
      <vt:lpstr>阿里巴巴普惠体 R</vt:lpstr>
      <vt:lpstr>等线</vt:lpstr>
      <vt:lpstr>汉仪雅酷黑 45W</vt:lpstr>
      <vt:lpstr>思源黑体</vt:lpstr>
      <vt:lpstr>思源宋体 CN Heavy</vt:lpstr>
      <vt:lpstr>宋体</vt:lpstr>
      <vt:lpstr>微软雅黑</vt:lpstr>
      <vt:lpstr>喜鹊聚珍体 regular</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P界达人</dc:title>
  <dc:creator>小瓶子</dc:creator>
  <cp:keywords>51PPT模板网</cp:keywords>
  <dc:description>www.51pptmoban.com</dc:description>
  <cp:lastModifiedBy>阳光 男孩</cp:lastModifiedBy>
  <cp:revision>52</cp:revision>
  <dcterms:created xsi:type="dcterms:W3CDTF">2020-04-11T01:30:34Z</dcterms:created>
  <dcterms:modified xsi:type="dcterms:W3CDTF">2020-04-15T13:05:43Z</dcterms:modified>
</cp:coreProperties>
</file>