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2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3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422" r:id="rId2"/>
    <p:sldId id="415" r:id="rId3"/>
    <p:sldId id="322" r:id="rId4"/>
    <p:sldId id="423" r:id="rId5"/>
    <p:sldId id="404" r:id="rId6"/>
    <p:sldId id="402" r:id="rId7"/>
    <p:sldId id="427" r:id="rId8"/>
    <p:sldId id="321" r:id="rId9"/>
    <p:sldId id="426" r:id="rId10"/>
    <p:sldId id="424" r:id="rId11"/>
    <p:sldId id="425" r:id="rId12"/>
    <p:sldId id="416" r:id="rId13"/>
    <p:sldId id="406" r:id="rId14"/>
    <p:sldId id="357" r:id="rId15"/>
    <p:sldId id="405" r:id="rId16"/>
    <p:sldId id="428" r:id="rId17"/>
    <p:sldId id="407" r:id="rId18"/>
    <p:sldId id="429" r:id="rId19"/>
    <p:sldId id="320" r:id="rId20"/>
    <p:sldId id="414" r:id="rId21"/>
    <p:sldId id="430" r:id="rId22"/>
    <p:sldId id="412" r:id="rId23"/>
    <p:sldId id="408" r:id="rId24"/>
    <p:sldId id="318" r:id="rId25"/>
    <p:sldId id="431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23C8E"/>
    <a:srgbClr val="3178BA"/>
    <a:srgbClr val="53CCEA"/>
    <a:srgbClr val="4DB1E3"/>
    <a:srgbClr val="56BDEC"/>
    <a:srgbClr val="3F80C2"/>
    <a:srgbClr val="41669D"/>
    <a:srgbClr val="8A766B"/>
    <a:srgbClr val="888382"/>
    <a:srgbClr val="2E35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64" autoAdjust="0"/>
    <p:restoredTop sz="94660" autoAdjust="0"/>
  </p:normalViewPr>
  <p:slideViewPr>
    <p:cSldViewPr>
      <p:cViewPr>
        <p:scale>
          <a:sx n="100" d="100"/>
          <a:sy n="100" d="100"/>
        </p:scale>
        <p:origin x="2118" y="93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6" d="100"/>
        <a:sy n="186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03640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8425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5667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99041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07254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955907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0828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603393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3139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97434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2697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44449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12806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04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121888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4161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1436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95737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4638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 flipH="1">
            <a:off x="7043262" y="0"/>
            <a:ext cx="2099905" cy="2158897"/>
          </a:xfrm>
          <a:prstGeom prst="rect">
            <a:avLst/>
          </a:prstGeom>
          <a:blipFill dpi="0" rotWithShape="1">
            <a:blip r:embed="rId2">
              <a:alphaModFix amt="5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" name="直接连接符 1"/>
          <p:cNvCxnSpPr/>
          <p:nvPr userDrawn="1"/>
        </p:nvCxnSpPr>
        <p:spPr>
          <a:xfrm>
            <a:off x="179512" y="627534"/>
            <a:ext cx="864096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 userDrawn="1"/>
        </p:nvGrpSpPr>
        <p:grpSpPr>
          <a:xfrm>
            <a:off x="251520" y="256960"/>
            <a:ext cx="227175" cy="282541"/>
            <a:chOff x="4192069" y="3165475"/>
            <a:chExt cx="2388118" cy="2970134"/>
          </a:xfrm>
        </p:grpSpPr>
        <p:sp>
          <p:nvSpPr>
            <p:cNvPr id="4" name="Freeform 54"/>
            <p:cNvSpPr>
              <a:spLocks/>
            </p:cNvSpPr>
            <p:nvPr/>
          </p:nvSpPr>
          <p:spPr bwMode="auto">
            <a:xfrm>
              <a:off x="4194175" y="3165475"/>
              <a:ext cx="2386012" cy="2951163"/>
            </a:xfrm>
            <a:custGeom>
              <a:avLst/>
              <a:gdLst>
                <a:gd name="T0" fmla="*/ 0 w 1503"/>
                <a:gd name="T1" fmla="*/ 0 h 1859"/>
                <a:gd name="T2" fmla="*/ 0 w 1503"/>
                <a:gd name="T3" fmla="*/ 1859 h 1859"/>
                <a:gd name="T4" fmla="*/ 1503 w 1503"/>
                <a:gd name="T5" fmla="*/ 929 h 1859"/>
                <a:gd name="T6" fmla="*/ 0 w 1503"/>
                <a:gd name="T7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3" h="1859">
                  <a:moveTo>
                    <a:pt x="0" y="0"/>
                  </a:moveTo>
                  <a:lnTo>
                    <a:pt x="0" y="1859"/>
                  </a:lnTo>
                  <a:lnTo>
                    <a:pt x="1503" y="92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10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Freeform 56"/>
            <p:cNvSpPr>
              <a:spLocks/>
            </p:cNvSpPr>
            <p:nvPr/>
          </p:nvSpPr>
          <p:spPr bwMode="auto">
            <a:xfrm>
              <a:off x="4192069" y="4473496"/>
              <a:ext cx="1344612" cy="1662113"/>
            </a:xfrm>
            <a:custGeom>
              <a:avLst/>
              <a:gdLst>
                <a:gd name="T0" fmla="*/ 0 w 847"/>
                <a:gd name="T1" fmla="*/ 0 h 1047"/>
                <a:gd name="T2" fmla="*/ 0 w 847"/>
                <a:gd name="T3" fmla="*/ 1047 h 1047"/>
                <a:gd name="T4" fmla="*/ 847 w 847"/>
                <a:gd name="T5" fmla="*/ 522 h 1047"/>
                <a:gd name="T6" fmla="*/ 0 w 847"/>
                <a:gd name="T7" fmla="*/ 0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1047">
                  <a:moveTo>
                    <a:pt x="0" y="0"/>
                  </a:moveTo>
                  <a:lnTo>
                    <a:pt x="0" y="1047"/>
                  </a:lnTo>
                  <a:lnTo>
                    <a:pt x="847" y="52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矩形 9"/>
          <p:cNvSpPr/>
          <p:nvPr userDrawn="1"/>
        </p:nvSpPr>
        <p:spPr>
          <a:xfrm>
            <a:off x="0" y="1923678"/>
            <a:ext cx="3131840" cy="3219822"/>
          </a:xfrm>
          <a:prstGeom prst="rect">
            <a:avLst/>
          </a:prstGeom>
          <a:blipFill dpi="0" rotWithShape="1">
            <a:blip r:embed="rId2">
              <a:alphaModFix amt="20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2020/4/16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4.jpeg"/><Relationship Id="rId5" Type="http://schemas.openxmlformats.org/officeDocument/2006/relationships/image" Target="../media/image3.emf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openxmlformats.org/officeDocument/2006/relationships/image" Target="../media/image1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6.xml"/><Relationship Id="rId5" Type="http://schemas.openxmlformats.org/officeDocument/2006/relationships/image" Target="../media/image24.jpeg"/><Relationship Id="rId4" Type="http://schemas.openxmlformats.org/officeDocument/2006/relationships/image" Target="../media/image3.em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Freeform 40"/>
          <p:cNvSpPr>
            <a:spLocks/>
          </p:cNvSpPr>
          <p:nvPr/>
        </p:nvSpPr>
        <p:spPr bwMode="auto">
          <a:xfrm>
            <a:off x="3880026" y="1776475"/>
            <a:ext cx="2879725" cy="1870075"/>
          </a:xfrm>
          <a:custGeom>
            <a:avLst/>
            <a:gdLst>
              <a:gd name="T0" fmla="*/ 1814 w 1814"/>
              <a:gd name="T1" fmla="*/ 0 h 1178"/>
              <a:gd name="T2" fmla="*/ 0 w 1814"/>
              <a:gd name="T3" fmla="*/ 1122 h 1178"/>
              <a:gd name="T4" fmla="*/ 89 w 1814"/>
              <a:gd name="T5" fmla="*/ 1178 h 1178"/>
              <a:gd name="T6" fmla="*/ 1814 w 1814"/>
              <a:gd name="T7" fmla="*/ 112 h 1178"/>
              <a:gd name="T8" fmla="*/ 1814 w 1814"/>
              <a:gd name="T9" fmla="*/ 0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1178">
                <a:moveTo>
                  <a:pt x="1814" y="0"/>
                </a:moveTo>
                <a:lnTo>
                  <a:pt x="0" y="1122"/>
                </a:lnTo>
                <a:lnTo>
                  <a:pt x="89" y="1178"/>
                </a:lnTo>
                <a:lnTo>
                  <a:pt x="1814" y="112"/>
                </a:lnTo>
                <a:lnTo>
                  <a:pt x="18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93" name="Freeform 47"/>
          <p:cNvSpPr>
            <a:spLocks/>
          </p:cNvSpPr>
          <p:nvPr/>
        </p:nvSpPr>
        <p:spPr bwMode="auto">
          <a:xfrm>
            <a:off x="1315312" y="3523670"/>
            <a:ext cx="2492748" cy="2126824"/>
          </a:xfrm>
          <a:custGeom>
            <a:avLst/>
            <a:gdLst>
              <a:gd name="T0" fmla="*/ 0 w 1342"/>
              <a:gd name="T1" fmla="*/ 0 h 1145"/>
              <a:gd name="T2" fmla="*/ 402 w 1342"/>
              <a:gd name="T3" fmla="*/ 1145 h 1145"/>
              <a:gd name="T4" fmla="*/ 1342 w 1342"/>
              <a:gd name="T5" fmla="*/ 565 h 1145"/>
              <a:gd name="T6" fmla="*/ 0 w 1342"/>
              <a:gd name="T7" fmla="*/ 0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2" h="1145">
                <a:moveTo>
                  <a:pt x="0" y="0"/>
                </a:moveTo>
                <a:lnTo>
                  <a:pt x="402" y="1145"/>
                </a:lnTo>
                <a:lnTo>
                  <a:pt x="1342" y="5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6BDEC">
                  <a:alpha val="0"/>
                </a:srgbClr>
              </a:gs>
              <a:gs pos="100000">
                <a:srgbClr val="123C8E"/>
              </a:gs>
            </a:gsLst>
            <a:lin ang="12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832" y="1919786"/>
            <a:ext cx="3059282" cy="3799142"/>
            <a:chOff x="5832" y="1919786"/>
            <a:chExt cx="3059282" cy="3799142"/>
          </a:xfrm>
        </p:grpSpPr>
        <p:sp>
          <p:nvSpPr>
            <p:cNvPr id="190" name="Freeform 44"/>
            <p:cNvSpPr>
              <a:spLocks/>
            </p:cNvSpPr>
            <p:nvPr/>
          </p:nvSpPr>
          <p:spPr bwMode="auto">
            <a:xfrm>
              <a:off x="7689" y="1919786"/>
              <a:ext cx="3057425" cy="3781845"/>
            </a:xfrm>
            <a:custGeom>
              <a:avLst/>
              <a:gdLst>
                <a:gd name="T0" fmla="*/ 0 w 1646"/>
                <a:gd name="T1" fmla="*/ 0 h 2036"/>
                <a:gd name="T2" fmla="*/ 1646 w 1646"/>
                <a:gd name="T3" fmla="*/ 1018 h 2036"/>
                <a:gd name="T4" fmla="*/ 0 w 1646"/>
                <a:gd name="T5" fmla="*/ 2036 h 2036"/>
                <a:gd name="T6" fmla="*/ 0 w 1646"/>
                <a:gd name="T7" fmla="*/ 0 h 2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6" h="2036">
                  <a:moveTo>
                    <a:pt x="0" y="0"/>
                  </a:moveTo>
                  <a:lnTo>
                    <a:pt x="1646" y="1018"/>
                  </a:lnTo>
                  <a:lnTo>
                    <a:pt x="0" y="203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1" name="Freeform 45"/>
            <p:cNvSpPr>
              <a:spLocks/>
            </p:cNvSpPr>
            <p:nvPr/>
          </p:nvSpPr>
          <p:spPr bwMode="auto">
            <a:xfrm>
              <a:off x="5832" y="2876972"/>
              <a:ext cx="2611628" cy="2841956"/>
            </a:xfrm>
            <a:custGeom>
              <a:avLst/>
              <a:gdLst>
                <a:gd name="T0" fmla="*/ 1406 w 1406"/>
                <a:gd name="T1" fmla="*/ 0 h 1530"/>
                <a:gd name="T2" fmla="*/ 0 w 1406"/>
                <a:gd name="T3" fmla="*/ 175 h 1530"/>
                <a:gd name="T4" fmla="*/ 0 w 1406"/>
                <a:gd name="T5" fmla="*/ 1530 h 1530"/>
                <a:gd name="T6" fmla="*/ 1406 w 1406"/>
                <a:gd name="T7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6" h="1530">
                  <a:moveTo>
                    <a:pt x="1406" y="0"/>
                  </a:moveTo>
                  <a:lnTo>
                    <a:pt x="0" y="175"/>
                  </a:lnTo>
                  <a:lnTo>
                    <a:pt x="0" y="1530"/>
                  </a:lnTo>
                  <a:lnTo>
                    <a:pt x="1406" y="0"/>
                  </a:lnTo>
                  <a:close/>
                </a:path>
              </a:pathLst>
            </a:custGeom>
            <a:gradFill>
              <a:gsLst>
                <a:gs pos="0">
                  <a:srgbClr val="4DB1E3">
                    <a:alpha val="0"/>
                  </a:srgbClr>
                </a:gs>
                <a:gs pos="89000">
                  <a:srgbClr val="123C8E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5" name="Freeform 49"/>
            <p:cNvSpPr>
              <a:spLocks/>
            </p:cNvSpPr>
            <p:nvPr/>
          </p:nvSpPr>
          <p:spPr bwMode="auto">
            <a:xfrm>
              <a:off x="9546" y="1920668"/>
              <a:ext cx="3055568" cy="1983797"/>
            </a:xfrm>
            <a:custGeom>
              <a:avLst/>
              <a:gdLst>
                <a:gd name="T0" fmla="*/ 0 w 1645"/>
                <a:gd name="T1" fmla="*/ 0 h 1068"/>
                <a:gd name="T2" fmla="*/ 0 w 1645"/>
                <a:gd name="T3" fmla="*/ 101 h 1068"/>
                <a:gd name="T4" fmla="*/ 1563 w 1645"/>
                <a:gd name="T5" fmla="*/ 1068 h 1068"/>
                <a:gd name="T6" fmla="*/ 1645 w 1645"/>
                <a:gd name="T7" fmla="*/ 1018 h 1068"/>
                <a:gd name="T8" fmla="*/ 0 w 1645"/>
                <a:gd name="T9" fmla="*/ 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68">
                  <a:moveTo>
                    <a:pt x="0" y="0"/>
                  </a:moveTo>
                  <a:lnTo>
                    <a:pt x="0" y="101"/>
                  </a:lnTo>
                  <a:lnTo>
                    <a:pt x="1563" y="1068"/>
                  </a:lnTo>
                  <a:lnTo>
                    <a:pt x="1645" y="10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DB1E3"/>
                </a:gs>
                <a:gs pos="89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206" name="图片 20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486" y="4238892"/>
            <a:ext cx="580187" cy="716096"/>
          </a:xfrm>
          <a:prstGeom prst="rect">
            <a:avLst/>
          </a:prstGeom>
        </p:spPr>
      </p:pic>
      <p:sp>
        <p:nvSpPr>
          <p:cNvPr id="183" name="Freeform 37"/>
          <p:cNvSpPr>
            <a:spLocks/>
          </p:cNvSpPr>
          <p:nvPr/>
        </p:nvSpPr>
        <p:spPr bwMode="auto">
          <a:xfrm>
            <a:off x="5460008" y="571248"/>
            <a:ext cx="3697755" cy="4572253"/>
          </a:xfrm>
          <a:custGeom>
            <a:avLst/>
            <a:gdLst>
              <a:gd name="T0" fmla="*/ 1814 w 1814"/>
              <a:gd name="T1" fmla="*/ 0 h 2243"/>
              <a:gd name="T2" fmla="*/ 0 w 1814"/>
              <a:gd name="T3" fmla="*/ 1122 h 2243"/>
              <a:gd name="T4" fmla="*/ 1814 w 1814"/>
              <a:gd name="T5" fmla="*/ 2243 h 2243"/>
              <a:gd name="T6" fmla="*/ 1814 w 1814"/>
              <a:gd name="T7" fmla="*/ 1122 h 2243"/>
              <a:gd name="T8" fmla="*/ 1814 w 1814"/>
              <a:gd name="T9" fmla="*/ 0 h 2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2243">
                <a:moveTo>
                  <a:pt x="1814" y="0"/>
                </a:moveTo>
                <a:lnTo>
                  <a:pt x="0" y="1122"/>
                </a:lnTo>
                <a:lnTo>
                  <a:pt x="1814" y="2243"/>
                </a:lnTo>
                <a:lnTo>
                  <a:pt x="1814" y="1122"/>
                </a:lnTo>
                <a:lnTo>
                  <a:pt x="1814" y="0"/>
                </a:lnTo>
                <a:close/>
              </a:path>
            </a:pathLst>
          </a:custGeom>
          <a:blipFill dpi="0"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4" name="Freeform 38"/>
          <p:cNvSpPr>
            <a:spLocks/>
          </p:cNvSpPr>
          <p:nvPr/>
        </p:nvSpPr>
        <p:spPr bwMode="auto">
          <a:xfrm>
            <a:off x="7693776" y="196173"/>
            <a:ext cx="1461572" cy="4947328"/>
          </a:xfrm>
          <a:custGeom>
            <a:avLst/>
            <a:gdLst>
              <a:gd name="T0" fmla="*/ 717 w 717"/>
              <a:gd name="T1" fmla="*/ 185 h 2427"/>
              <a:gd name="T2" fmla="*/ 0 w 717"/>
              <a:gd name="T3" fmla="*/ 0 h 2427"/>
              <a:gd name="T4" fmla="*/ 717 w 717"/>
              <a:gd name="T5" fmla="*/ 2427 h 2427"/>
              <a:gd name="T6" fmla="*/ 717 w 717"/>
              <a:gd name="T7" fmla="*/ 1306 h 2427"/>
              <a:gd name="T8" fmla="*/ 717 w 717"/>
              <a:gd name="T9" fmla="*/ 185 h 2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7" h="2427">
                <a:moveTo>
                  <a:pt x="717" y="185"/>
                </a:moveTo>
                <a:lnTo>
                  <a:pt x="0" y="0"/>
                </a:lnTo>
                <a:lnTo>
                  <a:pt x="717" y="2427"/>
                </a:lnTo>
                <a:lnTo>
                  <a:pt x="717" y="1306"/>
                </a:lnTo>
                <a:lnTo>
                  <a:pt x="717" y="185"/>
                </a:lnTo>
                <a:close/>
              </a:path>
            </a:pathLst>
          </a:custGeom>
          <a:gradFill>
            <a:gsLst>
              <a:gs pos="0">
                <a:srgbClr val="56BDEC"/>
              </a:gs>
              <a:gs pos="100000">
                <a:srgbClr val="123C8E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5" name="Freeform 39"/>
          <p:cNvSpPr>
            <a:spLocks/>
          </p:cNvSpPr>
          <p:nvPr/>
        </p:nvSpPr>
        <p:spPr bwMode="auto">
          <a:xfrm>
            <a:off x="5452749" y="575825"/>
            <a:ext cx="3697755" cy="2401299"/>
          </a:xfrm>
          <a:custGeom>
            <a:avLst/>
            <a:gdLst>
              <a:gd name="T0" fmla="*/ 1814 w 1814"/>
              <a:gd name="T1" fmla="*/ 0 h 1178"/>
              <a:gd name="T2" fmla="*/ 0 w 1814"/>
              <a:gd name="T3" fmla="*/ 1122 h 1178"/>
              <a:gd name="T4" fmla="*/ 89 w 1814"/>
              <a:gd name="T5" fmla="*/ 1178 h 1178"/>
              <a:gd name="T6" fmla="*/ 1814 w 1814"/>
              <a:gd name="T7" fmla="*/ 112 h 1178"/>
              <a:gd name="T8" fmla="*/ 1814 w 1814"/>
              <a:gd name="T9" fmla="*/ 0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1178">
                <a:moveTo>
                  <a:pt x="1814" y="0"/>
                </a:moveTo>
                <a:lnTo>
                  <a:pt x="0" y="1122"/>
                </a:lnTo>
                <a:lnTo>
                  <a:pt x="89" y="1178"/>
                </a:lnTo>
                <a:lnTo>
                  <a:pt x="1814" y="112"/>
                </a:lnTo>
                <a:lnTo>
                  <a:pt x="1814" y="0"/>
                </a:lnTo>
                <a:close/>
              </a:path>
            </a:pathLst>
          </a:custGeom>
          <a:gradFill>
            <a:gsLst>
              <a:gs pos="0">
                <a:srgbClr val="4DB1E3"/>
              </a:gs>
              <a:gs pos="89000">
                <a:srgbClr val="123C8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8" name="等腰三角形 207"/>
          <p:cNvSpPr/>
          <p:nvPr/>
        </p:nvSpPr>
        <p:spPr>
          <a:xfrm>
            <a:off x="5472379" y="2857282"/>
            <a:ext cx="3669477" cy="2279926"/>
          </a:xfrm>
          <a:custGeom>
            <a:avLst/>
            <a:gdLst>
              <a:gd name="connsiteX0" fmla="*/ 0 w 3185518"/>
              <a:gd name="connsiteY0" fmla="*/ 1963242 h 1963242"/>
              <a:gd name="connsiteX1" fmla="*/ 10703 w 3185518"/>
              <a:gd name="connsiteY1" fmla="*/ 0 h 1963242"/>
              <a:gd name="connsiteX2" fmla="*/ 3185518 w 3185518"/>
              <a:gd name="connsiteY2" fmla="*/ 1963242 h 1963242"/>
              <a:gd name="connsiteX3" fmla="*/ 0 w 3185518"/>
              <a:gd name="connsiteY3" fmla="*/ 1963242 h 1963242"/>
              <a:gd name="connsiteX0" fmla="*/ 0 w 3185518"/>
              <a:gd name="connsiteY0" fmla="*/ 1963242 h 1972582"/>
              <a:gd name="connsiteX1" fmla="*/ 10703 w 3185518"/>
              <a:gd name="connsiteY1" fmla="*/ 0 h 1972582"/>
              <a:gd name="connsiteX2" fmla="*/ 3185518 w 3185518"/>
              <a:gd name="connsiteY2" fmla="*/ 1963242 h 1972582"/>
              <a:gd name="connsiteX3" fmla="*/ 2633975 w 3185518"/>
              <a:gd name="connsiteY3" fmla="*/ 1972582 h 1972582"/>
              <a:gd name="connsiteX4" fmla="*/ 0 w 3185518"/>
              <a:gd name="connsiteY4" fmla="*/ 1963242 h 1972582"/>
              <a:gd name="connsiteX0" fmla="*/ 2623272 w 3174815"/>
              <a:gd name="connsiteY0" fmla="*/ 1972582 h 1972582"/>
              <a:gd name="connsiteX1" fmla="*/ 0 w 3174815"/>
              <a:gd name="connsiteY1" fmla="*/ 0 h 1972582"/>
              <a:gd name="connsiteX2" fmla="*/ 3174815 w 3174815"/>
              <a:gd name="connsiteY2" fmla="*/ 1963242 h 1972582"/>
              <a:gd name="connsiteX3" fmla="*/ 2623272 w 3174815"/>
              <a:gd name="connsiteY3" fmla="*/ 1972582 h 197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815" h="1972582">
                <a:moveTo>
                  <a:pt x="2623272" y="1972582"/>
                </a:moveTo>
                <a:lnTo>
                  <a:pt x="0" y="0"/>
                </a:lnTo>
                <a:lnTo>
                  <a:pt x="3174815" y="1963242"/>
                </a:lnTo>
                <a:lnTo>
                  <a:pt x="2623272" y="19725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516CBA97-845C-4FA3-8CAC-B76010BDF59F}"/>
              </a:ext>
            </a:extLst>
          </p:cNvPr>
          <p:cNvSpPr/>
          <p:nvPr/>
        </p:nvSpPr>
        <p:spPr>
          <a:xfrm>
            <a:off x="2051720" y="2643758"/>
            <a:ext cx="34957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200" dirty="0">
                <a:solidFill>
                  <a:schemeClr val="bg1">
                    <a:lumMod val="75000"/>
                  </a:schemeClr>
                </a:solidFill>
                <a:cs typeface="+mn-ea"/>
                <a:sym typeface="+mn-lt"/>
              </a:rPr>
              <a:t>Please click here to modify the text for example The text here you may post texts</a:t>
            </a:r>
            <a:endParaRPr kumimoji="1" lang="zh-CN" altLang="en-US" sz="1200" dirty="0">
              <a:solidFill>
                <a:schemeClr val="bg1">
                  <a:lumMod val="7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5380761" y="3409069"/>
            <a:ext cx="432048" cy="432048"/>
            <a:chOff x="8028384" y="3278799"/>
            <a:chExt cx="432048" cy="432048"/>
          </a:xfrm>
        </p:grpSpPr>
        <p:sp>
          <p:nvSpPr>
            <p:cNvPr id="32" name="椭圆 31"/>
            <p:cNvSpPr/>
            <p:nvPr/>
          </p:nvSpPr>
          <p:spPr>
            <a:xfrm>
              <a:off x="8028384" y="3278799"/>
              <a:ext cx="432048" cy="432048"/>
            </a:xfrm>
            <a:prstGeom prst="ellipse">
              <a:avLst/>
            </a:prstGeom>
            <a:noFill/>
            <a:ln>
              <a:solidFill>
                <a:srgbClr val="3178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60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call-center-worker-with-headset_46010"/>
            <p:cNvSpPr>
              <a:spLocks noChangeAspect="1"/>
            </p:cNvSpPr>
            <p:nvPr/>
          </p:nvSpPr>
          <p:spPr bwMode="auto">
            <a:xfrm>
              <a:off x="8124305" y="3377101"/>
              <a:ext cx="240206" cy="235445"/>
            </a:xfrm>
            <a:custGeom>
              <a:avLst/>
              <a:gdLst>
                <a:gd name="T0" fmla="*/ 3439 w 8160"/>
                <a:gd name="T1" fmla="*/ 4406 h 8010"/>
                <a:gd name="T2" fmla="*/ 3020 w 8160"/>
                <a:gd name="T3" fmla="*/ 4825 h 8010"/>
                <a:gd name="T4" fmla="*/ 2601 w 8160"/>
                <a:gd name="T5" fmla="*/ 4406 h 8010"/>
                <a:gd name="T6" fmla="*/ 3020 w 8160"/>
                <a:gd name="T7" fmla="*/ 3987 h 8010"/>
                <a:gd name="T8" fmla="*/ 3439 w 8160"/>
                <a:gd name="T9" fmla="*/ 4406 h 8010"/>
                <a:gd name="T10" fmla="*/ 5140 w 8160"/>
                <a:gd name="T11" fmla="*/ 3987 h 8010"/>
                <a:gd name="T12" fmla="*/ 4721 w 8160"/>
                <a:gd name="T13" fmla="*/ 4406 h 8010"/>
                <a:gd name="T14" fmla="*/ 5140 w 8160"/>
                <a:gd name="T15" fmla="*/ 4825 h 8010"/>
                <a:gd name="T16" fmla="*/ 5559 w 8160"/>
                <a:gd name="T17" fmla="*/ 4406 h 8010"/>
                <a:gd name="T18" fmla="*/ 5140 w 8160"/>
                <a:gd name="T19" fmla="*/ 3987 h 8010"/>
                <a:gd name="T20" fmla="*/ 8160 w 8160"/>
                <a:gd name="T21" fmla="*/ 4172 h 8010"/>
                <a:gd name="T22" fmla="*/ 8160 w 8160"/>
                <a:gd name="T23" fmla="*/ 4969 h 8010"/>
                <a:gd name="T24" fmla="*/ 7436 w 8160"/>
                <a:gd name="T25" fmla="*/ 5693 h 8010"/>
                <a:gd name="T26" fmla="*/ 6911 w 8160"/>
                <a:gd name="T27" fmla="*/ 5693 h 8010"/>
                <a:gd name="T28" fmla="*/ 4080 w 8160"/>
                <a:gd name="T29" fmla="*/ 8010 h 8010"/>
                <a:gd name="T30" fmla="*/ 1249 w 8160"/>
                <a:gd name="T31" fmla="*/ 5692 h 8010"/>
                <a:gd name="T32" fmla="*/ 724 w 8160"/>
                <a:gd name="T33" fmla="*/ 5692 h 8010"/>
                <a:gd name="T34" fmla="*/ 0 w 8160"/>
                <a:gd name="T35" fmla="*/ 4969 h 8010"/>
                <a:gd name="T36" fmla="*/ 0 w 8160"/>
                <a:gd name="T37" fmla="*/ 4172 h 8010"/>
                <a:gd name="T38" fmla="*/ 379 w 8160"/>
                <a:gd name="T39" fmla="*/ 3536 h 8010"/>
                <a:gd name="T40" fmla="*/ 1360 w 8160"/>
                <a:gd name="T41" fmla="*/ 912 h 8010"/>
                <a:gd name="T42" fmla="*/ 4080 w 8160"/>
                <a:gd name="T43" fmla="*/ 0 h 8010"/>
                <a:gd name="T44" fmla="*/ 6800 w 8160"/>
                <a:gd name="T45" fmla="*/ 912 h 8010"/>
                <a:gd name="T46" fmla="*/ 7781 w 8160"/>
                <a:gd name="T47" fmla="*/ 3536 h 8010"/>
                <a:gd name="T48" fmla="*/ 8160 w 8160"/>
                <a:gd name="T49" fmla="*/ 4172 h 8010"/>
                <a:gd name="T50" fmla="*/ 6628 w 8160"/>
                <a:gd name="T51" fmla="*/ 4409 h 8010"/>
                <a:gd name="T52" fmla="*/ 6604 w 8160"/>
                <a:gd name="T53" fmla="*/ 3878 h 8010"/>
                <a:gd name="T54" fmla="*/ 4964 w 8160"/>
                <a:gd name="T55" fmla="*/ 3278 h 8010"/>
                <a:gd name="T56" fmla="*/ 5195 w 8160"/>
                <a:gd name="T57" fmla="*/ 3718 h 8010"/>
                <a:gd name="T58" fmla="*/ 3190 w 8160"/>
                <a:gd name="T59" fmla="*/ 2652 h 8010"/>
                <a:gd name="T60" fmla="*/ 3089 w 8160"/>
                <a:gd name="T61" fmla="*/ 2527 h 8010"/>
                <a:gd name="T62" fmla="*/ 3088 w 8160"/>
                <a:gd name="T63" fmla="*/ 2526 h 8010"/>
                <a:gd name="T64" fmla="*/ 3088 w 8160"/>
                <a:gd name="T65" fmla="*/ 2526 h 8010"/>
                <a:gd name="T66" fmla="*/ 2926 w 8160"/>
                <a:gd name="T67" fmla="*/ 2375 h 8010"/>
                <a:gd name="T68" fmla="*/ 1540 w 8160"/>
                <a:gd name="T69" fmla="*/ 4101 h 8010"/>
                <a:gd name="T70" fmla="*/ 1532 w 8160"/>
                <a:gd name="T71" fmla="*/ 4409 h 8010"/>
                <a:gd name="T72" fmla="*/ 1702 w 8160"/>
                <a:gd name="T73" fmla="*/ 5464 h 8010"/>
                <a:gd name="T74" fmla="*/ 3363 w 8160"/>
                <a:gd name="T75" fmla="*/ 6125 h 8010"/>
                <a:gd name="T76" fmla="*/ 4005 w 8160"/>
                <a:gd name="T77" fmla="*/ 5829 h 8010"/>
                <a:gd name="T78" fmla="*/ 4708 w 8160"/>
                <a:gd name="T79" fmla="*/ 6328 h 8010"/>
                <a:gd name="T80" fmla="*/ 4005 w 8160"/>
                <a:gd name="T81" fmla="*/ 6827 h 8010"/>
                <a:gd name="T82" fmla="*/ 3350 w 8160"/>
                <a:gd name="T83" fmla="*/ 6508 h 8010"/>
                <a:gd name="T84" fmla="*/ 2080 w 8160"/>
                <a:gd name="T85" fmla="*/ 6223 h 8010"/>
                <a:gd name="T86" fmla="*/ 4080 w 8160"/>
                <a:gd name="T87" fmla="*/ 7504 h 8010"/>
                <a:gd name="T88" fmla="*/ 6628 w 8160"/>
                <a:gd name="T89" fmla="*/ 4409 h 8010"/>
                <a:gd name="T90" fmla="*/ 7345 w 8160"/>
                <a:gd name="T91" fmla="*/ 3449 h 8010"/>
                <a:gd name="T92" fmla="*/ 4080 w 8160"/>
                <a:gd name="T93" fmla="*/ 434 h 8010"/>
                <a:gd name="T94" fmla="*/ 815 w 8160"/>
                <a:gd name="T95" fmla="*/ 3449 h 8010"/>
                <a:gd name="T96" fmla="*/ 1094 w 8160"/>
                <a:gd name="T97" fmla="*/ 3449 h 8010"/>
                <a:gd name="T98" fmla="*/ 1738 w 8160"/>
                <a:gd name="T99" fmla="*/ 1816 h 8010"/>
                <a:gd name="T100" fmla="*/ 4080 w 8160"/>
                <a:gd name="T101" fmla="*/ 807 h 8010"/>
                <a:gd name="T102" fmla="*/ 6422 w 8160"/>
                <a:gd name="T103" fmla="*/ 1816 h 8010"/>
                <a:gd name="T104" fmla="*/ 7066 w 8160"/>
                <a:gd name="T105" fmla="*/ 3449 h 8010"/>
                <a:gd name="T106" fmla="*/ 7345 w 8160"/>
                <a:gd name="T107" fmla="*/ 3449 h 8010"/>
                <a:gd name="T108" fmla="*/ 7345 w 8160"/>
                <a:gd name="T109" fmla="*/ 3449 h 8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60" h="8010">
                  <a:moveTo>
                    <a:pt x="3439" y="4406"/>
                  </a:moveTo>
                  <a:cubicBezTo>
                    <a:pt x="3439" y="4637"/>
                    <a:pt x="3252" y="4825"/>
                    <a:pt x="3020" y="4825"/>
                  </a:cubicBezTo>
                  <a:cubicBezTo>
                    <a:pt x="2789" y="4825"/>
                    <a:pt x="2601" y="4637"/>
                    <a:pt x="2601" y="4406"/>
                  </a:cubicBezTo>
                  <a:cubicBezTo>
                    <a:pt x="2601" y="4175"/>
                    <a:pt x="2789" y="3987"/>
                    <a:pt x="3020" y="3987"/>
                  </a:cubicBezTo>
                  <a:cubicBezTo>
                    <a:pt x="3252" y="3987"/>
                    <a:pt x="3439" y="4175"/>
                    <a:pt x="3439" y="4406"/>
                  </a:cubicBezTo>
                  <a:close/>
                  <a:moveTo>
                    <a:pt x="5140" y="3987"/>
                  </a:moveTo>
                  <a:cubicBezTo>
                    <a:pt x="4908" y="3987"/>
                    <a:pt x="4721" y="4175"/>
                    <a:pt x="4721" y="4406"/>
                  </a:cubicBezTo>
                  <a:cubicBezTo>
                    <a:pt x="4721" y="4637"/>
                    <a:pt x="4908" y="4825"/>
                    <a:pt x="5140" y="4825"/>
                  </a:cubicBezTo>
                  <a:cubicBezTo>
                    <a:pt x="5371" y="4825"/>
                    <a:pt x="5559" y="4637"/>
                    <a:pt x="5559" y="4406"/>
                  </a:cubicBezTo>
                  <a:cubicBezTo>
                    <a:pt x="5559" y="4175"/>
                    <a:pt x="5371" y="3987"/>
                    <a:pt x="5140" y="3987"/>
                  </a:cubicBezTo>
                  <a:close/>
                  <a:moveTo>
                    <a:pt x="8160" y="4172"/>
                  </a:moveTo>
                  <a:lnTo>
                    <a:pt x="8160" y="4969"/>
                  </a:lnTo>
                  <a:cubicBezTo>
                    <a:pt x="8160" y="5368"/>
                    <a:pt x="7836" y="5693"/>
                    <a:pt x="7436" y="5693"/>
                  </a:cubicBezTo>
                  <a:lnTo>
                    <a:pt x="6911" y="5693"/>
                  </a:lnTo>
                  <a:cubicBezTo>
                    <a:pt x="6390" y="7138"/>
                    <a:pt x="5061" y="8010"/>
                    <a:pt x="4080" y="8010"/>
                  </a:cubicBezTo>
                  <a:cubicBezTo>
                    <a:pt x="3099" y="8010"/>
                    <a:pt x="1770" y="7138"/>
                    <a:pt x="1249" y="5692"/>
                  </a:cubicBezTo>
                  <a:lnTo>
                    <a:pt x="724" y="5692"/>
                  </a:lnTo>
                  <a:cubicBezTo>
                    <a:pt x="324" y="5692"/>
                    <a:pt x="0" y="5368"/>
                    <a:pt x="0" y="4969"/>
                  </a:cubicBezTo>
                  <a:lnTo>
                    <a:pt x="0" y="4172"/>
                  </a:lnTo>
                  <a:cubicBezTo>
                    <a:pt x="0" y="3897"/>
                    <a:pt x="153" y="3658"/>
                    <a:pt x="379" y="3536"/>
                  </a:cubicBezTo>
                  <a:cubicBezTo>
                    <a:pt x="387" y="2405"/>
                    <a:pt x="717" y="1522"/>
                    <a:pt x="1360" y="912"/>
                  </a:cubicBezTo>
                  <a:cubicBezTo>
                    <a:pt x="1999" y="307"/>
                    <a:pt x="2914" y="0"/>
                    <a:pt x="4080" y="0"/>
                  </a:cubicBezTo>
                  <a:cubicBezTo>
                    <a:pt x="5246" y="0"/>
                    <a:pt x="6161" y="307"/>
                    <a:pt x="6800" y="912"/>
                  </a:cubicBezTo>
                  <a:cubicBezTo>
                    <a:pt x="7443" y="1522"/>
                    <a:pt x="7773" y="2405"/>
                    <a:pt x="7781" y="3536"/>
                  </a:cubicBezTo>
                  <a:cubicBezTo>
                    <a:pt x="8007" y="3658"/>
                    <a:pt x="8160" y="3897"/>
                    <a:pt x="8160" y="4172"/>
                  </a:cubicBezTo>
                  <a:close/>
                  <a:moveTo>
                    <a:pt x="6628" y="4409"/>
                  </a:moveTo>
                  <a:cubicBezTo>
                    <a:pt x="6628" y="4222"/>
                    <a:pt x="6618" y="4047"/>
                    <a:pt x="6604" y="3878"/>
                  </a:cubicBezTo>
                  <a:cubicBezTo>
                    <a:pt x="6283" y="3584"/>
                    <a:pt x="5700" y="3361"/>
                    <a:pt x="4964" y="3278"/>
                  </a:cubicBezTo>
                  <a:cubicBezTo>
                    <a:pt x="5061" y="3387"/>
                    <a:pt x="5144" y="3530"/>
                    <a:pt x="5195" y="3718"/>
                  </a:cubicBezTo>
                  <a:cubicBezTo>
                    <a:pt x="4744" y="3363"/>
                    <a:pt x="3859" y="3447"/>
                    <a:pt x="3190" y="2652"/>
                  </a:cubicBezTo>
                  <a:cubicBezTo>
                    <a:pt x="3151" y="2608"/>
                    <a:pt x="3118" y="2566"/>
                    <a:pt x="3089" y="2527"/>
                  </a:cubicBezTo>
                  <a:cubicBezTo>
                    <a:pt x="3089" y="2526"/>
                    <a:pt x="3089" y="2526"/>
                    <a:pt x="3088" y="2526"/>
                  </a:cubicBezTo>
                  <a:lnTo>
                    <a:pt x="3088" y="2526"/>
                  </a:lnTo>
                  <a:cubicBezTo>
                    <a:pt x="2969" y="2365"/>
                    <a:pt x="2929" y="2269"/>
                    <a:pt x="2926" y="2375"/>
                  </a:cubicBezTo>
                  <a:cubicBezTo>
                    <a:pt x="2907" y="3288"/>
                    <a:pt x="2259" y="4000"/>
                    <a:pt x="1540" y="4101"/>
                  </a:cubicBezTo>
                  <a:cubicBezTo>
                    <a:pt x="1536" y="4201"/>
                    <a:pt x="1532" y="4303"/>
                    <a:pt x="1532" y="4409"/>
                  </a:cubicBezTo>
                  <a:cubicBezTo>
                    <a:pt x="1532" y="4795"/>
                    <a:pt x="1595" y="5147"/>
                    <a:pt x="1702" y="5464"/>
                  </a:cubicBezTo>
                  <a:cubicBezTo>
                    <a:pt x="2106" y="5951"/>
                    <a:pt x="2773" y="6089"/>
                    <a:pt x="3363" y="6125"/>
                  </a:cubicBezTo>
                  <a:cubicBezTo>
                    <a:pt x="3473" y="5951"/>
                    <a:pt x="3719" y="5829"/>
                    <a:pt x="4005" y="5829"/>
                  </a:cubicBezTo>
                  <a:cubicBezTo>
                    <a:pt x="4393" y="5829"/>
                    <a:pt x="4708" y="6052"/>
                    <a:pt x="4708" y="6328"/>
                  </a:cubicBezTo>
                  <a:cubicBezTo>
                    <a:pt x="4708" y="6603"/>
                    <a:pt x="4393" y="6827"/>
                    <a:pt x="4005" y="6827"/>
                  </a:cubicBezTo>
                  <a:cubicBezTo>
                    <a:pt x="3707" y="6827"/>
                    <a:pt x="3452" y="6694"/>
                    <a:pt x="3350" y="6508"/>
                  </a:cubicBezTo>
                  <a:cubicBezTo>
                    <a:pt x="2938" y="6484"/>
                    <a:pt x="2484" y="6414"/>
                    <a:pt x="2080" y="6223"/>
                  </a:cubicBezTo>
                  <a:cubicBezTo>
                    <a:pt x="2648" y="7061"/>
                    <a:pt x="3530" y="7504"/>
                    <a:pt x="4080" y="7504"/>
                  </a:cubicBezTo>
                  <a:cubicBezTo>
                    <a:pt x="4945" y="7504"/>
                    <a:pt x="6628" y="6411"/>
                    <a:pt x="6628" y="4409"/>
                  </a:cubicBezTo>
                  <a:close/>
                  <a:moveTo>
                    <a:pt x="7345" y="3449"/>
                  </a:moveTo>
                  <a:cubicBezTo>
                    <a:pt x="7299" y="1476"/>
                    <a:pt x="6173" y="434"/>
                    <a:pt x="4080" y="434"/>
                  </a:cubicBezTo>
                  <a:cubicBezTo>
                    <a:pt x="1987" y="434"/>
                    <a:pt x="861" y="1476"/>
                    <a:pt x="815" y="3449"/>
                  </a:cubicBezTo>
                  <a:lnTo>
                    <a:pt x="1094" y="3449"/>
                  </a:lnTo>
                  <a:cubicBezTo>
                    <a:pt x="1196" y="2784"/>
                    <a:pt x="1411" y="2237"/>
                    <a:pt x="1738" y="1816"/>
                  </a:cubicBezTo>
                  <a:cubicBezTo>
                    <a:pt x="2258" y="1146"/>
                    <a:pt x="3046" y="807"/>
                    <a:pt x="4080" y="807"/>
                  </a:cubicBezTo>
                  <a:cubicBezTo>
                    <a:pt x="5114" y="807"/>
                    <a:pt x="5902" y="1146"/>
                    <a:pt x="6422" y="1816"/>
                  </a:cubicBezTo>
                  <a:cubicBezTo>
                    <a:pt x="6749" y="2237"/>
                    <a:pt x="6964" y="2784"/>
                    <a:pt x="7066" y="3449"/>
                  </a:cubicBezTo>
                  <a:lnTo>
                    <a:pt x="7345" y="3449"/>
                  </a:lnTo>
                  <a:lnTo>
                    <a:pt x="7345" y="3449"/>
                  </a:lnTo>
                  <a:close/>
                </a:path>
              </a:pathLst>
            </a:custGeom>
            <a:solidFill>
              <a:srgbClr val="0066B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99140" y="3409069"/>
            <a:ext cx="432048" cy="432048"/>
            <a:chOff x="7500415" y="3278799"/>
            <a:chExt cx="432048" cy="432048"/>
          </a:xfrm>
        </p:grpSpPr>
        <p:sp>
          <p:nvSpPr>
            <p:cNvPr id="35" name="椭圆 34"/>
            <p:cNvSpPr/>
            <p:nvPr/>
          </p:nvSpPr>
          <p:spPr>
            <a:xfrm>
              <a:off x="7500415" y="3278799"/>
              <a:ext cx="432048" cy="432048"/>
            </a:xfrm>
            <a:prstGeom prst="ellipse">
              <a:avLst/>
            </a:prstGeom>
            <a:noFill/>
            <a:ln>
              <a:solidFill>
                <a:srgbClr val="3178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60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call-center-worker-with-headset_46010"/>
            <p:cNvSpPr>
              <a:spLocks noChangeAspect="1"/>
            </p:cNvSpPr>
            <p:nvPr/>
          </p:nvSpPr>
          <p:spPr bwMode="auto">
            <a:xfrm>
              <a:off x="7611135" y="3374720"/>
              <a:ext cx="210608" cy="240206"/>
            </a:xfrm>
            <a:custGeom>
              <a:avLst/>
              <a:gdLst>
                <a:gd name="connsiteX0" fmla="*/ 172709 w 530849"/>
                <a:gd name="connsiteY0" fmla="*/ 360519 h 605451"/>
                <a:gd name="connsiteX1" fmla="*/ 222665 w 530849"/>
                <a:gd name="connsiteY1" fmla="*/ 518492 h 605451"/>
                <a:gd name="connsiteX2" fmla="*/ 229536 w 530849"/>
                <a:gd name="connsiteY2" fmla="*/ 539907 h 605451"/>
                <a:gd name="connsiteX3" fmla="*/ 251914 w 530849"/>
                <a:gd name="connsiteY3" fmla="*/ 476496 h 605451"/>
                <a:gd name="connsiteX4" fmla="*/ 265378 w 530849"/>
                <a:gd name="connsiteY4" fmla="*/ 401310 h 605451"/>
                <a:gd name="connsiteX5" fmla="*/ 265564 w 530849"/>
                <a:gd name="connsiteY5" fmla="*/ 401310 h 605451"/>
                <a:gd name="connsiteX6" fmla="*/ 265657 w 530849"/>
                <a:gd name="connsiteY6" fmla="*/ 401310 h 605451"/>
                <a:gd name="connsiteX7" fmla="*/ 265750 w 530849"/>
                <a:gd name="connsiteY7" fmla="*/ 401310 h 605451"/>
                <a:gd name="connsiteX8" fmla="*/ 265935 w 530849"/>
                <a:gd name="connsiteY8" fmla="*/ 401310 h 605451"/>
                <a:gd name="connsiteX9" fmla="*/ 279399 w 530849"/>
                <a:gd name="connsiteY9" fmla="*/ 476496 h 605451"/>
                <a:gd name="connsiteX10" fmla="*/ 301777 w 530849"/>
                <a:gd name="connsiteY10" fmla="*/ 539907 h 605451"/>
                <a:gd name="connsiteX11" fmla="*/ 308648 w 530849"/>
                <a:gd name="connsiteY11" fmla="*/ 518492 h 605451"/>
                <a:gd name="connsiteX12" fmla="*/ 358604 w 530849"/>
                <a:gd name="connsiteY12" fmla="*/ 360519 h 605451"/>
                <a:gd name="connsiteX13" fmla="*/ 462415 w 530849"/>
                <a:gd name="connsiteY13" fmla="*/ 410581 h 605451"/>
                <a:gd name="connsiteX14" fmla="*/ 530849 w 530849"/>
                <a:gd name="connsiteY14" fmla="*/ 605451 h 605451"/>
                <a:gd name="connsiteX15" fmla="*/ 0 w 530849"/>
                <a:gd name="connsiteY15" fmla="*/ 605451 h 605451"/>
                <a:gd name="connsiteX16" fmla="*/ 68898 w 530849"/>
                <a:gd name="connsiteY16" fmla="*/ 410581 h 605451"/>
                <a:gd name="connsiteX17" fmla="*/ 172709 w 530849"/>
                <a:gd name="connsiteY17" fmla="*/ 360519 h 605451"/>
                <a:gd name="connsiteX18" fmla="*/ 245328 w 530849"/>
                <a:gd name="connsiteY18" fmla="*/ 111138 h 605451"/>
                <a:gd name="connsiteX19" fmla="*/ 240037 w 530849"/>
                <a:gd name="connsiteY19" fmla="*/ 116422 h 605451"/>
                <a:gd name="connsiteX20" fmla="*/ 240037 w 530849"/>
                <a:gd name="connsiteY20" fmla="*/ 184921 h 605451"/>
                <a:gd name="connsiteX21" fmla="*/ 213951 w 530849"/>
                <a:gd name="connsiteY21" fmla="*/ 184921 h 605451"/>
                <a:gd name="connsiteX22" fmla="*/ 211352 w 530849"/>
                <a:gd name="connsiteY22" fmla="*/ 190297 h 605451"/>
                <a:gd name="connsiteX23" fmla="*/ 261481 w 530849"/>
                <a:gd name="connsiteY23" fmla="*/ 251474 h 605451"/>
                <a:gd name="connsiteX24" fmla="*/ 267886 w 530849"/>
                <a:gd name="connsiteY24" fmla="*/ 251474 h 605451"/>
                <a:gd name="connsiteX25" fmla="*/ 318108 w 530849"/>
                <a:gd name="connsiteY25" fmla="*/ 190297 h 605451"/>
                <a:gd name="connsiteX26" fmla="*/ 315509 w 530849"/>
                <a:gd name="connsiteY26" fmla="*/ 184921 h 605451"/>
                <a:gd name="connsiteX27" fmla="*/ 289423 w 530849"/>
                <a:gd name="connsiteY27" fmla="*/ 184921 h 605451"/>
                <a:gd name="connsiteX28" fmla="*/ 289423 w 530849"/>
                <a:gd name="connsiteY28" fmla="*/ 116422 h 605451"/>
                <a:gd name="connsiteX29" fmla="*/ 284132 w 530849"/>
                <a:gd name="connsiteY29" fmla="*/ 111138 h 605451"/>
                <a:gd name="connsiteX30" fmla="*/ 247463 w 530849"/>
                <a:gd name="connsiteY30" fmla="*/ 0 h 605451"/>
                <a:gd name="connsiteX31" fmla="*/ 264451 w 530849"/>
                <a:gd name="connsiteY31" fmla="*/ 0 h 605451"/>
                <a:gd name="connsiteX32" fmla="*/ 281347 w 530849"/>
                <a:gd name="connsiteY32" fmla="*/ 0 h 605451"/>
                <a:gd name="connsiteX33" fmla="*/ 294250 w 530849"/>
                <a:gd name="connsiteY33" fmla="*/ 10845 h 605451"/>
                <a:gd name="connsiteX34" fmla="*/ 300099 w 530849"/>
                <a:gd name="connsiteY34" fmla="*/ 44863 h 605451"/>
                <a:gd name="connsiteX35" fmla="*/ 336860 w 530849"/>
                <a:gd name="connsiteY35" fmla="*/ 60065 h 605451"/>
                <a:gd name="connsiteX36" fmla="*/ 364802 w 530849"/>
                <a:gd name="connsiteY36" fmla="*/ 40043 h 605451"/>
                <a:gd name="connsiteX37" fmla="*/ 381512 w 530849"/>
                <a:gd name="connsiteY37" fmla="*/ 41155 h 605451"/>
                <a:gd name="connsiteX38" fmla="*/ 393487 w 530849"/>
                <a:gd name="connsiteY38" fmla="*/ 53113 h 605451"/>
                <a:gd name="connsiteX39" fmla="*/ 405555 w 530849"/>
                <a:gd name="connsiteY39" fmla="*/ 65163 h 605451"/>
                <a:gd name="connsiteX40" fmla="*/ 407040 w 530849"/>
                <a:gd name="connsiteY40" fmla="*/ 81940 h 605451"/>
                <a:gd name="connsiteX41" fmla="*/ 387081 w 530849"/>
                <a:gd name="connsiteY41" fmla="*/ 109840 h 605451"/>
                <a:gd name="connsiteX42" fmla="*/ 402306 w 530849"/>
                <a:gd name="connsiteY42" fmla="*/ 146454 h 605451"/>
                <a:gd name="connsiteX43" fmla="*/ 436375 w 530849"/>
                <a:gd name="connsiteY43" fmla="*/ 152108 h 605451"/>
                <a:gd name="connsiteX44" fmla="*/ 447236 w 530849"/>
                <a:gd name="connsiteY44" fmla="*/ 164900 h 605451"/>
                <a:gd name="connsiteX45" fmla="*/ 447236 w 530849"/>
                <a:gd name="connsiteY45" fmla="*/ 181770 h 605451"/>
                <a:gd name="connsiteX46" fmla="*/ 447236 w 530849"/>
                <a:gd name="connsiteY46" fmla="*/ 198732 h 605451"/>
                <a:gd name="connsiteX47" fmla="*/ 436375 w 530849"/>
                <a:gd name="connsiteY47" fmla="*/ 211617 h 605451"/>
                <a:gd name="connsiteX48" fmla="*/ 402306 w 530849"/>
                <a:gd name="connsiteY48" fmla="*/ 217363 h 605451"/>
                <a:gd name="connsiteX49" fmla="*/ 387081 w 530849"/>
                <a:gd name="connsiteY49" fmla="*/ 254070 h 605451"/>
                <a:gd name="connsiteX50" fmla="*/ 407133 w 530849"/>
                <a:gd name="connsiteY50" fmla="*/ 282063 h 605451"/>
                <a:gd name="connsiteX51" fmla="*/ 405740 w 530849"/>
                <a:gd name="connsiteY51" fmla="*/ 298840 h 605451"/>
                <a:gd name="connsiteX52" fmla="*/ 393765 w 530849"/>
                <a:gd name="connsiteY52" fmla="*/ 310797 h 605451"/>
                <a:gd name="connsiteX53" fmla="*/ 381790 w 530849"/>
                <a:gd name="connsiteY53" fmla="*/ 322847 h 605451"/>
                <a:gd name="connsiteX54" fmla="*/ 364895 w 530849"/>
                <a:gd name="connsiteY54" fmla="*/ 324330 h 605451"/>
                <a:gd name="connsiteX55" fmla="*/ 336953 w 530849"/>
                <a:gd name="connsiteY55" fmla="*/ 304401 h 605451"/>
                <a:gd name="connsiteX56" fmla="*/ 301213 w 530849"/>
                <a:gd name="connsiteY56" fmla="*/ 319232 h 605451"/>
                <a:gd name="connsiteX57" fmla="*/ 295457 w 530849"/>
                <a:gd name="connsiteY57" fmla="*/ 353343 h 605451"/>
                <a:gd name="connsiteX58" fmla="*/ 282739 w 530849"/>
                <a:gd name="connsiteY58" fmla="*/ 364188 h 605451"/>
                <a:gd name="connsiteX59" fmla="*/ 265751 w 530849"/>
                <a:gd name="connsiteY59" fmla="*/ 364188 h 605451"/>
                <a:gd name="connsiteX60" fmla="*/ 248856 w 530849"/>
                <a:gd name="connsiteY60" fmla="*/ 364188 h 605451"/>
                <a:gd name="connsiteX61" fmla="*/ 235952 w 530849"/>
                <a:gd name="connsiteY61" fmla="*/ 353343 h 605451"/>
                <a:gd name="connsiteX62" fmla="*/ 230290 w 530849"/>
                <a:gd name="connsiteY62" fmla="*/ 319696 h 605451"/>
                <a:gd name="connsiteX63" fmla="*/ 193528 w 530849"/>
                <a:gd name="connsiteY63" fmla="*/ 304772 h 605451"/>
                <a:gd name="connsiteX64" fmla="*/ 165122 w 530849"/>
                <a:gd name="connsiteY64" fmla="*/ 324794 h 605451"/>
                <a:gd name="connsiteX65" fmla="*/ 148320 w 530849"/>
                <a:gd name="connsiteY65" fmla="*/ 323403 h 605451"/>
                <a:gd name="connsiteX66" fmla="*/ 136344 w 530849"/>
                <a:gd name="connsiteY66" fmla="*/ 311446 h 605451"/>
                <a:gd name="connsiteX67" fmla="*/ 124276 w 530849"/>
                <a:gd name="connsiteY67" fmla="*/ 299489 h 605451"/>
                <a:gd name="connsiteX68" fmla="*/ 122791 w 530849"/>
                <a:gd name="connsiteY68" fmla="*/ 282619 h 605451"/>
                <a:gd name="connsiteX69" fmla="*/ 142657 w 530849"/>
                <a:gd name="connsiteY69" fmla="*/ 254811 h 605451"/>
                <a:gd name="connsiteX70" fmla="*/ 127154 w 530849"/>
                <a:gd name="connsiteY70" fmla="*/ 218383 h 605451"/>
                <a:gd name="connsiteX71" fmla="*/ 92992 w 530849"/>
                <a:gd name="connsiteY71" fmla="*/ 212729 h 605451"/>
                <a:gd name="connsiteX72" fmla="*/ 82131 w 530849"/>
                <a:gd name="connsiteY72" fmla="*/ 199937 h 605451"/>
                <a:gd name="connsiteX73" fmla="*/ 82131 w 530849"/>
                <a:gd name="connsiteY73" fmla="*/ 183067 h 605451"/>
                <a:gd name="connsiteX74" fmla="*/ 82131 w 530849"/>
                <a:gd name="connsiteY74" fmla="*/ 166105 h 605451"/>
                <a:gd name="connsiteX75" fmla="*/ 92992 w 530849"/>
                <a:gd name="connsiteY75" fmla="*/ 153220 h 605451"/>
                <a:gd name="connsiteX76" fmla="*/ 126504 w 530849"/>
                <a:gd name="connsiteY76" fmla="*/ 147937 h 605451"/>
                <a:gd name="connsiteX77" fmla="*/ 141543 w 530849"/>
                <a:gd name="connsiteY77" fmla="*/ 111231 h 605451"/>
                <a:gd name="connsiteX78" fmla="*/ 121491 w 530849"/>
                <a:gd name="connsiteY78" fmla="*/ 82960 h 605451"/>
                <a:gd name="connsiteX79" fmla="*/ 122791 w 530849"/>
                <a:gd name="connsiteY79" fmla="*/ 66090 h 605451"/>
                <a:gd name="connsiteX80" fmla="*/ 134859 w 530849"/>
                <a:gd name="connsiteY80" fmla="*/ 54132 h 605451"/>
                <a:gd name="connsiteX81" fmla="*/ 146834 w 530849"/>
                <a:gd name="connsiteY81" fmla="*/ 42175 h 605451"/>
                <a:gd name="connsiteX82" fmla="*/ 163637 w 530849"/>
                <a:gd name="connsiteY82" fmla="*/ 40785 h 605451"/>
                <a:gd name="connsiteX83" fmla="*/ 191486 w 530849"/>
                <a:gd name="connsiteY83" fmla="*/ 60528 h 605451"/>
                <a:gd name="connsiteX84" fmla="*/ 228990 w 530849"/>
                <a:gd name="connsiteY84" fmla="*/ 44863 h 605451"/>
                <a:gd name="connsiteX85" fmla="*/ 234745 w 530849"/>
                <a:gd name="connsiteY85" fmla="*/ 10845 h 605451"/>
                <a:gd name="connsiteX86" fmla="*/ 247463 w 530849"/>
                <a:gd name="connsiteY86" fmla="*/ 0 h 6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530849" h="605451">
                  <a:moveTo>
                    <a:pt x="172709" y="360519"/>
                  </a:moveTo>
                  <a:lnTo>
                    <a:pt x="222665" y="518492"/>
                  </a:lnTo>
                  <a:lnTo>
                    <a:pt x="229536" y="539907"/>
                  </a:lnTo>
                  <a:lnTo>
                    <a:pt x="251914" y="476496"/>
                  </a:lnTo>
                  <a:cubicBezTo>
                    <a:pt x="200380" y="404833"/>
                    <a:pt x="255907" y="401496"/>
                    <a:pt x="265378" y="401310"/>
                  </a:cubicBezTo>
                  <a:lnTo>
                    <a:pt x="265564" y="401310"/>
                  </a:lnTo>
                  <a:lnTo>
                    <a:pt x="265657" y="401310"/>
                  </a:lnTo>
                  <a:lnTo>
                    <a:pt x="265750" y="401310"/>
                  </a:lnTo>
                  <a:lnTo>
                    <a:pt x="265935" y="401310"/>
                  </a:lnTo>
                  <a:cubicBezTo>
                    <a:pt x="275406" y="401310"/>
                    <a:pt x="330933" y="404833"/>
                    <a:pt x="279399" y="476496"/>
                  </a:cubicBezTo>
                  <a:lnTo>
                    <a:pt x="301777" y="539907"/>
                  </a:lnTo>
                  <a:lnTo>
                    <a:pt x="308648" y="518492"/>
                  </a:lnTo>
                  <a:lnTo>
                    <a:pt x="358604" y="360519"/>
                  </a:lnTo>
                  <a:cubicBezTo>
                    <a:pt x="358604" y="360519"/>
                    <a:pt x="397510" y="385921"/>
                    <a:pt x="462415" y="410581"/>
                  </a:cubicBezTo>
                  <a:cubicBezTo>
                    <a:pt x="533820" y="436446"/>
                    <a:pt x="529456" y="495315"/>
                    <a:pt x="530849" y="605451"/>
                  </a:cubicBezTo>
                  <a:lnTo>
                    <a:pt x="0" y="605451"/>
                  </a:lnTo>
                  <a:cubicBezTo>
                    <a:pt x="1486" y="495315"/>
                    <a:pt x="-2971" y="436446"/>
                    <a:pt x="68898" y="410581"/>
                  </a:cubicBezTo>
                  <a:cubicBezTo>
                    <a:pt x="133803" y="385921"/>
                    <a:pt x="172709" y="360519"/>
                    <a:pt x="172709" y="360519"/>
                  </a:cubicBezTo>
                  <a:close/>
                  <a:moveTo>
                    <a:pt x="245328" y="111138"/>
                  </a:moveTo>
                  <a:cubicBezTo>
                    <a:pt x="242358" y="111138"/>
                    <a:pt x="240037" y="113455"/>
                    <a:pt x="240037" y="116422"/>
                  </a:cubicBezTo>
                  <a:lnTo>
                    <a:pt x="240037" y="184921"/>
                  </a:lnTo>
                  <a:lnTo>
                    <a:pt x="213951" y="184921"/>
                  </a:lnTo>
                  <a:cubicBezTo>
                    <a:pt x="211074" y="184921"/>
                    <a:pt x="209588" y="188073"/>
                    <a:pt x="211352" y="190297"/>
                  </a:cubicBezTo>
                  <a:lnTo>
                    <a:pt x="261481" y="251474"/>
                  </a:lnTo>
                  <a:cubicBezTo>
                    <a:pt x="263152" y="253513"/>
                    <a:pt x="266308" y="253513"/>
                    <a:pt x="267886" y="251474"/>
                  </a:cubicBezTo>
                  <a:lnTo>
                    <a:pt x="318108" y="190297"/>
                  </a:lnTo>
                  <a:cubicBezTo>
                    <a:pt x="319872" y="188073"/>
                    <a:pt x="318294" y="184921"/>
                    <a:pt x="315509" y="184921"/>
                  </a:cubicBezTo>
                  <a:lnTo>
                    <a:pt x="289423" y="184921"/>
                  </a:lnTo>
                  <a:lnTo>
                    <a:pt x="289423" y="116422"/>
                  </a:lnTo>
                  <a:cubicBezTo>
                    <a:pt x="289423" y="113455"/>
                    <a:pt x="287102" y="111138"/>
                    <a:pt x="284132" y="111138"/>
                  </a:cubicBezTo>
                  <a:close/>
                  <a:moveTo>
                    <a:pt x="247463" y="0"/>
                  </a:moveTo>
                  <a:lnTo>
                    <a:pt x="264451" y="0"/>
                  </a:lnTo>
                  <a:lnTo>
                    <a:pt x="281347" y="0"/>
                  </a:lnTo>
                  <a:cubicBezTo>
                    <a:pt x="287659" y="0"/>
                    <a:pt x="293136" y="4542"/>
                    <a:pt x="294250" y="10845"/>
                  </a:cubicBezTo>
                  <a:lnTo>
                    <a:pt x="300099" y="44863"/>
                  </a:lnTo>
                  <a:cubicBezTo>
                    <a:pt x="312909" y="48200"/>
                    <a:pt x="325163" y="53298"/>
                    <a:pt x="336860" y="60065"/>
                  </a:cubicBezTo>
                  <a:lnTo>
                    <a:pt x="364802" y="40043"/>
                  </a:lnTo>
                  <a:cubicBezTo>
                    <a:pt x="369908" y="36428"/>
                    <a:pt x="376963" y="37077"/>
                    <a:pt x="381512" y="41155"/>
                  </a:cubicBezTo>
                  <a:lnTo>
                    <a:pt x="393487" y="53113"/>
                  </a:lnTo>
                  <a:lnTo>
                    <a:pt x="405555" y="65163"/>
                  </a:lnTo>
                  <a:cubicBezTo>
                    <a:pt x="410104" y="69705"/>
                    <a:pt x="410753" y="76749"/>
                    <a:pt x="407040" y="81940"/>
                  </a:cubicBezTo>
                  <a:lnTo>
                    <a:pt x="387081" y="109840"/>
                  </a:lnTo>
                  <a:cubicBezTo>
                    <a:pt x="393858" y="121334"/>
                    <a:pt x="399057" y="133755"/>
                    <a:pt x="402306" y="146454"/>
                  </a:cubicBezTo>
                  <a:lnTo>
                    <a:pt x="436375" y="152108"/>
                  </a:lnTo>
                  <a:cubicBezTo>
                    <a:pt x="442687" y="153128"/>
                    <a:pt x="447236" y="158597"/>
                    <a:pt x="447236" y="164900"/>
                  </a:cubicBezTo>
                  <a:lnTo>
                    <a:pt x="447236" y="181770"/>
                  </a:lnTo>
                  <a:lnTo>
                    <a:pt x="447236" y="198732"/>
                  </a:lnTo>
                  <a:cubicBezTo>
                    <a:pt x="447236" y="205035"/>
                    <a:pt x="442687" y="210504"/>
                    <a:pt x="436375" y="211617"/>
                  </a:cubicBezTo>
                  <a:lnTo>
                    <a:pt x="402306" y="217363"/>
                  </a:lnTo>
                  <a:cubicBezTo>
                    <a:pt x="398964" y="230248"/>
                    <a:pt x="393858" y="242483"/>
                    <a:pt x="387081" y="254070"/>
                  </a:cubicBezTo>
                  <a:lnTo>
                    <a:pt x="407133" y="282063"/>
                  </a:lnTo>
                  <a:cubicBezTo>
                    <a:pt x="410846" y="287253"/>
                    <a:pt x="410196" y="294391"/>
                    <a:pt x="405740" y="298840"/>
                  </a:cubicBezTo>
                  <a:lnTo>
                    <a:pt x="393765" y="310797"/>
                  </a:lnTo>
                  <a:lnTo>
                    <a:pt x="381790" y="322847"/>
                  </a:lnTo>
                  <a:cubicBezTo>
                    <a:pt x="377148" y="327389"/>
                    <a:pt x="370093" y="328038"/>
                    <a:pt x="364895" y="324330"/>
                  </a:cubicBezTo>
                  <a:lnTo>
                    <a:pt x="336953" y="304401"/>
                  </a:lnTo>
                  <a:cubicBezTo>
                    <a:pt x="325720" y="310983"/>
                    <a:pt x="313559" y="315988"/>
                    <a:pt x="301213" y="319232"/>
                  </a:cubicBezTo>
                  <a:lnTo>
                    <a:pt x="295457" y="353343"/>
                  </a:lnTo>
                  <a:cubicBezTo>
                    <a:pt x="294529" y="359646"/>
                    <a:pt x="289052" y="364188"/>
                    <a:pt x="282739" y="364188"/>
                  </a:cubicBezTo>
                  <a:lnTo>
                    <a:pt x="265751" y="364188"/>
                  </a:lnTo>
                  <a:lnTo>
                    <a:pt x="248856" y="364188"/>
                  </a:lnTo>
                  <a:cubicBezTo>
                    <a:pt x="242543" y="364188"/>
                    <a:pt x="237066" y="359646"/>
                    <a:pt x="235952" y="353343"/>
                  </a:cubicBezTo>
                  <a:lnTo>
                    <a:pt x="230290" y="319696"/>
                  </a:lnTo>
                  <a:cubicBezTo>
                    <a:pt x="217665" y="316544"/>
                    <a:pt x="205132" y="311539"/>
                    <a:pt x="193528" y="304772"/>
                  </a:cubicBezTo>
                  <a:lnTo>
                    <a:pt x="165122" y="324794"/>
                  </a:lnTo>
                  <a:cubicBezTo>
                    <a:pt x="159924" y="328501"/>
                    <a:pt x="152776" y="327853"/>
                    <a:pt x="148320" y="323403"/>
                  </a:cubicBezTo>
                  <a:lnTo>
                    <a:pt x="136344" y="311446"/>
                  </a:lnTo>
                  <a:lnTo>
                    <a:pt x="124276" y="299489"/>
                  </a:lnTo>
                  <a:cubicBezTo>
                    <a:pt x="119728" y="294854"/>
                    <a:pt x="119078" y="287810"/>
                    <a:pt x="122791" y="282619"/>
                  </a:cubicBezTo>
                  <a:lnTo>
                    <a:pt x="142657" y="254811"/>
                  </a:lnTo>
                  <a:cubicBezTo>
                    <a:pt x="135695" y="243317"/>
                    <a:pt x="130496" y="231082"/>
                    <a:pt x="127154" y="218383"/>
                  </a:cubicBezTo>
                  <a:lnTo>
                    <a:pt x="92992" y="212729"/>
                  </a:lnTo>
                  <a:cubicBezTo>
                    <a:pt x="86680" y="211709"/>
                    <a:pt x="82131" y="206240"/>
                    <a:pt x="82131" y="199937"/>
                  </a:cubicBezTo>
                  <a:lnTo>
                    <a:pt x="82131" y="183067"/>
                  </a:lnTo>
                  <a:lnTo>
                    <a:pt x="82131" y="166105"/>
                  </a:lnTo>
                  <a:cubicBezTo>
                    <a:pt x="82131" y="159801"/>
                    <a:pt x="86680" y="154333"/>
                    <a:pt x="92992" y="153220"/>
                  </a:cubicBezTo>
                  <a:lnTo>
                    <a:pt x="126504" y="147937"/>
                  </a:lnTo>
                  <a:cubicBezTo>
                    <a:pt x="129753" y="135331"/>
                    <a:pt x="134673" y="122817"/>
                    <a:pt x="141543" y="111231"/>
                  </a:cubicBezTo>
                  <a:lnTo>
                    <a:pt x="121491" y="82960"/>
                  </a:lnTo>
                  <a:cubicBezTo>
                    <a:pt x="117778" y="77769"/>
                    <a:pt x="118335" y="70539"/>
                    <a:pt x="122791" y="66090"/>
                  </a:cubicBezTo>
                  <a:lnTo>
                    <a:pt x="134859" y="54132"/>
                  </a:lnTo>
                  <a:lnTo>
                    <a:pt x="146834" y="42175"/>
                  </a:lnTo>
                  <a:cubicBezTo>
                    <a:pt x="151383" y="37726"/>
                    <a:pt x="158438" y="37077"/>
                    <a:pt x="163637" y="40785"/>
                  </a:cubicBezTo>
                  <a:lnTo>
                    <a:pt x="191486" y="60528"/>
                  </a:lnTo>
                  <a:cubicBezTo>
                    <a:pt x="203369" y="53391"/>
                    <a:pt x="215994" y="48107"/>
                    <a:pt x="228990" y="44863"/>
                  </a:cubicBezTo>
                  <a:lnTo>
                    <a:pt x="234745" y="10845"/>
                  </a:lnTo>
                  <a:cubicBezTo>
                    <a:pt x="235674" y="4542"/>
                    <a:pt x="241151" y="0"/>
                    <a:pt x="247463" y="0"/>
                  </a:cubicBezTo>
                  <a:close/>
                </a:path>
              </a:pathLst>
            </a:custGeom>
            <a:solidFill>
              <a:srgbClr val="0066B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17518" y="3409069"/>
            <a:ext cx="432048" cy="432048"/>
            <a:chOff x="6972446" y="3278799"/>
            <a:chExt cx="432048" cy="432048"/>
          </a:xfrm>
        </p:grpSpPr>
        <p:sp>
          <p:nvSpPr>
            <p:cNvPr id="38" name="椭圆 37"/>
            <p:cNvSpPr/>
            <p:nvPr/>
          </p:nvSpPr>
          <p:spPr>
            <a:xfrm>
              <a:off x="6972446" y="3278799"/>
              <a:ext cx="432048" cy="432048"/>
            </a:xfrm>
            <a:prstGeom prst="ellipse">
              <a:avLst/>
            </a:prstGeom>
            <a:noFill/>
            <a:ln>
              <a:solidFill>
                <a:srgbClr val="3178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60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call-center-worker-with-headset_46010"/>
            <p:cNvSpPr>
              <a:spLocks noChangeAspect="1"/>
            </p:cNvSpPr>
            <p:nvPr/>
          </p:nvSpPr>
          <p:spPr bwMode="auto">
            <a:xfrm>
              <a:off x="7100159" y="3374720"/>
              <a:ext cx="176621" cy="240206"/>
            </a:xfrm>
            <a:custGeom>
              <a:avLst/>
              <a:gdLst>
                <a:gd name="connsiteX0" fmla="*/ 374083 w 447102"/>
                <a:gd name="connsiteY0" fmla="*/ 129981 h 608062"/>
                <a:gd name="connsiteX1" fmla="*/ 395933 w 447102"/>
                <a:gd name="connsiteY1" fmla="*/ 129981 h 608062"/>
                <a:gd name="connsiteX2" fmla="*/ 447102 w 447102"/>
                <a:gd name="connsiteY2" fmla="*/ 181066 h 608062"/>
                <a:gd name="connsiteX3" fmla="*/ 446826 w 447102"/>
                <a:gd name="connsiteY3" fmla="*/ 577687 h 608062"/>
                <a:gd name="connsiteX4" fmla="*/ 416401 w 447102"/>
                <a:gd name="connsiteY4" fmla="*/ 608062 h 608062"/>
                <a:gd name="connsiteX5" fmla="*/ 385884 w 447102"/>
                <a:gd name="connsiteY5" fmla="*/ 577687 h 608062"/>
                <a:gd name="connsiteX6" fmla="*/ 385884 w 447102"/>
                <a:gd name="connsiteY6" fmla="*/ 396267 h 608062"/>
                <a:gd name="connsiteX7" fmla="*/ 365601 w 447102"/>
                <a:gd name="connsiteY7" fmla="*/ 396267 h 608062"/>
                <a:gd name="connsiteX8" fmla="*/ 365601 w 447102"/>
                <a:gd name="connsiteY8" fmla="*/ 577687 h 608062"/>
                <a:gd name="connsiteX9" fmla="*/ 371962 w 447102"/>
                <a:gd name="connsiteY9" fmla="*/ 601803 h 608062"/>
                <a:gd name="connsiteX10" fmla="*/ 353523 w 447102"/>
                <a:gd name="connsiteY10" fmla="*/ 608062 h 608062"/>
                <a:gd name="connsiteX11" fmla="*/ 323006 w 447102"/>
                <a:gd name="connsiteY11" fmla="*/ 577687 h 608062"/>
                <a:gd name="connsiteX12" fmla="*/ 323006 w 447102"/>
                <a:gd name="connsiteY12" fmla="*/ 280198 h 608062"/>
                <a:gd name="connsiteX13" fmla="*/ 332226 w 447102"/>
                <a:gd name="connsiteY13" fmla="*/ 276332 h 608062"/>
                <a:gd name="connsiteX14" fmla="*/ 335729 w 447102"/>
                <a:gd name="connsiteY14" fmla="*/ 274768 h 608062"/>
                <a:gd name="connsiteX15" fmla="*/ 343750 w 447102"/>
                <a:gd name="connsiteY15" fmla="*/ 268877 h 608062"/>
                <a:gd name="connsiteX16" fmla="*/ 421933 w 447102"/>
                <a:gd name="connsiteY16" fmla="*/ 176464 h 608062"/>
                <a:gd name="connsiteX17" fmla="*/ 422117 w 447102"/>
                <a:gd name="connsiteY17" fmla="*/ 176188 h 608062"/>
                <a:gd name="connsiteX18" fmla="*/ 421933 w 447102"/>
                <a:gd name="connsiteY18" fmla="*/ 176372 h 608062"/>
                <a:gd name="connsiteX19" fmla="*/ 333425 w 447102"/>
                <a:gd name="connsiteY19" fmla="*/ 257647 h 608062"/>
                <a:gd name="connsiteX20" fmla="*/ 326233 w 447102"/>
                <a:gd name="connsiteY20" fmla="*/ 262342 h 608062"/>
                <a:gd name="connsiteX21" fmla="*/ 234775 w 447102"/>
                <a:gd name="connsiteY21" fmla="*/ 301184 h 608062"/>
                <a:gd name="connsiteX22" fmla="*/ 224818 w 447102"/>
                <a:gd name="connsiteY22" fmla="*/ 303209 h 608062"/>
                <a:gd name="connsiteX23" fmla="*/ 201400 w 447102"/>
                <a:gd name="connsiteY23" fmla="*/ 287746 h 608062"/>
                <a:gd name="connsiteX24" fmla="*/ 214860 w 447102"/>
                <a:gd name="connsiteY24" fmla="*/ 254518 h 608062"/>
                <a:gd name="connsiteX25" fmla="*/ 302262 w 447102"/>
                <a:gd name="connsiteY25" fmla="*/ 217332 h 608062"/>
                <a:gd name="connsiteX26" fmla="*/ 387544 w 447102"/>
                <a:gd name="connsiteY26" fmla="*/ 139093 h 608062"/>
                <a:gd name="connsiteX27" fmla="*/ 323006 w 447102"/>
                <a:gd name="connsiteY27" fmla="*/ 184840 h 608062"/>
                <a:gd name="connsiteX28" fmla="*/ 323006 w 447102"/>
                <a:gd name="connsiteY28" fmla="*/ 181066 h 608062"/>
                <a:gd name="connsiteX29" fmla="*/ 374083 w 447102"/>
                <a:gd name="connsiteY29" fmla="*/ 129981 h 608062"/>
                <a:gd name="connsiteX30" fmla="*/ 51156 w 447102"/>
                <a:gd name="connsiteY30" fmla="*/ 129981 h 608062"/>
                <a:gd name="connsiteX31" fmla="*/ 73000 w 447102"/>
                <a:gd name="connsiteY31" fmla="*/ 129981 h 608062"/>
                <a:gd name="connsiteX32" fmla="*/ 124156 w 447102"/>
                <a:gd name="connsiteY32" fmla="*/ 181066 h 608062"/>
                <a:gd name="connsiteX33" fmla="*/ 124156 w 447102"/>
                <a:gd name="connsiteY33" fmla="*/ 190639 h 608062"/>
                <a:gd name="connsiteX34" fmla="*/ 68945 w 447102"/>
                <a:gd name="connsiteY34" fmla="*/ 148022 h 608062"/>
                <a:gd name="connsiteX35" fmla="*/ 136691 w 447102"/>
                <a:gd name="connsiteY35" fmla="*/ 213374 h 608062"/>
                <a:gd name="connsiteX36" fmla="*/ 198077 w 447102"/>
                <a:gd name="connsiteY36" fmla="*/ 247522 h 608062"/>
                <a:gd name="connsiteX37" fmla="*/ 187385 w 447102"/>
                <a:gd name="connsiteY37" fmla="*/ 293729 h 608062"/>
                <a:gd name="connsiteX38" fmla="*/ 192823 w 447102"/>
                <a:gd name="connsiteY38" fmla="*/ 302657 h 608062"/>
                <a:gd name="connsiteX39" fmla="*/ 109132 w 447102"/>
                <a:gd name="connsiteY39" fmla="*/ 256082 h 608062"/>
                <a:gd name="connsiteX40" fmla="*/ 103786 w 447102"/>
                <a:gd name="connsiteY40" fmla="*/ 252125 h 608062"/>
                <a:gd name="connsiteX41" fmla="*/ 33643 w 447102"/>
                <a:gd name="connsiteY41" fmla="*/ 184564 h 608062"/>
                <a:gd name="connsiteX42" fmla="*/ 96320 w 447102"/>
                <a:gd name="connsiteY42" fmla="*/ 259856 h 608062"/>
                <a:gd name="connsiteX43" fmla="*/ 97334 w 447102"/>
                <a:gd name="connsiteY43" fmla="*/ 260869 h 608062"/>
                <a:gd name="connsiteX44" fmla="*/ 103878 w 447102"/>
                <a:gd name="connsiteY44" fmla="*/ 265471 h 608062"/>
                <a:gd name="connsiteX45" fmla="*/ 124156 w 447102"/>
                <a:gd name="connsiteY45" fmla="*/ 279830 h 608062"/>
                <a:gd name="connsiteX46" fmla="*/ 124063 w 447102"/>
                <a:gd name="connsiteY46" fmla="*/ 577687 h 608062"/>
                <a:gd name="connsiteX47" fmla="*/ 93647 w 447102"/>
                <a:gd name="connsiteY47" fmla="*/ 608062 h 608062"/>
                <a:gd name="connsiteX48" fmla="*/ 75212 w 447102"/>
                <a:gd name="connsiteY48" fmla="*/ 601803 h 608062"/>
                <a:gd name="connsiteX49" fmla="*/ 81572 w 447102"/>
                <a:gd name="connsiteY49" fmla="*/ 577687 h 608062"/>
                <a:gd name="connsiteX50" fmla="*/ 81572 w 447102"/>
                <a:gd name="connsiteY50" fmla="*/ 396267 h 608062"/>
                <a:gd name="connsiteX51" fmla="*/ 61202 w 447102"/>
                <a:gd name="connsiteY51" fmla="*/ 396267 h 608062"/>
                <a:gd name="connsiteX52" fmla="*/ 61202 w 447102"/>
                <a:gd name="connsiteY52" fmla="*/ 577687 h 608062"/>
                <a:gd name="connsiteX53" fmla="*/ 30786 w 447102"/>
                <a:gd name="connsiteY53" fmla="*/ 608062 h 608062"/>
                <a:gd name="connsiteX54" fmla="*/ 277 w 447102"/>
                <a:gd name="connsiteY54" fmla="*/ 577687 h 608062"/>
                <a:gd name="connsiteX55" fmla="*/ 0 w 447102"/>
                <a:gd name="connsiteY55" fmla="*/ 181066 h 608062"/>
                <a:gd name="connsiteX56" fmla="*/ 51156 w 447102"/>
                <a:gd name="connsiteY56" fmla="*/ 129981 h 608062"/>
                <a:gd name="connsiteX57" fmla="*/ 385040 w 447102"/>
                <a:gd name="connsiteY57" fmla="*/ 0 h 608062"/>
                <a:gd name="connsiteX58" fmla="*/ 444421 w 447102"/>
                <a:gd name="connsiteY58" fmla="*/ 59275 h 608062"/>
                <a:gd name="connsiteX59" fmla="*/ 385040 w 447102"/>
                <a:gd name="connsiteY59" fmla="*/ 118550 h 608062"/>
                <a:gd name="connsiteX60" fmla="*/ 325659 w 447102"/>
                <a:gd name="connsiteY60" fmla="*/ 59275 h 608062"/>
                <a:gd name="connsiteX61" fmla="*/ 385040 w 447102"/>
                <a:gd name="connsiteY61" fmla="*/ 0 h 608062"/>
                <a:gd name="connsiteX62" fmla="*/ 62097 w 447102"/>
                <a:gd name="connsiteY62" fmla="*/ 0 h 608062"/>
                <a:gd name="connsiteX63" fmla="*/ 121513 w 447102"/>
                <a:gd name="connsiteY63" fmla="*/ 59275 h 608062"/>
                <a:gd name="connsiteX64" fmla="*/ 62097 w 447102"/>
                <a:gd name="connsiteY64" fmla="*/ 118550 h 608062"/>
                <a:gd name="connsiteX65" fmla="*/ 2681 w 447102"/>
                <a:gd name="connsiteY65" fmla="*/ 59275 h 608062"/>
                <a:gd name="connsiteX66" fmla="*/ 62097 w 447102"/>
                <a:gd name="connsiteY66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447102" h="608062">
                  <a:moveTo>
                    <a:pt x="374083" y="129981"/>
                  </a:moveTo>
                  <a:lnTo>
                    <a:pt x="395933" y="129981"/>
                  </a:lnTo>
                  <a:cubicBezTo>
                    <a:pt x="424238" y="129981"/>
                    <a:pt x="447102" y="152900"/>
                    <a:pt x="447102" y="181066"/>
                  </a:cubicBezTo>
                  <a:cubicBezTo>
                    <a:pt x="447102" y="321802"/>
                    <a:pt x="446826" y="577687"/>
                    <a:pt x="446826" y="577687"/>
                  </a:cubicBezTo>
                  <a:cubicBezTo>
                    <a:pt x="446826" y="594439"/>
                    <a:pt x="433181" y="608062"/>
                    <a:pt x="416401" y="608062"/>
                  </a:cubicBezTo>
                  <a:cubicBezTo>
                    <a:pt x="399529" y="608062"/>
                    <a:pt x="385884" y="594439"/>
                    <a:pt x="385884" y="577687"/>
                  </a:cubicBezTo>
                  <a:lnTo>
                    <a:pt x="385884" y="396267"/>
                  </a:lnTo>
                  <a:lnTo>
                    <a:pt x="365601" y="396267"/>
                  </a:lnTo>
                  <a:lnTo>
                    <a:pt x="365601" y="577687"/>
                  </a:lnTo>
                  <a:cubicBezTo>
                    <a:pt x="365601" y="586431"/>
                    <a:pt x="367998" y="594531"/>
                    <a:pt x="371962" y="601803"/>
                  </a:cubicBezTo>
                  <a:cubicBezTo>
                    <a:pt x="366799" y="605669"/>
                    <a:pt x="360438" y="608062"/>
                    <a:pt x="353523" y="608062"/>
                  </a:cubicBezTo>
                  <a:cubicBezTo>
                    <a:pt x="336651" y="608062"/>
                    <a:pt x="323006" y="594439"/>
                    <a:pt x="323006" y="577687"/>
                  </a:cubicBezTo>
                  <a:lnTo>
                    <a:pt x="323006" y="280198"/>
                  </a:lnTo>
                  <a:lnTo>
                    <a:pt x="332226" y="276332"/>
                  </a:lnTo>
                  <a:lnTo>
                    <a:pt x="335729" y="274768"/>
                  </a:lnTo>
                  <a:cubicBezTo>
                    <a:pt x="338772" y="273479"/>
                    <a:pt x="341538" y="271546"/>
                    <a:pt x="343750" y="268877"/>
                  </a:cubicBezTo>
                  <a:lnTo>
                    <a:pt x="421933" y="176464"/>
                  </a:lnTo>
                  <a:cubicBezTo>
                    <a:pt x="422025" y="176372"/>
                    <a:pt x="422025" y="176280"/>
                    <a:pt x="422117" y="176188"/>
                  </a:cubicBezTo>
                  <a:cubicBezTo>
                    <a:pt x="422025" y="176188"/>
                    <a:pt x="422025" y="176372"/>
                    <a:pt x="421933" y="176372"/>
                  </a:cubicBezTo>
                  <a:lnTo>
                    <a:pt x="333425" y="257647"/>
                  </a:lnTo>
                  <a:cubicBezTo>
                    <a:pt x="331304" y="259580"/>
                    <a:pt x="328907" y="261145"/>
                    <a:pt x="326233" y="262342"/>
                  </a:cubicBezTo>
                  <a:lnTo>
                    <a:pt x="234775" y="301184"/>
                  </a:lnTo>
                  <a:cubicBezTo>
                    <a:pt x="231548" y="302565"/>
                    <a:pt x="228137" y="303209"/>
                    <a:pt x="224818" y="303209"/>
                  </a:cubicBezTo>
                  <a:cubicBezTo>
                    <a:pt x="214953" y="303209"/>
                    <a:pt x="205549" y="297411"/>
                    <a:pt x="201400" y="287746"/>
                  </a:cubicBezTo>
                  <a:cubicBezTo>
                    <a:pt x="195960" y="274860"/>
                    <a:pt x="201953" y="259948"/>
                    <a:pt x="214860" y="254518"/>
                  </a:cubicBezTo>
                  <a:lnTo>
                    <a:pt x="302262" y="217332"/>
                  </a:lnTo>
                  <a:lnTo>
                    <a:pt x="387544" y="139093"/>
                  </a:lnTo>
                  <a:lnTo>
                    <a:pt x="323006" y="184840"/>
                  </a:lnTo>
                  <a:lnTo>
                    <a:pt x="323006" y="181066"/>
                  </a:lnTo>
                  <a:cubicBezTo>
                    <a:pt x="323006" y="152900"/>
                    <a:pt x="345871" y="129981"/>
                    <a:pt x="374083" y="129981"/>
                  </a:cubicBezTo>
                  <a:close/>
                  <a:moveTo>
                    <a:pt x="51156" y="129981"/>
                  </a:moveTo>
                  <a:lnTo>
                    <a:pt x="73000" y="129981"/>
                  </a:lnTo>
                  <a:cubicBezTo>
                    <a:pt x="101205" y="129981"/>
                    <a:pt x="124156" y="152900"/>
                    <a:pt x="124156" y="181066"/>
                  </a:cubicBezTo>
                  <a:lnTo>
                    <a:pt x="124156" y="190639"/>
                  </a:lnTo>
                  <a:lnTo>
                    <a:pt x="68945" y="148022"/>
                  </a:lnTo>
                  <a:lnTo>
                    <a:pt x="136691" y="213374"/>
                  </a:lnTo>
                  <a:lnTo>
                    <a:pt x="198077" y="247522"/>
                  </a:lnTo>
                  <a:cubicBezTo>
                    <a:pt x="185265" y="258752"/>
                    <a:pt x="180380" y="277161"/>
                    <a:pt x="187385" y="293729"/>
                  </a:cubicBezTo>
                  <a:cubicBezTo>
                    <a:pt x="188860" y="297042"/>
                    <a:pt x="190704" y="299896"/>
                    <a:pt x="192823" y="302657"/>
                  </a:cubicBezTo>
                  <a:lnTo>
                    <a:pt x="109132" y="256082"/>
                  </a:lnTo>
                  <a:cubicBezTo>
                    <a:pt x="107196" y="254978"/>
                    <a:pt x="105445" y="253689"/>
                    <a:pt x="103786" y="252125"/>
                  </a:cubicBezTo>
                  <a:lnTo>
                    <a:pt x="33643" y="184564"/>
                  </a:lnTo>
                  <a:lnTo>
                    <a:pt x="96320" y="259856"/>
                  </a:lnTo>
                  <a:cubicBezTo>
                    <a:pt x="96596" y="260224"/>
                    <a:pt x="96965" y="260593"/>
                    <a:pt x="97334" y="260869"/>
                  </a:cubicBezTo>
                  <a:lnTo>
                    <a:pt x="103878" y="265471"/>
                  </a:lnTo>
                  <a:lnTo>
                    <a:pt x="124156" y="279830"/>
                  </a:lnTo>
                  <a:lnTo>
                    <a:pt x="124063" y="577687"/>
                  </a:lnTo>
                  <a:cubicBezTo>
                    <a:pt x="124063" y="594439"/>
                    <a:pt x="110422" y="608062"/>
                    <a:pt x="93647" y="608062"/>
                  </a:cubicBezTo>
                  <a:cubicBezTo>
                    <a:pt x="86642" y="608062"/>
                    <a:pt x="80282" y="605669"/>
                    <a:pt x="75212" y="601803"/>
                  </a:cubicBezTo>
                  <a:cubicBezTo>
                    <a:pt x="79084" y="594531"/>
                    <a:pt x="81572" y="586431"/>
                    <a:pt x="81572" y="577687"/>
                  </a:cubicBezTo>
                  <a:lnTo>
                    <a:pt x="81572" y="396267"/>
                  </a:lnTo>
                  <a:lnTo>
                    <a:pt x="61202" y="396267"/>
                  </a:lnTo>
                  <a:lnTo>
                    <a:pt x="61202" y="577687"/>
                  </a:lnTo>
                  <a:cubicBezTo>
                    <a:pt x="61202" y="594439"/>
                    <a:pt x="47561" y="608062"/>
                    <a:pt x="30786" y="608062"/>
                  </a:cubicBezTo>
                  <a:cubicBezTo>
                    <a:pt x="13918" y="608062"/>
                    <a:pt x="277" y="594439"/>
                    <a:pt x="277" y="577687"/>
                  </a:cubicBezTo>
                  <a:cubicBezTo>
                    <a:pt x="277" y="577687"/>
                    <a:pt x="0" y="326313"/>
                    <a:pt x="0" y="181066"/>
                  </a:cubicBezTo>
                  <a:cubicBezTo>
                    <a:pt x="0" y="152900"/>
                    <a:pt x="22951" y="129981"/>
                    <a:pt x="51156" y="129981"/>
                  </a:cubicBezTo>
                  <a:close/>
                  <a:moveTo>
                    <a:pt x="385040" y="0"/>
                  </a:moveTo>
                  <a:cubicBezTo>
                    <a:pt x="417835" y="0"/>
                    <a:pt x="444421" y="26538"/>
                    <a:pt x="444421" y="59275"/>
                  </a:cubicBezTo>
                  <a:cubicBezTo>
                    <a:pt x="444421" y="92012"/>
                    <a:pt x="417835" y="118550"/>
                    <a:pt x="385040" y="118550"/>
                  </a:cubicBezTo>
                  <a:cubicBezTo>
                    <a:pt x="352245" y="118550"/>
                    <a:pt x="325659" y="92012"/>
                    <a:pt x="325659" y="59275"/>
                  </a:cubicBezTo>
                  <a:cubicBezTo>
                    <a:pt x="325659" y="26538"/>
                    <a:pt x="352245" y="0"/>
                    <a:pt x="385040" y="0"/>
                  </a:cubicBezTo>
                  <a:close/>
                  <a:moveTo>
                    <a:pt x="62097" y="0"/>
                  </a:moveTo>
                  <a:cubicBezTo>
                    <a:pt x="94912" y="0"/>
                    <a:pt x="121513" y="26538"/>
                    <a:pt x="121513" y="59275"/>
                  </a:cubicBezTo>
                  <a:cubicBezTo>
                    <a:pt x="121513" y="92012"/>
                    <a:pt x="94912" y="118550"/>
                    <a:pt x="62097" y="118550"/>
                  </a:cubicBezTo>
                  <a:cubicBezTo>
                    <a:pt x="29282" y="118550"/>
                    <a:pt x="2681" y="92012"/>
                    <a:pt x="2681" y="59275"/>
                  </a:cubicBezTo>
                  <a:cubicBezTo>
                    <a:pt x="2681" y="26538"/>
                    <a:pt x="29282" y="0"/>
                    <a:pt x="62097" y="0"/>
                  </a:cubicBezTo>
                  <a:close/>
                </a:path>
              </a:pathLst>
            </a:custGeom>
            <a:solidFill>
              <a:srgbClr val="0066B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635896" y="3409069"/>
            <a:ext cx="432048" cy="432048"/>
            <a:chOff x="6444477" y="3278799"/>
            <a:chExt cx="432048" cy="432048"/>
          </a:xfrm>
        </p:grpSpPr>
        <p:sp>
          <p:nvSpPr>
            <p:cNvPr id="41" name="椭圆 40"/>
            <p:cNvSpPr/>
            <p:nvPr/>
          </p:nvSpPr>
          <p:spPr>
            <a:xfrm>
              <a:off x="6444477" y="3278799"/>
              <a:ext cx="432048" cy="432048"/>
            </a:xfrm>
            <a:prstGeom prst="ellipse">
              <a:avLst/>
            </a:prstGeom>
            <a:noFill/>
            <a:ln>
              <a:solidFill>
                <a:srgbClr val="3178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60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call-center-worker-with-headset_46010"/>
            <p:cNvSpPr>
              <a:spLocks noChangeAspect="1"/>
            </p:cNvSpPr>
            <p:nvPr/>
          </p:nvSpPr>
          <p:spPr bwMode="auto">
            <a:xfrm>
              <a:off x="6540398" y="3388428"/>
              <a:ext cx="240206" cy="212791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solidFill>
              <a:srgbClr val="0066B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3" name="文本框 22"/>
          <p:cNvSpPr txBox="1"/>
          <p:nvPr/>
        </p:nvSpPr>
        <p:spPr>
          <a:xfrm>
            <a:off x="1568202" y="1258066"/>
            <a:ext cx="465998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3178BA"/>
                </a:solidFill>
                <a:cs typeface="+mn-ea"/>
                <a:sym typeface="+mn-lt"/>
              </a:rPr>
              <a:t>蓝</a:t>
            </a:r>
            <a:r>
              <a:rPr lang="zh-CN" altLang="en-US" sz="4000" b="1" dirty="0" smtClean="0">
                <a:solidFill>
                  <a:srgbClr val="3178BA"/>
                </a:solidFill>
                <a:cs typeface="+mn-ea"/>
                <a:sym typeface="+mn-lt"/>
              </a:rPr>
              <a:t>色几何风</a:t>
            </a:r>
            <a:endParaRPr lang="en-US" altLang="zh-CN" sz="4000" b="1" dirty="0">
              <a:solidFill>
                <a:srgbClr val="3178BA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000" b="1" dirty="0">
                <a:solidFill>
                  <a:srgbClr val="3178BA"/>
                </a:solidFill>
                <a:cs typeface="+mn-ea"/>
                <a:sym typeface="+mn-lt"/>
              </a:rPr>
              <a:t> 工作总结汇</a:t>
            </a:r>
            <a:r>
              <a:rPr lang="zh-CN" altLang="en-US" sz="4000" b="1" dirty="0" smtClean="0">
                <a:solidFill>
                  <a:srgbClr val="3178BA"/>
                </a:solidFill>
                <a:cs typeface="+mn-ea"/>
                <a:sym typeface="+mn-lt"/>
              </a:rPr>
              <a:t>报</a:t>
            </a:r>
            <a:r>
              <a:rPr lang="en-US" altLang="zh-CN" sz="4000" b="1" dirty="0" smtClean="0">
                <a:solidFill>
                  <a:srgbClr val="3178BA"/>
                </a:solidFill>
                <a:cs typeface="+mn-ea"/>
                <a:sym typeface="+mn-lt"/>
              </a:rPr>
              <a:t>PPT</a:t>
            </a:r>
            <a:endParaRPr lang="zh-CN" altLang="en-US" sz="4000" b="1" dirty="0">
              <a:solidFill>
                <a:srgbClr val="3178BA"/>
              </a:solidFill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="" xmlns:a16="http://schemas.microsoft.com/office/drawing/2014/main" id="{440FE249-3C19-4883-83E6-88A381F5B359}"/>
              </a:ext>
            </a:extLst>
          </p:cNvPr>
          <p:cNvGrpSpPr/>
          <p:nvPr/>
        </p:nvGrpSpPr>
        <p:grpSpPr>
          <a:xfrm>
            <a:off x="251520" y="274649"/>
            <a:ext cx="2813594" cy="568909"/>
            <a:chOff x="416689" y="1415352"/>
            <a:chExt cx="5537071" cy="1015902"/>
          </a:xfrm>
        </p:grpSpPr>
        <p:grpSp>
          <p:nvGrpSpPr>
            <p:cNvPr id="45" name="组合 44">
              <a:extLst>
                <a:ext uri="{FF2B5EF4-FFF2-40B4-BE49-F238E27FC236}">
                  <a16:creationId xmlns="" xmlns:a16="http://schemas.microsoft.com/office/drawing/2014/main" id="{721F0535-C404-4071-B611-871AD6250179}"/>
                </a:ext>
              </a:extLst>
            </p:cNvPr>
            <p:cNvGrpSpPr/>
            <p:nvPr userDrawn="1"/>
          </p:nvGrpSpPr>
          <p:grpSpPr>
            <a:xfrm>
              <a:off x="2681970" y="1415352"/>
              <a:ext cx="3271790" cy="1015901"/>
              <a:chOff x="1" y="3026106"/>
              <a:chExt cx="2057400" cy="781570"/>
            </a:xfrm>
          </p:grpSpPr>
          <p:sp>
            <p:nvSpPr>
              <p:cNvPr id="47" name="文本框 28">
                <a:extLst>
                  <a:ext uri="{FF2B5EF4-FFF2-40B4-BE49-F238E27FC236}">
                    <a16:creationId xmlns="" xmlns:a16="http://schemas.microsoft.com/office/drawing/2014/main" id="{5ED45C7C-3902-4505-A4A8-1EEA589D065E}"/>
                  </a:ext>
                </a:extLst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8000" i="1" dirty="0">
                    <a:solidFill>
                      <a:schemeClr val="bg1">
                        <a:lumMod val="75000"/>
                      </a:schemeClr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REPORT</a:t>
                </a:r>
                <a:endParaRPr lang="zh-CN" altLang="en-US" sz="8000" i="1" dirty="0">
                  <a:solidFill>
                    <a:schemeClr val="bg1">
                      <a:lumMod val="75000"/>
                    </a:schemeClr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48" name="矩形 47">
                <a:extLst>
                  <a:ext uri="{FF2B5EF4-FFF2-40B4-BE49-F238E27FC236}">
                    <a16:creationId xmlns="" xmlns:a16="http://schemas.microsoft.com/office/drawing/2014/main" id="{D75C78A8-360A-4A87-A501-E7161FBC9567}"/>
                  </a:ext>
                </a:extLst>
              </p:cNvPr>
              <p:cNvSpPr/>
              <p:nvPr/>
            </p:nvSpPr>
            <p:spPr>
              <a:xfrm>
                <a:off x="56148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/>
                <a:r>
                  <a:rPr lang="en-US" altLang="zh-CN" sz="8000" i="1" noProof="0" dirty="0">
                    <a:solidFill>
                      <a:schemeClr val="bg1">
                        <a:lumMod val="75000"/>
                      </a:schemeClr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BUSINESS</a:t>
                </a:r>
              </a:p>
            </p:txBody>
          </p:sp>
        </p:grpSp>
        <p:sp>
          <p:nvSpPr>
            <p:cNvPr id="46" name="文本框 27">
              <a:extLst>
                <a:ext uri="{FF2B5EF4-FFF2-40B4-BE49-F238E27FC236}">
                  <a16:creationId xmlns="" xmlns:a16="http://schemas.microsoft.com/office/drawing/2014/main" id="{54566D35-9106-4F42-86C1-18E0ED12E038}"/>
                </a:ext>
              </a:extLst>
            </p:cNvPr>
            <p:cNvSpPr txBox="1"/>
            <p:nvPr userDrawn="1"/>
          </p:nvSpPr>
          <p:spPr>
            <a:xfrm>
              <a:off x="416689" y="1415353"/>
              <a:ext cx="2125322" cy="1015901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4800" i="1" dirty="0" smtClean="0">
                  <a:solidFill>
                    <a:schemeClr val="bg1">
                      <a:lumMod val="75000"/>
                    </a:schemeClr>
                  </a:solidFill>
                  <a:latin typeface="Agency FB" panose="020B0503020202020204" pitchFamily="34" charset="0"/>
                  <a:cs typeface="+mn-ea"/>
                  <a:sym typeface="+mn-lt"/>
                </a:rPr>
                <a:t>2030</a:t>
              </a:r>
              <a:endParaRPr lang="zh-CN" altLang="en-US" sz="4800" i="1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0619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25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5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75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500"/>
                            </p:stCondLst>
                            <p:childTnLst>
                              <p:par>
                                <p:cTn id="73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" grpId="0" animBg="1"/>
      <p:bldP spid="183" grpId="0" animBg="1"/>
      <p:bldP spid="184" grpId="0" animBg="1"/>
      <p:bldP spid="185" grpId="0" animBg="1"/>
      <p:bldP spid="208" grpId="0" animBg="1"/>
      <p:bldP spid="16" grpId="0"/>
      <p:bldP spid="4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6031454" y="1285950"/>
            <a:ext cx="471254" cy="471254"/>
            <a:chOff x="6031454" y="1285950"/>
            <a:chExt cx="471254" cy="471254"/>
          </a:xfrm>
        </p:grpSpPr>
        <p:sp>
          <p:nvSpPr>
            <p:cNvPr id="4" name="îṧḷiḓe"/>
            <p:cNvSpPr/>
            <p:nvPr/>
          </p:nvSpPr>
          <p:spPr>
            <a:xfrm>
              <a:off x="6031454" y="1285950"/>
              <a:ext cx="471254" cy="471254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îṩľiďè"/>
            <p:cNvSpPr/>
            <p:nvPr/>
          </p:nvSpPr>
          <p:spPr>
            <a:xfrm>
              <a:off x="6132437" y="1386931"/>
              <a:ext cx="269288" cy="269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60" y="14462"/>
                  </a:moveTo>
                  <a:cubicBezTo>
                    <a:pt x="10237" y="15268"/>
                    <a:pt x="7944" y="14282"/>
                    <a:pt x="7138" y="12260"/>
                  </a:cubicBezTo>
                  <a:cubicBezTo>
                    <a:pt x="6332" y="10238"/>
                    <a:pt x="7318" y="7944"/>
                    <a:pt x="9340" y="7138"/>
                  </a:cubicBezTo>
                  <a:cubicBezTo>
                    <a:pt x="11363" y="6332"/>
                    <a:pt x="13656" y="7318"/>
                    <a:pt x="14462" y="9340"/>
                  </a:cubicBezTo>
                  <a:cubicBezTo>
                    <a:pt x="15268" y="11362"/>
                    <a:pt x="14282" y="13656"/>
                    <a:pt x="12260" y="14462"/>
                  </a:cubicBezTo>
                  <a:close/>
                  <a:moveTo>
                    <a:pt x="19602" y="9782"/>
                  </a:moveTo>
                  <a:cubicBezTo>
                    <a:pt x="20834" y="9090"/>
                    <a:pt x="21600" y="8617"/>
                    <a:pt x="21600" y="8617"/>
                  </a:cubicBezTo>
                  <a:lnTo>
                    <a:pt x="20140" y="4954"/>
                  </a:lnTo>
                  <a:cubicBezTo>
                    <a:pt x="20140" y="4954"/>
                    <a:pt x="19254" y="5138"/>
                    <a:pt x="17878" y="5484"/>
                  </a:cubicBezTo>
                  <a:cubicBezTo>
                    <a:pt x="17340" y="4770"/>
                    <a:pt x="16700" y="4141"/>
                    <a:pt x="15975" y="3619"/>
                  </a:cubicBezTo>
                  <a:cubicBezTo>
                    <a:pt x="16319" y="2115"/>
                    <a:pt x="16483" y="1130"/>
                    <a:pt x="16483" y="1130"/>
                  </a:cubicBezTo>
                  <a:lnTo>
                    <a:pt x="13896" y="17"/>
                  </a:lnTo>
                  <a:cubicBezTo>
                    <a:pt x="13896" y="17"/>
                    <a:pt x="13292" y="816"/>
                    <a:pt x="12435" y="2100"/>
                  </a:cubicBezTo>
                  <a:cubicBezTo>
                    <a:pt x="11667" y="1958"/>
                    <a:pt x="9929" y="1990"/>
                    <a:pt x="9794" y="2006"/>
                  </a:cubicBezTo>
                  <a:cubicBezTo>
                    <a:pt x="9096" y="770"/>
                    <a:pt x="8616" y="0"/>
                    <a:pt x="8616" y="0"/>
                  </a:cubicBezTo>
                  <a:lnTo>
                    <a:pt x="4955" y="1460"/>
                  </a:lnTo>
                  <a:cubicBezTo>
                    <a:pt x="4955" y="1460"/>
                    <a:pt x="5136" y="2351"/>
                    <a:pt x="5481" y="3734"/>
                  </a:cubicBezTo>
                  <a:cubicBezTo>
                    <a:pt x="4778" y="4264"/>
                    <a:pt x="4157" y="4895"/>
                    <a:pt x="3639" y="5608"/>
                  </a:cubicBezTo>
                  <a:cubicBezTo>
                    <a:pt x="2127" y="5266"/>
                    <a:pt x="1135" y="5104"/>
                    <a:pt x="1135" y="5104"/>
                  </a:cubicBezTo>
                  <a:lnTo>
                    <a:pt x="22" y="7692"/>
                  </a:lnTo>
                  <a:cubicBezTo>
                    <a:pt x="22" y="7692"/>
                    <a:pt x="819" y="8298"/>
                    <a:pt x="2103" y="9154"/>
                  </a:cubicBezTo>
                  <a:cubicBezTo>
                    <a:pt x="1955" y="9941"/>
                    <a:pt x="1990" y="11679"/>
                    <a:pt x="2004" y="11801"/>
                  </a:cubicBezTo>
                  <a:cubicBezTo>
                    <a:pt x="768" y="12502"/>
                    <a:pt x="0" y="12983"/>
                    <a:pt x="0" y="12983"/>
                  </a:cubicBezTo>
                  <a:lnTo>
                    <a:pt x="1460" y="16645"/>
                  </a:lnTo>
                  <a:cubicBezTo>
                    <a:pt x="1460" y="16645"/>
                    <a:pt x="2351" y="16467"/>
                    <a:pt x="3732" y="16126"/>
                  </a:cubicBezTo>
                  <a:cubicBezTo>
                    <a:pt x="4263" y="16831"/>
                    <a:pt x="4896" y="17454"/>
                    <a:pt x="5611" y="17973"/>
                  </a:cubicBezTo>
                  <a:cubicBezTo>
                    <a:pt x="5273" y="19468"/>
                    <a:pt x="5112" y="20448"/>
                    <a:pt x="5112" y="20448"/>
                  </a:cubicBezTo>
                  <a:lnTo>
                    <a:pt x="7642" y="21536"/>
                  </a:lnTo>
                  <a:cubicBezTo>
                    <a:pt x="7642" y="21536"/>
                    <a:pt x="8236" y="20755"/>
                    <a:pt x="9083" y="19495"/>
                  </a:cubicBezTo>
                  <a:cubicBezTo>
                    <a:pt x="9914" y="19659"/>
                    <a:pt x="11699" y="19617"/>
                    <a:pt x="11812" y="19605"/>
                  </a:cubicBezTo>
                  <a:cubicBezTo>
                    <a:pt x="12507" y="20836"/>
                    <a:pt x="12984" y="21600"/>
                    <a:pt x="12984" y="21600"/>
                  </a:cubicBezTo>
                  <a:lnTo>
                    <a:pt x="16645" y="20140"/>
                  </a:lnTo>
                  <a:cubicBezTo>
                    <a:pt x="16645" y="20140"/>
                    <a:pt x="16465" y="19256"/>
                    <a:pt x="16122" y="17881"/>
                  </a:cubicBezTo>
                  <a:cubicBezTo>
                    <a:pt x="16854" y="17330"/>
                    <a:pt x="17498" y="16672"/>
                    <a:pt x="18029" y="15924"/>
                  </a:cubicBezTo>
                  <a:cubicBezTo>
                    <a:pt x="19510" y="16258"/>
                    <a:pt x="20478" y="16419"/>
                    <a:pt x="20478" y="16419"/>
                  </a:cubicBezTo>
                  <a:lnTo>
                    <a:pt x="21566" y="13889"/>
                  </a:lnTo>
                  <a:cubicBezTo>
                    <a:pt x="21566" y="13889"/>
                    <a:pt x="20777" y="13294"/>
                    <a:pt x="19508" y="12446"/>
                  </a:cubicBezTo>
                  <a:cubicBezTo>
                    <a:pt x="19652" y="11675"/>
                    <a:pt x="19618" y="9922"/>
                    <a:pt x="19602" y="97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6" name="íṩľíḑé"/>
          <p:cNvSpPr/>
          <p:nvPr/>
        </p:nvSpPr>
        <p:spPr>
          <a:xfrm>
            <a:off x="5425556" y="1838148"/>
            <a:ext cx="1683050" cy="471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 fontScale="92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6254972" y="2901222"/>
            <a:ext cx="471254" cy="471254"/>
            <a:chOff x="6254972" y="2901222"/>
            <a:chExt cx="471254" cy="471254"/>
          </a:xfrm>
        </p:grpSpPr>
        <p:sp>
          <p:nvSpPr>
            <p:cNvPr id="7" name="îśḻïdê"/>
            <p:cNvSpPr/>
            <p:nvPr/>
          </p:nvSpPr>
          <p:spPr>
            <a:xfrm>
              <a:off x="6254972" y="2901222"/>
              <a:ext cx="471254" cy="471254"/>
            </a:xfrm>
            <a:prstGeom prst="ellipse">
              <a:avLst/>
            </a:pr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iSļîdè"/>
            <p:cNvSpPr/>
            <p:nvPr/>
          </p:nvSpPr>
          <p:spPr>
            <a:xfrm>
              <a:off x="6355955" y="3036886"/>
              <a:ext cx="269289" cy="1999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85" y="8532"/>
                  </a:moveTo>
                  <a:lnTo>
                    <a:pt x="17798" y="8532"/>
                  </a:lnTo>
                  <a:lnTo>
                    <a:pt x="17798" y="12676"/>
                  </a:lnTo>
                  <a:cubicBezTo>
                    <a:pt x="17798" y="14711"/>
                    <a:pt x="16603" y="16373"/>
                    <a:pt x="15079" y="16373"/>
                  </a:cubicBezTo>
                  <a:lnTo>
                    <a:pt x="9158" y="16373"/>
                  </a:lnTo>
                  <a:lnTo>
                    <a:pt x="9158" y="17810"/>
                  </a:lnTo>
                  <a:cubicBezTo>
                    <a:pt x="9158" y="18927"/>
                    <a:pt x="9837" y="19832"/>
                    <a:pt x="10673" y="19832"/>
                  </a:cubicBezTo>
                  <a:lnTo>
                    <a:pt x="16728" y="19832"/>
                  </a:lnTo>
                  <a:lnTo>
                    <a:pt x="19181" y="21600"/>
                  </a:lnTo>
                  <a:lnTo>
                    <a:pt x="19181" y="19832"/>
                  </a:lnTo>
                  <a:lnTo>
                    <a:pt x="20085" y="19832"/>
                  </a:lnTo>
                  <a:cubicBezTo>
                    <a:pt x="20922" y="19832"/>
                    <a:pt x="21600" y="18927"/>
                    <a:pt x="21600" y="17810"/>
                  </a:cubicBezTo>
                  <a:lnTo>
                    <a:pt x="21600" y="10554"/>
                  </a:lnTo>
                  <a:cubicBezTo>
                    <a:pt x="21600" y="9438"/>
                    <a:pt x="20922" y="8532"/>
                    <a:pt x="20085" y="8532"/>
                  </a:cubicBezTo>
                  <a:close/>
                  <a:moveTo>
                    <a:pt x="6912" y="15450"/>
                  </a:moveTo>
                  <a:lnTo>
                    <a:pt x="6689" y="15450"/>
                  </a:lnTo>
                  <a:lnTo>
                    <a:pt x="2592" y="18372"/>
                  </a:lnTo>
                  <a:lnTo>
                    <a:pt x="2592" y="15450"/>
                  </a:lnTo>
                  <a:lnTo>
                    <a:pt x="2074" y="15450"/>
                  </a:lnTo>
                  <a:cubicBezTo>
                    <a:pt x="928" y="15450"/>
                    <a:pt x="0" y="14211"/>
                    <a:pt x="0" y="12683"/>
                  </a:cubicBezTo>
                  <a:lnTo>
                    <a:pt x="0" y="2767"/>
                  </a:lnTo>
                  <a:cubicBezTo>
                    <a:pt x="0" y="1239"/>
                    <a:pt x="928" y="0"/>
                    <a:pt x="2074" y="0"/>
                  </a:cubicBezTo>
                  <a:lnTo>
                    <a:pt x="15034" y="0"/>
                  </a:lnTo>
                  <a:cubicBezTo>
                    <a:pt x="16179" y="0"/>
                    <a:pt x="17107" y="1239"/>
                    <a:pt x="17107" y="2767"/>
                  </a:cubicBezTo>
                  <a:lnTo>
                    <a:pt x="17107" y="4381"/>
                  </a:lnTo>
                  <a:lnTo>
                    <a:pt x="17107" y="8532"/>
                  </a:lnTo>
                  <a:lnTo>
                    <a:pt x="17107" y="12676"/>
                  </a:lnTo>
                  <a:cubicBezTo>
                    <a:pt x="17107" y="14205"/>
                    <a:pt x="16224" y="15450"/>
                    <a:pt x="15079" y="15450"/>
                  </a:cubicBezTo>
                  <a:lnTo>
                    <a:pt x="9158" y="15450"/>
                  </a:lnTo>
                  <a:cubicBezTo>
                    <a:pt x="9158" y="15450"/>
                    <a:pt x="6912" y="15450"/>
                    <a:pt x="6912" y="1545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9" name="îṣḷiḑe"/>
          <p:cNvSpPr/>
          <p:nvPr/>
        </p:nvSpPr>
        <p:spPr>
          <a:xfrm>
            <a:off x="5643257" y="3440709"/>
            <a:ext cx="1683050" cy="46817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 fontScale="92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32" name="组合 31"/>
          <p:cNvGrpSpPr/>
          <p:nvPr/>
        </p:nvGrpSpPr>
        <p:grpSpPr>
          <a:xfrm>
            <a:off x="4321195" y="709110"/>
            <a:ext cx="471254" cy="471254"/>
            <a:chOff x="4321195" y="709110"/>
            <a:chExt cx="471254" cy="471254"/>
          </a:xfrm>
        </p:grpSpPr>
        <p:sp>
          <p:nvSpPr>
            <p:cNvPr id="10" name="îṩľïḍé"/>
            <p:cNvSpPr/>
            <p:nvPr/>
          </p:nvSpPr>
          <p:spPr>
            <a:xfrm>
              <a:off x="4321195" y="709110"/>
              <a:ext cx="471254" cy="471254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îşľîḍè"/>
            <p:cNvSpPr/>
            <p:nvPr/>
          </p:nvSpPr>
          <p:spPr>
            <a:xfrm>
              <a:off x="4422177" y="824399"/>
              <a:ext cx="269289" cy="2406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84" extrusionOk="0">
                  <a:moveTo>
                    <a:pt x="19415" y="16649"/>
                  </a:moveTo>
                  <a:cubicBezTo>
                    <a:pt x="20161" y="16995"/>
                    <a:pt x="20794" y="17015"/>
                    <a:pt x="20797" y="18016"/>
                  </a:cubicBezTo>
                  <a:lnTo>
                    <a:pt x="21600" y="21484"/>
                  </a:lnTo>
                  <a:lnTo>
                    <a:pt x="0" y="21484"/>
                  </a:lnTo>
                  <a:cubicBezTo>
                    <a:pt x="91" y="20771"/>
                    <a:pt x="349" y="19060"/>
                    <a:pt x="573" y="18136"/>
                  </a:cubicBezTo>
                  <a:cubicBezTo>
                    <a:pt x="679" y="17700"/>
                    <a:pt x="1212" y="16975"/>
                    <a:pt x="2036" y="16624"/>
                  </a:cubicBezTo>
                  <a:cubicBezTo>
                    <a:pt x="4050" y="15766"/>
                    <a:pt x="6877" y="14370"/>
                    <a:pt x="7251" y="13724"/>
                  </a:cubicBezTo>
                  <a:cubicBezTo>
                    <a:pt x="7484" y="13323"/>
                    <a:pt x="7579" y="13743"/>
                    <a:pt x="7681" y="13421"/>
                  </a:cubicBezTo>
                  <a:cubicBezTo>
                    <a:pt x="7916" y="12679"/>
                    <a:pt x="7968" y="11587"/>
                    <a:pt x="7968" y="11587"/>
                  </a:cubicBezTo>
                  <a:cubicBezTo>
                    <a:pt x="7848" y="11494"/>
                    <a:pt x="7572" y="10786"/>
                    <a:pt x="7434" y="10117"/>
                  </a:cubicBezTo>
                  <a:cubicBezTo>
                    <a:pt x="7387" y="9891"/>
                    <a:pt x="7082" y="9884"/>
                    <a:pt x="6846" y="8995"/>
                  </a:cubicBezTo>
                  <a:cubicBezTo>
                    <a:pt x="6653" y="8263"/>
                    <a:pt x="6425" y="7272"/>
                    <a:pt x="6518" y="6932"/>
                  </a:cubicBezTo>
                  <a:cubicBezTo>
                    <a:pt x="6566" y="6758"/>
                    <a:pt x="6695" y="6822"/>
                    <a:pt x="6716" y="6831"/>
                  </a:cubicBezTo>
                  <a:cubicBezTo>
                    <a:pt x="6697" y="6706"/>
                    <a:pt x="6673" y="6705"/>
                    <a:pt x="6649" y="6531"/>
                  </a:cubicBezTo>
                  <a:cubicBezTo>
                    <a:pt x="6603" y="6199"/>
                    <a:pt x="6428" y="5653"/>
                    <a:pt x="6414" y="5330"/>
                  </a:cubicBezTo>
                  <a:cubicBezTo>
                    <a:pt x="6302" y="2941"/>
                    <a:pt x="6814" y="1517"/>
                    <a:pt x="7802" y="834"/>
                  </a:cubicBezTo>
                  <a:cubicBezTo>
                    <a:pt x="8064" y="653"/>
                    <a:pt x="9136" y="145"/>
                    <a:pt x="9462" y="64"/>
                  </a:cubicBezTo>
                  <a:cubicBezTo>
                    <a:pt x="10187" y="-116"/>
                    <a:pt x="11659" y="109"/>
                    <a:pt x="12338" y="443"/>
                  </a:cubicBezTo>
                  <a:cubicBezTo>
                    <a:pt x="14203" y="1346"/>
                    <a:pt x="14766" y="2285"/>
                    <a:pt x="14624" y="5330"/>
                  </a:cubicBezTo>
                  <a:cubicBezTo>
                    <a:pt x="14599" y="5877"/>
                    <a:pt x="14486" y="6618"/>
                    <a:pt x="14433" y="6945"/>
                  </a:cubicBezTo>
                  <a:cubicBezTo>
                    <a:pt x="14521" y="6860"/>
                    <a:pt x="14606" y="6807"/>
                    <a:pt x="14679" y="6813"/>
                  </a:cubicBezTo>
                  <a:cubicBezTo>
                    <a:pt x="14982" y="6833"/>
                    <a:pt x="14696" y="8105"/>
                    <a:pt x="14460" y="8995"/>
                  </a:cubicBezTo>
                  <a:cubicBezTo>
                    <a:pt x="14225" y="9884"/>
                    <a:pt x="13904" y="9888"/>
                    <a:pt x="13872" y="10117"/>
                  </a:cubicBezTo>
                  <a:cubicBezTo>
                    <a:pt x="13761" y="10901"/>
                    <a:pt x="13490" y="11361"/>
                    <a:pt x="13347" y="11576"/>
                  </a:cubicBezTo>
                  <a:cubicBezTo>
                    <a:pt x="13347" y="11576"/>
                    <a:pt x="13436" y="12775"/>
                    <a:pt x="13704" y="13449"/>
                  </a:cubicBezTo>
                  <a:cubicBezTo>
                    <a:pt x="13812" y="13730"/>
                    <a:pt x="13931" y="13430"/>
                    <a:pt x="14102" y="13742"/>
                  </a:cubicBezTo>
                  <a:cubicBezTo>
                    <a:pt x="14018" y="13588"/>
                    <a:pt x="14272" y="14339"/>
                    <a:pt x="15405" y="14858"/>
                  </a:cubicBezTo>
                  <a:cubicBezTo>
                    <a:pt x="17512" y="15825"/>
                    <a:pt x="18500" y="16226"/>
                    <a:pt x="19415" y="16649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2" name="îsļiḋê"/>
          <p:cNvSpPr/>
          <p:nvPr/>
        </p:nvSpPr>
        <p:spPr>
          <a:xfrm>
            <a:off x="3711754" y="1236399"/>
            <a:ext cx="1683050" cy="471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 fontScale="92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2609798" y="1285950"/>
            <a:ext cx="471254" cy="471254"/>
            <a:chOff x="2609798" y="1285950"/>
            <a:chExt cx="471254" cy="471254"/>
          </a:xfrm>
        </p:grpSpPr>
        <p:sp>
          <p:nvSpPr>
            <p:cNvPr id="13" name="ïŝḷïďé"/>
            <p:cNvSpPr/>
            <p:nvPr/>
          </p:nvSpPr>
          <p:spPr>
            <a:xfrm>
              <a:off x="2609798" y="1285950"/>
              <a:ext cx="471254" cy="471254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îSľïḑè"/>
            <p:cNvSpPr/>
            <p:nvPr/>
          </p:nvSpPr>
          <p:spPr>
            <a:xfrm>
              <a:off x="2743457" y="1386933"/>
              <a:ext cx="203938" cy="2692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50" h="21600" extrusionOk="0">
                  <a:moveTo>
                    <a:pt x="16784" y="1264"/>
                  </a:moveTo>
                  <a:cubicBezTo>
                    <a:pt x="16363" y="1078"/>
                    <a:pt x="15824" y="1189"/>
                    <a:pt x="15581" y="1511"/>
                  </a:cubicBezTo>
                  <a:lnTo>
                    <a:pt x="14280" y="3236"/>
                  </a:lnTo>
                  <a:cubicBezTo>
                    <a:pt x="14867" y="3417"/>
                    <a:pt x="15381" y="3636"/>
                    <a:pt x="15831" y="3874"/>
                  </a:cubicBezTo>
                  <a:lnTo>
                    <a:pt x="17106" y="2185"/>
                  </a:lnTo>
                  <a:cubicBezTo>
                    <a:pt x="17349" y="1863"/>
                    <a:pt x="17205" y="1451"/>
                    <a:pt x="16784" y="1264"/>
                  </a:cubicBezTo>
                  <a:close/>
                  <a:moveTo>
                    <a:pt x="21233" y="4689"/>
                  </a:moveTo>
                  <a:cubicBezTo>
                    <a:pt x="20988" y="4366"/>
                    <a:pt x="20450" y="4256"/>
                    <a:pt x="20028" y="4442"/>
                  </a:cubicBezTo>
                  <a:lnTo>
                    <a:pt x="17841" y="5408"/>
                  </a:lnTo>
                  <a:cubicBezTo>
                    <a:pt x="18203" y="5799"/>
                    <a:pt x="18487" y="6197"/>
                    <a:pt x="18711" y="6581"/>
                  </a:cubicBezTo>
                  <a:lnTo>
                    <a:pt x="20909" y="5610"/>
                  </a:lnTo>
                  <a:cubicBezTo>
                    <a:pt x="21331" y="5423"/>
                    <a:pt x="21475" y="5012"/>
                    <a:pt x="21233" y="4689"/>
                  </a:cubicBezTo>
                  <a:close/>
                  <a:moveTo>
                    <a:pt x="1322" y="4393"/>
                  </a:moveTo>
                  <a:cubicBezTo>
                    <a:pt x="900" y="4207"/>
                    <a:pt x="362" y="4317"/>
                    <a:pt x="118" y="4640"/>
                  </a:cubicBezTo>
                  <a:cubicBezTo>
                    <a:pt x="-125" y="4963"/>
                    <a:pt x="19" y="5375"/>
                    <a:pt x="441" y="5561"/>
                  </a:cubicBezTo>
                  <a:lnTo>
                    <a:pt x="2633" y="6530"/>
                  </a:lnTo>
                  <a:cubicBezTo>
                    <a:pt x="2861" y="6146"/>
                    <a:pt x="3149" y="5751"/>
                    <a:pt x="3514" y="5362"/>
                  </a:cubicBezTo>
                  <a:cubicBezTo>
                    <a:pt x="3514" y="5362"/>
                    <a:pt x="1322" y="4393"/>
                    <a:pt x="1322" y="4393"/>
                  </a:cubicBezTo>
                  <a:close/>
                  <a:moveTo>
                    <a:pt x="5797" y="1483"/>
                  </a:moveTo>
                  <a:cubicBezTo>
                    <a:pt x="5553" y="1160"/>
                    <a:pt x="5015" y="1050"/>
                    <a:pt x="4593" y="1236"/>
                  </a:cubicBezTo>
                  <a:cubicBezTo>
                    <a:pt x="4173" y="1422"/>
                    <a:pt x="4029" y="1834"/>
                    <a:pt x="4272" y="2157"/>
                  </a:cubicBezTo>
                  <a:lnTo>
                    <a:pt x="5544" y="3843"/>
                  </a:lnTo>
                  <a:cubicBezTo>
                    <a:pt x="5997" y="3607"/>
                    <a:pt x="6514" y="3392"/>
                    <a:pt x="7103" y="3215"/>
                  </a:cubicBezTo>
                  <a:cubicBezTo>
                    <a:pt x="7103" y="3215"/>
                    <a:pt x="5797" y="1483"/>
                    <a:pt x="5797" y="1483"/>
                  </a:cubicBezTo>
                  <a:close/>
                  <a:moveTo>
                    <a:pt x="10693" y="0"/>
                  </a:moveTo>
                  <a:cubicBezTo>
                    <a:pt x="10208" y="0"/>
                    <a:pt x="9813" y="302"/>
                    <a:pt x="9813" y="674"/>
                  </a:cubicBezTo>
                  <a:lnTo>
                    <a:pt x="9813" y="2753"/>
                  </a:lnTo>
                  <a:cubicBezTo>
                    <a:pt x="10026" y="2740"/>
                    <a:pt x="11348" y="2744"/>
                    <a:pt x="11574" y="2758"/>
                  </a:cubicBezTo>
                  <a:lnTo>
                    <a:pt x="11574" y="674"/>
                  </a:lnTo>
                  <a:cubicBezTo>
                    <a:pt x="11574" y="302"/>
                    <a:pt x="11180" y="0"/>
                    <a:pt x="10693" y="0"/>
                  </a:cubicBezTo>
                  <a:close/>
                  <a:moveTo>
                    <a:pt x="18428" y="9068"/>
                  </a:moveTo>
                  <a:cubicBezTo>
                    <a:pt x="18228" y="7091"/>
                    <a:pt x="16423" y="3572"/>
                    <a:pt x="10662" y="3572"/>
                  </a:cubicBezTo>
                  <a:cubicBezTo>
                    <a:pt x="10661" y="3572"/>
                    <a:pt x="10660" y="3572"/>
                    <a:pt x="10659" y="3572"/>
                  </a:cubicBezTo>
                  <a:cubicBezTo>
                    <a:pt x="10658" y="3572"/>
                    <a:pt x="10658" y="3572"/>
                    <a:pt x="10657" y="3572"/>
                  </a:cubicBezTo>
                  <a:cubicBezTo>
                    <a:pt x="10656" y="3572"/>
                    <a:pt x="10655" y="3572"/>
                    <a:pt x="10655" y="3572"/>
                  </a:cubicBezTo>
                  <a:cubicBezTo>
                    <a:pt x="10654" y="3572"/>
                    <a:pt x="10653" y="3572"/>
                    <a:pt x="10652" y="3572"/>
                  </a:cubicBezTo>
                  <a:cubicBezTo>
                    <a:pt x="4890" y="3572"/>
                    <a:pt x="3086" y="7091"/>
                    <a:pt x="2886" y="9068"/>
                  </a:cubicBezTo>
                  <a:cubicBezTo>
                    <a:pt x="2715" y="10852"/>
                    <a:pt x="4327" y="12514"/>
                    <a:pt x="4510" y="12775"/>
                  </a:cubicBezTo>
                  <a:cubicBezTo>
                    <a:pt x="4810" y="13201"/>
                    <a:pt x="6695" y="14825"/>
                    <a:pt x="6762" y="15807"/>
                  </a:cubicBezTo>
                  <a:cubicBezTo>
                    <a:pt x="6855" y="17159"/>
                    <a:pt x="7070" y="17195"/>
                    <a:pt x="7930" y="17355"/>
                  </a:cubicBezTo>
                  <a:cubicBezTo>
                    <a:pt x="8807" y="17519"/>
                    <a:pt x="12507" y="17519"/>
                    <a:pt x="13383" y="17355"/>
                  </a:cubicBezTo>
                  <a:cubicBezTo>
                    <a:pt x="14243" y="17195"/>
                    <a:pt x="14459" y="17159"/>
                    <a:pt x="14552" y="15807"/>
                  </a:cubicBezTo>
                  <a:cubicBezTo>
                    <a:pt x="14619" y="14825"/>
                    <a:pt x="16504" y="13201"/>
                    <a:pt x="16803" y="12775"/>
                  </a:cubicBezTo>
                  <a:cubicBezTo>
                    <a:pt x="16987" y="12514"/>
                    <a:pt x="18599" y="10852"/>
                    <a:pt x="18428" y="9068"/>
                  </a:cubicBezTo>
                  <a:close/>
                  <a:moveTo>
                    <a:pt x="13756" y="19204"/>
                  </a:moveTo>
                  <a:cubicBezTo>
                    <a:pt x="13756" y="18991"/>
                    <a:pt x="13530" y="18817"/>
                    <a:pt x="13251" y="18817"/>
                  </a:cubicBezTo>
                  <a:lnTo>
                    <a:pt x="8063" y="18817"/>
                  </a:lnTo>
                  <a:cubicBezTo>
                    <a:pt x="7783" y="18817"/>
                    <a:pt x="7557" y="18991"/>
                    <a:pt x="7557" y="19204"/>
                  </a:cubicBezTo>
                  <a:lnTo>
                    <a:pt x="7557" y="19204"/>
                  </a:lnTo>
                  <a:cubicBezTo>
                    <a:pt x="7557" y="19418"/>
                    <a:pt x="7783" y="19591"/>
                    <a:pt x="8063" y="19591"/>
                  </a:cubicBezTo>
                  <a:lnTo>
                    <a:pt x="13251" y="19591"/>
                  </a:lnTo>
                  <a:cubicBezTo>
                    <a:pt x="13530" y="19591"/>
                    <a:pt x="13756" y="19418"/>
                    <a:pt x="13756" y="19204"/>
                  </a:cubicBezTo>
                  <a:cubicBezTo>
                    <a:pt x="13756" y="19204"/>
                    <a:pt x="13756" y="19204"/>
                    <a:pt x="13756" y="19204"/>
                  </a:cubicBezTo>
                  <a:close/>
                  <a:moveTo>
                    <a:pt x="13756" y="18147"/>
                  </a:moveTo>
                  <a:cubicBezTo>
                    <a:pt x="13756" y="17934"/>
                    <a:pt x="13530" y="17761"/>
                    <a:pt x="13251" y="17761"/>
                  </a:cubicBezTo>
                  <a:lnTo>
                    <a:pt x="8063" y="17761"/>
                  </a:lnTo>
                  <a:cubicBezTo>
                    <a:pt x="7783" y="17761"/>
                    <a:pt x="7557" y="17934"/>
                    <a:pt x="7557" y="18147"/>
                  </a:cubicBezTo>
                  <a:lnTo>
                    <a:pt x="7557" y="18147"/>
                  </a:lnTo>
                  <a:cubicBezTo>
                    <a:pt x="7557" y="18361"/>
                    <a:pt x="7783" y="18535"/>
                    <a:pt x="8063" y="18535"/>
                  </a:cubicBezTo>
                  <a:lnTo>
                    <a:pt x="13251" y="18535"/>
                  </a:lnTo>
                  <a:cubicBezTo>
                    <a:pt x="13530" y="18535"/>
                    <a:pt x="13756" y="18361"/>
                    <a:pt x="13756" y="18147"/>
                  </a:cubicBezTo>
                  <a:cubicBezTo>
                    <a:pt x="13756" y="18147"/>
                    <a:pt x="13756" y="18147"/>
                    <a:pt x="13756" y="18147"/>
                  </a:cubicBezTo>
                  <a:close/>
                  <a:moveTo>
                    <a:pt x="8400" y="19874"/>
                  </a:moveTo>
                  <a:lnTo>
                    <a:pt x="12913" y="19874"/>
                  </a:lnTo>
                  <a:cubicBezTo>
                    <a:pt x="12913" y="20827"/>
                    <a:pt x="11903" y="21600"/>
                    <a:pt x="10657" y="21600"/>
                  </a:cubicBezTo>
                  <a:cubicBezTo>
                    <a:pt x="9411" y="21600"/>
                    <a:pt x="8400" y="20827"/>
                    <a:pt x="8400" y="19874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5" name="ísḷíḓe"/>
          <p:cNvSpPr/>
          <p:nvPr/>
        </p:nvSpPr>
        <p:spPr>
          <a:xfrm>
            <a:off x="2003900" y="1838148"/>
            <a:ext cx="1683050" cy="471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 fontScale="92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423591" y="2901222"/>
            <a:ext cx="471254" cy="471254"/>
            <a:chOff x="2423591" y="2901222"/>
            <a:chExt cx="471254" cy="471254"/>
          </a:xfrm>
        </p:grpSpPr>
        <p:sp>
          <p:nvSpPr>
            <p:cNvPr id="16" name="iṧḷíde"/>
            <p:cNvSpPr/>
            <p:nvPr/>
          </p:nvSpPr>
          <p:spPr>
            <a:xfrm>
              <a:off x="2423591" y="2901222"/>
              <a:ext cx="471254" cy="471254"/>
            </a:xfrm>
            <a:prstGeom prst="ellipse">
              <a:avLst/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íṩḷiďê"/>
            <p:cNvSpPr/>
            <p:nvPr/>
          </p:nvSpPr>
          <p:spPr>
            <a:xfrm>
              <a:off x="2524574" y="3002257"/>
              <a:ext cx="269289" cy="2691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89" y="3102"/>
                  </a:moveTo>
                  <a:cubicBezTo>
                    <a:pt x="10181" y="3102"/>
                    <a:pt x="11584" y="3680"/>
                    <a:pt x="12638" y="4729"/>
                  </a:cubicBezTo>
                  <a:cubicBezTo>
                    <a:pt x="13691" y="5775"/>
                    <a:pt x="14270" y="7167"/>
                    <a:pt x="14270" y="8646"/>
                  </a:cubicBezTo>
                  <a:cubicBezTo>
                    <a:pt x="14270" y="10126"/>
                    <a:pt x="13691" y="11517"/>
                    <a:pt x="12638" y="12563"/>
                  </a:cubicBezTo>
                  <a:cubicBezTo>
                    <a:pt x="11584" y="13612"/>
                    <a:pt x="10181" y="14190"/>
                    <a:pt x="8689" y="14190"/>
                  </a:cubicBezTo>
                  <a:cubicBezTo>
                    <a:pt x="7197" y="14190"/>
                    <a:pt x="5795" y="13612"/>
                    <a:pt x="4741" y="12563"/>
                  </a:cubicBezTo>
                  <a:cubicBezTo>
                    <a:pt x="3688" y="11517"/>
                    <a:pt x="3108" y="10125"/>
                    <a:pt x="3108" y="8646"/>
                  </a:cubicBezTo>
                  <a:cubicBezTo>
                    <a:pt x="3108" y="7166"/>
                    <a:pt x="3688" y="5775"/>
                    <a:pt x="4741" y="4729"/>
                  </a:cubicBezTo>
                  <a:cubicBezTo>
                    <a:pt x="5795" y="3680"/>
                    <a:pt x="7197" y="3102"/>
                    <a:pt x="8689" y="3102"/>
                  </a:cubicBezTo>
                  <a:close/>
                  <a:moveTo>
                    <a:pt x="16149" y="13086"/>
                  </a:moveTo>
                  <a:cubicBezTo>
                    <a:pt x="16951" y="11758"/>
                    <a:pt x="17378" y="10235"/>
                    <a:pt x="17378" y="8646"/>
                  </a:cubicBezTo>
                  <a:cubicBezTo>
                    <a:pt x="17378" y="6336"/>
                    <a:pt x="16474" y="4164"/>
                    <a:pt x="14832" y="2531"/>
                  </a:cubicBezTo>
                  <a:cubicBezTo>
                    <a:pt x="13191" y="899"/>
                    <a:pt x="11009" y="0"/>
                    <a:pt x="8689" y="0"/>
                  </a:cubicBezTo>
                  <a:cubicBezTo>
                    <a:pt x="6370" y="0"/>
                    <a:pt x="4188" y="899"/>
                    <a:pt x="2547" y="2531"/>
                  </a:cubicBezTo>
                  <a:cubicBezTo>
                    <a:pt x="905" y="4164"/>
                    <a:pt x="0" y="6336"/>
                    <a:pt x="0" y="8646"/>
                  </a:cubicBezTo>
                  <a:cubicBezTo>
                    <a:pt x="0" y="10957"/>
                    <a:pt x="905" y="13128"/>
                    <a:pt x="2547" y="14762"/>
                  </a:cubicBezTo>
                  <a:cubicBezTo>
                    <a:pt x="4188" y="16393"/>
                    <a:pt x="6369" y="17292"/>
                    <a:pt x="8689" y="17292"/>
                  </a:cubicBezTo>
                  <a:cubicBezTo>
                    <a:pt x="8689" y="17292"/>
                    <a:pt x="8689" y="17292"/>
                    <a:pt x="8690" y="17292"/>
                  </a:cubicBezTo>
                  <a:cubicBezTo>
                    <a:pt x="10229" y="17292"/>
                    <a:pt x="11708" y="16896"/>
                    <a:pt x="13008" y="16152"/>
                  </a:cubicBezTo>
                  <a:lnTo>
                    <a:pt x="18487" y="21600"/>
                  </a:lnTo>
                  <a:lnTo>
                    <a:pt x="21600" y="18505"/>
                  </a:lnTo>
                  <a:cubicBezTo>
                    <a:pt x="21600" y="18505"/>
                    <a:pt x="16149" y="13086"/>
                    <a:pt x="16149" y="13086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8" name="ïṡľiḍê"/>
          <p:cNvSpPr/>
          <p:nvPr/>
        </p:nvSpPr>
        <p:spPr>
          <a:xfrm>
            <a:off x="1817694" y="3437628"/>
            <a:ext cx="1683050" cy="47125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p14="http://schemas.microsoft.com/office/powerpoint/2010/main" xmlns:lc="http://schemas.openxmlformats.org/drawingml/2006/lockedCanvas" xmlns="" val="1"/>
            </a:ext>
          </a:extLst>
        </p:spPr>
        <p:txBody>
          <a:bodyPr wrap="square" lIns="0" tIns="0" rIns="0" bIns="0" anchor="t">
            <a:normAutofit fontScale="92500" lnSpcReduction="20000"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952828" y="1796975"/>
            <a:ext cx="5228185" cy="3346528"/>
            <a:chOff x="1952828" y="1796975"/>
            <a:chExt cx="5228185" cy="3346528"/>
          </a:xfrm>
        </p:grpSpPr>
        <p:sp>
          <p:nvSpPr>
            <p:cNvPr id="19" name="íṣľïḋè"/>
            <p:cNvSpPr/>
            <p:nvPr/>
          </p:nvSpPr>
          <p:spPr>
            <a:xfrm rot="16200000" flipH="1">
              <a:off x="5890723" y="3853212"/>
              <a:ext cx="514688" cy="2065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30" y="840"/>
                  </a:lnTo>
                  <a:lnTo>
                    <a:pt x="21600" y="21600"/>
                  </a:lnTo>
                  <a:lnTo>
                    <a:pt x="21591" y="1589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iŝľiḋe"/>
            <p:cNvSpPr/>
            <p:nvPr/>
          </p:nvSpPr>
          <p:spPr>
            <a:xfrm rot="16200000">
              <a:off x="4482416" y="3860771"/>
              <a:ext cx="1347064" cy="190475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chemeClr val="accent5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î$lídè"/>
            <p:cNvSpPr/>
            <p:nvPr/>
          </p:nvSpPr>
          <p:spPr>
            <a:xfrm rot="16200000" flipH="1">
              <a:off x="5156052" y="4280266"/>
              <a:ext cx="513832" cy="1212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" y="0"/>
                  </a:moveTo>
                  <a:lnTo>
                    <a:pt x="0" y="1391"/>
                  </a:lnTo>
                  <a:lnTo>
                    <a:pt x="21600" y="21600"/>
                  </a:lnTo>
                  <a:lnTo>
                    <a:pt x="21600" y="1201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ïṡļîḑé"/>
            <p:cNvSpPr/>
            <p:nvPr/>
          </p:nvSpPr>
          <p:spPr>
            <a:xfrm rot="16200000">
              <a:off x="3837063" y="3525630"/>
              <a:ext cx="2017348" cy="190475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ïś1íde"/>
            <p:cNvSpPr/>
            <p:nvPr/>
          </p:nvSpPr>
          <p:spPr>
            <a:xfrm rot="16200000" flipH="1">
              <a:off x="4318189" y="4614912"/>
              <a:ext cx="515237" cy="541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" y="8656"/>
                  </a:moveTo>
                  <a:lnTo>
                    <a:pt x="21589" y="0"/>
                  </a:lnTo>
                  <a:lnTo>
                    <a:pt x="21600" y="21600"/>
                  </a:lnTo>
                  <a:lnTo>
                    <a:pt x="0" y="11830"/>
                  </a:lnTo>
                  <a:lnTo>
                    <a:pt x="61" y="865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ïṩḷïde"/>
            <p:cNvSpPr/>
            <p:nvPr/>
          </p:nvSpPr>
          <p:spPr>
            <a:xfrm rot="16200000">
              <a:off x="3145163" y="3118020"/>
              <a:ext cx="2832565" cy="190475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chemeClr val="accent3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îśľíḋè"/>
            <p:cNvSpPr/>
            <p:nvPr/>
          </p:nvSpPr>
          <p:spPr>
            <a:xfrm rot="16200000" flipH="1">
              <a:off x="3454394" y="4292747"/>
              <a:ext cx="514721" cy="11867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" y="20157"/>
                  </a:moveTo>
                  <a:lnTo>
                    <a:pt x="21588" y="0"/>
                  </a:lnTo>
                  <a:lnTo>
                    <a:pt x="21600" y="9767"/>
                  </a:lnTo>
                  <a:lnTo>
                    <a:pt x="0" y="21600"/>
                  </a:lnTo>
                  <a:lnTo>
                    <a:pt x="27" y="20157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î$1íḓé"/>
            <p:cNvSpPr/>
            <p:nvPr/>
          </p:nvSpPr>
          <p:spPr>
            <a:xfrm rot="16200000">
              <a:off x="3255014" y="3525629"/>
              <a:ext cx="2017348" cy="190475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chemeClr val="accent2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îṩlïde"/>
            <p:cNvSpPr/>
            <p:nvPr/>
          </p:nvSpPr>
          <p:spPr>
            <a:xfrm rot="16200000" flipH="1">
              <a:off x="2723784" y="3856972"/>
              <a:ext cx="515573" cy="20574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728"/>
                  </a:moveTo>
                  <a:lnTo>
                    <a:pt x="21600" y="0"/>
                  </a:lnTo>
                  <a:lnTo>
                    <a:pt x="21591" y="5658"/>
                  </a:lnTo>
                  <a:lnTo>
                    <a:pt x="48" y="21600"/>
                  </a:lnTo>
                  <a:lnTo>
                    <a:pt x="0" y="2072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íŝ1ïḓe"/>
            <p:cNvSpPr/>
            <p:nvPr/>
          </p:nvSpPr>
          <p:spPr>
            <a:xfrm rot="16200000">
              <a:off x="3293885" y="3860772"/>
              <a:ext cx="1347064" cy="190474"/>
            </a:xfrm>
            <a:prstGeom prst="rightArrow">
              <a:avLst>
                <a:gd name="adj1" fmla="val 42611"/>
                <a:gd name="adj2" fmla="val 85179"/>
              </a:avLst>
            </a:prstGeom>
            <a:solidFill>
              <a:schemeClr val="accent1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37" name="Title 1">
            <a:extLst>
              <a:ext uri="{FF2B5EF4-FFF2-40B4-BE49-F238E27FC236}">
                <a16:creationId xmlns="" xmlns:a16="http://schemas.microsoft.com/office/drawing/2014/main" id="{4909F9DA-5D76-4D78-850D-663F6C77C066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25262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2" grpId="0"/>
      <p:bldP spid="15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628650" y="1407435"/>
            <a:ext cx="3795867" cy="1341616"/>
            <a:chOff x="628650" y="1407435"/>
            <a:chExt cx="3795867" cy="1341616"/>
          </a:xfrm>
        </p:grpSpPr>
        <p:sp>
          <p:nvSpPr>
            <p:cNvPr id="7" name="íṥļíďé"/>
            <p:cNvSpPr/>
            <p:nvPr/>
          </p:nvSpPr>
          <p:spPr>
            <a:xfrm>
              <a:off x="628650" y="1407435"/>
              <a:ext cx="3795867" cy="1341616"/>
            </a:xfrm>
            <a:prstGeom prst="roundRect">
              <a:avLst/>
            </a:prstGeom>
            <a:solidFill>
              <a:schemeClr val="accent2"/>
            </a:solidFill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ṡ1íďe"/>
            <p:cNvSpPr txBox="1"/>
            <p:nvPr/>
          </p:nvSpPr>
          <p:spPr>
            <a:xfrm>
              <a:off x="2072392" y="1633955"/>
              <a:ext cx="1292662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1" name="îṩļíďè"/>
            <p:cNvSpPr/>
            <p:nvPr/>
          </p:nvSpPr>
          <p:spPr>
            <a:xfrm>
              <a:off x="2072392" y="1934038"/>
              <a:ext cx="2246439" cy="440313"/>
            </a:xfrm>
            <a:prstGeom prst="rect">
              <a:avLst/>
            </a:prstGeom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6" name="iSļíḓè"/>
            <p:cNvSpPr/>
            <p:nvPr/>
          </p:nvSpPr>
          <p:spPr>
            <a:xfrm>
              <a:off x="652259" y="1431080"/>
              <a:ext cx="1290842" cy="1292822"/>
            </a:xfrm>
            <a:prstGeom prst="round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19481" y="1407435"/>
            <a:ext cx="3795867" cy="1341616"/>
            <a:chOff x="4719481" y="1407435"/>
            <a:chExt cx="3795867" cy="1341616"/>
          </a:xfrm>
        </p:grpSpPr>
        <p:sp>
          <p:nvSpPr>
            <p:cNvPr id="6" name="ïṥliďè"/>
            <p:cNvSpPr/>
            <p:nvPr/>
          </p:nvSpPr>
          <p:spPr>
            <a:xfrm>
              <a:off x="4719481" y="1407435"/>
              <a:ext cx="3795867" cy="1341616"/>
            </a:xfrm>
            <a:prstGeom prst="roundRect">
              <a:avLst/>
            </a:prstGeom>
            <a:solidFill>
              <a:schemeClr val="accent3"/>
            </a:solidFill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Sľîḓè"/>
            <p:cNvSpPr txBox="1"/>
            <p:nvPr/>
          </p:nvSpPr>
          <p:spPr>
            <a:xfrm>
              <a:off x="6163223" y="1633955"/>
              <a:ext cx="1292662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9" name="iṧľídè"/>
            <p:cNvSpPr/>
            <p:nvPr/>
          </p:nvSpPr>
          <p:spPr>
            <a:xfrm>
              <a:off x="6163770" y="1934038"/>
              <a:ext cx="2246439" cy="440313"/>
            </a:xfrm>
            <a:prstGeom prst="rect">
              <a:avLst/>
            </a:prstGeom>
          </p:spPr>
          <p:txBody>
            <a:bodyPr wrap="square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7" name="iŝ1ïḓé"/>
            <p:cNvSpPr/>
            <p:nvPr/>
          </p:nvSpPr>
          <p:spPr>
            <a:xfrm>
              <a:off x="4734018" y="1431080"/>
              <a:ext cx="1290842" cy="1292822"/>
            </a:xfrm>
            <a:prstGeom prst="roundRect">
              <a:avLst/>
            </a:pr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28650" y="2991008"/>
            <a:ext cx="3795867" cy="1341616"/>
            <a:chOff x="628650" y="2991008"/>
            <a:chExt cx="3795867" cy="1341616"/>
          </a:xfrm>
        </p:grpSpPr>
        <p:sp>
          <p:nvSpPr>
            <p:cNvPr id="4" name="íŝļíḋê"/>
            <p:cNvSpPr/>
            <p:nvPr/>
          </p:nvSpPr>
          <p:spPr>
            <a:xfrm>
              <a:off x="628650" y="2991008"/>
              <a:ext cx="3795867" cy="1341616"/>
            </a:xfrm>
            <a:prstGeom prst="roundRect">
              <a:avLst/>
            </a:prstGeom>
            <a:solidFill>
              <a:schemeClr val="accent4"/>
            </a:solidFill>
            <a:ln w="381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ïsḷïḑè"/>
            <p:cNvSpPr txBox="1"/>
            <p:nvPr/>
          </p:nvSpPr>
          <p:spPr>
            <a:xfrm>
              <a:off x="1688112" y="3234776"/>
              <a:ext cx="1292662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13" name="íşḻïḋe"/>
            <p:cNvSpPr/>
            <p:nvPr/>
          </p:nvSpPr>
          <p:spPr>
            <a:xfrm>
              <a:off x="734335" y="3534858"/>
              <a:ext cx="2246439" cy="440313"/>
            </a:xfrm>
            <a:prstGeom prst="rect">
              <a:avLst/>
            </a:prstGeom>
          </p:spPr>
          <p:txBody>
            <a:bodyPr wrap="square">
              <a:normAutofit fontScale="5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8" name="îsliďe"/>
            <p:cNvSpPr/>
            <p:nvPr/>
          </p:nvSpPr>
          <p:spPr>
            <a:xfrm>
              <a:off x="3114835" y="3020219"/>
              <a:ext cx="1290842" cy="1292822"/>
            </a:xfrm>
            <a:prstGeom prst="roundRect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19481" y="2991008"/>
            <a:ext cx="3795867" cy="1341616"/>
            <a:chOff x="4719481" y="2991008"/>
            <a:chExt cx="3795867" cy="1341616"/>
          </a:xfrm>
        </p:grpSpPr>
        <p:sp>
          <p:nvSpPr>
            <p:cNvPr id="5" name="îṥliḓê"/>
            <p:cNvSpPr/>
            <p:nvPr/>
          </p:nvSpPr>
          <p:spPr>
            <a:xfrm>
              <a:off x="4719481" y="2991008"/>
              <a:ext cx="3795867" cy="1341616"/>
            </a:xfrm>
            <a:prstGeom prst="roundRect">
              <a:avLst/>
            </a:prstGeom>
            <a:solidFill>
              <a:schemeClr val="accent5"/>
            </a:solidFill>
            <a:ln w="381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íšḻïde"/>
            <p:cNvSpPr txBox="1"/>
            <p:nvPr/>
          </p:nvSpPr>
          <p:spPr>
            <a:xfrm>
              <a:off x="5762190" y="3234776"/>
              <a:ext cx="1292662" cy="300083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r"/>
              <a:r>
                <a:rPr lang="zh-CN" altLang="en-US" sz="2000" b="1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  <a:endParaRPr lang="zh-CN" altLang="en-US" sz="20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5" name="íṥľïḍé"/>
            <p:cNvSpPr/>
            <p:nvPr/>
          </p:nvSpPr>
          <p:spPr>
            <a:xfrm>
              <a:off x="4808413" y="3534858"/>
              <a:ext cx="2246439" cy="440313"/>
            </a:xfrm>
            <a:prstGeom prst="rect">
              <a:avLst/>
            </a:prstGeom>
          </p:spPr>
          <p:txBody>
            <a:bodyPr wrap="square">
              <a:normAutofit fontScale="5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9" name="îṧ1ïďe"/>
            <p:cNvSpPr/>
            <p:nvPr/>
          </p:nvSpPr>
          <p:spPr>
            <a:xfrm>
              <a:off x="7196594" y="3020219"/>
              <a:ext cx="1290842" cy="1292822"/>
            </a:xfrm>
            <a:prstGeom prst="roundRect">
              <a:avLst/>
            </a:prstGeom>
            <a:blipFill dpi="0"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21" name="Title 1">
            <a:extLst>
              <a:ext uri="{FF2B5EF4-FFF2-40B4-BE49-F238E27FC236}">
                <a16:creationId xmlns="" xmlns:a16="http://schemas.microsoft.com/office/drawing/2014/main" id="{4909F9DA-5D76-4D78-850D-663F6C77C066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79174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>
            <a:extLst>
              <a:ext uri="{FF2B5EF4-FFF2-40B4-BE49-F238E27FC236}">
                <a16:creationId xmlns="" xmlns:a16="http://schemas.microsoft.com/office/drawing/2014/main" id="{78324DAD-54F8-4985-858E-1CCEFD1844CD}"/>
              </a:ext>
            </a:extLst>
          </p:cNvPr>
          <p:cNvGrpSpPr/>
          <p:nvPr/>
        </p:nvGrpSpPr>
        <p:grpSpPr>
          <a:xfrm>
            <a:off x="3578785" y="1581663"/>
            <a:ext cx="1999325" cy="2368324"/>
            <a:chOff x="4771713" y="2108884"/>
            <a:chExt cx="2665766" cy="3157765"/>
          </a:xfrm>
        </p:grpSpPr>
        <p:grpSp>
          <p:nvGrpSpPr>
            <p:cNvPr id="23" name="Group 49">
              <a:extLst>
                <a:ext uri="{FF2B5EF4-FFF2-40B4-BE49-F238E27FC236}">
                  <a16:creationId xmlns="" xmlns:a16="http://schemas.microsoft.com/office/drawing/2014/main" id="{01DC0EAE-C6BA-469E-AA3F-7A897F2E6DCD}"/>
                </a:ext>
              </a:extLst>
            </p:cNvPr>
            <p:cNvGrpSpPr/>
            <p:nvPr/>
          </p:nvGrpSpPr>
          <p:grpSpPr>
            <a:xfrm>
              <a:off x="6438562" y="2922920"/>
              <a:ext cx="998917" cy="1031715"/>
              <a:chOff x="4684585" y="2228419"/>
              <a:chExt cx="926943" cy="957380"/>
            </a:xfrm>
          </p:grpSpPr>
          <p:sp>
            <p:nvSpPr>
              <p:cNvPr id="45" name="Freeform: Shape 50">
                <a:extLst>
                  <a:ext uri="{FF2B5EF4-FFF2-40B4-BE49-F238E27FC236}">
                    <a16:creationId xmlns="" xmlns:a16="http://schemas.microsoft.com/office/drawing/2014/main" id="{8BCC956F-BC2A-4BA1-B5CB-8ED0605A5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585" y="2228419"/>
                <a:ext cx="926943" cy="246263"/>
              </a:xfrm>
              <a:custGeom>
                <a:avLst/>
                <a:gdLst/>
                <a:ahLst/>
                <a:cxnLst>
                  <a:cxn ang="0">
                    <a:pos x="335" y="89"/>
                  </a:cxn>
                  <a:cxn ang="0">
                    <a:pos x="0" y="0"/>
                  </a:cxn>
                  <a:cxn ang="0">
                    <a:pos x="224" y="81"/>
                  </a:cxn>
                  <a:cxn ang="0">
                    <a:pos x="335" y="89"/>
                  </a:cxn>
                </a:cxnLst>
                <a:rect l="0" t="0" r="r" b="b"/>
                <a:pathLst>
                  <a:path w="335" h="89">
                    <a:moveTo>
                      <a:pt x="335" y="89"/>
                    </a:moveTo>
                    <a:lnTo>
                      <a:pt x="0" y="0"/>
                    </a:lnTo>
                    <a:lnTo>
                      <a:pt x="224" y="81"/>
                    </a:lnTo>
                    <a:lnTo>
                      <a:pt x="335" y="89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6" name="Freeform: Shape 51">
                <a:extLst>
                  <a:ext uri="{FF2B5EF4-FFF2-40B4-BE49-F238E27FC236}">
                    <a16:creationId xmlns="" xmlns:a16="http://schemas.microsoft.com/office/drawing/2014/main" id="{313ABF45-E263-4B50-A561-54A96118C5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04391" y="2452546"/>
                <a:ext cx="307137" cy="733253"/>
              </a:xfrm>
              <a:custGeom>
                <a:avLst/>
                <a:gdLst/>
                <a:ahLst/>
                <a:cxnLst>
                  <a:cxn ang="0">
                    <a:pos x="0" y="265"/>
                  </a:cxn>
                  <a:cxn ang="0">
                    <a:pos x="111" y="8"/>
                  </a:cxn>
                  <a:cxn ang="0">
                    <a:pos x="0" y="0"/>
                  </a:cxn>
                  <a:cxn ang="0">
                    <a:pos x="0" y="265"/>
                  </a:cxn>
                </a:cxnLst>
                <a:rect l="0" t="0" r="r" b="b"/>
                <a:pathLst>
                  <a:path w="111" h="265">
                    <a:moveTo>
                      <a:pt x="0" y="265"/>
                    </a:moveTo>
                    <a:lnTo>
                      <a:pt x="111" y="8"/>
                    </a:lnTo>
                    <a:lnTo>
                      <a:pt x="0" y="0"/>
                    </a:lnTo>
                    <a:lnTo>
                      <a:pt x="0" y="26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7" name="Freeform: Shape 52">
                <a:extLst>
                  <a:ext uri="{FF2B5EF4-FFF2-40B4-BE49-F238E27FC236}">
                    <a16:creationId xmlns="" xmlns:a16="http://schemas.microsoft.com/office/drawing/2014/main" id="{6D25B926-58DB-4B4E-8DBB-480D6CE2BB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585" y="2228419"/>
                <a:ext cx="619806" cy="957379"/>
              </a:xfrm>
              <a:custGeom>
                <a:avLst/>
                <a:gdLst/>
                <a:ahLst/>
                <a:cxnLst>
                  <a:cxn ang="0">
                    <a:pos x="224" y="346"/>
                  </a:cxn>
                  <a:cxn ang="0">
                    <a:pos x="224" y="81"/>
                  </a:cxn>
                  <a:cxn ang="0">
                    <a:pos x="0" y="0"/>
                  </a:cxn>
                  <a:cxn ang="0">
                    <a:pos x="0" y="267"/>
                  </a:cxn>
                  <a:cxn ang="0">
                    <a:pos x="224" y="346"/>
                  </a:cxn>
                </a:cxnLst>
                <a:rect l="0" t="0" r="r" b="b"/>
                <a:pathLst>
                  <a:path w="224" h="346">
                    <a:moveTo>
                      <a:pt x="224" y="346"/>
                    </a:moveTo>
                    <a:lnTo>
                      <a:pt x="224" y="81"/>
                    </a:lnTo>
                    <a:lnTo>
                      <a:pt x="0" y="0"/>
                    </a:lnTo>
                    <a:lnTo>
                      <a:pt x="0" y="267"/>
                    </a:lnTo>
                    <a:lnTo>
                      <a:pt x="224" y="346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4" name="Group 53">
              <a:extLst>
                <a:ext uri="{FF2B5EF4-FFF2-40B4-BE49-F238E27FC236}">
                  <a16:creationId xmlns="" xmlns:a16="http://schemas.microsoft.com/office/drawing/2014/main" id="{33DD0428-AD4C-4300-87E2-0652F9FAF7F3}"/>
                </a:ext>
              </a:extLst>
            </p:cNvPr>
            <p:cNvGrpSpPr/>
            <p:nvPr/>
          </p:nvGrpSpPr>
          <p:grpSpPr>
            <a:xfrm>
              <a:off x="4771713" y="2922920"/>
              <a:ext cx="998917" cy="1031715"/>
              <a:chOff x="3137836" y="2228419"/>
              <a:chExt cx="926943" cy="957380"/>
            </a:xfrm>
          </p:grpSpPr>
          <p:sp>
            <p:nvSpPr>
              <p:cNvPr id="42" name="Freeform: Shape 54">
                <a:extLst>
                  <a:ext uri="{FF2B5EF4-FFF2-40B4-BE49-F238E27FC236}">
                    <a16:creationId xmlns="" xmlns:a16="http://schemas.microsoft.com/office/drawing/2014/main" id="{BFD39D20-02D9-4D86-8DA2-5BD7DCCEC3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7836" y="2228419"/>
                <a:ext cx="926943" cy="246263"/>
              </a:xfrm>
              <a:custGeom>
                <a:avLst/>
                <a:gdLst/>
                <a:ahLst/>
                <a:cxnLst>
                  <a:cxn ang="0">
                    <a:pos x="0" y="89"/>
                  </a:cxn>
                  <a:cxn ang="0">
                    <a:pos x="335" y="0"/>
                  </a:cxn>
                  <a:cxn ang="0">
                    <a:pos x="112" y="81"/>
                  </a:cxn>
                  <a:cxn ang="0">
                    <a:pos x="0" y="89"/>
                  </a:cxn>
                </a:cxnLst>
                <a:rect l="0" t="0" r="r" b="b"/>
                <a:pathLst>
                  <a:path w="335" h="89">
                    <a:moveTo>
                      <a:pt x="0" y="89"/>
                    </a:moveTo>
                    <a:lnTo>
                      <a:pt x="335" y="0"/>
                    </a:lnTo>
                    <a:lnTo>
                      <a:pt x="112" y="81"/>
                    </a:lnTo>
                    <a:lnTo>
                      <a:pt x="0" y="89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55">
                <a:extLst>
                  <a:ext uri="{FF2B5EF4-FFF2-40B4-BE49-F238E27FC236}">
                    <a16:creationId xmlns="" xmlns:a16="http://schemas.microsoft.com/office/drawing/2014/main" id="{4C97A56C-74A7-42FC-95A4-9EAD283E1C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7836" y="2452546"/>
                <a:ext cx="309903" cy="733253"/>
              </a:xfrm>
              <a:custGeom>
                <a:avLst/>
                <a:gdLst/>
                <a:ahLst/>
                <a:cxnLst>
                  <a:cxn ang="0">
                    <a:pos x="112" y="265"/>
                  </a:cxn>
                  <a:cxn ang="0">
                    <a:pos x="0" y="8"/>
                  </a:cxn>
                  <a:cxn ang="0">
                    <a:pos x="112" y="0"/>
                  </a:cxn>
                  <a:cxn ang="0">
                    <a:pos x="112" y="265"/>
                  </a:cxn>
                </a:cxnLst>
                <a:rect l="0" t="0" r="r" b="b"/>
                <a:pathLst>
                  <a:path w="112" h="265">
                    <a:moveTo>
                      <a:pt x="112" y="265"/>
                    </a:moveTo>
                    <a:lnTo>
                      <a:pt x="0" y="8"/>
                    </a:lnTo>
                    <a:lnTo>
                      <a:pt x="112" y="0"/>
                    </a:lnTo>
                    <a:lnTo>
                      <a:pt x="112" y="265"/>
                    </a:lnTo>
                    <a:close/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4" name="Freeform: Shape 56">
                <a:extLst>
                  <a:ext uri="{FF2B5EF4-FFF2-40B4-BE49-F238E27FC236}">
                    <a16:creationId xmlns="" xmlns:a16="http://schemas.microsoft.com/office/drawing/2014/main" id="{04A3B168-3604-4393-BD86-68BF9DA891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47739" y="2228419"/>
                <a:ext cx="617040" cy="957379"/>
              </a:xfrm>
              <a:custGeom>
                <a:avLst/>
                <a:gdLst/>
                <a:ahLst/>
                <a:cxnLst>
                  <a:cxn ang="0">
                    <a:pos x="0" y="346"/>
                  </a:cxn>
                  <a:cxn ang="0">
                    <a:pos x="0" y="81"/>
                  </a:cxn>
                  <a:cxn ang="0">
                    <a:pos x="223" y="0"/>
                  </a:cxn>
                  <a:cxn ang="0">
                    <a:pos x="223" y="267"/>
                  </a:cxn>
                  <a:cxn ang="0">
                    <a:pos x="0" y="346"/>
                  </a:cxn>
                </a:cxnLst>
                <a:rect l="0" t="0" r="r" b="b"/>
                <a:pathLst>
                  <a:path w="223" h="346">
                    <a:moveTo>
                      <a:pt x="0" y="346"/>
                    </a:moveTo>
                    <a:lnTo>
                      <a:pt x="0" y="81"/>
                    </a:lnTo>
                    <a:lnTo>
                      <a:pt x="223" y="0"/>
                    </a:lnTo>
                    <a:lnTo>
                      <a:pt x="223" y="267"/>
                    </a:lnTo>
                    <a:lnTo>
                      <a:pt x="0" y="346"/>
                    </a:lnTo>
                    <a:close/>
                  </a:path>
                </a:pathLst>
              </a:custGeom>
              <a:solidFill>
                <a:schemeClr val="accent6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5" name="Group 57">
              <a:extLst>
                <a:ext uri="{FF2B5EF4-FFF2-40B4-BE49-F238E27FC236}">
                  <a16:creationId xmlns="" xmlns:a16="http://schemas.microsoft.com/office/drawing/2014/main" id="{31B8B3EB-1B4F-4350-8519-D6FF9D933278}"/>
                </a:ext>
              </a:extLst>
            </p:cNvPr>
            <p:cNvGrpSpPr/>
            <p:nvPr/>
          </p:nvGrpSpPr>
          <p:grpSpPr>
            <a:xfrm>
              <a:off x="5439645" y="4208098"/>
              <a:ext cx="1329900" cy="1058551"/>
              <a:chOff x="3757642" y="3420992"/>
              <a:chExt cx="1234078" cy="982281"/>
            </a:xfrm>
          </p:grpSpPr>
          <p:sp>
            <p:nvSpPr>
              <p:cNvPr id="39" name="Freeform: Shape 58">
                <a:extLst>
                  <a:ext uri="{FF2B5EF4-FFF2-40B4-BE49-F238E27FC236}">
                    <a16:creationId xmlns="" xmlns:a16="http://schemas.microsoft.com/office/drawing/2014/main" id="{21BF703E-644A-45AC-A658-890D228106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642" y="3420992"/>
                <a:ext cx="1234078" cy="442718"/>
              </a:xfrm>
              <a:custGeom>
                <a:avLst/>
                <a:gdLst/>
                <a:ahLst/>
                <a:cxnLst>
                  <a:cxn ang="0">
                    <a:pos x="224" y="160"/>
                  </a:cxn>
                  <a:cxn ang="0">
                    <a:pos x="0" y="81"/>
                  </a:cxn>
                  <a:cxn ang="0">
                    <a:pos x="224" y="0"/>
                  </a:cxn>
                  <a:cxn ang="0">
                    <a:pos x="446" y="81"/>
                  </a:cxn>
                  <a:cxn ang="0">
                    <a:pos x="224" y="160"/>
                  </a:cxn>
                </a:cxnLst>
                <a:rect l="0" t="0" r="r" b="b"/>
                <a:pathLst>
                  <a:path w="446" h="160">
                    <a:moveTo>
                      <a:pt x="224" y="160"/>
                    </a:moveTo>
                    <a:lnTo>
                      <a:pt x="0" y="81"/>
                    </a:lnTo>
                    <a:lnTo>
                      <a:pt x="224" y="0"/>
                    </a:lnTo>
                    <a:lnTo>
                      <a:pt x="446" y="81"/>
                    </a:lnTo>
                    <a:lnTo>
                      <a:pt x="224" y="16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Freeform: Shape 59">
                <a:extLst>
                  <a:ext uri="{FF2B5EF4-FFF2-40B4-BE49-F238E27FC236}">
                    <a16:creationId xmlns="" xmlns:a16="http://schemas.microsoft.com/office/drawing/2014/main" id="{D4C07485-D167-48B3-9153-B0CB2B410E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7448" y="3645118"/>
                <a:ext cx="614272" cy="758155"/>
              </a:xfrm>
              <a:custGeom>
                <a:avLst/>
                <a:gdLst/>
                <a:ahLst/>
                <a:cxnLst>
                  <a:cxn ang="0">
                    <a:pos x="0" y="274"/>
                  </a:cxn>
                  <a:cxn ang="0">
                    <a:pos x="0" y="79"/>
                  </a:cxn>
                  <a:cxn ang="0">
                    <a:pos x="222" y="0"/>
                  </a:cxn>
                  <a:cxn ang="0">
                    <a:pos x="0" y="274"/>
                  </a:cxn>
                </a:cxnLst>
                <a:rect l="0" t="0" r="r" b="b"/>
                <a:pathLst>
                  <a:path w="222" h="274">
                    <a:moveTo>
                      <a:pt x="0" y="274"/>
                    </a:moveTo>
                    <a:lnTo>
                      <a:pt x="0" y="79"/>
                    </a:lnTo>
                    <a:lnTo>
                      <a:pt x="222" y="0"/>
                    </a:lnTo>
                    <a:lnTo>
                      <a:pt x="0" y="274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1" name="Freeform: Shape 60">
                <a:extLst>
                  <a:ext uri="{FF2B5EF4-FFF2-40B4-BE49-F238E27FC236}">
                    <a16:creationId xmlns="" xmlns:a16="http://schemas.microsoft.com/office/drawing/2014/main" id="{078C3E0D-A3EB-4075-8DEE-6E2A29A6DD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642" y="3645118"/>
                <a:ext cx="619806" cy="758155"/>
              </a:xfrm>
              <a:custGeom>
                <a:avLst/>
                <a:gdLst/>
                <a:ahLst/>
                <a:cxnLst>
                  <a:cxn ang="0">
                    <a:pos x="224" y="274"/>
                  </a:cxn>
                  <a:cxn ang="0">
                    <a:pos x="224" y="79"/>
                  </a:cxn>
                  <a:cxn ang="0">
                    <a:pos x="0" y="0"/>
                  </a:cxn>
                  <a:cxn ang="0">
                    <a:pos x="224" y="274"/>
                  </a:cxn>
                </a:cxnLst>
                <a:rect l="0" t="0" r="r" b="b"/>
                <a:pathLst>
                  <a:path w="224" h="274">
                    <a:moveTo>
                      <a:pt x="224" y="274"/>
                    </a:moveTo>
                    <a:lnTo>
                      <a:pt x="224" y="79"/>
                    </a:lnTo>
                    <a:lnTo>
                      <a:pt x="0" y="0"/>
                    </a:lnTo>
                    <a:lnTo>
                      <a:pt x="224" y="274"/>
                    </a:lnTo>
                    <a:close/>
                  </a:path>
                </a:pathLst>
              </a:custGeom>
              <a:solidFill>
                <a:schemeClr val="accent4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Group 61">
              <a:extLst>
                <a:ext uri="{FF2B5EF4-FFF2-40B4-BE49-F238E27FC236}">
                  <a16:creationId xmlns="" xmlns:a16="http://schemas.microsoft.com/office/drawing/2014/main" id="{59AEB5FF-F096-42BA-B8E7-D4C3519952F6}"/>
                </a:ext>
              </a:extLst>
            </p:cNvPr>
            <p:cNvGrpSpPr/>
            <p:nvPr/>
          </p:nvGrpSpPr>
          <p:grpSpPr>
            <a:xfrm>
              <a:off x="5439645" y="3045179"/>
              <a:ext cx="1329900" cy="1270261"/>
              <a:chOff x="3757642" y="2341866"/>
              <a:chExt cx="1234078" cy="1178738"/>
            </a:xfrm>
          </p:grpSpPr>
          <p:sp>
            <p:nvSpPr>
              <p:cNvPr id="36" name="Freeform: Shape 62">
                <a:extLst>
                  <a:ext uri="{FF2B5EF4-FFF2-40B4-BE49-F238E27FC236}">
                    <a16:creationId xmlns="" xmlns:a16="http://schemas.microsoft.com/office/drawing/2014/main" id="{F85AF2EF-ACBA-48E1-ADCA-A5EDEC2C96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7448" y="2563225"/>
                <a:ext cx="614272" cy="957379"/>
              </a:xfrm>
              <a:custGeom>
                <a:avLst/>
                <a:gdLst/>
                <a:ahLst/>
                <a:cxnLst>
                  <a:cxn ang="0">
                    <a:pos x="0" y="81"/>
                  </a:cxn>
                  <a:cxn ang="0">
                    <a:pos x="0" y="346"/>
                  </a:cxn>
                  <a:cxn ang="0">
                    <a:pos x="222" y="266"/>
                  </a:cxn>
                  <a:cxn ang="0">
                    <a:pos x="222" y="0"/>
                  </a:cxn>
                  <a:cxn ang="0">
                    <a:pos x="0" y="81"/>
                  </a:cxn>
                </a:cxnLst>
                <a:rect l="0" t="0" r="r" b="b"/>
                <a:pathLst>
                  <a:path w="222" h="346">
                    <a:moveTo>
                      <a:pt x="0" y="81"/>
                    </a:moveTo>
                    <a:lnTo>
                      <a:pt x="0" y="346"/>
                    </a:lnTo>
                    <a:lnTo>
                      <a:pt x="222" y="266"/>
                    </a:lnTo>
                    <a:lnTo>
                      <a:pt x="222" y="0"/>
                    </a:lnTo>
                    <a:lnTo>
                      <a:pt x="0" y="8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63">
                <a:extLst>
                  <a:ext uri="{FF2B5EF4-FFF2-40B4-BE49-F238E27FC236}">
                    <a16:creationId xmlns="" xmlns:a16="http://schemas.microsoft.com/office/drawing/2014/main" id="{82ED0198-F19A-40D3-8BAF-FF1F3C09E3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642" y="2341866"/>
                <a:ext cx="1234078" cy="445486"/>
              </a:xfrm>
              <a:custGeom>
                <a:avLst/>
                <a:gdLst/>
                <a:ahLst/>
                <a:cxnLst>
                  <a:cxn ang="0">
                    <a:pos x="224" y="0"/>
                  </a:cxn>
                  <a:cxn ang="0">
                    <a:pos x="0" y="80"/>
                  </a:cxn>
                  <a:cxn ang="0">
                    <a:pos x="224" y="161"/>
                  </a:cxn>
                  <a:cxn ang="0">
                    <a:pos x="446" y="80"/>
                  </a:cxn>
                  <a:cxn ang="0">
                    <a:pos x="224" y="0"/>
                  </a:cxn>
                </a:cxnLst>
                <a:rect l="0" t="0" r="r" b="b"/>
                <a:pathLst>
                  <a:path w="446" h="161">
                    <a:moveTo>
                      <a:pt x="224" y="0"/>
                    </a:moveTo>
                    <a:lnTo>
                      <a:pt x="0" y="80"/>
                    </a:lnTo>
                    <a:lnTo>
                      <a:pt x="224" y="161"/>
                    </a:lnTo>
                    <a:lnTo>
                      <a:pt x="446" y="8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64">
                <a:extLst>
                  <a:ext uri="{FF2B5EF4-FFF2-40B4-BE49-F238E27FC236}">
                    <a16:creationId xmlns="" xmlns:a16="http://schemas.microsoft.com/office/drawing/2014/main" id="{8154BFA5-2443-4FF3-88D3-1E9F1CEC2E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642" y="2563225"/>
                <a:ext cx="619806" cy="95737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66"/>
                  </a:cxn>
                  <a:cxn ang="0">
                    <a:pos x="224" y="346"/>
                  </a:cxn>
                  <a:cxn ang="0">
                    <a:pos x="224" y="81"/>
                  </a:cxn>
                  <a:cxn ang="0">
                    <a:pos x="0" y="0"/>
                  </a:cxn>
                </a:cxnLst>
                <a:rect l="0" t="0" r="r" b="b"/>
                <a:pathLst>
                  <a:path w="224" h="346">
                    <a:moveTo>
                      <a:pt x="0" y="0"/>
                    </a:moveTo>
                    <a:lnTo>
                      <a:pt x="0" y="266"/>
                    </a:lnTo>
                    <a:lnTo>
                      <a:pt x="224" y="346"/>
                    </a:lnTo>
                    <a:lnTo>
                      <a:pt x="224" y="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Group 65">
              <a:extLst>
                <a:ext uri="{FF2B5EF4-FFF2-40B4-BE49-F238E27FC236}">
                  <a16:creationId xmlns="" xmlns:a16="http://schemas.microsoft.com/office/drawing/2014/main" id="{76ADF443-1A3E-41A5-8A34-BEBA7F2547E5}"/>
                </a:ext>
              </a:extLst>
            </p:cNvPr>
            <p:cNvGrpSpPr/>
            <p:nvPr/>
          </p:nvGrpSpPr>
          <p:grpSpPr>
            <a:xfrm>
              <a:off x="5439645" y="2108884"/>
              <a:ext cx="1329900" cy="1058552"/>
              <a:chOff x="3757642" y="1473031"/>
              <a:chExt cx="1234078" cy="982282"/>
            </a:xfrm>
          </p:grpSpPr>
          <p:sp>
            <p:nvSpPr>
              <p:cNvPr id="34" name="Freeform: Shape 66">
                <a:extLst>
                  <a:ext uri="{FF2B5EF4-FFF2-40B4-BE49-F238E27FC236}">
                    <a16:creationId xmlns="" xmlns:a16="http://schemas.microsoft.com/office/drawing/2014/main" id="{715F2629-F3DB-483F-B3C6-9C0F088EF4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7448" y="1473031"/>
                <a:ext cx="614272" cy="9822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55"/>
                  </a:cxn>
                  <a:cxn ang="0">
                    <a:pos x="222" y="274"/>
                  </a:cxn>
                  <a:cxn ang="0">
                    <a:pos x="0" y="0"/>
                  </a:cxn>
                </a:cxnLst>
                <a:rect l="0" t="0" r="r" b="b"/>
                <a:pathLst>
                  <a:path w="222" h="355">
                    <a:moveTo>
                      <a:pt x="0" y="0"/>
                    </a:moveTo>
                    <a:lnTo>
                      <a:pt x="0" y="355"/>
                    </a:lnTo>
                    <a:lnTo>
                      <a:pt x="222" y="2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67">
                <a:extLst>
                  <a:ext uri="{FF2B5EF4-FFF2-40B4-BE49-F238E27FC236}">
                    <a16:creationId xmlns="" xmlns:a16="http://schemas.microsoft.com/office/drawing/2014/main" id="{20314C76-4FE9-402C-8B0F-3FE417B818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57642" y="1473031"/>
                <a:ext cx="619806" cy="982282"/>
              </a:xfrm>
              <a:custGeom>
                <a:avLst/>
                <a:gdLst/>
                <a:ahLst/>
                <a:cxnLst>
                  <a:cxn ang="0">
                    <a:pos x="224" y="0"/>
                  </a:cxn>
                  <a:cxn ang="0">
                    <a:pos x="224" y="355"/>
                  </a:cxn>
                  <a:cxn ang="0">
                    <a:pos x="0" y="274"/>
                  </a:cxn>
                  <a:cxn ang="0">
                    <a:pos x="224" y="0"/>
                  </a:cxn>
                </a:cxnLst>
                <a:rect l="0" t="0" r="r" b="b"/>
                <a:pathLst>
                  <a:path w="224" h="355">
                    <a:moveTo>
                      <a:pt x="224" y="0"/>
                    </a:moveTo>
                    <a:lnTo>
                      <a:pt x="224" y="355"/>
                    </a:lnTo>
                    <a:lnTo>
                      <a:pt x="0" y="274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8" name="Group 68">
              <a:extLst>
                <a:ext uri="{FF2B5EF4-FFF2-40B4-BE49-F238E27FC236}">
                  <a16:creationId xmlns="" xmlns:a16="http://schemas.microsoft.com/office/drawing/2014/main" id="{C7BAA9BA-E5E3-4258-AFF3-5752B8CA5158}"/>
                </a:ext>
              </a:extLst>
            </p:cNvPr>
            <p:cNvGrpSpPr/>
            <p:nvPr/>
          </p:nvGrpSpPr>
          <p:grpSpPr>
            <a:xfrm>
              <a:off x="4789604" y="3417910"/>
              <a:ext cx="998917" cy="1031717"/>
              <a:chOff x="3154438" y="2687739"/>
              <a:chExt cx="926943" cy="957380"/>
            </a:xfrm>
          </p:grpSpPr>
          <p:sp>
            <p:nvSpPr>
              <p:cNvPr id="32" name="Freeform: Shape 69">
                <a:extLst>
                  <a:ext uri="{FF2B5EF4-FFF2-40B4-BE49-F238E27FC236}">
                    <a16:creationId xmlns="" xmlns:a16="http://schemas.microsoft.com/office/drawing/2014/main" id="{5316677F-04FF-4074-8D2C-0386FA41E1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4438" y="2911866"/>
                <a:ext cx="926943" cy="733253"/>
              </a:xfrm>
              <a:custGeom>
                <a:avLst/>
                <a:gdLst/>
                <a:ahLst/>
                <a:cxnLst>
                  <a:cxn ang="0">
                    <a:pos x="0" y="176"/>
                  </a:cxn>
                  <a:cxn ang="0">
                    <a:pos x="335" y="265"/>
                  </a:cxn>
                  <a:cxn ang="0">
                    <a:pos x="335" y="0"/>
                  </a:cxn>
                  <a:cxn ang="0">
                    <a:pos x="0" y="176"/>
                  </a:cxn>
                </a:cxnLst>
                <a:rect l="0" t="0" r="r" b="b"/>
                <a:pathLst>
                  <a:path w="335" h="265">
                    <a:moveTo>
                      <a:pt x="0" y="176"/>
                    </a:moveTo>
                    <a:lnTo>
                      <a:pt x="335" y="265"/>
                    </a:lnTo>
                    <a:lnTo>
                      <a:pt x="335" y="0"/>
                    </a:lnTo>
                    <a:lnTo>
                      <a:pt x="0" y="176"/>
                    </a:ln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70">
                <a:extLst>
                  <a:ext uri="{FF2B5EF4-FFF2-40B4-BE49-F238E27FC236}">
                    <a16:creationId xmlns="" xmlns:a16="http://schemas.microsoft.com/office/drawing/2014/main" id="{BD28299F-240D-4CCB-B42B-6714036029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4438" y="2687739"/>
                <a:ext cx="926943" cy="711117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0" y="257"/>
                  </a:cxn>
                  <a:cxn ang="0">
                    <a:pos x="335" y="81"/>
                  </a:cxn>
                  <a:cxn ang="0">
                    <a:pos x="112" y="0"/>
                  </a:cxn>
                </a:cxnLst>
                <a:rect l="0" t="0" r="r" b="b"/>
                <a:pathLst>
                  <a:path w="335" h="257">
                    <a:moveTo>
                      <a:pt x="112" y="0"/>
                    </a:moveTo>
                    <a:lnTo>
                      <a:pt x="0" y="257"/>
                    </a:lnTo>
                    <a:lnTo>
                      <a:pt x="335" y="81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9" name="Group 71">
              <a:extLst>
                <a:ext uri="{FF2B5EF4-FFF2-40B4-BE49-F238E27FC236}">
                  <a16:creationId xmlns="" xmlns:a16="http://schemas.microsoft.com/office/drawing/2014/main" id="{F1CF204D-7861-4D0F-8EDC-11E7D76BA5DD}"/>
                </a:ext>
              </a:extLst>
            </p:cNvPr>
            <p:cNvGrpSpPr/>
            <p:nvPr/>
          </p:nvGrpSpPr>
          <p:grpSpPr>
            <a:xfrm>
              <a:off x="6438562" y="3411946"/>
              <a:ext cx="998917" cy="1028735"/>
              <a:chOff x="4684585" y="2682205"/>
              <a:chExt cx="926943" cy="954612"/>
            </a:xfrm>
          </p:grpSpPr>
          <p:sp>
            <p:nvSpPr>
              <p:cNvPr id="30" name="Freeform: Shape 72">
                <a:extLst>
                  <a:ext uri="{FF2B5EF4-FFF2-40B4-BE49-F238E27FC236}">
                    <a16:creationId xmlns="" xmlns:a16="http://schemas.microsoft.com/office/drawing/2014/main" id="{C10E8959-296D-434D-B90F-5C2EF81193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585" y="2903564"/>
                <a:ext cx="926943" cy="733253"/>
              </a:xfrm>
              <a:custGeom>
                <a:avLst/>
                <a:gdLst/>
                <a:ahLst/>
                <a:cxnLst>
                  <a:cxn ang="0">
                    <a:pos x="335" y="177"/>
                  </a:cxn>
                  <a:cxn ang="0">
                    <a:pos x="0" y="265"/>
                  </a:cxn>
                  <a:cxn ang="0">
                    <a:pos x="0" y="0"/>
                  </a:cxn>
                  <a:cxn ang="0">
                    <a:pos x="335" y="177"/>
                  </a:cxn>
                </a:cxnLst>
                <a:rect l="0" t="0" r="r" b="b"/>
                <a:pathLst>
                  <a:path w="335" h="265">
                    <a:moveTo>
                      <a:pt x="335" y="177"/>
                    </a:moveTo>
                    <a:lnTo>
                      <a:pt x="0" y="265"/>
                    </a:lnTo>
                    <a:lnTo>
                      <a:pt x="0" y="0"/>
                    </a:lnTo>
                    <a:lnTo>
                      <a:pt x="335" y="177"/>
                    </a:lnTo>
                    <a:close/>
                  </a:path>
                </a:pathLst>
              </a:custGeom>
              <a:solidFill>
                <a:schemeClr val="accent3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1" name="Freeform: Shape 73">
                <a:extLst>
                  <a:ext uri="{FF2B5EF4-FFF2-40B4-BE49-F238E27FC236}">
                    <a16:creationId xmlns="" xmlns:a16="http://schemas.microsoft.com/office/drawing/2014/main" id="{1A4AF5B1-0F30-4BCD-B687-90EA7D6B9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84585" y="2682205"/>
                <a:ext cx="926943" cy="711117"/>
              </a:xfrm>
              <a:custGeom>
                <a:avLst/>
                <a:gdLst/>
                <a:ahLst/>
                <a:cxnLst>
                  <a:cxn ang="0">
                    <a:pos x="224" y="0"/>
                  </a:cxn>
                  <a:cxn ang="0">
                    <a:pos x="335" y="257"/>
                  </a:cxn>
                  <a:cxn ang="0">
                    <a:pos x="0" y="80"/>
                  </a:cxn>
                  <a:cxn ang="0">
                    <a:pos x="224" y="0"/>
                  </a:cxn>
                </a:cxnLst>
                <a:rect l="0" t="0" r="r" b="b"/>
                <a:pathLst>
                  <a:path w="335" h="257">
                    <a:moveTo>
                      <a:pt x="224" y="0"/>
                    </a:moveTo>
                    <a:lnTo>
                      <a:pt x="335" y="257"/>
                    </a:lnTo>
                    <a:lnTo>
                      <a:pt x="0" y="80"/>
                    </a:lnTo>
                    <a:lnTo>
                      <a:pt x="224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D7588C77-25D0-4C7F-8322-FE7423EDFEA6}"/>
              </a:ext>
            </a:extLst>
          </p:cNvPr>
          <p:cNvGrpSpPr/>
          <p:nvPr/>
        </p:nvGrpSpPr>
        <p:grpSpPr>
          <a:xfrm>
            <a:off x="1575284" y="924567"/>
            <a:ext cx="6137539" cy="3686522"/>
            <a:chOff x="1575284" y="924567"/>
            <a:chExt cx="6137539" cy="3686522"/>
          </a:xfrm>
        </p:grpSpPr>
        <p:grpSp>
          <p:nvGrpSpPr>
            <p:cNvPr id="5" name="Group 7">
              <a:extLst>
                <a:ext uri="{FF2B5EF4-FFF2-40B4-BE49-F238E27FC236}">
                  <a16:creationId xmlns="" xmlns:a16="http://schemas.microsoft.com/office/drawing/2014/main" id="{13A7CBA7-F77F-43D7-A3A2-F3600375968B}"/>
                </a:ext>
              </a:extLst>
            </p:cNvPr>
            <p:cNvGrpSpPr/>
            <p:nvPr/>
          </p:nvGrpSpPr>
          <p:grpSpPr>
            <a:xfrm>
              <a:off x="1575284" y="2838104"/>
              <a:ext cx="1657091" cy="647756"/>
              <a:chOff x="2100379" y="3784138"/>
              <a:chExt cx="2209454" cy="863675"/>
            </a:xfrm>
          </p:grpSpPr>
          <p:sp>
            <p:nvSpPr>
              <p:cNvPr id="21" name="TextBox 48">
                <a:extLst>
                  <a:ext uri="{FF2B5EF4-FFF2-40B4-BE49-F238E27FC236}">
                    <a16:creationId xmlns="" xmlns:a16="http://schemas.microsoft.com/office/drawing/2014/main" id="{F94E173F-6CB1-4CA7-9D7C-C4B33D57BC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13589" y="3784138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5"/>
                    </a:solidFill>
                    <a:cs typeface="+mn-ea"/>
                    <a:sym typeface="+mn-lt"/>
                  </a:rPr>
                  <a:t>点击输入标题</a:t>
                </a:r>
                <a:endParaRPr lang="zh-CN" altLang="en-US" sz="1400" dirty="0">
                  <a:solidFill>
                    <a:schemeClr val="accent5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2" name="TextBox 74">
                <a:extLst>
                  <a:ext uri="{FF2B5EF4-FFF2-40B4-BE49-F238E27FC236}">
                    <a16:creationId xmlns="" xmlns:a16="http://schemas.microsoft.com/office/drawing/2014/main" id="{03564E3A-13B9-4855-8CF2-694EF1DC1C9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00379" y="4091634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t" anchorCtr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  <a:endPara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6">
              <a:extLst>
                <a:ext uri="{FF2B5EF4-FFF2-40B4-BE49-F238E27FC236}">
                  <a16:creationId xmlns="" xmlns:a16="http://schemas.microsoft.com/office/drawing/2014/main" id="{97B8E53C-6265-402D-84A6-8113968E6F6E}"/>
                </a:ext>
              </a:extLst>
            </p:cNvPr>
            <p:cNvGrpSpPr/>
            <p:nvPr/>
          </p:nvGrpSpPr>
          <p:grpSpPr>
            <a:xfrm>
              <a:off x="1575284" y="1959725"/>
              <a:ext cx="1657091" cy="647756"/>
              <a:chOff x="2100379" y="2612967"/>
              <a:chExt cx="2209454" cy="863675"/>
            </a:xfrm>
          </p:grpSpPr>
          <p:sp>
            <p:nvSpPr>
              <p:cNvPr id="19" name="TextBox 75">
                <a:extLst>
                  <a:ext uri="{FF2B5EF4-FFF2-40B4-BE49-F238E27FC236}">
                    <a16:creationId xmlns="" xmlns:a16="http://schemas.microsoft.com/office/drawing/2014/main" id="{229C1C58-761D-456A-A345-4F71C4AC3612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13589" y="2612967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pPr algn="r"/>
                <a:r>
                  <a:rPr lang="zh-CN" altLang="en-US" sz="1400" dirty="0">
                    <a:solidFill>
                      <a:schemeClr val="accent6"/>
                    </a:solidFill>
                    <a:cs typeface="+mn-ea"/>
                    <a:sym typeface="+mn-lt"/>
                  </a:rPr>
                  <a:t>点击输入标题</a:t>
                </a:r>
                <a:endParaRPr lang="zh-CN" altLang="en-US" sz="1400" dirty="0">
                  <a:solidFill>
                    <a:schemeClr val="accent6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20" name="TextBox 76">
                <a:extLst>
                  <a:ext uri="{FF2B5EF4-FFF2-40B4-BE49-F238E27FC236}">
                    <a16:creationId xmlns="" xmlns:a16="http://schemas.microsoft.com/office/drawing/2014/main" id="{5DE798C0-CD8D-4EC9-89B0-79ADCFBCE33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2100379" y="2920463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t" anchorCtr="0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  <a:endPara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5">
              <a:extLst>
                <a:ext uri="{FF2B5EF4-FFF2-40B4-BE49-F238E27FC236}">
                  <a16:creationId xmlns="" xmlns:a16="http://schemas.microsoft.com/office/drawing/2014/main" id="{3C7B74AF-1F31-4A9C-851F-C3EB996E89E0}"/>
                </a:ext>
              </a:extLst>
            </p:cNvPr>
            <p:cNvGrpSpPr/>
            <p:nvPr/>
          </p:nvGrpSpPr>
          <p:grpSpPr>
            <a:xfrm>
              <a:off x="6055732" y="2838104"/>
              <a:ext cx="1657091" cy="647756"/>
              <a:chOff x="8074310" y="3784138"/>
              <a:chExt cx="2209454" cy="863675"/>
            </a:xfrm>
          </p:grpSpPr>
          <p:sp>
            <p:nvSpPr>
              <p:cNvPr id="17" name="TextBox 77">
                <a:extLst>
                  <a:ext uri="{FF2B5EF4-FFF2-40B4-BE49-F238E27FC236}">
                    <a16:creationId xmlns="" xmlns:a16="http://schemas.microsoft.com/office/drawing/2014/main" id="{E4E8F37A-5A64-4CC3-9C2A-3F8DD0DB64C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087520" y="3784138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accent3"/>
                    </a:solidFill>
                    <a:cs typeface="+mn-ea"/>
                    <a:sym typeface="+mn-lt"/>
                  </a:rPr>
                  <a:t>点击输入标题</a:t>
                </a:r>
                <a:endParaRPr lang="zh-CN" altLang="en-US" sz="1400" dirty="0">
                  <a:solidFill>
                    <a:schemeClr val="accent3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8" name="TextBox 78">
                <a:extLst>
                  <a:ext uri="{FF2B5EF4-FFF2-40B4-BE49-F238E27FC236}">
                    <a16:creationId xmlns="" xmlns:a16="http://schemas.microsoft.com/office/drawing/2014/main" id="{E236F249-6DB2-46E8-BFE8-772F30D77649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074310" y="4091634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  <a:endPara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4">
              <a:extLst>
                <a:ext uri="{FF2B5EF4-FFF2-40B4-BE49-F238E27FC236}">
                  <a16:creationId xmlns="" xmlns:a16="http://schemas.microsoft.com/office/drawing/2014/main" id="{1755BCD7-A682-4991-A3A9-69933B5C78EB}"/>
                </a:ext>
              </a:extLst>
            </p:cNvPr>
            <p:cNvGrpSpPr/>
            <p:nvPr/>
          </p:nvGrpSpPr>
          <p:grpSpPr>
            <a:xfrm>
              <a:off x="6055732" y="1959725"/>
              <a:ext cx="1657091" cy="647756"/>
              <a:chOff x="8074310" y="2612967"/>
              <a:chExt cx="2209454" cy="863675"/>
            </a:xfrm>
          </p:grpSpPr>
          <p:sp>
            <p:nvSpPr>
              <p:cNvPr id="15" name="TextBox 79">
                <a:extLst>
                  <a:ext uri="{FF2B5EF4-FFF2-40B4-BE49-F238E27FC236}">
                    <a16:creationId xmlns="" xmlns:a16="http://schemas.microsoft.com/office/drawing/2014/main" id="{C63F4789-EEFD-4E0B-A2A0-AEB99CB421C0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087520" y="2612967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0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accent2"/>
                    </a:solidFill>
                    <a:cs typeface="+mn-ea"/>
                    <a:sym typeface="+mn-lt"/>
                  </a:rPr>
                  <a:t>点击输入标题</a:t>
                </a:r>
                <a:endParaRPr lang="zh-CN" altLang="en-US" sz="1400" dirty="0">
                  <a:solidFill>
                    <a:schemeClr val="accent2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6" name="TextBox 80">
                <a:extLst>
                  <a:ext uri="{FF2B5EF4-FFF2-40B4-BE49-F238E27FC236}">
                    <a16:creationId xmlns="" xmlns:a16="http://schemas.microsoft.com/office/drawing/2014/main" id="{BCF16FA4-A618-40E1-A893-2129C27C21EF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074310" y="2920463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  <a:endPara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8">
              <a:extLst>
                <a:ext uri="{FF2B5EF4-FFF2-40B4-BE49-F238E27FC236}">
                  <a16:creationId xmlns="" xmlns:a16="http://schemas.microsoft.com/office/drawing/2014/main" id="{3D497044-B5AF-4B38-A7D9-2BA2D4B01E48}"/>
                </a:ext>
              </a:extLst>
            </p:cNvPr>
            <p:cNvGrpSpPr/>
            <p:nvPr/>
          </p:nvGrpSpPr>
          <p:grpSpPr>
            <a:xfrm>
              <a:off x="3747184" y="3963333"/>
              <a:ext cx="1657091" cy="647756"/>
              <a:chOff x="4996245" y="5284443"/>
              <a:chExt cx="2209454" cy="863675"/>
            </a:xfrm>
          </p:grpSpPr>
          <p:sp>
            <p:nvSpPr>
              <p:cNvPr id="13" name="TextBox 81">
                <a:extLst>
                  <a:ext uri="{FF2B5EF4-FFF2-40B4-BE49-F238E27FC236}">
                    <a16:creationId xmlns="" xmlns:a16="http://schemas.microsoft.com/office/drawing/2014/main" id="{D5842E8D-B511-45F8-900F-1F806351536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009455" y="5284443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1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accent4"/>
                    </a:solidFill>
                    <a:cs typeface="+mn-ea"/>
                    <a:sym typeface="+mn-lt"/>
                  </a:rPr>
                  <a:t>点击输入标题</a:t>
                </a:r>
                <a:endParaRPr lang="zh-CN" altLang="en-US" sz="1400" dirty="0">
                  <a:solidFill>
                    <a:schemeClr val="accent4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4" name="TextBox 82">
                <a:extLst>
                  <a:ext uri="{FF2B5EF4-FFF2-40B4-BE49-F238E27FC236}">
                    <a16:creationId xmlns="" xmlns:a16="http://schemas.microsoft.com/office/drawing/2014/main" id="{CDF45FCE-C0A1-4189-9187-A71E322983B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996245" y="5591939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  <a:endPara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3">
              <a:extLst>
                <a:ext uri="{FF2B5EF4-FFF2-40B4-BE49-F238E27FC236}">
                  <a16:creationId xmlns="" xmlns:a16="http://schemas.microsoft.com/office/drawing/2014/main" id="{6CECEBCF-092F-43C1-A41F-E2036D736906}"/>
                </a:ext>
              </a:extLst>
            </p:cNvPr>
            <p:cNvGrpSpPr/>
            <p:nvPr/>
          </p:nvGrpSpPr>
          <p:grpSpPr>
            <a:xfrm>
              <a:off x="3747184" y="924567"/>
              <a:ext cx="1657091" cy="647756"/>
              <a:chOff x="4996245" y="1232756"/>
              <a:chExt cx="2209454" cy="863675"/>
            </a:xfrm>
          </p:grpSpPr>
          <p:sp>
            <p:nvSpPr>
              <p:cNvPr id="11" name="TextBox 83">
                <a:extLst>
                  <a:ext uri="{FF2B5EF4-FFF2-40B4-BE49-F238E27FC236}">
                    <a16:creationId xmlns="" xmlns:a16="http://schemas.microsoft.com/office/drawing/2014/main" id="{12A52D49-2E26-4BA3-9850-8B1F3AECCBE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5009455" y="1232756"/>
                <a:ext cx="2196244" cy="309958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ctr" anchorCtr="1">
                <a:normAutofit/>
              </a:bodyPr>
              <a:lstStyle/>
              <a:p>
                <a:r>
                  <a:rPr lang="zh-CN" altLang="en-US" sz="1400" dirty="0">
                    <a:solidFill>
                      <a:schemeClr val="accent1"/>
                    </a:solidFill>
                    <a:cs typeface="+mn-ea"/>
                    <a:sym typeface="+mn-lt"/>
                  </a:rPr>
                  <a:t>点击输入标题</a:t>
                </a:r>
                <a:endParaRPr lang="zh-CN" altLang="en-US" sz="1400" dirty="0">
                  <a:solidFill>
                    <a:schemeClr val="accent1"/>
                  </a:solidFill>
                  <a:effectLst/>
                  <a:cs typeface="+mn-ea"/>
                  <a:sym typeface="+mn-lt"/>
                </a:endParaRPr>
              </a:p>
            </p:txBody>
          </p:sp>
          <p:sp>
            <p:nvSpPr>
              <p:cNvPr id="12" name="TextBox 84">
                <a:extLst>
                  <a:ext uri="{FF2B5EF4-FFF2-40B4-BE49-F238E27FC236}">
                    <a16:creationId xmlns="" xmlns:a16="http://schemas.microsoft.com/office/drawing/2014/main" id="{885EE9B5-13F5-4FEC-85D9-904156FAEFB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4996245" y="1540252"/>
                <a:ext cx="2196244" cy="556179"/>
              </a:xfrm>
              <a:prstGeom prst="rect">
                <a:avLst/>
              </a:prstGeom>
              <a:noFill/>
              <a:extLst/>
            </p:spPr>
            <p:txBody>
              <a:bodyPr wrap="square" lIns="0" tIns="0" rIns="0" bIns="0" anchor="ctr" anchorCtr="1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  <a:endParaRPr lang="zh-CN" altLang="en-US" sz="1000" b="0" dirty="0">
                  <a:solidFill>
                    <a:schemeClr val="tx1"/>
                  </a:solidFill>
                  <a:effectLst/>
                  <a:cs typeface="+mn-ea"/>
                  <a:sym typeface="+mn-lt"/>
                </a:endParaRPr>
              </a:p>
            </p:txBody>
          </p:sp>
        </p:grpSp>
      </p:grpSp>
      <p:sp>
        <p:nvSpPr>
          <p:cNvPr id="50" name="Title 1">
            <a:extLst>
              <a:ext uri="{FF2B5EF4-FFF2-40B4-BE49-F238E27FC236}">
                <a16:creationId xmlns="" xmlns:a16="http://schemas.microsoft.com/office/drawing/2014/main" id="{4909F9DA-5D76-4D78-850D-663F6C77C066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558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/>
          <p:nvPr/>
        </p:nvGrpSpPr>
        <p:grpSpPr>
          <a:xfrm>
            <a:off x="992867" y="1059582"/>
            <a:ext cx="1239660" cy="1988329"/>
            <a:chOff x="1214133" y="1412776"/>
            <a:chExt cx="1652880" cy="2651105"/>
          </a:xfrm>
        </p:grpSpPr>
        <p:sp>
          <p:nvSpPr>
            <p:cNvPr id="41" name="Freeform: Shape 39"/>
            <p:cNvSpPr>
              <a:spLocks/>
            </p:cNvSpPr>
            <p:nvPr/>
          </p:nvSpPr>
          <p:spPr bwMode="auto">
            <a:xfrm>
              <a:off x="1645926" y="1412776"/>
              <a:ext cx="761439" cy="533937"/>
            </a:xfrm>
            <a:custGeom>
              <a:avLst/>
              <a:gdLst/>
              <a:ahLst/>
              <a:cxnLst>
                <a:cxn ang="0">
                  <a:pos x="37" y="115"/>
                </a:cxn>
                <a:cxn ang="0">
                  <a:pos x="0" y="41"/>
                </a:cxn>
                <a:cxn ang="0">
                  <a:pos x="32" y="11"/>
                </a:cxn>
                <a:cxn ang="0">
                  <a:pos x="61" y="23"/>
                </a:cxn>
                <a:cxn ang="0">
                  <a:pos x="110" y="0"/>
                </a:cxn>
                <a:cxn ang="0">
                  <a:pos x="115" y="33"/>
                </a:cxn>
                <a:cxn ang="0">
                  <a:pos x="164" y="31"/>
                </a:cxn>
                <a:cxn ang="0">
                  <a:pos x="135" y="115"/>
                </a:cxn>
                <a:cxn ang="0">
                  <a:pos x="37" y="115"/>
                </a:cxn>
                <a:cxn ang="0">
                  <a:pos x="37" y="115"/>
                </a:cxn>
              </a:cxnLst>
              <a:rect l="0" t="0" r="r" b="b"/>
              <a:pathLst>
                <a:path w="164" h="115">
                  <a:moveTo>
                    <a:pt x="37" y="115"/>
                  </a:moveTo>
                  <a:lnTo>
                    <a:pt x="0" y="41"/>
                  </a:lnTo>
                  <a:lnTo>
                    <a:pt x="32" y="11"/>
                  </a:lnTo>
                  <a:lnTo>
                    <a:pt x="61" y="23"/>
                  </a:lnTo>
                  <a:lnTo>
                    <a:pt x="110" y="0"/>
                  </a:lnTo>
                  <a:lnTo>
                    <a:pt x="115" y="33"/>
                  </a:lnTo>
                  <a:lnTo>
                    <a:pt x="164" y="31"/>
                  </a:lnTo>
                  <a:lnTo>
                    <a:pt x="135" y="115"/>
                  </a:lnTo>
                  <a:lnTo>
                    <a:pt x="37" y="115"/>
                  </a:lnTo>
                  <a:lnTo>
                    <a:pt x="37" y="115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2" name="Freeform: Shape 40"/>
            <p:cNvSpPr>
              <a:spLocks/>
            </p:cNvSpPr>
            <p:nvPr/>
          </p:nvSpPr>
          <p:spPr bwMode="auto">
            <a:xfrm>
              <a:off x="1214133" y="2141713"/>
              <a:ext cx="1652880" cy="1922168"/>
            </a:xfrm>
            <a:custGeom>
              <a:avLst/>
              <a:gdLst/>
              <a:ahLst/>
              <a:cxnLst>
                <a:cxn ang="0">
                  <a:pos x="202" y="90"/>
                </a:cxn>
                <a:cxn ang="0">
                  <a:pos x="216" y="144"/>
                </a:cxn>
                <a:cxn ang="0">
                  <a:pos x="108" y="251"/>
                </a:cxn>
                <a:cxn ang="0">
                  <a:pos x="0" y="144"/>
                </a:cxn>
                <a:cxn ang="0">
                  <a:pos x="16" y="87"/>
                </a:cxn>
                <a:cxn ang="0">
                  <a:pos x="33" y="63"/>
                </a:cxn>
                <a:cxn ang="0">
                  <a:pos x="79" y="0"/>
                </a:cxn>
                <a:cxn ang="0">
                  <a:pos x="138" y="0"/>
                </a:cxn>
                <a:cxn ang="0">
                  <a:pos x="183" y="63"/>
                </a:cxn>
                <a:cxn ang="0">
                  <a:pos x="202" y="90"/>
                </a:cxn>
              </a:cxnLst>
              <a:rect l="0" t="0" r="r" b="b"/>
              <a:pathLst>
                <a:path w="216" h="251">
                  <a:moveTo>
                    <a:pt x="202" y="90"/>
                  </a:moveTo>
                  <a:cubicBezTo>
                    <a:pt x="211" y="106"/>
                    <a:pt x="216" y="124"/>
                    <a:pt x="216" y="144"/>
                  </a:cubicBezTo>
                  <a:cubicBezTo>
                    <a:pt x="216" y="203"/>
                    <a:pt x="168" y="251"/>
                    <a:pt x="108" y="251"/>
                  </a:cubicBezTo>
                  <a:cubicBezTo>
                    <a:pt x="49" y="251"/>
                    <a:pt x="0" y="203"/>
                    <a:pt x="0" y="144"/>
                  </a:cubicBezTo>
                  <a:cubicBezTo>
                    <a:pt x="0" y="123"/>
                    <a:pt x="6" y="104"/>
                    <a:pt x="16" y="87"/>
                  </a:cubicBezTo>
                  <a:cubicBezTo>
                    <a:pt x="21" y="79"/>
                    <a:pt x="28" y="71"/>
                    <a:pt x="33" y="6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83" y="63"/>
                    <a:pt x="183" y="63"/>
                    <a:pt x="183" y="63"/>
                  </a:cubicBezTo>
                  <a:cubicBezTo>
                    <a:pt x="189" y="72"/>
                    <a:pt x="196" y="81"/>
                    <a:pt x="202" y="9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3" name="Freeform: Shape 41"/>
            <p:cNvSpPr>
              <a:spLocks/>
            </p:cNvSpPr>
            <p:nvPr/>
          </p:nvSpPr>
          <p:spPr bwMode="auto">
            <a:xfrm>
              <a:off x="1794500" y="1412776"/>
              <a:ext cx="612866" cy="533937"/>
            </a:xfrm>
            <a:custGeom>
              <a:avLst/>
              <a:gdLst/>
              <a:ahLst/>
              <a:cxnLst>
                <a:cxn ang="0">
                  <a:pos x="30" y="79"/>
                </a:cxn>
                <a:cxn ang="0">
                  <a:pos x="0" y="11"/>
                </a:cxn>
                <a:cxn ang="0">
                  <a:pos x="29" y="23"/>
                </a:cxn>
                <a:cxn ang="0">
                  <a:pos x="30" y="79"/>
                </a:cxn>
                <a:cxn ang="0">
                  <a:pos x="30" y="79"/>
                </a:cxn>
                <a:cxn ang="0">
                  <a:pos x="55" y="79"/>
                </a:cxn>
                <a:cxn ang="0">
                  <a:pos x="78" y="0"/>
                </a:cxn>
                <a:cxn ang="0">
                  <a:pos x="83" y="33"/>
                </a:cxn>
                <a:cxn ang="0">
                  <a:pos x="55" y="79"/>
                </a:cxn>
                <a:cxn ang="0">
                  <a:pos x="55" y="79"/>
                </a:cxn>
                <a:cxn ang="0">
                  <a:pos x="132" y="31"/>
                </a:cxn>
                <a:cxn ang="0">
                  <a:pos x="103" y="115"/>
                </a:cxn>
                <a:cxn ang="0">
                  <a:pos x="85" y="115"/>
                </a:cxn>
                <a:cxn ang="0">
                  <a:pos x="132" y="31"/>
                </a:cxn>
                <a:cxn ang="0">
                  <a:pos x="132" y="31"/>
                </a:cxn>
              </a:cxnLst>
              <a:rect l="0" t="0" r="r" b="b"/>
              <a:pathLst>
                <a:path w="132" h="115">
                  <a:moveTo>
                    <a:pt x="30" y="79"/>
                  </a:moveTo>
                  <a:lnTo>
                    <a:pt x="0" y="11"/>
                  </a:lnTo>
                  <a:lnTo>
                    <a:pt x="29" y="23"/>
                  </a:lnTo>
                  <a:lnTo>
                    <a:pt x="30" y="79"/>
                  </a:lnTo>
                  <a:lnTo>
                    <a:pt x="30" y="79"/>
                  </a:lnTo>
                  <a:close/>
                  <a:moveTo>
                    <a:pt x="55" y="79"/>
                  </a:moveTo>
                  <a:lnTo>
                    <a:pt x="78" y="0"/>
                  </a:lnTo>
                  <a:lnTo>
                    <a:pt x="83" y="33"/>
                  </a:lnTo>
                  <a:lnTo>
                    <a:pt x="55" y="79"/>
                  </a:lnTo>
                  <a:lnTo>
                    <a:pt x="55" y="79"/>
                  </a:lnTo>
                  <a:close/>
                  <a:moveTo>
                    <a:pt x="132" y="31"/>
                  </a:moveTo>
                  <a:lnTo>
                    <a:pt x="103" y="115"/>
                  </a:lnTo>
                  <a:lnTo>
                    <a:pt x="85" y="115"/>
                  </a:lnTo>
                  <a:lnTo>
                    <a:pt x="132" y="31"/>
                  </a:lnTo>
                  <a:lnTo>
                    <a:pt x="132" y="31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4" name="Freeform: Shape 42"/>
            <p:cNvSpPr>
              <a:spLocks/>
            </p:cNvSpPr>
            <p:nvPr/>
          </p:nvSpPr>
          <p:spPr bwMode="auto">
            <a:xfrm>
              <a:off x="1789855" y="1993139"/>
              <a:ext cx="533937" cy="9285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4" y="0"/>
                </a:cxn>
                <a:cxn ang="0">
                  <a:pos x="70" y="6"/>
                </a:cxn>
                <a:cxn ang="0">
                  <a:pos x="70" y="6"/>
                </a:cxn>
                <a:cxn ang="0">
                  <a:pos x="64" y="12"/>
                </a:cxn>
                <a:cxn ang="0">
                  <a:pos x="7" y="1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7" y="0"/>
                </a:cxn>
              </a:cxnLst>
              <a:rect l="0" t="0" r="r" b="b"/>
              <a:pathLst>
                <a:path w="70" h="12">
                  <a:moveTo>
                    <a:pt x="7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7" y="0"/>
                    <a:pt x="70" y="3"/>
                    <a:pt x="70" y="6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10"/>
                    <a:pt x="67" y="12"/>
                    <a:pt x="64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Freeform: Shape 43"/>
            <p:cNvSpPr>
              <a:spLocks/>
            </p:cNvSpPr>
            <p:nvPr/>
          </p:nvSpPr>
          <p:spPr bwMode="auto">
            <a:xfrm>
              <a:off x="2277363" y="1770279"/>
              <a:ext cx="455006" cy="27857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50" y="0"/>
                </a:cxn>
                <a:cxn ang="0">
                  <a:pos x="59" y="11"/>
                </a:cxn>
                <a:cxn ang="0">
                  <a:pos x="0" y="33"/>
                </a:cxn>
              </a:cxnLst>
              <a:rect l="0" t="0" r="r" b="b"/>
              <a:pathLst>
                <a:path w="59" h="36">
                  <a:moveTo>
                    <a:pt x="0" y="33"/>
                  </a:moveTo>
                  <a:cubicBezTo>
                    <a:pt x="9" y="4"/>
                    <a:pt x="33" y="21"/>
                    <a:pt x="50" y="0"/>
                  </a:cubicBezTo>
                  <a:cubicBezTo>
                    <a:pt x="52" y="4"/>
                    <a:pt x="57" y="8"/>
                    <a:pt x="59" y="11"/>
                  </a:cubicBezTo>
                  <a:cubicBezTo>
                    <a:pt x="36" y="36"/>
                    <a:pt x="24" y="6"/>
                    <a:pt x="0" y="3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6" name="Freeform: Shape 44"/>
            <p:cNvSpPr>
              <a:spLocks/>
            </p:cNvSpPr>
            <p:nvPr/>
          </p:nvSpPr>
          <p:spPr bwMode="auto">
            <a:xfrm>
              <a:off x="2286649" y="1886354"/>
              <a:ext cx="459651" cy="32036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60" y="25"/>
                </a:cxn>
                <a:cxn ang="0">
                  <a:pos x="58" y="39"/>
                </a:cxn>
                <a:cxn ang="0">
                  <a:pos x="0" y="16"/>
                </a:cxn>
              </a:cxnLst>
              <a:rect l="0" t="0" r="r" b="b"/>
              <a:pathLst>
                <a:path w="60" h="42">
                  <a:moveTo>
                    <a:pt x="0" y="16"/>
                  </a:moveTo>
                  <a:cubicBezTo>
                    <a:pt x="26" y="0"/>
                    <a:pt x="33" y="29"/>
                    <a:pt x="60" y="25"/>
                  </a:cubicBezTo>
                  <a:cubicBezTo>
                    <a:pt x="59" y="29"/>
                    <a:pt x="59" y="35"/>
                    <a:pt x="58" y="39"/>
                  </a:cubicBezTo>
                  <a:cubicBezTo>
                    <a:pt x="26" y="42"/>
                    <a:pt x="36" y="12"/>
                    <a:pt x="0" y="1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7" name="Freeform: Shape 45"/>
            <p:cNvSpPr>
              <a:spLocks/>
            </p:cNvSpPr>
            <p:nvPr/>
          </p:nvSpPr>
          <p:spPr bwMode="auto">
            <a:xfrm>
              <a:off x="1214133" y="2141713"/>
              <a:ext cx="1485735" cy="1829310"/>
            </a:xfrm>
            <a:custGeom>
              <a:avLst/>
              <a:gdLst/>
              <a:ahLst/>
              <a:cxnLst>
                <a:cxn ang="0">
                  <a:pos x="45" y="231"/>
                </a:cxn>
                <a:cxn ang="0">
                  <a:pos x="0" y="144"/>
                </a:cxn>
                <a:cxn ang="0">
                  <a:pos x="16" y="87"/>
                </a:cxn>
                <a:cxn ang="0">
                  <a:pos x="33" y="63"/>
                </a:cxn>
                <a:cxn ang="0">
                  <a:pos x="79" y="0"/>
                </a:cxn>
                <a:cxn ang="0">
                  <a:pos x="125" y="0"/>
                </a:cxn>
                <a:cxn ang="0">
                  <a:pos x="161" y="51"/>
                </a:cxn>
                <a:cxn ang="0">
                  <a:pos x="180" y="78"/>
                </a:cxn>
                <a:cxn ang="0">
                  <a:pos x="194" y="131"/>
                </a:cxn>
                <a:cxn ang="0">
                  <a:pos x="87" y="239"/>
                </a:cxn>
                <a:cxn ang="0">
                  <a:pos x="45" y="231"/>
                </a:cxn>
              </a:cxnLst>
              <a:rect l="0" t="0" r="r" b="b"/>
              <a:pathLst>
                <a:path w="194" h="239">
                  <a:moveTo>
                    <a:pt x="45" y="231"/>
                  </a:moveTo>
                  <a:cubicBezTo>
                    <a:pt x="18" y="211"/>
                    <a:pt x="0" y="179"/>
                    <a:pt x="0" y="144"/>
                  </a:cubicBezTo>
                  <a:cubicBezTo>
                    <a:pt x="0" y="123"/>
                    <a:pt x="6" y="104"/>
                    <a:pt x="16" y="87"/>
                  </a:cubicBezTo>
                  <a:cubicBezTo>
                    <a:pt x="21" y="79"/>
                    <a:pt x="28" y="71"/>
                    <a:pt x="33" y="6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8" y="59"/>
                    <a:pt x="174" y="68"/>
                    <a:pt x="180" y="78"/>
                  </a:cubicBezTo>
                  <a:cubicBezTo>
                    <a:pt x="189" y="93"/>
                    <a:pt x="194" y="112"/>
                    <a:pt x="194" y="131"/>
                  </a:cubicBezTo>
                  <a:cubicBezTo>
                    <a:pt x="194" y="191"/>
                    <a:pt x="146" y="239"/>
                    <a:pt x="87" y="239"/>
                  </a:cubicBezTo>
                  <a:cubicBezTo>
                    <a:pt x="72" y="239"/>
                    <a:pt x="58" y="236"/>
                    <a:pt x="45" y="231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30%</a:t>
              </a:r>
            </a:p>
          </p:txBody>
        </p:sp>
      </p:grpSp>
      <p:grpSp>
        <p:nvGrpSpPr>
          <p:cNvPr id="5" name="Group 6"/>
          <p:cNvGrpSpPr/>
          <p:nvPr/>
        </p:nvGrpSpPr>
        <p:grpSpPr>
          <a:xfrm>
            <a:off x="3020581" y="1059582"/>
            <a:ext cx="1239660" cy="1988329"/>
            <a:chOff x="3917752" y="1412776"/>
            <a:chExt cx="1652880" cy="2651105"/>
          </a:xfrm>
        </p:grpSpPr>
        <p:sp>
          <p:nvSpPr>
            <p:cNvPr id="34" name="Freeform: Shape 58"/>
            <p:cNvSpPr>
              <a:spLocks/>
            </p:cNvSpPr>
            <p:nvPr/>
          </p:nvSpPr>
          <p:spPr bwMode="auto">
            <a:xfrm>
              <a:off x="4349545" y="1412776"/>
              <a:ext cx="761439" cy="533937"/>
            </a:xfrm>
            <a:custGeom>
              <a:avLst/>
              <a:gdLst/>
              <a:ahLst/>
              <a:cxnLst>
                <a:cxn ang="0">
                  <a:pos x="37" y="115"/>
                </a:cxn>
                <a:cxn ang="0">
                  <a:pos x="0" y="41"/>
                </a:cxn>
                <a:cxn ang="0">
                  <a:pos x="32" y="11"/>
                </a:cxn>
                <a:cxn ang="0">
                  <a:pos x="61" y="23"/>
                </a:cxn>
                <a:cxn ang="0">
                  <a:pos x="110" y="0"/>
                </a:cxn>
                <a:cxn ang="0">
                  <a:pos x="115" y="33"/>
                </a:cxn>
                <a:cxn ang="0">
                  <a:pos x="164" y="31"/>
                </a:cxn>
                <a:cxn ang="0">
                  <a:pos x="135" y="115"/>
                </a:cxn>
                <a:cxn ang="0">
                  <a:pos x="37" y="115"/>
                </a:cxn>
                <a:cxn ang="0">
                  <a:pos x="37" y="115"/>
                </a:cxn>
              </a:cxnLst>
              <a:rect l="0" t="0" r="r" b="b"/>
              <a:pathLst>
                <a:path w="164" h="115">
                  <a:moveTo>
                    <a:pt x="37" y="115"/>
                  </a:moveTo>
                  <a:lnTo>
                    <a:pt x="0" y="41"/>
                  </a:lnTo>
                  <a:lnTo>
                    <a:pt x="32" y="11"/>
                  </a:lnTo>
                  <a:lnTo>
                    <a:pt x="61" y="23"/>
                  </a:lnTo>
                  <a:lnTo>
                    <a:pt x="110" y="0"/>
                  </a:lnTo>
                  <a:lnTo>
                    <a:pt x="115" y="33"/>
                  </a:lnTo>
                  <a:lnTo>
                    <a:pt x="164" y="31"/>
                  </a:lnTo>
                  <a:lnTo>
                    <a:pt x="135" y="115"/>
                  </a:lnTo>
                  <a:lnTo>
                    <a:pt x="37" y="115"/>
                  </a:lnTo>
                  <a:lnTo>
                    <a:pt x="37" y="115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5" name="Freeform: Shape 59"/>
            <p:cNvSpPr>
              <a:spLocks/>
            </p:cNvSpPr>
            <p:nvPr/>
          </p:nvSpPr>
          <p:spPr bwMode="auto">
            <a:xfrm>
              <a:off x="3917752" y="2141713"/>
              <a:ext cx="1652880" cy="1922168"/>
            </a:xfrm>
            <a:custGeom>
              <a:avLst/>
              <a:gdLst/>
              <a:ahLst/>
              <a:cxnLst>
                <a:cxn ang="0">
                  <a:pos x="202" y="90"/>
                </a:cxn>
                <a:cxn ang="0">
                  <a:pos x="216" y="144"/>
                </a:cxn>
                <a:cxn ang="0">
                  <a:pos x="108" y="251"/>
                </a:cxn>
                <a:cxn ang="0">
                  <a:pos x="0" y="144"/>
                </a:cxn>
                <a:cxn ang="0">
                  <a:pos x="16" y="87"/>
                </a:cxn>
                <a:cxn ang="0">
                  <a:pos x="33" y="63"/>
                </a:cxn>
                <a:cxn ang="0">
                  <a:pos x="79" y="0"/>
                </a:cxn>
                <a:cxn ang="0">
                  <a:pos x="138" y="0"/>
                </a:cxn>
                <a:cxn ang="0">
                  <a:pos x="183" y="63"/>
                </a:cxn>
                <a:cxn ang="0">
                  <a:pos x="202" y="90"/>
                </a:cxn>
              </a:cxnLst>
              <a:rect l="0" t="0" r="r" b="b"/>
              <a:pathLst>
                <a:path w="216" h="251">
                  <a:moveTo>
                    <a:pt x="202" y="90"/>
                  </a:moveTo>
                  <a:cubicBezTo>
                    <a:pt x="211" y="106"/>
                    <a:pt x="216" y="124"/>
                    <a:pt x="216" y="144"/>
                  </a:cubicBezTo>
                  <a:cubicBezTo>
                    <a:pt x="216" y="203"/>
                    <a:pt x="168" y="251"/>
                    <a:pt x="108" y="251"/>
                  </a:cubicBezTo>
                  <a:cubicBezTo>
                    <a:pt x="49" y="251"/>
                    <a:pt x="0" y="203"/>
                    <a:pt x="0" y="144"/>
                  </a:cubicBezTo>
                  <a:cubicBezTo>
                    <a:pt x="0" y="123"/>
                    <a:pt x="6" y="104"/>
                    <a:pt x="16" y="87"/>
                  </a:cubicBezTo>
                  <a:cubicBezTo>
                    <a:pt x="21" y="79"/>
                    <a:pt x="28" y="71"/>
                    <a:pt x="33" y="6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83" y="63"/>
                    <a:pt x="183" y="63"/>
                    <a:pt x="183" y="63"/>
                  </a:cubicBezTo>
                  <a:cubicBezTo>
                    <a:pt x="189" y="72"/>
                    <a:pt x="196" y="81"/>
                    <a:pt x="202" y="90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6" name="Freeform: Shape 60"/>
            <p:cNvSpPr>
              <a:spLocks/>
            </p:cNvSpPr>
            <p:nvPr/>
          </p:nvSpPr>
          <p:spPr bwMode="auto">
            <a:xfrm>
              <a:off x="4498119" y="1412776"/>
              <a:ext cx="612866" cy="533937"/>
            </a:xfrm>
            <a:custGeom>
              <a:avLst/>
              <a:gdLst/>
              <a:ahLst/>
              <a:cxnLst>
                <a:cxn ang="0">
                  <a:pos x="30" y="79"/>
                </a:cxn>
                <a:cxn ang="0">
                  <a:pos x="0" y="11"/>
                </a:cxn>
                <a:cxn ang="0">
                  <a:pos x="29" y="23"/>
                </a:cxn>
                <a:cxn ang="0">
                  <a:pos x="30" y="79"/>
                </a:cxn>
                <a:cxn ang="0">
                  <a:pos x="30" y="79"/>
                </a:cxn>
                <a:cxn ang="0">
                  <a:pos x="55" y="79"/>
                </a:cxn>
                <a:cxn ang="0">
                  <a:pos x="78" y="0"/>
                </a:cxn>
                <a:cxn ang="0">
                  <a:pos x="83" y="33"/>
                </a:cxn>
                <a:cxn ang="0">
                  <a:pos x="55" y="79"/>
                </a:cxn>
                <a:cxn ang="0">
                  <a:pos x="55" y="79"/>
                </a:cxn>
                <a:cxn ang="0">
                  <a:pos x="132" y="31"/>
                </a:cxn>
                <a:cxn ang="0">
                  <a:pos x="103" y="115"/>
                </a:cxn>
                <a:cxn ang="0">
                  <a:pos x="85" y="115"/>
                </a:cxn>
                <a:cxn ang="0">
                  <a:pos x="132" y="31"/>
                </a:cxn>
                <a:cxn ang="0">
                  <a:pos x="132" y="31"/>
                </a:cxn>
              </a:cxnLst>
              <a:rect l="0" t="0" r="r" b="b"/>
              <a:pathLst>
                <a:path w="132" h="115">
                  <a:moveTo>
                    <a:pt x="30" y="79"/>
                  </a:moveTo>
                  <a:lnTo>
                    <a:pt x="0" y="11"/>
                  </a:lnTo>
                  <a:lnTo>
                    <a:pt x="29" y="23"/>
                  </a:lnTo>
                  <a:lnTo>
                    <a:pt x="30" y="79"/>
                  </a:lnTo>
                  <a:lnTo>
                    <a:pt x="30" y="79"/>
                  </a:lnTo>
                  <a:close/>
                  <a:moveTo>
                    <a:pt x="55" y="79"/>
                  </a:moveTo>
                  <a:lnTo>
                    <a:pt x="78" y="0"/>
                  </a:lnTo>
                  <a:lnTo>
                    <a:pt x="83" y="33"/>
                  </a:lnTo>
                  <a:lnTo>
                    <a:pt x="55" y="79"/>
                  </a:lnTo>
                  <a:lnTo>
                    <a:pt x="55" y="79"/>
                  </a:lnTo>
                  <a:close/>
                  <a:moveTo>
                    <a:pt x="132" y="31"/>
                  </a:moveTo>
                  <a:lnTo>
                    <a:pt x="103" y="115"/>
                  </a:lnTo>
                  <a:lnTo>
                    <a:pt x="85" y="115"/>
                  </a:lnTo>
                  <a:lnTo>
                    <a:pt x="132" y="31"/>
                  </a:lnTo>
                  <a:lnTo>
                    <a:pt x="132" y="3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7" name="Freeform: Shape 61"/>
            <p:cNvSpPr>
              <a:spLocks/>
            </p:cNvSpPr>
            <p:nvPr/>
          </p:nvSpPr>
          <p:spPr bwMode="auto">
            <a:xfrm>
              <a:off x="4493474" y="1993139"/>
              <a:ext cx="533937" cy="9285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4" y="0"/>
                </a:cxn>
                <a:cxn ang="0">
                  <a:pos x="70" y="6"/>
                </a:cxn>
                <a:cxn ang="0">
                  <a:pos x="70" y="6"/>
                </a:cxn>
                <a:cxn ang="0">
                  <a:pos x="64" y="12"/>
                </a:cxn>
                <a:cxn ang="0">
                  <a:pos x="7" y="1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7" y="0"/>
                </a:cxn>
              </a:cxnLst>
              <a:rect l="0" t="0" r="r" b="b"/>
              <a:pathLst>
                <a:path w="70" h="12">
                  <a:moveTo>
                    <a:pt x="7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7" y="0"/>
                    <a:pt x="70" y="3"/>
                    <a:pt x="70" y="6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10"/>
                    <a:pt x="67" y="12"/>
                    <a:pt x="64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8" name="Freeform: Shape 89"/>
            <p:cNvSpPr>
              <a:spLocks/>
            </p:cNvSpPr>
            <p:nvPr/>
          </p:nvSpPr>
          <p:spPr bwMode="auto">
            <a:xfrm>
              <a:off x="4980982" y="1770279"/>
              <a:ext cx="455006" cy="27857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50" y="0"/>
                </a:cxn>
                <a:cxn ang="0">
                  <a:pos x="59" y="11"/>
                </a:cxn>
                <a:cxn ang="0">
                  <a:pos x="0" y="33"/>
                </a:cxn>
              </a:cxnLst>
              <a:rect l="0" t="0" r="r" b="b"/>
              <a:pathLst>
                <a:path w="59" h="36">
                  <a:moveTo>
                    <a:pt x="0" y="33"/>
                  </a:moveTo>
                  <a:cubicBezTo>
                    <a:pt x="9" y="4"/>
                    <a:pt x="33" y="21"/>
                    <a:pt x="50" y="0"/>
                  </a:cubicBezTo>
                  <a:cubicBezTo>
                    <a:pt x="52" y="4"/>
                    <a:pt x="57" y="8"/>
                    <a:pt x="59" y="11"/>
                  </a:cubicBezTo>
                  <a:cubicBezTo>
                    <a:pt x="36" y="36"/>
                    <a:pt x="24" y="6"/>
                    <a:pt x="0" y="3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9" name="Freeform: Shape 90"/>
            <p:cNvSpPr>
              <a:spLocks/>
            </p:cNvSpPr>
            <p:nvPr/>
          </p:nvSpPr>
          <p:spPr bwMode="auto">
            <a:xfrm>
              <a:off x="4990268" y="1886354"/>
              <a:ext cx="459651" cy="32036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60" y="25"/>
                </a:cxn>
                <a:cxn ang="0">
                  <a:pos x="58" y="39"/>
                </a:cxn>
                <a:cxn ang="0">
                  <a:pos x="0" y="16"/>
                </a:cxn>
              </a:cxnLst>
              <a:rect l="0" t="0" r="r" b="b"/>
              <a:pathLst>
                <a:path w="60" h="42">
                  <a:moveTo>
                    <a:pt x="0" y="16"/>
                  </a:moveTo>
                  <a:cubicBezTo>
                    <a:pt x="26" y="0"/>
                    <a:pt x="33" y="29"/>
                    <a:pt x="60" y="25"/>
                  </a:cubicBezTo>
                  <a:cubicBezTo>
                    <a:pt x="59" y="29"/>
                    <a:pt x="59" y="35"/>
                    <a:pt x="58" y="39"/>
                  </a:cubicBezTo>
                  <a:cubicBezTo>
                    <a:pt x="26" y="42"/>
                    <a:pt x="36" y="12"/>
                    <a:pt x="0" y="1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0" name="Freeform: Shape 91"/>
            <p:cNvSpPr>
              <a:spLocks/>
            </p:cNvSpPr>
            <p:nvPr/>
          </p:nvSpPr>
          <p:spPr bwMode="auto">
            <a:xfrm>
              <a:off x="3917752" y="2141713"/>
              <a:ext cx="1485735" cy="1829310"/>
            </a:xfrm>
            <a:custGeom>
              <a:avLst/>
              <a:gdLst/>
              <a:ahLst/>
              <a:cxnLst>
                <a:cxn ang="0">
                  <a:pos x="45" y="231"/>
                </a:cxn>
                <a:cxn ang="0">
                  <a:pos x="0" y="144"/>
                </a:cxn>
                <a:cxn ang="0">
                  <a:pos x="16" y="87"/>
                </a:cxn>
                <a:cxn ang="0">
                  <a:pos x="33" y="63"/>
                </a:cxn>
                <a:cxn ang="0">
                  <a:pos x="79" y="0"/>
                </a:cxn>
                <a:cxn ang="0">
                  <a:pos x="125" y="0"/>
                </a:cxn>
                <a:cxn ang="0">
                  <a:pos x="161" y="51"/>
                </a:cxn>
                <a:cxn ang="0">
                  <a:pos x="180" y="78"/>
                </a:cxn>
                <a:cxn ang="0">
                  <a:pos x="194" y="131"/>
                </a:cxn>
                <a:cxn ang="0">
                  <a:pos x="87" y="239"/>
                </a:cxn>
                <a:cxn ang="0">
                  <a:pos x="45" y="231"/>
                </a:cxn>
              </a:cxnLst>
              <a:rect l="0" t="0" r="r" b="b"/>
              <a:pathLst>
                <a:path w="194" h="239">
                  <a:moveTo>
                    <a:pt x="45" y="231"/>
                  </a:moveTo>
                  <a:cubicBezTo>
                    <a:pt x="18" y="211"/>
                    <a:pt x="0" y="179"/>
                    <a:pt x="0" y="144"/>
                  </a:cubicBezTo>
                  <a:cubicBezTo>
                    <a:pt x="0" y="123"/>
                    <a:pt x="6" y="104"/>
                    <a:pt x="16" y="87"/>
                  </a:cubicBezTo>
                  <a:cubicBezTo>
                    <a:pt x="21" y="79"/>
                    <a:pt x="28" y="71"/>
                    <a:pt x="33" y="6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8" y="59"/>
                    <a:pt x="174" y="68"/>
                    <a:pt x="180" y="78"/>
                  </a:cubicBezTo>
                  <a:cubicBezTo>
                    <a:pt x="189" y="93"/>
                    <a:pt x="194" y="112"/>
                    <a:pt x="194" y="131"/>
                  </a:cubicBezTo>
                  <a:cubicBezTo>
                    <a:pt x="194" y="191"/>
                    <a:pt x="146" y="239"/>
                    <a:pt x="87" y="239"/>
                  </a:cubicBezTo>
                  <a:cubicBezTo>
                    <a:pt x="72" y="239"/>
                    <a:pt x="58" y="236"/>
                    <a:pt x="45" y="23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40%</a:t>
              </a: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5048295" y="1059582"/>
            <a:ext cx="1239660" cy="1988329"/>
            <a:chOff x="6621370" y="1412776"/>
            <a:chExt cx="1652880" cy="2651105"/>
          </a:xfrm>
        </p:grpSpPr>
        <p:sp>
          <p:nvSpPr>
            <p:cNvPr id="27" name="Freeform: Shape 97"/>
            <p:cNvSpPr>
              <a:spLocks/>
            </p:cNvSpPr>
            <p:nvPr/>
          </p:nvSpPr>
          <p:spPr bwMode="auto">
            <a:xfrm>
              <a:off x="7053163" y="1412776"/>
              <a:ext cx="761439" cy="533937"/>
            </a:xfrm>
            <a:custGeom>
              <a:avLst/>
              <a:gdLst/>
              <a:ahLst/>
              <a:cxnLst>
                <a:cxn ang="0">
                  <a:pos x="37" y="115"/>
                </a:cxn>
                <a:cxn ang="0">
                  <a:pos x="0" y="41"/>
                </a:cxn>
                <a:cxn ang="0">
                  <a:pos x="32" y="11"/>
                </a:cxn>
                <a:cxn ang="0">
                  <a:pos x="61" y="23"/>
                </a:cxn>
                <a:cxn ang="0">
                  <a:pos x="110" y="0"/>
                </a:cxn>
                <a:cxn ang="0">
                  <a:pos x="115" y="33"/>
                </a:cxn>
                <a:cxn ang="0">
                  <a:pos x="164" y="31"/>
                </a:cxn>
                <a:cxn ang="0">
                  <a:pos x="135" y="115"/>
                </a:cxn>
                <a:cxn ang="0">
                  <a:pos x="37" y="115"/>
                </a:cxn>
                <a:cxn ang="0">
                  <a:pos x="37" y="115"/>
                </a:cxn>
              </a:cxnLst>
              <a:rect l="0" t="0" r="r" b="b"/>
              <a:pathLst>
                <a:path w="164" h="115">
                  <a:moveTo>
                    <a:pt x="37" y="115"/>
                  </a:moveTo>
                  <a:lnTo>
                    <a:pt x="0" y="41"/>
                  </a:lnTo>
                  <a:lnTo>
                    <a:pt x="32" y="11"/>
                  </a:lnTo>
                  <a:lnTo>
                    <a:pt x="61" y="23"/>
                  </a:lnTo>
                  <a:lnTo>
                    <a:pt x="110" y="0"/>
                  </a:lnTo>
                  <a:lnTo>
                    <a:pt x="115" y="33"/>
                  </a:lnTo>
                  <a:lnTo>
                    <a:pt x="164" y="31"/>
                  </a:lnTo>
                  <a:lnTo>
                    <a:pt x="135" y="115"/>
                  </a:lnTo>
                  <a:lnTo>
                    <a:pt x="37" y="115"/>
                  </a:lnTo>
                  <a:lnTo>
                    <a:pt x="37" y="115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Freeform: Shape 98"/>
            <p:cNvSpPr>
              <a:spLocks/>
            </p:cNvSpPr>
            <p:nvPr/>
          </p:nvSpPr>
          <p:spPr bwMode="auto">
            <a:xfrm>
              <a:off x="6621370" y="2141713"/>
              <a:ext cx="1652880" cy="1922168"/>
            </a:xfrm>
            <a:custGeom>
              <a:avLst/>
              <a:gdLst/>
              <a:ahLst/>
              <a:cxnLst>
                <a:cxn ang="0">
                  <a:pos x="202" y="90"/>
                </a:cxn>
                <a:cxn ang="0">
                  <a:pos x="216" y="144"/>
                </a:cxn>
                <a:cxn ang="0">
                  <a:pos x="108" y="251"/>
                </a:cxn>
                <a:cxn ang="0">
                  <a:pos x="0" y="144"/>
                </a:cxn>
                <a:cxn ang="0">
                  <a:pos x="16" y="87"/>
                </a:cxn>
                <a:cxn ang="0">
                  <a:pos x="33" y="63"/>
                </a:cxn>
                <a:cxn ang="0">
                  <a:pos x="79" y="0"/>
                </a:cxn>
                <a:cxn ang="0">
                  <a:pos x="138" y="0"/>
                </a:cxn>
                <a:cxn ang="0">
                  <a:pos x="183" y="63"/>
                </a:cxn>
                <a:cxn ang="0">
                  <a:pos x="202" y="90"/>
                </a:cxn>
              </a:cxnLst>
              <a:rect l="0" t="0" r="r" b="b"/>
              <a:pathLst>
                <a:path w="216" h="251">
                  <a:moveTo>
                    <a:pt x="202" y="90"/>
                  </a:moveTo>
                  <a:cubicBezTo>
                    <a:pt x="211" y="106"/>
                    <a:pt x="216" y="124"/>
                    <a:pt x="216" y="144"/>
                  </a:cubicBezTo>
                  <a:cubicBezTo>
                    <a:pt x="216" y="203"/>
                    <a:pt x="168" y="251"/>
                    <a:pt x="108" y="251"/>
                  </a:cubicBezTo>
                  <a:cubicBezTo>
                    <a:pt x="49" y="251"/>
                    <a:pt x="0" y="203"/>
                    <a:pt x="0" y="144"/>
                  </a:cubicBezTo>
                  <a:cubicBezTo>
                    <a:pt x="0" y="123"/>
                    <a:pt x="6" y="104"/>
                    <a:pt x="16" y="87"/>
                  </a:cubicBezTo>
                  <a:cubicBezTo>
                    <a:pt x="21" y="79"/>
                    <a:pt x="28" y="71"/>
                    <a:pt x="33" y="6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83" y="63"/>
                    <a:pt x="183" y="63"/>
                    <a:pt x="183" y="63"/>
                  </a:cubicBezTo>
                  <a:cubicBezTo>
                    <a:pt x="189" y="72"/>
                    <a:pt x="196" y="81"/>
                    <a:pt x="202" y="9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9" name="Freeform: Shape 99"/>
            <p:cNvSpPr>
              <a:spLocks/>
            </p:cNvSpPr>
            <p:nvPr/>
          </p:nvSpPr>
          <p:spPr bwMode="auto">
            <a:xfrm>
              <a:off x="7201737" y="1412776"/>
              <a:ext cx="612866" cy="533937"/>
            </a:xfrm>
            <a:custGeom>
              <a:avLst/>
              <a:gdLst/>
              <a:ahLst/>
              <a:cxnLst>
                <a:cxn ang="0">
                  <a:pos x="30" y="79"/>
                </a:cxn>
                <a:cxn ang="0">
                  <a:pos x="0" y="11"/>
                </a:cxn>
                <a:cxn ang="0">
                  <a:pos x="29" y="23"/>
                </a:cxn>
                <a:cxn ang="0">
                  <a:pos x="30" y="79"/>
                </a:cxn>
                <a:cxn ang="0">
                  <a:pos x="30" y="79"/>
                </a:cxn>
                <a:cxn ang="0">
                  <a:pos x="55" y="79"/>
                </a:cxn>
                <a:cxn ang="0">
                  <a:pos x="78" y="0"/>
                </a:cxn>
                <a:cxn ang="0">
                  <a:pos x="83" y="33"/>
                </a:cxn>
                <a:cxn ang="0">
                  <a:pos x="55" y="79"/>
                </a:cxn>
                <a:cxn ang="0">
                  <a:pos x="55" y="79"/>
                </a:cxn>
                <a:cxn ang="0">
                  <a:pos x="132" y="31"/>
                </a:cxn>
                <a:cxn ang="0">
                  <a:pos x="103" y="115"/>
                </a:cxn>
                <a:cxn ang="0">
                  <a:pos x="85" y="115"/>
                </a:cxn>
                <a:cxn ang="0">
                  <a:pos x="132" y="31"/>
                </a:cxn>
                <a:cxn ang="0">
                  <a:pos x="132" y="31"/>
                </a:cxn>
              </a:cxnLst>
              <a:rect l="0" t="0" r="r" b="b"/>
              <a:pathLst>
                <a:path w="132" h="115">
                  <a:moveTo>
                    <a:pt x="30" y="79"/>
                  </a:moveTo>
                  <a:lnTo>
                    <a:pt x="0" y="11"/>
                  </a:lnTo>
                  <a:lnTo>
                    <a:pt x="29" y="23"/>
                  </a:lnTo>
                  <a:lnTo>
                    <a:pt x="30" y="79"/>
                  </a:lnTo>
                  <a:lnTo>
                    <a:pt x="30" y="79"/>
                  </a:lnTo>
                  <a:close/>
                  <a:moveTo>
                    <a:pt x="55" y="79"/>
                  </a:moveTo>
                  <a:lnTo>
                    <a:pt x="78" y="0"/>
                  </a:lnTo>
                  <a:lnTo>
                    <a:pt x="83" y="33"/>
                  </a:lnTo>
                  <a:lnTo>
                    <a:pt x="55" y="79"/>
                  </a:lnTo>
                  <a:lnTo>
                    <a:pt x="55" y="79"/>
                  </a:lnTo>
                  <a:close/>
                  <a:moveTo>
                    <a:pt x="132" y="31"/>
                  </a:moveTo>
                  <a:lnTo>
                    <a:pt x="103" y="115"/>
                  </a:lnTo>
                  <a:lnTo>
                    <a:pt x="85" y="115"/>
                  </a:lnTo>
                  <a:lnTo>
                    <a:pt x="132" y="31"/>
                  </a:lnTo>
                  <a:lnTo>
                    <a:pt x="132" y="31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Freeform: Shape 100"/>
            <p:cNvSpPr>
              <a:spLocks/>
            </p:cNvSpPr>
            <p:nvPr/>
          </p:nvSpPr>
          <p:spPr bwMode="auto">
            <a:xfrm>
              <a:off x="7197092" y="1993139"/>
              <a:ext cx="533937" cy="9285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4" y="0"/>
                </a:cxn>
                <a:cxn ang="0">
                  <a:pos x="70" y="6"/>
                </a:cxn>
                <a:cxn ang="0">
                  <a:pos x="70" y="6"/>
                </a:cxn>
                <a:cxn ang="0">
                  <a:pos x="64" y="12"/>
                </a:cxn>
                <a:cxn ang="0">
                  <a:pos x="7" y="1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7" y="0"/>
                </a:cxn>
              </a:cxnLst>
              <a:rect l="0" t="0" r="r" b="b"/>
              <a:pathLst>
                <a:path w="70" h="12">
                  <a:moveTo>
                    <a:pt x="7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7" y="0"/>
                    <a:pt x="70" y="3"/>
                    <a:pt x="70" y="6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10"/>
                    <a:pt x="67" y="12"/>
                    <a:pt x="64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1" name="Freeform: Shape 101"/>
            <p:cNvSpPr>
              <a:spLocks/>
            </p:cNvSpPr>
            <p:nvPr/>
          </p:nvSpPr>
          <p:spPr bwMode="auto">
            <a:xfrm>
              <a:off x="7684600" y="1770279"/>
              <a:ext cx="455006" cy="27857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50" y="0"/>
                </a:cxn>
                <a:cxn ang="0">
                  <a:pos x="59" y="11"/>
                </a:cxn>
                <a:cxn ang="0">
                  <a:pos x="0" y="33"/>
                </a:cxn>
              </a:cxnLst>
              <a:rect l="0" t="0" r="r" b="b"/>
              <a:pathLst>
                <a:path w="59" h="36">
                  <a:moveTo>
                    <a:pt x="0" y="33"/>
                  </a:moveTo>
                  <a:cubicBezTo>
                    <a:pt x="9" y="4"/>
                    <a:pt x="33" y="21"/>
                    <a:pt x="50" y="0"/>
                  </a:cubicBezTo>
                  <a:cubicBezTo>
                    <a:pt x="52" y="4"/>
                    <a:pt x="57" y="8"/>
                    <a:pt x="59" y="11"/>
                  </a:cubicBezTo>
                  <a:cubicBezTo>
                    <a:pt x="36" y="36"/>
                    <a:pt x="24" y="6"/>
                    <a:pt x="0" y="3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Freeform: Shape 102"/>
            <p:cNvSpPr>
              <a:spLocks/>
            </p:cNvSpPr>
            <p:nvPr/>
          </p:nvSpPr>
          <p:spPr bwMode="auto">
            <a:xfrm>
              <a:off x="7693886" y="1886354"/>
              <a:ext cx="459651" cy="32036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60" y="25"/>
                </a:cxn>
                <a:cxn ang="0">
                  <a:pos x="58" y="39"/>
                </a:cxn>
                <a:cxn ang="0">
                  <a:pos x="0" y="16"/>
                </a:cxn>
              </a:cxnLst>
              <a:rect l="0" t="0" r="r" b="b"/>
              <a:pathLst>
                <a:path w="60" h="42">
                  <a:moveTo>
                    <a:pt x="0" y="16"/>
                  </a:moveTo>
                  <a:cubicBezTo>
                    <a:pt x="26" y="0"/>
                    <a:pt x="33" y="29"/>
                    <a:pt x="60" y="25"/>
                  </a:cubicBezTo>
                  <a:cubicBezTo>
                    <a:pt x="59" y="29"/>
                    <a:pt x="59" y="35"/>
                    <a:pt x="58" y="39"/>
                  </a:cubicBezTo>
                  <a:cubicBezTo>
                    <a:pt x="26" y="42"/>
                    <a:pt x="36" y="12"/>
                    <a:pt x="0" y="1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3" name="Freeform: Shape 103"/>
            <p:cNvSpPr>
              <a:spLocks/>
            </p:cNvSpPr>
            <p:nvPr/>
          </p:nvSpPr>
          <p:spPr bwMode="auto">
            <a:xfrm>
              <a:off x="6621370" y="2141713"/>
              <a:ext cx="1485735" cy="1829310"/>
            </a:xfrm>
            <a:custGeom>
              <a:avLst/>
              <a:gdLst/>
              <a:ahLst/>
              <a:cxnLst>
                <a:cxn ang="0">
                  <a:pos x="45" y="231"/>
                </a:cxn>
                <a:cxn ang="0">
                  <a:pos x="0" y="144"/>
                </a:cxn>
                <a:cxn ang="0">
                  <a:pos x="16" y="87"/>
                </a:cxn>
                <a:cxn ang="0">
                  <a:pos x="33" y="63"/>
                </a:cxn>
                <a:cxn ang="0">
                  <a:pos x="79" y="0"/>
                </a:cxn>
                <a:cxn ang="0">
                  <a:pos x="125" y="0"/>
                </a:cxn>
                <a:cxn ang="0">
                  <a:pos x="161" y="51"/>
                </a:cxn>
                <a:cxn ang="0">
                  <a:pos x="180" y="78"/>
                </a:cxn>
                <a:cxn ang="0">
                  <a:pos x="194" y="131"/>
                </a:cxn>
                <a:cxn ang="0">
                  <a:pos x="87" y="239"/>
                </a:cxn>
                <a:cxn ang="0">
                  <a:pos x="45" y="231"/>
                </a:cxn>
              </a:cxnLst>
              <a:rect l="0" t="0" r="r" b="b"/>
              <a:pathLst>
                <a:path w="194" h="239">
                  <a:moveTo>
                    <a:pt x="45" y="231"/>
                  </a:moveTo>
                  <a:cubicBezTo>
                    <a:pt x="18" y="211"/>
                    <a:pt x="0" y="179"/>
                    <a:pt x="0" y="144"/>
                  </a:cubicBezTo>
                  <a:cubicBezTo>
                    <a:pt x="0" y="123"/>
                    <a:pt x="6" y="104"/>
                    <a:pt x="16" y="87"/>
                  </a:cubicBezTo>
                  <a:cubicBezTo>
                    <a:pt x="21" y="79"/>
                    <a:pt x="28" y="71"/>
                    <a:pt x="33" y="6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8" y="59"/>
                    <a:pt x="174" y="68"/>
                    <a:pt x="180" y="78"/>
                  </a:cubicBezTo>
                  <a:cubicBezTo>
                    <a:pt x="189" y="93"/>
                    <a:pt x="194" y="112"/>
                    <a:pt x="194" y="131"/>
                  </a:cubicBezTo>
                  <a:cubicBezTo>
                    <a:pt x="194" y="191"/>
                    <a:pt x="146" y="239"/>
                    <a:pt x="87" y="239"/>
                  </a:cubicBezTo>
                  <a:cubicBezTo>
                    <a:pt x="72" y="239"/>
                    <a:pt x="58" y="236"/>
                    <a:pt x="45" y="231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60%</a:t>
              </a:r>
            </a:p>
          </p:txBody>
        </p:sp>
      </p:grpSp>
      <p:grpSp>
        <p:nvGrpSpPr>
          <p:cNvPr id="7" name="Group 4"/>
          <p:cNvGrpSpPr/>
          <p:nvPr/>
        </p:nvGrpSpPr>
        <p:grpSpPr>
          <a:xfrm>
            <a:off x="7076007" y="1059582"/>
            <a:ext cx="1239660" cy="1988329"/>
            <a:chOff x="9324987" y="1412776"/>
            <a:chExt cx="1652880" cy="2651105"/>
          </a:xfrm>
        </p:grpSpPr>
        <p:sp>
          <p:nvSpPr>
            <p:cNvPr id="20" name="Freeform: Shape 109"/>
            <p:cNvSpPr>
              <a:spLocks/>
            </p:cNvSpPr>
            <p:nvPr/>
          </p:nvSpPr>
          <p:spPr bwMode="auto">
            <a:xfrm>
              <a:off x="9756780" y="1412776"/>
              <a:ext cx="761439" cy="533937"/>
            </a:xfrm>
            <a:custGeom>
              <a:avLst/>
              <a:gdLst/>
              <a:ahLst/>
              <a:cxnLst>
                <a:cxn ang="0">
                  <a:pos x="37" y="115"/>
                </a:cxn>
                <a:cxn ang="0">
                  <a:pos x="0" y="41"/>
                </a:cxn>
                <a:cxn ang="0">
                  <a:pos x="32" y="11"/>
                </a:cxn>
                <a:cxn ang="0">
                  <a:pos x="61" y="23"/>
                </a:cxn>
                <a:cxn ang="0">
                  <a:pos x="110" y="0"/>
                </a:cxn>
                <a:cxn ang="0">
                  <a:pos x="115" y="33"/>
                </a:cxn>
                <a:cxn ang="0">
                  <a:pos x="164" y="31"/>
                </a:cxn>
                <a:cxn ang="0">
                  <a:pos x="135" y="115"/>
                </a:cxn>
                <a:cxn ang="0">
                  <a:pos x="37" y="115"/>
                </a:cxn>
                <a:cxn ang="0">
                  <a:pos x="37" y="115"/>
                </a:cxn>
              </a:cxnLst>
              <a:rect l="0" t="0" r="r" b="b"/>
              <a:pathLst>
                <a:path w="164" h="115">
                  <a:moveTo>
                    <a:pt x="37" y="115"/>
                  </a:moveTo>
                  <a:lnTo>
                    <a:pt x="0" y="41"/>
                  </a:lnTo>
                  <a:lnTo>
                    <a:pt x="32" y="11"/>
                  </a:lnTo>
                  <a:lnTo>
                    <a:pt x="61" y="23"/>
                  </a:lnTo>
                  <a:lnTo>
                    <a:pt x="110" y="0"/>
                  </a:lnTo>
                  <a:lnTo>
                    <a:pt x="115" y="33"/>
                  </a:lnTo>
                  <a:lnTo>
                    <a:pt x="164" y="31"/>
                  </a:lnTo>
                  <a:lnTo>
                    <a:pt x="135" y="115"/>
                  </a:lnTo>
                  <a:lnTo>
                    <a:pt x="37" y="115"/>
                  </a:lnTo>
                  <a:lnTo>
                    <a:pt x="37" y="115"/>
                  </a:ln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Freeform: Shape 110"/>
            <p:cNvSpPr>
              <a:spLocks/>
            </p:cNvSpPr>
            <p:nvPr/>
          </p:nvSpPr>
          <p:spPr bwMode="auto">
            <a:xfrm>
              <a:off x="9324987" y="2141713"/>
              <a:ext cx="1652880" cy="1922168"/>
            </a:xfrm>
            <a:custGeom>
              <a:avLst/>
              <a:gdLst/>
              <a:ahLst/>
              <a:cxnLst>
                <a:cxn ang="0">
                  <a:pos x="202" y="90"/>
                </a:cxn>
                <a:cxn ang="0">
                  <a:pos x="216" y="144"/>
                </a:cxn>
                <a:cxn ang="0">
                  <a:pos x="108" y="251"/>
                </a:cxn>
                <a:cxn ang="0">
                  <a:pos x="0" y="144"/>
                </a:cxn>
                <a:cxn ang="0">
                  <a:pos x="16" y="87"/>
                </a:cxn>
                <a:cxn ang="0">
                  <a:pos x="33" y="63"/>
                </a:cxn>
                <a:cxn ang="0">
                  <a:pos x="79" y="0"/>
                </a:cxn>
                <a:cxn ang="0">
                  <a:pos x="138" y="0"/>
                </a:cxn>
                <a:cxn ang="0">
                  <a:pos x="183" y="63"/>
                </a:cxn>
                <a:cxn ang="0">
                  <a:pos x="202" y="90"/>
                </a:cxn>
              </a:cxnLst>
              <a:rect l="0" t="0" r="r" b="b"/>
              <a:pathLst>
                <a:path w="216" h="251">
                  <a:moveTo>
                    <a:pt x="202" y="90"/>
                  </a:moveTo>
                  <a:cubicBezTo>
                    <a:pt x="211" y="106"/>
                    <a:pt x="216" y="124"/>
                    <a:pt x="216" y="144"/>
                  </a:cubicBezTo>
                  <a:cubicBezTo>
                    <a:pt x="216" y="203"/>
                    <a:pt x="168" y="251"/>
                    <a:pt x="108" y="251"/>
                  </a:cubicBezTo>
                  <a:cubicBezTo>
                    <a:pt x="49" y="251"/>
                    <a:pt x="0" y="203"/>
                    <a:pt x="0" y="144"/>
                  </a:cubicBezTo>
                  <a:cubicBezTo>
                    <a:pt x="0" y="123"/>
                    <a:pt x="6" y="104"/>
                    <a:pt x="16" y="87"/>
                  </a:cubicBezTo>
                  <a:cubicBezTo>
                    <a:pt x="21" y="79"/>
                    <a:pt x="28" y="71"/>
                    <a:pt x="33" y="6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83" y="63"/>
                    <a:pt x="183" y="63"/>
                    <a:pt x="183" y="63"/>
                  </a:cubicBezTo>
                  <a:cubicBezTo>
                    <a:pt x="189" y="72"/>
                    <a:pt x="196" y="81"/>
                    <a:pt x="202" y="9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2" name="Freeform: Shape 111"/>
            <p:cNvSpPr>
              <a:spLocks/>
            </p:cNvSpPr>
            <p:nvPr/>
          </p:nvSpPr>
          <p:spPr bwMode="auto">
            <a:xfrm>
              <a:off x="9905354" y="1412776"/>
              <a:ext cx="612866" cy="533937"/>
            </a:xfrm>
            <a:custGeom>
              <a:avLst/>
              <a:gdLst/>
              <a:ahLst/>
              <a:cxnLst>
                <a:cxn ang="0">
                  <a:pos x="30" y="79"/>
                </a:cxn>
                <a:cxn ang="0">
                  <a:pos x="0" y="11"/>
                </a:cxn>
                <a:cxn ang="0">
                  <a:pos x="29" y="23"/>
                </a:cxn>
                <a:cxn ang="0">
                  <a:pos x="30" y="79"/>
                </a:cxn>
                <a:cxn ang="0">
                  <a:pos x="30" y="79"/>
                </a:cxn>
                <a:cxn ang="0">
                  <a:pos x="55" y="79"/>
                </a:cxn>
                <a:cxn ang="0">
                  <a:pos x="78" y="0"/>
                </a:cxn>
                <a:cxn ang="0">
                  <a:pos x="83" y="33"/>
                </a:cxn>
                <a:cxn ang="0">
                  <a:pos x="55" y="79"/>
                </a:cxn>
                <a:cxn ang="0">
                  <a:pos x="55" y="79"/>
                </a:cxn>
                <a:cxn ang="0">
                  <a:pos x="132" y="31"/>
                </a:cxn>
                <a:cxn ang="0">
                  <a:pos x="103" y="115"/>
                </a:cxn>
                <a:cxn ang="0">
                  <a:pos x="85" y="115"/>
                </a:cxn>
                <a:cxn ang="0">
                  <a:pos x="132" y="31"/>
                </a:cxn>
                <a:cxn ang="0">
                  <a:pos x="132" y="31"/>
                </a:cxn>
              </a:cxnLst>
              <a:rect l="0" t="0" r="r" b="b"/>
              <a:pathLst>
                <a:path w="132" h="115">
                  <a:moveTo>
                    <a:pt x="30" y="79"/>
                  </a:moveTo>
                  <a:lnTo>
                    <a:pt x="0" y="11"/>
                  </a:lnTo>
                  <a:lnTo>
                    <a:pt x="29" y="23"/>
                  </a:lnTo>
                  <a:lnTo>
                    <a:pt x="30" y="79"/>
                  </a:lnTo>
                  <a:lnTo>
                    <a:pt x="30" y="79"/>
                  </a:lnTo>
                  <a:close/>
                  <a:moveTo>
                    <a:pt x="55" y="79"/>
                  </a:moveTo>
                  <a:lnTo>
                    <a:pt x="78" y="0"/>
                  </a:lnTo>
                  <a:lnTo>
                    <a:pt x="83" y="33"/>
                  </a:lnTo>
                  <a:lnTo>
                    <a:pt x="55" y="79"/>
                  </a:lnTo>
                  <a:lnTo>
                    <a:pt x="55" y="79"/>
                  </a:lnTo>
                  <a:close/>
                  <a:moveTo>
                    <a:pt x="132" y="31"/>
                  </a:moveTo>
                  <a:lnTo>
                    <a:pt x="103" y="115"/>
                  </a:lnTo>
                  <a:lnTo>
                    <a:pt x="85" y="115"/>
                  </a:lnTo>
                  <a:lnTo>
                    <a:pt x="132" y="31"/>
                  </a:lnTo>
                  <a:lnTo>
                    <a:pt x="132" y="3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Freeform: Shape 112"/>
            <p:cNvSpPr>
              <a:spLocks/>
            </p:cNvSpPr>
            <p:nvPr/>
          </p:nvSpPr>
          <p:spPr bwMode="auto">
            <a:xfrm>
              <a:off x="9900709" y="1993139"/>
              <a:ext cx="533937" cy="92858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64" y="0"/>
                </a:cxn>
                <a:cxn ang="0">
                  <a:pos x="70" y="6"/>
                </a:cxn>
                <a:cxn ang="0">
                  <a:pos x="70" y="6"/>
                </a:cxn>
                <a:cxn ang="0">
                  <a:pos x="64" y="12"/>
                </a:cxn>
                <a:cxn ang="0">
                  <a:pos x="7" y="12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7" y="0"/>
                </a:cxn>
              </a:cxnLst>
              <a:rect l="0" t="0" r="r" b="b"/>
              <a:pathLst>
                <a:path w="70" h="12">
                  <a:moveTo>
                    <a:pt x="7" y="0"/>
                  </a:moveTo>
                  <a:cubicBezTo>
                    <a:pt x="64" y="0"/>
                    <a:pt x="64" y="0"/>
                    <a:pt x="64" y="0"/>
                  </a:cubicBezTo>
                  <a:cubicBezTo>
                    <a:pt x="67" y="0"/>
                    <a:pt x="70" y="3"/>
                    <a:pt x="70" y="6"/>
                  </a:cubicBezTo>
                  <a:cubicBezTo>
                    <a:pt x="70" y="6"/>
                    <a:pt x="70" y="6"/>
                    <a:pt x="70" y="6"/>
                  </a:cubicBezTo>
                  <a:cubicBezTo>
                    <a:pt x="70" y="10"/>
                    <a:pt x="67" y="12"/>
                    <a:pt x="64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3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7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Freeform: Shape 113"/>
            <p:cNvSpPr>
              <a:spLocks/>
            </p:cNvSpPr>
            <p:nvPr/>
          </p:nvSpPr>
          <p:spPr bwMode="auto">
            <a:xfrm>
              <a:off x="10388217" y="1770279"/>
              <a:ext cx="455006" cy="278575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50" y="0"/>
                </a:cxn>
                <a:cxn ang="0">
                  <a:pos x="59" y="11"/>
                </a:cxn>
                <a:cxn ang="0">
                  <a:pos x="0" y="33"/>
                </a:cxn>
              </a:cxnLst>
              <a:rect l="0" t="0" r="r" b="b"/>
              <a:pathLst>
                <a:path w="59" h="36">
                  <a:moveTo>
                    <a:pt x="0" y="33"/>
                  </a:moveTo>
                  <a:cubicBezTo>
                    <a:pt x="9" y="4"/>
                    <a:pt x="33" y="21"/>
                    <a:pt x="50" y="0"/>
                  </a:cubicBezTo>
                  <a:cubicBezTo>
                    <a:pt x="52" y="4"/>
                    <a:pt x="57" y="8"/>
                    <a:pt x="59" y="11"/>
                  </a:cubicBezTo>
                  <a:cubicBezTo>
                    <a:pt x="36" y="36"/>
                    <a:pt x="24" y="6"/>
                    <a:pt x="0" y="3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Freeform: Shape 114"/>
            <p:cNvSpPr>
              <a:spLocks/>
            </p:cNvSpPr>
            <p:nvPr/>
          </p:nvSpPr>
          <p:spPr bwMode="auto">
            <a:xfrm>
              <a:off x="10397503" y="1886354"/>
              <a:ext cx="459651" cy="320363"/>
            </a:xfrm>
            <a:custGeom>
              <a:avLst/>
              <a:gdLst/>
              <a:ahLst/>
              <a:cxnLst>
                <a:cxn ang="0">
                  <a:pos x="0" y="16"/>
                </a:cxn>
                <a:cxn ang="0">
                  <a:pos x="60" y="25"/>
                </a:cxn>
                <a:cxn ang="0">
                  <a:pos x="58" y="39"/>
                </a:cxn>
                <a:cxn ang="0">
                  <a:pos x="0" y="16"/>
                </a:cxn>
              </a:cxnLst>
              <a:rect l="0" t="0" r="r" b="b"/>
              <a:pathLst>
                <a:path w="60" h="42">
                  <a:moveTo>
                    <a:pt x="0" y="16"/>
                  </a:moveTo>
                  <a:cubicBezTo>
                    <a:pt x="26" y="0"/>
                    <a:pt x="33" y="29"/>
                    <a:pt x="60" y="25"/>
                  </a:cubicBezTo>
                  <a:cubicBezTo>
                    <a:pt x="59" y="29"/>
                    <a:pt x="59" y="35"/>
                    <a:pt x="58" y="39"/>
                  </a:cubicBezTo>
                  <a:cubicBezTo>
                    <a:pt x="26" y="42"/>
                    <a:pt x="36" y="12"/>
                    <a:pt x="0" y="16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Freeform: Shape 115"/>
            <p:cNvSpPr>
              <a:spLocks/>
            </p:cNvSpPr>
            <p:nvPr/>
          </p:nvSpPr>
          <p:spPr bwMode="auto">
            <a:xfrm>
              <a:off x="9324987" y="2141713"/>
              <a:ext cx="1485735" cy="1829310"/>
            </a:xfrm>
            <a:custGeom>
              <a:avLst/>
              <a:gdLst/>
              <a:ahLst/>
              <a:cxnLst>
                <a:cxn ang="0">
                  <a:pos x="45" y="231"/>
                </a:cxn>
                <a:cxn ang="0">
                  <a:pos x="0" y="144"/>
                </a:cxn>
                <a:cxn ang="0">
                  <a:pos x="16" y="87"/>
                </a:cxn>
                <a:cxn ang="0">
                  <a:pos x="33" y="63"/>
                </a:cxn>
                <a:cxn ang="0">
                  <a:pos x="79" y="0"/>
                </a:cxn>
                <a:cxn ang="0">
                  <a:pos x="125" y="0"/>
                </a:cxn>
                <a:cxn ang="0">
                  <a:pos x="161" y="51"/>
                </a:cxn>
                <a:cxn ang="0">
                  <a:pos x="180" y="78"/>
                </a:cxn>
                <a:cxn ang="0">
                  <a:pos x="194" y="131"/>
                </a:cxn>
                <a:cxn ang="0">
                  <a:pos x="87" y="239"/>
                </a:cxn>
                <a:cxn ang="0">
                  <a:pos x="45" y="231"/>
                </a:cxn>
              </a:cxnLst>
              <a:rect l="0" t="0" r="r" b="b"/>
              <a:pathLst>
                <a:path w="194" h="239">
                  <a:moveTo>
                    <a:pt x="45" y="231"/>
                  </a:moveTo>
                  <a:cubicBezTo>
                    <a:pt x="18" y="211"/>
                    <a:pt x="0" y="179"/>
                    <a:pt x="0" y="144"/>
                  </a:cubicBezTo>
                  <a:cubicBezTo>
                    <a:pt x="0" y="123"/>
                    <a:pt x="6" y="104"/>
                    <a:pt x="16" y="87"/>
                  </a:cubicBezTo>
                  <a:cubicBezTo>
                    <a:pt x="21" y="79"/>
                    <a:pt x="28" y="71"/>
                    <a:pt x="33" y="63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125" y="0"/>
                    <a:pt x="125" y="0"/>
                    <a:pt x="125" y="0"/>
                  </a:cubicBezTo>
                  <a:cubicBezTo>
                    <a:pt x="161" y="51"/>
                    <a:pt x="161" y="51"/>
                    <a:pt x="161" y="51"/>
                  </a:cubicBezTo>
                  <a:cubicBezTo>
                    <a:pt x="168" y="59"/>
                    <a:pt x="174" y="68"/>
                    <a:pt x="180" y="78"/>
                  </a:cubicBezTo>
                  <a:cubicBezTo>
                    <a:pt x="189" y="93"/>
                    <a:pt x="194" y="112"/>
                    <a:pt x="194" y="131"/>
                  </a:cubicBezTo>
                  <a:cubicBezTo>
                    <a:pt x="194" y="191"/>
                    <a:pt x="146" y="239"/>
                    <a:pt x="87" y="239"/>
                  </a:cubicBezTo>
                  <a:cubicBezTo>
                    <a:pt x="72" y="239"/>
                    <a:pt x="58" y="236"/>
                    <a:pt x="45" y="231"/>
                  </a:cubicBezTo>
                  <a:close/>
                </a:path>
              </a:pathLst>
            </a:cu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  <a:normAutofit/>
            </a:bodyPr>
            <a:lstStyle/>
            <a:p>
              <a:pPr algn="ctr"/>
              <a:r>
                <a:rPr lang="en-US" altLang="zh-CN" sz="3200">
                  <a:solidFill>
                    <a:schemeClr val="bg1"/>
                  </a:solidFill>
                  <a:cs typeface="+mn-ea"/>
                  <a:sym typeface="+mn-lt"/>
                </a:rPr>
                <a:t>80%</a:t>
              </a:r>
            </a:p>
          </p:txBody>
        </p:sp>
      </p:grpSp>
      <p:grpSp>
        <p:nvGrpSpPr>
          <p:cNvPr id="8" name="Group 62"/>
          <p:cNvGrpSpPr/>
          <p:nvPr/>
        </p:nvGrpSpPr>
        <p:grpSpPr>
          <a:xfrm>
            <a:off x="615899" y="2814777"/>
            <a:ext cx="1789887" cy="1247860"/>
            <a:chOff x="957484" y="4001900"/>
            <a:chExt cx="2126568" cy="1731356"/>
          </a:xfrm>
        </p:grpSpPr>
        <p:sp>
          <p:nvSpPr>
            <p:cNvPr id="18" name="TextBox 63"/>
            <p:cNvSpPr txBox="1">
              <a:spLocks/>
            </p:cNvSpPr>
            <p:nvPr/>
          </p:nvSpPr>
          <p:spPr bwMode="auto">
            <a:xfrm>
              <a:off x="957484" y="4001900"/>
              <a:ext cx="2126568" cy="859739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9" name="TextBox 64"/>
            <p:cNvSpPr txBox="1">
              <a:spLocks/>
            </p:cNvSpPr>
            <p:nvPr/>
          </p:nvSpPr>
          <p:spPr bwMode="auto">
            <a:xfrm>
              <a:off x="957484" y="4861639"/>
              <a:ext cx="2126568" cy="8716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9" name="Group 65"/>
          <p:cNvGrpSpPr/>
          <p:nvPr/>
        </p:nvGrpSpPr>
        <p:grpSpPr>
          <a:xfrm>
            <a:off x="2682788" y="2814777"/>
            <a:ext cx="1789887" cy="1247860"/>
            <a:chOff x="957484" y="4001900"/>
            <a:chExt cx="2126568" cy="1731356"/>
          </a:xfrm>
        </p:grpSpPr>
        <p:sp>
          <p:nvSpPr>
            <p:cNvPr id="16" name="TextBox 66"/>
            <p:cNvSpPr txBox="1">
              <a:spLocks/>
            </p:cNvSpPr>
            <p:nvPr/>
          </p:nvSpPr>
          <p:spPr bwMode="auto">
            <a:xfrm>
              <a:off x="957484" y="4001900"/>
              <a:ext cx="2126568" cy="859739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7" name="TextBox 67"/>
            <p:cNvSpPr txBox="1">
              <a:spLocks/>
            </p:cNvSpPr>
            <p:nvPr/>
          </p:nvSpPr>
          <p:spPr bwMode="auto">
            <a:xfrm>
              <a:off x="957484" y="4861639"/>
              <a:ext cx="2126568" cy="8716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0" name="Group 68"/>
          <p:cNvGrpSpPr/>
          <p:nvPr/>
        </p:nvGrpSpPr>
        <p:grpSpPr>
          <a:xfrm>
            <a:off x="4710501" y="2814777"/>
            <a:ext cx="1789887" cy="1247860"/>
            <a:chOff x="957484" y="4001900"/>
            <a:chExt cx="2126568" cy="1731356"/>
          </a:xfrm>
        </p:grpSpPr>
        <p:sp>
          <p:nvSpPr>
            <p:cNvPr id="14" name="TextBox 69"/>
            <p:cNvSpPr txBox="1">
              <a:spLocks/>
            </p:cNvSpPr>
            <p:nvPr/>
          </p:nvSpPr>
          <p:spPr bwMode="auto">
            <a:xfrm>
              <a:off x="957484" y="4001900"/>
              <a:ext cx="2126568" cy="859739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400" dirty="0">
                  <a:solidFill>
                    <a:schemeClr val="accent3"/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3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5" name="TextBox 70"/>
            <p:cNvSpPr txBox="1">
              <a:spLocks/>
            </p:cNvSpPr>
            <p:nvPr/>
          </p:nvSpPr>
          <p:spPr bwMode="auto">
            <a:xfrm>
              <a:off x="957484" y="4861639"/>
              <a:ext cx="2126568" cy="8716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1" name="Group 71"/>
          <p:cNvGrpSpPr/>
          <p:nvPr/>
        </p:nvGrpSpPr>
        <p:grpSpPr>
          <a:xfrm>
            <a:off x="6738214" y="2814777"/>
            <a:ext cx="1789887" cy="1247860"/>
            <a:chOff x="957484" y="4001900"/>
            <a:chExt cx="2126568" cy="1731356"/>
          </a:xfrm>
        </p:grpSpPr>
        <p:sp>
          <p:nvSpPr>
            <p:cNvPr id="12" name="TextBox 72"/>
            <p:cNvSpPr txBox="1">
              <a:spLocks/>
            </p:cNvSpPr>
            <p:nvPr/>
          </p:nvSpPr>
          <p:spPr bwMode="auto">
            <a:xfrm>
              <a:off x="957484" y="4001900"/>
              <a:ext cx="2126568" cy="859739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r>
                <a:rPr lang="zh-CN" altLang="en-US" sz="1400" dirty="0">
                  <a:solidFill>
                    <a:schemeClr val="accent4"/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4"/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13" name="TextBox 73"/>
            <p:cNvSpPr txBox="1">
              <a:spLocks/>
            </p:cNvSpPr>
            <p:nvPr/>
          </p:nvSpPr>
          <p:spPr bwMode="auto">
            <a:xfrm>
              <a:off x="957484" y="4861639"/>
              <a:ext cx="2126568" cy="871617"/>
            </a:xfrm>
            <a:prstGeom prst="rect">
              <a:avLst/>
            </a:prstGeom>
            <a:noFill/>
            <a:extLst/>
          </p:spPr>
          <p:txBody>
            <a:bodyPr wrap="square" lIns="90000" tIns="46800" rIns="90000" bIns="46800" anchor="ctr" anchorCtr="1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zh-CN" altLang="en-US" sz="1000" b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49" name="Title 1">
            <a:extLst>
              <a:ext uri="{FF2B5EF4-FFF2-40B4-BE49-F238E27FC236}">
                <a16:creationId xmlns="" xmlns:a16="http://schemas.microsoft.com/office/drawing/2014/main" id="{4909F9DA-5D76-4D78-850D-663F6C77C066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4135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2000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2000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0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4" fill="hold">
                          <p:stCondLst>
                            <p:cond delay="indefinite"/>
                          </p:stCondLst>
                          <p:childTnLst>
                            <p:par>
                              <p:cTn id="2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6" presetID="2" presetClass="entr" presetSubtype="4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832" y="1919786"/>
            <a:ext cx="3059282" cy="3799142"/>
            <a:chOff x="5832" y="1919786"/>
            <a:chExt cx="3059282" cy="3799142"/>
          </a:xfrm>
        </p:grpSpPr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7689" y="1919786"/>
              <a:ext cx="3057425" cy="3781845"/>
            </a:xfrm>
            <a:custGeom>
              <a:avLst/>
              <a:gdLst>
                <a:gd name="T0" fmla="*/ 0 w 1646"/>
                <a:gd name="T1" fmla="*/ 0 h 2036"/>
                <a:gd name="T2" fmla="*/ 1646 w 1646"/>
                <a:gd name="T3" fmla="*/ 1018 h 2036"/>
                <a:gd name="T4" fmla="*/ 0 w 1646"/>
                <a:gd name="T5" fmla="*/ 2036 h 2036"/>
                <a:gd name="T6" fmla="*/ 0 w 1646"/>
                <a:gd name="T7" fmla="*/ 0 h 2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6" h="2036">
                  <a:moveTo>
                    <a:pt x="0" y="0"/>
                  </a:moveTo>
                  <a:lnTo>
                    <a:pt x="1646" y="1018"/>
                  </a:lnTo>
                  <a:lnTo>
                    <a:pt x="0" y="203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5"/>
            <p:cNvSpPr>
              <a:spLocks/>
            </p:cNvSpPr>
            <p:nvPr/>
          </p:nvSpPr>
          <p:spPr bwMode="auto">
            <a:xfrm>
              <a:off x="5832" y="2876972"/>
              <a:ext cx="2611628" cy="2841956"/>
            </a:xfrm>
            <a:custGeom>
              <a:avLst/>
              <a:gdLst>
                <a:gd name="T0" fmla="*/ 1406 w 1406"/>
                <a:gd name="T1" fmla="*/ 0 h 1530"/>
                <a:gd name="T2" fmla="*/ 0 w 1406"/>
                <a:gd name="T3" fmla="*/ 175 h 1530"/>
                <a:gd name="T4" fmla="*/ 0 w 1406"/>
                <a:gd name="T5" fmla="*/ 1530 h 1530"/>
                <a:gd name="T6" fmla="*/ 1406 w 1406"/>
                <a:gd name="T7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6" h="1530">
                  <a:moveTo>
                    <a:pt x="1406" y="0"/>
                  </a:moveTo>
                  <a:lnTo>
                    <a:pt x="0" y="175"/>
                  </a:lnTo>
                  <a:lnTo>
                    <a:pt x="0" y="1530"/>
                  </a:lnTo>
                  <a:lnTo>
                    <a:pt x="1406" y="0"/>
                  </a:lnTo>
                  <a:close/>
                </a:path>
              </a:pathLst>
            </a:custGeom>
            <a:gradFill>
              <a:gsLst>
                <a:gs pos="0">
                  <a:srgbClr val="4DB1E3">
                    <a:alpha val="0"/>
                  </a:srgbClr>
                </a:gs>
                <a:gs pos="89000">
                  <a:srgbClr val="123C8E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9"/>
            <p:cNvSpPr>
              <a:spLocks/>
            </p:cNvSpPr>
            <p:nvPr/>
          </p:nvSpPr>
          <p:spPr bwMode="auto">
            <a:xfrm>
              <a:off x="9546" y="1920668"/>
              <a:ext cx="3055568" cy="1983797"/>
            </a:xfrm>
            <a:custGeom>
              <a:avLst/>
              <a:gdLst>
                <a:gd name="T0" fmla="*/ 0 w 1645"/>
                <a:gd name="T1" fmla="*/ 0 h 1068"/>
                <a:gd name="T2" fmla="*/ 0 w 1645"/>
                <a:gd name="T3" fmla="*/ 101 h 1068"/>
                <a:gd name="T4" fmla="*/ 1563 w 1645"/>
                <a:gd name="T5" fmla="*/ 1068 h 1068"/>
                <a:gd name="T6" fmla="*/ 1645 w 1645"/>
                <a:gd name="T7" fmla="*/ 1018 h 1068"/>
                <a:gd name="T8" fmla="*/ 0 w 1645"/>
                <a:gd name="T9" fmla="*/ 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68">
                  <a:moveTo>
                    <a:pt x="0" y="0"/>
                  </a:moveTo>
                  <a:lnTo>
                    <a:pt x="0" y="101"/>
                  </a:lnTo>
                  <a:lnTo>
                    <a:pt x="1563" y="1068"/>
                  </a:lnTo>
                  <a:lnTo>
                    <a:pt x="1645" y="10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DB1E3"/>
                </a:gs>
                <a:gs pos="89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Freeform 37"/>
          <p:cNvSpPr>
            <a:spLocks/>
          </p:cNvSpPr>
          <p:nvPr/>
        </p:nvSpPr>
        <p:spPr bwMode="auto">
          <a:xfrm>
            <a:off x="5460008" y="571248"/>
            <a:ext cx="3697755" cy="4572253"/>
          </a:xfrm>
          <a:custGeom>
            <a:avLst/>
            <a:gdLst>
              <a:gd name="T0" fmla="*/ 1814 w 1814"/>
              <a:gd name="T1" fmla="*/ 0 h 2243"/>
              <a:gd name="T2" fmla="*/ 0 w 1814"/>
              <a:gd name="T3" fmla="*/ 1122 h 2243"/>
              <a:gd name="T4" fmla="*/ 1814 w 1814"/>
              <a:gd name="T5" fmla="*/ 2243 h 2243"/>
              <a:gd name="T6" fmla="*/ 1814 w 1814"/>
              <a:gd name="T7" fmla="*/ 1122 h 2243"/>
              <a:gd name="T8" fmla="*/ 1814 w 1814"/>
              <a:gd name="T9" fmla="*/ 0 h 2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2243">
                <a:moveTo>
                  <a:pt x="1814" y="0"/>
                </a:moveTo>
                <a:lnTo>
                  <a:pt x="0" y="1122"/>
                </a:lnTo>
                <a:lnTo>
                  <a:pt x="1814" y="2243"/>
                </a:lnTo>
                <a:lnTo>
                  <a:pt x="1814" y="1122"/>
                </a:lnTo>
                <a:lnTo>
                  <a:pt x="1814" y="0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39"/>
          <p:cNvSpPr>
            <a:spLocks/>
          </p:cNvSpPr>
          <p:nvPr/>
        </p:nvSpPr>
        <p:spPr bwMode="auto">
          <a:xfrm>
            <a:off x="5460008" y="575775"/>
            <a:ext cx="3697755" cy="2401299"/>
          </a:xfrm>
          <a:custGeom>
            <a:avLst/>
            <a:gdLst>
              <a:gd name="T0" fmla="*/ 1814 w 1814"/>
              <a:gd name="T1" fmla="*/ 0 h 1178"/>
              <a:gd name="T2" fmla="*/ 0 w 1814"/>
              <a:gd name="T3" fmla="*/ 1122 h 1178"/>
              <a:gd name="T4" fmla="*/ 89 w 1814"/>
              <a:gd name="T5" fmla="*/ 1178 h 1178"/>
              <a:gd name="T6" fmla="*/ 1814 w 1814"/>
              <a:gd name="T7" fmla="*/ 112 h 1178"/>
              <a:gd name="T8" fmla="*/ 1814 w 1814"/>
              <a:gd name="T9" fmla="*/ 0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1178">
                <a:moveTo>
                  <a:pt x="1814" y="0"/>
                </a:moveTo>
                <a:lnTo>
                  <a:pt x="0" y="1122"/>
                </a:lnTo>
                <a:lnTo>
                  <a:pt x="89" y="1178"/>
                </a:lnTo>
                <a:lnTo>
                  <a:pt x="1814" y="112"/>
                </a:lnTo>
                <a:lnTo>
                  <a:pt x="1814" y="0"/>
                </a:lnTo>
                <a:close/>
              </a:path>
            </a:pathLst>
          </a:custGeom>
          <a:gradFill>
            <a:gsLst>
              <a:gs pos="0">
                <a:srgbClr val="4DB1E3"/>
              </a:gs>
              <a:gs pos="89000">
                <a:srgbClr val="123C8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207"/>
          <p:cNvSpPr/>
          <p:nvPr/>
        </p:nvSpPr>
        <p:spPr>
          <a:xfrm>
            <a:off x="5472379" y="2857282"/>
            <a:ext cx="3669477" cy="2279926"/>
          </a:xfrm>
          <a:custGeom>
            <a:avLst/>
            <a:gdLst>
              <a:gd name="connsiteX0" fmla="*/ 0 w 3185518"/>
              <a:gd name="connsiteY0" fmla="*/ 1963242 h 1963242"/>
              <a:gd name="connsiteX1" fmla="*/ 10703 w 3185518"/>
              <a:gd name="connsiteY1" fmla="*/ 0 h 1963242"/>
              <a:gd name="connsiteX2" fmla="*/ 3185518 w 3185518"/>
              <a:gd name="connsiteY2" fmla="*/ 1963242 h 1963242"/>
              <a:gd name="connsiteX3" fmla="*/ 0 w 3185518"/>
              <a:gd name="connsiteY3" fmla="*/ 1963242 h 1963242"/>
              <a:gd name="connsiteX0" fmla="*/ 0 w 3185518"/>
              <a:gd name="connsiteY0" fmla="*/ 1963242 h 1972582"/>
              <a:gd name="connsiteX1" fmla="*/ 10703 w 3185518"/>
              <a:gd name="connsiteY1" fmla="*/ 0 h 1972582"/>
              <a:gd name="connsiteX2" fmla="*/ 3185518 w 3185518"/>
              <a:gd name="connsiteY2" fmla="*/ 1963242 h 1972582"/>
              <a:gd name="connsiteX3" fmla="*/ 2633975 w 3185518"/>
              <a:gd name="connsiteY3" fmla="*/ 1972582 h 1972582"/>
              <a:gd name="connsiteX4" fmla="*/ 0 w 3185518"/>
              <a:gd name="connsiteY4" fmla="*/ 1963242 h 1972582"/>
              <a:gd name="connsiteX0" fmla="*/ 2623272 w 3174815"/>
              <a:gd name="connsiteY0" fmla="*/ 1972582 h 1972582"/>
              <a:gd name="connsiteX1" fmla="*/ 0 w 3174815"/>
              <a:gd name="connsiteY1" fmla="*/ 0 h 1972582"/>
              <a:gd name="connsiteX2" fmla="*/ 3174815 w 3174815"/>
              <a:gd name="connsiteY2" fmla="*/ 1963242 h 1972582"/>
              <a:gd name="connsiteX3" fmla="*/ 2623272 w 3174815"/>
              <a:gd name="connsiteY3" fmla="*/ 1972582 h 197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815" h="1972582">
                <a:moveTo>
                  <a:pt x="2623272" y="1972582"/>
                </a:moveTo>
                <a:lnTo>
                  <a:pt x="0" y="0"/>
                </a:lnTo>
                <a:lnTo>
                  <a:pt x="3174815" y="1963242"/>
                </a:lnTo>
                <a:lnTo>
                  <a:pt x="2623272" y="19725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17460" y="157182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成功项目展示</a:t>
            </a:r>
          </a:p>
        </p:txBody>
      </p:sp>
      <p:sp>
        <p:nvSpPr>
          <p:cNvPr id="17" name="Shape 285"/>
          <p:cNvSpPr txBox="1"/>
          <p:nvPr/>
        </p:nvSpPr>
        <p:spPr>
          <a:xfrm>
            <a:off x="2706656" y="2121924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5213" y="1571824"/>
            <a:ext cx="942566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b="1" dirty="0">
                <a:solidFill>
                  <a:srgbClr val="3178BA"/>
                </a:solidFill>
                <a:cs typeface="+mn-ea"/>
                <a:sym typeface="+mn-lt"/>
              </a:rPr>
              <a:t>03</a:t>
            </a:r>
            <a:endParaRPr lang="zh-CN" altLang="en-US" sz="6600" b="1" dirty="0">
              <a:solidFill>
                <a:srgbClr val="3178BA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1583725"/>
            <a:ext cx="9144000" cy="1328965"/>
            <a:chOff x="0" y="1583723"/>
            <a:chExt cx="9144000" cy="1328963"/>
          </a:xfrm>
        </p:grpSpPr>
        <p:sp>
          <p:nvSpPr>
            <p:cNvPr id="18" name="矩形 17"/>
            <p:cNvSpPr/>
            <p:nvPr/>
          </p:nvSpPr>
          <p:spPr>
            <a:xfrm>
              <a:off x="7843836" y="2239747"/>
              <a:ext cx="1300164" cy="1661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443318" y="1741909"/>
              <a:ext cx="1400518" cy="1170746"/>
              <a:chOff x="5121275" y="798513"/>
              <a:chExt cx="1016000" cy="849312"/>
            </a:xfrm>
          </p:grpSpPr>
          <p:sp>
            <p:nvSpPr>
              <p:cNvPr id="41" name="任意多边形: 形状 40"/>
              <p:cNvSpPr>
                <a:spLocks/>
              </p:cNvSpPr>
              <p:nvPr/>
            </p:nvSpPr>
            <p:spPr bwMode="auto">
              <a:xfrm>
                <a:off x="5121275" y="798513"/>
                <a:ext cx="1016000" cy="849312"/>
              </a:xfrm>
              <a:custGeom>
                <a:avLst/>
                <a:gdLst>
                  <a:gd name="T0" fmla="*/ 210 w 271"/>
                  <a:gd name="T1" fmla="*/ 54 h 226"/>
                  <a:gd name="T2" fmla="*/ 206 w 271"/>
                  <a:gd name="T3" fmla="*/ 48 h 226"/>
                  <a:gd name="T4" fmla="*/ 113 w 271"/>
                  <a:gd name="T5" fmla="*/ 0 h 226"/>
                  <a:gd name="T6" fmla="*/ 0 w 271"/>
                  <a:gd name="T7" fmla="*/ 113 h 226"/>
                  <a:gd name="T8" fmla="*/ 113 w 271"/>
                  <a:gd name="T9" fmla="*/ 226 h 226"/>
                  <a:gd name="T10" fmla="*/ 206 w 271"/>
                  <a:gd name="T11" fmla="*/ 177 h 226"/>
                  <a:gd name="T12" fmla="*/ 210 w 271"/>
                  <a:gd name="T13" fmla="*/ 171 h 226"/>
                  <a:gd name="T14" fmla="*/ 271 w 271"/>
                  <a:gd name="T15" fmla="*/ 130 h 226"/>
                  <a:gd name="T16" fmla="*/ 271 w 271"/>
                  <a:gd name="T17" fmla="*/ 96 h 226"/>
                  <a:gd name="T18" fmla="*/ 210 w 271"/>
                  <a:gd name="T19" fmla="*/ 54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26">
                    <a:moveTo>
                      <a:pt x="210" y="54"/>
                    </a:moveTo>
                    <a:cubicBezTo>
                      <a:pt x="209" y="52"/>
                      <a:pt x="207" y="50"/>
                      <a:pt x="206" y="48"/>
                    </a:cubicBezTo>
                    <a:cubicBezTo>
                      <a:pt x="186" y="19"/>
                      <a:pt x="152" y="0"/>
                      <a:pt x="113" y="0"/>
                    </a:cubicBezTo>
                    <a:cubicBezTo>
                      <a:pt x="51" y="0"/>
                      <a:pt x="0" y="50"/>
                      <a:pt x="0" y="113"/>
                    </a:cubicBezTo>
                    <a:cubicBezTo>
                      <a:pt x="0" y="175"/>
                      <a:pt x="51" y="226"/>
                      <a:pt x="113" y="226"/>
                    </a:cubicBezTo>
                    <a:cubicBezTo>
                      <a:pt x="152" y="226"/>
                      <a:pt x="186" y="207"/>
                      <a:pt x="206" y="177"/>
                    </a:cubicBezTo>
                    <a:cubicBezTo>
                      <a:pt x="207" y="175"/>
                      <a:pt x="209" y="173"/>
                      <a:pt x="210" y="171"/>
                    </a:cubicBezTo>
                    <a:cubicBezTo>
                      <a:pt x="227" y="147"/>
                      <a:pt x="247" y="130"/>
                      <a:pt x="271" y="130"/>
                    </a:cubicBezTo>
                    <a:cubicBezTo>
                      <a:pt x="271" y="96"/>
                      <a:pt x="271" y="96"/>
                      <a:pt x="271" y="96"/>
                    </a:cubicBezTo>
                    <a:cubicBezTo>
                      <a:pt x="247" y="96"/>
                      <a:pt x="227" y="79"/>
                      <a:pt x="210" y="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2" name="椭圆 41"/>
              <p:cNvSpPr>
                <a:spLocks/>
              </p:cNvSpPr>
              <p:nvPr/>
            </p:nvSpPr>
            <p:spPr bwMode="auto">
              <a:xfrm>
                <a:off x="5162550" y="836613"/>
                <a:ext cx="765175" cy="765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10800000">
              <a:off x="1300164" y="1741940"/>
              <a:ext cx="1400518" cy="1170746"/>
              <a:chOff x="5121275" y="798513"/>
              <a:chExt cx="1016000" cy="849312"/>
            </a:xfrm>
          </p:grpSpPr>
          <p:sp>
            <p:nvSpPr>
              <p:cNvPr id="39" name="任意多边形: 形状 38"/>
              <p:cNvSpPr>
                <a:spLocks/>
              </p:cNvSpPr>
              <p:nvPr/>
            </p:nvSpPr>
            <p:spPr bwMode="auto">
              <a:xfrm>
                <a:off x="5121275" y="798513"/>
                <a:ext cx="1016000" cy="849312"/>
              </a:xfrm>
              <a:custGeom>
                <a:avLst/>
                <a:gdLst>
                  <a:gd name="T0" fmla="*/ 210 w 271"/>
                  <a:gd name="T1" fmla="*/ 54 h 226"/>
                  <a:gd name="T2" fmla="*/ 206 w 271"/>
                  <a:gd name="T3" fmla="*/ 48 h 226"/>
                  <a:gd name="T4" fmla="*/ 113 w 271"/>
                  <a:gd name="T5" fmla="*/ 0 h 226"/>
                  <a:gd name="T6" fmla="*/ 0 w 271"/>
                  <a:gd name="T7" fmla="*/ 113 h 226"/>
                  <a:gd name="T8" fmla="*/ 113 w 271"/>
                  <a:gd name="T9" fmla="*/ 226 h 226"/>
                  <a:gd name="T10" fmla="*/ 206 w 271"/>
                  <a:gd name="T11" fmla="*/ 177 h 226"/>
                  <a:gd name="T12" fmla="*/ 210 w 271"/>
                  <a:gd name="T13" fmla="*/ 171 h 226"/>
                  <a:gd name="T14" fmla="*/ 271 w 271"/>
                  <a:gd name="T15" fmla="*/ 130 h 226"/>
                  <a:gd name="T16" fmla="*/ 271 w 271"/>
                  <a:gd name="T17" fmla="*/ 96 h 226"/>
                  <a:gd name="T18" fmla="*/ 210 w 271"/>
                  <a:gd name="T19" fmla="*/ 54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1" h="226">
                    <a:moveTo>
                      <a:pt x="210" y="54"/>
                    </a:moveTo>
                    <a:cubicBezTo>
                      <a:pt x="209" y="52"/>
                      <a:pt x="207" y="50"/>
                      <a:pt x="206" y="48"/>
                    </a:cubicBezTo>
                    <a:cubicBezTo>
                      <a:pt x="186" y="19"/>
                      <a:pt x="152" y="0"/>
                      <a:pt x="113" y="0"/>
                    </a:cubicBezTo>
                    <a:cubicBezTo>
                      <a:pt x="51" y="0"/>
                      <a:pt x="0" y="50"/>
                      <a:pt x="0" y="113"/>
                    </a:cubicBezTo>
                    <a:cubicBezTo>
                      <a:pt x="0" y="175"/>
                      <a:pt x="51" y="226"/>
                      <a:pt x="113" y="226"/>
                    </a:cubicBezTo>
                    <a:cubicBezTo>
                      <a:pt x="152" y="226"/>
                      <a:pt x="186" y="207"/>
                      <a:pt x="206" y="177"/>
                    </a:cubicBezTo>
                    <a:cubicBezTo>
                      <a:pt x="207" y="175"/>
                      <a:pt x="209" y="173"/>
                      <a:pt x="210" y="171"/>
                    </a:cubicBezTo>
                    <a:cubicBezTo>
                      <a:pt x="227" y="147"/>
                      <a:pt x="247" y="130"/>
                      <a:pt x="271" y="130"/>
                    </a:cubicBezTo>
                    <a:cubicBezTo>
                      <a:pt x="271" y="96"/>
                      <a:pt x="271" y="96"/>
                      <a:pt x="271" y="96"/>
                    </a:cubicBezTo>
                    <a:cubicBezTo>
                      <a:pt x="247" y="96"/>
                      <a:pt x="227" y="79"/>
                      <a:pt x="210" y="54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0" name="椭圆 39"/>
              <p:cNvSpPr>
                <a:spLocks/>
              </p:cNvSpPr>
              <p:nvPr/>
            </p:nvSpPr>
            <p:spPr bwMode="auto">
              <a:xfrm>
                <a:off x="5162550" y="836613"/>
                <a:ext cx="765175" cy="7651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1530567" y="1741909"/>
              <a:ext cx="6082866" cy="1170777"/>
              <a:chOff x="1694734" y="2033431"/>
              <a:chExt cx="6082866" cy="1170777"/>
            </a:xfrm>
          </p:grpSpPr>
          <p:grpSp>
            <p:nvGrpSpPr>
              <p:cNvPr id="27" name="组合 26"/>
              <p:cNvGrpSpPr/>
              <p:nvPr/>
            </p:nvGrpSpPr>
            <p:grpSpPr>
              <a:xfrm>
                <a:off x="1694734" y="2033431"/>
                <a:ext cx="2807677" cy="1170777"/>
                <a:chOff x="2874963" y="798513"/>
                <a:chExt cx="2036762" cy="849312"/>
              </a:xfrm>
            </p:grpSpPr>
            <p:sp>
              <p:nvSpPr>
                <p:cNvPr id="36" name="任意多边形: 形状 35"/>
                <p:cNvSpPr>
                  <a:spLocks/>
                </p:cNvSpPr>
                <p:nvPr/>
              </p:nvSpPr>
              <p:spPr bwMode="auto">
                <a:xfrm>
                  <a:off x="2874963" y="798513"/>
                  <a:ext cx="2036762" cy="849312"/>
                </a:xfrm>
                <a:custGeom>
                  <a:avLst/>
                  <a:gdLst>
                    <a:gd name="T0" fmla="*/ 430 w 543"/>
                    <a:gd name="T1" fmla="*/ 0 h 226"/>
                    <a:gd name="T2" fmla="*/ 337 w 543"/>
                    <a:gd name="T3" fmla="*/ 49 h 226"/>
                    <a:gd name="T4" fmla="*/ 333 w 543"/>
                    <a:gd name="T5" fmla="*/ 54 h 226"/>
                    <a:gd name="T6" fmla="*/ 272 w 543"/>
                    <a:gd name="T7" fmla="*/ 96 h 226"/>
                    <a:gd name="T8" fmla="*/ 210 w 543"/>
                    <a:gd name="T9" fmla="*/ 54 h 226"/>
                    <a:gd name="T10" fmla="*/ 207 w 543"/>
                    <a:gd name="T11" fmla="*/ 49 h 226"/>
                    <a:gd name="T12" fmla="*/ 113 w 543"/>
                    <a:gd name="T13" fmla="*/ 0 h 226"/>
                    <a:gd name="T14" fmla="*/ 0 w 543"/>
                    <a:gd name="T15" fmla="*/ 113 h 226"/>
                    <a:gd name="T16" fmla="*/ 113 w 543"/>
                    <a:gd name="T17" fmla="*/ 226 h 226"/>
                    <a:gd name="T18" fmla="*/ 207 w 543"/>
                    <a:gd name="T19" fmla="*/ 178 h 226"/>
                    <a:gd name="T20" fmla="*/ 210 w 543"/>
                    <a:gd name="T21" fmla="*/ 172 h 226"/>
                    <a:gd name="T22" fmla="*/ 272 w 543"/>
                    <a:gd name="T23" fmla="*/ 130 h 226"/>
                    <a:gd name="T24" fmla="*/ 333 w 543"/>
                    <a:gd name="T25" fmla="*/ 172 h 226"/>
                    <a:gd name="T26" fmla="*/ 337 w 543"/>
                    <a:gd name="T27" fmla="*/ 177 h 226"/>
                    <a:gd name="T28" fmla="*/ 430 w 543"/>
                    <a:gd name="T29" fmla="*/ 226 h 226"/>
                    <a:gd name="T30" fmla="*/ 543 w 543"/>
                    <a:gd name="T31" fmla="*/ 113 h 226"/>
                    <a:gd name="T32" fmla="*/ 430 w 543"/>
                    <a:gd name="T33" fmla="*/ 0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43" h="226">
                      <a:moveTo>
                        <a:pt x="430" y="0"/>
                      </a:moveTo>
                      <a:cubicBezTo>
                        <a:pt x="391" y="0"/>
                        <a:pt x="357" y="19"/>
                        <a:pt x="337" y="49"/>
                      </a:cubicBezTo>
                      <a:cubicBezTo>
                        <a:pt x="336" y="51"/>
                        <a:pt x="334" y="53"/>
                        <a:pt x="333" y="54"/>
                      </a:cubicBezTo>
                      <a:cubicBezTo>
                        <a:pt x="316" y="79"/>
                        <a:pt x="296" y="96"/>
                        <a:pt x="272" y="96"/>
                      </a:cubicBezTo>
                      <a:cubicBezTo>
                        <a:pt x="247" y="96"/>
                        <a:pt x="227" y="79"/>
                        <a:pt x="210" y="54"/>
                      </a:cubicBezTo>
                      <a:cubicBezTo>
                        <a:pt x="209" y="53"/>
                        <a:pt x="208" y="51"/>
                        <a:pt x="207" y="49"/>
                      </a:cubicBezTo>
                      <a:cubicBezTo>
                        <a:pt x="186" y="19"/>
                        <a:pt x="152" y="0"/>
                        <a:pt x="113" y="0"/>
                      </a:cubicBezTo>
                      <a:cubicBezTo>
                        <a:pt x="51" y="0"/>
                        <a:pt x="0" y="51"/>
                        <a:pt x="0" y="113"/>
                      </a:cubicBezTo>
                      <a:cubicBezTo>
                        <a:pt x="0" y="176"/>
                        <a:pt x="51" y="226"/>
                        <a:pt x="113" y="226"/>
                      </a:cubicBezTo>
                      <a:cubicBezTo>
                        <a:pt x="152" y="226"/>
                        <a:pt x="186" y="207"/>
                        <a:pt x="207" y="178"/>
                      </a:cubicBezTo>
                      <a:cubicBezTo>
                        <a:pt x="208" y="176"/>
                        <a:pt x="209" y="174"/>
                        <a:pt x="210" y="172"/>
                      </a:cubicBezTo>
                      <a:cubicBezTo>
                        <a:pt x="227" y="147"/>
                        <a:pt x="247" y="130"/>
                        <a:pt x="272" y="130"/>
                      </a:cubicBezTo>
                      <a:cubicBezTo>
                        <a:pt x="296" y="130"/>
                        <a:pt x="316" y="147"/>
                        <a:pt x="333" y="172"/>
                      </a:cubicBezTo>
                      <a:cubicBezTo>
                        <a:pt x="334" y="174"/>
                        <a:pt x="336" y="176"/>
                        <a:pt x="337" y="177"/>
                      </a:cubicBezTo>
                      <a:cubicBezTo>
                        <a:pt x="357" y="207"/>
                        <a:pt x="391" y="226"/>
                        <a:pt x="430" y="226"/>
                      </a:cubicBezTo>
                      <a:cubicBezTo>
                        <a:pt x="493" y="226"/>
                        <a:pt x="543" y="176"/>
                        <a:pt x="543" y="113"/>
                      </a:cubicBezTo>
                      <a:cubicBezTo>
                        <a:pt x="543" y="51"/>
                        <a:pt x="493" y="0"/>
                        <a:pt x="4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椭圆 36"/>
                <p:cNvSpPr>
                  <a:spLocks/>
                </p:cNvSpPr>
                <p:nvPr/>
              </p:nvSpPr>
              <p:spPr bwMode="auto">
                <a:xfrm>
                  <a:off x="2921000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椭圆 37"/>
                <p:cNvSpPr>
                  <a:spLocks/>
                </p:cNvSpPr>
                <p:nvPr/>
              </p:nvSpPr>
              <p:spPr bwMode="auto">
                <a:xfrm>
                  <a:off x="4105275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8" name="组合 27"/>
              <p:cNvGrpSpPr/>
              <p:nvPr/>
            </p:nvGrpSpPr>
            <p:grpSpPr>
              <a:xfrm>
                <a:off x="4969923" y="2033431"/>
                <a:ext cx="2807677" cy="1170777"/>
                <a:chOff x="2874963" y="798513"/>
                <a:chExt cx="2036762" cy="849312"/>
              </a:xfrm>
            </p:grpSpPr>
            <p:sp>
              <p:nvSpPr>
                <p:cNvPr id="33" name="任意多边形: 形状 32"/>
                <p:cNvSpPr>
                  <a:spLocks/>
                </p:cNvSpPr>
                <p:nvPr/>
              </p:nvSpPr>
              <p:spPr bwMode="auto">
                <a:xfrm>
                  <a:off x="2874963" y="798513"/>
                  <a:ext cx="2036762" cy="849312"/>
                </a:xfrm>
                <a:custGeom>
                  <a:avLst/>
                  <a:gdLst>
                    <a:gd name="T0" fmla="*/ 430 w 543"/>
                    <a:gd name="T1" fmla="*/ 0 h 226"/>
                    <a:gd name="T2" fmla="*/ 337 w 543"/>
                    <a:gd name="T3" fmla="*/ 49 h 226"/>
                    <a:gd name="T4" fmla="*/ 333 w 543"/>
                    <a:gd name="T5" fmla="*/ 54 h 226"/>
                    <a:gd name="T6" fmla="*/ 272 w 543"/>
                    <a:gd name="T7" fmla="*/ 96 h 226"/>
                    <a:gd name="T8" fmla="*/ 210 w 543"/>
                    <a:gd name="T9" fmla="*/ 54 h 226"/>
                    <a:gd name="T10" fmla="*/ 207 w 543"/>
                    <a:gd name="T11" fmla="*/ 49 h 226"/>
                    <a:gd name="T12" fmla="*/ 113 w 543"/>
                    <a:gd name="T13" fmla="*/ 0 h 226"/>
                    <a:gd name="T14" fmla="*/ 0 w 543"/>
                    <a:gd name="T15" fmla="*/ 113 h 226"/>
                    <a:gd name="T16" fmla="*/ 113 w 543"/>
                    <a:gd name="T17" fmla="*/ 226 h 226"/>
                    <a:gd name="T18" fmla="*/ 207 w 543"/>
                    <a:gd name="T19" fmla="*/ 178 h 226"/>
                    <a:gd name="T20" fmla="*/ 210 w 543"/>
                    <a:gd name="T21" fmla="*/ 172 h 226"/>
                    <a:gd name="T22" fmla="*/ 272 w 543"/>
                    <a:gd name="T23" fmla="*/ 130 h 226"/>
                    <a:gd name="T24" fmla="*/ 333 w 543"/>
                    <a:gd name="T25" fmla="*/ 172 h 226"/>
                    <a:gd name="T26" fmla="*/ 337 w 543"/>
                    <a:gd name="T27" fmla="*/ 177 h 226"/>
                    <a:gd name="T28" fmla="*/ 430 w 543"/>
                    <a:gd name="T29" fmla="*/ 226 h 226"/>
                    <a:gd name="T30" fmla="*/ 543 w 543"/>
                    <a:gd name="T31" fmla="*/ 113 h 226"/>
                    <a:gd name="T32" fmla="*/ 430 w 543"/>
                    <a:gd name="T33" fmla="*/ 0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43" h="226">
                      <a:moveTo>
                        <a:pt x="430" y="0"/>
                      </a:moveTo>
                      <a:cubicBezTo>
                        <a:pt x="391" y="0"/>
                        <a:pt x="357" y="19"/>
                        <a:pt x="337" y="49"/>
                      </a:cubicBezTo>
                      <a:cubicBezTo>
                        <a:pt x="336" y="51"/>
                        <a:pt x="334" y="53"/>
                        <a:pt x="333" y="54"/>
                      </a:cubicBezTo>
                      <a:cubicBezTo>
                        <a:pt x="316" y="79"/>
                        <a:pt x="296" y="96"/>
                        <a:pt x="272" y="96"/>
                      </a:cubicBezTo>
                      <a:cubicBezTo>
                        <a:pt x="247" y="96"/>
                        <a:pt x="227" y="79"/>
                        <a:pt x="210" y="54"/>
                      </a:cubicBezTo>
                      <a:cubicBezTo>
                        <a:pt x="209" y="53"/>
                        <a:pt x="208" y="51"/>
                        <a:pt x="207" y="49"/>
                      </a:cubicBezTo>
                      <a:cubicBezTo>
                        <a:pt x="186" y="19"/>
                        <a:pt x="152" y="0"/>
                        <a:pt x="113" y="0"/>
                      </a:cubicBezTo>
                      <a:cubicBezTo>
                        <a:pt x="51" y="0"/>
                        <a:pt x="0" y="51"/>
                        <a:pt x="0" y="113"/>
                      </a:cubicBezTo>
                      <a:cubicBezTo>
                        <a:pt x="0" y="176"/>
                        <a:pt x="51" y="226"/>
                        <a:pt x="113" y="226"/>
                      </a:cubicBezTo>
                      <a:cubicBezTo>
                        <a:pt x="152" y="226"/>
                        <a:pt x="186" y="207"/>
                        <a:pt x="207" y="178"/>
                      </a:cubicBezTo>
                      <a:cubicBezTo>
                        <a:pt x="208" y="176"/>
                        <a:pt x="209" y="174"/>
                        <a:pt x="210" y="172"/>
                      </a:cubicBezTo>
                      <a:cubicBezTo>
                        <a:pt x="227" y="147"/>
                        <a:pt x="247" y="130"/>
                        <a:pt x="272" y="130"/>
                      </a:cubicBezTo>
                      <a:cubicBezTo>
                        <a:pt x="296" y="130"/>
                        <a:pt x="316" y="147"/>
                        <a:pt x="333" y="172"/>
                      </a:cubicBezTo>
                      <a:cubicBezTo>
                        <a:pt x="334" y="174"/>
                        <a:pt x="336" y="176"/>
                        <a:pt x="337" y="177"/>
                      </a:cubicBezTo>
                      <a:cubicBezTo>
                        <a:pt x="357" y="207"/>
                        <a:pt x="391" y="226"/>
                        <a:pt x="430" y="226"/>
                      </a:cubicBezTo>
                      <a:cubicBezTo>
                        <a:pt x="493" y="226"/>
                        <a:pt x="543" y="176"/>
                        <a:pt x="543" y="113"/>
                      </a:cubicBezTo>
                      <a:cubicBezTo>
                        <a:pt x="543" y="51"/>
                        <a:pt x="493" y="0"/>
                        <a:pt x="4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椭圆 33"/>
                <p:cNvSpPr>
                  <a:spLocks/>
                </p:cNvSpPr>
                <p:nvPr/>
              </p:nvSpPr>
              <p:spPr bwMode="auto">
                <a:xfrm>
                  <a:off x="2921000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椭圆 34"/>
                <p:cNvSpPr>
                  <a:spLocks/>
                </p:cNvSpPr>
                <p:nvPr/>
              </p:nvSpPr>
              <p:spPr bwMode="auto">
                <a:xfrm>
                  <a:off x="4105275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9" name="组合 28"/>
              <p:cNvGrpSpPr/>
              <p:nvPr/>
            </p:nvGrpSpPr>
            <p:grpSpPr>
              <a:xfrm>
                <a:off x="3331440" y="2033431"/>
                <a:ext cx="2807677" cy="1170777"/>
                <a:chOff x="2874963" y="798513"/>
                <a:chExt cx="2036762" cy="849312"/>
              </a:xfrm>
            </p:grpSpPr>
            <p:sp>
              <p:nvSpPr>
                <p:cNvPr id="30" name="任意多边形: 形状 29"/>
                <p:cNvSpPr>
                  <a:spLocks/>
                </p:cNvSpPr>
                <p:nvPr/>
              </p:nvSpPr>
              <p:spPr bwMode="auto">
                <a:xfrm>
                  <a:off x="2874963" y="798513"/>
                  <a:ext cx="2036762" cy="849312"/>
                </a:xfrm>
                <a:custGeom>
                  <a:avLst/>
                  <a:gdLst>
                    <a:gd name="T0" fmla="*/ 430 w 543"/>
                    <a:gd name="T1" fmla="*/ 0 h 226"/>
                    <a:gd name="T2" fmla="*/ 337 w 543"/>
                    <a:gd name="T3" fmla="*/ 49 h 226"/>
                    <a:gd name="T4" fmla="*/ 333 w 543"/>
                    <a:gd name="T5" fmla="*/ 54 h 226"/>
                    <a:gd name="T6" fmla="*/ 272 w 543"/>
                    <a:gd name="T7" fmla="*/ 96 h 226"/>
                    <a:gd name="T8" fmla="*/ 210 w 543"/>
                    <a:gd name="T9" fmla="*/ 54 h 226"/>
                    <a:gd name="T10" fmla="*/ 207 w 543"/>
                    <a:gd name="T11" fmla="*/ 49 h 226"/>
                    <a:gd name="T12" fmla="*/ 113 w 543"/>
                    <a:gd name="T13" fmla="*/ 0 h 226"/>
                    <a:gd name="T14" fmla="*/ 0 w 543"/>
                    <a:gd name="T15" fmla="*/ 113 h 226"/>
                    <a:gd name="T16" fmla="*/ 113 w 543"/>
                    <a:gd name="T17" fmla="*/ 226 h 226"/>
                    <a:gd name="T18" fmla="*/ 207 w 543"/>
                    <a:gd name="T19" fmla="*/ 178 h 226"/>
                    <a:gd name="T20" fmla="*/ 210 w 543"/>
                    <a:gd name="T21" fmla="*/ 172 h 226"/>
                    <a:gd name="T22" fmla="*/ 272 w 543"/>
                    <a:gd name="T23" fmla="*/ 130 h 226"/>
                    <a:gd name="T24" fmla="*/ 333 w 543"/>
                    <a:gd name="T25" fmla="*/ 172 h 226"/>
                    <a:gd name="T26" fmla="*/ 337 w 543"/>
                    <a:gd name="T27" fmla="*/ 177 h 226"/>
                    <a:gd name="T28" fmla="*/ 430 w 543"/>
                    <a:gd name="T29" fmla="*/ 226 h 226"/>
                    <a:gd name="T30" fmla="*/ 543 w 543"/>
                    <a:gd name="T31" fmla="*/ 113 h 226"/>
                    <a:gd name="T32" fmla="*/ 430 w 543"/>
                    <a:gd name="T33" fmla="*/ 0 h 2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543" h="226">
                      <a:moveTo>
                        <a:pt x="430" y="0"/>
                      </a:moveTo>
                      <a:cubicBezTo>
                        <a:pt x="391" y="0"/>
                        <a:pt x="357" y="19"/>
                        <a:pt x="337" y="49"/>
                      </a:cubicBezTo>
                      <a:cubicBezTo>
                        <a:pt x="336" y="51"/>
                        <a:pt x="334" y="53"/>
                        <a:pt x="333" y="54"/>
                      </a:cubicBezTo>
                      <a:cubicBezTo>
                        <a:pt x="316" y="79"/>
                        <a:pt x="296" y="96"/>
                        <a:pt x="272" y="96"/>
                      </a:cubicBezTo>
                      <a:cubicBezTo>
                        <a:pt x="247" y="96"/>
                        <a:pt x="227" y="79"/>
                        <a:pt x="210" y="54"/>
                      </a:cubicBezTo>
                      <a:cubicBezTo>
                        <a:pt x="209" y="53"/>
                        <a:pt x="208" y="51"/>
                        <a:pt x="207" y="49"/>
                      </a:cubicBezTo>
                      <a:cubicBezTo>
                        <a:pt x="186" y="19"/>
                        <a:pt x="152" y="0"/>
                        <a:pt x="113" y="0"/>
                      </a:cubicBezTo>
                      <a:cubicBezTo>
                        <a:pt x="51" y="0"/>
                        <a:pt x="0" y="51"/>
                        <a:pt x="0" y="113"/>
                      </a:cubicBezTo>
                      <a:cubicBezTo>
                        <a:pt x="0" y="176"/>
                        <a:pt x="51" y="226"/>
                        <a:pt x="113" y="226"/>
                      </a:cubicBezTo>
                      <a:cubicBezTo>
                        <a:pt x="152" y="226"/>
                        <a:pt x="186" y="207"/>
                        <a:pt x="207" y="178"/>
                      </a:cubicBezTo>
                      <a:cubicBezTo>
                        <a:pt x="208" y="176"/>
                        <a:pt x="209" y="174"/>
                        <a:pt x="210" y="172"/>
                      </a:cubicBezTo>
                      <a:cubicBezTo>
                        <a:pt x="227" y="147"/>
                        <a:pt x="247" y="130"/>
                        <a:pt x="272" y="130"/>
                      </a:cubicBezTo>
                      <a:cubicBezTo>
                        <a:pt x="296" y="130"/>
                        <a:pt x="316" y="147"/>
                        <a:pt x="333" y="172"/>
                      </a:cubicBezTo>
                      <a:cubicBezTo>
                        <a:pt x="334" y="174"/>
                        <a:pt x="336" y="176"/>
                        <a:pt x="337" y="177"/>
                      </a:cubicBezTo>
                      <a:cubicBezTo>
                        <a:pt x="357" y="207"/>
                        <a:pt x="391" y="226"/>
                        <a:pt x="430" y="226"/>
                      </a:cubicBezTo>
                      <a:cubicBezTo>
                        <a:pt x="493" y="226"/>
                        <a:pt x="543" y="176"/>
                        <a:pt x="543" y="113"/>
                      </a:cubicBezTo>
                      <a:cubicBezTo>
                        <a:pt x="543" y="51"/>
                        <a:pt x="493" y="0"/>
                        <a:pt x="430" y="0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椭圆 30"/>
                <p:cNvSpPr>
                  <a:spLocks/>
                </p:cNvSpPr>
                <p:nvPr/>
              </p:nvSpPr>
              <p:spPr bwMode="auto">
                <a:xfrm>
                  <a:off x="2921000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椭圆 31"/>
                <p:cNvSpPr>
                  <a:spLocks/>
                </p:cNvSpPr>
                <p:nvPr/>
              </p:nvSpPr>
              <p:spPr bwMode="auto">
                <a:xfrm>
                  <a:off x="4105275" y="839788"/>
                  <a:ext cx="765175" cy="766762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2" name="矩形 21"/>
            <p:cNvSpPr/>
            <p:nvPr/>
          </p:nvSpPr>
          <p:spPr>
            <a:xfrm>
              <a:off x="0" y="2239747"/>
              <a:ext cx="1300164" cy="16613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3513442" y="2114358"/>
              <a:ext cx="481013" cy="449262"/>
            </a:xfrm>
            <a:custGeom>
              <a:avLst/>
              <a:gdLst>
                <a:gd name="T0" fmla="*/ 128 w 128"/>
                <a:gd name="T1" fmla="*/ 64 h 120"/>
                <a:gd name="T2" fmla="*/ 128 w 128"/>
                <a:gd name="T3" fmla="*/ 16 h 120"/>
                <a:gd name="T4" fmla="*/ 104 w 128"/>
                <a:gd name="T5" fmla="*/ 16 h 120"/>
                <a:gd name="T6" fmla="*/ 104 w 128"/>
                <a:gd name="T7" fmla="*/ 8 h 120"/>
                <a:gd name="T8" fmla="*/ 96 w 128"/>
                <a:gd name="T9" fmla="*/ 0 h 120"/>
                <a:gd name="T10" fmla="*/ 8 w 128"/>
                <a:gd name="T11" fmla="*/ 0 h 120"/>
                <a:gd name="T12" fmla="*/ 0 w 128"/>
                <a:gd name="T13" fmla="*/ 8 h 120"/>
                <a:gd name="T14" fmla="*/ 0 w 128"/>
                <a:gd name="T15" fmla="*/ 32 h 120"/>
                <a:gd name="T16" fmla="*/ 8 w 128"/>
                <a:gd name="T17" fmla="*/ 40 h 120"/>
                <a:gd name="T18" fmla="*/ 96 w 128"/>
                <a:gd name="T19" fmla="*/ 40 h 120"/>
                <a:gd name="T20" fmla="*/ 104 w 128"/>
                <a:gd name="T21" fmla="*/ 32 h 120"/>
                <a:gd name="T22" fmla="*/ 104 w 128"/>
                <a:gd name="T23" fmla="*/ 24 h 120"/>
                <a:gd name="T24" fmla="*/ 120 w 128"/>
                <a:gd name="T25" fmla="*/ 24 h 120"/>
                <a:gd name="T26" fmla="*/ 120 w 128"/>
                <a:gd name="T27" fmla="*/ 56 h 120"/>
                <a:gd name="T28" fmla="*/ 48 w 128"/>
                <a:gd name="T29" fmla="*/ 56 h 120"/>
                <a:gd name="T30" fmla="*/ 48 w 128"/>
                <a:gd name="T31" fmla="*/ 72 h 120"/>
                <a:gd name="T32" fmla="*/ 44 w 128"/>
                <a:gd name="T33" fmla="*/ 72 h 120"/>
                <a:gd name="T34" fmla="*/ 40 w 128"/>
                <a:gd name="T35" fmla="*/ 76 h 120"/>
                <a:gd name="T36" fmla="*/ 40 w 128"/>
                <a:gd name="T37" fmla="*/ 116 h 120"/>
                <a:gd name="T38" fmla="*/ 44 w 128"/>
                <a:gd name="T39" fmla="*/ 120 h 120"/>
                <a:gd name="T40" fmla="*/ 60 w 128"/>
                <a:gd name="T41" fmla="*/ 120 h 120"/>
                <a:gd name="T42" fmla="*/ 64 w 128"/>
                <a:gd name="T43" fmla="*/ 116 h 120"/>
                <a:gd name="T44" fmla="*/ 64 w 128"/>
                <a:gd name="T45" fmla="*/ 76 h 120"/>
                <a:gd name="T46" fmla="*/ 60 w 128"/>
                <a:gd name="T47" fmla="*/ 72 h 120"/>
                <a:gd name="T48" fmla="*/ 56 w 128"/>
                <a:gd name="T49" fmla="*/ 72 h 120"/>
                <a:gd name="T50" fmla="*/ 56 w 128"/>
                <a:gd name="T51" fmla="*/ 64 h 120"/>
                <a:gd name="T52" fmla="*/ 128 w 128"/>
                <a:gd name="T53" fmla="*/ 64 h 120"/>
                <a:gd name="T54" fmla="*/ 96 w 128"/>
                <a:gd name="T55" fmla="*/ 16 h 120"/>
                <a:gd name="T56" fmla="*/ 8 w 128"/>
                <a:gd name="T57" fmla="*/ 16 h 120"/>
                <a:gd name="T58" fmla="*/ 8 w 128"/>
                <a:gd name="T59" fmla="*/ 8 h 120"/>
                <a:gd name="T60" fmla="*/ 96 w 128"/>
                <a:gd name="T61" fmla="*/ 8 h 120"/>
                <a:gd name="T62" fmla="*/ 96 w 128"/>
                <a:gd name="T63" fmla="*/ 16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8" h="120">
                  <a:moveTo>
                    <a:pt x="128" y="64"/>
                  </a:moveTo>
                  <a:cubicBezTo>
                    <a:pt x="128" y="16"/>
                    <a:pt x="128" y="16"/>
                    <a:pt x="128" y="16"/>
                  </a:cubicBezTo>
                  <a:cubicBezTo>
                    <a:pt x="104" y="16"/>
                    <a:pt x="104" y="16"/>
                    <a:pt x="104" y="16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104" y="4"/>
                    <a:pt x="100" y="0"/>
                    <a:pt x="96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4" y="40"/>
                    <a:pt x="8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100" y="40"/>
                    <a:pt x="104" y="36"/>
                    <a:pt x="104" y="32"/>
                  </a:cubicBezTo>
                  <a:cubicBezTo>
                    <a:pt x="104" y="24"/>
                    <a:pt x="104" y="24"/>
                    <a:pt x="104" y="24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56"/>
                    <a:pt x="120" y="56"/>
                    <a:pt x="120" y="56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8" y="72"/>
                    <a:pt x="48" y="72"/>
                    <a:pt x="48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2" y="72"/>
                    <a:pt x="40" y="74"/>
                    <a:pt x="40" y="7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40" y="118"/>
                    <a:pt x="42" y="120"/>
                    <a:pt x="44" y="120"/>
                  </a:cubicBez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76"/>
                    <a:pt x="64" y="76"/>
                    <a:pt x="64" y="76"/>
                  </a:cubicBezTo>
                  <a:cubicBezTo>
                    <a:pt x="64" y="74"/>
                    <a:pt x="62" y="72"/>
                    <a:pt x="60" y="72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64"/>
                    <a:pt x="56" y="64"/>
                    <a:pt x="56" y="64"/>
                  </a:cubicBezTo>
                  <a:lnTo>
                    <a:pt x="128" y="64"/>
                  </a:lnTo>
                  <a:close/>
                  <a:moveTo>
                    <a:pt x="96" y="16"/>
                  </a:moveTo>
                  <a:cubicBezTo>
                    <a:pt x="8" y="16"/>
                    <a:pt x="8" y="16"/>
                    <a:pt x="8" y="1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6" y="8"/>
                    <a:pt x="96" y="8"/>
                    <a:pt x="96" y="8"/>
                  </a:cubicBezTo>
                  <a:lnTo>
                    <a:pt x="96" y="1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1896795" y="2098483"/>
              <a:ext cx="449262" cy="481012"/>
            </a:xfrm>
            <a:custGeom>
              <a:avLst/>
              <a:gdLst>
                <a:gd name="T0" fmla="*/ 96 w 120"/>
                <a:gd name="T1" fmla="*/ 40 h 128"/>
                <a:gd name="T2" fmla="*/ 96 w 120"/>
                <a:gd name="T3" fmla="*/ 20 h 128"/>
                <a:gd name="T4" fmla="*/ 92 w 120"/>
                <a:gd name="T5" fmla="*/ 16 h 128"/>
                <a:gd name="T6" fmla="*/ 64 w 120"/>
                <a:gd name="T7" fmla="*/ 16 h 128"/>
                <a:gd name="T8" fmla="*/ 64 w 120"/>
                <a:gd name="T9" fmla="*/ 8 h 128"/>
                <a:gd name="T10" fmla="*/ 56 w 120"/>
                <a:gd name="T11" fmla="*/ 0 h 128"/>
                <a:gd name="T12" fmla="*/ 40 w 120"/>
                <a:gd name="T13" fmla="*/ 0 h 128"/>
                <a:gd name="T14" fmla="*/ 32 w 120"/>
                <a:gd name="T15" fmla="*/ 8 h 128"/>
                <a:gd name="T16" fmla="*/ 32 w 120"/>
                <a:gd name="T17" fmla="*/ 16 h 128"/>
                <a:gd name="T18" fmla="*/ 4 w 120"/>
                <a:gd name="T19" fmla="*/ 16 h 128"/>
                <a:gd name="T20" fmla="*/ 0 w 120"/>
                <a:gd name="T21" fmla="*/ 20 h 128"/>
                <a:gd name="T22" fmla="*/ 0 w 120"/>
                <a:gd name="T23" fmla="*/ 100 h 128"/>
                <a:gd name="T24" fmla="*/ 4 w 120"/>
                <a:gd name="T25" fmla="*/ 104 h 128"/>
                <a:gd name="T26" fmla="*/ 40 w 120"/>
                <a:gd name="T27" fmla="*/ 104 h 128"/>
                <a:gd name="T28" fmla="*/ 40 w 120"/>
                <a:gd name="T29" fmla="*/ 128 h 128"/>
                <a:gd name="T30" fmla="*/ 96 w 120"/>
                <a:gd name="T31" fmla="*/ 128 h 128"/>
                <a:gd name="T32" fmla="*/ 120 w 120"/>
                <a:gd name="T33" fmla="*/ 104 h 128"/>
                <a:gd name="T34" fmla="*/ 120 w 120"/>
                <a:gd name="T35" fmla="*/ 40 h 128"/>
                <a:gd name="T36" fmla="*/ 96 w 120"/>
                <a:gd name="T37" fmla="*/ 40 h 128"/>
                <a:gd name="T38" fmla="*/ 40 w 120"/>
                <a:gd name="T39" fmla="*/ 8 h 128"/>
                <a:gd name="T40" fmla="*/ 40 w 120"/>
                <a:gd name="T41" fmla="*/ 8 h 128"/>
                <a:gd name="T42" fmla="*/ 56 w 120"/>
                <a:gd name="T43" fmla="*/ 8 h 128"/>
                <a:gd name="T44" fmla="*/ 56 w 120"/>
                <a:gd name="T45" fmla="*/ 8 h 128"/>
                <a:gd name="T46" fmla="*/ 56 w 120"/>
                <a:gd name="T47" fmla="*/ 16 h 128"/>
                <a:gd name="T48" fmla="*/ 40 w 120"/>
                <a:gd name="T49" fmla="*/ 16 h 128"/>
                <a:gd name="T50" fmla="*/ 40 w 120"/>
                <a:gd name="T51" fmla="*/ 8 h 128"/>
                <a:gd name="T52" fmla="*/ 16 w 120"/>
                <a:gd name="T53" fmla="*/ 32 h 128"/>
                <a:gd name="T54" fmla="*/ 16 w 120"/>
                <a:gd name="T55" fmla="*/ 24 h 128"/>
                <a:gd name="T56" fmla="*/ 80 w 120"/>
                <a:gd name="T57" fmla="*/ 24 h 128"/>
                <a:gd name="T58" fmla="*/ 80 w 120"/>
                <a:gd name="T59" fmla="*/ 32 h 128"/>
                <a:gd name="T60" fmla="*/ 16 w 120"/>
                <a:gd name="T61" fmla="*/ 32 h 128"/>
                <a:gd name="T62" fmla="*/ 96 w 120"/>
                <a:gd name="T63" fmla="*/ 117 h 128"/>
                <a:gd name="T64" fmla="*/ 96 w 120"/>
                <a:gd name="T65" fmla="*/ 104 h 128"/>
                <a:gd name="T66" fmla="*/ 109 w 120"/>
                <a:gd name="T67" fmla="*/ 104 h 128"/>
                <a:gd name="T68" fmla="*/ 96 w 120"/>
                <a:gd name="T69" fmla="*/ 117 h 128"/>
                <a:gd name="T70" fmla="*/ 112 w 120"/>
                <a:gd name="T71" fmla="*/ 96 h 128"/>
                <a:gd name="T72" fmla="*/ 88 w 120"/>
                <a:gd name="T73" fmla="*/ 96 h 128"/>
                <a:gd name="T74" fmla="*/ 88 w 120"/>
                <a:gd name="T75" fmla="*/ 120 h 128"/>
                <a:gd name="T76" fmla="*/ 48 w 120"/>
                <a:gd name="T77" fmla="*/ 120 h 128"/>
                <a:gd name="T78" fmla="*/ 48 w 120"/>
                <a:gd name="T79" fmla="*/ 48 h 128"/>
                <a:gd name="T80" fmla="*/ 112 w 120"/>
                <a:gd name="T81" fmla="*/ 48 h 128"/>
                <a:gd name="T82" fmla="*/ 112 w 120"/>
                <a:gd name="T83" fmla="*/ 9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28">
                  <a:moveTo>
                    <a:pt x="96" y="40"/>
                  </a:moveTo>
                  <a:cubicBezTo>
                    <a:pt x="96" y="20"/>
                    <a:pt x="96" y="20"/>
                    <a:pt x="96" y="20"/>
                  </a:cubicBezTo>
                  <a:cubicBezTo>
                    <a:pt x="96" y="18"/>
                    <a:pt x="94" y="16"/>
                    <a:pt x="92" y="16"/>
                  </a:cubicBezTo>
                  <a:cubicBezTo>
                    <a:pt x="64" y="16"/>
                    <a:pt x="64" y="16"/>
                    <a:pt x="64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64" y="4"/>
                    <a:pt x="60" y="0"/>
                    <a:pt x="56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2" y="16"/>
                    <a:pt x="0" y="18"/>
                    <a:pt x="0" y="20"/>
                  </a:cubicBezTo>
                  <a:cubicBezTo>
                    <a:pt x="0" y="100"/>
                    <a:pt x="0" y="100"/>
                    <a:pt x="0" y="100"/>
                  </a:cubicBezTo>
                  <a:cubicBezTo>
                    <a:pt x="0" y="102"/>
                    <a:pt x="2" y="104"/>
                    <a:pt x="4" y="104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0" y="128"/>
                    <a:pt x="40" y="128"/>
                    <a:pt x="40" y="128"/>
                  </a:cubicBezTo>
                  <a:cubicBezTo>
                    <a:pt x="96" y="128"/>
                    <a:pt x="96" y="128"/>
                    <a:pt x="96" y="128"/>
                  </a:cubicBezTo>
                  <a:cubicBezTo>
                    <a:pt x="120" y="104"/>
                    <a:pt x="120" y="104"/>
                    <a:pt x="120" y="104"/>
                  </a:cubicBezTo>
                  <a:cubicBezTo>
                    <a:pt x="120" y="40"/>
                    <a:pt x="120" y="40"/>
                    <a:pt x="120" y="40"/>
                  </a:cubicBezTo>
                  <a:lnTo>
                    <a:pt x="96" y="40"/>
                  </a:lnTo>
                  <a:close/>
                  <a:moveTo>
                    <a:pt x="40" y="8"/>
                  </a:moveTo>
                  <a:cubicBezTo>
                    <a:pt x="40" y="8"/>
                    <a:pt x="40" y="8"/>
                    <a:pt x="40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16"/>
                    <a:pt x="56" y="16"/>
                    <a:pt x="56" y="16"/>
                  </a:cubicBezTo>
                  <a:cubicBezTo>
                    <a:pt x="40" y="16"/>
                    <a:pt x="40" y="16"/>
                    <a:pt x="40" y="16"/>
                  </a:cubicBezTo>
                  <a:lnTo>
                    <a:pt x="40" y="8"/>
                  </a:lnTo>
                  <a:close/>
                  <a:moveTo>
                    <a:pt x="16" y="32"/>
                  </a:moveTo>
                  <a:cubicBezTo>
                    <a:pt x="16" y="24"/>
                    <a:pt x="16" y="24"/>
                    <a:pt x="16" y="24"/>
                  </a:cubicBezTo>
                  <a:cubicBezTo>
                    <a:pt x="80" y="24"/>
                    <a:pt x="80" y="24"/>
                    <a:pt x="80" y="24"/>
                  </a:cubicBezTo>
                  <a:cubicBezTo>
                    <a:pt x="80" y="32"/>
                    <a:pt x="80" y="32"/>
                    <a:pt x="80" y="32"/>
                  </a:cubicBezTo>
                  <a:lnTo>
                    <a:pt x="16" y="32"/>
                  </a:lnTo>
                  <a:close/>
                  <a:moveTo>
                    <a:pt x="96" y="117"/>
                  </a:moveTo>
                  <a:cubicBezTo>
                    <a:pt x="96" y="104"/>
                    <a:pt x="96" y="104"/>
                    <a:pt x="96" y="104"/>
                  </a:cubicBezTo>
                  <a:cubicBezTo>
                    <a:pt x="109" y="104"/>
                    <a:pt x="109" y="104"/>
                    <a:pt x="109" y="104"/>
                  </a:cubicBezTo>
                  <a:lnTo>
                    <a:pt x="96" y="117"/>
                  </a:lnTo>
                  <a:close/>
                  <a:moveTo>
                    <a:pt x="112" y="96"/>
                  </a:moveTo>
                  <a:cubicBezTo>
                    <a:pt x="88" y="96"/>
                    <a:pt x="88" y="96"/>
                    <a:pt x="88" y="96"/>
                  </a:cubicBezTo>
                  <a:cubicBezTo>
                    <a:pt x="88" y="120"/>
                    <a:pt x="88" y="120"/>
                    <a:pt x="88" y="120"/>
                  </a:cubicBezTo>
                  <a:cubicBezTo>
                    <a:pt x="48" y="120"/>
                    <a:pt x="48" y="120"/>
                    <a:pt x="48" y="120"/>
                  </a:cubicBezTo>
                  <a:cubicBezTo>
                    <a:pt x="48" y="48"/>
                    <a:pt x="48" y="48"/>
                    <a:pt x="48" y="48"/>
                  </a:cubicBezTo>
                  <a:cubicBezTo>
                    <a:pt x="112" y="48"/>
                    <a:pt x="112" y="48"/>
                    <a:pt x="112" y="48"/>
                  </a:cubicBezTo>
                  <a:lnTo>
                    <a:pt x="112" y="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5155315" y="2051362"/>
              <a:ext cx="482600" cy="484187"/>
            </a:xfrm>
            <a:custGeom>
              <a:avLst/>
              <a:gdLst>
                <a:gd name="T0" fmla="*/ 125 w 129"/>
                <a:gd name="T1" fmla="*/ 102 h 129"/>
                <a:gd name="T2" fmla="*/ 68 w 129"/>
                <a:gd name="T3" fmla="*/ 53 h 129"/>
                <a:gd name="T4" fmla="*/ 72 w 129"/>
                <a:gd name="T5" fmla="*/ 36 h 129"/>
                <a:gd name="T6" fmla="*/ 36 w 129"/>
                <a:gd name="T7" fmla="*/ 0 h 129"/>
                <a:gd name="T8" fmla="*/ 26 w 129"/>
                <a:gd name="T9" fmla="*/ 2 h 129"/>
                <a:gd name="T10" fmla="*/ 46 w 129"/>
                <a:gd name="T11" fmla="*/ 22 h 129"/>
                <a:gd name="T12" fmla="*/ 46 w 129"/>
                <a:gd name="T13" fmla="*/ 34 h 129"/>
                <a:gd name="T14" fmla="*/ 34 w 129"/>
                <a:gd name="T15" fmla="*/ 46 h 129"/>
                <a:gd name="T16" fmla="*/ 22 w 129"/>
                <a:gd name="T17" fmla="*/ 46 h 129"/>
                <a:gd name="T18" fmla="*/ 2 w 129"/>
                <a:gd name="T19" fmla="*/ 26 h 129"/>
                <a:gd name="T20" fmla="*/ 0 w 129"/>
                <a:gd name="T21" fmla="*/ 36 h 129"/>
                <a:gd name="T22" fmla="*/ 36 w 129"/>
                <a:gd name="T23" fmla="*/ 72 h 129"/>
                <a:gd name="T24" fmla="*/ 53 w 129"/>
                <a:gd name="T25" fmla="*/ 68 h 129"/>
                <a:gd name="T26" fmla="*/ 102 w 129"/>
                <a:gd name="T27" fmla="*/ 125 h 129"/>
                <a:gd name="T28" fmla="*/ 113 w 129"/>
                <a:gd name="T29" fmla="*/ 126 h 129"/>
                <a:gd name="T30" fmla="*/ 126 w 129"/>
                <a:gd name="T31" fmla="*/ 113 h 129"/>
                <a:gd name="T32" fmla="*/ 125 w 129"/>
                <a:gd name="T33" fmla="*/ 102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29" h="129">
                  <a:moveTo>
                    <a:pt x="125" y="102"/>
                  </a:moveTo>
                  <a:cubicBezTo>
                    <a:pt x="68" y="53"/>
                    <a:pt x="68" y="53"/>
                    <a:pt x="68" y="53"/>
                  </a:cubicBezTo>
                  <a:cubicBezTo>
                    <a:pt x="70" y="48"/>
                    <a:pt x="72" y="42"/>
                    <a:pt x="72" y="36"/>
                  </a:cubicBezTo>
                  <a:cubicBezTo>
                    <a:pt x="72" y="16"/>
                    <a:pt x="56" y="0"/>
                    <a:pt x="36" y="0"/>
                  </a:cubicBezTo>
                  <a:cubicBezTo>
                    <a:pt x="32" y="0"/>
                    <a:pt x="29" y="1"/>
                    <a:pt x="26" y="2"/>
                  </a:cubicBezTo>
                  <a:cubicBezTo>
                    <a:pt x="46" y="22"/>
                    <a:pt x="46" y="22"/>
                    <a:pt x="46" y="22"/>
                  </a:cubicBezTo>
                  <a:cubicBezTo>
                    <a:pt x="49" y="25"/>
                    <a:pt x="49" y="31"/>
                    <a:pt x="46" y="34"/>
                  </a:cubicBezTo>
                  <a:cubicBezTo>
                    <a:pt x="34" y="46"/>
                    <a:pt x="34" y="46"/>
                    <a:pt x="34" y="46"/>
                  </a:cubicBezTo>
                  <a:cubicBezTo>
                    <a:pt x="31" y="49"/>
                    <a:pt x="25" y="49"/>
                    <a:pt x="22" y="46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9"/>
                    <a:pt x="0" y="32"/>
                    <a:pt x="0" y="36"/>
                  </a:cubicBezTo>
                  <a:cubicBezTo>
                    <a:pt x="0" y="56"/>
                    <a:pt x="16" y="72"/>
                    <a:pt x="36" y="72"/>
                  </a:cubicBezTo>
                  <a:cubicBezTo>
                    <a:pt x="42" y="72"/>
                    <a:pt x="48" y="70"/>
                    <a:pt x="53" y="68"/>
                  </a:cubicBezTo>
                  <a:cubicBezTo>
                    <a:pt x="102" y="125"/>
                    <a:pt x="102" y="125"/>
                    <a:pt x="102" y="125"/>
                  </a:cubicBezTo>
                  <a:cubicBezTo>
                    <a:pt x="105" y="129"/>
                    <a:pt x="110" y="129"/>
                    <a:pt x="113" y="126"/>
                  </a:cubicBezTo>
                  <a:cubicBezTo>
                    <a:pt x="126" y="113"/>
                    <a:pt x="126" y="113"/>
                    <a:pt x="126" y="113"/>
                  </a:cubicBezTo>
                  <a:cubicBezTo>
                    <a:pt x="129" y="110"/>
                    <a:pt x="129" y="105"/>
                    <a:pt x="125" y="1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 rot="19800000">
              <a:off x="6561707" y="1583723"/>
              <a:ext cx="1026966" cy="1026961"/>
            </a:xfrm>
            <a:custGeom>
              <a:avLst/>
              <a:gdLst>
                <a:gd name="T0" fmla="*/ 88 w 128"/>
                <a:gd name="T1" fmla="*/ 8 h 128"/>
                <a:gd name="T2" fmla="*/ 48 w 128"/>
                <a:gd name="T3" fmla="*/ 48 h 128"/>
                <a:gd name="T4" fmla="*/ 24 w 128"/>
                <a:gd name="T5" fmla="*/ 48 h 128"/>
                <a:gd name="T6" fmla="*/ 0 w 128"/>
                <a:gd name="T7" fmla="*/ 80 h 128"/>
                <a:gd name="T8" fmla="*/ 40 w 128"/>
                <a:gd name="T9" fmla="*/ 76 h 128"/>
                <a:gd name="T10" fmla="*/ 0 w 128"/>
                <a:gd name="T11" fmla="*/ 128 h 128"/>
                <a:gd name="T12" fmla="*/ 53 w 128"/>
                <a:gd name="T13" fmla="*/ 87 h 128"/>
                <a:gd name="T14" fmla="*/ 48 w 128"/>
                <a:gd name="T15" fmla="*/ 128 h 128"/>
                <a:gd name="T16" fmla="*/ 80 w 128"/>
                <a:gd name="T17" fmla="*/ 104 h 128"/>
                <a:gd name="T18" fmla="*/ 80 w 128"/>
                <a:gd name="T19" fmla="*/ 80 h 128"/>
                <a:gd name="T20" fmla="*/ 120 w 128"/>
                <a:gd name="T21" fmla="*/ 40 h 128"/>
                <a:gd name="T22" fmla="*/ 128 w 128"/>
                <a:gd name="T23" fmla="*/ 0 h 128"/>
                <a:gd name="T24" fmla="*/ 88 w 128"/>
                <a:gd name="T25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8" h="128">
                  <a:moveTo>
                    <a:pt x="88" y="8"/>
                  </a:moveTo>
                  <a:cubicBezTo>
                    <a:pt x="48" y="48"/>
                    <a:pt x="48" y="48"/>
                    <a:pt x="48" y="48"/>
                  </a:cubicBezTo>
                  <a:cubicBezTo>
                    <a:pt x="24" y="48"/>
                    <a:pt x="24" y="48"/>
                    <a:pt x="24" y="48"/>
                  </a:cubicBezTo>
                  <a:cubicBezTo>
                    <a:pt x="0" y="80"/>
                    <a:pt x="0" y="80"/>
                    <a:pt x="0" y="80"/>
                  </a:cubicBezTo>
                  <a:cubicBezTo>
                    <a:pt x="0" y="80"/>
                    <a:pt x="25" y="73"/>
                    <a:pt x="40" y="76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53" y="87"/>
                    <a:pt x="53" y="87"/>
                    <a:pt x="53" y="87"/>
                  </a:cubicBezTo>
                  <a:cubicBezTo>
                    <a:pt x="60" y="104"/>
                    <a:pt x="48" y="128"/>
                    <a:pt x="48" y="128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0" y="80"/>
                    <a:pt x="80" y="80"/>
                    <a:pt x="80" y="80"/>
                  </a:cubicBezTo>
                  <a:cubicBezTo>
                    <a:pt x="120" y="40"/>
                    <a:pt x="120" y="40"/>
                    <a:pt x="120" y="40"/>
                  </a:cubicBezTo>
                  <a:cubicBezTo>
                    <a:pt x="128" y="0"/>
                    <a:pt x="128" y="0"/>
                    <a:pt x="128" y="0"/>
                  </a:cubicBezTo>
                  <a:lnTo>
                    <a:pt x="88" y="8"/>
                  </a:lnTo>
                  <a:close/>
                </a:path>
              </a:pathLst>
            </a:custGeom>
            <a:solidFill>
              <a:schemeClr val="accent4"/>
            </a:solidFill>
            <a:ln w="57150">
              <a:solidFill>
                <a:schemeClr val="bg1"/>
              </a:solidFill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56567" y="3134794"/>
            <a:ext cx="7830869" cy="642945"/>
            <a:chOff x="1768931" y="3638220"/>
            <a:chExt cx="9298705" cy="857260"/>
          </a:xfrm>
        </p:grpSpPr>
        <p:grpSp>
          <p:nvGrpSpPr>
            <p:cNvPr id="6" name="组合 5"/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16" name="文本框 3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17" name="文本框 4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14" name="文本框 3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15" name="文本框 3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12" name="文本框 3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13" name="文本框 3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10" name="文本框 3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  <p:sp>
            <p:nvSpPr>
              <p:cNvPr id="11" name="文本框 3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sp>
        <p:nvSpPr>
          <p:cNvPr id="4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97240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ïṣḻiḓé"/>
          <p:cNvSpPr>
            <a:spLocks/>
          </p:cNvSpPr>
          <p:nvPr/>
        </p:nvSpPr>
        <p:spPr bwMode="auto">
          <a:xfrm>
            <a:off x="1258936" y="1876404"/>
            <a:ext cx="2749153" cy="1696641"/>
          </a:xfrm>
          <a:prstGeom prst="rect">
            <a:avLst/>
          </a:prstGeom>
          <a:solidFill>
            <a:srgbClr val="FEFDF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607665" y="1768057"/>
            <a:ext cx="4024311" cy="2119313"/>
            <a:chOff x="607665" y="1768057"/>
            <a:chExt cx="4024311" cy="2119313"/>
          </a:xfrm>
        </p:grpSpPr>
        <p:sp>
          <p:nvSpPr>
            <p:cNvPr id="4" name="išḷiďé"/>
            <p:cNvSpPr>
              <a:spLocks/>
            </p:cNvSpPr>
            <p:nvPr/>
          </p:nvSpPr>
          <p:spPr bwMode="auto">
            <a:xfrm>
              <a:off x="1139874" y="1768057"/>
              <a:ext cx="2977753" cy="2005013"/>
            </a:xfrm>
            <a:custGeom>
              <a:avLst/>
              <a:gdLst>
                <a:gd name="T0" fmla="*/ 1203 w 1203"/>
                <a:gd name="T1" fmla="*/ 773 h 810"/>
                <a:gd name="T2" fmla="*/ 1176 w 1203"/>
                <a:gd name="T3" fmla="*/ 810 h 810"/>
                <a:gd name="T4" fmla="*/ 28 w 1203"/>
                <a:gd name="T5" fmla="*/ 810 h 810"/>
                <a:gd name="T6" fmla="*/ 0 w 1203"/>
                <a:gd name="T7" fmla="*/ 773 h 810"/>
                <a:gd name="T8" fmla="*/ 0 w 1203"/>
                <a:gd name="T9" fmla="*/ 37 h 810"/>
                <a:gd name="T10" fmla="*/ 28 w 1203"/>
                <a:gd name="T11" fmla="*/ 0 h 810"/>
                <a:gd name="T12" fmla="*/ 1176 w 1203"/>
                <a:gd name="T13" fmla="*/ 0 h 810"/>
                <a:gd name="T14" fmla="*/ 1203 w 1203"/>
                <a:gd name="T15" fmla="*/ 37 h 810"/>
                <a:gd name="T16" fmla="*/ 1203 w 1203"/>
                <a:gd name="T17" fmla="*/ 773 h 8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3" h="810">
                  <a:moveTo>
                    <a:pt x="1203" y="773"/>
                  </a:moveTo>
                  <a:cubicBezTo>
                    <a:pt x="1203" y="794"/>
                    <a:pt x="1191" y="810"/>
                    <a:pt x="1176" y="810"/>
                  </a:cubicBezTo>
                  <a:cubicBezTo>
                    <a:pt x="28" y="810"/>
                    <a:pt x="28" y="810"/>
                    <a:pt x="28" y="810"/>
                  </a:cubicBezTo>
                  <a:cubicBezTo>
                    <a:pt x="12" y="810"/>
                    <a:pt x="0" y="794"/>
                    <a:pt x="0" y="77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16"/>
                    <a:pt x="12" y="0"/>
                    <a:pt x="28" y="0"/>
                  </a:cubicBezTo>
                  <a:cubicBezTo>
                    <a:pt x="1176" y="0"/>
                    <a:pt x="1176" y="0"/>
                    <a:pt x="1176" y="0"/>
                  </a:cubicBezTo>
                  <a:cubicBezTo>
                    <a:pt x="1191" y="0"/>
                    <a:pt x="1203" y="16"/>
                    <a:pt x="1203" y="37"/>
                  </a:cubicBezTo>
                  <a:lnTo>
                    <a:pt x="1203" y="773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íṩḻîḋè"/>
            <p:cNvSpPr>
              <a:spLocks/>
            </p:cNvSpPr>
            <p:nvPr/>
          </p:nvSpPr>
          <p:spPr bwMode="auto">
            <a:xfrm>
              <a:off x="607665" y="3788548"/>
              <a:ext cx="4017168" cy="98822"/>
            </a:xfrm>
            <a:custGeom>
              <a:avLst/>
              <a:gdLst>
                <a:gd name="T0" fmla="*/ 10 w 1623"/>
                <a:gd name="T1" fmla="*/ 6 h 40"/>
                <a:gd name="T2" fmla="*/ 71 w 1623"/>
                <a:gd name="T3" fmla="*/ 40 h 40"/>
                <a:gd name="T4" fmla="*/ 1560 w 1623"/>
                <a:gd name="T5" fmla="*/ 40 h 40"/>
                <a:gd name="T6" fmla="*/ 1623 w 1623"/>
                <a:gd name="T7" fmla="*/ 13 h 40"/>
                <a:gd name="T8" fmla="*/ 1623 w 1623"/>
                <a:gd name="T9" fmla="*/ 0 h 40"/>
                <a:gd name="T10" fmla="*/ 10 w 1623"/>
                <a:gd name="T11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23" h="40">
                  <a:moveTo>
                    <a:pt x="10" y="6"/>
                  </a:moveTo>
                  <a:cubicBezTo>
                    <a:pt x="10" y="6"/>
                    <a:pt x="0" y="24"/>
                    <a:pt x="71" y="40"/>
                  </a:cubicBezTo>
                  <a:cubicBezTo>
                    <a:pt x="1560" y="40"/>
                    <a:pt x="1560" y="40"/>
                    <a:pt x="1560" y="40"/>
                  </a:cubicBezTo>
                  <a:cubicBezTo>
                    <a:pt x="1560" y="40"/>
                    <a:pt x="1610" y="37"/>
                    <a:pt x="1623" y="13"/>
                  </a:cubicBezTo>
                  <a:cubicBezTo>
                    <a:pt x="1623" y="0"/>
                    <a:pt x="1623" y="0"/>
                    <a:pt x="1623" y="0"/>
                  </a:cubicBezTo>
                  <a:lnTo>
                    <a:pt x="10" y="6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ïSḻíḍè"/>
            <p:cNvSpPr>
              <a:spLocks/>
            </p:cNvSpPr>
            <p:nvPr/>
          </p:nvSpPr>
          <p:spPr bwMode="auto">
            <a:xfrm>
              <a:off x="630286" y="3708776"/>
              <a:ext cx="4001690" cy="123825"/>
            </a:xfrm>
            <a:custGeom>
              <a:avLst/>
              <a:gdLst>
                <a:gd name="T0" fmla="*/ 1 w 1617"/>
                <a:gd name="T1" fmla="*/ 0 h 50"/>
                <a:gd name="T2" fmla="*/ 1615 w 1617"/>
                <a:gd name="T3" fmla="*/ 0 h 50"/>
                <a:gd name="T4" fmla="*/ 1615 w 1617"/>
                <a:gd name="T5" fmla="*/ 41 h 50"/>
                <a:gd name="T6" fmla="*/ 1598 w 1617"/>
                <a:gd name="T7" fmla="*/ 46 h 50"/>
                <a:gd name="T8" fmla="*/ 17 w 1617"/>
                <a:gd name="T9" fmla="*/ 46 h 50"/>
                <a:gd name="T10" fmla="*/ 0 w 1617"/>
                <a:gd name="T11" fmla="*/ 40 h 50"/>
                <a:gd name="T12" fmla="*/ 1 w 1617"/>
                <a:gd name="T13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17" h="50">
                  <a:moveTo>
                    <a:pt x="1" y="0"/>
                  </a:moveTo>
                  <a:cubicBezTo>
                    <a:pt x="1615" y="0"/>
                    <a:pt x="1615" y="0"/>
                    <a:pt x="1615" y="0"/>
                  </a:cubicBezTo>
                  <a:cubicBezTo>
                    <a:pt x="1615" y="41"/>
                    <a:pt x="1615" y="41"/>
                    <a:pt x="1615" y="41"/>
                  </a:cubicBezTo>
                  <a:cubicBezTo>
                    <a:pt x="1615" y="41"/>
                    <a:pt x="1617" y="47"/>
                    <a:pt x="1598" y="46"/>
                  </a:cubicBezTo>
                  <a:cubicBezTo>
                    <a:pt x="17" y="46"/>
                    <a:pt x="17" y="46"/>
                    <a:pt x="17" y="46"/>
                  </a:cubicBezTo>
                  <a:cubicBezTo>
                    <a:pt x="17" y="46"/>
                    <a:pt x="2" y="50"/>
                    <a:pt x="0" y="40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ïsľîḓê"/>
            <p:cNvSpPr>
              <a:spLocks/>
            </p:cNvSpPr>
            <p:nvPr/>
          </p:nvSpPr>
          <p:spPr bwMode="auto">
            <a:xfrm>
              <a:off x="4292649" y="3761163"/>
              <a:ext cx="148828" cy="14288"/>
            </a:xfrm>
            <a:custGeom>
              <a:avLst/>
              <a:gdLst>
                <a:gd name="T0" fmla="*/ 60 w 60"/>
                <a:gd name="T1" fmla="*/ 3 h 6"/>
                <a:gd name="T2" fmla="*/ 57 w 60"/>
                <a:gd name="T3" fmla="*/ 6 h 6"/>
                <a:gd name="T4" fmla="*/ 3 w 60"/>
                <a:gd name="T5" fmla="*/ 6 h 6"/>
                <a:gd name="T6" fmla="*/ 0 w 60"/>
                <a:gd name="T7" fmla="*/ 3 h 6"/>
                <a:gd name="T8" fmla="*/ 0 w 60"/>
                <a:gd name="T9" fmla="*/ 3 h 6"/>
                <a:gd name="T10" fmla="*/ 3 w 60"/>
                <a:gd name="T11" fmla="*/ 0 h 6"/>
                <a:gd name="T12" fmla="*/ 57 w 60"/>
                <a:gd name="T13" fmla="*/ 0 h 6"/>
                <a:gd name="T14" fmla="*/ 60 w 60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0" h="6">
                  <a:moveTo>
                    <a:pt x="60" y="3"/>
                  </a:moveTo>
                  <a:cubicBezTo>
                    <a:pt x="60" y="5"/>
                    <a:pt x="59" y="6"/>
                    <a:pt x="57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0" y="5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9" y="0"/>
                    <a:pt x="60" y="2"/>
                    <a:pt x="60" y="3"/>
                  </a:cubicBezTo>
                  <a:close/>
                </a:path>
              </a:pathLst>
            </a:custGeom>
            <a:solidFill>
              <a:srgbClr val="152C34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ïsļídê"/>
            <p:cNvSpPr/>
            <p:nvPr/>
          </p:nvSpPr>
          <p:spPr>
            <a:xfrm>
              <a:off x="2399053" y="3680178"/>
              <a:ext cx="434392" cy="80985"/>
            </a:xfrm>
            <a:prstGeom prst="roundRect">
              <a:avLst>
                <a:gd name="adj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ïSlïďe"/>
            <p:cNvSpPr/>
            <p:nvPr/>
          </p:nvSpPr>
          <p:spPr>
            <a:xfrm>
              <a:off x="1258936" y="1876404"/>
              <a:ext cx="2749153" cy="1696641"/>
            </a:xfrm>
            <a:prstGeom prst="rect">
              <a:avLst/>
            </a:prstGeom>
            <a:blipFill dpi="0" rotWithShape="1">
              <a:blip r:embed="rId3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sp>
        <p:nvSpPr>
          <p:cNvPr id="11" name="iSḷíḑé"/>
          <p:cNvSpPr/>
          <p:nvPr/>
        </p:nvSpPr>
        <p:spPr>
          <a:xfrm>
            <a:off x="1471762" y="1625929"/>
            <a:ext cx="725672" cy="867218"/>
          </a:xfrm>
          <a:prstGeom prst="foldedCorner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/>
            <a:r>
              <a:rPr lang="zh-CN" altLang="en-US" sz="1200" b="1">
                <a:solidFill>
                  <a:srgbClr val="FFFFFF"/>
                </a:solidFill>
                <a:cs typeface="+mn-ea"/>
                <a:sym typeface="+mn-lt"/>
              </a:rPr>
              <a:t>标题文本</a:t>
            </a:r>
          </a:p>
        </p:txBody>
      </p:sp>
      <p:cxnSp>
        <p:nvCxnSpPr>
          <p:cNvPr id="12" name="Straight Connector 19"/>
          <p:cNvCxnSpPr/>
          <p:nvPr/>
        </p:nvCxnSpPr>
        <p:spPr>
          <a:xfrm>
            <a:off x="5757986" y="1605018"/>
            <a:ext cx="274320" cy="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21"/>
          <p:cNvCxnSpPr/>
          <p:nvPr/>
        </p:nvCxnSpPr>
        <p:spPr>
          <a:xfrm>
            <a:off x="5757986" y="2765903"/>
            <a:ext cx="274320" cy="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23"/>
          <p:cNvCxnSpPr/>
          <p:nvPr/>
        </p:nvCxnSpPr>
        <p:spPr>
          <a:xfrm>
            <a:off x="5757986" y="3925503"/>
            <a:ext cx="274320" cy="0"/>
          </a:xfrm>
          <a:prstGeom prst="line">
            <a:avLst/>
          </a:prstGeom>
          <a:ln w="28575" cap="rnd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îṥ1ïḑè"/>
          <p:cNvGrpSpPr/>
          <p:nvPr/>
        </p:nvGrpSpPr>
        <p:grpSpPr>
          <a:xfrm>
            <a:off x="5135792" y="1362299"/>
            <a:ext cx="485439" cy="485439"/>
            <a:chOff x="6408770" y="1816398"/>
            <a:chExt cx="647252" cy="647252"/>
          </a:xfrm>
        </p:grpSpPr>
        <p:sp>
          <p:nvSpPr>
            <p:cNvPr id="31" name="ïs1ídè"/>
            <p:cNvSpPr/>
            <p:nvPr/>
          </p:nvSpPr>
          <p:spPr>
            <a:xfrm>
              <a:off x="6408770" y="1816398"/>
              <a:ext cx="647252" cy="647252"/>
            </a:xfrm>
            <a:prstGeom prst="ellipse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2" name="íŝľíḋê"/>
            <p:cNvSpPr>
              <a:spLocks/>
            </p:cNvSpPr>
            <p:nvPr/>
          </p:nvSpPr>
          <p:spPr bwMode="auto">
            <a:xfrm>
              <a:off x="6515017" y="1922645"/>
              <a:ext cx="434758" cy="434758"/>
            </a:xfrm>
            <a:custGeom>
              <a:avLst/>
              <a:gdLst>
                <a:gd name="T0" fmla="*/ 118 w 236"/>
                <a:gd name="T1" fmla="*/ 142 h 236"/>
                <a:gd name="T2" fmla="*/ 142 w 236"/>
                <a:gd name="T3" fmla="*/ 118 h 236"/>
                <a:gd name="T4" fmla="*/ 137 w 236"/>
                <a:gd name="T5" fmla="*/ 105 h 236"/>
                <a:gd name="T6" fmla="*/ 118 w 236"/>
                <a:gd name="T7" fmla="*/ 95 h 236"/>
                <a:gd name="T8" fmla="*/ 99 w 236"/>
                <a:gd name="T9" fmla="*/ 105 h 236"/>
                <a:gd name="T10" fmla="*/ 94 w 236"/>
                <a:gd name="T11" fmla="*/ 118 h 236"/>
                <a:gd name="T12" fmla="*/ 118 w 236"/>
                <a:gd name="T13" fmla="*/ 142 h 236"/>
                <a:gd name="T14" fmla="*/ 170 w 236"/>
                <a:gd name="T15" fmla="*/ 89 h 236"/>
                <a:gd name="T16" fmla="*/ 170 w 236"/>
                <a:gd name="T17" fmla="*/ 70 h 236"/>
                <a:gd name="T18" fmla="*/ 170 w 236"/>
                <a:gd name="T19" fmla="*/ 67 h 236"/>
                <a:gd name="T20" fmla="*/ 167 w 236"/>
                <a:gd name="T21" fmla="*/ 67 h 236"/>
                <a:gd name="T22" fmla="*/ 147 w 236"/>
                <a:gd name="T23" fmla="*/ 67 h 236"/>
                <a:gd name="T24" fmla="*/ 147 w 236"/>
                <a:gd name="T25" fmla="*/ 90 h 236"/>
                <a:gd name="T26" fmla="*/ 170 w 236"/>
                <a:gd name="T27" fmla="*/ 89 h 236"/>
                <a:gd name="T28" fmla="*/ 118 w 236"/>
                <a:gd name="T29" fmla="*/ 0 h 236"/>
                <a:gd name="T30" fmla="*/ 0 w 236"/>
                <a:gd name="T31" fmla="*/ 118 h 236"/>
                <a:gd name="T32" fmla="*/ 118 w 236"/>
                <a:gd name="T33" fmla="*/ 236 h 236"/>
                <a:gd name="T34" fmla="*/ 236 w 236"/>
                <a:gd name="T35" fmla="*/ 118 h 236"/>
                <a:gd name="T36" fmla="*/ 118 w 236"/>
                <a:gd name="T37" fmla="*/ 0 h 236"/>
                <a:gd name="T38" fmla="*/ 185 w 236"/>
                <a:gd name="T39" fmla="*/ 105 h 236"/>
                <a:gd name="T40" fmla="*/ 185 w 236"/>
                <a:gd name="T41" fmla="*/ 160 h 236"/>
                <a:gd name="T42" fmla="*/ 159 w 236"/>
                <a:gd name="T43" fmla="*/ 186 h 236"/>
                <a:gd name="T44" fmla="*/ 77 w 236"/>
                <a:gd name="T45" fmla="*/ 186 h 236"/>
                <a:gd name="T46" fmla="*/ 51 w 236"/>
                <a:gd name="T47" fmla="*/ 160 h 236"/>
                <a:gd name="T48" fmla="*/ 51 w 236"/>
                <a:gd name="T49" fmla="*/ 105 h 236"/>
                <a:gd name="T50" fmla="*/ 51 w 236"/>
                <a:gd name="T51" fmla="*/ 77 h 236"/>
                <a:gd name="T52" fmla="*/ 77 w 236"/>
                <a:gd name="T53" fmla="*/ 51 h 236"/>
                <a:gd name="T54" fmla="*/ 159 w 236"/>
                <a:gd name="T55" fmla="*/ 51 h 236"/>
                <a:gd name="T56" fmla="*/ 185 w 236"/>
                <a:gd name="T57" fmla="*/ 77 h 236"/>
                <a:gd name="T58" fmla="*/ 185 w 236"/>
                <a:gd name="T59" fmla="*/ 105 h 236"/>
                <a:gd name="T60" fmla="*/ 155 w 236"/>
                <a:gd name="T61" fmla="*/ 118 h 236"/>
                <a:gd name="T62" fmla="*/ 118 w 236"/>
                <a:gd name="T63" fmla="*/ 155 h 236"/>
                <a:gd name="T64" fmla="*/ 81 w 236"/>
                <a:gd name="T65" fmla="*/ 118 h 236"/>
                <a:gd name="T66" fmla="*/ 84 w 236"/>
                <a:gd name="T67" fmla="*/ 105 h 236"/>
                <a:gd name="T68" fmla="*/ 64 w 236"/>
                <a:gd name="T69" fmla="*/ 105 h 236"/>
                <a:gd name="T70" fmla="*/ 64 w 236"/>
                <a:gd name="T71" fmla="*/ 160 h 236"/>
                <a:gd name="T72" fmla="*/ 77 w 236"/>
                <a:gd name="T73" fmla="*/ 172 h 236"/>
                <a:gd name="T74" fmla="*/ 159 w 236"/>
                <a:gd name="T75" fmla="*/ 172 h 236"/>
                <a:gd name="T76" fmla="*/ 172 w 236"/>
                <a:gd name="T77" fmla="*/ 160 h 236"/>
                <a:gd name="T78" fmla="*/ 172 w 236"/>
                <a:gd name="T79" fmla="*/ 105 h 236"/>
                <a:gd name="T80" fmla="*/ 152 w 236"/>
                <a:gd name="T81" fmla="*/ 105 h 236"/>
                <a:gd name="T82" fmla="*/ 155 w 236"/>
                <a:gd name="T83" fmla="*/ 118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36" h="236">
                  <a:moveTo>
                    <a:pt x="118" y="142"/>
                  </a:moveTo>
                  <a:cubicBezTo>
                    <a:pt x="131" y="142"/>
                    <a:pt x="142" y="131"/>
                    <a:pt x="142" y="118"/>
                  </a:cubicBezTo>
                  <a:cubicBezTo>
                    <a:pt x="142" y="113"/>
                    <a:pt x="140" y="108"/>
                    <a:pt x="137" y="105"/>
                  </a:cubicBezTo>
                  <a:cubicBezTo>
                    <a:pt x="133" y="99"/>
                    <a:pt x="126" y="95"/>
                    <a:pt x="118" y="95"/>
                  </a:cubicBezTo>
                  <a:cubicBezTo>
                    <a:pt x="110" y="95"/>
                    <a:pt x="103" y="99"/>
                    <a:pt x="99" y="105"/>
                  </a:cubicBezTo>
                  <a:cubicBezTo>
                    <a:pt x="96" y="108"/>
                    <a:pt x="94" y="113"/>
                    <a:pt x="94" y="118"/>
                  </a:cubicBezTo>
                  <a:cubicBezTo>
                    <a:pt x="94" y="131"/>
                    <a:pt x="105" y="142"/>
                    <a:pt x="118" y="142"/>
                  </a:cubicBezTo>
                  <a:close/>
                  <a:moveTo>
                    <a:pt x="170" y="89"/>
                  </a:moveTo>
                  <a:cubicBezTo>
                    <a:pt x="170" y="70"/>
                    <a:pt x="170" y="70"/>
                    <a:pt x="170" y="70"/>
                  </a:cubicBezTo>
                  <a:cubicBezTo>
                    <a:pt x="170" y="67"/>
                    <a:pt x="170" y="67"/>
                    <a:pt x="170" y="67"/>
                  </a:cubicBezTo>
                  <a:cubicBezTo>
                    <a:pt x="167" y="67"/>
                    <a:pt x="167" y="67"/>
                    <a:pt x="167" y="67"/>
                  </a:cubicBezTo>
                  <a:cubicBezTo>
                    <a:pt x="147" y="67"/>
                    <a:pt x="147" y="67"/>
                    <a:pt x="147" y="67"/>
                  </a:cubicBezTo>
                  <a:cubicBezTo>
                    <a:pt x="147" y="90"/>
                    <a:pt x="147" y="90"/>
                    <a:pt x="147" y="90"/>
                  </a:cubicBezTo>
                  <a:lnTo>
                    <a:pt x="170" y="89"/>
                  </a:ln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5" y="105"/>
                  </a:moveTo>
                  <a:cubicBezTo>
                    <a:pt x="185" y="160"/>
                    <a:pt x="185" y="160"/>
                    <a:pt x="185" y="160"/>
                  </a:cubicBezTo>
                  <a:cubicBezTo>
                    <a:pt x="185" y="174"/>
                    <a:pt x="173" y="186"/>
                    <a:pt x="159" y="186"/>
                  </a:cubicBezTo>
                  <a:cubicBezTo>
                    <a:pt x="77" y="186"/>
                    <a:pt x="77" y="186"/>
                    <a:pt x="77" y="186"/>
                  </a:cubicBezTo>
                  <a:cubicBezTo>
                    <a:pt x="62" y="186"/>
                    <a:pt x="51" y="174"/>
                    <a:pt x="51" y="160"/>
                  </a:cubicBezTo>
                  <a:cubicBezTo>
                    <a:pt x="51" y="105"/>
                    <a:pt x="51" y="105"/>
                    <a:pt x="51" y="105"/>
                  </a:cubicBezTo>
                  <a:cubicBezTo>
                    <a:pt x="51" y="77"/>
                    <a:pt x="51" y="77"/>
                    <a:pt x="51" y="77"/>
                  </a:cubicBezTo>
                  <a:cubicBezTo>
                    <a:pt x="51" y="63"/>
                    <a:pt x="62" y="51"/>
                    <a:pt x="77" y="51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73" y="51"/>
                    <a:pt x="185" y="63"/>
                    <a:pt x="185" y="77"/>
                  </a:cubicBezTo>
                  <a:lnTo>
                    <a:pt x="185" y="105"/>
                  </a:lnTo>
                  <a:close/>
                  <a:moveTo>
                    <a:pt x="155" y="118"/>
                  </a:moveTo>
                  <a:cubicBezTo>
                    <a:pt x="155" y="139"/>
                    <a:pt x="138" y="155"/>
                    <a:pt x="118" y="155"/>
                  </a:cubicBezTo>
                  <a:cubicBezTo>
                    <a:pt x="98" y="155"/>
                    <a:pt x="81" y="139"/>
                    <a:pt x="81" y="118"/>
                  </a:cubicBezTo>
                  <a:cubicBezTo>
                    <a:pt x="81" y="114"/>
                    <a:pt x="82" y="109"/>
                    <a:pt x="84" y="105"/>
                  </a:cubicBezTo>
                  <a:cubicBezTo>
                    <a:pt x="64" y="105"/>
                    <a:pt x="64" y="105"/>
                    <a:pt x="64" y="105"/>
                  </a:cubicBezTo>
                  <a:cubicBezTo>
                    <a:pt x="64" y="160"/>
                    <a:pt x="64" y="160"/>
                    <a:pt x="64" y="160"/>
                  </a:cubicBezTo>
                  <a:cubicBezTo>
                    <a:pt x="64" y="167"/>
                    <a:pt x="70" y="172"/>
                    <a:pt x="77" y="172"/>
                  </a:cubicBezTo>
                  <a:cubicBezTo>
                    <a:pt x="159" y="172"/>
                    <a:pt x="159" y="172"/>
                    <a:pt x="159" y="172"/>
                  </a:cubicBezTo>
                  <a:cubicBezTo>
                    <a:pt x="166" y="172"/>
                    <a:pt x="172" y="167"/>
                    <a:pt x="172" y="160"/>
                  </a:cubicBezTo>
                  <a:cubicBezTo>
                    <a:pt x="172" y="105"/>
                    <a:pt x="172" y="105"/>
                    <a:pt x="172" y="105"/>
                  </a:cubicBezTo>
                  <a:cubicBezTo>
                    <a:pt x="152" y="105"/>
                    <a:pt x="152" y="105"/>
                    <a:pt x="152" y="105"/>
                  </a:cubicBezTo>
                  <a:cubicBezTo>
                    <a:pt x="154" y="109"/>
                    <a:pt x="155" y="114"/>
                    <a:pt x="155" y="11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" name="íṣļîḓe"/>
          <p:cNvGrpSpPr/>
          <p:nvPr/>
        </p:nvGrpSpPr>
        <p:grpSpPr>
          <a:xfrm>
            <a:off x="5135792" y="3682784"/>
            <a:ext cx="485439" cy="485439"/>
            <a:chOff x="6408770" y="4910378"/>
            <a:chExt cx="647252" cy="647252"/>
          </a:xfrm>
        </p:grpSpPr>
        <p:sp>
          <p:nvSpPr>
            <p:cNvPr id="29" name="iśḻïḋé"/>
            <p:cNvSpPr/>
            <p:nvPr/>
          </p:nvSpPr>
          <p:spPr>
            <a:xfrm>
              <a:off x="6408770" y="4910378"/>
              <a:ext cx="647252" cy="647252"/>
            </a:xfrm>
            <a:prstGeom prst="ellipse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30" name="ïSliḓè"/>
            <p:cNvSpPr>
              <a:spLocks/>
            </p:cNvSpPr>
            <p:nvPr/>
          </p:nvSpPr>
          <p:spPr bwMode="auto">
            <a:xfrm>
              <a:off x="6511661" y="5016625"/>
              <a:ext cx="434758" cy="434758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îṣḻiḋé"/>
          <p:cNvGrpSpPr/>
          <p:nvPr/>
        </p:nvGrpSpPr>
        <p:grpSpPr>
          <a:xfrm>
            <a:off x="5135792" y="2523185"/>
            <a:ext cx="485439" cy="485439"/>
            <a:chOff x="6408770" y="3364245"/>
            <a:chExt cx="647252" cy="647252"/>
          </a:xfrm>
        </p:grpSpPr>
        <p:sp>
          <p:nvSpPr>
            <p:cNvPr id="27" name="i$1ïḋè"/>
            <p:cNvSpPr/>
            <p:nvPr/>
          </p:nvSpPr>
          <p:spPr>
            <a:xfrm>
              <a:off x="6408770" y="3364245"/>
              <a:ext cx="647252" cy="647252"/>
            </a:xfrm>
            <a:prstGeom prst="ellipse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8" name="îṩļîḑé"/>
            <p:cNvSpPr>
              <a:spLocks/>
            </p:cNvSpPr>
            <p:nvPr/>
          </p:nvSpPr>
          <p:spPr bwMode="auto">
            <a:xfrm>
              <a:off x="6515017" y="3470492"/>
              <a:ext cx="434758" cy="434758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" name="íš1iḋè"/>
          <p:cNvGrpSpPr/>
          <p:nvPr/>
        </p:nvGrpSpPr>
        <p:grpSpPr>
          <a:xfrm>
            <a:off x="6128102" y="1265289"/>
            <a:ext cx="2476553" cy="679458"/>
            <a:chOff x="2084790" y="3062810"/>
            <a:chExt cx="2123043" cy="905944"/>
          </a:xfrm>
        </p:grpSpPr>
        <p:sp>
          <p:nvSpPr>
            <p:cNvPr id="25" name="ïṩ1íďè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144000" tIns="0" rIns="144000" bIns="0" anchor="b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6" name="íṡḷíḓé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144000" tIns="0" rIns="144000" bIns="0" anchor="t" anchorCtr="0">
              <a:normAutofit fontScale="92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19" name="ïṡļïḋè"/>
          <p:cNvGrpSpPr/>
          <p:nvPr/>
        </p:nvGrpSpPr>
        <p:grpSpPr>
          <a:xfrm>
            <a:off x="6128102" y="2430563"/>
            <a:ext cx="2476553" cy="679458"/>
            <a:chOff x="2084790" y="3062810"/>
            <a:chExt cx="2123043" cy="905944"/>
          </a:xfrm>
        </p:grpSpPr>
        <p:sp>
          <p:nvSpPr>
            <p:cNvPr id="23" name="i$ḷiḍé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144000" tIns="0" rIns="144000" bIns="0" anchor="b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4" name="íşľïḋê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144000" tIns="0" rIns="144000" bIns="0" anchor="t" anchorCtr="0">
              <a:normAutofit fontScale="92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  <p:grpSp>
        <p:nvGrpSpPr>
          <p:cNvPr id="20" name="ïş1iḍê"/>
          <p:cNvGrpSpPr/>
          <p:nvPr/>
        </p:nvGrpSpPr>
        <p:grpSpPr>
          <a:xfrm>
            <a:off x="6128102" y="3585774"/>
            <a:ext cx="2476553" cy="679458"/>
            <a:chOff x="2084790" y="3062810"/>
            <a:chExt cx="2123043" cy="905944"/>
          </a:xfrm>
        </p:grpSpPr>
        <p:sp>
          <p:nvSpPr>
            <p:cNvPr id="21" name="iṣľiďê"/>
            <p:cNvSpPr txBox="1"/>
            <p:nvPr/>
          </p:nvSpPr>
          <p:spPr>
            <a:xfrm>
              <a:off x="2084790" y="3062810"/>
              <a:ext cx="2123043" cy="2830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none" lIns="144000" tIns="0" rIns="144000" bIns="0" anchor="b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  <p:sp>
          <p:nvSpPr>
            <p:cNvPr id="22" name="íṡļiḋê"/>
            <p:cNvSpPr txBox="1"/>
            <p:nvPr/>
          </p:nvSpPr>
          <p:spPr>
            <a:xfrm>
              <a:off x="2084790" y="3345832"/>
              <a:ext cx="2123043" cy="62292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chemeClr val="accent1">
                      <a:lumMod val="100000"/>
                    </a:schemeClr>
                  </a:solidFill>
                </a14:hiddenFill>
              </a:ext>
            </a:extLst>
          </p:spPr>
          <p:txBody>
            <a:bodyPr wrap="square" lIns="144000" tIns="0" rIns="144000" bIns="0" anchor="t" anchorCtr="0">
              <a:normAutofit fontScale="92500" lnSpcReduction="20000"/>
            </a:bodyPr>
            <a:lstStyle/>
            <a:p>
              <a:pPr lvl="0">
                <a:lnSpc>
                  <a:spcPct val="120000"/>
                </a:lnSpc>
              </a:pPr>
              <a:r>
                <a:rPr lang="zh-CN" altLang="en-US" sz="1100" dirty="0">
                  <a:solidFill>
                    <a:srgbClr val="000000">
                      <a:lumMod val="100000"/>
                    </a:srgb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929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0"/>
          <p:cNvGrpSpPr/>
          <p:nvPr/>
        </p:nvGrpSpPr>
        <p:grpSpPr>
          <a:xfrm>
            <a:off x="6347927" y="1702994"/>
            <a:ext cx="1610368" cy="512448"/>
            <a:chOff x="8463902" y="2270658"/>
            <a:chExt cx="2147157" cy="683264"/>
          </a:xfrm>
        </p:grpSpPr>
        <p:sp>
          <p:nvSpPr>
            <p:cNvPr id="26" name="Rectangle 37"/>
            <p:cNvSpPr/>
            <p:nvPr/>
          </p:nvSpPr>
          <p:spPr>
            <a:xfrm>
              <a:off x="8463902" y="2492257"/>
              <a:ext cx="2147157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7" name="TextBox 38"/>
            <p:cNvSpPr txBox="1">
              <a:spLocks/>
            </p:cNvSpPr>
            <p:nvPr/>
          </p:nvSpPr>
          <p:spPr bwMode="auto">
            <a:xfrm>
              <a:off x="8463902" y="2270658"/>
              <a:ext cx="2147157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  <a:sp3d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accent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4" name="Group 12"/>
          <p:cNvGrpSpPr/>
          <p:nvPr/>
        </p:nvGrpSpPr>
        <p:grpSpPr>
          <a:xfrm>
            <a:off x="6363077" y="3275304"/>
            <a:ext cx="1610368" cy="512448"/>
            <a:chOff x="8484103" y="4367072"/>
            <a:chExt cx="2147157" cy="683264"/>
          </a:xfrm>
        </p:grpSpPr>
        <p:sp>
          <p:nvSpPr>
            <p:cNvPr id="24" name="Rectangle 39"/>
            <p:cNvSpPr/>
            <p:nvPr/>
          </p:nvSpPr>
          <p:spPr>
            <a:xfrm>
              <a:off x="8484103" y="4588671"/>
              <a:ext cx="2147157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5" name="TextBox 40"/>
            <p:cNvSpPr txBox="1">
              <a:spLocks/>
            </p:cNvSpPr>
            <p:nvPr/>
          </p:nvSpPr>
          <p:spPr bwMode="auto">
            <a:xfrm>
              <a:off x="8484103" y="4367072"/>
              <a:ext cx="2147157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  <a:sp3d/>
            </a:bodyPr>
            <a:lstStyle/>
            <a:p>
              <a:pPr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5" name="Group 9"/>
          <p:cNvGrpSpPr/>
          <p:nvPr/>
        </p:nvGrpSpPr>
        <p:grpSpPr>
          <a:xfrm>
            <a:off x="1088467" y="3591613"/>
            <a:ext cx="1610368" cy="512448"/>
            <a:chOff x="1451289" y="4788817"/>
            <a:chExt cx="2147157" cy="683264"/>
          </a:xfrm>
        </p:grpSpPr>
        <p:sp>
          <p:nvSpPr>
            <p:cNvPr id="22" name="Rectangle 41"/>
            <p:cNvSpPr/>
            <p:nvPr/>
          </p:nvSpPr>
          <p:spPr>
            <a:xfrm>
              <a:off x="1451289" y="5010416"/>
              <a:ext cx="2147157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3" name="TextBox 42"/>
            <p:cNvSpPr txBox="1">
              <a:spLocks/>
            </p:cNvSpPr>
            <p:nvPr/>
          </p:nvSpPr>
          <p:spPr bwMode="auto">
            <a:xfrm>
              <a:off x="1451289" y="4788817"/>
              <a:ext cx="2147157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  <a:sp3d/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accent3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6" name="Group 7"/>
          <p:cNvGrpSpPr/>
          <p:nvPr/>
        </p:nvGrpSpPr>
        <p:grpSpPr>
          <a:xfrm>
            <a:off x="1088467" y="1737374"/>
            <a:ext cx="1610368" cy="512448"/>
            <a:chOff x="1451289" y="2316499"/>
            <a:chExt cx="2147157" cy="683264"/>
          </a:xfrm>
        </p:grpSpPr>
        <p:sp>
          <p:nvSpPr>
            <p:cNvPr id="20" name="Rectangle 43"/>
            <p:cNvSpPr/>
            <p:nvPr/>
          </p:nvSpPr>
          <p:spPr>
            <a:xfrm>
              <a:off x="1451289" y="2538098"/>
              <a:ext cx="2147157" cy="461665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21" name="TextBox 44"/>
            <p:cNvSpPr txBox="1">
              <a:spLocks/>
            </p:cNvSpPr>
            <p:nvPr/>
          </p:nvSpPr>
          <p:spPr bwMode="auto">
            <a:xfrm>
              <a:off x="1451289" y="2316499"/>
              <a:ext cx="2147157" cy="2215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  <a:sp3d/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600" b="1" dirty="0">
                  <a:solidFill>
                    <a:schemeClr val="accent4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098907" y="1225380"/>
            <a:ext cx="2962961" cy="2949721"/>
            <a:chOff x="3098907" y="1225380"/>
            <a:chExt cx="2962961" cy="2949721"/>
          </a:xfrm>
        </p:grpSpPr>
        <p:sp>
          <p:nvSpPr>
            <p:cNvPr id="4" name="Rectangle 1"/>
            <p:cNvSpPr/>
            <p:nvPr/>
          </p:nvSpPr>
          <p:spPr>
            <a:xfrm rot="18900000">
              <a:off x="3976852" y="1225380"/>
              <a:ext cx="1191688" cy="1191688"/>
            </a:xfrm>
            <a:prstGeom prst="rect">
              <a:avLst/>
            </a:prstGeom>
            <a:solidFill>
              <a:schemeClr val="accent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Rectangle 2"/>
            <p:cNvSpPr/>
            <p:nvPr/>
          </p:nvSpPr>
          <p:spPr>
            <a:xfrm rot="18900000">
              <a:off x="3983027" y="2995765"/>
              <a:ext cx="1179336" cy="1179336"/>
            </a:xfrm>
            <a:prstGeom prst="rect">
              <a:avLst/>
            </a:prstGeom>
            <a:solidFill>
              <a:schemeClr val="accent3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Rectangle 3"/>
            <p:cNvSpPr/>
            <p:nvPr/>
          </p:nvSpPr>
          <p:spPr>
            <a:xfrm rot="18900000">
              <a:off x="3098907" y="2108168"/>
              <a:ext cx="1191911" cy="1191911"/>
            </a:xfrm>
            <a:prstGeom prst="rect">
              <a:avLst/>
            </a:prstGeom>
            <a:solidFill>
              <a:schemeClr val="accent4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7" name="Rectangle 4"/>
            <p:cNvSpPr/>
            <p:nvPr/>
          </p:nvSpPr>
          <p:spPr>
            <a:xfrm rot="18900000">
              <a:off x="4857212" y="2101794"/>
              <a:ext cx="1204656" cy="1204656"/>
            </a:xfrm>
            <a:prstGeom prst="rect">
              <a:avLst/>
            </a:prstGeom>
            <a:solidFill>
              <a:schemeClr val="accent2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Rectangle 5"/>
            <p:cNvSpPr/>
            <p:nvPr/>
          </p:nvSpPr>
          <p:spPr>
            <a:xfrm rot="18900000">
              <a:off x="4040112" y="2171540"/>
              <a:ext cx="1065163" cy="1065164"/>
            </a:xfrm>
            <a:prstGeom prst="rect">
              <a:avLst/>
            </a:prstGeom>
            <a:solidFill>
              <a:schemeClr val="bg1">
                <a:lumMod val="9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33"/>
            <p:cNvSpPr>
              <a:spLocks/>
            </p:cNvSpPr>
            <p:nvPr/>
          </p:nvSpPr>
          <p:spPr bwMode="auto">
            <a:xfrm>
              <a:off x="3346385" y="2536076"/>
              <a:ext cx="351039" cy="35103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34"/>
            <p:cNvSpPr>
              <a:spLocks/>
            </p:cNvSpPr>
            <p:nvPr/>
          </p:nvSpPr>
          <p:spPr bwMode="auto">
            <a:xfrm>
              <a:off x="5459540" y="2536076"/>
              <a:ext cx="351039" cy="351039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1" name="Freeform: Shape 35"/>
            <p:cNvSpPr>
              <a:spLocks/>
            </p:cNvSpPr>
            <p:nvPr/>
          </p:nvSpPr>
          <p:spPr bwMode="auto">
            <a:xfrm>
              <a:off x="4395506" y="1339936"/>
              <a:ext cx="351039" cy="35103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2" name="Freeform: Shape 36"/>
            <p:cNvSpPr>
              <a:spLocks/>
            </p:cNvSpPr>
            <p:nvPr/>
          </p:nvSpPr>
          <p:spPr bwMode="auto">
            <a:xfrm>
              <a:off x="4395506" y="3722452"/>
              <a:ext cx="351039" cy="35103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6"/>
            <p:cNvGrpSpPr/>
            <p:nvPr/>
          </p:nvGrpSpPr>
          <p:grpSpPr>
            <a:xfrm>
              <a:off x="3867841" y="2473106"/>
              <a:ext cx="1402057" cy="491673"/>
              <a:chOff x="5157121" y="3297475"/>
              <a:chExt cx="1869410" cy="655564"/>
            </a:xfrm>
          </p:grpSpPr>
          <p:sp>
            <p:nvSpPr>
              <p:cNvPr id="18" name="TextBox 45"/>
              <p:cNvSpPr txBox="1">
                <a:spLocks/>
              </p:cNvSpPr>
              <p:nvPr/>
            </p:nvSpPr>
            <p:spPr bwMode="auto">
              <a:xfrm>
                <a:off x="5553217" y="3297475"/>
                <a:ext cx="1077218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7500" lnSpcReduction="20000"/>
                <a:sp3d/>
              </a:bodyPr>
              <a:lstStyle/>
              <a:p>
                <a:pPr algn="ctr" latinLnBrk="0"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Rectangle 46"/>
              <p:cNvSpPr/>
              <p:nvPr/>
            </p:nvSpPr>
            <p:spPr>
              <a:xfrm>
                <a:off x="5157121" y="3491374"/>
                <a:ext cx="1869410" cy="461665"/>
              </a:xfrm>
              <a:prstGeom prst="rect">
                <a:avLst/>
              </a:prstGeom>
            </p:spPr>
            <p:txBody>
              <a:bodyPr wrap="square">
                <a:normAutofit fontScale="625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8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sp>
        <p:nvSpPr>
          <p:cNvPr id="2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58321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ṥliḍé"/>
          <p:cNvSpPr/>
          <p:nvPr/>
        </p:nvSpPr>
        <p:spPr bwMode="auto">
          <a:xfrm>
            <a:off x="539354" y="1212666"/>
            <a:ext cx="8065293" cy="1334592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bg1"/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dirty="0">
              <a:solidFill>
                <a:schemeClr val="lt1"/>
              </a:solidFill>
              <a:cs typeface="+mn-ea"/>
              <a:sym typeface="+mn-l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75422" y="2911682"/>
            <a:ext cx="7788011" cy="910213"/>
            <a:chOff x="675422" y="2911682"/>
            <a:chExt cx="7788011" cy="910213"/>
          </a:xfrm>
        </p:grpSpPr>
        <p:sp>
          <p:nvSpPr>
            <p:cNvPr id="6" name="ïś1ïďè"/>
            <p:cNvSpPr txBox="1"/>
            <p:nvPr/>
          </p:nvSpPr>
          <p:spPr>
            <a:xfrm>
              <a:off x="790685" y="291168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点击输入标题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7" name="îṩľïďè"/>
            <p:cNvSpPr/>
            <p:nvPr/>
          </p:nvSpPr>
          <p:spPr>
            <a:xfrm>
              <a:off x="675422" y="3175564"/>
              <a:ext cx="16462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id-ID" sz="800" dirty="0">
                <a:cs typeface="+mn-ea"/>
                <a:sym typeface="+mn-lt"/>
              </a:endParaRPr>
            </a:p>
          </p:txBody>
        </p:sp>
        <p:sp>
          <p:nvSpPr>
            <p:cNvPr id="9" name="ïṣliḑê"/>
            <p:cNvSpPr txBox="1"/>
            <p:nvPr/>
          </p:nvSpPr>
          <p:spPr>
            <a:xfrm>
              <a:off x="2825404" y="291168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点击输入标题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10" name="í$ļîďé"/>
            <p:cNvSpPr/>
            <p:nvPr/>
          </p:nvSpPr>
          <p:spPr>
            <a:xfrm>
              <a:off x="2710141" y="3175564"/>
              <a:ext cx="16462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id-ID" sz="800" dirty="0">
                <a:cs typeface="+mn-ea"/>
                <a:sym typeface="+mn-lt"/>
              </a:endParaRPr>
            </a:p>
          </p:txBody>
        </p:sp>
        <p:sp>
          <p:nvSpPr>
            <p:cNvPr id="12" name="íş1îḍê"/>
            <p:cNvSpPr txBox="1"/>
            <p:nvPr/>
          </p:nvSpPr>
          <p:spPr>
            <a:xfrm>
              <a:off x="6932397" y="291168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点击输入标题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13" name="îṩļiḋê"/>
            <p:cNvSpPr/>
            <p:nvPr/>
          </p:nvSpPr>
          <p:spPr>
            <a:xfrm>
              <a:off x="6817135" y="3175564"/>
              <a:ext cx="16462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id-ID" sz="800" dirty="0">
                <a:cs typeface="+mn-ea"/>
                <a:sym typeface="+mn-lt"/>
              </a:endParaRPr>
            </a:p>
          </p:txBody>
        </p:sp>
        <p:sp>
          <p:nvSpPr>
            <p:cNvPr id="15" name="iṧļiḍé"/>
            <p:cNvSpPr txBox="1"/>
            <p:nvPr/>
          </p:nvSpPr>
          <p:spPr>
            <a:xfrm>
              <a:off x="4952393" y="2911682"/>
              <a:ext cx="1415773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cs typeface="+mn-ea"/>
                  <a:sym typeface="+mn-lt"/>
                </a:rPr>
                <a:t>点击输入标题</a:t>
              </a:r>
              <a:endParaRPr lang="id-ID" sz="1600" b="1" dirty="0">
                <a:cs typeface="+mn-ea"/>
                <a:sym typeface="+mn-lt"/>
              </a:endParaRPr>
            </a:p>
          </p:txBody>
        </p:sp>
        <p:sp>
          <p:nvSpPr>
            <p:cNvPr id="16" name="ïsļïḍè"/>
            <p:cNvSpPr/>
            <p:nvPr/>
          </p:nvSpPr>
          <p:spPr>
            <a:xfrm>
              <a:off x="4837130" y="3175564"/>
              <a:ext cx="16462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8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id-ID" sz="800" dirty="0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152136" y="2153446"/>
            <a:ext cx="692870" cy="692870"/>
            <a:chOff x="1152136" y="2153446"/>
            <a:chExt cx="692870" cy="692870"/>
          </a:xfrm>
        </p:grpSpPr>
        <p:sp>
          <p:nvSpPr>
            <p:cNvPr id="5" name="íṣḻíḍè"/>
            <p:cNvSpPr/>
            <p:nvPr/>
          </p:nvSpPr>
          <p:spPr>
            <a:xfrm>
              <a:off x="1152136" y="2153446"/>
              <a:ext cx="692870" cy="6928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iṥlîďé"/>
            <p:cNvSpPr/>
            <p:nvPr/>
          </p:nvSpPr>
          <p:spPr>
            <a:xfrm>
              <a:off x="1293528" y="2290094"/>
              <a:ext cx="410088" cy="411191"/>
            </a:xfrm>
            <a:custGeom>
              <a:avLst/>
              <a:gdLst>
                <a:gd name="T0" fmla="*/ 916 w 955"/>
                <a:gd name="T1" fmla="*/ 717 h 959"/>
                <a:gd name="T2" fmla="*/ 878 w 955"/>
                <a:gd name="T3" fmla="*/ 690 h 959"/>
                <a:gd name="T4" fmla="*/ 654 w 955"/>
                <a:gd name="T5" fmla="*/ 618 h 959"/>
                <a:gd name="T6" fmla="*/ 627 w 955"/>
                <a:gd name="T7" fmla="*/ 564 h 959"/>
                <a:gd name="T8" fmla="*/ 606 w 955"/>
                <a:gd name="T9" fmla="*/ 541 h 959"/>
                <a:gd name="T10" fmla="*/ 600 w 955"/>
                <a:gd name="T11" fmla="*/ 529 h 959"/>
                <a:gd name="T12" fmla="*/ 597 w 955"/>
                <a:gd name="T13" fmla="*/ 469 h 959"/>
                <a:gd name="T14" fmla="*/ 606 w 955"/>
                <a:gd name="T15" fmla="*/ 457 h 959"/>
                <a:gd name="T16" fmla="*/ 639 w 955"/>
                <a:gd name="T17" fmla="*/ 352 h 959"/>
                <a:gd name="T18" fmla="*/ 648 w 955"/>
                <a:gd name="T19" fmla="*/ 340 h 959"/>
                <a:gd name="T20" fmla="*/ 660 w 955"/>
                <a:gd name="T21" fmla="*/ 302 h 959"/>
                <a:gd name="T22" fmla="*/ 648 w 955"/>
                <a:gd name="T23" fmla="*/ 257 h 959"/>
                <a:gd name="T24" fmla="*/ 639 w 955"/>
                <a:gd name="T25" fmla="*/ 245 h 959"/>
                <a:gd name="T26" fmla="*/ 639 w 955"/>
                <a:gd name="T27" fmla="*/ 143 h 959"/>
                <a:gd name="T28" fmla="*/ 597 w 955"/>
                <a:gd name="T29" fmla="*/ 75 h 959"/>
                <a:gd name="T30" fmla="*/ 552 w 955"/>
                <a:gd name="T31" fmla="*/ 45 h 959"/>
                <a:gd name="T32" fmla="*/ 552 w 955"/>
                <a:gd name="T33" fmla="*/ 15 h 959"/>
                <a:gd name="T34" fmla="*/ 570 w 955"/>
                <a:gd name="T35" fmla="*/ 0 h 959"/>
                <a:gd name="T36" fmla="*/ 564 w 955"/>
                <a:gd name="T37" fmla="*/ 0 h 959"/>
                <a:gd name="T38" fmla="*/ 480 w 955"/>
                <a:gd name="T39" fmla="*/ 15 h 959"/>
                <a:gd name="T40" fmla="*/ 358 w 955"/>
                <a:gd name="T41" fmla="*/ 69 h 959"/>
                <a:gd name="T42" fmla="*/ 313 w 955"/>
                <a:gd name="T43" fmla="*/ 143 h 959"/>
                <a:gd name="T44" fmla="*/ 313 w 955"/>
                <a:gd name="T45" fmla="*/ 245 h 959"/>
                <a:gd name="T46" fmla="*/ 301 w 955"/>
                <a:gd name="T47" fmla="*/ 257 h 959"/>
                <a:gd name="T48" fmla="*/ 292 w 955"/>
                <a:gd name="T49" fmla="*/ 299 h 959"/>
                <a:gd name="T50" fmla="*/ 307 w 955"/>
                <a:gd name="T51" fmla="*/ 343 h 959"/>
                <a:gd name="T52" fmla="*/ 316 w 955"/>
                <a:gd name="T53" fmla="*/ 355 h 959"/>
                <a:gd name="T54" fmla="*/ 355 w 955"/>
                <a:gd name="T55" fmla="*/ 460 h 959"/>
                <a:gd name="T56" fmla="*/ 361 w 955"/>
                <a:gd name="T57" fmla="*/ 475 h 959"/>
                <a:gd name="T58" fmla="*/ 355 w 955"/>
                <a:gd name="T59" fmla="*/ 535 h 959"/>
                <a:gd name="T60" fmla="*/ 346 w 955"/>
                <a:gd name="T61" fmla="*/ 547 h 959"/>
                <a:gd name="T62" fmla="*/ 328 w 955"/>
                <a:gd name="T63" fmla="*/ 570 h 959"/>
                <a:gd name="T64" fmla="*/ 301 w 955"/>
                <a:gd name="T65" fmla="*/ 624 h 959"/>
                <a:gd name="T66" fmla="*/ 83 w 955"/>
                <a:gd name="T67" fmla="*/ 696 h 959"/>
                <a:gd name="T68" fmla="*/ 38 w 955"/>
                <a:gd name="T69" fmla="*/ 726 h 959"/>
                <a:gd name="T70" fmla="*/ 0 w 955"/>
                <a:gd name="T71" fmla="*/ 824 h 959"/>
                <a:gd name="T72" fmla="*/ 433 w 955"/>
                <a:gd name="T73" fmla="*/ 959 h 959"/>
                <a:gd name="T74" fmla="*/ 436 w 955"/>
                <a:gd name="T75" fmla="*/ 959 h 959"/>
                <a:gd name="T76" fmla="*/ 388 w 955"/>
                <a:gd name="T77" fmla="*/ 875 h 959"/>
                <a:gd name="T78" fmla="*/ 480 w 955"/>
                <a:gd name="T79" fmla="*/ 618 h 959"/>
                <a:gd name="T80" fmla="*/ 450 w 955"/>
                <a:gd name="T81" fmla="*/ 556 h 959"/>
                <a:gd name="T82" fmla="*/ 510 w 955"/>
                <a:gd name="T83" fmla="*/ 556 h 959"/>
                <a:gd name="T84" fmla="*/ 480 w 955"/>
                <a:gd name="T85" fmla="*/ 618 h 959"/>
                <a:gd name="T86" fmla="*/ 573 w 955"/>
                <a:gd name="T87" fmla="*/ 875 h 959"/>
                <a:gd name="T88" fmla="*/ 516 w 955"/>
                <a:gd name="T89" fmla="*/ 953 h 959"/>
                <a:gd name="T90" fmla="*/ 522 w 955"/>
                <a:gd name="T91" fmla="*/ 953 h 959"/>
                <a:gd name="T92" fmla="*/ 955 w 955"/>
                <a:gd name="T93" fmla="*/ 818 h 959"/>
                <a:gd name="T94" fmla="*/ 916 w 955"/>
                <a:gd name="T95" fmla="*/ 717 h 959"/>
                <a:gd name="T96" fmla="*/ 806 w 955"/>
                <a:gd name="T97" fmla="*/ 768 h 959"/>
                <a:gd name="T98" fmla="*/ 669 w 955"/>
                <a:gd name="T99" fmla="*/ 768 h 959"/>
                <a:gd name="T100" fmla="*/ 669 w 955"/>
                <a:gd name="T101" fmla="*/ 744 h 959"/>
                <a:gd name="T102" fmla="*/ 806 w 955"/>
                <a:gd name="T103" fmla="*/ 744 h 959"/>
                <a:gd name="T104" fmla="*/ 806 w 955"/>
                <a:gd name="T105" fmla="*/ 76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5" h="959">
                  <a:moveTo>
                    <a:pt x="916" y="717"/>
                  </a:moveTo>
                  <a:cubicBezTo>
                    <a:pt x="907" y="699"/>
                    <a:pt x="896" y="696"/>
                    <a:pt x="878" y="690"/>
                  </a:cubicBezTo>
                  <a:cubicBezTo>
                    <a:pt x="800" y="660"/>
                    <a:pt x="731" y="645"/>
                    <a:pt x="654" y="618"/>
                  </a:cubicBezTo>
                  <a:cubicBezTo>
                    <a:pt x="648" y="615"/>
                    <a:pt x="627" y="603"/>
                    <a:pt x="627" y="564"/>
                  </a:cubicBezTo>
                  <a:cubicBezTo>
                    <a:pt x="627" y="550"/>
                    <a:pt x="624" y="541"/>
                    <a:pt x="606" y="541"/>
                  </a:cubicBezTo>
                  <a:cubicBezTo>
                    <a:pt x="600" y="541"/>
                    <a:pt x="603" y="541"/>
                    <a:pt x="600" y="529"/>
                  </a:cubicBezTo>
                  <a:cubicBezTo>
                    <a:pt x="594" y="493"/>
                    <a:pt x="597" y="475"/>
                    <a:pt x="597" y="469"/>
                  </a:cubicBezTo>
                  <a:cubicBezTo>
                    <a:pt x="597" y="463"/>
                    <a:pt x="603" y="460"/>
                    <a:pt x="606" y="457"/>
                  </a:cubicBezTo>
                  <a:cubicBezTo>
                    <a:pt x="633" y="421"/>
                    <a:pt x="639" y="376"/>
                    <a:pt x="639" y="352"/>
                  </a:cubicBezTo>
                  <a:cubicBezTo>
                    <a:pt x="639" y="352"/>
                    <a:pt x="645" y="355"/>
                    <a:pt x="648" y="340"/>
                  </a:cubicBezTo>
                  <a:cubicBezTo>
                    <a:pt x="654" y="326"/>
                    <a:pt x="654" y="320"/>
                    <a:pt x="660" y="302"/>
                  </a:cubicBezTo>
                  <a:cubicBezTo>
                    <a:pt x="666" y="287"/>
                    <a:pt x="666" y="257"/>
                    <a:pt x="648" y="257"/>
                  </a:cubicBezTo>
                  <a:cubicBezTo>
                    <a:pt x="636" y="260"/>
                    <a:pt x="639" y="257"/>
                    <a:pt x="639" y="245"/>
                  </a:cubicBezTo>
                  <a:lnTo>
                    <a:pt x="639" y="143"/>
                  </a:lnTo>
                  <a:cubicBezTo>
                    <a:pt x="636" y="108"/>
                    <a:pt x="615" y="87"/>
                    <a:pt x="597" y="75"/>
                  </a:cubicBezTo>
                  <a:cubicBezTo>
                    <a:pt x="573" y="60"/>
                    <a:pt x="564" y="54"/>
                    <a:pt x="552" y="45"/>
                  </a:cubicBezTo>
                  <a:cubicBezTo>
                    <a:pt x="540" y="36"/>
                    <a:pt x="543" y="27"/>
                    <a:pt x="552" y="15"/>
                  </a:cubicBezTo>
                  <a:cubicBezTo>
                    <a:pt x="558" y="9"/>
                    <a:pt x="567" y="3"/>
                    <a:pt x="570" y="0"/>
                  </a:cubicBezTo>
                  <a:lnTo>
                    <a:pt x="564" y="0"/>
                  </a:lnTo>
                  <a:cubicBezTo>
                    <a:pt x="558" y="0"/>
                    <a:pt x="501" y="9"/>
                    <a:pt x="480" y="15"/>
                  </a:cubicBezTo>
                  <a:cubicBezTo>
                    <a:pt x="436" y="27"/>
                    <a:pt x="394" y="39"/>
                    <a:pt x="358" y="69"/>
                  </a:cubicBezTo>
                  <a:cubicBezTo>
                    <a:pt x="334" y="87"/>
                    <a:pt x="313" y="113"/>
                    <a:pt x="313" y="143"/>
                  </a:cubicBezTo>
                  <a:lnTo>
                    <a:pt x="313" y="245"/>
                  </a:lnTo>
                  <a:cubicBezTo>
                    <a:pt x="313" y="254"/>
                    <a:pt x="313" y="260"/>
                    <a:pt x="301" y="257"/>
                  </a:cubicBezTo>
                  <a:cubicBezTo>
                    <a:pt x="280" y="254"/>
                    <a:pt x="292" y="296"/>
                    <a:pt x="292" y="299"/>
                  </a:cubicBezTo>
                  <a:cubicBezTo>
                    <a:pt x="295" y="314"/>
                    <a:pt x="301" y="326"/>
                    <a:pt x="307" y="343"/>
                  </a:cubicBezTo>
                  <a:cubicBezTo>
                    <a:pt x="310" y="355"/>
                    <a:pt x="316" y="355"/>
                    <a:pt x="316" y="355"/>
                  </a:cubicBezTo>
                  <a:cubicBezTo>
                    <a:pt x="322" y="382"/>
                    <a:pt x="331" y="430"/>
                    <a:pt x="355" y="460"/>
                  </a:cubicBezTo>
                  <a:cubicBezTo>
                    <a:pt x="358" y="463"/>
                    <a:pt x="361" y="469"/>
                    <a:pt x="361" y="475"/>
                  </a:cubicBezTo>
                  <a:cubicBezTo>
                    <a:pt x="358" y="493"/>
                    <a:pt x="358" y="517"/>
                    <a:pt x="355" y="535"/>
                  </a:cubicBezTo>
                  <a:cubicBezTo>
                    <a:pt x="355" y="538"/>
                    <a:pt x="352" y="547"/>
                    <a:pt x="346" y="547"/>
                  </a:cubicBezTo>
                  <a:cubicBezTo>
                    <a:pt x="331" y="547"/>
                    <a:pt x="325" y="558"/>
                    <a:pt x="328" y="570"/>
                  </a:cubicBezTo>
                  <a:cubicBezTo>
                    <a:pt x="328" y="597"/>
                    <a:pt x="310" y="618"/>
                    <a:pt x="301" y="624"/>
                  </a:cubicBezTo>
                  <a:cubicBezTo>
                    <a:pt x="262" y="642"/>
                    <a:pt x="128" y="681"/>
                    <a:pt x="83" y="696"/>
                  </a:cubicBezTo>
                  <a:cubicBezTo>
                    <a:pt x="53" y="705"/>
                    <a:pt x="44" y="714"/>
                    <a:pt x="38" y="726"/>
                  </a:cubicBezTo>
                  <a:lnTo>
                    <a:pt x="0" y="824"/>
                  </a:lnTo>
                  <a:cubicBezTo>
                    <a:pt x="170" y="824"/>
                    <a:pt x="256" y="929"/>
                    <a:pt x="433" y="959"/>
                  </a:cubicBezTo>
                  <a:lnTo>
                    <a:pt x="436" y="959"/>
                  </a:lnTo>
                  <a:lnTo>
                    <a:pt x="388" y="875"/>
                  </a:lnTo>
                  <a:lnTo>
                    <a:pt x="480" y="618"/>
                  </a:lnTo>
                  <a:lnTo>
                    <a:pt x="450" y="556"/>
                  </a:lnTo>
                  <a:lnTo>
                    <a:pt x="510" y="556"/>
                  </a:lnTo>
                  <a:lnTo>
                    <a:pt x="480" y="618"/>
                  </a:lnTo>
                  <a:lnTo>
                    <a:pt x="573" y="875"/>
                  </a:lnTo>
                  <a:lnTo>
                    <a:pt x="516" y="953"/>
                  </a:lnTo>
                  <a:lnTo>
                    <a:pt x="522" y="953"/>
                  </a:lnTo>
                  <a:cubicBezTo>
                    <a:pt x="704" y="923"/>
                    <a:pt x="830" y="818"/>
                    <a:pt x="955" y="818"/>
                  </a:cubicBezTo>
                  <a:lnTo>
                    <a:pt x="916" y="717"/>
                  </a:lnTo>
                  <a:close/>
                  <a:moveTo>
                    <a:pt x="806" y="768"/>
                  </a:moveTo>
                  <a:lnTo>
                    <a:pt x="669" y="768"/>
                  </a:lnTo>
                  <a:lnTo>
                    <a:pt x="669" y="744"/>
                  </a:lnTo>
                  <a:lnTo>
                    <a:pt x="806" y="744"/>
                  </a:lnTo>
                  <a:lnTo>
                    <a:pt x="806" y="7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313844" y="2153446"/>
            <a:ext cx="692870" cy="692870"/>
            <a:chOff x="5313844" y="2153446"/>
            <a:chExt cx="692870" cy="692870"/>
          </a:xfrm>
        </p:grpSpPr>
        <p:sp>
          <p:nvSpPr>
            <p:cNvPr id="14" name="is1iḍê"/>
            <p:cNvSpPr/>
            <p:nvPr/>
          </p:nvSpPr>
          <p:spPr>
            <a:xfrm rot="10800000">
              <a:off x="5313844" y="2153446"/>
              <a:ext cx="692870" cy="6928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8" name="ïślíḍe"/>
            <p:cNvSpPr/>
            <p:nvPr/>
          </p:nvSpPr>
          <p:spPr>
            <a:xfrm>
              <a:off x="5455235" y="2290094"/>
              <a:ext cx="410088" cy="411191"/>
            </a:xfrm>
            <a:custGeom>
              <a:avLst/>
              <a:gdLst>
                <a:gd name="T0" fmla="*/ 916 w 955"/>
                <a:gd name="T1" fmla="*/ 717 h 959"/>
                <a:gd name="T2" fmla="*/ 878 w 955"/>
                <a:gd name="T3" fmla="*/ 690 h 959"/>
                <a:gd name="T4" fmla="*/ 654 w 955"/>
                <a:gd name="T5" fmla="*/ 618 h 959"/>
                <a:gd name="T6" fmla="*/ 627 w 955"/>
                <a:gd name="T7" fmla="*/ 564 h 959"/>
                <a:gd name="T8" fmla="*/ 606 w 955"/>
                <a:gd name="T9" fmla="*/ 541 h 959"/>
                <a:gd name="T10" fmla="*/ 600 w 955"/>
                <a:gd name="T11" fmla="*/ 529 h 959"/>
                <a:gd name="T12" fmla="*/ 597 w 955"/>
                <a:gd name="T13" fmla="*/ 469 h 959"/>
                <a:gd name="T14" fmla="*/ 606 w 955"/>
                <a:gd name="T15" fmla="*/ 457 h 959"/>
                <a:gd name="T16" fmla="*/ 639 w 955"/>
                <a:gd name="T17" fmla="*/ 352 h 959"/>
                <a:gd name="T18" fmla="*/ 648 w 955"/>
                <a:gd name="T19" fmla="*/ 340 h 959"/>
                <a:gd name="T20" fmla="*/ 660 w 955"/>
                <a:gd name="T21" fmla="*/ 302 h 959"/>
                <a:gd name="T22" fmla="*/ 648 w 955"/>
                <a:gd name="T23" fmla="*/ 257 h 959"/>
                <a:gd name="T24" fmla="*/ 639 w 955"/>
                <a:gd name="T25" fmla="*/ 245 h 959"/>
                <a:gd name="T26" fmla="*/ 639 w 955"/>
                <a:gd name="T27" fmla="*/ 143 h 959"/>
                <a:gd name="T28" fmla="*/ 597 w 955"/>
                <a:gd name="T29" fmla="*/ 75 h 959"/>
                <a:gd name="T30" fmla="*/ 552 w 955"/>
                <a:gd name="T31" fmla="*/ 45 h 959"/>
                <a:gd name="T32" fmla="*/ 552 w 955"/>
                <a:gd name="T33" fmla="*/ 15 h 959"/>
                <a:gd name="T34" fmla="*/ 570 w 955"/>
                <a:gd name="T35" fmla="*/ 0 h 959"/>
                <a:gd name="T36" fmla="*/ 564 w 955"/>
                <a:gd name="T37" fmla="*/ 0 h 959"/>
                <a:gd name="T38" fmla="*/ 480 w 955"/>
                <a:gd name="T39" fmla="*/ 15 h 959"/>
                <a:gd name="T40" fmla="*/ 358 w 955"/>
                <a:gd name="T41" fmla="*/ 69 h 959"/>
                <a:gd name="T42" fmla="*/ 313 w 955"/>
                <a:gd name="T43" fmla="*/ 143 h 959"/>
                <a:gd name="T44" fmla="*/ 313 w 955"/>
                <a:gd name="T45" fmla="*/ 245 h 959"/>
                <a:gd name="T46" fmla="*/ 301 w 955"/>
                <a:gd name="T47" fmla="*/ 257 h 959"/>
                <a:gd name="T48" fmla="*/ 292 w 955"/>
                <a:gd name="T49" fmla="*/ 299 h 959"/>
                <a:gd name="T50" fmla="*/ 307 w 955"/>
                <a:gd name="T51" fmla="*/ 343 h 959"/>
                <a:gd name="T52" fmla="*/ 316 w 955"/>
                <a:gd name="T53" fmla="*/ 355 h 959"/>
                <a:gd name="T54" fmla="*/ 355 w 955"/>
                <a:gd name="T55" fmla="*/ 460 h 959"/>
                <a:gd name="T56" fmla="*/ 361 w 955"/>
                <a:gd name="T57" fmla="*/ 475 h 959"/>
                <a:gd name="T58" fmla="*/ 355 w 955"/>
                <a:gd name="T59" fmla="*/ 535 h 959"/>
                <a:gd name="T60" fmla="*/ 346 w 955"/>
                <a:gd name="T61" fmla="*/ 547 h 959"/>
                <a:gd name="T62" fmla="*/ 328 w 955"/>
                <a:gd name="T63" fmla="*/ 570 h 959"/>
                <a:gd name="T64" fmla="*/ 301 w 955"/>
                <a:gd name="T65" fmla="*/ 624 h 959"/>
                <a:gd name="T66" fmla="*/ 83 w 955"/>
                <a:gd name="T67" fmla="*/ 696 h 959"/>
                <a:gd name="T68" fmla="*/ 38 w 955"/>
                <a:gd name="T69" fmla="*/ 726 h 959"/>
                <a:gd name="T70" fmla="*/ 0 w 955"/>
                <a:gd name="T71" fmla="*/ 824 h 959"/>
                <a:gd name="T72" fmla="*/ 433 w 955"/>
                <a:gd name="T73" fmla="*/ 959 h 959"/>
                <a:gd name="T74" fmla="*/ 436 w 955"/>
                <a:gd name="T75" fmla="*/ 959 h 959"/>
                <a:gd name="T76" fmla="*/ 388 w 955"/>
                <a:gd name="T77" fmla="*/ 875 h 959"/>
                <a:gd name="T78" fmla="*/ 480 w 955"/>
                <a:gd name="T79" fmla="*/ 618 h 959"/>
                <a:gd name="T80" fmla="*/ 450 w 955"/>
                <a:gd name="T81" fmla="*/ 556 h 959"/>
                <a:gd name="T82" fmla="*/ 510 w 955"/>
                <a:gd name="T83" fmla="*/ 556 h 959"/>
                <a:gd name="T84" fmla="*/ 480 w 955"/>
                <a:gd name="T85" fmla="*/ 618 h 959"/>
                <a:gd name="T86" fmla="*/ 573 w 955"/>
                <a:gd name="T87" fmla="*/ 875 h 959"/>
                <a:gd name="T88" fmla="*/ 516 w 955"/>
                <a:gd name="T89" fmla="*/ 953 h 959"/>
                <a:gd name="T90" fmla="*/ 522 w 955"/>
                <a:gd name="T91" fmla="*/ 953 h 959"/>
                <a:gd name="T92" fmla="*/ 955 w 955"/>
                <a:gd name="T93" fmla="*/ 818 h 959"/>
                <a:gd name="T94" fmla="*/ 916 w 955"/>
                <a:gd name="T95" fmla="*/ 717 h 959"/>
                <a:gd name="T96" fmla="*/ 806 w 955"/>
                <a:gd name="T97" fmla="*/ 768 h 959"/>
                <a:gd name="T98" fmla="*/ 669 w 955"/>
                <a:gd name="T99" fmla="*/ 768 h 959"/>
                <a:gd name="T100" fmla="*/ 669 w 955"/>
                <a:gd name="T101" fmla="*/ 744 h 959"/>
                <a:gd name="T102" fmla="*/ 806 w 955"/>
                <a:gd name="T103" fmla="*/ 744 h 959"/>
                <a:gd name="T104" fmla="*/ 806 w 955"/>
                <a:gd name="T105" fmla="*/ 76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5" h="959">
                  <a:moveTo>
                    <a:pt x="916" y="717"/>
                  </a:moveTo>
                  <a:cubicBezTo>
                    <a:pt x="907" y="699"/>
                    <a:pt x="896" y="696"/>
                    <a:pt x="878" y="690"/>
                  </a:cubicBezTo>
                  <a:cubicBezTo>
                    <a:pt x="800" y="660"/>
                    <a:pt x="731" y="645"/>
                    <a:pt x="654" y="618"/>
                  </a:cubicBezTo>
                  <a:cubicBezTo>
                    <a:pt x="648" y="615"/>
                    <a:pt x="627" y="603"/>
                    <a:pt x="627" y="564"/>
                  </a:cubicBezTo>
                  <a:cubicBezTo>
                    <a:pt x="627" y="550"/>
                    <a:pt x="624" y="541"/>
                    <a:pt x="606" y="541"/>
                  </a:cubicBezTo>
                  <a:cubicBezTo>
                    <a:pt x="600" y="541"/>
                    <a:pt x="603" y="541"/>
                    <a:pt x="600" y="529"/>
                  </a:cubicBezTo>
                  <a:cubicBezTo>
                    <a:pt x="594" y="493"/>
                    <a:pt x="597" y="475"/>
                    <a:pt x="597" y="469"/>
                  </a:cubicBezTo>
                  <a:cubicBezTo>
                    <a:pt x="597" y="463"/>
                    <a:pt x="603" y="460"/>
                    <a:pt x="606" y="457"/>
                  </a:cubicBezTo>
                  <a:cubicBezTo>
                    <a:pt x="633" y="421"/>
                    <a:pt x="639" y="376"/>
                    <a:pt x="639" y="352"/>
                  </a:cubicBezTo>
                  <a:cubicBezTo>
                    <a:pt x="639" y="352"/>
                    <a:pt x="645" y="355"/>
                    <a:pt x="648" y="340"/>
                  </a:cubicBezTo>
                  <a:cubicBezTo>
                    <a:pt x="654" y="326"/>
                    <a:pt x="654" y="320"/>
                    <a:pt x="660" y="302"/>
                  </a:cubicBezTo>
                  <a:cubicBezTo>
                    <a:pt x="666" y="287"/>
                    <a:pt x="666" y="257"/>
                    <a:pt x="648" y="257"/>
                  </a:cubicBezTo>
                  <a:cubicBezTo>
                    <a:pt x="636" y="260"/>
                    <a:pt x="639" y="257"/>
                    <a:pt x="639" y="245"/>
                  </a:cubicBezTo>
                  <a:lnTo>
                    <a:pt x="639" y="143"/>
                  </a:lnTo>
                  <a:cubicBezTo>
                    <a:pt x="636" y="108"/>
                    <a:pt x="615" y="87"/>
                    <a:pt x="597" y="75"/>
                  </a:cubicBezTo>
                  <a:cubicBezTo>
                    <a:pt x="573" y="60"/>
                    <a:pt x="564" y="54"/>
                    <a:pt x="552" y="45"/>
                  </a:cubicBezTo>
                  <a:cubicBezTo>
                    <a:pt x="540" y="36"/>
                    <a:pt x="543" y="27"/>
                    <a:pt x="552" y="15"/>
                  </a:cubicBezTo>
                  <a:cubicBezTo>
                    <a:pt x="558" y="9"/>
                    <a:pt x="567" y="3"/>
                    <a:pt x="570" y="0"/>
                  </a:cubicBezTo>
                  <a:lnTo>
                    <a:pt x="564" y="0"/>
                  </a:lnTo>
                  <a:cubicBezTo>
                    <a:pt x="558" y="0"/>
                    <a:pt x="501" y="9"/>
                    <a:pt x="480" y="15"/>
                  </a:cubicBezTo>
                  <a:cubicBezTo>
                    <a:pt x="436" y="27"/>
                    <a:pt x="394" y="39"/>
                    <a:pt x="358" y="69"/>
                  </a:cubicBezTo>
                  <a:cubicBezTo>
                    <a:pt x="334" y="87"/>
                    <a:pt x="313" y="113"/>
                    <a:pt x="313" y="143"/>
                  </a:cubicBezTo>
                  <a:lnTo>
                    <a:pt x="313" y="245"/>
                  </a:lnTo>
                  <a:cubicBezTo>
                    <a:pt x="313" y="254"/>
                    <a:pt x="313" y="260"/>
                    <a:pt x="301" y="257"/>
                  </a:cubicBezTo>
                  <a:cubicBezTo>
                    <a:pt x="280" y="254"/>
                    <a:pt x="292" y="296"/>
                    <a:pt x="292" y="299"/>
                  </a:cubicBezTo>
                  <a:cubicBezTo>
                    <a:pt x="295" y="314"/>
                    <a:pt x="301" y="326"/>
                    <a:pt x="307" y="343"/>
                  </a:cubicBezTo>
                  <a:cubicBezTo>
                    <a:pt x="310" y="355"/>
                    <a:pt x="316" y="355"/>
                    <a:pt x="316" y="355"/>
                  </a:cubicBezTo>
                  <a:cubicBezTo>
                    <a:pt x="322" y="382"/>
                    <a:pt x="331" y="430"/>
                    <a:pt x="355" y="460"/>
                  </a:cubicBezTo>
                  <a:cubicBezTo>
                    <a:pt x="358" y="463"/>
                    <a:pt x="361" y="469"/>
                    <a:pt x="361" y="475"/>
                  </a:cubicBezTo>
                  <a:cubicBezTo>
                    <a:pt x="358" y="493"/>
                    <a:pt x="358" y="517"/>
                    <a:pt x="355" y="535"/>
                  </a:cubicBezTo>
                  <a:cubicBezTo>
                    <a:pt x="355" y="538"/>
                    <a:pt x="352" y="547"/>
                    <a:pt x="346" y="547"/>
                  </a:cubicBezTo>
                  <a:cubicBezTo>
                    <a:pt x="331" y="547"/>
                    <a:pt x="325" y="558"/>
                    <a:pt x="328" y="570"/>
                  </a:cubicBezTo>
                  <a:cubicBezTo>
                    <a:pt x="328" y="597"/>
                    <a:pt x="310" y="618"/>
                    <a:pt x="301" y="624"/>
                  </a:cubicBezTo>
                  <a:cubicBezTo>
                    <a:pt x="262" y="642"/>
                    <a:pt x="128" y="681"/>
                    <a:pt x="83" y="696"/>
                  </a:cubicBezTo>
                  <a:cubicBezTo>
                    <a:pt x="53" y="705"/>
                    <a:pt x="44" y="714"/>
                    <a:pt x="38" y="726"/>
                  </a:cubicBezTo>
                  <a:lnTo>
                    <a:pt x="0" y="824"/>
                  </a:lnTo>
                  <a:cubicBezTo>
                    <a:pt x="170" y="824"/>
                    <a:pt x="256" y="929"/>
                    <a:pt x="433" y="959"/>
                  </a:cubicBezTo>
                  <a:lnTo>
                    <a:pt x="436" y="959"/>
                  </a:lnTo>
                  <a:lnTo>
                    <a:pt x="388" y="875"/>
                  </a:lnTo>
                  <a:lnTo>
                    <a:pt x="480" y="618"/>
                  </a:lnTo>
                  <a:lnTo>
                    <a:pt x="450" y="556"/>
                  </a:lnTo>
                  <a:lnTo>
                    <a:pt x="510" y="556"/>
                  </a:lnTo>
                  <a:lnTo>
                    <a:pt x="480" y="618"/>
                  </a:lnTo>
                  <a:lnTo>
                    <a:pt x="573" y="875"/>
                  </a:lnTo>
                  <a:lnTo>
                    <a:pt x="516" y="953"/>
                  </a:lnTo>
                  <a:lnTo>
                    <a:pt x="522" y="953"/>
                  </a:lnTo>
                  <a:cubicBezTo>
                    <a:pt x="704" y="923"/>
                    <a:pt x="830" y="818"/>
                    <a:pt x="955" y="818"/>
                  </a:cubicBezTo>
                  <a:lnTo>
                    <a:pt x="916" y="717"/>
                  </a:lnTo>
                  <a:close/>
                  <a:moveTo>
                    <a:pt x="806" y="768"/>
                  </a:moveTo>
                  <a:lnTo>
                    <a:pt x="669" y="768"/>
                  </a:lnTo>
                  <a:lnTo>
                    <a:pt x="669" y="744"/>
                  </a:lnTo>
                  <a:lnTo>
                    <a:pt x="806" y="744"/>
                  </a:lnTo>
                  <a:lnTo>
                    <a:pt x="806" y="76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293849" y="2153446"/>
            <a:ext cx="692870" cy="692870"/>
            <a:chOff x="7293849" y="2153446"/>
            <a:chExt cx="692870" cy="692870"/>
          </a:xfrm>
        </p:grpSpPr>
        <p:sp>
          <p:nvSpPr>
            <p:cNvPr id="11" name="íṥ1íḋê"/>
            <p:cNvSpPr/>
            <p:nvPr/>
          </p:nvSpPr>
          <p:spPr>
            <a:xfrm rot="16200000">
              <a:off x="7293849" y="2153446"/>
              <a:ext cx="692870" cy="692870"/>
            </a:xfrm>
            <a:prstGeom prst="ellipse">
              <a:avLst/>
            </a:prstGeom>
            <a:solidFill>
              <a:schemeClr val="bg1"/>
            </a:solidFill>
            <a:ln w="476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9" name="iṩ1îḍé"/>
            <p:cNvSpPr/>
            <p:nvPr/>
          </p:nvSpPr>
          <p:spPr>
            <a:xfrm>
              <a:off x="7441384" y="2290094"/>
              <a:ext cx="410088" cy="411191"/>
            </a:xfrm>
            <a:custGeom>
              <a:avLst/>
              <a:gdLst>
                <a:gd name="T0" fmla="*/ 916 w 955"/>
                <a:gd name="T1" fmla="*/ 717 h 959"/>
                <a:gd name="T2" fmla="*/ 878 w 955"/>
                <a:gd name="T3" fmla="*/ 690 h 959"/>
                <a:gd name="T4" fmla="*/ 654 w 955"/>
                <a:gd name="T5" fmla="*/ 618 h 959"/>
                <a:gd name="T6" fmla="*/ 627 w 955"/>
                <a:gd name="T7" fmla="*/ 564 h 959"/>
                <a:gd name="T8" fmla="*/ 606 w 955"/>
                <a:gd name="T9" fmla="*/ 541 h 959"/>
                <a:gd name="T10" fmla="*/ 600 w 955"/>
                <a:gd name="T11" fmla="*/ 529 h 959"/>
                <a:gd name="T12" fmla="*/ 597 w 955"/>
                <a:gd name="T13" fmla="*/ 469 h 959"/>
                <a:gd name="T14" fmla="*/ 606 w 955"/>
                <a:gd name="T15" fmla="*/ 457 h 959"/>
                <a:gd name="T16" fmla="*/ 639 w 955"/>
                <a:gd name="T17" fmla="*/ 352 h 959"/>
                <a:gd name="T18" fmla="*/ 648 w 955"/>
                <a:gd name="T19" fmla="*/ 340 h 959"/>
                <a:gd name="T20" fmla="*/ 660 w 955"/>
                <a:gd name="T21" fmla="*/ 302 h 959"/>
                <a:gd name="T22" fmla="*/ 648 w 955"/>
                <a:gd name="T23" fmla="*/ 257 h 959"/>
                <a:gd name="T24" fmla="*/ 639 w 955"/>
                <a:gd name="T25" fmla="*/ 245 h 959"/>
                <a:gd name="T26" fmla="*/ 639 w 955"/>
                <a:gd name="T27" fmla="*/ 143 h 959"/>
                <a:gd name="T28" fmla="*/ 597 w 955"/>
                <a:gd name="T29" fmla="*/ 75 h 959"/>
                <a:gd name="T30" fmla="*/ 552 w 955"/>
                <a:gd name="T31" fmla="*/ 45 h 959"/>
                <a:gd name="T32" fmla="*/ 552 w 955"/>
                <a:gd name="T33" fmla="*/ 15 h 959"/>
                <a:gd name="T34" fmla="*/ 570 w 955"/>
                <a:gd name="T35" fmla="*/ 0 h 959"/>
                <a:gd name="T36" fmla="*/ 564 w 955"/>
                <a:gd name="T37" fmla="*/ 0 h 959"/>
                <a:gd name="T38" fmla="*/ 480 w 955"/>
                <a:gd name="T39" fmla="*/ 15 h 959"/>
                <a:gd name="T40" fmla="*/ 358 w 955"/>
                <a:gd name="T41" fmla="*/ 69 h 959"/>
                <a:gd name="T42" fmla="*/ 313 w 955"/>
                <a:gd name="T43" fmla="*/ 143 h 959"/>
                <a:gd name="T44" fmla="*/ 313 w 955"/>
                <a:gd name="T45" fmla="*/ 245 h 959"/>
                <a:gd name="T46" fmla="*/ 301 w 955"/>
                <a:gd name="T47" fmla="*/ 257 h 959"/>
                <a:gd name="T48" fmla="*/ 292 w 955"/>
                <a:gd name="T49" fmla="*/ 299 h 959"/>
                <a:gd name="T50" fmla="*/ 307 w 955"/>
                <a:gd name="T51" fmla="*/ 343 h 959"/>
                <a:gd name="T52" fmla="*/ 316 w 955"/>
                <a:gd name="T53" fmla="*/ 355 h 959"/>
                <a:gd name="T54" fmla="*/ 355 w 955"/>
                <a:gd name="T55" fmla="*/ 460 h 959"/>
                <a:gd name="T56" fmla="*/ 361 w 955"/>
                <a:gd name="T57" fmla="*/ 475 h 959"/>
                <a:gd name="T58" fmla="*/ 355 w 955"/>
                <a:gd name="T59" fmla="*/ 535 h 959"/>
                <a:gd name="T60" fmla="*/ 346 w 955"/>
                <a:gd name="T61" fmla="*/ 547 h 959"/>
                <a:gd name="T62" fmla="*/ 328 w 955"/>
                <a:gd name="T63" fmla="*/ 570 h 959"/>
                <a:gd name="T64" fmla="*/ 301 w 955"/>
                <a:gd name="T65" fmla="*/ 624 h 959"/>
                <a:gd name="T66" fmla="*/ 83 w 955"/>
                <a:gd name="T67" fmla="*/ 696 h 959"/>
                <a:gd name="T68" fmla="*/ 38 w 955"/>
                <a:gd name="T69" fmla="*/ 726 h 959"/>
                <a:gd name="T70" fmla="*/ 0 w 955"/>
                <a:gd name="T71" fmla="*/ 824 h 959"/>
                <a:gd name="T72" fmla="*/ 433 w 955"/>
                <a:gd name="T73" fmla="*/ 959 h 959"/>
                <a:gd name="T74" fmla="*/ 436 w 955"/>
                <a:gd name="T75" fmla="*/ 959 h 959"/>
                <a:gd name="T76" fmla="*/ 388 w 955"/>
                <a:gd name="T77" fmla="*/ 875 h 959"/>
                <a:gd name="T78" fmla="*/ 480 w 955"/>
                <a:gd name="T79" fmla="*/ 618 h 959"/>
                <a:gd name="T80" fmla="*/ 450 w 955"/>
                <a:gd name="T81" fmla="*/ 556 h 959"/>
                <a:gd name="T82" fmla="*/ 510 w 955"/>
                <a:gd name="T83" fmla="*/ 556 h 959"/>
                <a:gd name="T84" fmla="*/ 480 w 955"/>
                <a:gd name="T85" fmla="*/ 618 h 959"/>
                <a:gd name="T86" fmla="*/ 573 w 955"/>
                <a:gd name="T87" fmla="*/ 875 h 959"/>
                <a:gd name="T88" fmla="*/ 516 w 955"/>
                <a:gd name="T89" fmla="*/ 953 h 959"/>
                <a:gd name="T90" fmla="*/ 522 w 955"/>
                <a:gd name="T91" fmla="*/ 953 h 959"/>
                <a:gd name="T92" fmla="*/ 955 w 955"/>
                <a:gd name="T93" fmla="*/ 818 h 959"/>
                <a:gd name="T94" fmla="*/ 916 w 955"/>
                <a:gd name="T95" fmla="*/ 717 h 959"/>
                <a:gd name="T96" fmla="*/ 806 w 955"/>
                <a:gd name="T97" fmla="*/ 768 h 959"/>
                <a:gd name="T98" fmla="*/ 669 w 955"/>
                <a:gd name="T99" fmla="*/ 768 h 959"/>
                <a:gd name="T100" fmla="*/ 669 w 955"/>
                <a:gd name="T101" fmla="*/ 744 h 959"/>
                <a:gd name="T102" fmla="*/ 806 w 955"/>
                <a:gd name="T103" fmla="*/ 744 h 959"/>
                <a:gd name="T104" fmla="*/ 806 w 955"/>
                <a:gd name="T105" fmla="*/ 76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5" h="959">
                  <a:moveTo>
                    <a:pt x="916" y="717"/>
                  </a:moveTo>
                  <a:cubicBezTo>
                    <a:pt x="907" y="699"/>
                    <a:pt x="896" y="696"/>
                    <a:pt x="878" y="690"/>
                  </a:cubicBezTo>
                  <a:cubicBezTo>
                    <a:pt x="800" y="660"/>
                    <a:pt x="731" y="645"/>
                    <a:pt x="654" y="618"/>
                  </a:cubicBezTo>
                  <a:cubicBezTo>
                    <a:pt x="648" y="615"/>
                    <a:pt x="627" y="603"/>
                    <a:pt x="627" y="564"/>
                  </a:cubicBezTo>
                  <a:cubicBezTo>
                    <a:pt x="627" y="550"/>
                    <a:pt x="624" y="541"/>
                    <a:pt x="606" y="541"/>
                  </a:cubicBezTo>
                  <a:cubicBezTo>
                    <a:pt x="600" y="541"/>
                    <a:pt x="603" y="541"/>
                    <a:pt x="600" y="529"/>
                  </a:cubicBezTo>
                  <a:cubicBezTo>
                    <a:pt x="594" y="493"/>
                    <a:pt x="597" y="475"/>
                    <a:pt x="597" y="469"/>
                  </a:cubicBezTo>
                  <a:cubicBezTo>
                    <a:pt x="597" y="463"/>
                    <a:pt x="603" y="460"/>
                    <a:pt x="606" y="457"/>
                  </a:cubicBezTo>
                  <a:cubicBezTo>
                    <a:pt x="633" y="421"/>
                    <a:pt x="639" y="376"/>
                    <a:pt x="639" y="352"/>
                  </a:cubicBezTo>
                  <a:cubicBezTo>
                    <a:pt x="639" y="352"/>
                    <a:pt x="645" y="355"/>
                    <a:pt x="648" y="340"/>
                  </a:cubicBezTo>
                  <a:cubicBezTo>
                    <a:pt x="654" y="326"/>
                    <a:pt x="654" y="320"/>
                    <a:pt x="660" y="302"/>
                  </a:cubicBezTo>
                  <a:cubicBezTo>
                    <a:pt x="666" y="287"/>
                    <a:pt x="666" y="257"/>
                    <a:pt x="648" y="257"/>
                  </a:cubicBezTo>
                  <a:cubicBezTo>
                    <a:pt x="636" y="260"/>
                    <a:pt x="639" y="257"/>
                    <a:pt x="639" y="245"/>
                  </a:cubicBezTo>
                  <a:lnTo>
                    <a:pt x="639" y="143"/>
                  </a:lnTo>
                  <a:cubicBezTo>
                    <a:pt x="636" y="108"/>
                    <a:pt x="615" y="87"/>
                    <a:pt x="597" y="75"/>
                  </a:cubicBezTo>
                  <a:cubicBezTo>
                    <a:pt x="573" y="60"/>
                    <a:pt x="564" y="54"/>
                    <a:pt x="552" y="45"/>
                  </a:cubicBezTo>
                  <a:cubicBezTo>
                    <a:pt x="540" y="36"/>
                    <a:pt x="543" y="27"/>
                    <a:pt x="552" y="15"/>
                  </a:cubicBezTo>
                  <a:cubicBezTo>
                    <a:pt x="558" y="9"/>
                    <a:pt x="567" y="3"/>
                    <a:pt x="570" y="0"/>
                  </a:cubicBezTo>
                  <a:lnTo>
                    <a:pt x="564" y="0"/>
                  </a:lnTo>
                  <a:cubicBezTo>
                    <a:pt x="558" y="0"/>
                    <a:pt x="501" y="9"/>
                    <a:pt x="480" y="15"/>
                  </a:cubicBezTo>
                  <a:cubicBezTo>
                    <a:pt x="436" y="27"/>
                    <a:pt x="394" y="39"/>
                    <a:pt x="358" y="69"/>
                  </a:cubicBezTo>
                  <a:cubicBezTo>
                    <a:pt x="334" y="87"/>
                    <a:pt x="313" y="113"/>
                    <a:pt x="313" y="143"/>
                  </a:cubicBezTo>
                  <a:lnTo>
                    <a:pt x="313" y="245"/>
                  </a:lnTo>
                  <a:cubicBezTo>
                    <a:pt x="313" y="254"/>
                    <a:pt x="313" y="260"/>
                    <a:pt x="301" y="257"/>
                  </a:cubicBezTo>
                  <a:cubicBezTo>
                    <a:pt x="280" y="254"/>
                    <a:pt x="292" y="296"/>
                    <a:pt x="292" y="299"/>
                  </a:cubicBezTo>
                  <a:cubicBezTo>
                    <a:pt x="295" y="314"/>
                    <a:pt x="301" y="326"/>
                    <a:pt x="307" y="343"/>
                  </a:cubicBezTo>
                  <a:cubicBezTo>
                    <a:pt x="310" y="355"/>
                    <a:pt x="316" y="355"/>
                    <a:pt x="316" y="355"/>
                  </a:cubicBezTo>
                  <a:cubicBezTo>
                    <a:pt x="322" y="382"/>
                    <a:pt x="331" y="430"/>
                    <a:pt x="355" y="460"/>
                  </a:cubicBezTo>
                  <a:cubicBezTo>
                    <a:pt x="358" y="463"/>
                    <a:pt x="361" y="469"/>
                    <a:pt x="361" y="475"/>
                  </a:cubicBezTo>
                  <a:cubicBezTo>
                    <a:pt x="358" y="493"/>
                    <a:pt x="358" y="517"/>
                    <a:pt x="355" y="535"/>
                  </a:cubicBezTo>
                  <a:cubicBezTo>
                    <a:pt x="355" y="538"/>
                    <a:pt x="352" y="547"/>
                    <a:pt x="346" y="547"/>
                  </a:cubicBezTo>
                  <a:cubicBezTo>
                    <a:pt x="331" y="547"/>
                    <a:pt x="325" y="558"/>
                    <a:pt x="328" y="570"/>
                  </a:cubicBezTo>
                  <a:cubicBezTo>
                    <a:pt x="328" y="597"/>
                    <a:pt x="310" y="618"/>
                    <a:pt x="301" y="624"/>
                  </a:cubicBezTo>
                  <a:cubicBezTo>
                    <a:pt x="262" y="642"/>
                    <a:pt x="128" y="681"/>
                    <a:pt x="83" y="696"/>
                  </a:cubicBezTo>
                  <a:cubicBezTo>
                    <a:pt x="53" y="705"/>
                    <a:pt x="44" y="714"/>
                    <a:pt x="38" y="726"/>
                  </a:cubicBezTo>
                  <a:lnTo>
                    <a:pt x="0" y="824"/>
                  </a:lnTo>
                  <a:cubicBezTo>
                    <a:pt x="170" y="824"/>
                    <a:pt x="256" y="929"/>
                    <a:pt x="433" y="959"/>
                  </a:cubicBezTo>
                  <a:lnTo>
                    <a:pt x="436" y="959"/>
                  </a:lnTo>
                  <a:lnTo>
                    <a:pt x="388" y="875"/>
                  </a:lnTo>
                  <a:lnTo>
                    <a:pt x="480" y="618"/>
                  </a:lnTo>
                  <a:lnTo>
                    <a:pt x="450" y="556"/>
                  </a:lnTo>
                  <a:lnTo>
                    <a:pt x="510" y="556"/>
                  </a:lnTo>
                  <a:lnTo>
                    <a:pt x="480" y="618"/>
                  </a:lnTo>
                  <a:lnTo>
                    <a:pt x="573" y="875"/>
                  </a:lnTo>
                  <a:lnTo>
                    <a:pt x="516" y="953"/>
                  </a:lnTo>
                  <a:lnTo>
                    <a:pt x="522" y="953"/>
                  </a:lnTo>
                  <a:cubicBezTo>
                    <a:pt x="704" y="923"/>
                    <a:pt x="830" y="818"/>
                    <a:pt x="955" y="818"/>
                  </a:cubicBezTo>
                  <a:lnTo>
                    <a:pt x="916" y="717"/>
                  </a:lnTo>
                  <a:close/>
                  <a:moveTo>
                    <a:pt x="806" y="768"/>
                  </a:moveTo>
                  <a:lnTo>
                    <a:pt x="669" y="768"/>
                  </a:lnTo>
                  <a:lnTo>
                    <a:pt x="669" y="744"/>
                  </a:lnTo>
                  <a:lnTo>
                    <a:pt x="806" y="744"/>
                  </a:lnTo>
                  <a:lnTo>
                    <a:pt x="806" y="7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186855" y="2153446"/>
            <a:ext cx="692870" cy="692870"/>
            <a:chOff x="3186855" y="2153446"/>
            <a:chExt cx="692870" cy="692870"/>
          </a:xfrm>
        </p:grpSpPr>
        <p:sp>
          <p:nvSpPr>
            <p:cNvPr id="8" name="ïṩľiḑê"/>
            <p:cNvSpPr/>
            <p:nvPr/>
          </p:nvSpPr>
          <p:spPr>
            <a:xfrm rot="5400000">
              <a:off x="3186855" y="2153446"/>
              <a:ext cx="692870" cy="692870"/>
            </a:xfrm>
            <a:prstGeom prst="ellipse">
              <a:avLst/>
            </a:prstGeom>
            <a:solidFill>
              <a:schemeClr val="bg1"/>
            </a:solidFill>
            <a:ln w="476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0" name="îś1iḋè"/>
            <p:cNvSpPr/>
            <p:nvPr/>
          </p:nvSpPr>
          <p:spPr>
            <a:xfrm>
              <a:off x="3328246" y="2290094"/>
              <a:ext cx="410088" cy="411191"/>
            </a:xfrm>
            <a:custGeom>
              <a:avLst/>
              <a:gdLst>
                <a:gd name="T0" fmla="*/ 916 w 955"/>
                <a:gd name="T1" fmla="*/ 717 h 959"/>
                <a:gd name="T2" fmla="*/ 878 w 955"/>
                <a:gd name="T3" fmla="*/ 690 h 959"/>
                <a:gd name="T4" fmla="*/ 654 w 955"/>
                <a:gd name="T5" fmla="*/ 618 h 959"/>
                <a:gd name="T6" fmla="*/ 627 w 955"/>
                <a:gd name="T7" fmla="*/ 564 h 959"/>
                <a:gd name="T8" fmla="*/ 606 w 955"/>
                <a:gd name="T9" fmla="*/ 541 h 959"/>
                <a:gd name="T10" fmla="*/ 600 w 955"/>
                <a:gd name="T11" fmla="*/ 529 h 959"/>
                <a:gd name="T12" fmla="*/ 597 w 955"/>
                <a:gd name="T13" fmla="*/ 469 h 959"/>
                <a:gd name="T14" fmla="*/ 606 w 955"/>
                <a:gd name="T15" fmla="*/ 457 h 959"/>
                <a:gd name="T16" fmla="*/ 639 w 955"/>
                <a:gd name="T17" fmla="*/ 352 h 959"/>
                <a:gd name="T18" fmla="*/ 648 w 955"/>
                <a:gd name="T19" fmla="*/ 340 h 959"/>
                <a:gd name="T20" fmla="*/ 660 w 955"/>
                <a:gd name="T21" fmla="*/ 302 h 959"/>
                <a:gd name="T22" fmla="*/ 648 w 955"/>
                <a:gd name="T23" fmla="*/ 257 h 959"/>
                <a:gd name="T24" fmla="*/ 639 w 955"/>
                <a:gd name="T25" fmla="*/ 245 h 959"/>
                <a:gd name="T26" fmla="*/ 639 w 955"/>
                <a:gd name="T27" fmla="*/ 143 h 959"/>
                <a:gd name="T28" fmla="*/ 597 w 955"/>
                <a:gd name="T29" fmla="*/ 75 h 959"/>
                <a:gd name="T30" fmla="*/ 552 w 955"/>
                <a:gd name="T31" fmla="*/ 45 h 959"/>
                <a:gd name="T32" fmla="*/ 552 w 955"/>
                <a:gd name="T33" fmla="*/ 15 h 959"/>
                <a:gd name="T34" fmla="*/ 570 w 955"/>
                <a:gd name="T35" fmla="*/ 0 h 959"/>
                <a:gd name="T36" fmla="*/ 564 w 955"/>
                <a:gd name="T37" fmla="*/ 0 h 959"/>
                <a:gd name="T38" fmla="*/ 480 w 955"/>
                <a:gd name="T39" fmla="*/ 15 h 959"/>
                <a:gd name="T40" fmla="*/ 358 w 955"/>
                <a:gd name="T41" fmla="*/ 69 h 959"/>
                <a:gd name="T42" fmla="*/ 313 w 955"/>
                <a:gd name="T43" fmla="*/ 143 h 959"/>
                <a:gd name="T44" fmla="*/ 313 w 955"/>
                <a:gd name="T45" fmla="*/ 245 h 959"/>
                <a:gd name="T46" fmla="*/ 301 w 955"/>
                <a:gd name="T47" fmla="*/ 257 h 959"/>
                <a:gd name="T48" fmla="*/ 292 w 955"/>
                <a:gd name="T49" fmla="*/ 299 h 959"/>
                <a:gd name="T50" fmla="*/ 307 w 955"/>
                <a:gd name="T51" fmla="*/ 343 h 959"/>
                <a:gd name="T52" fmla="*/ 316 w 955"/>
                <a:gd name="T53" fmla="*/ 355 h 959"/>
                <a:gd name="T54" fmla="*/ 355 w 955"/>
                <a:gd name="T55" fmla="*/ 460 h 959"/>
                <a:gd name="T56" fmla="*/ 361 w 955"/>
                <a:gd name="T57" fmla="*/ 475 h 959"/>
                <a:gd name="T58" fmla="*/ 355 w 955"/>
                <a:gd name="T59" fmla="*/ 535 h 959"/>
                <a:gd name="T60" fmla="*/ 346 w 955"/>
                <a:gd name="T61" fmla="*/ 547 h 959"/>
                <a:gd name="T62" fmla="*/ 328 w 955"/>
                <a:gd name="T63" fmla="*/ 570 h 959"/>
                <a:gd name="T64" fmla="*/ 301 w 955"/>
                <a:gd name="T65" fmla="*/ 624 h 959"/>
                <a:gd name="T66" fmla="*/ 83 w 955"/>
                <a:gd name="T67" fmla="*/ 696 h 959"/>
                <a:gd name="T68" fmla="*/ 38 w 955"/>
                <a:gd name="T69" fmla="*/ 726 h 959"/>
                <a:gd name="T70" fmla="*/ 0 w 955"/>
                <a:gd name="T71" fmla="*/ 824 h 959"/>
                <a:gd name="T72" fmla="*/ 433 w 955"/>
                <a:gd name="T73" fmla="*/ 959 h 959"/>
                <a:gd name="T74" fmla="*/ 436 w 955"/>
                <a:gd name="T75" fmla="*/ 959 h 959"/>
                <a:gd name="T76" fmla="*/ 388 w 955"/>
                <a:gd name="T77" fmla="*/ 875 h 959"/>
                <a:gd name="T78" fmla="*/ 480 w 955"/>
                <a:gd name="T79" fmla="*/ 618 h 959"/>
                <a:gd name="T80" fmla="*/ 450 w 955"/>
                <a:gd name="T81" fmla="*/ 556 h 959"/>
                <a:gd name="T82" fmla="*/ 510 w 955"/>
                <a:gd name="T83" fmla="*/ 556 h 959"/>
                <a:gd name="T84" fmla="*/ 480 w 955"/>
                <a:gd name="T85" fmla="*/ 618 h 959"/>
                <a:gd name="T86" fmla="*/ 573 w 955"/>
                <a:gd name="T87" fmla="*/ 875 h 959"/>
                <a:gd name="T88" fmla="*/ 516 w 955"/>
                <a:gd name="T89" fmla="*/ 953 h 959"/>
                <a:gd name="T90" fmla="*/ 522 w 955"/>
                <a:gd name="T91" fmla="*/ 953 h 959"/>
                <a:gd name="T92" fmla="*/ 955 w 955"/>
                <a:gd name="T93" fmla="*/ 818 h 959"/>
                <a:gd name="T94" fmla="*/ 916 w 955"/>
                <a:gd name="T95" fmla="*/ 717 h 959"/>
                <a:gd name="T96" fmla="*/ 806 w 955"/>
                <a:gd name="T97" fmla="*/ 768 h 959"/>
                <a:gd name="T98" fmla="*/ 669 w 955"/>
                <a:gd name="T99" fmla="*/ 768 h 959"/>
                <a:gd name="T100" fmla="*/ 669 w 955"/>
                <a:gd name="T101" fmla="*/ 744 h 959"/>
                <a:gd name="T102" fmla="*/ 806 w 955"/>
                <a:gd name="T103" fmla="*/ 744 h 959"/>
                <a:gd name="T104" fmla="*/ 806 w 955"/>
                <a:gd name="T105" fmla="*/ 768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955" h="959">
                  <a:moveTo>
                    <a:pt x="916" y="717"/>
                  </a:moveTo>
                  <a:cubicBezTo>
                    <a:pt x="907" y="699"/>
                    <a:pt x="896" y="696"/>
                    <a:pt x="878" y="690"/>
                  </a:cubicBezTo>
                  <a:cubicBezTo>
                    <a:pt x="800" y="660"/>
                    <a:pt x="731" y="645"/>
                    <a:pt x="654" y="618"/>
                  </a:cubicBezTo>
                  <a:cubicBezTo>
                    <a:pt x="648" y="615"/>
                    <a:pt x="627" y="603"/>
                    <a:pt x="627" y="564"/>
                  </a:cubicBezTo>
                  <a:cubicBezTo>
                    <a:pt x="627" y="550"/>
                    <a:pt x="624" y="541"/>
                    <a:pt x="606" y="541"/>
                  </a:cubicBezTo>
                  <a:cubicBezTo>
                    <a:pt x="600" y="541"/>
                    <a:pt x="603" y="541"/>
                    <a:pt x="600" y="529"/>
                  </a:cubicBezTo>
                  <a:cubicBezTo>
                    <a:pt x="594" y="493"/>
                    <a:pt x="597" y="475"/>
                    <a:pt x="597" y="469"/>
                  </a:cubicBezTo>
                  <a:cubicBezTo>
                    <a:pt x="597" y="463"/>
                    <a:pt x="603" y="460"/>
                    <a:pt x="606" y="457"/>
                  </a:cubicBezTo>
                  <a:cubicBezTo>
                    <a:pt x="633" y="421"/>
                    <a:pt x="639" y="376"/>
                    <a:pt x="639" y="352"/>
                  </a:cubicBezTo>
                  <a:cubicBezTo>
                    <a:pt x="639" y="352"/>
                    <a:pt x="645" y="355"/>
                    <a:pt x="648" y="340"/>
                  </a:cubicBezTo>
                  <a:cubicBezTo>
                    <a:pt x="654" y="326"/>
                    <a:pt x="654" y="320"/>
                    <a:pt x="660" y="302"/>
                  </a:cubicBezTo>
                  <a:cubicBezTo>
                    <a:pt x="666" y="287"/>
                    <a:pt x="666" y="257"/>
                    <a:pt x="648" y="257"/>
                  </a:cubicBezTo>
                  <a:cubicBezTo>
                    <a:pt x="636" y="260"/>
                    <a:pt x="639" y="257"/>
                    <a:pt x="639" y="245"/>
                  </a:cubicBezTo>
                  <a:lnTo>
                    <a:pt x="639" y="143"/>
                  </a:lnTo>
                  <a:cubicBezTo>
                    <a:pt x="636" y="108"/>
                    <a:pt x="615" y="87"/>
                    <a:pt x="597" y="75"/>
                  </a:cubicBezTo>
                  <a:cubicBezTo>
                    <a:pt x="573" y="60"/>
                    <a:pt x="564" y="54"/>
                    <a:pt x="552" y="45"/>
                  </a:cubicBezTo>
                  <a:cubicBezTo>
                    <a:pt x="540" y="36"/>
                    <a:pt x="543" y="27"/>
                    <a:pt x="552" y="15"/>
                  </a:cubicBezTo>
                  <a:cubicBezTo>
                    <a:pt x="558" y="9"/>
                    <a:pt x="567" y="3"/>
                    <a:pt x="570" y="0"/>
                  </a:cubicBezTo>
                  <a:lnTo>
                    <a:pt x="564" y="0"/>
                  </a:lnTo>
                  <a:cubicBezTo>
                    <a:pt x="558" y="0"/>
                    <a:pt x="501" y="9"/>
                    <a:pt x="480" y="15"/>
                  </a:cubicBezTo>
                  <a:cubicBezTo>
                    <a:pt x="436" y="27"/>
                    <a:pt x="394" y="39"/>
                    <a:pt x="358" y="69"/>
                  </a:cubicBezTo>
                  <a:cubicBezTo>
                    <a:pt x="334" y="87"/>
                    <a:pt x="313" y="113"/>
                    <a:pt x="313" y="143"/>
                  </a:cubicBezTo>
                  <a:lnTo>
                    <a:pt x="313" y="245"/>
                  </a:lnTo>
                  <a:cubicBezTo>
                    <a:pt x="313" y="254"/>
                    <a:pt x="313" y="260"/>
                    <a:pt x="301" y="257"/>
                  </a:cubicBezTo>
                  <a:cubicBezTo>
                    <a:pt x="280" y="254"/>
                    <a:pt x="292" y="296"/>
                    <a:pt x="292" y="299"/>
                  </a:cubicBezTo>
                  <a:cubicBezTo>
                    <a:pt x="295" y="314"/>
                    <a:pt x="301" y="326"/>
                    <a:pt x="307" y="343"/>
                  </a:cubicBezTo>
                  <a:cubicBezTo>
                    <a:pt x="310" y="355"/>
                    <a:pt x="316" y="355"/>
                    <a:pt x="316" y="355"/>
                  </a:cubicBezTo>
                  <a:cubicBezTo>
                    <a:pt x="322" y="382"/>
                    <a:pt x="331" y="430"/>
                    <a:pt x="355" y="460"/>
                  </a:cubicBezTo>
                  <a:cubicBezTo>
                    <a:pt x="358" y="463"/>
                    <a:pt x="361" y="469"/>
                    <a:pt x="361" y="475"/>
                  </a:cubicBezTo>
                  <a:cubicBezTo>
                    <a:pt x="358" y="493"/>
                    <a:pt x="358" y="517"/>
                    <a:pt x="355" y="535"/>
                  </a:cubicBezTo>
                  <a:cubicBezTo>
                    <a:pt x="355" y="538"/>
                    <a:pt x="352" y="547"/>
                    <a:pt x="346" y="547"/>
                  </a:cubicBezTo>
                  <a:cubicBezTo>
                    <a:pt x="331" y="547"/>
                    <a:pt x="325" y="558"/>
                    <a:pt x="328" y="570"/>
                  </a:cubicBezTo>
                  <a:cubicBezTo>
                    <a:pt x="328" y="597"/>
                    <a:pt x="310" y="618"/>
                    <a:pt x="301" y="624"/>
                  </a:cubicBezTo>
                  <a:cubicBezTo>
                    <a:pt x="262" y="642"/>
                    <a:pt x="128" y="681"/>
                    <a:pt x="83" y="696"/>
                  </a:cubicBezTo>
                  <a:cubicBezTo>
                    <a:pt x="53" y="705"/>
                    <a:pt x="44" y="714"/>
                    <a:pt x="38" y="726"/>
                  </a:cubicBezTo>
                  <a:lnTo>
                    <a:pt x="0" y="824"/>
                  </a:lnTo>
                  <a:cubicBezTo>
                    <a:pt x="170" y="824"/>
                    <a:pt x="256" y="929"/>
                    <a:pt x="433" y="959"/>
                  </a:cubicBezTo>
                  <a:lnTo>
                    <a:pt x="436" y="959"/>
                  </a:lnTo>
                  <a:lnTo>
                    <a:pt x="388" y="875"/>
                  </a:lnTo>
                  <a:lnTo>
                    <a:pt x="480" y="618"/>
                  </a:lnTo>
                  <a:lnTo>
                    <a:pt x="450" y="556"/>
                  </a:lnTo>
                  <a:lnTo>
                    <a:pt x="510" y="556"/>
                  </a:lnTo>
                  <a:lnTo>
                    <a:pt x="480" y="618"/>
                  </a:lnTo>
                  <a:lnTo>
                    <a:pt x="573" y="875"/>
                  </a:lnTo>
                  <a:lnTo>
                    <a:pt x="516" y="953"/>
                  </a:lnTo>
                  <a:lnTo>
                    <a:pt x="522" y="953"/>
                  </a:lnTo>
                  <a:cubicBezTo>
                    <a:pt x="704" y="923"/>
                    <a:pt x="830" y="818"/>
                    <a:pt x="955" y="818"/>
                  </a:cubicBezTo>
                  <a:lnTo>
                    <a:pt x="916" y="717"/>
                  </a:lnTo>
                  <a:close/>
                  <a:moveTo>
                    <a:pt x="806" y="768"/>
                  </a:moveTo>
                  <a:lnTo>
                    <a:pt x="669" y="768"/>
                  </a:lnTo>
                  <a:lnTo>
                    <a:pt x="669" y="744"/>
                  </a:lnTo>
                  <a:lnTo>
                    <a:pt x="806" y="744"/>
                  </a:lnTo>
                  <a:lnTo>
                    <a:pt x="806" y="768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</a:defRPr>
              </a:lvl9pPr>
            </a:lstStyle>
            <a:p>
              <a:pPr algn="ctr"/>
              <a:endParaRPr lang="id-ID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1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成功项目展示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719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832" y="1919786"/>
            <a:ext cx="3059282" cy="3799142"/>
            <a:chOff x="5832" y="1919786"/>
            <a:chExt cx="3059282" cy="3799142"/>
          </a:xfrm>
        </p:grpSpPr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7689" y="1919786"/>
              <a:ext cx="3057425" cy="3781845"/>
            </a:xfrm>
            <a:custGeom>
              <a:avLst/>
              <a:gdLst>
                <a:gd name="T0" fmla="*/ 0 w 1646"/>
                <a:gd name="T1" fmla="*/ 0 h 2036"/>
                <a:gd name="T2" fmla="*/ 1646 w 1646"/>
                <a:gd name="T3" fmla="*/ 1018 h 2036"/>
                <a:gd name="T4" fmla="*/ 0 w 1646"/>
                <a:gd name="T5" fmla="*/ 2036 h 2036"/>
                <a:gd name="T6" fmla="*/ 0 w 1646"/>
                <a:gd name="T7" fmla="*/ 0 h 2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6" h="2036">
                  <a:moveTo>
                    <a:pt x="0" y="0"/>
                  </a:moveTo>
                  <a:lnTo>
                    <a:pt x="1646" y="1018"/>
                  </a:lnTo>
                  <a:lnTo>
                    <a:pt x="0" y="203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5"/>
            <p:cNvSpPr>
              <a:spLocks/>
            </p:cNvSpPr>
            <p:nvPr/>
          </p:nvSpPr>
          <p:spPr bwMode="auto">
            <a:xfrm>
              <a:off x="5832" y="2876972"/>
              <a:ext cx="2611628" cy="2841956"/>
            </a:xfrm>
            <a:custGeom>
              <a:avLst/>
              <a:gdLst>
                <a:gd name="T0" fmla="*/ 1406 w 1406"/>
                <a:gd name="T1" fmla="*/ 0 h 1530"/>
                <a:gd name="T2" fmla="*/ 0 w 1406"/>
                <a:gd name="T3" fmla="*/ 175 h 1530"/>
                <a:gd name="T4" fmla="*/ 0 w 1406"/>
                <a:gd name="T5" fmla="*/ 1530 h 1530"/>
                <a:gd name="T6" fmla="*/ 1406 w 1406"/>
                <a:gd name="T7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6" h="1530">
                  <a:moveTo>
                    <a:pt x="1406" y="0"/>
                  </a:moveTo>
                  <a:lnTo>
                    <a:pt x="0" y="175"/>
                  </a:lnTo>
                  <a:lnTo>
                    <a:pt x="0" y="1530"/>
                  </a:lnTo>
                  <a:lnTo>
                    <a:pt x="1406" y="0"/>
                  </a:lnTo>
                  <a:close/>
                </a:path>
              </a:pathLst>
            </a:custGeom>
            <a:gradFill>
              <a:gsLst>
                <a:gs pos="0">
                  <a:srgbClr val="4DB1E3">
                    <a:alpha val="0"/>
                  </a:srgbClr>
                </a:gs>
                <a:gs pos="89000">
                  <a:srgbClr val="123C8E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9"/>
            <p:cNvSpPr>
              <a:spLocks/>
            </p:cNvSpPr>
            <p:nvPr/>
          </p:nvSpPr>
          <p:spPr bwMode="auto">
            <a:xfrm>
              <a:off x="9546" y="1920668"/>
              <a:ext cx="3055568" cy="1983797"/>
            </a:xfrm>
            <a:custGeom>
              <a:avLst/>
              <a:gdLst>
                <a:gd name="T0" fmla="*/ 0 w 1645"/>
                <a:gd name="T1" fmla="*/ 0 h 1068"/>
                <a:gd name="T2" fmla="*/ 0 w 1645"/>
                <a:gd name="T3" fmla="*/ 101 h 1068"/>
                <a:gd name="T4" fmla="*/ 1563 w 1645"/>
                <a:gd name="T5" fmla="*/ 1068 h 1068"/>
                <a:gd name="T6" fmla="*/ 1645 w 1645"/>
                <a:gd name="T7" fmla="*/ 1018 h 1068"/>
                <a:gd name="T8" fmla="*/ 0 w 1645"/>
                <a:gd name="T9" fmla="*/ 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68">
                  <a:moveTo>
                    <a:pt x="0" y="0"/>
                  </a:moveTo>
                  <a:lnTo>
                    <a:pt x="0" y="101"/>
                  </a:lnTo>
                  <a:lnTo>
                    <a:pt x="1563" y="1068"/>
                  </a:lnTo>
                  <a:lnTo>
                    <a:pt x="1645" y="10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DB1E3"/>
                </a:gs>
                <a:gs pos="89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Freeform 37"/>
          <p:cNvSpPr>
            <a:spLocks/>
          </p:cNvSpPr>
          <p:nvPr/>
        </p:nvSpPr>
        <p:spPr bwMode="auto">
          <a:xfrm>
            <a:off x="5460008" y="571248"/>
            <a:ext cx="3697755" cy="4572253"/>
          </a:xfrm>
          <a:custGeom>
            <a:avLst/>
            <a:gdLst>
              <a:gd name="T0" fmla="*/ 1814 w 1814"/>
              <a:gd name="T1" fmla="*/ 0 h 2243"/>
              <a:gd name="T2" fmla="*/ 0 w 1814"/>
              <a:gd name="T3" fmla="*/ 1122 h 2243"/>
              <a:gd name="T4" fmla="*/ 1814 w 1814"/>
              <a:gd name="T5" fmla="*/ 2243 h 2243"/>
              <a:gd name="T6" fmla="*/ 1814 w 1814"/>
              <a:gd name="T7" fmla="*/ 1122 h 2243"/>
              <a:gd name="T8" fmla="*/ 1814 w 1814"/>
              <a:gd name="T9" fmla="*/ 0 h 2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2243">
                <a:moveTo>
                  <a:pt x="1814" y="0"/>
                </a:moveTo>
                <a:lnTo>
                  <a:pt x="0" y="1122"/>
                </a:lnTo>
                <a:lnTo>
                  <a:pt x="1814" y="2243"/>
                </a:lnTo>
                <a:lnTo>
                  <a:pt x="1814" y="1122"/>
                </a:lnTo>
                <a:lnTo>
                  <a:pt x="1814" y="0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39"/>
          <p:cNvSpPr>
            <a:spLocks/>
          </p:cNvSpPr>
          <p:nvPr/>
        </p:nvSpPr>
        <p:spPr bwMode="auto">
          <a:xfrm>
            <a:off x="5460008" y="575775"/>
            <a:ext cx="3697755" cy="2401299"/>
          </a:xfrm>
          <a:custGeom>
            <a:avLst/>
            <a:gdLst>
              <a:gd name="T0" fmla="*/ 1814 w 1814"/>
              <a:gd name="T1" fmla="*/ 0 h 1178"/>
              <a:gd name="T2" fmla="*/ 0 w 1814"/>
              <a:gd name="T3" fmla="*/ 1122 h 1178"/>
              <a:gd name="T4" fmla="*/ 89 w 1814"/>
              <a:gd name="T5" fmla="*/ 1178 h 1178"/>
              <a:gd name="T6" fmla="*/ 1814 w 1814"/>
              <a:gd name="T7" fmla="*/ 112 h 1178"/>
              <a:gd name="T8" fmla="*/ 1814 w 1814"/>
              <a:gd name="T9" fmla="*/ 0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1178">
                <a:moveTo>
                  <a:pt x="1814" y="0"/>
                </a:moveTo>
                <a:lnTo>
                  <a:pt x="0" y="1122"/>
                </a:lnTo>
                <a:lnTo>
                  <a:pt x="89" y="1178"/>
                </a:lnTo>
                <a:lnTo>
                  <a:pt x="1814" y="112"/>
                </a:lnTo>
                <a:lnTo>
                  <a:pt x="1814" y="0"/>
                </a:lnTo>
                <a:close/>
              </a:path>
            </a:pathLst>
          </a:custGeom>
          <a:gradFill>
            <a:gsLst>
              <a:gs pos="0">
                <a:srgbClr val="4DB1E3"/>
              </a:gs>
              <a:gs pos="89000">
                <a:srgbClr val="123C8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207"/>
          <p:cNvSpPr/>
          <p:nvPr/>
        </p:nvSpPr>
        <p:spPr>
          <a:xfrm>
            <a:off x="5472379" y="2857282"/>
            <a:ext cx="3669477" cy="2279926"/>
          </a:xfrm>
          <a:custGeom>
            <a:avLst/>
            <a:gdLst>
              <a:gd name="connsiteX0" fmla="*/ 0 w 3185518"/>
              <a:gd name="connsiteY0" fmla="*/ 1963242 h 1963242"/>
              <a:gd name="connsiteX1" fmla="*/ 10703 w 3185518"/>
              <a:gd name="connsiteY1" fmla="*/ 0 h 1963242"/>
              <a:gd name="connsiteX2" fmla="*/ 3185518 w 3185518"/>
              <a:gd name="connsiteY2" fmla="*/ 1963242 h 1963242"/>
              <a:gd name="connsiteX3" fmla="*/ 0 w 3185518"/>
              <a:gd name="connsiteY3" fmla="*/ 1963242 h 1963242"/>
              <a:gd name="connsiteX0" fmla="*/ 0 w 3185518"/>
              <a:gd name="connsiteY0" fmla="*/ 1963242 h 1972582"/>
              <a:gd name="connsiteX1" fmla="*/ 10703 w 3185518"/>
              <a:gd name="connsiteY1" fmla="*/ 0 h 1972582"/>
              <a:gd name="connsiteX2" fmla="*/ 3185518 w 3185518"/>
              <a:gd name="connsiteY2" fmla="*/ 1963242 h 1972582"/>
              <a:gd name="connsiteX3" fmla="*/ 2633975 w 3185518"/>
              <a:gd name="connsiteY3" fmla="*/ 1972582 h 1972582"/>
              <a:gd name="connsiteX4" fmla="*/ 0 w 3185518"/>
              <a:gd name="connsiteY4" fmla="*/ 1963242 h 1972582"/>
              <a:gd name="connsiteX0" fmla="*/ 2623272 w 3174815"/>
              <a:gd name="connsiteY0" fmla="*/ 1972582 h 1972582"/>
              <a:gd name="connsiteX1" fmla="*/ 0 w 3174815"/>
              <a:gd name="connsiteY1" fmla="*/ 0 h 1972582"/>
              <a:gd name="connsiteX2" fmla="*/ 3174815 w 3174815"/>
              <a:gd name="connsiteY2" fmla="*/ 1963242 h 1972582"/>
              <a:gd name="connsiteX3" fmla="*/ 2623272 w 3174815"/>
              <a:gd name="connsiteY3" fmla="*/ 1972582 h 197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815" h="1972582">
                <a:moveTo>
                  <a:pt x="2623272" y="1972582"/>
                </a:moveTo>
                <a:lnTo>
                  <a:pt x="0" y="0"/>
                </a:lnTo>
                <a:lnTo>
                  <a:pt x="3174815" y="1963242"/>
                </a:lnTo>
                <a:lnTo>
                  <a:pt x="2623272" y="19725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17460" y="157182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明年工作计划</a:t>
            </a:r>
          </a:p>
        </p:txBody>
      </p:sp>
      <p:sp>
        <p:nvSpPr>
          <p:cNvPr id="17" name="Shape 285"/>
          <p:cNvSpPr txBox="1"/>
          <p:nvPr/>
        </p:nvSpPr>
        <p:spPr>
          <a:xfrm>
            <a:off x="2706656" y="2121924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5213" y="1571824"/>
            <a:ext cx="942566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b="1" dirty="0">
                <a:solidFill>
                  <a:srgbClr val="3178BA"/>
                </a:solidFill>
                <a:cs typeface="+mn-ea"/>
                <a:sym typeface="+mn-lt"/>
              </a:rPr>
              <a:t>04</a:t>
            </a:r>
            <a:endParaRPr lang="zh-CN" altLang="en-US" sz="6600" b="1" dirty="0">
              <a:solidFill>
                <a:srgbClr val="3178BA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Title 9">
            <a:extLst>
              <a:ext uri="{FF2B5EF4-FFF2-40B4-BE49-F238E27FC236}">
                <a16:creationId xmlns="" xmlns:a16="http://schemas.microsoft.com/office/drawing/2014/main" id="{92CC6016-1323-4CF7-9E6A-D55060F45831}"/>
              </a:ext>
            </a:extLst>
          </p:cNvPr>
          <p:cNvSpPr txBox="1">
            <a:spLocks/>
          </p:cNvSpPr>
          <p:nvPr/>
        </p:nvSpPr>
        <p:spPr>
          <a:xfrm>
            <a:off x="958335" y="620406"/>
            <a:ext cx="1669449" cy="522988"/>
          </a:xfrm>
          <a:prstGeom prst="rect">
            <a:avLst/>
          </a:prstGeom>
        </p:spPr>
        <p:txBody>
          <a:bodyPr lIns="65023" tIns="32511" rIns="65023" bIns="3251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5400" dirty="0">
                <a:solidFill>
                  <a:srgbClr val="123C8E"/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endParaRPr lang="en-AU" sz="5400" dirty="0">
              <a:solidFill>
                <a:srgbClr val="123C8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Subtitle 10">
            <a:extLst>
              <a:ext uri="{FF2B5EF4-FFF2-40B4-BE49-F238E27FC236}">
                <a16:creationId xmlns="" xmlns:a16="http://schemas.microsoft.com/office/drawing/2014/main" id="{04027E7E-4DE6-4F31-B27C-56581F21145E}"/>
              </a:ext>
            </a:extLst>
          </p:cNvPr>
          <p:cNvSpPr txBox="1">
            <a:spLocks/>
          </p:cNvSpPr>
          <p:nvPr/>
        </p:nvSpPr>
        <p:spPr>
          <a:xfrm>
            <a:off x="2462067" y="856840"/>
            <a:ext cx="3163658" cy="537960"/>
          </a:xfrm>
          <a:prstGeom prst="rect">
            <a:avLst/>
          </a:prstGeom>
        </p:spPr>
        <p:txBody>
          <a:bodyPr lIns="65023" tIns="32511" rIns="65023" bIns="32511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dirty="0">
                <a:solidFill>
                  <a:srgbClr val="123C8E"/>
                </a:solidFill>
                <a:cs typeface="+mn-ea"/>
                <a:sym typeface="+mn-lt"/>
              </a:rPr>
              <a:t>CONTENTS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-1" y="411510"/>
            <a:ext cx="971617" cy="1208414"/>
            <a:chOff x="4192069" y="3165475"/>
            <a:chExt cx="2388118" cy="2970134"/>
          </a:xfrm>
        </p:grpSpPr>
        <p:sp>
          <p:nvSpPr>
            <p:cNvPr id="17" name="Freeform 54"/>
            <p:cNvSpPr>
              <a:spLocks/>
            </p:cNvSpPr>
            <p:nvPr/>
          </p:nvSpPr>
          <p:spPr bwMode="auto">
            <a:xfrm>
              <a:off x="4194175" y="3165475"/>
              <a:ext cx="2386012" cy="2951163"/>
            </a:xfrm>
            <a:custGeom>
              <a:avLst/>
              <a:gdLst>
                <a:gd name="T0" fmla="*/ 0 w 1503"/>
                <a:gd name="T1" fmla="*/ 0 h 1859"/>
                <a:gd name="T2" fmla="*/ 0 w 1503"/>
                <a:gd name="T3" fmla="*/ 1859 h 1859"/>
                <a:gd name="T4" fmla="*/ 1503 w 1503"/>
                <a:gd name="T5" fmla="*/ 929 h 1859"/>
                <a:gd name="T6" fmla="*/ 0 w 1503"/>
                <a:gd name="T7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3" h="1859">
                  <a:moveTo>
                    <a:pt x="0" y="0"/>
                  </a:moveTo>
                  <a:lnTo>
                    <a:pt x="0" y="1859"/>
                  </a:lnTo>
                  <a:lnTo>
                    <a:pt x="1503" y="92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10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Freeform 56"/>
            <p:cNvSpPr>
              <a:spLocks/>
            </p:cNvSpPr>
            <p:nvPr/>
          </p:nvSpPr>
          <p:spPr bwMode="auto">
            <a:xfrm>
              <a:off x="4192069" y="4473496"/>
              <a:ext cx="1344612" cy="1662113"/>
            </a:xfrm>
            <a:custGeom>
              <a:avLst/>
              <a:gdLst>
                <a:gd name="T0" fmla="*/ 0 w 847"/>
                <a:gd name="T1" fmla="*/ 0 h 1047"/>
                <a:gd name="T2" fmla="*/ 0 w 847"/>
                <a:gd name="T3" fmla="*/ 1047 h 1047"/>
                <a:gd name="T4" fmla="*/ 847 w 847"/>
                <a:gd name="T5" fmla="*/ 522 h 1047"/>
                <a:gd name="T6" fmla="*/ 0 w 847"/>
                <a:gd name="T7" fmla="*/ 0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1047">
                  <a:moveTo>
                    <a:pt x="0" y="0"/>
                  </a:moveTo>
                  <a:lnTo>
                    <a:pt x="0" y="1047"/>
                  </a:lnTo>
                  <a:lnTo>
                    <a:pt x="847" y="52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0" name="Freeform 39"/>
          <p:cNvSpPr>
            <a:spLocks/>
          </p:cNvSpPr>
          <p:nvPr/>
        </p:nvSpPr>
        <p:spPr bwMode="auto">
          <a:xfrm>
            <a:off x="5460008" y="575775"/>
            <a:ext cx="3697755" cy="2401299"/>
          </a:xfrm>
          <a:custGeom>
            <a:avLst/>
            <a:gdLst>
              <a:gd name="T0" fmla="*/ 1814 w 1814"/>
              <a:gd name="T1" fmla="*/ 0 h 1178"/>
              <a:gd name="T2" fmla="*/ 0 w 1814"/>
              <a:gd name="T3" fmla="*/ 1122 h 1178"/>
              <a:gd name="T4" fmla="*/ 89 w 1814"/>
              <a:gd name="T5" fmla="*/ 1178 h 1178"/>
              <a:gd name="T6" fmla="*/ 1814 w 1814"/>
              <a:gd name="T7" fmla="*/ 112 h 1178"/>
              <a:gd name="T8" fmla="*/ 1814 w 1814"/>
              <a:gd name="T9" fmla="*/ 0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1178">
                <a:moveTo>
                  <a:pt x="1814" y="0"/>
                </a:moveTo>
                <a:lnTo>
                  <a:pt x="0" y="1122"/>
                </a:lnTo>
                <a:lnTo>
                  <a:pt x="89" y="1178"/>
                </a:lnTo>
                <a:lnTo>
                  <a:pt x="1814" y="112"/>
                </a:lnTo>
                <a:lnTo>
                  <a:pt x="1814" y="0"/>
                </a:lnTo>
                <a:close/>
              </a:path>
            </a:pathLst>
          </a:custGeom>
          <a:gradFill>
            <a:gsLst>
              <a:gs pos="0">
                <a:srgbClr val="4DB1E3"/>
              </a:gs>
              <a:gs pos="89000">
                <a:srgbClr val="123C8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460008" y="571248"/>
            <a:ext cx="3697755" cy="4572253"/>
            <a:chOff x="5460008" y="571248"/>
            <a:chExt cx="3697755" cy="4572253"/>
          </a:xfrm>
        </p:grpSpPr>
        <p:sp>
          <p:nvSpPr>
            <p:cNvPr id="19" name="Freeform 37"/>
            <p:cNvSpPr>
              <a:spLocks/>
            </p:cNvSpPr>
            <p:nvPr/>
          </p:nvSpPr>
          <p:spPr bwMode="auto">
            <a:xfrm>
              <a:off x="5460008" y="571248"/>
              <a:ext cx="3697755" cy="4572253"/>
            </a:xfrm>
            <a:custGeom>
              <a:avLst/>
              <a:gdLst>
                <a:gd name="T0" fmla="*/ 1814 w 1814"/>
                <a:gd name="T1" fmla="*/ 0 h 2243"/>
                <a:gd name="T2" fmla="*/ 0 w 1814"/>
                <a:gd name="T3" fmla="*/ 1122 h 2243"/>
                <a:gd name="T4" fmla="*/ 1814 w 1814"/>
                <a:gd name="T5" fmla="*/ 2243 h 2243"/>
                <a:gd name="T6" fmla="*/ 1814 w 1814"/>
                <a:gd name="T7" fmla="*/ 1122 h 2243"/>
                <a:gd name="T8" fmla="*/ 1814 w 1814"/>
                <a:gd name="T9" fmla="*/ 0 h 2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14" h="2243">
                  <a:moveTo>
                    <a:pt x="1814" y="0"/>
                  </a:moveTo>
                  <a:lnTo>
                    <a:pt x="0" y="1122"/>
                  </a:lnTo>
                  <a:lnTo>
                    <a:pt x="1814" y="2243"/>
                  </a:lnTo>
                  <a:lnTo>
                    <a:pt x="1814" y="1122"/>
                  </a:lnTo>
                  <a:lnTo>
                    <a:pt x="1814" y="0"/>
                  </a:lnTo>
                  <a:close/>
                </a:path>
              </a:pathLst>
            </a:custGeom>
            <a:blipFill dpi="0"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等腰三角形 207"/>
            <p:cNvSpPr/>
            <p:nvPr/>
          </p:nvSpPr>
          <p:spPr>
            <a:xfrm>
              <a:off x="5472379" y="2857282"/>
              <a:ext cx="3669477" cy="2279926"/>
            </a:xfrm>
            <a:custGeom>
              <a:avLst/>
              <a:gdLst>
                <a:gd name="connsiteX0" fmla="*/ 0 w 3185518"/>
                <a:gd name="connsiteY0" fmla="*/ 1963242 h 1963242"/>
                <a:gd name="connsiteX1" fmla="*/ 10703 w 3185518"/>
                <a:gd name="connsiteY1" fmla="*/ 0 h 1963242"/>
                <a:gd name="connsiteX2" fmla="*/ 3185518 w 3185518"/>
                <a:gd name="connsiteY2" fmla="*/ 1963242 h 1963242"/>
                <a:gd name="connsiteX3" fmla="*/ 0 w 3185518"/>
                <a:gd name="connsiteY3" fmla="*/ 1963242 h 1963242"/>
                <a:gd name="connsiteX0" fmla="*/ 0 w 3185518"/>
                <a:gd name="connsiteY0" fmla="*/ 1963242 h 1972582"/>
                <a:gd name="connsiteX1" fmla="*/ 10703 w 3185518"/>
                <a:gd name="connsiteY1" fmla="*/ 0 h 1972582"/>
                <a:gd name="connsiteX2" fmla="*/ 3185518 w 3185518"/>
                <a:gd name="connsiteY2" fmla="*/ 1963242 h 1972582"/>
                <a:gd name="connsiteX3" fmla="*/ 2633975 w 3185518"/>
                <a:gd name="connsiteY3" fmla="*/ 1972582 h 1972582"/>
                <a:gd name="connsiteX4" fmla="*/ 0 w 3185518"/>
                <a:gd name="connsiteY4" fmla="*/ 1963242 h 1972582"/>
                <a:gd name="connsiteX0" fmla="*/ 2623272 w 3174815"/>
                <a:gd name="connsiteY0" fmla="*/ 1972582 h 1972582"/>
                <a:gd name="connsiteX1" fmla="*/ 0 w 3174815"/>
                <a:gd name="connsiteY1" fmla="*/ 0 h 1972582"/>
                <a:gd name="connsiteX2" fmla="*/ 3174815 w 3174815"/>
                <a:gd name="connsiteY2" fmla="*/ 1963242 h 1972582"/>
                <a:gd name="connsiteX3" fmla="*/ 2623272 w 3174815"/>
                <a:gd name="connsiteY3" fmla="*/ 1972582 h 1972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74815" h="1972582">
                  <a:moveTo>
                    <a:pt x="2623272" y="1972582"/>
                  </a:moveTo>
                  <a:lnTo>
                    <a:pt x="0" y="0"/>
                  </a:lnTo>
                  <a:lnTo>
                    <a:pt x="3174815" y="1963242"/>
                  </a:lnTo>
                  <a:lnTo>
                    <a:pt x="2623272" y="1972582"/>
                  </a:lnTo>
                  <a:close/>
                </a:path>
              </a:pathLst>
            </a:custGeom>
            <a:gradFill>
              <a:gsLst>
                <a:gs pos="0">
                  <a:srgbClr val="4DB1E3"/>
                </a:gs>
                <a:gs pos="89000">
                  <a:srgbClr val="123C8E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096392" y="1920559"/>
            <a:ext cx="2971930" cy="465677"/>
            <a:chOff x="5061738" y="1402502"/>
            <a:chExt cx="2971930" cy="465677"/>
          </a:xfrm>
        </p:grpSpPr>
        <p:sp>
          <p:nvSpPr>
            <p:cNvPr id="24" name="TextBox 36">
              <a:extLst>
                <a:ext uri="{FF2B5EF4-FFF2-40B4-BE49-F238E27FC236}">
                  <a16:creationId xmlns="" xmlns:a16="http://schemas.microsoft.com/office/drawing/2014/main" id="{753572D3-6060-4E9D-949B-8F3238742158}"/>
                </a:ext>
              </a:extLst>
            </p:cNvPr>
            <p:cNvSpPr txBox="1">
              <a:spLocks/>
            </p:cNvSpPr>
            <p:nvPr/>
          </p:nvSpPr>
          <p:spPr>
            <a:xfrm>
              <a:off x="5061738" y="1627903"/>
              <a:ext cx="2971930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PLEASE ADD YOUR TITLE HERE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5432293" y="1402502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6"/>
                  </a:solidFill>
                  <a:cs typeface="+mn-ea"/>
                  <a:sym typeface="+mn-lt"/>
                </a:rPr>
                <a:t>年度工作概述</a:t>
              </a: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908039" y="1893793"/>
            <a:ext cx="45525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accent6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27" name="Freeform 47"/>
          <p:cNvSpPr>
            <a:spLocks/>
          </p:cNvSpPr>
          <p:nvPr/>
        </p:nvSpPr>
        <p:spPr bwMode="auto">
          <a:xfrm>
            <a:off x="1300649" y="1888266"/>
            <a:ext cx="493967" cy="421455"/>
          </a:xfrm>
          <a:custGeom>
            <a:avLst/>
            <a:gdLst>
              <a:gd name="T0" fmla="*/ 0 w 1342"/>
              <a:gd name="T1" fmla="*/ 0 h 1145"/>
              <a:gd name="T2" fmla="*/ 402 w 1342"/>
              <a:gd name="T3" fmla="*/ 1145 h 1145"/>
              <a:gd name="T4" fmla="*/ 1342 w 1342"/>
              <a:gd name="T5" fmla="*/ 565 h 1145"/>
              <a:gd name="T6" fmla="*/ 0 w 1342"/>
              <a:gd name="T7" fmla="*/ 0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2" h="1145">
                <a:moveTo>
                  <a:pt x="0" y="0"/>
                </a:moveTo>
                <a:lnTo>
                  <a:pt x="402" y="1145"/>
                </a:lnTo>
                <a:lnTo>
                  <a:pt x="1342" y="5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6BDEC">
                  <a:alpha val="0"/>
                </a:srgbClr>
              </a:gs>
              <a:gs pos="100000">
                <a:srgbClr val="123C8E"/>
              </a:gs>
            </a:gsLst>
            <a:lin ang="12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2096392" y="2653630"/>
            <a:ext cx="2971930" cy="465677"/>
            <a:chOff x="5061738" y="1402502"/>
            <a:chExt cx="2971930" cy="465677"/>
          </a:xfrm>
        </p:grpSpPr>
        <p:sp>
          <p:nvSpPr>
            <p:cNvPr id="30" name="TextBox 36">
              <a:extLst>
                <a:ext uri="{FF2B5EF4-FFF2-40B4-BE49-F238E27FC236}">
                  <a16:creationId xmlns="" xmlns:a16="http://schemas.microsoft.com/office/drawing/2014/main" id="{753572D3-6060-4E9D-949B-8F3238742158}"/>
                </a:ext>
              </a:extLst>
            </p:cNvPr>
            <p:cNvSpPr txBox="1">
              <a:spLocks/>
            </p:cNvSpPr>
            <p:nvPr/>
          </p:nvSpPr>
          <p:spPr>
            <a:xfrm>
              <a:off x="5061738" y="1627903"/>
              <a:ext cx="2971930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PLEASE ADD YOUR TITLE HERE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5432293" y="1402502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6"/>
                  </a:solidFill>
                  <a:cs typeface="+mn-ea"/>
                  <a:sym typeface="+mn-lt"/>
                </a:rPr>
                <a:t>工作完成情况</a:t>
              </a: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908039" y="2626864"/>
            <a:ext cx="45525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accent6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33" name="Freeform 47"/>
          <p:cNvSpPr>
            <a:spLocks/>
          </p:cNvSpPr>
          <p:nvPr/>
        </p:nvSpPr>
        <p:spPr bwMode="auto">
          <a:xfrm>
            <a:off x="1300649" y="2621337"/>
            <a:ext cx="493967" cy="421455"/>
          </a:xfrm>
          <a:custGeom>
            <a:avLst/>
            <a:gdLst>
              <a:gd name="T0" fmla="*/ 0 w 1342"/>
              <a:gd name="T1" fmla="*/ 0 h 1145"/>
              <a:gd name="T2" fmla="*/ 402 w 1342"/>
              <a:gd name="T3" fmla="*/ 1145 h 1145"/>
              <a:gd name="T4" fmla="*/ 1342 w 1342"/>
              <a:gd name="T5" fmla="*/ 565 h 1145"/>
              <a:gd name="T6" fmla="*/ 0 w 1342"/>
              <a:gd name="T7" fmla="*/ 0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2" h="1145">
                <a:moveTo>
                  <a:pt x="0" y="0"/>
                </a:moveTo>
                <a:lnTo>
                  <a:pt x="402" y="1145"/>
                </a:lnTo>
                <a:lnTo>
                  <a:pt x="1342" y="5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6BDEC">
                  <a:alpha val="0"/>
                </a:srgbClr>
              </a:gs>
              <a:gs pos="100000">
                <a:srgbClr val="123C8E"/>
              </a:gs>
            </a:gsLst>
            <a:lin ang="12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2096392" y="3386701"/>
            <a:ext cx="2971930" cy="465677"/>
            <a:chOff x="5061738" y="1402502"/>
            <a:chExt cx="2971930" cy="465677"/>
          </a:xfrm>
        </p:grpSpPr>
        <p:sp>
          <p:nvSpPr>
            <p:cNvPr id="35" name="TextBox 36">
              <a:extLst>
                <a:ext uri="{FF2B5EF4-FFF2-40B4-BE49-F238E27FC236}">
                  <a16:creationId xmlns="" xmlns:a16="http://schemas.microsoft.com/office/drawing/2014/main" id="{753572D3-6060-4E9D-949B-8F3238742158}"/>
                </a:ext>
              </a:extLst>
            </p:cNvPr>
            <p:cNvSpPr txBox="1">
              <a:spLocks/>
            </p:cNvSpPr>
            <p:nvPr/>
          </p:nvSpPr>
          <p:spPr>
            <a:xfrm>
              <a:off x="5061738" y="1627903"/>
              <a:ext cx="2971930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PLEASE ADD YOUR TITLE HERE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432293" y="1402502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6"/>
                  </a:solidFill>
                  <a:cs typeface="+mn-ea"/>
                  <a:sym typeface="+mn-lt"/>
                </a:rPr>
                <a:t>成功项目展示</a:t>
              </a: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1908039" y="3359935"/>
            <a:ext cx="45525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accent6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52" name="Freeform 47"/>
          <p:cNvSpPr>
            <a:spLocks/>
          </p:cNvSpPr>
          <p:nvPr/>
        </p:nvSpPr>
        <p:spPr bwMode="auto">
          <a:xfrm>
            <a:off x="1300649" y="3354408"/>
            <a:ext cx="493967" cy="421455"/>
          </a:xfrm>
          <a:custGeom>
            <a:avLst/>
            <a:gdLst>
              <a:gd name="T0" fmla="*/ 0 w 1342"/>
              <a:gd name="T1" fmla="*/ 0 h 1145"/>
              <a:gd name="T2" fmla="*/ 402 w 1342"/>
              <a:gd name="T3" fmla="*/ 1145 h 1145"/>
              <a:gd name="T4" fmla="*/ 1342 w 1342"/>
              <a:gd name="T5" fmla="*/ 565 h 1145"/>
              <a:gd name="T6" fmla="*/ 0 w 1342"/>
              <a:gd name="T7" fmla="*/ 0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2" h="1145">
                <a:moveTo>
                  <a:pt x="0" y="0"/>
                </a:moveTo>
                <a:lnTo>
                  <a:pt x="402" y="1145"/>
                </a:lnTo>
                <a:lnTo>
                  <a:pt x="1342" y="5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6BDEC">
                  <a:alpha val="0"/>
                </a:srgbClr>
              </a:gs>
              <a:gs pos="100000">
                <a:srgbClr val="123C8E"/>
              </a:gs>
            </a:gsLst>
            <a:lin ang="12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2096392" y="4119772"/>
            <a:ext cx="2971930" cy="465677"/>
            <a:chOff x="5061738" y="1402502"/>
            <a:chExt cx="2971930" cy="465677"/>
          </a:xfrm>
        </p:grpSpPr>
        <p:sp>
          <p:nvSpPr>
            <p:cNvPr id="54" name="TextBox 36">
              <a:extLst>
                <a:ext uri="{FF2B5EF4-FFF2-40B4-BE49-F238E27FC236}">
                  <a16:creationId xmlns="" xmlns:a16="http://schemas.microsoft.com/office/drawing/2014/main" id="{753572D3-6060-4E9D-949B-8F3238742158}"/>
                </a:ext>
              </a:extLst>
            </p:cNvPr>
            <p:cNvSpPr txBox="1">
              <a:spLocks/>
            </p:cNvSpPr>
            <p:nvPr/>
          </p:nvSpPr>
          <p:spPr>
            <a:xfrm>
              <a:off x="5061738" y="1627903"/>
              <a:ext cx="2971930" cy="240276"/>
            </a:xfrm>
            <a:prstGeom prst="rect">
              <a:avLst/>
            </a:prstGeom>
          </p:spPr>
          <p:txBody>
            <a:bodyPr vert="horz" wrap="square" lIns="360000" tIns="0" rIns="0" bIns="0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050" dirty="0">
                  <a:solidFill>
                    <a:schemeClr val="dk1">
                      <a:lumMod val="100000"/>
                    </a:schemeClr>
                  </a:solidFill>
                  <a:cs typeface="+mn-ea"/>
                  <a:sym typeface="+mn-lt"/>
                </a:rPr>
                <a:t>PLEASE ADD YOUR TITLE HERE</a:t>
              </a:r>
              <a:endParaRPr lang="zh-CN" altLang="en-US" sz="1050" dirty="0">
                <a:solidFill>
                  <a:schemeClr val="dk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5432293" y="1402502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>
              <a:spAutoFit/>
            </a:bodyPr>
            <a:lstStyle/>
            <a:p>
              <a:r>
                <a:rPr lang="zh-CN" altLang="en-US" sz="1600" b="1" dirty="0">
                  <a:solidFill>
                    <a:schemeClr val="accent6"/>
                  </a:solidFill>
                  <a:cs typeface="+mn-ea"/>
                  <a:sym typeface="+mn-lt"/>
                </a:rPr>
                <a:t>明年工作计划</a:t>
              </a: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1908039" y="4093006"/>
            <a:ext cx="45525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3200" dirty="0">
                <a:solidFill>
                  <a:schemeClr val="accent6"/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accent6"/>
              </a:solidFill>
              <a:cs typeface="+mn-ea"/>
              <a:sym typeface="+mn-lt"/>
            </a:endParaRPr>
          </a:p>
        </p:txBody>
      </p:sp>
      <p:sp>
        <p:nvSpPr>
          <p:cNvPr id="57" name="Freeform 47"/>
          <p:cNvSpPr>
            <a:spLocks/>
          </p:cNvSpPr>
          <p:nvPr/>
        </p:nvSpPr>
        <p:spPr bwMode="auto">
          <a:xfrm>
            <a:off x="1300649" y="4087479"/>
            <a:ext cx="493967" cy="421455"/>
          </a:xfrm>
          <a:custGeom>
            <a:avLst/>
            <a:gdLst>
              <a:gd name="T0" fmla="*/ 0 w 1342"/>
              <a:gd name="T1" fmla="*/ 0 h 1145"/>
              <a:gd name="T2" fmla="*/ 402 w 1342"/>
              <a:gd name="T3" fmla="*/ 1145 h 1145"/>
              <a:gd name="T4" fmla="*/ 1342 w 1342"/>
              <a:gd name="T5" fmla="*/ 565 h 1145"/>
              <a:gd name="T6" fmla="*/ 0 w 1342"/>
              <a:gd name="T7" fmla="*/ 0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2" h="1145">
                <a:moveTo>
                  <a:pt x="0" y="0"/>
                </a:moveTo>
                <a:lnTo>
                  <a:pt x="402" y="1145"/>
                </a:lnTo>
                <a:lnTo>
                  <a:pt x="1342" y="5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6BDEC">
                  <a:alpha val="0"/>
                </a:srgbClr>
              </a:gs>
              <a:gs pos="100000">
                <a:srgbClr val="123C8E"/>
              </a:gs>
            </a:gsLst>
            <a:lin ang="12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9554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/>
      <p:bldP spid="50" grpId="0"/>
      <p:bldP spid="20" grpId="0" animBg="1"/>
      <p:bldP spid="26" grpId="0"/>
      <p:bldP spid="27" grpId="0" animBg="1"/>
      <p:bldP spid="32" grpId="0"/>
      <p:bldP spid="33" grpId="0" animBg="1"/>
      <p:bldP spid="51" grpId="0"/>
      <p:bldP spid="52" grpId="0" animBg="1"/>
      <p:bldP spid="56" grpId="0"/>
      <p:bldP spid="5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586fe3c-08fb-40db-b2f0-54474e5e76d4"/>
          <p:cNvGrpSpPr>
            <a:grpSpLocks noChangeAspect="1"/>
          </p:cNvGrpSpPr>
          <p:nvPr/>
        </p:nvGrpSpPr>
        <p:grpSpPr>
          <a:xfrm>
            <a:off x="1259632" y="1383591"/>
            <a:ext cx="8065295" cy="2376318"/>
            <a:chOff x="719138" y="1592796"/>
            <a:chExt cx="12776672" cy="3764454"/>
          </a:xfrm>
        </p:grpSpPr>
        <p:grpSp>
          <p:nvGrpSpPr>
            <p:cNvPr id="4" name="Group 182"/>
            <p:cNvGrpSpPr/>
            <p:nvPr/>
          </p:nvGrpSpPr>
          <p:grpSpPr>
            <a:xfrm>
              <a:off x="1071737" y="1592796"/>
              <a:ext cx="12424073" cy="2672288"/>
              <a:chOff x="1071737" y="2143221"/>
              <a:chExt cx="12424073" cy="2672288"/>
            </a:xfrm>
          </p:grpSpPr>
          <p:sp>
            <p:nvSpPr>
              <p:cNvPr id="18" name="Freeform: Shape 183"/>
              <p:cNvSpPr/>
              <p:nvPr/>
            </p:nvSpPr>
            <p:spPr>
              <a:xfrm rot="2540731">
                <a:off x="1071737" y="2143221"/>
                <a:ext cx="2351659" cy="2672288"/>
              </a:xfrm>
              <a:custGeom>
                <a:avLst/>
                <a:gdLst>
                  <a:gd name="connsiteX0" fmla="*/ 473880 w 2351659"/>
                  <a:gd name="connsiteY0" fmla="*/ 726188 h 2672288"/>
                  <a:gd name="connsiteX1" fmla="*/ 404799 w 2351659"/>
                  <a:gd name="connsiteY1" fmla="*/ 2199096 h 2672288"/>
                  <a:gd name="connsiteX2" fmla="*/ 1877780 w 2351659"/>
                  <a:gd name="connsiteY2" fmla="*/ 2266593 h 2672288"/>
                  <a:gd name="connsiteX3" fmla="*/ 1946861 w 2351659"/>
                  <a:gd name="connsiteY3" fmla="*/ 793686 h 2672288"/>
                  <a:gd name="connsiteX4" fmla="*/ 473880 w 2351659"/>
                  <a:gd name="connsiteY4" fmla="*/ 726188 h 2672288"/>
                  <a:gd name="connsiteX5" fmla="*/ 63022 w 2351659"/>
                  <a:gd name="connsiteY5" fmla="*/ 529514 h 2672288"/>
                  <a:gd name="connsiteX6" fmla="*/ 316065 w 2351659"/>
                  <a:gd name="connsiteY6" fmla="*/ 298895 h 2672288"/>
                  <a:gd name="connsiteX7" fmla="*/ 435860 w 2351659"/>
                  <a:gd name="connsiteY7" fmla="*/ 304449 h 2672288"/>
                  <a:gd name="connsiteX8" fmla="*/ 430306 w 2351659"/>
                  <a:gd name="connsiteY8" fmla="*/ 424244 h 2672288"/>
                  <a:gd name="connsiteX9" fmla="*/ 419541 w 2351659"/>
                  <a:gd name="connsiteY9" fmla="*/ 434055 h 2672288"/>
                  <a:gd name="connsiteX10" fmla="*/ 507125 w 2351659"/>
                  <a:gd name="connsiteY10" fmla="*/ 530155 h 2672288"/>
                  <a:gd name="connsiteX11" fmla="*/ 574720 w 2351659"/>
                  <a:gd name="connsiteY11" fmla="*/ 485138 h 2672288"/>
                  <a:gd name="connsiteX12" fmla="*/ 1004598 w 2351659"/>
                  <a:gd name="connsiteY12" fmla="*/ 332813 h 2672288"/>
                  <a:gd name="connsiteX13" fmla="*/ 1041332 w 2351659"/>
                  <a:gd name="connsiteY13" fmla="*/ 329250 h 2672288"/>
                  <a:gd name="connsiteX14" fmla="*/ 1041332 w 2351659"/>
                  <a:gd name="connsiteY14" fmla="*/ 169598 h 2672288"/>
                  <a:gd name="connsiteX15" fmla="*/ 1026766 w 2351659"/>
                  <a:gd name="connsiteY15" fmla="*/ 169598 h 2672288"/>
                  <a:gd name="connsiteX16" fmla="*/ 941967 w 2351659"/>
                  <a:gd name="connsiteY16" fmla="*/ 84799 h 2672288"/>
                  <a:gd name="connsiteX17" fmla="*/ 966804 w 2351659"/>
                  <a:gd name="connsiteY17" fmla="*/ 24837 h 2672288"/>
                  <a:gd name="connsiteX18" fmla="*/ 1026766 w 2351659"/>
                  <a:gd name="connsiteY18" fmla="*/ 0 h 2672288"/>
                  <a:gd name="connsiteX19" fmla="*/ 1369134 w 2351659"/>
                  <a:gd name="connsiteY19" fmla="*/ 0 h 2672288"/>
                  <a:gd name="connsiteX20" fmla="*/ 1453933 w 2351659"/>
                  <a:gd name="connsiteY20" fmla="*/ 84799 h 2672288"/>
                  <a:gd name="connsiteX21" fmla="*/ 1369134 w 2351659"/>
                  <a:gd name="connsiteY21" fmla="*/ 169598 h 2672288"/>
                  <a:gd name="connsiteX22" fmla="*/ 1354569 w 2351659"/>
                  <a:gd name="connsiteY22" fmla="*/ 169598 h 2672288"/>
                  <a:gd name="connsiteX23" fmla="*/ 1354569 w 2351659"/>
                  <a:gd name="connsiteY23" fmla="*/ 334777 h 2672288"/>
                  <a:gd name="connsiteX24" fmla="*/ 1453272 w 2351659"/>
                  <a:gd name="connsiteY24" fmla="*/ 353753 h 2672288"/>
                  <a:gd name="connsiteX25" fmla="*/ 2044632 w 2351659"/>
                  <a:gd name="connsiteY25" fmla="*/ 704579 h 2672288"/>
                  <a:gd name="connsiteX26" fmla="*/ 1968129 w 2351659"/>
                  <a:gd name="connsiteY26" fmla="*/ 2365729 h 2672288"/>
                  <a:gd name="connsiteX27" fmla="*/ 307026 w 2351659"/>
                  <a:gd name="connsiteY27" fmla="*/ 2288204 h 2672288"/>
                  <a:gd name="connsiteX28" fmla="*/ 224532 w 2351659"/>
                  <a:gd name="connsiteY28" fmla="*/ 804294 h 2672288"/>
                  <a:gd name="connsiteX29" fmla="*/ 275612 w 2351659"/>
                  <a:gd name="connsiteY29" fmla="*/ 741151 h 2672288"/>
                  <a:gd name="connsiteX30" fmla="*/ 188029 w 2351659"/>
                  <a:gd name="connsiteY30" fmla="*/ 645052 h 2672288"/>
                  <a:gd name="connsiteX31" fmla="*/ 177263 w 2351659"/>
                  <a:gd name="connsiteY31" fmla="*/ 654863 h 2672288"/>
                  <a:gd name="connsiteX32" fmla="*/ 57468 w 2351659"/>
                  <a:gd name="connsiteY32" fmla="*/ 649309 h 2672288"/>
                  <a:gd name="connsiteX33" fmla="*/ 63022 w 2351659"/>
                  <a:gd name="connsiteY33" fmla="*/ 529514 h 267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351659" h="2672288">
                    <a:moveTo>
                      <a:pt x="473880" y="726188"/>
                    </a:moveTo>
                    <a:cubicBezTo>
                      <a:pt x="48051" y="1114282"/>
                      <a:pt x="17122" y="1773724"/>
                      <a:pt x="404799" y="2199096"/>
                    </a:cubicBezTo>
                    <a:cubicBezTo>
                      <a:pt x="792475" y="2624467"/>
                      <a:pt x="1451951" y="2654687"/>
                      <a:pt x="1877780" y="2266593"/>
                    </a:cubicBezTo>
                    <a:cubicBezTo>
                      <a:pt x="2303608" y="1878500"/>
                      <a:pt x="2334537" y="1219057"/>
                      <a:pt x="1946861" y="793686"/>
                    </a:cubicBezTo>
                    <a:cubicBezTo>
                      <a:pt x="1559185" y="368315"/>
                      <a:pt x="899709" y="338095"/>
                      <a:pt x="473880" y="726188"/>
                    </a:cubicBezTo>
                    <a:close/>
                    <a:moveTo>
                      <a:pt x="63022" y="529514"/>
                    </a:moveTo>
                    <a:lnTo>
                      <a:pt x="316065" y="298895"/>
                    </a:lnTo>
                    <a:cubicBezTo>
                      <a:pt x="350679" y="267348"/>
                      <a:pt x="404313" y="269835"/>
                      <a:pt x="435860" y="304449"/>
                    </a:cubicBezTo>
                    <a:cubicBezTo>
                      <a:pt x="467407" y="339063"/>
                      <a:pt x="464920" y="392698"/>
                      <a:pt x="430306" y="424244"/>
                    </a:cubicBezTo>
                    <a:lnTo>
                      <a:pt x="419541" y="434055"/>
                    </a:lnTo>
                    <a:lnTo>
                      <a:pt x="507125" y="530155"/>
                    </a:lnTo>
                    <a:lnTo>
                      <a:pt x="574720" y="485138"/>
                    </a:lnTo>
                    <a:cubicBezTo>
                      <a:pt x="708942" y="405209"/>
                      <a:pt x="855204" y="354572"/>
                      <a:pt x="1004598" y="332813"/>
                    </a:cubicBezTo>
                    <a:lnTo>
                      <a:pt x="1041332" y="329250"/>
                    </a:lnTo>
                    <a:lnTo>
                      <a:pt x="1041332" y="169598"/>
                    </a:lnTo>
                    <a:lnTo>
                      <a:pt x="1026766" y="169598"/>
                    </a:lnTo>
                    <a:cubicBezTo>
                      <a:pt x="979933" y="169598"/>
                      <a:pt x="941967" y="131632"/>
                      <a:pt x="941967" y="84799"/>
                    </a:cubicBezTo>
                    <a:cubicBezTo>
                      <a:pt x="941967" y="61382"/>
                      <a:pt x="951459" y="40183"/>
                      <a:pt x="966804" y="24837"/>
                    </a:cubicBezTo>
                    <a:cubicBezTo>
                      <a:pt x="982150" y="9491"/>
                      <a:pt x="1003350" y="0"/>
                      <a:pt x="1026766" y="0"/>
                    </a:cubicBezTo>
                    <a:lnTo>
                      <a:pt x="1369134" y="0"/>
                    </a:lnTo>
                    <a:cubicBezTo>
                      <a:pt x="1415967" y="0"/>
                      <a:pt x="1453933" y="37966"/>
                      <a:pt x="1453933" y="84799"/>
                    </a:cubicBezTo>
                    <a:cubicBezTo>
                      <a:pt x="1453933" y="131632"/>
                      <a:pt x="1415967" y="169598"/>
                      <a:pt x="1369134" y="169598"/>
                    </a:cubicBezTo>
                    <a:lnTo>
                      <a:pt x="1354569" y="169598"/>
                    </a:lnTo>
                    <a:lnTo>
                      <a:pt x="1354569" y="334777"/>
                    </a:lnTo>
                    <a:lnTo>
                      <a:pt x="1453272" y="353753"/>
                    </a:lnTo>
                    <a:cubicBezTo>
                      <a:pt x="1673402" y="407124"/>
                      <a:pt x="1880542" y="524533"/>
                      <a:pt x="2044632" y="704579"/>
                    </a:cubicBezTo>
                    <a:cubicBezTo>
                      <a:pt x="2482208" y="1184701"/>
                      <a:pt x="2447955" y="1928423"/>
                      <a:pt x="1968129" y="2365729"/>
                    </a:cubicBezTo>
                    <a:cubicBezTo>
                      <a:pt x="1488302" y="2803035"/>
                      <a:pt x="744601" y="2768326"/>
                      <a:pt x="307026" y="2288204"/>
                    </a:cubicBezTo>
                    <a:cubicBezTo>
                      <a:pt x="-75852" y="1868097"/>
                      <a:pt x="-97488" y="1246172"/>
                      <a:pt x="224532" y="804294"/>
                    </a:cubicBezTo>
                    <a:lnTo>
                      <a:pt x="275612" y="741151"/>
                    </a:lnTo>
                    <a:lnTo>
                      <a:pt x="188029" y="645052"/>
                    </a:lnTo>
                    <a:lnTo>
                      <a:pt x="177263" y="654863"/>
                    </a:lnTo>
                    <a:cubicBezTo>
                      <a:pt x="142649" y="686410"/>
                      <a:pt x="89015" y="683924"/>
                      <a:pt x="57468" y="649309"/>
                    </a:cubicBezTo>
                    <a:cubicBezTo>
                      <a:pt x="25921" y="614695"/>
                      <a:pt x="28408" y="561061"/>
                      <a:pt x="63022" y="529514"/>
                    </a:cubicBezTo>
                    <a:close/>
                  </a:path>
                </a:pathLst>
              </a:custGeom>
              <a:solidFill>
                <a:srgbClr val="8A766B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Freeform: Shape 184"/>
              <p:cNvSpPr/>
              <p:nvPr/>
            </p:nvSpPr>
            <p:spPr>
              <a:xfrm rot="2540731">
                <a:off x="3709676" y="2143221"/>
                <a:ext cx="2351659" cy="2672288"/>
              </a:xfrm>
              <a:custGeom>
                <a:avLst/>
                <a:gdLst>
                  <a:gd name="connsiteX0" fmla="*/ 473880 w 2351659"/>
                  <a:gd name="connsiteY0" fmla="*/ 726188 h 2672288"/>
                  <a:gd name="connsiteX1" fmla="*/ 404799 w 2351659"/>
                  <a:gd name="connsiteY1" fmla="*/ 2199096 h 2672288"/>
                  <a:gd name="connsiteX2" fmla="*/ 1877780 w 2351659"/>
                  <a:gd name="connsiteY2" fmla="*/ 2266593 h 2672288"/>
                  <a:gd name="connsiteX3" fmla="*/ 1946861 w 2351659"/>
                  <a:gd name="connsiteY3" fmla="*/ 793686 h 2672288"/>
                  <a:gd name="connsiteX4" fmla="*/ 473880 w 2351659"/>
                  <a:gd name="connsiteY4" fmla="*/ 726188 h 2672288"/>
                  <a:gd name="connsiteX5" fmla="*/ 63022 w 2351659"/>
                  <a:gd name="connsiteY5" fmla="*/ 529514 h 2672288"/>
                  <a:gd name="connsiteX6" fmla="*/ 316065 w 2351659"/>
                  <a:gd name="connsiteY6" fmla="*/ 298895 h 2672288"/>
                  <a:gd name="connsiteX7" fmla="*/ 435860 w 2351659"/>
                  <a:gd name="connsiteY7" fmla="*/ 304449 h 2672288"/>
                  <a:gd name="connsiteX8" fmla="*/ 430306 w 2351659"/>
                  <a:gd name="connsiteY8" fmla="*/ 424244 h 2672288"/>
                  <a:gd name="connsiteX9" fmla="*/ 419541 w 2351659"/>
                  <a:gd name="connsiteY9" fmla="*/ 434055 h 2672288"/>
                  <a:gd name="connsiteX10" fmla="*/ 507125 w 2351659"/>
                  <a:gd name="connsiteY10" fmla="*/ 530155 h 2672288"/>
                  <a:gd name="connsiteX11" fmla="*/ 574720 w 2351659"/>
                  <a:gd name="connsiteY11" fmla="*/ 485138 h 2672288"/>
                  <a:gd name="connsiteX12" fmla="*/ 1004598 w 2351659"/>
                  <a:gd name="connsiteY12" fmla="*/ 332813 h 2672288"/>
                  <a:gd name="connsiteX13" fmla="*/ 1041332 w 2351659"/>
                  <a:gd name="connsiteY13" fmla="*/ 329250 h 2672288"/>
                  <a:gd name="connsiteX14" fmla="*/ 1041332 w 2351659"/>
                  <a:gd name="connsiteY14" fmla="*/ 169598 h 2672288"/>
                  <a:gd name="connsiteX15" fmla="*/ 1026766 w 2351659"/>
                  <a:gd name="connsiteY15" fmla="*/ 169598 h 2672288"/>
                  <a:gd name="connsiteX16" fmla="*/ 941967 w 2351659"/>
                  <a:gd name="connsiteY16" fmla="*/ 84799 h 2672288"/>
                  <a:gd name="connsiteX17" fmla="*/ 966804 w 2351659"/>
                  <a:gd name="connsiteY17" fmla="*/ 24837 h 2672288"/>
                  <a:gd name="connsiteX18" fmla="*/ 1026766 w 2351659"/>
                  <a:gd name="connsiteY18" fmla="*/ 0 h 2672288"/>
                  <a:gd name="connsiteX19" fmla="*/ 1369134 w 2351659"/>
                  <a:gd name="connsiteY19" fmla="*/ 0 h 2672288"/>
                  <a:gd name="connsiteX20" fmla="*/ 1453933 w 2351659"/>
                  <a:gd name="connsiteY20" fmla="*/ 84799 h 2672288"/>
                  <a:gd name="connsiteX21" fmla="*/ 1369134 w 2351659"/>
                  <a:gd name="connsiteY21" fmla="*/ 169598 h 2672288"/>
                  <a:gd name="connsiteX22" fmla="*/ 1354569 w 2351659"/>
                  <a:gd name="connsiteY22" fmla="*/ 169598 h 2672288"/>
                  <a:gd name="connsiteX23" fmla="*/ 1354569 w 2351659"/>
                  <a:gd name="connsiteY23" fmla="*/ 334777 h 2672288"/>
                  <a:gd name="connsiteX24" fmla="*/ 1453272 w 2351659"/>
                  <a:gd name="connsiteY24" fmla="*/ 353753 h 2672288"/>
                  <a:gd name="connsiteX25" fmla="*/ 2044632 w 2351659"/>
                  <a:gd name="connsiteY25" fmla="*/ 704579 h 2672288"/>
                  <a:gd name="connsiteX26" fmla="*/ 1968129 w 2351659"/>
                  <a:gd name="connsiteY26" fmla="*/ 2365729 h 2672288"/>
                  <a:gd name="connsiteX27" fmla="*/ 307026 w 2351659"/>
                  <a:gd name="connsiteY27" fmla="*/ 2288204 h 2672288"/>
                  <a:gd name="connsiteX28" fmla="*/ 224532 w 2351659"/>
                  <a:gd name="connsiteY28" fmla="*/ 804294 h 2672288"/>
                  <a:gd name="connsiteX29" fmla="*/ 275612 w 2351659"/>
                  <a:gd name="connsiteY29" fmla="*/ 741151 h 2672288"/>
                  <a:gd name="connsiteX30" fmla="*/ 188029 w 2351659"/>
                  <a:gd name="connsiteY30" fmla="*/ 645052 h 2672288"/>
                  <a:gd name="connsiteX31" fmla="*/ 177263 w 2351659"/>
                  <a:gd name="connsiteY31" fmla="*/ 654863 h 2672288"/>
                  <a:gd name="connsiteX32" fmla="*/ 57468 w 2351659"/>
                  <a:gd name="connsiteY32" fmla="*/ 649309 h 2672288"/>
                  <a:gd name="connsiteX33" fmla="*/ 63022 w 2351659"/>
                  <a:gd name="connsiteY33" fmla="*/ 529514 h 267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351659" h="2672288">
                    <a:moveTo>
                      <a:pt x="473880" y="726188"/>
                    </a:moveTo>
                    <a:cubicBezTo>
                      <a:pt x="48051" y="1114282"/>
                      <a:pt x="17122" y="1773724"/>
                      <a:pt x="404799" y="2199096"/>
                    </a:cubicBezTo>
                    <a:cubicBezTo>
                      <a:pt x="792475" y="2624467"/>
                      <a:pt x="1451951" y="2654687"/>
                      <a:pt x="1877780" y="2266593"/>
                    </a:cubicBezTo>
                    <a:cubicBezTo>
                      <a:pt x="2303608" y="1878500"/>
                      <a:pt x="2334537" y="1219057"/>
                      <a:pt x="1946861" y="793686"/>
                    </a:cubicBezTo>
                    <a:cubicBezTo>
                      <a:pt x="1559185" y="368315"/>
                      <a:pt x="899709" y="338095"/>
                      <a:pt x="473880" y="726188"/>
                    </a:cubicBezTo>
                    <a:close/>
                    <a:moveTo>
                      <a:pt x="63022" y="529514"/>
                    </a:moveTo>
                    <a:lnTo>
                      <a:pt x="316065" y="298895"/>
                    </a:lnTo>
                    <a:cubicBezTo>
                      <a:pt x="350679" y="267348"/>
                      <a:pt x="404313" y="269835"/>
                      <a:pt x="435860" y="304449"/>
                    </a:cubicBezTo>
                    <a:cubicBezTo>
                      <a:pt x="467407" y="339063"/>
                      <a:pt x="464920" y="392698"/>
                      <a:pt x="430306" y="424244"/>
                    </a:cubicBezTo>
                    <a:lnTo>
                      <a:pt x="419541" y="434055"/>
                    </a:lnTo>
                    <a:lnTo>
                      <a:pt x="507125" y="530155"/>
                    </a:lnTo>
                    <a:lnTo>
                      <a:pt x="574720" y="485138"/>
                    </a:lnTo>
                    <a:cubicBezTo>
                      <a:pt x="708942" y="405209"/>
                      <a:pt x="855204" y="354572"/>
                      <a:pt x="1004598" y="332813"/>
                    </a:cubicBezTo>
                    <a:lnTo>
                      <a:pt x="1041332" y="329250"/>
                    </a:lnTo>
                    <a:lnTo>
                      <a:pt x="1041332" y="169598"/>
                    </a:lnTo>
                    <a:lnTo>
                      <a:pt x="1026766" y="169598"/>
                    </a:lnTo>
                    <a:cubicBezTo>
                      <a:pt x="979933" y="169598"/>
                      <a:pt x="941967" y="131632"/>
                      <a:pt x="941967" y="84799"/>
                    </a:cubicBezTo>
                    <a:cubicBezTo>
                      <a:pt x="941967" y="61382"/>
                      <a:pt x="951459" y="40183"/>
                      <a:pt x="966804" y="24837"/>
                    </a:cubicBezTo>
                    <a:cubicBezTo>
                      <a:pt x="982150" y="9491"/>
                      <a:pt x="1003350" y="0"/>
                      <a:pt x="1026766" y="0"/>
                    </a:cubicBezTo>
                    <a:lnTo>
                      <a:pt x="1369134" y="0"/>
                    </a:lnTo>
                    <a:cubicBezTo>
                      <a:pt x="1415967" y="0"/>
                      <a:pt x="1453933" y="37966"/>
                      <a:pt x="1453933" y="84799"/>
                    </a:cubicBezTo>
                    <a:cubicBezTo>
                      <a:pt x="1453933" y="131632"/>
                      <a:pt x="1415967" y="169598"/>
                      <a:pt x="1369134" y="169598"/>
                    </a:cubicBezTo>
                    <a:lnTo>
                      <a:pt x="1354569" y="169598"/>
                    </a:lnTo>
                    <a:lnTo>
                      <a:pt x="1354569" y="334777"/>
                    </a:lnTo>
                    <a:lnTo>
                      <a:pt x="1453272" y="353753"/>
                    </a:lnTo>
                    <a:cubicBezTo>
                      <a:pt x="1673402" y="407124"/>
                      <a:pt x="1880542" y="524533"/>
                      <a:pt x="2044632" y="704579"/>
                    </a:cubicBezTo>
                    <a:cubicBezTo>
                      <a:pt x="2482208" y="1184701"/>
                      <a:pt x="2447955" y="1928423"/>
                      <a:pt x="1968129" y="2365729"/>
                    </a:cubicBezTo>
                    <a:cubicBezTo>
                      <a:pt x="1488302" y="2803035"/>
                      <a:pt x="744601" y="2768326"/>
                      <a:pt x="307026" y="2288204"/>
                    </a:cubicBezTo>
                    <a:cubicBezTo>
                      <a:pt x="-75852" y="1868097"/>
                      <a:pt x="-97488" y="1246172"/>
                      <a:pt x="224532" y="804294"/>
                    </a:cubicBezTo>
                    <a:lnTo>
                      <a:pt x="275612" y="741151"/>
                    </a:lnTo>
                    <a:lnTo>
                      <a:pt x="188029" y="645052"/>
                    </a:lnTo>
                    <a:lnTo>
                      <a:pt x="177263" y="654863"/>
                    </a:lnTo>
                    <a:cubicBezTo>
                      <a:pt x="142649" y="686410"/>
                      <a:pt x="89015" y="683924"/>
                      <a:pt x="57468" y="649309"/>
                    </a:cubicBezTo>
                    <a:cubicBezTo>
                      <a:pt x="25921" y="614695"/>
                      <a:pt x="28408" y="561061"/>
                      <a:pt x="63022" y="529514"/>
                    </a:cubicBezTo>
                    <a:close/>
                  </a:path>
                </a:pathLst>
              </a:custGeom>
              <a:solidFill>
                <a:srgbClr val="8A766B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Freeform: Shape 185"/>
              <p:cNvSpPr/>
              <p:nvPr/>
            </p:nvSpPr>
            <p:spPr>
              <a:xfrm rot="2540731">
                <a:off x="6347615" y="2143221"/>
                <a:ext cx="2351659" cy="2672288"/>
              </a:xfrm>
              <a:custGeom>
                <a:avLst/>
                <a:gdLst>
                  <a:gd name="connsiteX0" fmla="*/ 473880 w 2351659"/>
                  <a:gd name="connsiteY0" fmla="*/ 726188 h 2672288"/>
                  <a:gd name="connsiteX1" fmla="*/ 404799 w 2351659"/>
                  <a:gd name="connsiteY1" fmla="*/ 2199096 h 2672288"/>
                  <a:gd name="connsiteX2" fmla="*/ 1877780 w 2351659"/>
                  <a:gd name="connsiteY2" fmla="*/ 2266593 h 2672288"/>
                  <a:gd name="connsiteX3" fmla="*/ 1946861 w 2351659"/>
                  <a:gd name="connsiteY3" fmla="*/ 793686 h 2672288"/>
                  <a:gd name="connsiteX4" fmla="*/ 473880 w 2351659"/>
                  <a:gd name="connsiteY4" fmla="*/ 726188 h 2672288"/>
                  <a:gd name="connsiteX5" fmla="*/ 63022 w 2351659"/>
                  <a:gd name="connsiteY5" fmla="*/ 529514 h 2672288"/>
                  <a:gd name="connsiteX6" fmla="*/ 316065 w 2351659"/>
                  <a:gd name="connsiteY6" fmla="*/ 298895 h 2672288"/>
                  <a:gd name="connsiteX7" fmla="*/ 435860 w 2351659"/>
                  <a:gd name="connsiteY7" fmla="*/ 304449 h 2672288"/>
                  <a:gd name="connsiteX8" fmla="*/ 430306 w 2351659"/>
                  <a:gd name="connsiteY8" fmla="*/ 424244 h 2672288"/>
                  <a:gd name="connsiteX9" fmla="*/ 419541 w 2351659"/>
                  <a:gd name="connsiteY9" fmla="*/ 434055 h 2672288"/>
                  <a:gd name="connsiteX10" fmla="*/ 507125 w 2351659"/>
                  <a:gd name="connsiteY10" fmla="*/ 530155 h 2672288"/>
                  <a:gd name="connsiteX11" fmla="*/ 574720 w 2351659"/>
                  <a:gd name="connsiteY11" fmla="*/ 485138 h 2672288"/>
                  <a:gd name="connsiteX12" fmla="*/ 1004598 w 2351659"/>
                  <a:gd name="connsiteY12" fmla="*/ 332813 h 2672288"/>
                  <a:gd name="connsiteX13" fmla="*/ 1041332 w 2351659"/>
                  <a:gd name="connsiteY13" fmla="*/ 329250 h 2672288"/>
                  <a:gd name="connsiteX14" fmla="*/ 1041332 w 2351659"/>
                  <a:gd name="connsiteY14" fmla="*/ 169598 h 2672288"/>
                  <a:gd name="connsiteX15" fmla="*/ 1026766 w 2351659"/>
                  <a:gd name="connsiteY15" fmla="*/ 169598 h 2672288"/>
                  <a:gd name="connsiteX16" fmla="*/ 941967 w 2351659"/>
                  <a:gd name="connsiteY16" fmla="*/ 84799 h 2672288"/>
                  <a:gd name="connsiteX17" fmla="*/ 966804 w 2351659"/>
                  <a:gd name="connsiteY17" fmla="*/ 24837 h 2672288"/>
                  <a:gd name="connsiteX18" fmla="*/ 1026766 w 2351659"/>
                  <a:gd name="connsiteY18" fmla="*/ 0 h 2672288"/>
                  <a:gd name="connsiteX19" fmla="*/ 1369134 w 2351659"/>
                  <a:gd name="connsiteY19" fmla="*/ 0 h 2672288"/>
                  <a:gd name="connsiteX20" fmla="*/ 1453933 w 2351659"/>
                  <a:gd name="connsiteY20" fmla="*/ 84799 h 2672288"/>
                  <a:gd name="connsiteX21" fmla="*/ 1369134 w 2351659"/>
                  <a:gd name="connsiteY21" fmla="*/ 169598 h 2672288"/>
                  <a:gd name="connsiteX22" fmla="*/ 1354569 w 2351659"/>
                  <a:gd name="connsiteY22" fmla="*/ 169598 h 2672288"/>
                  <a:gd name="connsiteX23" fmla="*/ 1354569 w 2351659"/>
                  <a:gd name="connsiteY23" fmla="*/ 334777 h 2672288"/>
                  <a:gd name="connsiteX24" fmla="*/ 1453272 w 2351659"/>
                  <a:gd name="connsiteY24" fmla="*/ 353753 h 2672288"/>
                  <a:gd name="connsiteX25" fmla="*/ 2044632 w 2351659"/>
                  <a:gd name="connsiteY25" fmla="*/ 704579 h 2672288"/>
                  <a:gd name="connsiteX26" fmla="*/ 1968129 w 2351659"/>
                  <a:gd name="connsiteY26" fmla="*/ 2365729 h 2672288"/>
                  <a:gd name="connsiteX27" fmla="*/ 307026 w 2351659"/>
                  <a:gd name="connsiteY27" fmla="*/ 2288204 h 2672288"/>
                  <a:gd name="connsiteX28" fmla="*/ 224532 w 2351659"/>
                  <a:gd name="connsiteY28" fmla="*/ 804294 h 2672288"/>
                  <a:gd name="connsiteX29" fmla="*/ 275612 w 2351659"/>
                  <a:gd name="connsiteY29" fmla="*/ 741151 h 2672288"/>
                  <a:gd name="connsiteX30" fmla="*/ 188029 w 2351659"/>
                  <a:gd name="connsiteY30" fmla="*/ 645052 h 2672288"/>
                  <a:gd name="connsiteX31" fmla="*/ 177263 w 2351659"/>
                  <a:gd name="connsiteY31" fmla="*/ 654863 h 2672288"/>
                  <a:gd name="connsiteX32" fmla="*/ 57468 w 2351659"/>
                  <a:gd name="connsiteY32" fmla="*/ 649309 h 2672288"/>
                  <a:gd name="connsiteX33" fmla="*/ 63022 w 2351659"/>
                  <a:gd name="connsiteY33" fmla="*/ 529514 h 267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351659" h="2672288">
                    <a:moveTo>
                      <a:pt x="473880" y="726188"/>
                    </a:moveTo>
                    <a:cubicBezTo>
                      <a:pt x="48051" y="1114282"/>
                      <a:pt x="17122" y="1773724"/>
                      <a:pt x="404799" y="2199096"/>
                    </a:cubicBezTo>
                    <a:cubicBezTo>
                      <a:pt x="792475" y="2624467"/>
                      <a:pt x="1451951" y="2654687"/>
                      <a:pt x="1877780" y="2266593"/>
                    </a:cubicBezTo>
                    <a:cubicBezTo>
                      <a:pt x="2303608" y="1878500"/>
                      <a:pt x="2334537" y="1219057"/>
                      <a:pt x="1946861" y="793686"/>
                    </a:cubicBezTo>
                    <a:cubicBezTo>
                      <a:pt x="1559185" y="368315"/>
                      <a:pt x="899709" y="338095"/>
                      <a:pt x="473880" y="726188"/>
                    </a:cubicBezTo>
                    <a:close/>
                    <a:moveTo>
                      <a:pt x="63022" y="529514"/>
                    </a:moveTo>
                    <a:lnTo>
                      <a:pt x="316065" y="298895"/>
                    </a:lnTo>
                    <a:cubicBezTo>
                      <a:pt x="350679" y="267348"/>
                      <a:pt x="404313" y="269835"/>
                      <a:pt x="435860" y="304449"/>
                    </a:cubicBezTo>
                    <a:cubicBezTo>
                      <a:pt x="467407" y="339063"/>
                      <a:pt x="464920" y="392698"/>
                      <a:pt x="430306" y="424244"/>
                    </a:cubicBezTo>
                    <a:lnTo>
                      <a:pt x="419541" y="434055"/>
                    </a:lnTo>
                    <a:lnTo>
                      <a:pt x="507125" y="530155"/>
                    </a:lnTo>
                    <a:lnTo>
                      <a:pt x="574720" y="485138"/>
                    </a:lnTo>
                    <a:cubicBezTo>
                      <a:pt x="708942" y="405209"/>
                      <a:pt x="855204" y="354572"/>
                      <a:pt x="1004598" y="332813"/>
                    </a:cubicBezTo>
                    <a:lnTo>
                      <a:pt x="1041332" y="329250"/>
                    </a:lnTo>
                    <a:lnTo>
                      <a:pt x="1041332" y="169598"/>
                    </a:lnTo>
                    <a:lnTo>
                      <a:pt x="1026766" y="169598"/>
                    </a:lnTo>
                    <a:cubicBezTo>
                      <a:pt x="979933" y="169598"/>
                      <a:pt x="941967" y="131632"/>
                      <a:pt x="941967" y="84799"/>
                    </a:cubicBezTo>
                    <a:cubicBezTo>
                      <a:pt x="941967" y="61382"/>
                      <a:pt x="951459" y="40183"/>
                      <a:pt x="966804" y="24837"/>
                    </a:cubicBezTo>
                    <a:cubicBezTo>
                      <a:pt x="982150" y="9491"/>
                      <a:pt x="1003350" y="0"/>
                      <a:pt x="1026766" y="0"/>
                    </a:cubicBezTo>
                    <a:lnTo>
                      <a:pt x="1369134" y="0"/>
                    </a:lnTo>
                    <a:cubicBezTo>
                      <a:pt x="1415967" y="0"/>
                      <a:pt x="1453933" y="37966"/>
                      <a:pt x="1453933" y="84799"/>
                    </a:cubicBezTo>
                    <a:cubicBezTo>
                      <a:pt x="1453933" y="131632"/>
                      <a:pt x="1415967" y="169598"/>
                      <a:pt x="1369134" y="169598"/>
                    </a:cubicBezTo>
                    <a:lnTo>
                      <a:pt x="1354569" y="169598"/>
                    </a:lnTo>
                    <a:lnTo>
                      <a:pt x="1354569" y="334777"/>
                    </a:lnTo>
                    <a:lnTo>
                      <a:pt x="1453272" y="353753"/>
                    </a:lnTo>
                    <a:cubicBezTo>
                      <a:pt x="1673402" y="407124"/>
                      <a:pt x="1880542" y="524533"/>
                      <a:pt x="2044632" y="704579"/>
                    </a:cubicBezTo>
                    <a:cubicBezTo>
                      <a:pt x="2482208" y="1184701"/>
                      <a:pt x="2447955" y="1928423"/>
                      <a:pt x="1968129" y="2365729"/>
                    </a:cubicBezTo>
                    <a:cubicBezTo>
                      <a:pt x="1488302" y="2803035"/>
                      <a:pt x="744601" y="2768326"/>
                      <a:pt x="307026" y="2288204"/>
                    </a:cubicBezTo>
                    <a:cubicBezTo>
                      <a:pt x="-75852" y="1868097"/>
                      <a:pt x="-97488" y="1246172"/>
                      <a:pt x="224532" y="804294"/>
                    </a:cubicBezTo>
                    <a:lnTo>
                      <a:pt x="275612" y="741151"/>
                    </a:lnTo>
                    <a:lnTo>
                      <a:pt x="188029" y="645052"/>
                    </a:lnTo>
                    <a:lnTo>
                      <a:pt x="177263" y="654863"/>
                    </a:lnTo>
                    <a:cubicBezTo>
                      <a:pt x="142649" y="686410"/>
                      <a:pt x="89015" y="683924"/>
                      <a:pt x="57468" y="649309"/>
                    </a:cubicBezTo>
                    <a:cubicBezTo>
                      <a:pt x="25921" y="614695"/>
                      <a:pt x="28408" y="561061"/>
                      <a:pt x="63022" y="529514"/>
                    </a:cubicBezTo>
                    <a:close/>
                  </a:path>
                </a:pathLst>
              </a:custGeom>
              <a:solidFill>
                <a:srgbClr val="8A766B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Freeform: Shape 186"/>
              <p:cNvSpPr/>
              <p:nvPr/>
            </p:nvSpPr>
            <p:spPr>
              <a:xfrm rot="2540731">
                <a:off x="8985554" y="2143221"/>
                <a:ext cx="2351659" cy="2672288"/>
              </a:xfrm>
              <a:custGeom>
                <a:avLst/>
                <a:gdLst>
                  <a:gd name="connsiteX0" fmla="*/ 473880 w 2351659"/>
                  <a:gd name="connsiteY0" fmla="*/ 726188 h 2672288"/>
                  <a:gd name="connsiteX1" fmla="*/ 404799 w 2351659"/>
                  <a:gd name="connsiteY1" fmla="*/ 2199096 h 2672288"/>
                  <a:gd name="connsiteX2" fmla="*/ 1877780 w 2351659"/>
                  <a:gd name="connsiteY2" fmla="*/ 2266593 h 2672288"/>
                  <a:gd name="connsiteX3" fmla="*/ 1946861 w 2351659"/>
                  <a:gd name="connsiteY3" fmla="*/ 793686 h 2672288"/>
                  <a:gd name="connsiteX4" fmla="*/ 473880 w 2351659"/>
                  <a:gd name="connsiteY4" fmla="*/ 726188 h 2672288"/>
                  <a:gd name="connsiteX5" fmla="*/ 63022 w 2351659"/>
                  <a:gd name="connsiteY5" fmla="*/ 529514 h 2672288"/>
                  <a:gd name="connsiteX6" fmla="*/ 316065 w 2351659"/>
                  <a:gd name="connsiteY6" fmla="*/ 298895 h 2672288"/>
                  <a:gd name="connsiteX7" fmla="*/ 435860 w 2351659"/>
                  <a:gd name="connsiteY7" fmla="*/ 304449 h 2672288"/>
                  <a:gd name="connsiteX8" fmla="*/ 430306 w 2351659"/>
                  <a:gd name="connsiteY8" fmla="*/ 424244 h 2672288"/>
                  <a:gd name="connsiteX9" fmla="*/ 419541 w 2351659"/>
                  <a:gd name="connsiteY9" fmla="*/ 434055 h 2672288"/>
                  <a:gd name="connsiteX10" fmla="*/ 507125 w 2351659"/>
                  <a:gd name="connsiteY10" fmla="*/ 530155 h 2672288"/>
                  <a:gd name="connsiteX11" fmla="*/ 574720 w 2351659"/>
                  <a:gd name="connsiteY11" fmla="*/ 485138 h 2672288"/>
                  <a:gd name="connsiteX12" fmla="*/ 1004598 w 2351659"/>
                  <a:gd name="connsiteY12" fmla="*/ 332813 h 2672288"/>
                  <a:gd name="connsiteX13" fmla="*/ 1041332 w 2351659"/>
                  <a:gd name="connsiteY13" fmla="*/ 329250 h 2672288"/>
                  <a:gd name="connsiteX14" fmla="*/ 1041332 w 2351659"/>
                  <a:gd name="connsiteY14" fmla="*/ 169598 h 2672288"/>
                  <a:gd name="connsiteX15" fmla="*/ 1026766 w 2351659"/>
                  <a:gd name="connsiteY15" fmla="*/ 169598 h 2672288"/>
                  <a:gd name="connsiteX16" fmla="*/ 941967 w 2351659"/>
                  <a:gd name="connsiteY16" fmla="*/ 84799 h 2672288"/>
                  <a:gd name="connsiteX17" fmla="*/ 966804 w 2351659"/>
                  <a:gd name="connsiteY17" fmla="*/ 24837 h 2672288"/>
                  <a:gd name="connsiteX18" fmla="*/ 1026766 w 2351659"/>
                  <a:gd name="connsiteY18" fmla="*/ 0 h 2672288"/>
                  <a:gd name="connsiteX19" fmla="*/ 1369134 w 2351659"/>
                  <a:gd name="connsiteY19" fmla="*/ 0 h 2672288"/>
                  <a:gd name="connsiteX20" fmla="*/ 1453933 w 2351659"/>
                  <a:gd name="connsiteY20" fmla="*/ 84799 h 2672288"/>
                  <a:gd name="connsiteX21" fmla="*/ 1369134 w 2351659"/>
                  <a:gd name="connsiteY21" fmla="*/ 169598 h 2672288"/>
                  <a:gd name="connsiteX22" fmla="*/ 1354569 w 2351659"/>
                  <a:gd name="connsiteY22" fmla="*/ 169598 h 2672288"/>
                  <a:gd name="connsiteX23" fmla="*/ 1354569 w 2351659"/>
                  <a:gd name="connsiteY23" fmla="*/ 334777 h 2672288"/>
                  <a:gd name="connsiteX24" fmla="*/ 1453272 w 2351659"/>
                  <a:gd name="connsiteY24" fmla="*/ 353753 h 2672288"/>
                  <a:gd name="connsiteX25" fmla="*/ 2044632 w 2351659"/>
                  <a:gd name="connsiteY25" fmla="*/ 704579 h 2672288"/>
                  <a:gd name="connsiteX26" fmla="*/ 1968129 w 2351659"/>
                  <a:gd name="connsiteY26" fmla="*/ 2365729 h 2672288"/>
                  <a:gd name="connsiteX27" fmla="*/ 307026 w 2351659"/>
                  <a:gd name="connsiteY27" fmla="*/ 2288204 h 2672288"/>
                  <a:gd name="connsiteX28" fmla="*/ 224532 w 2351659"/>
                  <a:gd name="connsiteY28" fmla="*/ 804294 h 2672288"/>
                  <a:gd name="connsiteX29" fmla="*/ 275612 w 2351659"/>
                  <a:gd name="connsiteY29" fmla="*/ 741151 h 2672288"/>
                  <a:gd name="connsiteX30" fmla="*/ 188029 w 2351659"/>
                  <a:gd name="connsiteY30" fmla="*/ 645052 h 2672288"/>
                  <a:gd name="connsiteX31" fmla="*/ 177263 w 2351659"/>
                  <a:gd name="connsiteY31" fmla="*/ 654863 h 2672288"/>
                  <a:gd name="connsiteX32" fmla="*/ 57468 w 2351659"/>
                  <a:gd name="connsiteY32" fmla="*/ 649309 h 2672288"/>
                  <a:gd name="connsiteX33" fmla="*/ 63022 w 2351659"/>
                  <a:gd name="connsiteY33" fmla="*/ 529514 h 2672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351659" h="2672288">
                    <a:moveTo>
                      <a:pt x="473880" y="726188"/>
                    </a:moveTo>
                    <a:cubicBezTo>
                      <a:pt x="48051" y="1114282"/>
                      <a:pt x="17122" y="1773724"/>
                      <a:pt x="404799" y="2199096"/>
                    </a:cubicBezTo>
                    <a:cubicBezTo>
                      <a:pt x="792475" y="2624467"/>
                      <a:pt x="1451951" y="2654687"/>
                      <a:pt x="1877780" y="2266593"/>
                    </a:cubicBezTo>
                    <a:cubicBezTo>
                      <a:pt x="2303608" y="1878500"/>
                      <a:pt x="2334537" y="1219057"/>
                      <a:pt x="1946861" y="793686"/>
                    </a:cubicBezTo>
                    <a:cubicBezTo>
                      <a:pt x="1559185" y="368315"/>
                      <a:pt x="899709" y="338095"/>
                      <a:pt x="473880" y="726188"/>
                    </a:cubicBezTo>
                    <a:close/>
                    <a:moveTo>
                      <a:pt x="63022" y="529514"/>
                    </a:moveTo>
                    <a:lnTo>
                      <a:pt x="316065" y="298895"/>
                    </a:lnTo>
                    <a:cubicBezTo>
                      <a:pt x="350679" y="267348"/>
                      <a:pt x="404313" y="269835"/>
                      <a:pt x="435860" y="304449"/>
                    </a:cubicBezTo>
                    <a:cubicBezTo>
                      <a:pt x="467407" y="339063"/>
                      <a:pt x="464920" y="392698"/>
                      <a:pt x="430306" y="424244"/>
                    </a:cubicBezTo>
                    <a:lnTo>
                      <a:pt x="419541" y="434055"/>
                    </a:lnTo>
                    <a:lnTo>
                      <a:pt x="507125" y="530155"/>
                    </a:lnTo>
                    <a:lnTo>
                      <a:pt x="574720" y="485138"/>
                    </a:lnTo>
                    <a:cubicBezTo>
                      <a:pt x="708942" y="405209"/>
                      <a:pt x="855204" y="354572"/>
                      <a:pt x="1004598" y="332813"/>
                    </a:cubicBezTo>
                    <a:lnTo>
                      <a:pt x="1041332" y="329250"/>
                    </a:lnTo>
                    <a:lnTo>
                      <a:pt x="1041332" y="169598"/>
                    </a:lnTo>
                    <a:lnTo>
                      <a:pt x="1026766" y="169598"/>
                    </a:lnTo>
                    <a:cubicBezTo>
                      <a:pt x="979933" y="169598"/>
                      <a:pt x="941967" y="131632"/>
                      <a:pt x="941967" y="84799"/>
                    </a:cubicBezTo>
                    <a:cubicBezTo>
                      <a:pt x="941967" y="61382"/>
                      <a:pt x="951459" y="40183"/>
                      <a:pt x="966804" y="24837"/>
                    </a:cubicBezTo>
                    <a:cubicBezTo>
                      <a:pt x="982150" y="9491"/>
                      <a:pt x="1003350" y="0"/>
                      <a:pt x="1026766" y="0"/>
                    </a:cubicBezTo>
                    <a:lnTo>
                      <a:pt x="1369134" y="0"/>
                    </a:lnTo>
                    <a:cubicBezTo>
                      <a:pt x="1415967" y="0"/>
                      <a:pt x="1453933" y="37966"/>
                      <a:pt x="1453933" y="84799"/>
                    </a:cubicBezTo>
                    <a:cubicBezTo>
                      <a:pt x="1453933" y="131632"/>
                      <a:pt x="1415967" y="169598"/>
                      <a:pt x="1369134" y="169598"/>
                    </a:cubicBezTo>
                    <a:lnTo>
                      <a:pt x="1354569" y="169598"/>
                    </a:lnTo>
                    <a:lnTo>
                      <a:pt x="1354569" y="334777"/>
                    </a:lnTo>
                    <a:lnTo>
                      <a:pt x="1453272" y="353753"/>
                    </a:lnTo>
                    <a:cubicBezTo>
                      <a:pt x="1673402" y="407124"/>
                      <a:pt x="1880542" y="524533"/>
                      <a:pt x="2044632" y="704579"/>
                    </a:cubicBezTo>
                    <a:cubicBezTo>
                      <a:pt x="2482208" y="1184701"/>
                      <a:pt x="2447955" y="1928423"/>
                      <a:pt x="1968129" y="2365729"/>
                    </a:cubicBezTo>
                    <a:cubicBezTo>
                      <a:pt x="1488302" y="2803035"/>
                      <a:pt x="744601" y="2768326"/>
                      <a:pt x="307026" y="2288204"/>
                    </a:cubicBezTo>
                    <a:cubicBezTo>
                      <a:pt x="-75852" y="1868097"/>
                      <a:pt x="-97488" y="1246172"/>
                      <a:pt x="224532" y="804294"/>
                    </a:cubicBezTo>
                    <a:lnTo>
                      <a:pt x="275612" y="741151"/>
                    </a:lnTo>
                    <a:lnTo>
                      <a:pt x="188029" y="645052"/>
                    </a:lnTo>
                    <a:lnTo>
                      <a:pt x="177263" y="654863"/>
                    </a:lnTo>
                    <a:cubicBezTo>
                      <a:pt x="142649" y="686410"/>
                      <a:pt x="89015" y="683924"/>
                      <a:pt x="57468" y="649309"/>
                    </a:cubicBezTo>
                    <a:cubicBezTo>
                      <a:pt x="25921" y="614695"/>
                      <a:pt x="28408" y="561061"/>
                      <a:pt x="63022" y="529514"/>
                    </a:cubicBezTo>
                    <a:close/>
                  </a:path>
                </a:pathLst>
              </a:custGeom>
              <a:solidFill>
                <a:srgbClr val="8A766B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2" name="Group 187"/>
              <p:cNvGrpSpPr/>
              <p:nvPr/>
            </p:nvGrpSpPr>
            <p:grpSpPr>
              <a:xfrm>
                <a:off x="1179504" y="2583549"/>
                <a:ext cx="12316306" cy="2028541"/>
                <a:chOff x="1179504" y="2583549"/>
                <a:chExt cx="12316306" cy="2028541"/>
              </a:xfrm>
            </p:grpSpPr>
            <p:sp>
              <p:nvSpPr>
                <p:cNvPr id="23" name="Oval 188"/>
                <p:cNvSpPr/>
                <p:nvPr/>
              </p:nvSpPr>
              <p:spPr>
                <a:xfrm>
                  <a:off x="1179504" y="2635291"/>
                  <a:ext cx="1920240" cy="1920240"/>
                </a:xfrm>
                <a:prstGeom prst="ellipse">
                  <a:avLst/>
                </a:prstGeom>
                <a:noFill/>
                <a:ln w="1270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 fontScale="55000" lnSpcReduction="20000"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75%</a:t>
                  </a:r>
                  <a:br>
                    <a:rPr lang="en-US" altLang="zh-CN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文本标题</a:t>
                  </a:r>
                </a:p>
              </p:txBody>
            </p:sp>
            <p:sp>
              <p:nvSpPr>
                <p:cNvPr id="24" name="Arc 189"/>
                <p:cNvSpPr/>
                <p:nvPr/>
              </p:nvSpPr>
              <p:spPr>
                <a:xfrm>
                  <a:off x="1179504" y="2635291"/>
                  <a:ext cx="1920240" cy="1920240"/>
                </a:xfrm>
                <a:prstGeom prst="arc">
                  <a:avLst>
                    <a:gd name="adj1" fmla="val 16200000"/>
                    <a:gd name="adj2" fmla="val 10249635"/>
                  </a:avLst>
                </a:prstGeom>
                <a:noFill/>
                <a:ln w="127000" cap="rnd"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25" name="Group 190"/>
                <p:cNvGrpSpPr/>
                <p:nvPr/>
              </p:nvGrpSpPr>
              <p:grpSpPr>
                <a:xfrm>
                  <a:off x="2885333" y="2583549"/>
                  <a:ext cx="2696660" cy="2028541"/>
                  <a:chOff x="7103475" y="2307629"/>
                  <a:chExt cx="2696660" cy="2696660"/>
                </a:xfrm>
              </p:grpSpPr>
              <p:cxnSp>
                <p:nvCxnSpPr>
                  <p:cNvPr id="71" name="Straight Connector 236"/>
                  <p:cNvCxnSpPr/>
                  <p:nvPr/>
                </p:nvCxnSpPr>
                <p:spPr>
                  <a:xfrm>
                    <a:off x="8451805" y="230762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2" name="Straight Connector 237"/>
                  <p:cNvCxnSpPr/>
                  <p:nvPr/>
                </p:nvCxnSpPr>
                <p:spPr>
                  <a:xfrm>
                    <a:off x="8451805" y="4941834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3" name="Straight Connector 238"/>
                  <p:cNvCxnSpPr/>
                  <p:nvPr/>
                </p:nvCxnSpPr>
                <p:spPr>
                  <a:xfrm rot="5400000">
                    <a:off x="9754415" y="361023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4" name="Straight Connector 239"/>
                  <p:cNvCxnSpPr/>
                  <p:nvPr/>
                </p:nvCxnSpPr>
                <p:spPr>
                  <a:xfrm rot="5400000">
                    <a:off x="7134703" y="3624732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5" name="Straight Connector 240"/>
                  <p:cNvCxnSpPr/>
                  <p:nvPr/>
                </p:nvCxnSpPr>
                <p:spPr>
                  <a:xfrm rot="1800000">
                    <a:off x="9103110" y="2482146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6" name="Straight Connector 241"/>
                  <p:cNvCxnSpPr/>
                  <p:nvPr/>
                </p:nvCxnSpPr>
                <p:spPr>
                  <a:xfrm rot="1800000">
                    <a:off x="7793254" y="4765376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7" name="Straight Connector 242"/>
                  <p:cNvCxnSpPr/>
                  <p:nvPr/>
                </p:nvCxnSpPr>
                <p:spPr>
                  <a:xfrm rot="7200000">
                    <a:off x="9579898" y="426154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8" name="Straight Connector 243"/>
                  <p:cNvCxnSpPr/>
                  <p:nvPr/>
                </p:nvCxnSpPr>
                <p:spPr>
                  <a:xfrm rot="7200000">
                    <a:off x="7311161" y="2966181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9" name="Straight Connector 244"/>
                  <p:cNvCxnSpPr/>
                  <p:nvPr/>
                </p:nvCxnSpPr>
                <p:spPr>
                  <a:xfrm rot="3600000">
                    <a:off x="9579898" y="295893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0" name="Straight Connector 245"/>
                  <p:cNvCxnSpPr/>
                  <p:nvPr/>
                </p:nvCxnSpPr>
                <p:spPr>
                  <a:xfrm rot="3600000">
                    <a:off x="7311161" y="4283283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1" name="Straight Connector 246"/>
                  <p:cNvCxnSpPr/>
                  <p:nvPr/>
                </p:nvCxnSpPr>
                <p:spPr>
                  <a:xfrm rot="9000000">
                    <a:off x="9103110" y="4738332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82" name="Straight Connector 247"/>
                  <p:cNvCxnSpPr/>
                  <p:nvPr/>
                </p:nvCxnSpPr>
                <p:spPr>
                  <a:xfrm rot="9000000">
                    <a:off x="7793254" y="2484088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6" name="Oval 191"/>
                <p:cNvSpPr/>
                <p:nvPr/>
              </p:nvSpPr>
              <p:spPr>
                <a:xfrm>
                  <a:off x="3817443" y="2635291"/>
                  <a:ext cx="1920240" cy="1920240"/>
                </a:xfrm>
                <a:prstGeom prst="ellipse">
                  <a:avLst/>
                </a:prstGeom>
                <a:noFill/>
                <a:ln w="1270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 fontScale="55000" lnSpcReduction="20000"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32%</a:t>
                  </a:r>
                  <a:br>
                    <a:rPr lang="en-US" altLang="zh-CN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文本标题</a:t>
                  </a:r>
                </a:p>
              </p:txBody>
            </p:sp>
            <p:sp>
              <p:nvSpPr>
                <p:cNvPr id="27" name="Arc 192"/>
                <p:cNvSpPr/>
                <p:nvPr/>
              </p:nvSpPr>
              <p:spPr>
                <a:xfrm>
                  <a:off x="3817443" y="2635291"/>
                  <a:ext cx="1920240" cy="1920240"/>
                </a:xfrm>
                <a:prstGeom prst="arc">
                  <a:avLst>
                    <a:gd name="adj1" fmla="val 16200000"/>
                    <a:gd name="adj2" fmla="val 718614"/>
                  </a:avLst>
                </a:prstGeom>
                <a:noFill/>
                <a:ln w="127000" cap="rnd">
                  <a:solidFill>
                    <a:schemeClr val="accent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28" name="Group 193"/>
                <p:cNvGrpSpPr/>
                <p:nvPr/>
              </p:nvGrpSpPr>
              <p:grpSpPr>
                <a:xfrm>
                  <a:off x="5523272" y="2583549"/>
                  <a:ext cx="2696660" cy="2028541"/>
                  <a:chOff x="7103475" y="2307629"/>
                  <a:chExt cx="2696660" cy="2696660"/>
                </a:xfrm>
              </p:grpSpPr>
              <p:cxnSp>
                <p:nvCxnSpPr>
                  <p:cNvPr id="59" name="Straight Connector 224"/>
                  <p:cNvCxnSpPr/>
                  <p:nvPr/>
                </p:nvCxnSpPr>
                <p:spPr>
                  <a:xfrm>
                    <a:off x="8451805" y="230762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0" name="Straight Connector 225"/>
                  <p:cNvCxnSpPr/>
                  <p:nvPr/>
                </p:nvCxnSpPr>
                <p:spPr>
                  <a:xfrm>
                    <a:off x="8451805" y="4941834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1" name="Straight Connector 226"/>
                  <p:cNvCxnSpPr/>
                  <p:nvPr/>
                </p:nvCxnSpPr>
                <p:spPr>
                  <a:xfrm rot="5400000">
                    <a:off x="9754415" y="361023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2" name="Straight Connector 227"/>
                  <p:cNvCxnSpPr/>
                  <p:nvPr/>
                </p:nvCxnSpPr>
                <p:spPr>
                  <a:xfrm rot="5400000">
                    <a:off x="7134703" y="3624732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3" name="Straight Connector 228"/>
                  <p:cNvCxnSpPr/>
                  <p:nvPr/>
                </p:nvCxnSpPr>
                <p:spPr>
                  <a:xfrm rot="1800000">
                    <a:off x="9103110" y="2482146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4" name="Straight Connector 229"/>
                  <p:cNvCxnSpPr/>
                  <p:nvPr/>
                </p:nvCxnSpPr>
                <p:spPr>
                  <a:xfrm rot="1800000">
                    <a:off x="7793254" y="4765376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5" name="Straight Connector 230"/>
                  <p:cNvCxnSpPr/>
                  <p:nvPr/>
                </p:nvCxnSpPr>
                <p:spPr>
                  <a:xfrm rot="7200000">
                    <a:off x="9579898" y="426154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6" name="Straight Connector 231"/>
                  <p:cNvCxnSpPr/>
                  <p:nvPr/>
                </p:nvCxnSpPr>
                <p:spPr>
                  <a:xfrm rot="7200000">
                    <a:off x="7311161" y="2966181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7" name="Straight Connector 232"/>
                  <p:cNvCxnSpPr/>
                  <p:nvPr/>
                </p:nvCxnSpPr>
                <p:spPr>
                  <a:xfrm rot="3600000">
                    <a:off x="9579898" y="295893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8" name="Straight Connector 233"/>
                  <p:cNvCxnSpPr/>
                  <p:nvPr/>
                </p:nvCxnSpPr>
                <p:spPr>
                  <a:xfrm rot="3600000">
                    <a:off x="7311161" y="4283283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69" name="Straight Connector 234"/>
                  <p:cNvCxnSpPr/>
                  <p:nvPr/>
                </p:nvCxnSpPr>
                <p:spPr>
                  <a:xfrm rot="9000000">
                    <a:off x="9103110" y="4738332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70" name="Straight Connector 235"/>
                  <p:cNvCxnSpPr/>
                  <p:nvPr/>
                </p:nvCxnSpPr>
                <p:spPr>
                  <a:xfrm rot="9000000">
                    <a:off x="7793254" y="2484088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29" name="Oval 194"/>
                <p:cNvSpPr/>
                <p:nvPr/>
              </p:nvSpPr>
              <p:spPr>
                <a:xfrm>
                  <a:off x="6455382" y="2635291"/>
                  <a:ext cx="1920240" cy="1920240"/>
                </a:xfrm>
                <a:prstGeom prst="ellipse">
                  <a:avLst/>
                </a:prstGeom>
                <a:noFill/>
                <a:ln w="1270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 fontScale="55000" lnSpcReduction="20000"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90%</a:t>
                  </a:r>
                  <a:br>
                    <a:rPr lang="en-US" altLang="zh-CN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文本标题</a:t>
                  </a:r>
                </a:p>
              </p:txBody>
            </p:sp>
            <p:sp>
              <p:nvSpPr>
                <p:cNvPr id="30" name="Arc 195"/>
                <p:cNvSpPr/>
                <p:nvPr/>
              </p:nvSpPr>
              <p:spPr>
                <a:xfrm>
                  <a:off x="6455382" y="2635291"/>
                  <a:ext cx="1920240" cy="1920240"/>
                </a:xfrm>
                <a:prstGeom prst="arc">
                  <a:avLst>
                    <a:gd name="adj1" fmla="val 16200000"/>
                    <a:gd name="adj2" fmla="val 14218509"/>
                  </a:avLst>
                </a:prstGeom>
                <a:noFill/>
                <a:ln w="127000" cap="rnd">
                  <a:solidFill>
                    <a:schemeClr val="accent3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31" name="Group 196"/>
                <p:cNvGrpSpPr/>
                <p:nvPr/>
              </p:nvGrpSpPr>
              <p:grpSpPr>
                <a:xfrm>
                  <a:off x="8161211" y="2583549"/>
                  <a:ext cx="2696660" cy="2028541"/>
                  <a:chOff x="7103475" y="2307629"/>
                  <a:chExt cx="2696660" cy="2696660"/>
                </a:xfrm>
              </p:grpSpPr>
              <p:cxnSp>
                <p:nvCxnSpPr>
                  <p:cNvPr id="47" name="Straight Connector 212"/>
                  <p:cNvCxnSpPr/>
                  <p:nvPr/>
                </p:nvCxnSpPr>
                <p:spPr>
                  <a:xfrm>
                    <a:off x="8451805" y="230762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8" name="Straight Connector 213"/>
                  <p:cNvCxnSpPr/>
                  <p:nvPr/>
                </p:nvCxnSpPr>
                <p:spPr>
                  <a:xfrm>
                    <a:off x="8451805" y="4941834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9" name="Straight Connector 214"/>
                  <p:cNvCxnSpPr/>
                  <p:nvPr/>
                </p:nvCxnSpPr>
                <p:spPr>
                  <a:xfrm rot="5400000">
                    <a:off x="9754415" y="361023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0" name="Straight Connector 215"/>
                  <p:cNvCxnSpPr/>
                  <p:nvPr/>
                </p:nvCxnSpPr>
                <p:spPr>
                  <a:xfrm rot="5400000">
                    <a:off x="7134703" y="3624732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1" name="Straight Connector 216"/>
                  <p:cNvCxnSpPr/>
                  <p:nvPr/>
                </p:nvCxnSpPr>
                <p:spPr>
                  <a:xfrm rot="1800000">
                    <a:off x="9103110" y="2482146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2" name="Straight Connector 217"/>
                  <p:cNvCxnSpPr/>
                  <p:nvPr/>
                </p:nvCxnSpPr>
                <p:spPr>
                  <a:xfrm rot="1800000">
                    <a:off x="7793254" y="4765376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3" name="Straight Connector 218"/>
                  <p:cNvCxnSpPr/>
                  <p:nvPr/>
                </p:nvCxnSpPr>
                <p:spPr>
                  <a:xfrm rot="7200000">
                    <a:off x="9579898" y="426154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4" name="Straight Connector 219"/>
                  <p:cNvCxnSpPr/>
                  <p:nvPr/>
                </p:nvCxnSpPr>
                <p:spPr>
                  <a:xfrm rot="7200000">
                    <a:off x="7311161" y="2966181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5" name="Straight Connector 220"/>
                  <p:cNvCxnSpPr/>
                  <p:nvPr/>
                </p:nvCxnSpPr>
                <p:spPr>
                  <a:xfrm rot="3600000">
                    <a:off x="9579898" y="295893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6" name="Straight Connector 221"/>
                  <p:cNvCxnSpPr/>
                  <p:nvPr/>
                </p:nvCxnSpPr>
                <p:spPr>
                  <a:xfrm rot="3600000">
                    <a:off x="7311161" y="4283283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7" name="Straight Connector 222"/>
                  <p:cNvCxnSpPr/>
                  <p:nvPr/>
                </p:nvCxnSpPr>
                <p:spPr>
                  <a:xfrm rot="9000000">
                    <a:off x="9103110" y="4738332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58" name="Straight Connector 223"/>
                  <p:cNvCxnSpPr/>
                  <p:nvPr/>
                </p:nvCxnSpPr>
                <p:spPr>
                  <a:xfrm rot="9000000">
                    <a:off x="7793254" y="2484088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  <p:sp>
              <p:nvSpPr>
                <p:cNvPr id="32" name="Oval 197"/>
                <p:cNvSpPr/>
                <p:nvPr/>
              </p:nvSpPr>
              <p:spPr>
                <a:xfrm>
                  <a:off x="9093321" y="2635291"/>
                  <a:ext cx="1920240" cy="1920240"/>
                </a:xfrm>
                <a:prstGeom prst="ellipse">
                  <a:avLst/>
                </a:prstGeom>
                <a:noFill/>
                <a:ln w="127000">
                  <a:solidFill>
                    <a:schemeClr val="tx2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>
                  <a:normAutofit fontScale="55000" lnSpcReduction="20000"/>
                </a:bodyPr>
                <a:lstStyle/>
                <a:p>
                  <a:pPr algn="ctr"/>
                  <a:r>
                    <a:rPr lang="en-US" altLang="zh-CN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65%</a:t>
                  </a:r>
                  <a:br>
                    <a:rPr lang="en-US" altLang="zh-CN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</a:br>
                  <a:r>
                    <a:rPr lang="zh-CN" altLang="en-US" sz="3600" b="1" dirty="0">
                      <a:solidFill>
                        <a:schemeClr val="tx2">
                          <a:lumMod val="75000"/>
                        </a:schemeClr>
                      </a:solidFill>
                      <a:cs typeface="+mn-ea"/>
                      <a:sym typeface="+mn-lt"/>
                    </a:rPr>
                    <a:t>文本标题</a:t>
                  </a:r>
                </a:p>
              </p:txBody>
            </p:sp>
            <p:sp>
              <p:nvSpPr>
                <p:cNvPr id="33" name="Arc 198"/>
                <p:cNvSpPr/>
                <p:nvPr/>
              </p:nvSpPr>
              <p:spPr>
                <a:xfrm>
                  <a:off x="9093321" y="2635291"/>
                  <a:ext cx="1920240" cy="1920240"/>
                </a:xfrm>
                <a:prstGeom prst="arc">
                  <a:avLst>
                    <a:gd name="adj1" fmla="val 16200000"/>
                    <a:gd name="adj2" fmla="val 8118754"/>
                  </a:avLst>
                </a:prstGeom>
                <a:noFill/>
                <a:ln w="127000" cap="rnd">
                  <a:solidFill>
                    <a:schemeClr val="accent4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cs typeface="+mn-ea"/>
                    <a:sym typeface="+mn-lt"/>
                  </a:endParaRPr>
                </a:p>
              </p:txBody>
            </p:sp>
            <p:grpSp>
              <p:nvGrpSpPr>
                <p:cNvPr id="34" name="Group 199"/>
                <p:cNvGrpSpPr/>
                <p:nvPr/>
              </p:nvGrpSpPr>
              <p:grpSpPr>
                <a:xfrm>
                  <a:off x="10799150" y="2583549"/>
                  <a:ext cx="2696660" cy="2028541"/>
                  <a:chOff x="7103475" y="2307629"/>
                  <a:chExt cx="2696660" cy="2696660"/>
                </a:xfrm>
              </p:grpSpPr>
              <p:cxnSp>
                <p:nvCxnSpPr>
                  <p:cNvPr id="35" name="Straight Connector 200"/>
                  <p:cNvCxnSpPr/>
                  <p:nvPr/>
                </p:nvCxnSpPr>
                <p:spPr>
                  <a:xfrm>
                    <a:off x="8451805" y="230762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6" name="Straight Connector 201"/>
                  <p:cNvCxnSpPr/>
                  <p:nvPr/>
                </p:nvCxnSpPr>
                <p:spPr>
                  <a:xfrm>
                    <a:off x="8451805" y="4941834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7" name="Straight Connector 202"/>
                  <p:cNvCxnSpPr/>
                  <p:nvPr/>
                </p:nvCxnSpPr>
                <p:spPr>
                  <a:xfrm rot="5400000">
                    <a:off x="9754415" y="3610239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8" name="Straight Connector 203"/>
                  <p:cNvCxnSpPr/>
                  <p:nvPr/>
                </p:nvCxnSpPr>
                <p:spPr>
                  <a:xfrm rot="5400000">
                    <a:off x="7134703" y="3624732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39" name="Straight Connector 204"/>
                  <p:cNvCxnSpPr/>
                  <p:nvPr/>
                </p:nvCxnSpPr>
                <p:spPr>
                  <a:xfrm rot="1800000">
                    <a:off x="9103110" y="2482146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0" name="Straight Connector 205"/>
                  <p:cNvCxnSpPr/>
                  <p:nvPr/>
                </p:nvCxnSpPr>
                <p:spPr>
                  <a:xfrm rot="1800000">
                    <a:off x="7793254" y="4765376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1" name="Straight Connector 206"/>
                  <p:cNvCxnSpPr/>
                  <p:nvPr/>
                </p:nvCxnSpPr>
                <p:spPr>
                  <a:xfrm rot="7200000">
                    <a:off x="9579898" y="426154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2" name="Straight Connector 207"/>
                  <p:cNvCxnSpPr/>
                  <p:nvPr/>
                </p:nvCxnSpPr>
                <p:spPr>
                  <a:xfrm rot="7200000">
                    <a:off x="7311161" y="2966181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3" name="Straight Connector 208"/>
                  <p:cNvCxnSpPr/>
                  <p:nvPr/>
                </p:nvCxnSpPr>
                <p:spPr>
                  <a:xfrm rot="3600000">
                    <a:off x="9579898" y="2958934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4" name="Straight Connector 209"/>
                  <p:cNvCxnSpPr/>
                  <p:nvPr/>
                </p:nvCxnSpPr>
                <p:spPr>
                  <a:xfrm rot="3600000">
                    <a:off x="7311161" y="4283283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5" name="Straight Connector 210"/>
                  <p:cNvCxnSpPr/>
                  <p:nvPr/>
                </p:nvCxnSpPr>
                <p:spPr>
                  <a:xfrm rot="9000000">
                    <a:off x="9103110" y="4738332"/>
                    <a:ext cx="0" cy="91440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cxnSp>
                <p:nvCxnSpPr>
                  <p:cNvPr id="46" name="Straight Connector 211"/>
                  <p:cNvCxnSpPr/>
                  <p:nvPr/>
                </p:nvCxnSpPr>
                <p:spPr>
                  <a:xfrm rot="9000000">
                    <a:off x="7793254" y="2484088"/>
                    <a:ext cx="0" cy="62455"/>
                  </a:xfrm>
                  <a:prstGeom prst="line">
                    <a:avLst/>
                  </a:prstGeom>
                  <a:ln>
                    <a:solidFill>
                      <a:schemeClr val="bg2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</p:grpSp>
          </p:grpSp>
        </p:grpSp>
        <p:grpSp>
          <p:nvGrpSpPr>
            <p:cNvPr id="5" name="Group 248"/>
            <p:cNvGrpSpPr/>
            <p:nvPr/>
          </p:nvGrpSpPr>
          <p:grpSpPr>
            <a:xfrm>
              <a:off x="719138" y="4499990"/>
              <a:ext cx="10753727" cy="857260"/>
              <a:chOff x="1768931" y="3638220"/>
              <a:chExt cx="9298705" cy="857260"/>
            </a:xfrm>
          </p:grpSpPr>
          <p:grpSp>
            <p:nvGrpSpPr>
              <p:cNvPr id="6" name="Group 249"/>
              <p:cNvGrpSpPr/>
              <p:nvPr/>
            </p:nvGrpSpPr>
            <p:grpSpPr>
              <a:xfrm>
                <a:off x="1768931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6" name="TextBox 259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  <p:sp>
              <p:nvSpPr>
                <p:cNvPr id="17" name="TextBox 260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 fontScale="70000" lnSpcReduction="2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</p:grpSp>
          <p:grpSp>
            <p:nvGrpSpPr>
              <p:cNvPr id="7" name="Group 250"/>
              <p:cNvGrpSpPr/>
              <p:nvPr/>
            </p:nvGrpSpPr>
            <p:grpSpPr>
              <a:xfrm>
                <a:off x="4130785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4" name="TextBox 257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  <p:sp>
              <p:nvSpPr>
                <p:cNvPr id="15" name="TextBox 258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 fontScale="70000" lnSpcReduction="2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</p:grpSp>
          <p:grpSp>
            <p:nvGrpSpPr>
              <p:cNvPr id="8" name="Group 251"/>
              <p:cNvGrpSpPr/>
              <p:nvPr/>
            </p:nvGrpSpPr>
            <p:grpSpPr>
              <a:xfrm>
                <a:off x="6492639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2" name="TextBox 255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3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  <p:sp>
              <p:nvSpPr>
                <p:cNvPr id="13" name="TextBox 256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 fontScale="70000" lnSpcReduction="2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</p:grpSp>
          <p:grpSp>
            <p:nvGrpSpPr>
              <p:cNvPr id="9" name="Group 252"/>
              <p:cNvGrpSpPr/>
              <p:nvPr/>
            </p:nvGrpSpPr>
            <p:grpSpPr>
              <a:xfrm>
                <a:off x="8854493" y="3638220"/>
                <a:ext cx="2213143" cy="857260"/>
                <a:chOff x="1732858" y="5001250"/>
                <a:chExt cx="2213143" cy="857260"/>
              </a:xfrm>
            </p:grpSpPr>
            <p:sp>
              <p:nvSpPr>
                <p:cNvPr id="10" name="TextBox 253"/>
                <p:cNvSpPr txBox="1">
                  <a:spLocks/>
                </p:cNvSpPr>
                <p:nvPr/>
              </p:nvSpPr>
              <p:spPr bwMode="auto">
                <a:xfrm>
                  <a:off x="1732858" y="5001250"/>
                  <a:ext cx="2213143" cy="2830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0" tIns="0" rIns="0" bIns="0" anchor="ctr" anchorCtr="1">
                  <a:normAutofit fontScale="92500" lnSpcReduction="1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marL="0" lvl="1" algn="ctr"/>
                  <a:r>
                    <a:rPr lang="zh-CN" altLang="en-US" sz="1400" b="1" dirty="0">
                      <a:solidFill>
                        <a:schemeClr val="accent4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  <p:sp>
              <p:nvSpPr>
                <p:cNvPr id="11" name="TextBox 254"/>
                <p:cNvSpPr txBox="1">
                  <a:spLocks/>
                </p:cNvSpPr>
                <p:nvPr/>
              </p:nvSpPr>
              <p:spPr bwMode="auto">
                <a:xfrm>
                  <a:off x="1732858" y="5284280"/>
                  <a:ext cx="2213143" cy="57423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square" lIns="0" tIns="0" rIns="0" bIns="0" anchor="ctr" anchorCtr="1">
                  <a:normAutofit fontScale="70000" lnSpcReduction="20000"/>
                  <a:scene3d>
                    <a:camera prst="orthographicFront"/>
                    <a:lightRig rig="threePt" dir="t"/>
                  </a:scene3d>
                  <a:sp3d>
                    <a:bevelT w="0" h="0"/>
                  </a:sp3d>
                </a:bodyPr>
                <a:lstStyle/>
                <a:p>
                  <a:pPr algn="ctr">
                    <a:lnSpc>
                      <a:spcPct val="120000"/>
                    </a:lnSpc>
                    <a:defRPr/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</p:grpSp>
        </p:grpSp>
      </p:grpSp>
      <p:sp>
        <p:nvSpPr>
          <p:cNvPr id="8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0170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 49"/>
          <p:cNvSpPr/>
          <p:nvPr/>
        </p:nvSpPr>
        <p:spPr>
          <a:xfrm>
            <a:off x="4066232" y="0"/>
            <a:ext cx="5077769" cy="5143500"/>
          </a:xfrm>
          <a:custGeom>
            <a:avLst/>
            <a:gdLst>
              <a:gd name="connsiteX0" fmla="*/ 2467230 w 5077769"/>
              <a:gd name="connsiteY0" fmla="*/ 0 h 5143500"/>
              <a:gd name="connsiteX1" fmla="*/ 5077769 w 5077769"/>
              <a:gd name="connsiteY1" fmla="*/ 0 h 5143500"/>
              <a:gd name="connsiteX2" fmla="*/ 5077769 w 5077769"/>
              <a:gd name="connsiteY2" fmla="*/ 5143500 h 5143500"/>
              <a:gd name="connsiteX3" fmla="*/ 0 w 5077769"/>
              <a:gd name="connsiteY3" fmla="*/ 5143500 h 5143500"/>
              <a:gd name="connsiteX4" fmla="*/ 0 w 5077769"/>
              <a:gd name="connsiteY4" fmla="*/ 5143499 h 5143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77769" h="5143500">
                <a:moveTo>
                  <a:pt x="2467230" y="0"/>
                </a:moveTo>
                <a:lnTo>
                  <a:pt x="5077769" y="0"/>
                </a:lnTo>
                <a:lnTo>
                  <a:pt x="5077769" y="5143500"/>
                </a:lnTo>
                <a:lnTo>
                  <a:pt x="0" y="5143500"/>
                </a:lnTo>
                <a:lnTo>
                  <a:pt x="0" y="5143499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Autofit/>
          </a:bodyPr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7" name="ïṧļíde"/>
          <p:cNvGrpSpPr/>
          <p:nvPr/>
        </p:nvGrpSpPr>
        <p:grpSpPr>
          <a:xfrm>
            <a:off x="4973020" y="1729790"/>
            <a:ext cx="1356425" cy="588526"/>
            <a:chOff x="6262471" y="2514600"/>
            <a:chExt cx="2107496" cy="914400"/>
          </a:xfrm>
        </p:grpSpPr>
        <p:sp>
          <p:nvSpPr>
            <p:cNvPr id="44" name="îṣlíḍe"/>
            <p:cNvSpPr/>
            <p:nvPr/>
          </p:nvSpPr>
          <p:spPr>
            <a:xfrm>
              <a:off x="6262471" y="251460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45" name="îŝľíde"/>
            <p:cNvSpPr>
              <a:spLocks/>
            </p:cNvSpPr>
            <p:nvPr/>
          </p:nvSpPr>
          <p:spPr bwMode="auto">
            <a:xfrm>
              <a:off x="7083650" y="2777487"/>
              <a:ext cx="465138" cy="464344"/>
            </a:xfrm>
            <a:custGeom>
              <a:avLst/>
              <a:gdLst>
                <a:gd name="T0" fmla="+- 0 10794 23"/>
                <a:gd name="T1" fmla="*/ T0 w 21543"/>
                <a:gd name="T2" fmla="*/ 10800 h 21600"/>
                <a:gd name="T3" fmla="+- 0 10794 23"/>
                <a:gd name="T4" fmla="*/ T3 w 21543"/>
                <a:gd name="T5" fmla="*/ 10800 h 21600"/>
                <a:gd name="T6" fmla="+- 0 10794 23"/>
                <a:gd name="T7" fmla="*/ T6 w 21543"/>
                <a:gd name="T8" fmla="*/ 10800 h 21600"/>
                <a:gd name="T9" fmla="+- 0 10794 23"/>
                <a:gd name="T10" fmla="*/ T9 w 2154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43" h="21600">
                  <a:moveTo>
                    <a:pt x="16976" y="19986"/>
                  </a:moveTo>
                  <a:lnTo>
                    <a:pt x="11226" y="17680"/>
                  </a:lnTo>
                  <a:cubicBezTo>
                    <a:pt x="11088" y="17626"/>
                    <a:pt x="10946" y="17608"/>
                    <a:pt x="10806" y="17600"/>
                  </a:cubicBezTo>
                  <a:lnTo>
                    <a:pt x="19660" y="3837"/>
                  </a:lnTo>
                  <a:cubicBezTo>
                    <a:pt x="19660" y="3837"/>
                    <a:pt x="16976" y="19986"/>
                    <a:pt x="16976" y="19986"/>
                  </a:cubicBezTo>
                  <a:close/>
                  <a:moveTo>
                    <a:pt x="6859" y="16244"/>
                  </a:moveTo>
                  <a:cubicBezTo>
                    <a:pt x="6858" y="16242"/>
                    <a:pt x="6855" y="16240"/>
                    <a:pt x="6854" y="16238"/>
                  </a:cubicBezTo>
                  <a:lnTo>
                    <a:pt x="19606" y="2552"/>
                  </a:lnTo>
                  <a:lnTo>
                    <a:pt x="8735" y="19536"/>
                  </a:lnTo>
                  <a:cubicBezTo>
                    <a:pt x="8735" y="19536"/>
                    <a:pt x="6859" y="16244"/>
                    <a:pt x="6859" y="16244"/>
                  </a:cubicBezTo>
                  <a:close/>
                  <a:moveTo>
                    <a:pt x="2111" y="14024"/>
                  </a:moveTo>
                  <a:lnTo>
                    <a:pt x="17712" y="3595"/>
                  </a:lnTo>
                  <a:lnTo>
                    <a:pt x="6369" y="15770"/>
                  </a:lnTo>
                  <a:cubicBezTo>
                    <a:pt x="6309" y="15734"/>
                    <a:pt x="6256" y="15687"/>
                    <a:pt x="6190" y="15660"/>
                  </a:cubicBezTo>
                  <a:cubicBezTo>
                    <a:pt x="6190" y="15660"/>
                    <a:pt x="2111" y="14024"/>
                    <a:pt x="2111" y="14024"/>
                  </a:cubicBezTo>
                  <a:close/>
                  <a:moveTo>
                    <a:pt x="21234" y="108"/>
                  </a:moveTo>
                  <a:cubicBezTo>
                    <a:pt x="21123" y="35"/>
                    <a:pt x="20996" y="0"/>
                    <a:pt x="20868" y="0"/>
                  </a:cubicBezTo>
                  <a:cubicBezTo>
                    <a:pt x="20738" y="0"/>
                    <a:pt x="20608" y="36"/>
                    <a:pt x="20495" y="113"/>
                  </a:cubicBezTo>
                  <a:lnTo>
                    <a:pt x="299" y="13613"/>
                  </a:lnTo>
                  <a:cubicBezTo>
                    <a:pt x="91" y="13751"/>
                    <a:pt x="-23" y="13995"/>
                    <a:pt x="3" y="14244"/>
                  </a:cubicBezTo>
                  <a:cubicBezTo>
                    <a:pt x="28" y="14494"/>
                    <a:pt x="190" y="14708"/>
                    <a:pt x="422" y="14801"/>
                  </a:cubicBezTo>
                  <a:lnTo>
                    <a:pt x="5689" y="16914"/>
                  </a:lnTo>
                  <a:lnTo>
                    <a:pt x="8166" y="21259"/>
                  </a:lnTo>
                  <a:cubicBezTo>
                    <a:pt x="8284" y="21468"/>
                    <a:pt x="8505" y="21597"/>
                    <a:pt x="8743" y="21599"/>
                  </a:cubicBezTo>
                  <a:lnTo>
                    <a:pt x="8751" y="21599"/>
                  </a:lnTo>
                  <a:cubicBezTo>
                    <a:pt x="8987" y="21599"/>
                    <a:pt x="9206" y="21474"/>
                    <a:pt x="9328" y="21271"/>
                  </a:cubicBezTo>
                  <a:lnTo>
                    <a:pt x="10726" y="18934"/>
                  </a:lnTo>
                  <a:lnTo>
                    <a:pt x="17253" y="21551"/>
                  </a:lnTo>
                  <a:cubicBezTo>
                    <a:pt x="17332" y="21584"/>
                    <a:pt x="17418" y="21599"/>
                    <a:pt x="17502" y="21599"/>
                  </a:cubicBezTo>
                  <a:cubicBezTo>
                    <a:pt x="17617" y="21599"/>
                    <a:pt x="17731" y="21571"/>
                    <a:pt x="17832" y="21512"/>
                  </a:cubicBezTo>
                  <a:cubicBezTo>
                    <a:pt x="18010" y="21412"/>
                    <a:pt x="18133" y="21238"/>
                    <a:pt x="18167" y="21035"/>
                  </a:cubicBezTo>
                  <a:lnTo>
                    <a:pt x="21533" y="785"/>
                  </a:lnTo>
                  <a:cubicBezTo>
                    <a:pt x="21576" y="520"/>
                    <a:pt x="21459" y="254"/>
                    <a:pt x="21234" y="10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8" name="iṡliḓé"/>
          <p:cNvGrpSpPr/>
          <p:nvPr/>
        </p:nvGrpSpPr>
        <p:grpSpPr>
          <a:xfrm>
            <a:off x="5343810" y="1020799"/>
            <a:ext cx="1356425" cy="588526"/>
            <a:chOff x="6871948" y="1310315"/>
            <a:chExt cx="2107496" cy="914400"/>
          </a:xfrm>
        </p:grpSpPr>
        <p:sp>
          <p:nvSpPr>
            <p:cNvPr id="40" name="î$ḷïḋe"/>
            <p:cNvSpPr/>
            <p:nvPr/>
          </p:nvSpPr>
          <p:spPr>
            <a:xfrm>
              <a:off x="6871948" y="131031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41" name="ïṣ1îďè"/>
            <p:cNvGrpSpPr/>
            <p:nvPr/>
          </p:nvGrpSpPr>
          <p:grpSpPr>
            <a:xfrm>
              <a:off x="7693127" y="1549630"/>
              <a:ext cx="465138" cy="43576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42" name="íşlïḋê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iṩľidé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iṡ1ídè"/>
          <p:cNvGrpSpPr/>
          <p:nvPr/>
        </p:nvGrpSpPr>
        <p:grpSpPr>
          <a:xfrm>
            <a:off x="4194076" y="3142382"/>
            <a:ext cx="1356425" cy="588526"/>
            <a:chOff x="5043517" y="4923170"/>
            <a:chExt cx="2107496" cy="914400"/>
          </a:xfrm>
        </p:grpSpPr>
        <p:sp>
          <p:nvSpPr>
            <p:cNvPr id="36" name="işḷídé"/>
            <p:cNvSpPr/>
            <p:nvPr/>
          </p:nvSpPr>
          <p:spPr>
            <a:xfrm>
              <a:off x="5043517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7" name="išļíḓè"/>
            <p:cNvGrpSpPr/>
            <p:nvPr/>
          </p:nvGrpSpPr>
          <p:grpSpPr>
            <a:xfrm>
              <a:off x="5937721" y="5147801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38" name="ísḻïḓé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iṧḻíḑé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íṣ1iḓè"/>
          <p:cNvGrpSpPr/>
          <p:nvPr/>
        </p:nvGrpSpPr>
        <p:grpSpPr>
          <a:xfrm>
            <a:off x="4588433" y="2426597"/>
            <a:ext cx="1356425" cy="588526"/>
            <a:chOff x="5652994" y="3718885"/>
            <a:chExt cx="2107496" cy="914400"/>
          </a:xfrm>
        </p:grpSpPr>
        <p:sp>
          <p:nvSpPr>
            <p:cNvPr id="31" name="íśľïďê"/>
            <p:cNvSpPr/>
            <p:nvPr/>
          </p:nvSpPr>
          <p:spPr>
            <a:xfrm>
              <a:off x="5652994" y="3718885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32" name="îṣḷîḑe"/>
            <p:cNvGrpSpPr/>
            <p:nvPr/>
          </p:nvGrpSpPr>
          <p:grpSpPr>
            <a:xfrm>
              <a:off x="6474173" y="3980425"/>
              <a:ext cx="465138" cy="391319"/>
              <a:chOff x="5368132" y="2625725"/>
              <a:chExt cx="465138" cy="391319"/>
            </a:xfrm>
            <a:solidFill>
              <a:schemeClr val="bg1"/>
            </a:solidFill>
          </p:grpSpPr>
          <p:sp>
            <p:nvSpPr>
              <p:cNvPr id="33" name="íṣľíḋê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ïṥļîḍe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íṡ1iḑe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ïṥļïḍe"/>
          <p:cNvGrpSpPr/>
          <p:nvPr/>
        </p:nvGrpSpPr>
        <p:grpSpPr>
          <a:xfrm>
            <a:off x="862619" y="1091237"/>
            <a:ext cx="2834539" cy="524845"/>
            <a:chOff x="1150158" y="1736812"/>
            <a:chExt cx="3779385" cy="699793"/>
          </a:xfrm>
        </p:grpSpPr>
        <p:sp>
          <p:nvSpPr>
            <p:cNvPr id="29" name="íṩlîďè"/>
            <p:cNvSpPr>
              <a:spLocks/>
            </p:cNvSpPr>
            <p:nvPr/>
          </p:nvSpPr>
          <p:spPr>
            <a:xfrm>
              <a:off x="1150158" y="1915765"/>
              <a:ext cx="607515" cy="364112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en-US" sz="2000">
                  <a:cs typeface="+mn-ea"/>
                  <a:sym typeface="+mn-lt"/>
                </a:rPr>
                <a:t>01</a:t>
              </a:r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30" name="ïŝḷîḑê"/>
            <p:cNvSpPr>
              <a:spLocks/>
            </p:cNvSpPr>
            <p:nvPr/>
          </p:nvSpPr>
          <p:spPr>
            <a:xfrm>
              <a:off x="1810660" y="1736812"/>
              <a:ext cx="3118883" cy="699793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2" name="ïṣlîdè"/>
          <p:cNvGrpSpPr/>
          <p:nvPr/>
        </p:nvGrpSpPr>
        <p:grpSpPr>
          <a:xfrm>
            <a:off x="862619" y="1726007"/>
            <a:ext cx="2295134" cy="524845"/>
            <a:chOff x="1150158" y="2583172"/>
            <a:chExt cx="3060178" cy="699793"/>
          </a:xfrm>
        </p:grpSpPr>
        <p:sp>
          <p:nvSpPr>
            <p:cNvPr id="27" name="iś1ïďè"/>
            <p:cNvSpPr>
              <a:spLocks/>
            </p:cNvSpPr>
            <p:nvPr/>
          </p:nvSpPr>
          <p:spPr>
            <a:xfrm>
              <a:off x="1150158" y="2762125"/>
              <a:ext cx="607515" cy="364112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en-US" sz="2000"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8" name="íSḻïde"/>
            <p:cNvSpPr>
              <a:spLocks/>
            </p:cNvSpPr>
            <p:nvPr/>
          </p:nvSpPr>
          <p:spPr>
            <a:xfrm>
              <a:off x="1810661" y="2583172"/>
              <a:ext cx="2399675" cy="699793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3" name="îṡḷíḋe"/>
          <p:cNvGrpSpPr/>
          <p:nvPr/>
        </p:nvGrpSpPr>
        <p:grpSpPr>
          <a:xfrm>
            <a:off x="862619" y="2384425"/>
            <a:ext cx="2024804" cy="524845"/>
            <a:chOff x="1150158" y="3461062"/>
            <a:chExt cx="2699739" cy="699793"/>
          </a:xfrm>
        </p:grpSpPr>
        <p:sp>
          <p:nvSpPr>
            <p:cNvPr id="25" name="iṩľïdè"/>
            <p:cNvSpPr>
              <a:spLocks/>
            </p:cNvSpPr>
            <p:nvPr/>
          </p:nvSpPr>
          <p:spPr>
            <a:xfrm>
              <a:off x="1150158" y="3640015"/>
              <a:ext cx="607515" cy="364112"/>
            </a:xfrm>
            <a:prstGeom prst="homePlate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en-US" sz="2000"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6" name="îśḷíḑè"/>
            <p:cNvSpPr>
              <a:spLocks/>
            </p:cNvSpPr>
            <p:nvPr/>
          </p:nvSpPr>
          <p:spPr>
            <a:xfrm>
              <a:off x="1810661" y="3461062"/>
              <a:ext cx="2039236" cy="699793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4" name="îṥļîḓe"/>
          <p:cNvGrpSpPr/>
          <p:nvPr/>
        </p:nvGrpSpPr>
        <p:grpSpPr>
          <a:xfrm>
            <a:off x="862619" y="3065096"/>
            <a:ext cx="1939436" cy="524845"/>
            <a:chOff x="1150158" y="4368623"/>
            <a:chExt cx="2585915" cy="699793"/>
          </a:xfrm>
        </p:grpSpPr>
        <p:sp>
          <p:nvSpPr>
            <p:cNvPr id="23" name="íṧḷïḑé"/>
            <p:cNvSpPr>
              <a:spLocks/>
            </p:cNvSpPr>
            <p:nvPr/>
          </p:nvSpPr>
          <p:spPr>
            <a:xfrm>
              <a:off x="1150158" y="4547576"/>
              <a:ext cx="607515" cy="364112"/>
            </a:xfrm>
            <a:prstGeom prst="homePlat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en-US" sz="2000"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4" name="i$ḻïḍe"/>
            <p:cNvSpPr>
              <a:spLocks/>
            </p:cNvSpPr>
            <p:nvPr/>
          </p:nvSpPr>
          <p:spPr>
            <a:xfrm>
              <a:off x="1810660" y="4368623"/>
              <a:ext cx="1925413" cy="699793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15" name="îşḻïďè"/>
          <p:cNvGrpSpPr/>
          <p:nvPr/>
        </p:nvGrpSpPr>
        <p:grpSpPr>
          <a:xfrm>
            <a:off x="3809641" y="3824963"/>
            <a:ext cx="1356425" cy="588526"/>
            <a:chOff x="5043517" y="4923170"/>
            <a:chExt cx="2107496" cy="914400"/>
          </a:xfrm>
        </p:grpSpPr>
        <p:sp>
          <p:nvSpPr>
            <p:cNvPr id="19" name="iṩľîḓè"/>
            <p:cNvSpPr/>
            <p:nvPr/>
          </p:nvSpPr>
          <p:spPr>
            <a:xfrm>
              <a:off x="5043517" y="4923170"/>
              <a:ext cx="2107496" cy="914400"/>
            </a:xfrm>
            <a:prstGeom prst="parallelogram">
              <a:avLst>
                <a:gd name="adj" fmla="val 52419"/>
              </a:avLst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20" name="îṣḷiḑé"/>
            <p:cNvGrpSpPr/>
            <p:nvPr/>
          </p:nvGrpSpPr>
          <p:grpSpPr>
            <a:xfrm>
              <a:off x="5864696" y="5148893"/>
              <a:ext cx="465138" cy="462953"/>
              <a:chOff x="3509963" y="3511849"/>
              <a:chExt cx="465138" cy="462953"/>
            </a:xfrm>
            <a:solidFill>
              <a:schemeClr val="bg1"/>
            </a:solidFill>
          </p:grpSpPr>
          <p:sp>
            <p:nvSpPr>
              <p:cNvPr id="21" name="iṡľiḑè"/>
              <p:cNvSpPr>
                <a:spLocks/>
              </p:cNvSpPr>
              <p:nvPr/>
            </p:nvSpPr>
            <p:spPr bwMode="auto">
              <a:xfrm>
                <a:off x="3509963" y="3511849"/>
                <a:ext cx="465138" cy="462953"/>
              </a:xfrm>
              <a:custGeom>
                <a:avLst/>
                <a:gdLst>
                  <a:gd name="connsiteX0" fmla="*/ 239712 w 338138"/>
                  <a:gd name="connsiteY0" fmla="*/ 261938 h 336550"/>
                  <a:gd name="connsiteX1" fmla="*/ 179387 w 338138"/>
                  <a:gd name="connsiteY1" fmla="*/ 269796 h 336550"/>
                  <a:gd name="connsiteX2" fmla="*/ 179387 w 338138"/>
                  <a:gd name="connsiteY2" fmla="*/ 314326 h 336550"/>
                  <a:gd name="connsiteX3" fmla="*/ 239712 w 338138"/>
                  <a:gd name="connsiteY3" fmla="*/ 261938 h 336550"/>
                  <a:gd name="connsiteX4" fmla="*/ 100012 w 338138"/>
                  <a:gd name="connsiteY4" fmla="*/ 261938 h 336550"/>
                  <a:gd name="connsiteX5" fmla="*/ 158750 w 338138"/>
                  <a:gd name="connsiteY5" fmla="*/ 314326 h 336550"/>
                  <a:gd name="connsiteX6" fmla="*/ 158750 w 338138"/>
                  <a:gd name="connsiteY6" fmla="*/ 269796 h 336550"/>
                  <a:gd name="connsiteX7" fmla="*/ 100012 w 338138"/>
                  <a:gd name="connsiteY7" fmla="*/ 261938 h 336550"/>
                  <a:gd name="connsiteX8" fmla="*/ 301625 w 338138"/>
                  <a:gd name="connsiteY8" fmla="*/ 231775 h 336550"/>
                  <a:gd name="connsiteX9" fmla="*/ 264741 w 338138"/>
                  <a:gd name="connsiteY9" fmla="*/ 252603 h 336550"/>
                  <a:gd name="connsiteX10" fmla="*/ 239712 w 338138"/>
                  <a:gd name="connsiteY10" fmla="*/ 296863 h 336550"/>
                  <a:gd name="connsiteX11" fmla="*/ 301625 w 338138"/>
                  <a:gd name="connsiteY11" fmla="*/ 231775 h 336550"/>
                  <a:gd name="connsiteX12" fmla="*/ 36512 w 338138"/>
                  <a:gd name="connsiteY12" fmla="*/ 231775 h 336550"/>
                  <a:gd name="connsiteX13" fmla="*/ 98425 w 338138"/>
                  <a:gd name="connsiteY13" fmla="*/ 296863 h 336550"/>
                  <a:gd name="connsiteX14" fmla="*/ 73396 w 338138"/>
                  <a:gd name="connsiteY14" fmla="*/ 252603 h 336550"/>
                  <a:gd name="connsiteX15" fmla="*/ 36512 w 338138"/>
                  <a:gd name="connsiteY15" fmla="*/ 231775 h 336550"/>
                  <a:gd name="connsiteX16" fmla="*/ 279747 w 338138"/>
                  <a:gd name="connsiteY16" fmla="*/ 179388 h 336550"/>
                  <a:gd name="connsiteX17" fmla="*/ 273050 w 338138"/>
                  <a:gd name="connsiteY17" fmla="*/ 225426 h 336550"/>
                  <a:gd name="connsiteX18" fmla="*/ 315913 w 338138"/>
                  <a:gd name="connsiteY18" fmla="*/ 179388 h 336550"/>
                  <a:gd name="connsiteX19" fmla="*/ 279747 w 338138"/>
                  <a:gd name="connsiteY19" fmla="*/ 179388 h 336550"/>
                  <a:gd name="connsiteX20" fmla="*/ 179387 w 338138"/>
                  <a:gd name="connsiteY20" fmla="*/ 179388 h 336550"/>
                  <a:gd name="connsiteX21" fmla="*/ 179387 w 338138"/>
                  <a:gd name="connsiteY21" fmla="*/ 249238 h 336550"/>
                  <a:gd name="connsiteX22" fmla="*/ 249501 w 338138"/>
                  <a:gd name="connsiteY22" fmla="*/ 236059 h 336550"/>
                  <a:gd name="connsiteX23" fmla="*/ 258762 w 338138"/>
                  <a:gd name="connsiteY23" fmla="*/ 179388 h 336550"/>
                  <a:gd name="connsiteX24" fmla="*/ 179387 w 338138"/>
                  <a:gd name="connsiteY24" fmla="*/ 179388 h 336550"/>
                  <a:gd name="connsiteX25" fmla="*/ 273050 w 338138"/>
                  <a:gd name="connsiteY25" fmla="*/ 111125 h 336550"/>
                  <a:gd name="connsiteX26" fmla="*/ 279747 w 338138"/>
                  <a:gd name="connsiteY26" fmla="*/ 157163 h 336550"/>
                  <a:gd name="connsiteX27" fmla="*/ 315913 w 338138"/>
                  <a:gd name="connsiteY27" fmla="*/ 157163 h 336550"/>
                  <a:gd name="connsiteX28" fmla="*/ 273050 w 338138"/>
                  <a:gd name="connsiteY28" fmla="*/ 111125 h 336550"/>
                  <a:gd name="connsiteX29" fmla="*/ 179387 w 338138"/>
                  <a:gd name="connsiteY29" fmla="*/ 87313 h 336550"/>
                  <a:gd name="connsiteX30" fmla="*/ 179387 w 338138"/>
                  <a:gd name="connsiteY30" fmla="*/ 157163 h 336550"/>
                  <a:gd name="connsiteX31" fmla="*/ 258762 w 338138"/>
                  <a:gd name="connsiteY31" fmla="*/ 157163 h 336550"/>
                  <a:gd name="connsiteX32" fmla="*/ 249501 w 338138"/>
                  <a:gd name="connsiteY32" fmla="*/ 100492 h 336550"/>
                  <a:gd name="connsiteX33" fmla="*/ 179387 w 338138"/>
                  <a:gd name="connsiteY33" fmla="*/ 87313 h 336550"/>
                  <a:gd name="connsiteX34" fmla="*/ 239712 w 338138"/>
                  <a:gd name="connsiteY34" fmla="*/ 39688 h 336550"/>
                  <a:gd name="connsiteX35" fmla="*/ 264741 w 338138"/>
                  <a:gd name="connsiteY35" fmla="*/ 83948 h 336550"/>
                  <a:gd name="connsiteX36" fmla="*/ 301625 w 338138"/>
                  <a:gd name="connsiteY36" fmla="*/ 104776 h 336550"/>
                  <a:gd name="connsiteX37" fmla="*/ 239712 w 338138"/>
                  <a:gd name="connsiteY37" fmla="*/ 39688 h 336550"/>
                  <a:gd name="connsiteX38" fmla="*/ 89694 w 338138"/>
                  <a:gd name="connsiteY38" fmla="*/ 31750 h 336550"/>
                  <a:gd name="connsiteX39" fmla="*/ 61912 w 338138"/>
                  <a:gd name="connsiteY39" fmla="*/ 59532 h 336550"/>
                  <a:gd name="connsiteX40" fmla="*/ 89694 w 338138"/>
                  <a:gd name="connsiteY40" fmla="*/ 87314 h 336550"/>
                  <a:gd name="connsiteX41" fmla="*/ 117476 w 338138"/>
                  <a:gd name="connsiteY41" fmla="*/ 59532 h 336550"/>
                  <a:gd name="connsiteX42" fmla="*/ 89694 w 338138"/>
                  <a:gd name="connsiteY42" fmla="*/ 31750 h 336550"/>
                  <a:gd name="connsiteX43" fmla="*/ 179387 w 338138"/>
                  <a:gd name="connsiteY43" fmla="*/ 22225 h 336550"/>
                  <a:gd name="connsiteX44" fmla="*/ 179387 w 338138"/>
                  <a:gd name="connsiteY44" fmla="*/ 66755 h 336550"/>
                  <a:gd name="connsiteX45" fmla="*/ 239712 w 338138"/>
                  <a:gd name="connsiteY45" fmla="*/ 74613 h 336550"/>
                  <a:gd name="connsiteX46" fmla="*/ 179387 w 338138"/>
                  <a:gd name="connsiteY46" fmla="*/ 22225 h 336550"/>
                  <a:gd name="connsiteX47" fmla="*/ 169069 w 338138"/>
                  <a:gd name="connsiteY47" fmla="*/ 0 h 336550"/>
                  <a:gd name="connsiteX48" fmla="*/ 338138 w 338138"/>
                  <a:gd name="connsiteY48" fmla="*/ 157758 h 336550"/>
                  <a:gd name="connsiteX49" fmla="*/ 338138 w 338138"/>
                  <a:gd name="connsiteY49" fmla="*/ 178792 h 336550"/>
                  <a:gd name="connsiteX50" fmla="*/ 169069 w 338138"/>
                  <a:gd name="connsiteY50" fmla="*/ 336550 h 336550"/>
                  <a:gd name="connsiteX51" fmla="*/ 0 w 338138"/>
                  <a:gd name="connsiteY51" fmla="*/ 178792 h 336550"/>
                  <a:gd name="connsiteX52" fmla="*/ 0 w 338138"/>
                  <a:gd name="connsiteY52" fmla="*/ 157758 h 336550"/>
                  <a:gd name="connsiteX53" fmla="*/ 21133 w 338138"/>
                  <a:gd name="connsiteY53" fmla="*/ 86767 h 336550"/>
                  <a:gd name="connsiteX54" fmla="*/ 38305 w 338138"/>
                  <a:gd name="connsiteY54" fmla="*/ 131465 h 336550"/>
                  <a:gd name="connsiteX55" fmla="*/ 22454 w 338138"/>
                  <a:gd name="connsiteY55" fmla="*/ 157758 h 336550"/>
                  <a:gd name="connsiteX56" fmla="*/ 47551 w 338138"/>
                  <a:gd name="connsiteY56" fmla="*/ 157758 h 336550"/>
                  <a:gd name="connsiteX57" fmla="*/ 55476 w 338138"/>
                  <a:gd name="connsiteY57" fmla="*/ 178792 h 336550"/>
                  <a:gd name="connsiteX58" fmla="*/ 22454 w 338138"/>
                  <a:gd name="connsiteY58" fmla="*/ 178792 h 336550"/>
                  <a:gd name="connsiteX59" fmla="*/ 64722 w 338138"/>
                  <a:gd name="connsiteY59" fmla="*/ 224805 h 336550"/>
                  <a:gd name="connsiteX60" fmla="*/ 58117 w 338138"/>
                  <a:gd name="connsiteY60" fmla="*/ 187995 h 336550"/>
                  <a:gd name="connsiteX61" fmla="*/ 73968 w 338138"/>
                  <a:gd name="connsiteY61" fmla="*/ 228749 h 336550"/>
                  <a:gd name="connsiteX62" fmla="*/ 84534 w 338138"/>
                  <a:gd name="connsiteY62" fmla="*/ 257671 h 336550"/>
                  <a:gd name="connsiteX63" fmla="*/ 93780 w 338138"/>
                  <a:gd name="connsiteY63" fmla="*/ 237952 h 336550"/>
                  <a:gd name="connsiteX64" fmla="*/ 158502 w 338138"/>
                  <a:gd name="connsiteY64" fmla="*/ 248469 h 336550"/>
                  <a:gd name="connsiteX65" fmla="*/ 158502 w 338138"/>
                  <a:gd name="connsiteY65" fmla="*/ 178792 h 336550"/>
                  <a:gd name="connsiteX66" fmla="*/ 118877 w 338138"/>
                  <a:gd name="connsiteY66" fmla="*/ 178792 h 336550"/>
                  <a:gd name="connsiteX67" fmla="*/ 128122 w 338138"/>
                  <a:gd name="connsiteY67" fmla="*/ 157758 h 336550"/>
                  <a:gd name="connsiteX68" fmla="*/ 158502 w 338138"/>
                  <a:gd name="connsiteY68" fmla="*/ 157758 h 336550"/>
                  <a:gd name="connsiteX69" fmla="*/ 158502 w 338138"/>
                  <a:gd name="connsiteY69" fmla="*/ 88081 h 336550"/>
                  <a:gd name="connsiteX70" fmla="*/ 157181 w 338138"/>
                  <a:gd name="connsiteY70" fmla="*/ 88081 h 336550"/>
                  <a:gd name="connsiteX71" fmla="*/ 158502 w 338138"/>
                  <a:gd name="connsiteY71" fmla="*/ 85452 h 336550"/>
                  <a:gd name="connsiteX72" fmla="*/ 162465 w 338138"/>
                  <a:gd name="connsiteY72" fmla="*/ 59159 h 336550"/>
                  <a:gd name="connsiteX73" fmla="*/ 158502 w 338138"/>
                  <a:gd name="connsiteY73" fmla="*/ 35495 h 336550"/>
                  <a:gd name="connsiteX74" fmla="*/ 158502 w 338138"/>
                  <a:gd name="connsiteY74" fmla="*/ 22349 h 336550"/>
                  <a:gd name="connsiteX75" fmla="*/ 153219 w 338138"/>
                  <a:gd name="connsiteY75" fmla="*/ 23664 h 336550"/>
                  <a:gd name="connsiteX76" fmla="*/ 136048 w 338138"/>
                  <a:gd name="connsiteY76" fmla="*/ 3944 h 336550"/>
                  <a:gd name="connsiteX77" fmla="*/ 169069 w 338138"/>
                  <a:gd name="connsiteY77" fmla="*/ 0 h 336550"/>
                  <a:gd name="connsiteX78" fmla="*/ 90348 w 338138"/>
                  <a:gd name="connsiteY78" fmla="*/ 0 h 336550"/>
                  <a:gd name="connsiteX79" fmla="*/ 149225 w 338138"/>
                  <a:gd name="connsiteY79" fmla="*/ 59251 h 336550"/>
                  <a:gd name="connsiteX80" fmla="*/ 145300 w 338138"/>
                  <a:gd name="connsiteY80" fmla="*/ 80318 h 336550"/>
                  <a:gd name="connsiteX81" fmla="*/ 86422 w 338138"/>
                  <a:gd name="connsiteY81" fmla="*/ 223838 h 336550"/>
                  <a:gd name="connsiteX82" fmla="*/ 34087 w 338138"/>
                  <a:gd name="connsiteY82" fmla="*/ 79002 h 336550"/>
                  <a:gd name="connsiteX83" fmla="*/ 30162 w 338138"/>
                  <a:gd name="connsiteY83" fmla="*/ 59251 h 336550"/>
                  <a:gd name="connsiteX84" fmla="*/ 90348 w 338138"/>
                  <a:gd name="connsiteY84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</a:cxnLst>
                <a:rect l="l" t="t" r="r" b="b"/>
                <a:pathLst>
                  <a:path w="338138" h="336550">
                    <a:moveTo>
                      <a:pt x="239712" y="261938"/>
                    </a:moveTo>
                    <a:cubicBezTo>
                      <a:pt x="220944" y="267177"/>
                      <a:pt x="200836" y="269796"/>
                      <a:pt x="179387" y="269796"/>
                    </a:cubicBezTo>
                    <a:cubicBezTo>
                      <a:pt x="179387" y="269796"/>
                      <a:pt x="179387" y="269796"/>
                      <a:pt x="179387" y="314326"/>
                    </a:cubicBezTo>
                    <a:cubicBezTo>
                      <a:pt x="203517" y="310397"/>
                      <a:pt x="224966" y="290752"/>
                      <a:pt x="239712" y="261938"/>
                    </a:cubicBezTo>
                    <a:close/>
                    <a:moveTo>
                      <a:pt x="100012" y="261938"/>
                    </a:moveTo>
                    <a:cubicBezTo>
                      <a:pt x="114370" y="290752"/>
                      <a:pt x="135255" y="310397"/>
                      <a:pt x="158750" y="314326"/>
                    </a:cubicBezTo>
                    <a:lnTo>
                      <a:pt x="158750" y="269796"/>
                    </a:lnTo>
                    <a:cubicBezTo>
                      <a:pt x="137865" y="269796"/>
                      <a:pt x="118286" y="267177"/>
                      <a:pt x="100012" y="261938"/>
                    </a:cubicBezTo>
                    <a:close/>
                    <a:moveTo>
                      <a:pt x="301625" y="231775"/>
                    </a:moveTo>
                    <a:cubicBezTo>
                      <a:pt x="291087" y="239586"/>
                      <a:pt x="279231" y="247396"/>
                      <a:pt x="264741" y="252603"/>
                    </a:cubicBezTo>
                    <a:cubicBezTo>
                      <a:pt x="258154" y="269526"/>
                      <a:pt x="250250" y="283846"/>
                      <a:pt x="239712" y="296863"/>
                    </a:cubicBezTo>
                    <a:cubicBezTo>
                      <a:pt x="267375" y="281242"/>
                      <a:pt x="288452" y="259112"/>
                      <a:pt x="301625" y="231775"/>
                    </a:cubicBezTo>
                    <a:close/>
                    <a:moveTo>
                      <a:pt x="36512" y="231775"/>
                    </a:moveTo>
                    <a:cubicBezTo>
                      <a:pt x="49685" y="259112"/>
                      <a:pt x="72079" y="281242"/>
                      <a:pt x="98425" y="296863"/>
                    </a:cubicBezTo>
                    <a:cubicBezTo>
                      <a:pt x="87886" y="283846"/>
                      <a:pt x="79983" y="269526"/>
                      <a:pt x="73396" y="252603"/>
                    </a:cubicBezTo>
                    <a:cubicBezTo>
                      <a:pt x="58906" y="247396"/>
                      <a:pt x="47050" y="239586"/>
                      <a:pt x="36512" y="231775"/>
                    </a:cubicBezTo>
                    <a:close/>
                    <a:moveTo>
                      <a:pt x="279747" y="179388"/>
                    </a:moveTo>
                    <a:cubicBezTo>
                      <a:pt x="279747" y="195173"/>
                      <a:pt x="277069" y="210957"/>
                      <a:pt x="273050" y="225426"/>
                    </a:cubicBezTo>
                    <a:cubicBezTo>
                      <a:pt x="295821" y="213588"/>
                      <a:pt x="310555" y="196488"/>
                      <a:pt x="315913" y="179388"/>
                    </a:cubicBezTo>
                    <a:cubicBezTo>
                      <a:pt x="315913" y="179388"/>
                      <a:pt x="315913" y="179388"/>
                      <a:pt x="279747" y="179388"/>
                    </a:cubicBezTo>
                    <a:close/>
                    <a:moveTo>
                      <a:pt x="179387" y="179388"/>
                    </a:moveTo>
                    <a:cubicBezTo>
                      <a:pt x="179387" y="179388"/>
                      <a:pt x="179387" y="179388"/>
                      <a:pt x="179387" y="249238"/>
                    </a:cubicBezTo>
                    <a:cubicBezTo>
                      <a:pt x="204522" y="249238"/>
                      <a:pt x="228335" y="243966"/>
                      <a:pt x="249501" y="236059"/>
                    </a:cubicBezTo>
                    <a:cubicBezTo>
                      <a:pt x="254793" y="218926"/>
                      <a:pt x="257439" y="200475"/>
                      <a:pt x="258762" y="179388"/>
                    </a:cubicBezTo>
                    <a:cubicBezTo>
                      <a:pt x="258762" y="179388"/>
                      <a:pt x="258762" y="179388"/>
                      <a:pt x="179387" y="179388"/>
                    </a:cubicBezTo>
                    <a:close/>
                    <a:moveTo>
                      <a:pt x="273050" y="111125"/>
                    </a:moveTo>
                    <a:cubicBezTo>
                      <a:pt x="277069" y="125594"/>
                      <a:pt x="279747" y="141379"/>
                      <a:pt x="279747" y="157163"/>
                    </a:cubicBezTo>
                    <a:lnTo>
                      <a:pt x="315913" y="157163"/>
                    </a:lnTo>
                    <a:cubicBezTo>
                      <a:pt x="310555" y="140063"/>
                      <a:pt x="295821" y="122963"/>
                      <a:pt x="273050" y="111125"/>
                    </a:cubicBezTo>
                    <a:close/>
                    <a:moveTo>
                      <a:pt x="179387" y="87313"/>
                    </a:moveTo>
                    <a:lnTo>
                      <a:pt x="179387" y="157163"/>
                    </a:lnTo>
                    <a:cubicBezTo>
                      <a:pt x="179387" y="157163"/>
                      <a:pt x="179387" y="157163"/>
                      <a:pt x="258762" y="157163"/>
                    </a:cubicBezTo>
                    <a:cubicBezTo>
                      <a:pt x="257439" y="136076"/>
                      <a:pt x="254793" y="117625"/>
                      <a:pt x="249501" y="100492"/>
                    </a:cubicBezTo>
                    <a:cubicBezTo>
                      <a:pt x="228335" y="92585"/>
                      <a:pt x="204522" y="87313"/>
                      <a:pt x="179387" y="87313"/>
                    </a:cubicBezTo>
                    <a:close/>
                    <a:moveTo>
                      <a:pt x="239712" y="39688"/>
                    </a:moveTo>
                    <a:cubicBezTo>
                      <a:pt x="250250" y="52705"/>
                      <a:pt x="258154" y="67025"/>
                      <a:pt x="264741" y="83948"/>
                    </a:cubicBezTo>
                    <a:cubicBezTo>
                      <a:pt x="279231" y="89155"/>
                      <a:pt x="291087" y="96965"/>
                      <a:pt x="301625" y="104776"/>
                    </a:cubicBezTo>
                    <a:cubicBezTo>
                      <a:pt x="288452" y="77439"/>
                      <a:pt x="267375" y="55309"/>
                      <a:pt x="239712" y="39688"/>
                    </a:cubicBezTo>
                    <a:close/>
                    <a:moveTo>
                      <a:pt x="89694" y="31750"/>
                    </a:moveTo>
                    <a:cubicBezTo>
                      <a:pt x="74350" y="31750"/>
                      <a:pt x="61912" y="44188"/>
                      <a:pt x="61912" y="59532"/>
                    </a:cubicBezTo>
                    <a:cubicBezTo>
                      <a:pt x="61912" y="74876"/>
                      <a:pt x="74350" y="87314"/>
                      <a:pt x="89694" y="87314"/>
                    </a:cubicBezTo>
                    <a:cubicBezTo>
                      <a:pt x="105038" y="87314"/>
                      <a:pt x="117476" y="74876"/>
                      <a:pt x="117476" y="59532"/>
                    </a:cubicBezTo>
                    <a:cubicBezTo>
                      <a:pt x="117476" y="44188"/>
                      <a:pt x="105038" y="31750"/>
                      <a:pt x="89694" y="31750"/>
                    </a:cubicBezTo>
                    <a:close/>
                    <a:moveTo>
                      <a:pt x="179387" y="22225"/>
                    </a:moveTo>
                    <a:lnTo>
                      <a:pt x="179387" y="66755"/>
                    </a:lnTo>
                    <a:cubicBezTo>
                      <a:pt x="200836" y="66755"/>
                      <a:pt x="220944" y="69374"/>
                      <a:pt x="239712" y="74613"/>
                    </a:cubicBezTo>
                    <a:cubicBezTo>
                      <a:pt x="224966" y="45799"/>
                      <a:pt x="203517" y="26154"/>
                      <a:pt x="179387" y="22225"/>
                    </a:cubicBezTo>
                    <a:close/>
                    <a:moveTo>
                      <a:pt x="169069" y="0"/>
                    </a:moveTo>
                    <a:cubicBezTo>
                      <a:pt x="258887" y="0"/>
                      <a:pt x="331534" y="69676"/>
                      <a:pt x="338138" y="157758"/>
                    </a:cubicBezTo>
                    <a:lnTo>
                      <a:pt x="338138" y="178792"/>
                    </a:lnTo>
                    <a:cubicBezTo>
                      <a:pt x="331534" y="266874"/>
                      <a:pt x="258887" y="336550"/>
                      <a:pt x="169069" y="336550"/>
                    </a:cubicBezTo>
                    <a:cubicBezTo>
                      <a:pt x="79251" y="336550"/>
                      <a:pt x="6604" y="266874"/>
                      <a:pt x="0" y="178792"/>
                    </a:cubicBezTo>
                    <a:cubicBezTo>
                      <a:pt x="0" y="178792"/>
                      <a:pt x="0" y="178792"/>
                      <a:pt x="0" y="157758"/>
                    </a:cubicBezTo>
                    <a:cubicBezTo>
                      <a:pt x="2642" y="131465"/>
                      <a:pt x="9246" y="107801"/>
                      <a:pt x="21133" y="86767"/>
                    </a:cubicBezTo>
                    <a:cubicBezTo>
                      <a:pt x="25096" y="95969"/>
                      <a:pt x="30379" y="113060"/>
                      <a:pt x="38305" y="131465"/>
                    </a:cubicBezTo>
                    <a:cubicBezTo>
                      <a:pt x="30379" y="139353"/>
                      <a:pt x="25096" y="148555"/>
                      <a:pt x="22454" y="157758"/>
                    </a:cubicBezTo>
                    <a:cubicBezTo>
                      <a:pt x="22454" y="157758"/>
                      <a:pt x="22454" y="157758"/>
                      <a:pt x="47551" y="157758"/>
                    </a:cubicBezTo>
                    <a:cubicBezTo>
                      <a:pt x="50192" y="164331"/>
                      <a:pt x="52834" y="172219"/>
                      <a:pt x="55476" y="178792"/>
                    </a:cubicBezTo>
                    <a:cubicBezTo>
                      <a:pt x="55476" y="178792"/>
                      <a:pt x="55476" y="178792"/>
                      <a:pt x="22454" y="178792"/>
                    </a:cubicBezTo>
                    <a:cubicBezTo>
                      <a:pt x="27738" y="195883"/>
                      <a:pt x="42267" y="212973"/>
                      <a:pt x="64722" y="224805"/>
                    </a:cubicBezTo>
                    <a:cubicBezTo>
                      <a:pt x="62080" y="212973"/>
                      <a:pt x="59438" y="201141"/>
                      <a:pt x="58117" y="187995"/>
                    </a:cubicBezTo>
                    <a:cubicBezTo>
                      <a:pt x="66042" y="210344"/>
                      <a:pt x="72647" y="226120"/>
                      <a:pt x="73968" y="228749"/>
                    </a:cubicBezTo>
                    <a:cubicBezTo>
                      <a:pt x="73968" y="228749"/>
                      <a:pt x="73968" y="228749"/>
                      <a:pt x="84534" y="257671"/>
                    </a:cubicBezTo>
                    <a:cubicBezTo>
                      <a:pt x="84534" y="257671"/>
                      <a:pt x="84534" y="257671"/>
                      <a:pt x="93780" y="237952"/>
                    </a:cubicBezTo>
                    <a:cubicBezTo>
                      <a:pt x="113593" y="243210"/>
                      <a:pt x="134727" y="248469"/>
                      <a:pt x="158502" y="248469"/>
                    </a:cubicBezTo>
                    <a:cubicBezTo>
                      <a:pt x="158502" y="248469"/>
                      <a:pt x="158502" y="248469"/>
                      <a:pt x="158502" y="178792"/>
                    </a:cubicBezTo>
                    <a:cubicBezTo>
                      <a:pt x="158502" y="178792"/>
                      <a:pt x="158502" y="178792"/>
                      <a:pt x="118877" y="178792"/>
                    </a:cubicBezTo>
                    <a:cubicBezTo>
                      <a:pt x="122839" y="172219"/>
                      <a:pt x="125481" y="164331"/>
                      <a:pt x="128122" y="157758"/>
                    </a:cubicBezTo>
                    <a:cubicBezTo>
                      <a:pt x="128122" y="157758"/>
                      <a:pt x="128122" y="157758"/>
                      <a:pt x="158502" y="157758"/>
                    </a:cubicBezTo>
                    <a:cubicBezTo>
                      <a:pt x="158502" y="157758"/>
                      <a:pt x="158502" y="157758"/>
                      <a:pt x="158502" y="88081"/>
                    </a:cubicBezTo>
                    <a:cubicBezTo>
                      <a:pt x="158502" y="88081"/>
                      <a:pt x="157181" y="88081"/>
                      <a:pt x="157181" y="88081"/>
                    </a:cubicBezTo>
                    <a:cubicBezTo>
                      <a:pt x="157181" y="86767"/>
                      <a:pt x="157181" y="85452"/>
                      <a:pt x="158502" y="85452"/>
                    </a:cubicBezTo>
                    <a:cubicBezTo>
                      <a:pt x="161144" y="77564"/>
                      <a:pt x="162465" y="68362"/>
                      <a:pt x="162465" y="59159"/>
                    </a:cubicBezTo>
                    <a:cubicBezTo>
                      <a:pt x="162465" y="51271"/>
                      <a:pt x="161144" y="43383"/>
                      <a:pt x="158502" y="35495"/>
                    </a:cubicBezTo>
                    <a:cubicBezTo>
                      <a:pt x="158502" y="35495"/>
                      <a:pt x="158502" y="35495"/>
                      <a:pt x="158502" y="22349"/>
                    </a:cubicBezTo>
                    <a:cubicBezTo>
                      <a:pt x="157181" y="22349"/>
                      <a:pt x="154539" y="23664"/>
                      <a:pt x="153219" y="23664"/>
                    </a:cubicBezTo>
                    <a:cubicBezTo>
                      <a:pt x="147935" y="15776"/>
                      <a:pt x="142652" y="9202"/>
                      <a:pt x="136048" y="3944"/>
                    </a:cubicBezTo>
                    <a:cubicBezTo>
                      <a:pt x="146614" y="1315"/>
                      <a:pt x="157181" y="0"/>
                      <a:pt x="169069" y="0"/>
                    </a:cubicBezTo>
                    <a:close/>
                    <a:moveTo>
                      <a:pt x="90348" y="0"/>
                    </a:moveTo>
                    <a:cubicBezTo>
                      <a:pt x="123057" y="0"/>
                      <a:pt x="149225" y="26334"/>
                      <a:pt x="149225" y="59251"/>
                    </a:cubicBezTo>
                    <a:cubicBezTo>
                      <a:pt x="149225" y="67151"/>
                      <a:pt x="147916" y="73735"/>
                      <a:pt x="145300" y="80318"/>
                    </a:cubicBezTo>
                    <a:cubicBezTo>
                      <a:pt x="137449" y="104019"/>
                      <a:pt x="86422" y="223838"/>
                      <a:pt x="86422" y="223838"/>
                    </a:cubicBezTo>
                    <a:cubicBezTo>
                      <a:pt x="86422" y="223838"/>
                      <a:pt x="38012" y="93485"/>
                      <a:pt x="34087" y="79002"/>
                    </a:cubicBezTo>
                    <a:cubicBezTo>
                      <a:pt x="31470" y="72418"/>
                      <a:pt x="30162" y="65835"/>
                      <a:pt x="30162" y="59251"/>
                    </a:cubicBezTo>
                    <a:cubicBezTo>
                      <a:pt x="30162" y="26334"/>
                      <a:pt x="57638" y="0"/>
                      <a:pt x="903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2" name="işļîdè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6" name="î$ļíḓe"/>
          <p:cNvGrpSpPr/>
          <p:nvPr/>
        </p:nvGrpSpPr>
        <p:grpSpPr>
          <a:xfrm>
            <a:off x="862619" y="3711928"/>
            <a:ext cx="1939436" cy="524845"/>
            <a:chOff x="1150158" y="4368623"/>
            <a:chExt cx="2585915" cy="699793"/>
          </a:xfrm>
        </p:grpSpPr>
        <p:sp>
          <p:nvSpPr>
            <p:cNvPr id="17" name="ïšḷîḍe"/>
            <p:cNvSpPr>
              <a:spLocks/>
            </p:cNvSpPr>
            <p:nvPr/>
          </p:nvSpPr>
          <p:spPr>
            <a:xfrm>
              <a:off x="1150158" y="4547576"/>
              <a:ext cx="607515" cy="364112"/>
            </a:xfrm>
            <a:prstGeom prst="homePlate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70000" lnSpcReduction="20000"/>
            </a:bodyPr>
            <a:lstStyle/>
            <a:p>
              <a:pPr algn="ctr"/>
              <a:r>
                <a:rPr lang="en-US" sz="2000">
                  <a:cs typeface="+mn-ea"/>
                  <a:sym typeface="+mn-lt"/>
                </a:rPr>
                <a:t>05</a:t>
              </a:r>
              <a:endParaRPr lang="en-US" sz="2000" dirty="0">
                <a:cs typeface="+mn-ea"/>
                <a:sym typeface="+mn-lt"/>
              </a:endParaRPr>
            </a:p>
          </p:txBody>
        </p:sp>
        <p:sp>
          <p:nvSpPr>
            <p:cNvPr id="18" name="îṩľíďê"/>
            <p:cNvSpPr>
              <a:spLocks/>
            </p:cNvSpPr>
            <p:nvPr/>
          </p:nvSpPr>
          <p:spPr>
            <a:xfrm>
              <a:off x="1810660" y="4368623"/>
              <a:ext cx="1925413" cy="699793"/>
            </a:xfrm>
            <a:prstGeom prst="rect">
              <a:avLst/>
            </a:prstGeom>
          </p:spPr>
          <p:txBody>
            <a:bodyPr wrap="none" anchor="ctr">
              <a:normAutofit/>
            </a:bodyPr>
            <a:lstStyle/>
            <a:p>
              <a:r>
                <a:rPr lang="zh-CN" altLang="en-US" sz="1400" dirty="0"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4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251520" y="256960"/>
            <a:ext cx="227175" cy="282541"/>
            <a:chOff x="4192069" y="3165475"/>
            <a:chExt cx="2388118" cy="2970134"/>
          </a:xfrm>
        </p:grpSpPr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4194175" y="3165475"/>
              <a:ext cx="2386012" cy="2951163"/>
            </a:xfrm>
            <a:custGeom>
              <a:avLst/>
              <a:gdLst>
                <a:gd name="T0" fmla="*/ 0 w 1503"/>
                <a:gd name="T1" fmla="*/ 0 h 1859"/>
                <a:gd name="T2" fmla="*/ 0 w 1503"/>
                <a:gd name="T3" fmla="*/ 1859 h 1859"/>
                <a:gd name="T4" fmla="*/ 1503 w 1503"/>
                <a:gd name="T5" fmla="*/ 929 h 1859"/>
                <a:gd name="T6" fmla="*/ 0 w 1503"/>
                <a:gd name="T7" fmla="*/ 0 h 18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3" h="1859">
                  <a:moveTo>
                    <a:pt x="0" y="0"/>
                  </a:moveTo>
                  <a:lnTo>
                    <a:pt x="0" y="1859"/>
                  </a:lnTo>
                  <a:lnTo>
                    <a:pt x="1503" y="929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10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auto">
            <a:xfrm>
              <a:off x="4192069" y="4473496"/>
              <a:ext cx="1344612" cy="1662113"/>
            </a:xfrm>
            <a:custGeom>
              <a:avLst/>
              <a:gdLst>
                <a:gd name="T0" fmla="*/ 0 w 847"/>
                <a:gd name="T1" fmla="*/ 0 h 1047"/>
                <a:gd name="T2" fmla="*/ 0 w 847"/>
                <a:gd name="T3" fmla="*/ 1047 h 1047"/>
                <a:gd name="T4" fmla="*/ 847 w 847"/>
                <a:gd name="T5" fmla="*/ 522 h 1047"/>
                <a:gd name="T6" fmla="*/ 0 w 847"/>
                <a:gd name="T7" fmla="*/ 0 h 10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7" h="1047">
                  <a:moveTo>
                    <a:pt x="0" y="0"/>
                  </a:moveTo>
                  <a:lnTo>
                    <a:pt x="0" y="1047"/>
                  </a:lnTo>
                  <a:lnTo>
                    <a:pt x="847" y="522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21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22760" y="1635646"/>
            <a:ext cx="2924908" cy="3024336"/>
            <a:chOff x="1497013" y="1556792"/>
            <a:chExt cx="3899877" cy="4032448"/>
          </a:xfrm>
        </p:grpSpPr>
        <p:sp>
          <p:nvSpPr>
            <p:cNvPr id="14" name="等腰三角形 13"/>
            <p:cNvSpPr/>
            <p:nvPr/>
          </p:nvSpPr>
          <p:spPr bwMode="auto">
            <a:xfrm>
              <a:off x="2278463" y="1556792"/>
              <a:ext cx="1559214" cy="1344149"/>
            </a:xfrm>
            <a:prstGeom prst="triangle">
              <a:avLst/>
            </a:prstGeom>
            <a:solidFill>
              <a:schemeClr val="accent1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等腰三角形 14"/>
            <p:cNvSpPr/>
            <p:nvPr/>
          </p:nvSpPr>
          <p:spPr bwMode="auto">
            <a:xfrm flipV="1">
              <a:off x="2278463" y="2900941"/>
              <a:ext cx="1559214" cy="1344149"/>
            </a:xfrm>
            <a:prstGeom prst="triangle">
              <a:avLst/>
            </a:prstGeom>
            <a:solidFill>
              <a:schemeClr val="bg1">
                <a:lumMod val="9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6" name="等腰三角形 15"/>
            <p:cNvSpPr/>
            <p:nvPr/>
          </p:nvSpPr>
          <p:spPr bwMode="auto">
            <a:xfrm>
              <a:off x="1497013" y="2900941"/>
              <a:ext cx="1559214" cy="1344149"/>
            </a:xfrm>
            <a:prstGeom prst="triangl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7" name="等腰三角形 16"/>
            <p:cNvSpPr/>
            <p:nvPr/>
          </p:nvSpPr>
          <p:spPr bwMode="auto">
            <a:xfrm>
              <a:off x="3058070" y="2900941"/>
              <a:ext cx="1559214" cy="1344149"/>
            </a:xfrm>
            <a:prstGeom prst="triangl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8" name="等腰三角形 17"/>
            <p:cNvSpPr/>
            <p:nvPr/>
          </p:nvSpPr>
          <p:spPr bwMode="auto">
            <a:xfrm flipV="1">
              <a:off x="1497013" y="1556792"/>
              <a:ext cx="1559214" cy="1344149"/>
            </a:xfrm>
            <a:prstGeom prst="triangl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 bwMode="auto">
            <a:xfrm flipV="1">
              <a:off x="1497013" y="4245091"/>
              <a:ext cx="1559214" cy="1344149"/>
            </a:xfrm>
            <a:prstGeom prst="triangle">
              <a:avLst/>
            </a:prstGeom>
            <a:solidFill>
              <a:schemeClr val="accent2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0" name="等腰三角形 19"/>
            <p:cNvSpPr/>
            <p:nvPr/>
          </p:nvSpPr>
          <p:spPr bwMode="auto">
            <a:xfrm flipV="1">
              <a:off x="3837676" y="2900941"/>
              <a:ext cx="1559214" cy="1344149"/>
            </a:xfrm>
            <a:prstGeom prst="triangle">
              <a:avLst/>
            </a:prstGeom>
            <a:solidFill>
              <a:schemeClr val="accent3">
                <a:lumMod val="75000"/>
              </a:schemeClr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1" name="文本框 8"/>
            <p:cNvSpPr txBox="1"/>
            <p:nvPr/>
          </p:nvSpPr>
          <p:spPr>
            <a:xfrm>
              <a:off x="2078488" y="1868791"/>
              <a:ext cx="396262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2" name="文本框 9"/>
            <p:cNvSpPr txBox="1"/>
            <p:nvPr/>
          </p:nvSpPr>
          <p:spPr>
            <a:xfrm>
              <a:off x="4405526" y="3274038"/>
              <a:ext cx="423514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3" name="文本框 10"/>
            <p:cNvSpPr txBox="1"/>
            <p:nvPr/>
          </p:nvSpPr>
          <p:spPr>
            <a:xfrm>
              <a:off x="2061657" y="4594535"/>
              <a:ext cx="429925" cy="369332"/>
            </a:xfrm>
            <a:prstGeom prst="rect">
              <a:avLst/>
            </a:prstGeom>
            <a:noFill/>
          </p:spPr>
          <p:txBody>
            <a:bodyPr wrap="none" anchor="ctr">
              <a:normAutofit fontScale="85000" lnSpcReduction="20000"/>
            </a:bodyPr>
            <a:lstStyle/>
            <a:p>
              <a:pPr algn="ctr"/>
              <a:r>
                <a:rPr lang="en-US" altLang="zh-CN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24" name="任意多边形: 形状 23"/>
            <p:cNvSpPr>
              <a:spLocks/>
            </p:cNvSpPr>
            <p:nvPr/>
          </p:nvSpPr>
          <p:spPr bwMode="auto">
            <a:xfrm>
              <a:off x="3644483" y="3622844"/>
              <a:ext cx="386387" cy="38638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5" name="任意多边形: 形状 24"/>
            <p:cNvSpPr>
              <a:spLocks/>
            </p:cNvSpPr>
            <p:nvPr/>
          </p:nvSpPr>
          <p:spPr bwMode="auto">
            <a:xfrm>
              <a:off x="2849617" y="2198637"/>
              <a:ext cx="386387" cy="386386"/>
            </a:xfrm>
            <a:custGeom>
              <a:avLst/>
              <a:gdLst>
                <a:gd name="T0" fmla="*/ 41 w 45"/>
                <a:gd name="T1" fmla="*/ 48 h 48"/>
                <a:gd name="T2" fmla="*/ 0 w 45"/>
                <a:gd name="T3" fmla="*/ 44 h 48"/>
                <a:gd name="T4" fmla="*/ 3 w 45"/>
                <a:gd name="T5" fmla="*/ 7 h 48"/>
                <a:gd name="T6" fmla="*/ 7 w 45"/>
                <a:gd name="T7" fmla="*/ 4 h 48"/>
                <a:gd name="T8" fmla="*/ 13 w 45"/>
                <a:gd name="T9" fmla="*/ 0 h 48"/>
                <a:gd name="T10" fmla="*/ 17 w 45"/>
                <a:gd name="T11" fmla="*/ 7 h 48"/>
                <a:gd name="T12" fmla="*/ 27 w 45"/>
                <a:gd name="T13" fmla="*/ 4 h 48"/>
                <a:gd name="T14" fmla="*/ 33 w 45"/>
                <a:gd name="T15" fmla="*/ 0 h 48"/>
                <a:gd name="T16" fmla="*/ 38 w 45"/>
                <a:gd name="T17" fmla="*/ 7 h 48"/>
                <a:gd name="T18" fmla="*/ 45 w 45"/>
                <a:gd name="T19" fmla="*/ 10 h 48"/>
                <a:gd name="T20" fmla="*/ 11 w 45"/>
                <a:gd name="T21" fmla="*/ 25 h 48"/>
                <a:gd name="T22" fmla="*/ 3 w 45"/>
                <a:gd name="T23" fmla="*/ 17 h 48"/>
                <a:gd name="T24" fmla="*/ 11 w 45"/>
                <a:gd name="T25" fmla="*/ 25 h 48"/>
                <a:gd name="T26" fmla="*/ 11 w 45"/>
                <a:gd name="T27" fmla="*/ 26 h 48"/>
                <a:gd name="T28" fmla="*/ 3 w 45"/>
                <a:gd name="T29" fmla="*/ 35 h 48"/>
                <a:gd name="T30" fmla="*/ 11 w 45"/>
                <a:gd name="T31" fmla="*/ 44 h 48"/>
                <a:gd name="T32" fmla="*/ 3 w 45"/>
                <a:gd name="T33" fmla="*/ 37 h 48"/>
                <a:gd name="T34" fmla="*/ 11 w 45"/>
                <a:gd name="T35" fmla="*/ 44 h 48"/>
                <a:gd name="T36" fmla="*/ 13 w 45"/>
                <a:gd name="T37" fmla="*/ 3 h 48"/>
                <a:gd name="T38" fmla="*/ 10 w 45"/>
                <a:gd name="T39" fmla="*/ 4 h 48"/>
                <a:gd name="T40" fmla="*/ 11 w 45"/>
                <a:gd name="T41" fmla="*/ 13 h 48"/>
                <a:gd name="T42" fmla="*/ 14 w 45"/>
                <a:gd name="T43" fmla="*/ 12 h 48"/>
                <a:gd name="T44" fmla="*/ 21 w 45"/>
                <a:gd name="T45" fmla="*/ 25 h 48"/>
                <a:gd name="T46" fmla="*/ 13 w 45"/>
                <a:gd name="T47" fmla="*/ 17 h 48"/>
                <a:gd name="T48" fmla="*/ 21 w 45"/>
                <a:gd name="T49" fmla="*/ 25 h 48"/>
                <a:gd name="T50" fmla="*/ 21 w 45"/>
                <a:gd name="T51" fmla="*/ 26 h 48"/>
                <a:gd name="T52" fmla="*/ 13 w 45"/>
                <a:gd name="T53" fmla="*/ 35 h 48"/>
                <a:gd name="T54" fmla="*/ 21 w 45"/>
                <a:gd name="T55" fmla="*/ 44 h 48"/>
                <a:gd name="T56" fmla="*/ 13 w 45"/>
                <a:gd name="T57" fmla="*/ 37 h 48"/>
                <a:gd name="T58" fmla="*/ 21 w 45"/>
                <a:gd name="T59" fmla="*/ 44 h 48"/>
                <a:gd name="T60" fmla="*/ 32 w 45"/>
                <a:gd name="T61" fmla="*/ 17 h 48"/>
                <a:gd name="T62" fmla="*/ 23 w 45"/>
                <a:gd name="T63" fmla="*/ 25 h 48"/>
                <a:gd name="T64" fmla="*/ 32 w 45"/>
                <a:gd name="T65" fmla="*/ 35 h 48"/>
                <a:gd name="T66" fmla="*/ 23 w 45"/>
                <a:gd name="T67" fmla="*/ 26 h 48"/>
                <a:gd name="T68" fmla="*/ 32 w 45"/>
                <a:gd name="T69" fmla="*/ 35 h 48"/>
                <a:gd name="T70" fmla="*/ 32 w 45"/>
                <a:gd name="T71" fmla="*/ 37 h 48"/>
                <a:gd name="T72" fmla="*/ 23 w 45"/>
                <a:gd name="T73" fmla="*/ 44 h 48"/>
                <a:gd name="T74" fmla="*/ 34 w 45"/>
                <a:gd name="T75" fmla="*/ 4 h 48"/>
                <a:gd name="T76" fmla="*/ 32 w 45"/>
                <a:gd name="T77" fmla="*/ 3 h 48"/>
                <a:gd name="T78" fmla="*/ 31 w 45"/>
                <a:gd name="T79" fmla="*/ 12 h 48"/>
                <a:gd name="T80" fmla="*/ 33 w 45"/>
                <a:gd name="T81" fmla="*/ 13 h 48"/>
                <a:gd name="T82" fmla="*/ 34 w 45"/>
                <a:gd name="T83" fmla="*/ 4 h 48"/>
                <a:gd name="T84" fmla="*/ 41 w 45"/>
                <a:gd name="T85" fmla="*/ 17 h 48"/>
                <a:gd name="T86" fmla="*/ 33 w 45"/>
                <a:gd name="T87" fmla="*/ 25 h 48"/>
                <a:gd name="T88" fmla="*/ 41 w 45"/>
                <a:gd name="T89" fmla="*/ 35 h 48"/>
                <a:gd name="T90" fmla="*/ 33 w 45"/>
                <a:gd name="T91" fmla="*/ 26 h 48"/>
                <a:gd name="T92" fmla="*/ 41 w 45"/>
                <a:gd name="T93" fmla="*/ 35 h 48"/>
                <a:gd name="T94" fmla="*/ 41 w 45"/>
                <a:gd name="T95" fmla="*/ 37 h 48"/>
                <a:gd name="T96" fmla="*/ 33 w 45"/>
                <a:gd name="T97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5" h="48">
                  <a:moveTo>
                    <a:pt x="45" y="44"/>
                  </a:moveTo>
                  <a:cubicBezTo>
                    <a:pt x="45" y="46"/>
                    <a:pt x="43" y="48"/>
                    <a:pt x="41" y="48"/>
                  </a:cubicBezTo>
                  <a:cubicBezTo>
                    <a:pt x="3" y="48"/>
                    <a:pt x="3" y="48"/>
                    <a:pt x="3" y="48"/>
                  </a:cubicBezTo>
                  <a:cubicBezTo>
                    <a:pt x="1" y="48"/>
                    <a:pt x="0" y="46"/>
                    <a:pt x="0" y="44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8"/>
                    <a:pt x="1" y="7"/>
                    <a:pt x="3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9" y="0"/>
                    <a:pt x="11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2"/>
                    <a:pt x="17" y="4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7" y="2"/>
                    <a:pt x="29" y="0"/>
                    <a:pt x="32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6" y="0"/>
                    <a:pt x="38" y="2"/>
                    <a:pt x="38" y="4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41" y="7"/>
                    <a:pt x="41" y="7"/>
                    <a:pt x="41" y="7"/>
                  </a:cubicBezTo>
                  <a:cubicBezTo>
                    <a:pt x="43" y="7"/>
                    <a:pt x="45" y="8"/>
                    <a:pt x="45" y="10"/>
                  </a:cubicBezTo>
                  <a:lnTo>
                    <a:pt x="45" y="44"/>
                  </a:lnTo>
                  <a:close/>
                  <a:moveTo>
                    <a:pt x="11" y="25"/>
                  </a:moveTo>
                  <a:cubicBezTo>
                    <a:pt x="11" y="17"/>
                    <a:pt x="11" y="17"/>
                    <a:pt x="11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5"/>
                    <a:pt x="3" y="25"/>
                    <a:pt x="3" y="25"/>
                  </a:cubicBezTo>
                  <a:lnTo>
                    <a:pt x="11" y="25"/>
                  </a:lnTo>
                  <a:close/>
                  <a:moveTo>
                    <a:pt x="11" y="35"/>
                  </a:moveTo>
                  <a:cubicBezTo>
                    <a:pt x="11" y="26"/>
                    <a:pt x="11" y="26"/>
                    <a:pt x="11" y="26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3" y="35"/>
                    <a:pt x="3" y="35"/>
                    <a:pt x="3" y="35"/>
                  </a:cubicBezTo>
                  <a:lnTo>
                    <a:pt x="11" y="35"/>
                  </a:lnTo>
                  <a:close/>
                  <a:moveTo>
                    <a:pt x="11" y="44"/>
                  </a:moveTo>
                  <a:cubicBezTo>
                    <a:pt x="11" y="37"/>
                    <a:pt x="11" y="37"/>
                    <a:pt x="11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44"/>
                    <a:pt x="3" y="44"/>
                    <a:pt x="3" y="44"/>
                  </a:cubicBezTo>
                  <a:lnTo>
                    <a:pt x="11" y="44"/>
                  </a:lnTo>
                  <a:close/>
                  <a:moveTo>
                    <a:pt x="14" y="4"/>
                  </a:moveTo>
                  <a:cubicBezTo>
                    <a:pt x="14" y="4"/>
                    <a:pt x="13" y="3"/>
                    <a:pt x="13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0" y="4"/>
                    <a:pt x="10" y="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1" y="13"/>
                    <a:pt x="11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3"/>
                    <a:pt x="14" y="12"/>
                    <a:pt x="14" y="12"/>
                  </a:cubicBezTo>
                  <a:lnTo>
                    <a:pt x="14" y="4"/>
                  </a:lnTo>
                  <a:close/>
                  <a:moveTo>
                    <a:pt x="21" y="25"/>
                  </a:moveTo>
                  <a:cubicBezTo>
                    <a:pt x="21" y="17"/>
                    <a:pt x="21" y="17"/>
                    <a:pt x="21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25"/>
                    <a:pt x="13" y="25"/>
                    <a:pt x="13" y="25"/>
                  </a:cubicBezTo>
                  <a:lnTo>
                    <a:pt x="21" y="25"/>
                  </a:lnTo>
                  <a:close/>
                  <a:moveTo>
                    <a:pt x="21" y="35"/>
                  </a:moveTo>
                  <a:cubicBezTo>
                    <a:pt x="21" y="26"/>
                    <a:pt x="21" y="26"/>
                    <a:pt x="21" y="26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35"/>
                    <a:pt x="13" y="35"/>
                    <a:pt x="13" y="35"/>
                  </a:cubicBezTo>
                  <a:lnTo>
                    <a:pt x="21" y="35"/>
                  </a:lnTo>
                  <a:close/>
                  <a:moveTo>
                    <a:pt x="21" y="44"/>
                  </a:moveTo>
                  <a:cubicBezTo>
                    <a:pt x="21" y="37"/>
                    <a:pt x="21" y="37"/>
                    <a:pt x="21" y="37"/>
                  </a:cubicBezTo>
                  <a:cubicBezTo>
                    <a:pt x="13" y="37"/>
                    <a:pt x="13" y="37"/>
                    <a:pt x="13" y="37"/>
                  </a:cubicBezTo>
                  <a:cubicBezTo>
                    <a:pt x="13" y="44"/>
                    <a:pt x="13" y="44"/>
                    <a:pt x="13" y="44"/>
                  </a:cubicBezTo>
                  <a:lnTo>
                    <a:pt x="21" y="44"/>
                  </a:lnTo>
                  <a:close/>
                  <a:moveTo>
                    <a:pt x="32" y="25"/>
                  </a:moveTo>
                  <a:cubicBezTo>
                    <a:pt x="32" y="17"/>
                    <a:pt x="32" y="17"/>
                    <a:pt x="32" y="17"/>
                  </a:cubicBezTo>
                  <a:cubicBezTo>
                    <a:pt x="23" y="17"/>
                    <a:pt x="23" y="17"/>
                    <a:pt x="23" y="17"/>
                  </a:cubicBezTo>
                  <a:cubicBezTo>
                    <a:pt x="23" y="25"/>
                    <a:pt x="23" y="25"/>
                    <a:pt x="23" y="25"/>
                  </a:cubicBezTo>
                  <a:lnTo>
                    <a:pt x="32" y="25"/>
                  </a:lnTo>
                  <a:close/>
                  <a:moveTo>
                    <a:pt x="32" y="35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3" y="26"/>
                    <a:pt x="23" y="26"/>
                    <a:pt x="23" y="26"/>
                  </a:cubicBezTo>
                  <a:cubicBezTo>
                    <a:pt x="23" y="35"/>
                    <a:pt x="23" y="35"/>
                    <a:pt x="23" y="35"/>
                  </a:cubicBezTo>
                  <a:lnTo>
                    <a:pt x="32" y="35"/>
                  </a:lnTo>
                  <a:close/>
                  <a:moveTo>
                    <a:pt x="32" y="44"/>
                  </a:moveTo>
                  <a:cubicBezTo>
                    <a:pt x="32" y="37"/>
                    <a:pt x="32" y="37"/>
                    <a:pt x="32" y="37"/>
                  </a:cubicBezTo>
                  <a:cubicBezTo>
                    <a:pt x="23" y="37"/>
                    <a:pt x="23" y="37"/>
                    <a:pt x="23" y="37"/>
                  </a:cubicBezTo>
                  <a:cubicBezTo>
                    <a:pt x="23" y="44"/>
                    <a:pt x="23" y="44"/>
                    <a:pt x="23" y="44"/>
                  </a:cubicBezTo>
                  <a:lnTo>
                    <a:pt x="32" y="44"/>
                  </a:lnTo>
                  <a:close/>
                  <a:moveTo>
                    <a:pt x="34" y="4"/>
                  </a:moveTo>
                  <a:cubicBezTo>
                    <a:pt x="34" y="4"/>
                    <a:pt x="34" y="3"/>
                    <a:pt x="33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1" y="3"/>
                    <a:pt x="31" y="4"/>
                    <a:pt x="31" y="4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31" y="12"/>
                    <a:pt x="31" y="13"/>
                    <a:pt x="32" y="13"/>
                  </a:cubicBezTo>
                  <a:cubicBezTo>
                    <a:pt x="33" y="13"/>
                    <a:pt x="33" y="13"/>
                    <a:pt x="33" y="13"/>
                  </a:cubicBezTo>
                  <a:cubicBezTo>
                    <a:pt x="34" y="13"/>
                    <a:pt x="34" y="12"/>
                    <a:pt x="34" y="12"/>
                  </a:cubicBezTo>
                  <a:lnTo>
                    <a:pt x="34" y="4"/>
                  </a:lnTo>
                  <a:close/>
                  <a:moveTo>
                    <a:pt x="41" y="25"/>
                  </a:moveTo>
                  <a:cubicBezTo>
                    <a:pt x="41" y="17"/>
                    <a:pt x="41" y="17"/>
                    <a:pt x="41" y="17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3" y="25"/>
                    <a:pt x="33" y="25"/>
                    <a:pt x="33" y="25"/>
                  </a:cubicBezTo>
                  <a:lnTo>
                    <a:pt x="41" y="25"/>
                  </a:lnTo>
                  <a:close/>
                  <a:moveTo>
                    <a:pt x="41" y="35"/>
                  </a:moveTo>
                  <a:cubicBezTo>
                    <a:pt x="41" y="26"/>
                    <a:pt x="41" y="26"/>
                    <a:pt x="41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3" y="35"/>
                    <a:pt x="33" y="35"/>
                    <a:pt x="33" y="35"/>
                  </a:cubicBezTo>
                  <a:lnTo>
                    <a:pt x="41" y="35"/>
                  </a:lnTo>
                  <a:close/>
                  <a:moveTo>
                    <a:pt x="41" y="44"/>
                  </a:moveTo>
                  <a:cubicBezTo>
                    <a:pt x="41" y="37"/>
                    <a:pt x="41" y="37"/>
                    <a:pt x="41" y="37"/>
                  </a:cubicBezTo>
                  <a:cubicBezTo>
                    <a:pt x="33" y="37"/>
                    <a:pt x="33" y="37"/>
                    <a:pt x="33" y="37"/>
                  </a:cubicBezTo>
                  <a:cubicBezTo>
                    <a:pt x="33" y="44"/>
                    <a:pt x="33" y="44"/>
                    <a:pt x="33" y="44"/>
                  </a:cubicBezTo>
                  <a:lnTo>
                    <a:pt x="41" y="4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6" name="任意多边形: 形状 25"/>
            <p:cNvSpPr>
              <a:spLocks/>
            </p:cNvSpPr>
            <p:nvPr/>
          </p:nvSpPr>
          <p:spPr bwMode="auto">
            <a:xfrm>
              <a:off x="2083427" y="3613255"/>
              <a:ext cx="386387" cy="38638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3413" y="19459"/>
                  </a:moveTo>
                  <a:cubicBezTo>
                    <a:pt x="3413" y="20724"/>
                    <a:pt x="4778" y="21600"/>
                    <a:pt x="6046" y="21600"/>
                  </a:cubicBezTo>
                  <a:cubicBezTo>
                    <a:pt x="7363" y="21600"/>
                    <a:pt x="8191" y="20724"/>
                    <a:pt x="8191" y="19459"/>
                  </a:cubicBezTo>
                  <a:cubicBezTo>
                    <a:pt x="8191" y="18146"/>
                    <a:pt x="7363" y="16832"/>
                    <a:pt x="6046" y="16832"/>
                  </a:cubicBezTo>
                  <a:cubicBezTo>
                    <a:pt x="4778" y="16832"/>
                    <a:pt x="3413" y="18146"/>
                    <a:pt x="3413" y="19459"/>
                  </a:cubicBezTo>
                  <a:close/>
                  <a:moveTo>
                    <a:pt x="15554" y="19459"/>
                  </a:moveTo>
                  <a:cubicBezTo>
                    <a:pt x="15554" y="20724"/>
                    <a:pt x="16822" y="21600"/>
                    <a:pt x="18138" y="21600"/>
                  </a:cubicBezTo>
                  <a:cubicBezTo>
                    <a:pt x="19455" y="21600"/>
                    <a:pt x="20332" y="20724"/>
                    <a:pt x="20332" y="19459"/>
                  </a:cubicBezTo>
                  <a:cubicBezTo>
                    <a:pt x="20332" y="18146"/>
                    <a:pt x="19455" y="16832"/>
                    <a:pt x="18138" y="16832"/>
                  </a:cubicBezTo>
                  <a:cubicBezTo>
                    <a:pt x="16822" y="16832"/>
                    <a:pt x="15554" y="18146"/>
                    <a:pt x="15554" y="19459"/>
                  </a:cubicBezTo>
                  <a:close/>
                  <a:moveTo>
                    <a:pt x="7753" y="13816"/>
                  </a:moveTo>
                  <a:cubicBezTo>
                    <a:pt x="21161" y="9924"/>
                    <a:pt x="21161" y="9924"/>
                    <a:pt x="21161" y="9924"/>
                  </a:cubicBezTo>
                  <a:cubicBezTo>
                    <a:pt x="21600" y="9924"/>
                    <a:pt x="21600" y="9486"/>
                    <a:pt x="21600" y="9097"/>
                  </a:cubicBezTo>
                  <a:cubicBezTo>
                    <a:pt x="21600" y="2627"/>
                    <a:pt x="21600" y="2627"/>
                    <a:pt x="21600" y="2627"/>
                  </a:cubicBezTo>
                  <a:cubicBezTo>
                    <a:pt x="4778" y="2627"/>
                    <a:pt x="4778" y="2627"/>
                    <a:pt x="4778" y="2627"/>
                  </a:cubicBezTo>
                  <a:cubicBezTo>
                    <a:pt x="4778" y="486"/>
                    <a:pt x="4778" y="486"/>
                    <a:pt x="4778" y="486"/>
                  </a:cubicBezTo>
                  <a:lnTo>
                    <a:pt x="4340" y="0"/>
                  </a:lnTo>
                  <a:cubicBezTo>
                    <a:pt x="439" y="0"/>
                    <a:pt x="439" y="0"/>
                    <a:pt x="439" y="0"/>
                  </a:cubicBezTo>
                  <a:cubicBezTo>
                    <a:pt x="0" y="0"/>
                    <a:pt x="0" y="486"/>
                    <a:pt x="0" y="486"/>
                  </a:cubicBezTo>
                  <a:cubicBezTo>
                    <a:pt x="0" y="2627"/>
                    <a:pt x="0" y="2627"/>
                    <a:pt x="0" y="2627"/>
                  </a:cubicBezTo>
                  <a:cubicBezTo>
                    <a:pt x="2194" y="2627"/>
                    <a:pt x="2194" y="2627"/>
                    <a:pt x="2194" y="2627"/>
                  </a:cubicBezTo>
                  <a:cubicBezTo>
                    <a:pt x="4778" y="13378"/>
                    <a:pt x="4778" y="13378"/>
                    <a:pt x="4778" y="13378"/>
                  </a:cubicBezTo>
                  <a:cubicBezTo>
                    <a:pt x="4778" y="14692"/>
                    <a:pt x="4778" y="14692"/>
                    <a:pt x="4778" y="14692"/>
                  </a:cubicBezTo>
                  <a:cubicBezTo>
                    <a:pt x="4778" y="16443"/>
                    <a:pt x="4778" y="16443"/>
                    <a:pt x="4778" y="16443"/>
                  </a:cubicBezTo>
                  <a:cubicBezTo>
                    <a:pt x="4778" y="16832"/>
                    <a:pt x="5168" y="16832"/>
                    <a:pt x="5168" y="16832"/>
                  </a:cubicBezTo>
                  <a:cubicBezTo>
                    <a:pt x="6046" y="16832"/>
                    <a:pt x="6046" y="16832"/>
                    <a:pt x="6046" y="16832"/>
                  </a:cubicBezTo>
                  <a:cubicBezTo>
                    <a:pt x="18138" y="16832"/>
                    <a:pt x="18138" y="16832"/>
                    <a:pt x="18138" y="16832"/>
                  </a:cubicBezTo>
                  <a:cubicBezTo>
                    <a:pt x="21161" y="16832"/>
                    <a:pt x="21161" y="16832"/>
                    <a:pt x="21161" y="16832"/>
                  </a:cubicBezTo>
                  <a:cubicBezTo>
                    <a:pt x="21600" y="16832"/>
                    <a:pt x="21600" y="16832"/>
                    <a:pt x="21600" y="16443"/>
                  </a:cubicBezTo>
                  <a:cubicBezTo>
                    <a:pt x="21600" y="14692"/>
                    <a:pt x="21600" y="14692"/>
                    <a:pt x="21600" y="14692"/>
                  </a:cubicBezTo>
                  <a:cubicBezTo>
                    <a:pt x="8191" y="14692"/>
                    <a:pt x="8191" y="14692"/>
                    <a:pt x="8191" y="14692"/>
                  </a:cubicBezTo>
                  <a:cubicBezTo>
                    <a:pt x="6485" y="14692"/>
                    <a:pt x="6485" y="13816"/>
                    <a:pt x="7753" y="138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>
              <a:spLocks/>
            </p:cNvSpPr>
            <p:nvPr/>
          </p:nvSpPr>
          <p:spPr>
            <a:xfrm>
              <a:off x="2788506" y="3104647"/>
              <a:ext cx="508610" cy="5086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96" y="15577"/>
                  </a:moveTo>
                  <a:cubicBezTo>
                    <a:pt x="12144" y="16865"/>
                    <a:pt x="9844" y="18851"/>
                    <a:pt x="8177" y="21278"/>
                  </a:cubicBezTo>
                  <a:cubicBezTo>
                    <a:pt x="9017" y="21487"/>
                    <a:pt x="9895" y="21600"/>
                    <a:pt x="10801" y="21600"/>
                  </a:cubicBezTo>
                  <a:cubicBezTo>
                    <a:pt x="12429" y="21600"/>
                    <a:pt x="13973" y="21237"/>
                    <a:pt x="15358" y="20591"/>
                  </a:cubicBezTo>
                  <a:cubicBezTo>
                    <a:pt x="15580" y="19502"/>
                    <a:pt x="15699" y="18376"/>
                    <a:pt x="15699" y="17222"/>
                  </a:cubicBezTo>
                  <a:cubicBezTo>
                    <a:pt x="15699" y="16807"/>
                    <a:pt x="15679" y="16394"/>
                    <a:pt x="15648" y="15985"/>
                  </a:cubicBezTo>
                  <a:cubicBezTo>
                    <a:pt x="15371" y="15896"/>
                    <a:pt x="15116" y="15757"/>
                    <a:pt x="14896" y="15577"/>
                  </a:cubicBezTo>
                  <a:close/>
                  <a:moveTo>
                    <a:pt x="18049" y="2796"/>
                  </a:moveTo>
                  <a:cubicBezTo>
                    <a:pt x="16319" y="2963"/>
                    <a:pt x="14667" y="3397"/>
                    <a:pt x="13127" y="4050"/>
                  </a:cubicBezTo>
                  <a:cubicBezTo>
                    <a:pt x="13136" y="4125"/>
                    <a:pt x="13139" y="4202"/>
                    <a:pt x="13139" y="4280"/>
                  </a:cubicBezTo>
                  <a:cubicBezTo>
                    <a:pt x="13139" y="4642"/>
                    <a:pt x="13052" y="4984"/>
                    <a:pt x="12904" y="5289"/>
                  </a:cubicBezTo>
                  <a:cubicBezTo>
                    <a:pt x="14441" y="7094"/>
                    <a:pt x="15635" y="9198"/>
                    <a:pt x="16388" y="11500"/>
                  </a:cubicBezTo>
                  <a:cubicBezTo>
                    <a:pt x="17323" y="11517"/>
                    <a:pt x="18121" y="12090"/>
                    <a:pt x="18465" y="12903"/>
                  </a:cubicBezTo>
                  <a:cubicBezTo>
                    <a:pt x="19505" y="12797"/>
                    <a:pt x="20517" y="12599"/>
                    <a:pt x="21493" y="12312"/>
                  </a:cubicBezTo>
                  <a:cubicBezTo>
                    <a:pt x="21562" y="11817"/>
                    <a:pt x="21600" y="11314"/>
                    <a:pt x="21600" y="10799"/>
                  </a:cubicBezTo>
                  <a:cubicBezTo>
                    <a:pt x="21600" y="7626"/>
                    <a:pt x="20230" y="4772"/>
                    <a:pt x="18049" y="2796"/>
                  </a:cubicBezTo>
                  <a:close/>
                  <a:moveTo>
                    <a:pt x="13739" y="14349"/>
                  </a:moveTo>
                  <a:cubicBezTo>
                    <a:pt x="11074" y="13908"/>
                    <a:pt x="8601" y="12890"/>
                    <a:pt x="6450" y="11433"/>
                  </a:cubicBezTo>
                  <a:cubicBezTo>
                    <a:pt x="6101" y="11646"/>
                    <a:pt x="5691" y="11773"/>
                    <a:pt x="5251" y="11773"/>
                  </a:cubicBezTo>
                  <a:cubicBezTo>
                    <a:pt x="5090" y="11773"/>
                    <a:pt x="4933" y="11755"/>
                    <a:pt x="4781" y="11724"/>
                  </a:cubicBezTo>
                  <a:cubicBezTo>
                    <a:pt x="3750" y="13677"/>
                    <a:pt x="3093" y="15854"/>
                    <a:pt x="2903" y="18164"/>
                  </a:cubicBezTo>
                  <a:cubicBezTo>
                    <a:pt x="3931" y="19266"/>
                    <a:pt x="5186" y="20154"/>
                    <a:pt x="6595" y="20750"/>
                  </a:cubicBezTo>
                  <a:cubicBezTo>
                    <a:pt x="8345" y="18059"/>
                    <a:pt x="10792" y="15833"/>
                    <a:pt x="13739" y="14349"/>
                  </a:cubicBezTo>
                  <a:close/>
                  <a:moveTo>
                    <a:pt x="17258" y="15906"/>
                  </a:moveTo>
                  <a:cubicBezTo>
                    <a:pt x="17290" y="16340"/>
                    <a:pt x="17306" y="16780"/>
                    <a:pt x="17306" y="17222"/>
                  </a:cubicBezTo>
                  <a:cubicBezTo>
                    <a:pt x="17306" y="18003"/>
                    <a:pt x="17256" y="18770"/>
                    <a:pt x="17163" y="19525"/>
                  </a:cubicBezTo>
                  <a:cubicBezTo>
                    <a:pt x="18993" y="18186"/>
                    <a:pt x="20389" y="16288"/>
                    <a:pt x="21091" y="14080"/>
                  </a:cubicBezTo>
                  <a:cubicBezTo>
                    <a:pt x="20259" y="14281"/>
                    <a:pt x="19403" y="14425"/>
                    <a:pt x="18531" y="14508"/>
                  </a:cubicBezTo>
                  <a:cubicBezTo>
                    <a:pt x="18326" y="15137"/>
                    <a:pt x="17860" y="15646"/>
                    <a:pt x="17258" y="15906"/>
                  </a:cubicBezTo>
                  <a:close/>
                  <a:moveTo>
                    <a:pt x="14278" y="12804"/>
                  </a:moveTo>
                  <a:cubicBezTo>
                    <a:pt x="14421" y="12507"/>
                    <a:pt x="14624" y="12244"/>
                    <a:pt x="14874" y="12035"/>
                  </a:cubicBezTo>
                  <a:cubicBezTo>
                    <a:pt x="14196" y="9947"/>
                    <a:pt x="13122" y="8037"/>
                    <a:pt x="11738" y="6396"/>
                  </a:cubicBezTo>
                  <a:cubicBezTo>
                    <a:pt x="11462" y="6512"/>
                    <a:pt x="11160" y="6577"/>
                    <a:pt x="10842" y="6577"/>
                  </a:cubicBezTo>
                  <a:cubicBezTo>
                    <a:pt x="10343" y="6577"/>
                    <a:pt x="9883" y="6417"/>
                    <a:pt x="9507" y="6147"/>
                  </a:cubicBezTo>
                  <a:cubicBezTo>
                    <a:pt x="8673" y="6781"/>
                    <a:pt x="7903" y="7490"/>
                    <a:pt x="7202" y="8265"/>
                  </a:cubicBezTo>
                  <a:cubicBezTo>
                    <a:pt x="7421" y="8615"/>
                    <a:pt x="7550" y="9030"/>
                    <a:pt x="7550" y="9475"/>
                  </a:cubicBezTo>
                  <a:cubicBezTo>
                    <a:pt x="7550" y="9715"/>
                    <a:pt x="7513" y="9946"/>
                    <a:pt x="7444" y="10163"/>
                  </a:cubicBezTo>
                  <a:cubicBezTo>
                    <a:pt x="9459" y="11510"/>
                    <a:pt x="11779" y="12433"/>
                    <a:pt x="14278" y="12804"/>
                  </a:cubicBezTo>
                  <a:close/>
                  <a:moveTo>
                    <a:pt x="10842" y="1982"/>
                  </a:moveTo>
                  <a:cubicBezTo>
                    <a:pt x="11448" y="1982"/>
                    <a:pt x="11999" y="2219"/>
                    <a:pt x="12409" y="2604"/>
                  </a:cubicBezTo>
                  <a:cubicBezTo>
                    <a:pt x="13608" y="2088"/>
                    <a:pt x="14870" y="1692"/>
                    <a:pt x="16183" y="1439"/>
                  </a:cubicBezTo>
                  <a:cubicBezTo>
                    <a:pt x="14599" y="526"/>
                    <a:pt x="12761" y="0"/>
                    <a:pt x="10801" y="0"/>
                  </a:cubicBezTo>
                  <a:cubicBezTo>
                    <a:pt x="9464" y="0"/>
                    <a:pt x="8183" y="245"/>
                    <a:pt x="7001" y="690"/>
                  </a:cubicBezTo>
                  <a:cubicBezTo>
                    <a:pt x="7940" y="1152"/>
                    <a:pt x="8833" y="1693"/>
                    <a:pt x="9674" y="2303"/>
                  </a:cubicBezTo>
                  <a:cubicBezTo>
                    <a:pt x="10018" y="2100"/>
                    <a:pt x="10415" y="1982"/>
                    <a:pt x="10842" y="1982"/>
                  </a:cubicBezTo>
                  <a:close/>
                  <a:moveTo>
                    <a:pt x="2954" y="9475"/>
                  </a:moveTo>
                  <a:cubicBezTo>
                    <a:pt x="2954" y="9153"/>
                    <a:pt x="3021" y="8844"/>
                    <a:pt x="3141" y="8566"/>
                  </a:cubicBezTo>
                  <a:cubicBezTo>
                    <a:pt x="2404" y="7757"/>
                    <a:pt x="1736" y="6884"/>
                    <a:pt x="1151" y="5952"/>
                  </a:cubicBezTo>
                  <a:cubicBezTo>
                    <a:pt x="417" y="7410"/>
                    <a:pt x="0" y="9056"/>
                    <a:pt x="0" y="10799"/>
                  </a:cubicBezTo>
                  <a:cubicBezTo>
                    <a:pt x="0" y="12819"/>
                    <a:pt x="556" y="14708"/>
                    <a:pt x="1521" y="16325"/>
                  </a:cubicBezTo>
                  <a:cubicBezTo>
                    <a:pt x="1866" y="14381"/>
                    <a:pt x="2520" y="12545"/>
                    <a:pt x="3424" y="10861"/>
                  </a:cubicBezTo>
                  <a:cubicBezTo>
                    <a:pt x="3130" y="10477"/>
                    <a:pt x="2954" y="9996"/>
                    <a:pt x="2954" y="9475"/>
                  </a:cubicBezTo>
                  <a:close/>
                  <a:moveTo>
                    <a:pt x="5251" y="7176"/>
                  </a:moveTo>
                  <a:cubicBezTo>
                    <a:pt x="5487" y="7176"/>
                    <a:pt x="5715" y="7213"/>
                    <a:pt x="5930" y="7278"/>
                  </a:cubicBezTo>
                  <a:cubicBezTo>
                    <a:pt x="6738" y="6372"/>
                    <a:pt x="7636" y="5547"/>
                    <a:pt x="8608" y="4813"/>
                  </a:cubicBezTo>
                  <a:cubicBezTo>
                    <a:pt x="8567" y="4642"/>
                    <a:pt x="8543" y="4464"/>
                    <a:pt x="8543" y="4280"/>
                  </a:cubicBezTo>
                  <a:cubicBezTo>
                    <a:pt x="8543" y="4026"/>
                    <a:pt x="8587" y="3781"/>
                    <a:pt x="8663" y="3552"/>
                  </a:cubicBezTo>
                  <a:cubicBezTo>
                    <a:pt x="7575" y="2771"/>
                    <a:pt x="6391" y="2115"/>
                    <a:pt x="5131" y="1609"/>
                  </a:cubicBezTo>
                  <a:cubicBezTo>
                    <a:pt x="3949" y="2338"/>
                    <a:pt x="2920" y="3289"/>
                    <a:pt x="2099" y="4405"/>
                  </a:cubicBezTo>
                  <a:cubicBezTo>
                    <a:pt x="2708" y="5484"/>
                    <a:pt x="3433" y="6491"/>
                    <a:pt x="4256" y="7407"/>
                  </a:cubicBezTo>
                  <a:cubicBezTo>
                    <a:pt x="4557" y="7261"/>
                    <a:pt x="4895" y="7176"/>
                    <a:pt x="5251" y="7176"/>
                  </a:cubicBezTo>
                  <a:close/>
                </a:path>
              </a:pathLst>
            </a:custGeom>
            <a:solidFill>
              <a:schemeClr val="tx2"/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936389" y="1848003"/>
            <a:ext cx="2825669" cy="632714"/>
            <a:chOff x="5871033" y="1810977"/>
            <a:chExt cx="3767559" cy="843618"/>
          </a:xfrm>
        </p:grpSpPr>
        <p:sp>
          <p:nvSpPr>
            <p:cNvPr id="12" name="矩形 11"/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3" name="矩形: 圆角 12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936389" y="2751402"/>
            <a:ext cx="2825669" cy="632714"/>
            <a:chOff x="5871033" y="1810977"/>
            <a:chExt cx="3767559" cy="843618"/>
          </a:xfrm>
        </p:grpSpPr>
        <p:sp>
          <p:nvSpPr>
            <p:cNvPr id="10" name="矩形 9"/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11" name="矩形: 圆角 10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936389" y="3654800"/>
            <a:ext cx="2825669" cy="619586"/>
            <a:chOff x="5871033" y="1810977"/>
            <a:chExt cx="3767559" cy="826114"/>
          </a:xfrm>
        </p:grpSpPr>
        <p:sp>
          <p:nvSpPr>
            <p:cNvPr id="8" name="矩形 7"/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</a:p>
          </p:txBody>
        </p:sp>
        <p:sp>
          <p:nvSpPr>
            <p:cNvPr id="9" name="矩形: 圆角 8"/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Autofit/>
            </a:bodyPr>
            <a:lstStyle/>
            <a:p>
              <a:r>
                <a:rPr lang="zh-CN" altLang="en-US" sz="1050" b="1" dirty="0">
                  <a:solidFill>
                    <a:schemeClr val="bg1"/>
                  </a:solidFill>
                  <a:cs typeface="+mn-ea"/>
                  <a:sym typeface="+mn-lt"/>
                </a:rPr>
                <a:t>点击输入标题</a:t>
              </a:r>
            </a:p>
          </p:txBody>
        </p:sp>
      </p:grpSp>
      <p:sp>
        <p:nvSpPr>
          <p:cNvPr id="29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9352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08482" y="1168175"/>
            <a:ext cx="2650921" cy="2732216"/>
            <a:chOff x="1408482" y="1168175"/>
            <a:chExt cx="2650921" cy="2732216"/>
          </a:xfrm>
        </p:grpSpPr>
        <p:sp>
          <p:nvSpPr>
            <p:cNvPr id="7" name="Freeform: Shape 6"/>
            <p:cNvSpPr>
              <a:spLocks/>
            </p:cNvSpPr>
            <p:nvPr/>
          </p:nvSpPr>
          <p:spPr bwMode="auto">
            <a:xfrm rot="21126231">
              <a:off x="1747400" y="2809372"/>
              <a:ext cx="2274450" cy="1091019"/>
            </a:xfrm>
            <a:custGeom>
              <a:avLst/>
              <a:gdLst>
                <a:gd name="connsiteX0" fmla="*/ 189176 w 3369375"/>
                <a:gd name="connsiteY0" fmla="*/ 0 h 1616238"/>
                <a:gd name="connsiteX1" fmla="*/ 841726 w 3369375"/>
                <a:gd name="connsiteY1" fmla="*/ 159115 h 1616238"/>
                <a:gd name="connsiteX2" fmla="*/ 842075 w 3369375"/>
                <a:gd name="connsiteY2" fmla="*/ 158913 h 1616238"/>
                <a:gd name="connsiteX3" fmla="*/ 842300 w 3369375"/>
                <a:gd name="connsiteY3" fmla="*/ 159255 h 1616238"/>
                <a:gd name="connsiteX4" fmla="*/ 844139 w 3369375"/>
                <a:gd name="connsiteY4" fmla="*/ 159704 h 1616238"/>
                <a:gd name="connsiteX5" fmla="*/ 843019 w 3369375"/>
                <a:gd name="connsiteY5" fmla="*/ 160350 h 1616238"/>
                <a:gd name="connsiteX6" fmla="*/ 877000 w 3369375"/>
                <a:gd name="connsiteY6" fmla="*/ 212123 h 1616238"/>
                <a:gd name="connsiteX7" fmla="*/ 913513 w 3369375"/>
                <a:gd name="connsiteY7" fmla="*/ 264540 h 1616238"/>
                <a:gd name="connsiteX8" fmla="*/ 953200 w 3369375"/>
                <a:gd name="connsiteY8" fmla="*/ 312985 h 1616238"/>
                <a:gd name="connsiteX9" fmla="*/ 997650 w 3369375"/>
                <a:gd name="connsiteY9" fmla="*/ 360636 h 1616238"/>
                <a:gd name="connsiteX10" fmla="*/ 1043688 w 3369375"/>
                <a:gd name="connsiteY10" fmla="*/ 402727 h 1616238"/>
                <a:gd name="connsiteX11" fmla="*/ 1092106 w 3369375"/>
                <a:gd name="connsiteY11" fmla="*/ 444025 h 1616238"/>
                <a:gd name="connsiteX12" fmla="*/ 1143700 w 3369375"/>
                <a:gd name="connsiteY12" fmla="*/ 480557 h 1616238"/>
                <a:gd name="connsiteX13" fmla="*/ 1199263 w 3369375"/>
                <a:gd name="connsiteY13" fmla="*/ 514707 h 1616238"/>
                <a:gd name="connsiteX14" fmla="*/ 1242919 w 3369375"/>
                <a:gd name="connsiteY14" fmla="*/ 538532 h 1616238"/>
                <a:gd name="connsiteX15" fmla="*/ 1287369 w 3369375"/>
                <a:gd name="connsiteY15" fmla="*/ 559975 h 1616238"/>
                <a:gd name="connsiteX16" fmla="*/ 1332613 w 3369375"/>
                <a:gd name="connsiteY16" fmla="*/ 578242 h 1616238"/>
                <a:gd name="connsiteX17" fmla="*/ 1378650 w 3369375"/>
                <a:gd name="connsiteY17" fmla="*/ 594919 h 1616238"/>
                <a:gd name="connsiteX18" fmla="*/ 1424688 w 3369375"/>
                <a:gd name="connsiteY18" fmla="*/ 609215 h 1616238"/>
                <a:gd name="connsiteX19" fmla="*/ 1471519 w 3369375"/>
                <a:gd name="connsiteY19" fmla="*/ 621127 h 1616238"/>
                <a:gd name="connsiteX20" fmla="*/ 1517556 w 3369375"/>
                <a:gd name="connsiteY20" fmla="*/ 629863 h 1616238"/>
                <a:gd name="connsiteX21" fmla="*/ 1564388 w 3369375"/>
                <a:gd name="connsiteY21" fmla="*/ 637805 h 1616238"/>
                <a:gd name="connsiteX22" fmla="*/ 1612013 w 3369375"/>
                <a:gd name="connsiteY22" fmla="*/ 642570 h 1616238"/>
                <a:gd name="connsiteX23" fmla="*/ 1658844 w 3369375"/>
                <a:gd name="connsiteY23" fmla="*/ 644159 h 1616238"/>
                <a:gd name="connsiteX24" fmla="*/ 1706469 w 3369375"/>
                <a:gd name="connsiteY24" fmla="*/ 644159 h 1616238"/>
                <a:gd name="connsiteX25" fmla="*/ 1751713 w 3369375"/>
                <a:gd name="connsiteY25" fmla="*/ 642570 h 1616238"/>
                <a:gd name="connsiteX26" fmla="*/ 1799338 w 3369375"/>
                <a:gd name="connsiteY26" fmla="*/ 637805 h 1616238"/>
                <a:gd name="connsiteX27" fmla="*/ 1845375 w 3369375"/>
                <a:gd name="connsiteY27" fmla="*/ 631452 h 1616238"/>
                <a:gd name="connsiteX28" fmla="*/ 1890619 w 3369375"/>
                <a:gd name="connsiteY28" fmla="*/ 622716 h 1616238"/>
                <a:gd name="connsiteX29" fmla="*/ 1936656 w 3369375"/>
                <a:gd name="connsiteY29" fmla="*/ 611597 h 1616238"/>
                <a:gd name="connsiteX30" fmla="*/ 1980313 w 3369375"/>
                <a:gd name="connsiteY30" fmla="*/ 598096 h 1616238"/>
                <a:gd name="connsiteX31" fmla="*/ 2024763 w 3369375"/>
                <a:gd name="connsiteY31" fmla="*/ 583007 h 1616238"/>
                <a:gd name="connsiteX32" fmla="*/ 2069213 w 3369375"/>
                <a:gd name="connsiteY32" fmla="*/ 566329 h 1616238"/>
                <a:gd name="connsiteX33" fmla="*/ 2112075 w 3369375"/>
                <a:gd name="connsiteY33" fmla="*/ 546474 h 1616238"/>
                <a:gd name="connsiteX34" fmla="*/ 2152556 w 3369375"/>
                <a:gd name="connsiteY34" fmla="*/ 525031 h 1616238"/>
                <a:gd name="connsiteX35" fmla="*/ 2193831 w 3369375"/>
                <a:gd name="connsiteY35" fmla="*/ 500412 h 1616238"/>
                <a:gd name="connsiteX36" fmla="*/ 2231931 w 3369375"/>
                <a:gd name="connsiteY36" fmla="*/ 476586 h 1616238"/>
                <a:gd name="connsiteX37" fmla="*/ 2271619 w 3369375"/>
                <a:gd name="connsiteY37" fmla="*/ 448790 h 1616238"/>
                <a:gd name="connsiteX38" fmla="*/ 2308131 w 3369375"/>
                <a:gd name="connsiteY38" fmla="*/ 418611 h 1616238"/>
                <a:gd name="connsiteX39" fmla="*/ 2344644 w 3369375"/>
                <a:gd name="connsiteY39" fmla="*/ 387638 h 1616238"/>
                <a:gd name="connsiteX40" fmla="*/ 2378775 w 3369375"/>
                <a:gd name="connsiteY40" fmla="*/ 354282 h 1616238"/>
                <a:gd name="connsiteX41" fmla="*/ 2412113 w 3369375"/>
                <a:gd name="connsiteY41" fmla="*/ 317750 h 1616238"/>
                <a:gd name="connsiteX42" fmla="*/ 2442275 w 3369375"/>
                <a:gd name="connsiteY42" fmla="*/ 281217 h 1616238"/>
                <a:gd name="connsiteX43" fmla="*/ 2473231 w 3369375"/>
                <a:gd name="connsiteY43" fmla="*/ 241508 h 1616238"/>
                <a:gd name="connsiteX44" fmla="*/ 2500219 w 3369375"/>
                <a:gd name="connsiteY44" fmla="*/ 201799 h 1616238"/>
                <a:gd name="connsiteX45" fmla="*/ 2526413 w 3369375"/>
                <a:gd name="connsiteY45" fmla="*/ 158913 h 1616238"/>
                <a:gd name="connsiteX46" fmla="*/ 2529731 w 3369375"/>
                <a:gd name="connsiteY46" fmla="*/ 160829 h 1616238"/>
                <a:gd name="connsiteX47" fmla="*/ 2716561 w 3369375"/>
                <a:gd name="connsiteY47" fmla="*/ 803348 h 1616238"/>
                <a:gd name="connsiteX48" fmla="*/ 3368680 w 3369375"/>
                <a:gd name="connsiteY48" fmla="*/ 645346 h 1616238"/>
                <a:gd name="connsiteX49" fmla="*/ 3369375 w 3369375"/>
                <a:gd name="connsiteY49" fmla="*/ 645747 h 1616238"/>
                <a:gd name="connsiteX50" fmla="*/ 3335244 w 3369375"/>
                <a:gd name="connsiteY50" fmla="*/ 700546 h 1616238"/>
                <a:gd name="connsiteX51" fmla="*/ 3300319 w 3369375"/>
                <a:gd name="connsiteY51" fmla="*/ 753756 h 1616238"/>
                <a:gd name="connsiteX52" fmla="*/ 3265394 w 3369375"/>
                <a:gd name="connsiteY52" fmla="*/ 805378 h 1616238"/>
                <a:gd name="connsiteX53" fmla="*/ 3227294 w 3369375"/>
                <a:gd name="connsiteY53" fmla="*/ 857000 h 1616238"/>
                <a:gd name="connsiteX54" fmla="*/ 3187606 w 3369375"/>
                <a:gd name="connsiteY54" fmla="*/ 906239 h 1616238"/>
                <a:gd name="connsiteX55" fmla="*/ 3146331 w 3369375"/>
                <a:gd name="connsiteY55" fmla="*/ 954684 h 1616238"/>
                <a:gd name="connsiteX56" fmla="*/ 3104263 w 3369375"/>
                <a:gd name="connsiteY56" fmla="*/ 1002335 h 1616238"/>
                <a:gd name="connsiteX57" fmla="*/ 3059813 w 3369375"/>
                <a:gd name="connsiteY57" fmla="*/ 1047604 h 1616238"/>
                <a:gd name="connsiteX58" fmla="*/ 3013775 w 3369375"/>
                <a:gd name="connsiteY58" fmla="*/ 1092078 h 1616238"/>
                <a:gd name="connsiteX59" fmla="*/ 2966944 w 3369375"/>
                <a:gd name="connsiteY59" fmla="*/ 1134964 h 1616238"/>
                <a:gd name="connsiteX60" fmla="*/ 2917731 w 3369375"/>
                <a:gd name="connsiteY60" fmla="*/ 1176261 h 1616238"/>
                <a:gd name="connsiteX61" fmla="*/ 2869313 w 3369375"/>
                <a:gd name="connsiteY61" fmla="*/ 1215970 h 1616238"/>
                <a:gd name="connsiteX62" fmla="*/ 2817719 w 3369375"/>
                <a:gd name="connsiteY62" fmla="*/ 1254091 h 1616238"/>
                <a:gd name="connsiteX63" fmla="*/ 2765331 w 3369375"/>
                <a:gd name="connsiteY63" fmla="*/ 1289035 h 1616238"/>
                <a:gd name="connsiteX64" fmla="*/ 2712150 w 3369375"/>
                <a:gd name="connsiteY64" fmla="*/ 1323979 h 1616238"/>
                <a:gd name="connsiteX65" fmla="*/ 2657381 w 3369375"/>
                <a:gd name="connsiteY65" fmla="*/ 1357335 h 1616238"/>
                <a:gd name="connsiteX66" fmla="*/ 2569275 w 3369375"/>
                <a:gd name="connsiteY66" fmla="*/ 1404986 h 1616238"/>
                <a:gd name="connsiteX67" fmla="*/ 2478788 w 3369375"/>
                <a:gd name="connsiteY67" fmla="*/ 1447077 h 1616238"/>
                <a:gd name="connsiteX68" fmla="*/ 2389094 w 3369375"/>
                <a:gd name="connsiteY68" fmla="*/ 1485198 h 1616238"/>
                <a:gd name="connsiteX69" fmla="*/ 2297813 w 3369375"/>
                <a:gd name="connsiteY69" fmla="*/ 1519348 h 1616238"/>
                <a:gd name="connsiteX70" fmla="*/ 2206531 w 3369375"/>
                <a:gd name="connsiteY70" fmla="*/ 1546350 h 1616238"/>
                <a:gd name="connsiteX71" fmla="*/ 2113663 w 3369375"/>
                <a:gd name="connsiteY71" fmla="*/ 1570970 h 1616238"/>
                <a:gd name="connsiteX72" fmla="*/ 2018413 w 3369375"/>
                <a:gd name="connsiteY72" fmla="*/ 1589236 h 1616238"/>
                <a:gd name="connsiteX73" fmla="*/ 1925544 w 3369375"/>
                <a:gd name="connsiteY73" fmla="*/ 1602737 h 1616238"/>
                <a:gd name="connsiteX74" fmla="*/ 1831088 w 3369375"/>
                <a:gd name="connsiteY74" fmla="*/ 1612267 h 1616238"/>
                <a:gd name="connsiteX75" fmla="*/ 1736631 w 3369375"/>
                <a:gd name="connsiteY75" fmla="*/ 1616238 h 1616238"/>
                <a:gd name="connsiteX76" fmla="*/ 1643763 w 3369375"/>
                <a:gd name="connsiteY76" fmla="*/ 1616238 h 1616238"/>
                <a:gd name="connsiteX77" fmla="*/ 1549306 w 3369375"/>
                <a:gd name="connsiteY77" fmla="*/ 1613856 h 1616238"/>
                <a:gd name="connsiteX78" fmla="*/ 1456438 w 3369375"/>
                <a:gd name="connsiteY78" fmla="*/ 1604325 h 1616238"/>
                <a:gd name="connsiteX79" fmla="*/ 1363569 w 3369375"/>
                <a:gd name="connsiteY79" fmla="*/ 1590824 h 1616238"/>
                <a:gd name="connsiteX80" fmla="*/ 1272288 w 3369375"/>
                <a:gd name="connsiteY80" fmla="*/ 1572558 h 1616238"/>
                <a:gd name="connsiteX81" fmla="*/ 1181800 w 3369375"/>
                <a:gd name="connsiteY81" fmla="*/ 1551115 h 1616238"/>
                <a:gd name="connsiteX82" fmla="*/ 1092106 w 3369375"/>
                <a:gd name="connsiteY82" fmla="*/ 1524907 h 1616238"/>
                <a:gd name="connsiteX83" fmla="*/ 1004000 w 3369375"/>
                <a:gd name="connsiteY83" fmla="*/ 1494728 h 1616238"/>
                <a:gd name="connsiteX84" fmla="*/ 916688 w 3369375"/>
                <a:gd name="connsiteY84" fmla="*/ 1459784 h 1616238"/>
                <a:gd name="connsiteX85" fmla="*/ 831756 w 3369375"/>
                <a:gd name="connsiteY85" fmla="*/ 1420075 h 1616238"/>
                <a:gd name="connsiteX86" fmla="*/ 749206 w 3369375"/>
                <a:gd name="connsiteY86" fmla="*/ 1377189 h 1616238"/>
                <a:gd name="connsiteX87" fmla="*/ 666656 w 3369375"/>
                <a:gd name="connsiteY87" fmla="*/ 1330332 h 1616238"/>
                <a:gd name="connsiteX88" fmla="*/ 588869 w 3369375"/>
                <a:gd name="connsiteY88" fmla="*/ 1279505 h 1616238"/>
                <a:gd name="connsiteX89" fmla="*/ 511875 w 3369375"/>
                <a:gd name="connsiteY89" fmla="*/ 1223118 h 1616238"/>
                <a:gd name="connsiteX90" fmla="*/ 436469 w 3369375"/>
                <a:gd name="connsiteY90" fmla="*/ 1165143 h 1616238"/>
                <a:gd name="connsiteX91" fmla="*/ 365031 w 3369375"/>
                <a:gd name="connsiteY91" fmla="*/ 1101608 h 1616238"/>
                <a:gd name="connsiteX92" fmla="*/ 296769 w 3369375"/>
                <a:gd name="connsiteY92" fmla="*/ 1035691 h 1616238"/>
                <a:gd name="connsiteX93" fmla="*/ 230888 w 3369375"/>
                <a:gd name="connsiteY93" fmla="*/ 964214 h 1616238"/>
                <a:gd name="connsiteX94" fmla="*/ 168975 w 3369375"/>
                <a:gd name="connsiteY94" fmla="*/ 889561 h 1616238"/>
                <a:gd name="connsiteX95" fmla="*/ 109444 w 3369375"/>
                <a:gd name="connsiteY95" fmla="*/ 811731 h 1616238"/>
                <a:gd name="connsiteX96" fmla="*/ 53088 w 3369375"/>
                <a:gd name="connsiteY96" fmla="*/ 730725 h 1616238"/>
                <a:gd name="connsiteX97" fmla="*/ 1117 w 3369375"/>
                <a:gd name="connsiteY97" fmla="*/ 646423 h 1616238"/>
                <a:gd name="connsiteX98" fmla="*/ 0 w 3369375"/>
                <a:gd name="connsiteY98" fmla="*/ 647067 h 16162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369375" h="1616238">
                  <a:moveTo>
                    <a:pt x="189176" y="0"/>
                  </a:moveTo>
                  <a:lnTo>
                    <a:pt x="841726" y="159115"/>
                  </a:lnTo>
                  <a:lnTo>
                    <a:pt x="842075" y="158913"/>
                  </a:lnTo>
                  <a:lnTo>
                    <a:pt x="842300" y="159255"/>
                  </a:lnTo>
                  <a:lnTo>
                    <a:pt x="844139" y="159704"/>
                  </a:lnTo>
                  <a:lnTo>
                    <a:pt x="843019" y="160350"/>
                  </a:lnTo>
                  <a:lnTo>
                    <a:pt x="877000" y="212123"/>
                  </a:lnTo>
                  <a:lnTo>
                    <a:pt x="913513" y="264540"/>
                  </a:lnTo>
                  <a:lnTo>
                    <a:pt x="953200" y="312985"/>
                  </a:lnTo>
                  <a:lnTo>
                    <a:pt x="997650" y="360636"/>
                  </a:lnTo>
                  <a:lnTo>
                    <a:pt x="1043688" y="402727"/>
                  </a:lnTo>
                  <a:lnTo>
                    <a:pt x="1092106" y="444025"/>
                  </a:lnTo>
                  <a:lnTo>
                    <a:pt x="1143700" y="480557"/>
                  </a:lnTo>
                  <a:lnTo>
                    <a:pt x="1199263" y="514707"/>
                  </a:lnTo>
                  <a:lnTo>
                    <a:pt x="1242919" y="538532"/>
                  </a:lnTo>
                  <a:lnTo>
                    <a:pt x="1287369" y="559975"/>
                  </a:lnTo>
                  <a:lnTo>
                    <a:pt x="1332613" y="578242"/>
                  </a:lnTo>
                  <a:lnTo>
                    <a:pt x="1378650" y="594919"/>
                  </a:lnTo>
                  <a:lnTo>
                    <a:pt x="1424688" y="609215"/>
                  </a:lnTo>
                  <a:lnTo>
                    <a:pt x="1471519" y="621127"/>
                  </a:lnTo>
                  <a:lnTo>
                    <a:pt x="1517556" y="629863"/>
                  </a:lnTo>
                  <a:lnTo>
                    <a:pt x="1564388" y="637805"/>
                  </a:lnTo>
                  <a:lnTo>
                    <a:pt x="1612013" y="642570"/>
                  </a:lnTo>
                  <a:lnTo>
                    <a:pt x="1658844" y="644159"/>
                  </a:lnTo>
                  <a:lnTo>
                    <a:pt x="1706469" y="644159"/>
                  </a:lnTo>
                  <a:lnTo>
                    <a:pt x="1751713" y="642570"/>
                  </a:lnTo>
                  <a:lnTo>
                    <a:pt x="1799338" y="637805"/>
                  </a:lnTo>
                  <a:lnTo>
                    <a:pt x="1845375" y="631452"/>
                  </a:lnTo>
                  <a:lnTo>
                    <a:pt x="1890619" y="622716"/>
                  </a:lnTo>
                  <a:lnTo>
                    <a:pt x="1936656" y="611597"/>
                  </a:lnTo>
                  <a:lnTo>
                    <a:pt x="1980313" y="598096"/>
                  </a:lnTo>
                  <a:lnTo>
                    <a:pt x="2024763" y="583007"/>
                  </a:lnTo>
                  <a:lnTo>
                    <a:pt x="2069213" y="566329"/>
                  </a:lnTo>
                  <a:lnTo>
                    <a:pt x="2112075" y="546474"/>
                  </a:lnTo>
                  <a:lnTo>
                    <a:pt x="2152556" y="525031"/>
                  </a:lnTo>
                  <a:lnTo>
                    <a:pt x="2193831" y="500412"/>
                  </a:lnTo>
                  <a:lnTo>
                    <a:pt x="2231931" y="476586"/>
                  </a:lnTo>
                  <a:lnTo>
                    <a:pt x="2271619" y="448790"/>
                  </a:lnTo>
                  <a:lnTo>
                    <a:pt x="2308131" y="418611"/>
                  </a:lnTo>
                  <a:lnTo>
                    <a:pt x="2344644" y="387638"/>
                  </a:lnTo>
                  <a:lnTo>
                    <a:pt x="2378775" y="354282"/>
                  </a:lnTo>
                  <a:lnTo>
                    <a:pt x="2412113" y="317750"/>
                  </a:lnTo>
                  <a:lnTo>
                    <a:pt x="2442275" y="281217"/>
                  </a:lnTo>
                  <a:lnTo>
                    <a:pt x="2473231" y="241508"/>
                  </a:lnTo>
                  <a:lnTo>
                    <a:pt x="2500219" y="201799"/>
                  </a:lnTo>
                  <a:lnTo>
                    <a:pt x="2526413" y="158913"/>
                  </a:lnTo>
                  <a:lnTo>
                    <a:pt x="2529731" y="160829"/>
                  </a:lnTo>
                  <a:lnTo>
                    <a:pt x="2716561" y="803348"/>
                  </a:lnTo>
                  <a:lnTo>
                    <a:pt x="3368680" y="645346"/>
                  </a:lnTo>
                  <a:lnTo>
                    <a:pt x="3369375" y="645747"/>
                  </a:lnTo>
                  <a:lnTo>
                    <a:pt x="3335244" y="700546"/>
                  </a:lnTo>
                  <a:lnTo>
                    <a:pt x="3300319" y="753756"/>
                  </a:lnTo>
                  <a:lnTo>
                    <a:pt x="3265394" y="805378"/>
                  </a:lnTo>
                  <a:lnTo>
                    <a:pt x="3227294" y="857000"/>
                  </a:lnTo>
                  <a:lnTo>
                    <a:pt x="3187606" y="906239"/>
                  </a:lnTo>
                  <a:lnTo>
                    <a:pt x="3146331" y="954684"/>
                  </a:lnTo>
                  <a:lnTo>
                    <a:pt x="3104263" y="1002335"/>
                  </a:lnTo>
                  <a:lnTo>
                    <a:pt x="3059813" y="1047604"/>
                  </a:lnTo>
                  <a:lnTo>
                    <a:pt x="3013775" y="1092078"/>
                  </a:lnTo>
                  <a:lnTo>
                    <a:pt x="2966944" y="1134964"/>
                  </a:lnTo>
                  <a:lnTo>
                    <a:pt x="2917731" y="1176261"/>
                  </a:lnTo>
                  <a:lnTo>
                    <a:pt x="2869313" y="1215970"/>
                  </a:lnTo>
                  <a:lnTo>
                    <a:pt x="2817719" y="1254091"/>
                  </a:lnTo>
                  <a:lnTo>
                    <a:pt x="2765331" y="1289035"/>
                  </a:lnTo>
                  <a:lnTo>
                    <a:pt x="2712150" y="1323979"/>
                  </a:lnTo>
                  <a:lnTo>
                    <a:pt x="2657381" y="1357335"/>
                  </a:lnTo>
                  <a:lnTo>
                    <a:pt x="2569275" y="1404986"/>
                  </a:lnTo>
                  <a:lnTo>
                    <a:pt x="2478788" y="1447077"/>
                  </a:lnTo>
                  <a:lnTo>
                    <a:pt x="2389094" y="1485198"/>
                  </a:lnTo>
                  <a:lnTo>
                    <a:pt x="2297813" y="1519348"/>
                  </a:lnTo>
                  <a:lnTo>
                    <a:pt x="2206531" y="1546350"/>
                  </a:lnTo>
                  <a:lnTo>
                    <a:pt x="2113663" y="1570970"/>
                  </a:lnTo>
                  <a:lnTo>
                    <a:pt x="2018413" y="1589236"/>
                  </a:lnTo>
                  <a:lnTo>
                    <a:pt x="1925544" y="1602737"/>
                  </a:lnTo>
                  <a:lnTo>
                    <a:pt x="1831088" y="1612267"/>
                  </a:lnTo>
                  <a:lnTo>
                    <a:pt x="1736631" y="1616238"/>
                  </a:lnTo>
                  <a:lnTo>
                    <a:pt x="1643763" y="1616238"/>
                  </a:lnTo>
                  <a:lnTo>
                    <a:pt x="1549306" y="1613856"/>
                  </a:lnTo>
                  <a:lnTo>
                    <a:pt x="1456438" y="1604325"/>
                  </a:lnTo>
                  <a:lnTo>
                    <a:pt x="1363569" y="1590824"/>
                  </a:lnTo>
                  <a:lnTo>
                    <a:pt x="1272288" y="1572558"/>
                  </a:lnTo>
                  <a:lnTo>
                    <a:pt x="1181800" y="1551115"/>
                  </a:lnTo>
                  <a:lnTo>
                    <a:pt x="1092106" y="1524907"/>
                  </a:lnTo>
                  <a:lnTo>
                    <a:pt x="1004000" y="1494728"/>
                  </a:lnTo>
                  <a:lnTo>
                    <a:pt x="916688" y="1459784"/>
                  </a:lnTo>
                  <a:lnTo>
                    <a:pt x="831756" y="1420075"/>
                  </a:lnTo>
                  <a:lnTo>
                    <a:pt x="749206" y="1377189"/>
                  </a:lnTo>
                  <a:lnTo>
                    <a:pt x="666656" y="1330332"/>
                  </a:lnTo>
                  <a:lnTo>
                    <a:pt x="588869" y="1279505"/>
                  </a:lnTo>
                  <a:lnTo>
                    <a:pt x="511875" y="1223118"/>
                  </a:lnTo>
                  <a:lnTo>
                    <a:pt x="436469" y="1165143"/>
                  </a:lnTo>
                  <a:lnTo>
                    <a:pt x="365031" y="1101608"/>
                  </a:lnTo>
                  <a:lnTo>
                    <a:pt x="296769" y="1035691"/>
                  </a:lnTo>
                  <a:lnTo>
                    <a:pt x="230888" y="964214"/>
                  </a:lnTo>
                  <a:lnTo>
                    <a:pt x="168975" y="889561"/>
                  </a:lnTo>
                  <a:lnTo>
                    <a:pt x="109444" y="811731"/>
                  </a:lnTo>
                  <a:lnTo>
                    <a:pt x="53088" y="730725"/>
                  </a:lnTo>
                  <a:lnTo>
                    <a:pt x="1117" y="646423"/>
                  </a:lnTo>
                  <a:lnTo>
                    <a:pt x="0" y="647067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7"/>
            <p:cNvSpPr>
              <a:spLocks/>
            </p:cNvSpPr>
            <p:nvPr/>
          </p:nvSpPr>
          <p:spPr bwMode="auto">
            <a:xfrm rot="21126231">
              <a:off x="1408482" y="1331442"/>
              <a:ext cx="1627159" cy="1968104"/>
            </a:xfrm>
            <a:custGeom>
              <a:avLst/>
              <a:gdLst>
                <a:gd name="connsiteX0" fmla="*/ 1944688 w 2410476"/>
                <a:gd name="connsiteY0" fmla="*/ 0 h 2915554"/>
                <a:gd name="connsiteX1" fmla="*/ 1944688 w 2410476"/>
                <a:gd name="connsiteY1" fmla="*/ 1 h 2915554"/>
                <a:gd name="connsiteX2" fmla="*/ 2410476 w 2410476"/>
                <a:gd name="connsiteY2" fmla="*/ 487365 h 2915554"/>
                <a:gd name="connsiteX3" fmla="*/ 1944688 w 2410476"/>
                <a:gd name="connsiteY3" fmla="*/ 974728 h 2915554"/>
                <a:gd name="connsiteX4" fmla="*/ 1944688 w 2410476"/>
                <a:gd name="connsiteY4" fmla="*/ 971550 h 2915554"/>
                <a:gd name="connsiteX5" fmla="*/ 1880394 w 2410476"/>
                <a:gd name="connsiteY5" fmla="*/ 973138 h 2915554"/>
                <a:gd name="connsiteX6" fmla="*/ 1816894 w 2410476"/>
                <a:gd name="connsiteY6" fmla="*/ 979488 h 2915554"/>
                <a:gd name="connsiteX7" fmla="*/ 1754188 w 2410476"/>
                <a:gd name="connsiteY7" fmla="*/ 989807 h 2915554"/>
                <a:gd name="connsiteX8" fmla="*/ 1693069 w 2410476"/>
                <a:gd name="connsiteY8" fmla="*/ 1005682 h 2915554"/>
                <a:gd name="connsiteX9" fmla="*/ 1631951 w 2410476"/>
                <a:gd name="connsiteY9" fmla="*/ 1023938 h 2915554"/>
                <a:gd name="connsiteX10" fmla="*/ 1573213 w 2410476"/>
                <a:gd name="connsiteY10" fmla="*/ 1044575 h 2915554"/>
                <a:gd name="connsiteX11" fmla="*/ 1515269 w 2410476"/>
                <a:gd name="connsiteY11" fmla="*/ 1070769 h 2915554"/>
                <a:gd name="connsiteX12" fmla="*/ 1458913 w 2410476"/>
                <a:gd name="connsiteY12" fmla="*/ 1100932 h 2915554"/>
                <a:gd name="connsiteX13" fmla="*/ 1416051 w 2410476"/>
                <a:gd name="connsiteY13" fmla="*/ 1127125 h 2915554"/>
                <a:gd name="connsiteX14" fmla="*/ 1374776 w 2410476"/>
                <a:gd name="connsiteY14" fmla="*/ 1156494 h 2915554"/>
                <a:gd name="connsiteX15" fmla="*/ 1336676 w 2410476"/>
                <a:gd name="connsiteY15" fmla="*/ 1185069 h 2915554"/>
                <a:gd name="connsiteX16" fmla="*/ 1298576 w 2410476"/>
                <a:gd name="connsiteY16" fmla="*/ 1216819 h 2915554"/>
                <a:gd name="connsiteX17" fmla="*/ 1263651 w 2410476"/>
                <a:gd name="connsiteY17" fmla="*/ 1249363 h 2915554"/>
                <a:gd name="connsiteX18" fmla="*/ 1230313 w 2410476"/>
                <a:gd name="connsiteY18" fmla="*/ 1284288 h 2915554"/>
                <a:gd name="connsiteX19" fmla="*/ 1197769 w 2410476"/>
                <a:gd name="connsiteY19" fmla="*/ 1319213 h 2915554"/>
                <a:gd name="connsiteX20" fmla="*/ 1169194 w 2410476"/>
                <a:gd name="connsiteY20" fmla="*/ 1357313 h 2915554"/>
                <a:gd name="connsiteX21" fmla="*/ 1141413 w 2410476"/>
                <a:gd name="connsiteY21" fmla="*/ 1395413 h 2915554"/>
                <a:gd name="connsiteX22" fmla="*/ 1115219 w 2410476"/>
                <a:gd name="connsiteY22" fmla="*/ 1435100 h 2915554"/>
                <a:gd name="connsiteX23" fmla="*/ 1092994 w 2410476"/>
                <a:gd name="connsiteY23" fmla="*/ 1476375 h 2915554"/>
                <a:gd name="connsiteX24" fmla="*/ 1071563 w 2410476"/>
                <a:gd name="connsiteY24" fmla="*/ 1516857 h 2915554"/>
                <a:gd name="connsiteX25" fmla="*/ 1051719 w 2410476"/>
                <a:gd name="connsiteY25" fmla="*/ 1559719 h 2915554"/>
                <a:gd name="connsiteX26" fmla="*/ 1033463 w 2410476"/>
                <a:gd name="connsiteY26" fmla="*/ 1602582 h 2915554"/>
                <a:gd name="connsiteX27" fmla="*/ 1018382 w 2410476"/>
                <a:gd name="connsiteY27" fmla="*/ 1647032 h 2915554"/>
                <a:gd name="connsiteX28" fmla="*/ 1005682 w 2410476"/>
                <a:gd name="connsiteY28" fmla="*/ 1692275 h 2915554"/>
                <a:gd name="connsiteX29" fmla="*/ 995363 w 2410476"/>
                <a:gd name="connsiteY29" fmla="*/ 1736725 h 2915554"/>
                <a:gd name="connsiteX30" fmla="*/ 985838 w 2410476"/>
                <a:gd name="connsiteY30" fmla="*/ 1781969 h 2915554"/>
                <a:gd name="connsiteX31" fmla="*/ 978694 w 2410476"/>
                <a:gd name="connsiteY31" fmla="*/ 1829594 h 2915554"/>
                <a:gd name="connsiteX32" fmla="*/ 973932 w 2410476"/>
                <a:gd name="connsiteY32" fmla="*/ 1875632 h 2915554"/>
                <a:gd name="connsiteX33" fmla="*/ 972344 w 2410476"/>
                <a:gd name="connsiteY33" fmla="*/ 1922463 h 2915554"/>
                <a:gd name="connsiteX34" fmla="*/ 972344 w 2410476"/>
                <a:gd name="connsiteY34" fmla="*/ 1970088 h 2915554"/>
                <a:gd name="connsiteX35" fmla="*/ 975519 w 2410476"/>
                <a:gd name="connsiteY35" fmla="*/ 2016919 h 2915554"/>
                <a:gd name="connsiteX36" fmla="*/ 980282 w 2410476"/>
                <a:gd name="connsiteY36" fmla="*/ 2064544 h 2915554"/>
                <a:gd name="connsiteX37" fmla="*/ 985838 w 2410476"/>
                <a:gd name="connsiteY37" fmla="*/ 2109788 h 2915554"/>
                <a:gd name="connsiteX38" fmla="*/ 995363 w 2410476"/>
                <a:gd name="connsiteY38" fmla="*/ 2157413 h 2915554"/>
                <a:gd name="connsiteX39" fmla="*/ 1007269 w 2410476"/>
                <a:gd name="connsiteY39" fmla="*/ 2204244 h 2915554"/>
                <a:gd name="connsiteX40" fmla="*/ 1020763 w 2410476"/>
                <a:gd name="connsiteY40" fmla="*/ 2250282 h 2915554"/>
                <a:gd name="connsiteX41" fmla="*/ 1038225 w 2410476"/>
                <a:gd name="connsiteY41" fmla="*/ 2295526 h 2915554"/>
                <a:gd name="connsiteX42" fmla="*/ 1058069 w 2410476"/>
                <a:gd name="connsiteY42" fmla="*/ 2339976 h 2915554"/>
                <a:gd name="connsiteX43" fmla="*/ 1078707 w 2410476"/>
                <a:gd name="connsiteY43" fmla="*/ 2386013 h 2915554"/>
                <a:gd name="connsiteX44" fmla="*/ 1101725 w 2410476"/>
                <a:gd name="connsiteY44" fmla="*/ 2429669 h 2915554"/>
                <a:gd name="connsiteX45" fmla="*/ 1100240 w 2410476"/>
                <a:gd name="connsiteY45" fmla="*/ 2430528 h 2915554"/>
                <a:gd name="connsiteX46" fmla="*/ 448263 w 2410476"/>
                <a:gd name="connsiteY46" fmla="*/ 2271553 h 2915554"/>
                <a:gd name="connsiteX47" fmla="*/ 259984 w 2410476"/>
                <a:gd name="connsiteY47" fmla="*/ 2915554 h 2915554"/>
                <a:gd name="connsiteX48" fmla="*/ 230188 w 2410476"/>
                <a:gd name="connsiteY48" fmla="*/ 2859882 h 2915554"/>
                <a:gd name="connsiteX49" fmla="*/ 200819 w 2410476"/>
                <a:gd name="connsiteY49" fmla="*/ 2803526 h 2915554"/>
                <a:gd name="connsiteX50" fmla="*/ 173832 w 2410476"/>
                <a:gd name="connsiteY50" fmla="*/ 2745582 h 2915554"/>
                <a:gd name="connsiteX51" fmla="*/ 147638 w 2410476"/>
                <a:gd name="connsiteY51" fmla="*/ 2687638 h 2915554"/>
                <a:gd name="connsiteX52" fmla="*/ 124619 w 2410476"/>
                <a:gd name="connsiteY52" fmla="*/ 2628107 h 2915554"/>
                <a:gd name="connsiteX53" fmla="*/ 103981 w 2410476"/>
                <a:gd name="connsiteY53" fmla="*/ 2568576 h 2915554"/>
                <a:gd name="connsiteX54" fmla="*/ 84138 w 2410476"/>
                <a:gd name="connsiteY54" fmla="*/ 2507457 h 2915554"/>
                <a:gd name="connsiteX55" fmla="*/ 67469 w 2410476"/>
                <a:gd name="connsiteY55" fmla="*/ 2446338 h 2915554"/>
                <a:gd name="connsiteX56" fmla="*/ 50006 w 2410476"/>
                <a:gd name="connsiteY56" fmla="*/ 2384426 h 2915554"/>
                <a:gd name="connsiteX57" fmla="*/ 38100 w 2410476"/>
                <a:gd name="connsiteY57" fmla="*/ 2323307 h 2915554"/>
                <a:gd name="connsiteX58" fmla="*/ 26194 w 2410476"/>
                <a:gd name="connsiteY58" fmla="*/ 2260601 h 2915554"/>
                <a:gd name="connsiteX59" fmla="*/ 16669 w 2410476"/>
                <a:gd name="connsiteY59" fmla="*/ 2198688 h 2915554"/>
                <a:gd name="connsiteX60" fmla="*/ 9525 w 2410476"/>
                <a:gd name="connsiteY60" fmla="*/ 2134394 h 2915554"/>
                <a:gd name="connsiteX61" fmla="*/ 4763 w 2410476"/>
                <a:gd name="connsiteY61" fmla="*/ 2070101 h 2915554"/>
                <a:gd name="connsiteX62" fmla="*/ 1588 w 2410476"/>
                <a:gd name="connsiteY62" fmla="*/ 2008188 h 2915554"/>
                <a:gd name="connsiteX63" fmla="*/ 0 w 2410476"/>
                <a:gd name="connsiteY63" fmla="*/ 1943894 h 2915554"/>
                <a:gd name="connsiteX64" fmla="*/ 3175 w 2410476"/>
                <a:gd name="connsiteY64" fmla="*/ 1843088 h 2915554"/>
                <a:gd name="connsiteX65" fmla="*/ 10319 w 2410476"/>
                <a:gd name="connsiteY65" fmla="*/ 1743869 h 2915554"/>
                <a:gd name="connsiteX66" fmla="*/ 23019 w 2410476"/>
                <a:gd name="connsiteY66" fmla="*/ 1647032 h 2915554"/>
                <a:gd name="connsiteX67" fmla="*/ 39688 w 2410476"/>
                <a:gd name="connsiteY67" fmla="*/ 1552575 h 2915554"/>
                <a:gd name="connsiteX68" fmla="*/ 61119 w 2410476"/>
                <a:gd name="connsiteY68" fmla="*/ 1458119 h 2915554"/>
                <a:gd name="connsiteX69" fmla="*/ 86519 w 2410476"/>
                <a:gd name="connsiteY69" fmla="*/ 1365250 h 2915554"/>
                <a:gd name="connsiteX70" fmla="*/ 119063 w 2410476"/>
                <a:gd name="connsiteY70" fmla="*/ 1274763 h 2915554"/>
                <a:gd name="connsiteX71" fmla="*/ 152400 w 2410476"/>
                <a:gd name="connsiteY71" fmla="*/ 1186657 h 2915554"/>
                <a:gd name="connsiteX72" fmla="*/ 192088 w 2410476"/>
                <a:gd name="connsiteY72" fmla="*/ 1100932 h 2915554"/>
                <a:gd name="connsiteX73" fmla="*/ 234950 w 2410476"/>
                <a:gd name="connsiteY73" fmla="*/ 1017588 h 2915554"/>
                <a:gd name="connsiteX74" fmla="*/ 281782 w 2410476"/>
                <a:gd name="connsiteY74" fmla="*/ 935038 h 2915554"/>
                <a:gd name="connsiteX75" fmla="*/ 332582 w 2410476"/>
                <a:gd name="connsiteY75" fmla="*/ 855663 h 2915554"/>
                <a:gd name="connsiteX76" fmla="*/ 387350 w 2410476"/>
                <a:gd name="connsiteY76" fmla="*/ 779463 h 2915554"/>
                <a:gd name="connsiteX77" fmla="*/ 443707 w 2410476"/>
                <a:gd name="connsiteY77" fmla="*/ 706438 h 2915554"/>
                <a:gd name="connsiteX78" fmla="*/ 504825 w 2410476"/>
                <a:gd name="connsiteY78" fmla="*/ 636588 h 2915554"/>
                <a:gd name="connsiteX79" fmla="*/ 569913 w 2410476"/>
                <a:gd name="connsiteY79" fmla="*/ 569913 h 2915554"/>
                <a:gd name="connsiteX80" fmla="*/ 637382 w 2410476"/>
                <a:gd name="connsiteY80" fmla="*/ 504031 h 2915554"/>
                <a:gd name="connsiteX81" fmla="*/ 707232 w 2410476"/>
                <a:gd name="connsiteY81" fmla="*/ 442913 h 2915554"/>
                <a:gd name="connsiteX82" fmla="*/ 781844 w 2410476"/>
                <a:gd name="connsiteY82" fmla="*/ 384969 h 2915554"/>
                <a:gd name="connsiteX83" fmla="*/ 858044 w 2410476"/>
                <a:gd name="connsiteY83" fmla="*/ 331788 h 2915554"/>
                <a:gd name="connsiteX84" fmla="*/ 935832 w 2410476"/>
                <a:gd name="connsiteY84" fmla="*/ 281781 h 2915554"/>
                <a:gd name="connsiteX85" fmla="*/ 1018382 w 2410476"/>
                <a:gd name="connsiteY85" fmla="*/ 234156 h 2915554"/>
                <a:gd name="connsiteX86" fmla="*/ 1101725 w 2410476"/>
                <a:gd name="connsiteY86" fmla="*/ 191294 h 2915554"/>
                <a:gd name="connsiteX87" fmla="*/ 1187450 w 2410476"/>
                <a:gd name="connsiteY87" fmla="*/ 152400 h 2915554"/>
                <a:gd name="connsiteX88" fmla="*/ 1275557 w 2410476"/>
                <a:gd name="connsiteY88" fmla="*/ 116681 h 2915554"/>
                <a:gd name="connsiteX89" fmla="*/ 1365251 w 2410476"/>
                <a:gd name="connsiteY89" fmla="*/ 86519 h 2915554"/>
                <a:gd name="connsiteX90" fmla="*/ 1458913 w 2410476"/>
                <a:gd name="connsiteY90" fmla="*/ 60325 h 2915554"/>
                <a:gd name="connsiteX91" fmla="*/ 1553369 w 2410476"/>
                <a:gd name="connsiteY91" fmla="*/ 39688 h 2915554"/>
                <a:gd name="connsiteX92" fmla="*/ 1649413 w 2410476"/>
                <a:gd name="connsiteY92" fmla="*/ 22225 h 2915554"/>
                <a:gd name="connsiteX93" fmla="*/ 1744663 w 2410476"/>
                <a:gd name="connsiteY93" fmla="*/ 10319 h 2915554"/>
                <a:gd name="connsiteX94" fmla="*/ 1843882 w 2410476"/>
                <a:gd name="connsiteY94" fmla="*/ 2381 h 2915554"/>
                <a:gd name="connsiteX95" fmla="*/ 1944688 w 2410476"/>
                <a:gd name="connsiteY95" fmla="*/ 0 h 2915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</a:cxnLst>
              <a:rect l="l" t="t" r="r" b="b"/>
              <a:pathLst>
                <a:path w="2410476" h="2915554">
                  <a:moveTo>
                    <a:pt x="1944688" y="0"/>
                  </a:moveTo>
                  <a:lnTo>
                    <a:pt x="1944688" y="1"/>
                  </a:lnTo>
                  <a:lnTo>
                    <a:pt x="2410476" y="487365"/>
                  </a:lnTo>
                  <a:lnTo>
                    <a:pt x="1944688" y="974728"/>
                  </a:lnTo>
                  <a:lnTo>
                    <a:pt x="1944688" y="971550"/>
                  </a:lnTo>
                  <a:lnTo>
                    <a:pt x="1880394" y="973138"/>
                  </a:lnTo>
                  <a:lnTo>
                    <a:pt x="1816894" y="979488"/>
                  </a:lnTo>
                  <a:lnTo>
                    <a:pt x="1754188" y="989807"/>
                  </a:lnTo>
                  <a:lnTo>
                    <a:pt x="1693069" y="1005682"/>
                  </a:lnTo>
                  <a:lnTo>
                    <a:pt x="1631951" y="1023938"/>
                  </a:lnTo>
                  <a:lnTo>
                    <a:pt x="1573213" y="1044575"/>
                  </a:lnTo>
                  <a:lnTo>
                    <a:pt x="1515269" y="1070769"/>
                  </a:lnTo>
                  <a:lnTo>
                    <a:pt x="1458913" y="1100932"/>
                  </a:lnTo>
                  <a:lnTo>
                    <a:pt x="1416051" y="1127125"/>
                  </a:lnTo>
                  <a:lnTo>
                    <a:pt x="1374776" y="1156494"/>
                  </a:lnTo>
                  <a:lnTo>
                    <a:pt x="1336676" y="1185069"/>
                  </a:lnTo>
                  <a:lnTo>
                    <a:pt x="1298576" y="1216819"/>
                  </a:lnTo>
                  <a:lnTo>
                    <a:pt x="1263651" y="1249363"/>
                  </a:lnTo>
                  <a:lnTo>
                    <a:pt x="1230313" y="1284288"/>
                  </a:lnTo>
                  <a:lnTo>
                    <a:pt x="1197769" y="1319213"/>
                  </a:lnTo>
                  <a:lnTo>
                    <a:pt x="1169194" y="1357313"/>
                  </a:lnTo>
                  <a:lnTo>
                    <a:pt x="1141413" y="1395413"/>
                  </a:lnTo>
                  <a:lnTo>
                    <a:pt x="1115219" y="1435100"/>
                  </a:lnTo>
                  <a:lnTo>
                    <a:pt x="1092994" y="1476375"/>
                  </a:lnTo>
                  <a:lnTo>
                    <a:pt x="1071563" y="1516857"/>
                  </a:lnTo>
                  <a:lnTo>
                    <a:pt x="1051719" y="1559719"/>
                  </a:lnTo>
                  <a:lnTo>
                    <a:pt x="1033463" y="1602582"/>
                  </a:lnTo>
                  <a:lnTo>
                    <a:pt x="1018382" y="1647032"/>
                  </a:lnTo>
                  <a:lnTo>
                    <a:pt x="1005682" y="1692275"/>
                  </a:lnTo>
                  <a:lnTo>
                    <a:pt x="995363" y="1736725"/>
                  </a:lnTo>
                  <a:lnTo>
                    <a:pt x="985838" y="1781969"/>
                  </a:lnTo>
                  <a:lnTo>
                    <a:pt x="978694" y="1829594"/>
                  </a:lnTo>
                  <a:lnTo>
                    <a:pt x="973932" y="1875632"/>
                  </a:lnTo>
                  <a:lnTo>
                    <a:pt x="972344" y="1922463"/>
                  </a:lnTo>
                  <a:lnTo>
                    <a:pt x="972344" y="1970088"/>
                  </a:lnTo>
                  <a:lnTo>
                    <a:pt x="975519" y="2016919"/>
                  </a:lnTo>
                  <a:lnTo>
                    <a:pt x="980282" y="2064544"/>
                  </a:lnTo>
                  <a:lnTo>
                    <a:pt x="985838" y="2109788"/>
                  </a:lnTo>
                  <a:lnTo>
                    <a:pt x="995363" y="2157413"/>
                  </a:lnTo>
                  <a:lnTo>
                    <a:pt x="1007269" y="2204244"/>
                  </a:lnTo>
                  <a:lnTo>
                    <a:pt x="1020763" y="2250282"/>
                  </a:lnTo>
                  <a:lnTo>
                    <a:pt x="1038225" y="2295526"/>
                  </a:lnTo>
                  <a:lnTo>
                    <a:pt x="1058069" y="2339976"/>
                  </a:lnTo>
                  <a:lnTo>
                    <a:pt x="1078707" y="2386013"/>
                  </a:lnTo>
                  <a:lnTo>
                    <a:pt x="1101725" y="2429669"/>
                  </a:lnTo>
                  <a:lnTo>
                    <a:pt x="1100240" y="2430528"/>
                  </a:lnTo>
                  <a:lnTo>
                    <a:pt x="448263" y="2271553"/>
                  </a:lnTo>
                  <a:lnTo>
                    <a:pt x="259984" y="2915554"/>
                  </a:lnTo>
                  <a:lnTo>
                    <a:pt x="230188" y="2859882"/>
                  </a:lnTo>
                  <a:lnTo>
                    <a:pt x="200819" y="2803526"/>
                  </a:lnTo>
                  <a:lnTo>
                    <a:pt x="173832" y="2745582"/>
                  </a:lnTo>
                  <a:lnTo>
                    <a:pt x="147638" y="2687638"/>
                  </a:lnTo>
                  <a:lnTo>
                    <a:pt x="124619" y="2628107"/>
                  </a:lnTo>
                  <a:lnTo>
                    <a:pt x="103981" y="2568576"/>
                  </a:lnTo>
                  <a:lnTo>
                    <a:pt x="84138" y="2507457"/>
                  </a:lnTo>
                  <a:lnTo>
                    <a:pt x="67469" y="2446338"/>
                  </a:lnTo>
                  <a:lnTo>
                    <a:pt x="50006" y="2384426"/>
                  </a:lnTo>
                  <a:lnTo>
                    <a:pt x="38100" y="2323307"/>
                  </a:lnTo>
                  <a:lnTo>
                    <a:pt x="26194" y="2260601"/>
                  </a:lnTo>
                  <a:lnTo>
                    <a:pt x="16669" y="2198688"/>
                  </a:lnTo>
                  <a:lnTo>
                    <a:pt x="9525" y="2134394"/>
                  </a:lnTo>
                  <a:lnTo>
                    <a:pt x="4763" y="2070101"/>
                  </a:lnTo>
                  <a:lnTo>
                    <a:pt x="1588" y="2008188"/>
                  </a:lnTo>
                  <a:lnTo>
                    <a:pt x="0" y="1943894"/>
                  </a:lnTo>
                  <a:lnTo>
                    <a:pt x="3175" y="1843088"/>
                  </a:lnTo>
                  <a:lnTo>
                    <a:pt x="10319" y="1743869"/>
                  </a:lnTo>
                  <a:lnTo>
                    <a:pt x="23019" y="1647032"/>
                  </a:lnTo>
                  <a:lnTo>
                    <a:pt x="39688" y="1552575"/>
                  </a:lnTo>
                  <a:lnTo>
                    <a:pt x="61119" y="1458119"/>
                  </a:lnTo>
                  <a:lnTo>
                    <a:pt x="86519" y="1365250"/>
                  </a:lnTo>
                  <a:lnTo>
                    <a:pt x="119063" y="1274763"/>
                  </a:lnTo>
                  <a:lnTo>
                    <a:pt x="152400" y="1186657"/>
                  </a:lnTo>
                  <a:lnTo>
                    <a:pt x="192088" y="1100932"/>
                  </a:lnTo>
                  <a:lnTo>
                    <a:pt x="234950" y="1017588"/>
                  </a:lnTo>
                  <a:lnTo>
                    <a:pt x="281782" y="935038"/>
                  </a:lnTo>
                  <a:lnTo>
                    <a:pt x="332582" y="855663"/>
                  </a:lnTo>
                  <a:lnTo>
                    <a:pt x="387350" y="779463"/>
                  </a:lnTo>
                  <a:lnTo>
                    <a:pt x="443707" y="706438"/>
                  </a:lnTo>
                  <a:lnTo>
                    <a:pt x="504825" y="636588"/>
                  </a:lnTo>
                  <a:lnTo>
                    <a:pt x="569913" y="569913"/>
                  </a:lnTo>
                  <a:lnTo>
                    <a:pt x="637382" y="504031"/>
                  </a:lnTo>
                  <a:lnTo>
                    <a:pt x="707232" y="442913"/>
                  </a:lnTo>
                  <a:lnTo>
                    <a:pt x="781844" y="384969"/>
                  </a:lnTo>
                  <a:lnTo>
                    <a:pt x="858044" y="331788"/>
                  </a:lnTo>
                  <a:lnTo>
                    <a:pt x="935832" y="281781"/>
                  </a:lnTo>
                  <a:lnTo>
                    <a:pt x="1018382" y="234156"/>
                  </a:lnTo>
                  <a:lnTo>
                    <a:pt x="1101725" y="191294"/>
                  </a:lnTo>
                  <a:lnTo>
                    <a:pt x="1187450" y="152400"/>
                  </a:lnTo>
                  <a:lnTo>
                    <a:pt x="1275557" y="116681"/>
                  </a:lnTo>
                  <a:lnTo>
                    <a:pt x="1365251" y="86519"/>
                  </a:lnTo>
                  <a:lnTo>
                    <a:pt x="1458913" y="60325"/>
                  </a:lnTo>
                  <a:lnTo>
                    <a:pt x="1553369" y="39688"/>
                  </a:lnTo>
                  <a:lnTo>
                    <a:pt x="1649413" y="22225"/>
                  </a:lnTo>
                  <a:lnTo>
                    <a:pt x="1744663" y="10319"/>
                  </a:lnTo>
                  <a:lnTo>
                    <a:pt x="1843882" y="2381"/>
                  </a:lnTo>
                  <a:lnTo>
                    <a:pt x="1944688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8"/>
            <p:cNvSpPr/>
            <p:nvPr/>
          </p:nvSpPr>
          <p:spPr>
            <a:xfrm rot="4926231">
              <a:off x="2364130" y="1550712"/>
              <a:ext cx="2077810" cy="1312736"/>
            </a:xfrm>
            <a:custGeom>
              <a:avLst/>
              <a:gdLst>
                <a:gd name="connsiteX0" fmla="*/ 2430733 w 3078073"/>
                <a:gd name="connsiteY0" fmla="*/ 1102194 h 1944689"/>
                <a:gd name="connsiteX1" fmla="*/ 2919325 w 3078073"/>
                <a:gd name="connsiteY1" fmla="*/ 258766 h 1944689"/>
                <a:gd name="connsiteX2" fmla="*/ 3078073 w 3078073"/>
                <a:gd name="connsiteY2" fmla="*/ 913962 h 1944689"/>
                <a:gd name="connsiteX3" fmla="*/ 971551 w 3078073"/>
                <a:gd name="connsiteY3" fmla="*/ 1944689 h 1944689"/>
                <a:gd name="connsiteX4" fmla="*/ 971644 w 3078073"/>
                <a:gd name="connsiteY4" fmla="*/ 1941742 h 1944689"/>
                <a:gd name="connsiteX5" fmla="*/ 974728 w 3078073"/>
                <a:gd name="connsiteY5" fmla="*/ 1944689 h 1944689"/>
                <a:gd name="connsiteX6" fmla="*/ 0 w 3078073"/>
                <a:gd name="connsiteY6" fmla="*/ 1944689 h 1944689"/>
                <a:gd name="connsiteX7" fmla="*/ 1588 w 3078073"/>
                <a:gd name="connsiteY7" fmla="*/ 1880395 h 1944689"/>
                <a:gd name="connsiteX8" fmla="*/ 3969 w 3078073"/>
                <a:gd name="connsiteY8" fmla="*/ 1816895 h 1944689"/>
                <a:gd name="connsiteX9" fmla="*/ 8732 w 3078073"/>
                <a:gd name="connsiteY9" fmla="*/ 1754189 h 1944689"/>
                <a:gd name="connsiteX10" fmla="*/ 16669 w 3078073"/>
                <a:gd name="connsiteY10" fmla="*/ 1689895 h 1944689"/>
                <a:gd name="connsiteX11" fmla="*/ 25401 w 3078073"/>
                <a:gd name="connsiteY11" fmla="*/ 1627982 h 1944689"/>
                <a:gd name="connsiteX12" fmla="*/ 38101 w 3078073"/>
                <a:gd name="connsiteY12" fmla="*/ 1565276 h 1944689"/>
                <a:gd name="connsiteX13" fmla="*/ 50007 w 3078073"/>
                <a:gd name="connsiteY13" fmla="*/ 1502570 h 1944689"/>
                <a:gd name="connsiteX14" fmla="*/ 65088 w 3078073"/>
                <a:gd name="connsiteY14" fmla="*/ 1441451 h 1944689"/>
                <a:gd name="connsiteX15" fmla="*/ 83344 w 3078073"/>
                <a:gd name="connsiteY15" fmla="*/ 1381126 h 1944689"/>
                <a:gd name="connsiteX16" fmla="*/ 103188 w 3078073"/>
                <a:gd name="connsiteY16" fmla="*/ 1320007 h 1944689"/>
                <a:gd name="connsiteX17" fmla="*/ 124619 w 3078073"/>
                <a:gd name="connsiteY17" fmla="*/ 1260476 h 1944689"/>
                <a:gd name="connsiteX18" fmla="*/ 147638 w 3078073"/>
                <a:gd name="connsiteY18" fmla="*/ 1200944 h 1944689"/>
                <a:gd name="connsiteX19" fmla="*/ 172244 w 3078073"/>
                <a:gd name="connsiteY19" fmla="*/ 1143001 h 1944689"/>
                <a:gd name="connsiteX20" fmla="*/ 199232 w 3078073"/>
                <a:gd name="connsiteY20" fmla="*/ 1085057 h 1944689"/>
                <a:gd name="connsiteX21" fmla="*/ 228601 w 3078073"/>
                <a:gd name="connsiteY21" fmla="*/ 1028700 h 1944689"/>
                <a:gd name="connsiteX22" fmla="*/ 260351 w 3078073"/>
                <a:gd name="connsiteY22" fmla="*/ 972344 h 1944689"/>
                <a:gd name="connsiteX23" fmla="*/ 311944 w 3078073"/>
                <a:gd name="connsiteY23" fmla="*/ 886619 h 1944689"/>
                <a:gd name="connsiteX24" fmla="*/ 368301 w 3078073"/>
                <a:gd name="connsiteY24" fmla="*/ 806450 h 1944689"/>
                <a:gd name="connsiteX25" fmla="*/ 427832 w 3078073"/>
                <a:gd name="connsiteY25" fmla="*/ 727075 h 1944689"/>
                <a:gd name="connsiteX26" fmla="*/ 490538 w 3078073"/>
                <a:gd name="connsiteY26" fmla="*/ 654050 h 1944689"/>
                <a:gd name="connsiteX27" fmla="*/ 555626 w 3078073"/>
                <a:gd name="connsiteY27" fmla="*/ 581819 h 1944689"/>
                <a:gd name="connsiteX28" fmla="*/ 624682 w 3078073"/>
                <a:gd name="connsiteY28" fmla="*/ 515144 h 1944689"/>
                <a:gd name="connsiteX29" fmla="*/ 696120 w 3078073"/>
                <a:gd name="connsiteY29" fmla="*/ 452438 h 1944689"/>
                <a:gd name="connsiteX30" fmla="*/ 770732 w 3078073"/>
                <a:gd name="connsiteY30" fmla="*/ 392907 h 1944689"/>
                <a:gd name="connsiteX31" fmla="*/ 846932 w 3078073"/>
                <a:gd name="connsiteY31" fmla="*/ 338138 h 1944689"/>
                <a:gd name="connsiteX32" fmla="*/ 926307 w 3078073"/>
                <a:gd name="connsiteY32" fmla="*/ 288132 h 1944689"/>
                <a:gd name="connsiteX33" fmla="*/ 1008063 w 3078073"/>
                <a:gd name="connsiteY33" fmla="*/ 240506 h 1944689"/>
                <a:gd name="connsiteX34" fmla="*/ 1090613 w 3078073"/>
                <a:gd name="connsiteY34" fmla="*/ 196850 h 1944689"/>
                <a:gd name="connsiteX35" fmla="*/ 1176338 w 3078073"/>
                <a:gd name="connsiteY35" fmla="*/ 158750 h 1944689"/>
                <a:gd name="connsiteX36" fmla="*/ 1262857 w 3078073"/>
                <a:gd name="connsiteY36" fmla="*/ 123825 h 1944689"/>
                <a:gd name="connsiteX37" fmla="*/ 1350963 w 3078073"/>
                <a:gd name="connsiteY37" fmla="*/ 92869 h 1944689"/>
                <a:gd name="connsiteX38" fmla="*/ 1439863 w 3078073"/>
                <a:gd name="connsiteY38" fmla="*/ 67469 h 1944689"/>
                <a:gd name="connsiteX39" fmla="*/ 1531145 w 3078073"/>
                <a:gd name="connsiteY39" fmla="*/ 44450 h 1944689"/>
                <a:gd name="connsiteX40" fmla="*/ 1622426 w 3078073"/>
                <a:gd name="connsiteY40" fmla="*/ 27781 h 1944689"/>
                <a:gd name="connsiteX41" fmla="*/ 1715295 w 3078073"/>
                <a:gd name="connsiteY41" fmla="*/ 13494 h 1944689"/>
                <a:gd name="connsiteX42" fmla="*/ 1808163 w 3078073"/>
                <a:gd name="connsiteY42" fmla="*/ 4763 h 1944689"/>
                <a:gd name="connsiteX43" fmla="*/ 1901032 w 3078073"/>
                <a:gd name="connsiteY43" fmla="*/ 0 h 1944689"/>
                <a:gd name="connsiteX44" fmla="*/ 1995489 w 3078073"/>
                <a:gd name="connsiteY44" fmla="*/ 1588 h 1944689"/>
                <a:gd name="connsiteX45" fmla="*/ 2089945 w 3078073"/>
                <a:gd name="connsiteY45" fmla="*/ 6350 h 1944689"/>
                <a:gd name="connsiteX46" fmla="*/ 2182814 w 3078073"/>
                <a:gd name="connsiteY46" fmla="*/ 15081 h 1944689"/>
                <a:gd name="connsiteX47" fmla="*/ 2277270 w 3078073"/>
                <a:gd name="connsiteY47" fmla="*/ 29369 h 1944689"/>
                <a:gd name="connsiteX48" fmla="*/ 2370139 w 3078073"/>
                <a:gd name="connsiteY48" fmla="*/ 47625 h 1944689"/>
                <a:gd name="connsiteX49" fmla="*/ 2463801 w 3078073"/>
                <a:gd name="connsiteY49" fmla="*/ 71438 h 1944689"/>
                <a:gd name="connsiteX50" fmla="*/ 2556670 w 3078073"/>
                <a:gd name="connsiteY50" fmla="*/ 99219 h 1944689"/>
                <a:gd name="connsiteX51" fmla="*/ 2647951 w 3078073"/>
                <a:gd name="connsiteY51" fmla="*/ 132556 h 1944689"/>
                <a:gd name="connsiteX52" fmla="*/ 2737645 w 3078073"/>
                <a:gd name="connsiteY52" fmla="*/ 170656 h 1944689"/>
                <a:gd name="connsiteX53" fmla="*/ 2827339 w 3078073"/>
                <a:gd name="connsiteY53" fmla="*/ 213519 h 1944689"/>
                <a:gd name="connsiteX54" fmla="*/ 2916239 w 3078073"/>
                <a:gd name="connsiteY54" fmla="*/ 260350 h 1944689"/>
                <a:gd name="connsiteX55" fmla="*/ 2429670 w 3078073"/>
                <a:gd name="connsiteY55" fmla="*/ 1103313 h 1944689"/>
                <a:gd name="connsiteX56" fmla="*/ 2373314 w 3078073"/>
                <a:gd name="connsiteY56" fmla="*/ 1073150 h 1944689"/>
                <a:gd name="connsiteX57" fmla="*/ 2315370 w 3078073"/>
                <a:gd name="connsiteY57" fmla="*/ 1046957 h 1944689"/>
                <a:gd name="connsiteX58" fmla="*/ 2255839 w 3078073"/>
                <a:gd name="connsiteY58" fmla="*/ 1023938 h 1944689"/>
                <a:gd name="connsiteX59" fmla="*/ 2195514 w 3078073"/>
                <a:gd name="connsiteY59" fmla="*/ 1005682 h 1944689"/>
                <a:gd name="connsiteX60" fmla="*/ 2132807 w 3078073"/>
                <a:gd name="connsiteY60" fmla="*/ 992188 h 1944689"/>
                <a:gd name="connsiteX61" fmla="*/ 2070101 w 3078073"/>
                <a:gd name="connsiteY61" fmla="*/ 981869 h 1944689"/>
                <a:gd name="connsiteX62" fmla="*/ 2008189 w 3078073"/>
                <a:gd name="connsiteY62" fmla="*/ 975519 h 1944689"/>
                <a:gd name="connsiteX63" fmla="*/ 1943895 w 3078073"/>
                <a:gd name="connsiteY63" fmla="*/ 972344 h 1944689"/>
                <a:gd name="connsiteX64" fmla="*/ 1893889 w 3078073"/>
                <a:gd name="connsiteY64" fmla="*/ 973932 h 1944689"/>
                <a:gd name="connsiteX65" fmla="*/ 1843089 w 3078073"/>
                <a:gd name="connsiteY65" fmla="*/ 978694 h 1944689"/>
                <a:gd name="connsiteX66" fmla="*/ 1796257 w 3078073"/>
                <a:gd name="connsiteY66" fmla="*/ 984250 h 1944689"/>
                <a:gd name="connsiteX67" fmla="*/ 1747045 w 3078073"/>
                <a:gd name="connsiteY67" fmla="*/ 992188 h 1944689"/>
                <a:gd name="connsiteX68" fmla="*/ 1700213 w 3078073"/>
                <a:gd name="connsiteY68" fmla="*/ 1002507 h 1944689"/>
                <a:gd name="connsiteX69" fmla="*/ 1654176 w 3078073"/>
                <a:gd name="connsiteY69" fmla="*/ 1016794 h 1944689"/>
                <a:gd name="connsiteX70" fmla="*/ 1608932 w 3078073"/>
                <a:gd name="connsiteY70" fmla="*/ 1031875 h 1944689"/>
                <a:gd name="connsiteX71" fmla="*/ 1564482 w 3078073"/>
                <a:gd name="connsiteY71" fmla="*/ 1048544 h 1944689"/>
                <a:gd name="connsiteX72" fmla="*/ 1521620 w 3078073"/>
                <a:gd name="connsiteY72" fmla="*/ 1068388 h 1944689"/>
                <a:gd name="connsiteX73" fmla="*/ 1480345 w 3078073"/>
                <a:gd name="connsiteY73" fmla="*/ 1089819 h 1944689"/>
                <a:gd name="connsiteX74" fmla="*/ 1439863 w 3078073"/>
                <a:gd name="connsiteY74" fmla="*/ 1114426 h 1944689"/>
                <a:gd name="connsiteX75" fmla="*/ 1400176 w 3078073"/>
                <a:gd name="connsiteY75" fmla="*/ 1138238 h 1944689"/>
                <a:gd name="connsiteX76" fmla="*/ 1362076 w 3078073"/>
                <a:gd name="connsiteY76" fmla="*/ 1166019 h 1944689"/>
                <a:gd name="connsiteX77" fmla="*/ 1325563 w 3078073"/>
                <a:gd name="connsiteY77" fmla="*/ 1194594 h 1944689"/>
                <a:gd name="connsiteX78" fmla="*/ 1289845 w 3078073"/>
                <a:gd name="connsiteY78" fmla="*/ 1225551 h 1944689"/>
                <a:gd name="connsiteX79" fmla="*/ 1256507 w 3078073"/>
                <a:gd name="connsiteY79" fmla="*/ 1257301 h 1944689"/>
                <a:gd name="connsiteX80" fmla="*/ 1224757 w 3078073"/>
                <a:gd name="connsiteY80" fmla="*/ 1290638 h 1944689"/>
                <a:gd name="connsiteX81" fmla="*/ 1193007 w 3078073"/>
                <a:gd name="connsiteY81" fmla="*/ 1325563 h 1944689"/>
                <a:gd name="connsiteX82" fmla="*/ 1165226 w 3078073"/>
                <a:gd name="connsiteY82" fmla="*/ 1363663 h 1944689"/>
                <a:gd name="connsiteX83" fmla="*/ 1138238 w 3078073"/>
                <a:gd name="connsiteY83" fmla="*/ 1401763 h 1944689"/>
                <a:gd name="connsiteX84" fmla="*/ 1112045 w 3078073"/>
                <a:gd name="connsiteY84" fmla="*/ 1439863 h 1944689"/>
                <a:gd name="connsiteX85" fmla="*/ 1089026 w 3078073"/>
                <a:gd name="connsiteY85" fmla="*/ 1481139 h 1944689"/>
                <a:gd name="connsiteX86" fmla="*/ 1067595 w 3078073"/>
                <a:gd name="connsiteY86" fmla="*/ 1524001 h 1944689"/>
                <a:gd name="connsiteX87" fmla="*/ 1047751 w 3078073"/>
                <a:gd name="connsiteY87" fmla="*/ 1566864 h 1944689"/>
                <a:gd name="connsiteX88" fmla="*/ 1031082 w 3078073"/>
                <a:gd name="connsiteY88" fmla="*/ 1611314 h 1944689"/>
                <a:gd name="connsiteX89" fmla="*/ 1016001 w 3078073"/>
                <a:gd name="connsiteY89" fmla="*/ 1654970 h 1944689"/>
                <a:gd name="connsiteX90" fmla="*/ 1002507 w 3078073"/>
                <a:gd name="connsiteY90" fmla="*/ 1702595 h 1944689"/>
                <a:gd name="connsiteX91" fmla="*/ 991395 w 3078073"/>
                <a:gd name="connsiteY91" fmla="*/ 1749426 h 1944689"/>
                <a:gd name="connsiteX92" fmla="*/ 982663 w 3078073"/>
                <a:gd name="connsiteY92" fmla="*/ 1797051 h 1944689"/>
                <a:gd name="connsiteX93" fmla="*/ 976313 w 3078073"/>
                <a:gd name="connsiteY93" fmla="*/ 1845470 h 1944689"/>
                <a:gd name="connsiteX94" fmla="*/ 973138 w 3078073"/>
                <a:gd name="connsiteY94" fmla="*/ 1894682 h 1944689"/>
                <a:gd name="connsiteX95" fmla="*/ 971644 w 3078073"/>
                <a:gd name="connsiteY95" fmla="*/ 1941742 h 1944689"/>
                <a:gd name="connsiteX96" fmla="*/ 487365 w 3078073"/>
                <a:gd name="connsiteY96" fmla="*/ 1478901 h 1944689"/>
                <a:gd name="connsiteX97" fmla="*/ 2 w 3078073"/>
                <a:gd name="connsiteY97" fmla="*/ 1944689 h 1944689"/>
                <a:gd name="connsiteX98" fmla="*/ 1 w 3078073"/>
                <a:gd name="connsiteY98" fmla="*/ 1944689 h 1944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</a:cxnLst>
              <a:rect l="l" t="t" r="r" b="b"/>
              <a:pathLst>
                <a:path w="3078073" h="1944689">
                  <a:moveTo>
                    <a:pt x="2430733" y="1102194"/>
                  </a:moveTo>
                  <a:lnTo>
                    <a:pt x="2919325" y="258766"/>
                  </a:lnTo>
                  <a:lnTo>
                    <a:pt x="3078073" y="913962"/>
                  </a:lnTo>
                  <a:close/>
                  <a:moveTo>
                    <a:pt x="971551" y="1944689"/>
                  </a:moveTo>
                  <a:lnTo>
                    <a:pt x="971644" y="1941742"/>
                  </a:lnTo>
                  <a:lnTo>
                    <a:pt x="974728" y="1944689"/>
                  </a:lnTo>
                  <a:close/>
                  <a:moveTo>
                    <a:pt x="0" y="1944689"/>
                  </a:moveTo>
                  <a:lnTo>
                    <a:pt x="1588" y="1880395"/>
                  </a:lnTo>
                  <a:lnTo>
                    <a:pt x="3969" y="1816895"/>
                  </a:lnTo>
                  <a:lnTo>
                    <a:pt x="8732" y="1754189"/>
                  </a:lnTo>
                  <a:lnTo>
                    <a:pt x="16669" y="1689895"/>
                  </a:lnTo>
                  <a:lnTo>
                    <a:pt x="25401" y="1627982"/>
                  </a:lnTo>
                  <a:lnTo>
                    <a:pt x="38101" y="1565276"/>
                  </a:lnTo>
                  <a:lnTo>
                    <a:pt x="50007" y="1502570"/>
                  </a:lnTo>
                  <a:lnTo>
                    <a:pt x="65088" y="1441451"/>
                  </a:lnTo>
                  <a:lnTo>
                    <a:pt x="83344" y="1381126"/>
                  </a:lnTo>
                  <a:lnTo>
                    <a:pt x="103188" y="1320007"/>
                  </a:lnTo>
                  <a:lnTo>
                    <a:pt x="124619" y="1260476"/>
                  </a:lnTo>
                  <a:lnTo>
                    <a:pt x="147638" y="1200944"/>
                  </a:lnTo>
                  <a:lnTo>
                    <a:pt x="172244" y="1143001"/>
                  </a:lnTo>
                  <a:lnTo>
                    <a:pt x="199232" y="1085057"/>
                  </a:lnTo>
                  <a:lnTo>
                    <a:pt x="228601" y="1028700"/>
                  </a:lnTo>
                  <a:lnTo>
                    <a:pt x="260351" y="972344"/>
                  </a:lnTo>
                  <a:lnTo>
                    <a:pt x="311944" y="886619"/>
                  </a:lnTo>
                  <a:lnTo>
                    <a:pt x="368301" y="806450"/>
                  </a:lnTo>
                  <a:lnTo>
                    <a:pt x="427832" y="727075"/>
                  </a:lnTo>
                  <a:lnTo>
                    <a:pt x="490538" y="654050"/>
                  </a:lnTo>
                  <a:lnTo>
                    <a:pt x="555626" y="581819"/>
                  </a:lnTo>
                  <a:lnTo>
                    <a:pt x="624682" y="515144"/>
                  </a:lnTo>
                  <a:lnTo>
                    <a:pt x="696120" y="452438"/>
                  </a:lnTo>
                  <a:lnTo>
                    <a:pt x="770732" y="392907"/>
                  </a:lnTo>
                  <a:lnTo>
                    <a:pt x="846932" y="338138"/>
                  </a:lnTo>
                  <a:lnTo>
                    <a:pt x="926307" y="288132"/>
                  </a:lnTo>
                  <a:lnTo>
                    <a:pt x="1008063" y="240506"/>
                  </a:lnTo>
                  <a:lnTo>
                    <a:pt x="1090613" y="196850"/>
                  </a:lnTo>
                  <a:lnTo>
                    <a:pt x="1176338" y="158750"/>
                  </a:lnTo>
                  <a:lnTo>
                    <a:pt x="1262857" y="123825"/>
                  </a:lnTo>
                  <a:lnTo>
                    <a:pt x="1350963" y="92869"/>
                  </a:lnTo>
                  <a:lnTo>
                    <a:pt x="1439863" y="67469"/>
                  </a:lnTo>
                  <a:lnTo>
                    <a:pt x="1531145" y="44450"/>
                  </a:lnTo>
                  <a:lnTo>
                    <a:pt x="1622426" y="27781"/>
                  </a:lnTo>
                  <a:lnTo>
                    <a:pt x="1715295" y="13494"/>
                  </a:lnTo>
                  <a:lnTo>
                    <a:pt x="1808163" y="4763"/>
                  </a:lnTo>
                  <a:lnTo>
                    <a:pt x="1901032" y="0"/>
                  </a:lnTo>
                  <a:lnTo>
                    <a:pt x="1995489" y="1588"/>
                  </a:lnTo>
                  <a:lnTo>
                    <a:pt x="2089945" y="6350"/>
                  </a:lnTo>
                  <a:lnTo>
                    <a:pt x="2182814" y="15081"/>
                  </a:lnTo>
                  <a:lnTo>
                    <a:pt x="2277270" y="29369"/>
                  </a:lnTo>
                  <a:lnTo>
                    <a:pt x="2370139" y="47625"/>
                  </a:lnTo>
                  <a:lnTo>
                    <a:pt x="2463801" y="71438"/>
                  </a:lnTo>
                  <a:lnTo>
                    <a:pt x="2556670" y="99219"/>
                  </a:lnTo>
                  <a:lnTo>
                    <a:pt x="2647951" y="132556"/>
                  </a:lnTo>
                  <a:lnTo>
                    <a:pt x="2737645" y="170656"/>
                  </a:lnTo>
                  <a:lnTo>
                    <a:pt x="2827339" y="213519"/>
                  </a:lnTo>
                  <a:lnTo>
                    <a:pt x="2916239" y="260350"/>
                  </a:lnTo>
                  <a:lnTo>
                    <a:pt x="2429670" y="1103313"/>
                  </a:lnTo>
                  <a:lnTo>
                    <a:pt x="2373314" y="1073150"/>
                  </a:lnTo>
                  <a:lnTo>
                    <a:pt x="2315370" y="1046957"/>
                  </a:lnTo>
                  <a:lnTo>
                    <a:pt x="2255839" y="1023938"/>
                  </a:lnTo>
                  <a:lnTo>
                    <a:pt x="2195514" y="1005682"/>
                  </a:lnTo>
                  <a:lnTo>
                    <a:pt x="2132807" y="992188"/>
                  </a:lnTo>
                  <a:lnTo>
                    <a:pt x="2070101" y="981869"/>
                  </a:lnTo>
                  <a:lnTo>
                    <a:pt x="2008189" y="975519"/>
                  </a:lnTo>
                  <a:lnTo>
                    <a:pt x="1943895" y="972344"/>
                  </a:lnTo>
                  <a:lnTo>
                    <a:pt x="1893889" y="973932"/>
                  </a:lnTo>
                  <a:lnTo>
                    <a:pt x="1843089" y="978694"/>
                  </a:lnTo>
                  <a:lnTo>
                    <a:pt x="1796257" y="984250"/>
                  </a:lnTo>
                  <a:lnTo>
                    <a:pt x="1747045" y="992188"/>
                  </a:lnTo>
                  <a:lnTo>
                    <a:pt x="1700213" y="1002507"/>
                  </a:lnTo>
                  <a:lnTo>
                    <a:pt x="1654176" y="1016794"/>
                  </a:lnTo>
                  <a:lnTo>
                    <a:pt x="1608932" y="1031875"/>
                  </a:lnTo>
                  <a:lnTo>
                    <a:pt x="1564482" y="1048544"/>
                  </a:lnTo>
                  <a:lnTo>
                    <a:pt x="1521620" y="1068388"/>
                  </a:lnTo>
                  <a:lnTo>
                    <a:pt x="1480345" y="1089819"/>
                  </a:lnTo>
                  <a:lnTo>
                    <a:pt x="1439863" y="1114426"/>
                  </a:lnTo>
                  <a:lnTo>
                    <a:pt x="1400176" y="1138238"/>
                  </a:lnTo>
                  <a:lnTo>
                    <a:pt x="1362076" y="1166019"/>
                  </a:lnTo>
                  <a:lnTo>
                    <a:pt x="1325563" y="1194594"/>
                  </a:lnTo>
                  <a:lnTo>
                    <a:pt x="1289845" y="1225551"/>
                  </a:lnTo>
                  <a:lnTo>
                    <a:pt x="1256507" y="1257301"/>
                  </a:lnTo>
                  <a:lnTo>
                    <a:pt x="1224757" y="1290638"/>
                  </a:lnTo>
                  <a:lnTo>
                    <a:pt x="1193007" y="1325563"/>
                  </a:lnTo>
                  <a:lnTo>
                    <a:pt x="1165226" y="1363663"/>
                  </a:lnTo>
                  <a:lnTo>
                    <a:pt x="1138238" y="1401763"/>
                  </a:lnTo>
                  <a:lnTo>
                    <a:pt x="1112045" y="1439863"/>
                  </a:lnTo>
                  <a:lnTo>
                    <a:pt x="1089026" y="1481139"/>
                  </a:lnTo>
                  <a:lnTo>
                    <a:pt x="1067595" y="1524001"/>
                  </a:lnTo>
                  <a:lnTo>
                    <a:pt x="1047751" y="1566864"/>
                  </a:lnTo>
                  <a:lnTo>
                    <a:pt x="1031082" y="1611314"/>
                  </a:lnTo>
                  <a:lnTo>
                    <a:pt x="1016001" y="1654970"/>
                  </a:lnTo>
                  <a:lnTo>
                    <a:pt x="1002507" y="1702595"/>
                  </a:lnTo>
                  <a:lnTo>
                    <a:pt x="991395" y="1749426"/>
                  </a:lnTo>
                  <a:lnTo>
                    <a:pt x="982663" y="1797051"/>
                  </a:lnTo>
                  <a:lnTo>
                    <a:pt x="976313" y="1845470"/>
                  </a:lnTo>
                  <a:lnTo>
                    <a:pt x="973138" y="1894682"/>
                  </a:lnTo>
                  <a:lnTo>
                    <a:pt x="971644" y="1941742"/>
                  </a:lnTo>
                  <a:lnTo>
                    <a:pt x="487365" y="1478901"/>
                  </a:lnTo>
                  <a:lnTo>
                    <a:pt x="2" y="1944689"/>
                  </a:lnTo>
                  <a:lnTo>
                    <a:pt x="1" y="1944689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TextBox 27"/>
            <p:cNvSpPr txBox="1">
              <a:spLocks/>
            </p:cNvSpPr>
            <p:nvPr/>
          </p:nvSpPr>
          <p:spPr bwMode="auto">
            <a:xfrm>
              <a:off x="1681800" y="1925154"/>
              <a:ext cx="538609" cy="29084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  <a:sp3d/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1" name="TextBox 28"/>
            <p:cNvSpPr txBox="1">
              <a:spLocks/>
            </p:cNvSpPr>
            <p:nvPr/>
          </p:nvSpPr>
          <p:spPr bwMode="auto">
            <a:xfrm>
              <a:off x="2483381" y="3397710"/>
              <a:ext cx="538609" cy="29084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  <a:sp3d/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  <p:sp>
          <p:nvSpPr>
            <p:cNvPr id="12" name="TextBox 29"/>
            <p:cNvSpPr txBox="1">
              <a:spLocks/>
            </p:cNvSpPr>
            <p:nvPr/>
          </p:nvSpPr>
          <p:spPr bwMode="auto">
            <a:xfrm>
              <a:off x="3490979" y="2346808"/>
              <a:ext cx="538609" cy="290848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  <a:sp3d/>
            </a:bodyPr>
            <a:lstStyle/>
            <a:p>
              <a:pPr algn="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文本</a:t>
              </a:r>
              <a:endParaRPr lang="en-US" altLang="zh-CN" sz="1400" b="1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r">
                <a:buClr>
                  <a:prstClr val="white"/>
                </a:buClr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cs typeface="+mn-ea"/>
                  <a:sym typeface="+mn-lt"/>
                </a:rPr>
                <a:t>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139063" y="1410621"/>
            <a:ext cx="2716679" cy="602551"/>
            <a:chOff x="5139063" y="1410621"/>
            <a:chExt cx="2716679" cy="602551"/>
          </a:xfrm>
        </p:grpSpPr>
        <p:sp>
          <p:nvSpPr>
            <p:cNvPr id="6" name="Freeform: Shape 4"/>
            <p:cNvSpPr/>
            <p:nvPr/>
          </p:nvSpPr>
          <p:spPr>
            <a:xfrm rot="5400000">
              <a:off x="5258114" y="1291570"/>
              <a:ext cx="575028" cy="813130"/>
            </a:xfrm>
            <a:custGeom>
              <a:avLst/>
              <a:gdLst>
                <a:gd name="connsiteX0" fmla="*/ 0 w 766704"/>
                <a:gd name="connsiteY0" fmla="*/ 935160 h 1084173"/>
                <a:gd name="connsiteX1" fmla="*/ 0 w 766704"/>
                <a:gd name="connsiteY1" fmla="*/ 258442 h 1084173"/>
                <a:gd name="connsiteX2" fmla="*/ 1 w 766704"/>
                <a:gd name="connsiteY2" fmla="*/ 258442 h 1084173"/>
                <a:gd name="connsiteX3" fmla="*/ 380277 w 766704"/>
                <a:gd name="connsiteY3" fmla="*/ 0 h 1084173"/>
                <a:gd name="connsiteX4" fmla="*/ 766703 w 766704"/>
                <a:gd name="connsiteY4" fmla="*/ 258442 h 1084173"/>
                <a:gd name="connsiteX5" fmla="*/ 766702 w 766704"/>
                <a:gd name="connsiteY5" fmla="*/ 258442 h 1084173"/>
                <a:gd name="connsiteX6" fmla="*/ 766702 w 766704"/>
                <a:gd name="connsiteY6" fmla="*/ 407454 h 1084173"/>
                <a:gd name="connsiteX7" fmla="*/ 766704 w 766704"/>
                <a:gd name="connsiteY7" fmla="*/ 407455 h 1084173"/>
                <a:gd name="connsiteX8" fmla="*/ 766703 w 766704"/>
                <a:gd name="connsiteY8" fmla="*/ 407455 h 1084173"/>
                <a:gd name="connsiteX9" fmla="*/ 766703 w 766704"/>
                <a:gd name="connsiteY9" fmla="*/ 1084173 h 1084173"/>
                <a:gd name="connsiteX10" fmla="*/ 380278 w 766704"/>
                <a:gd name="connsiteY10" fmla="*/ 825731 h 1084173"/>
                <a:gd name="connsiteX11" fmla="*/ 2 w 766704"/>
                <a:gd name="connsiteY11" fmla="*/ 1084173 h 1084173"/>
                <a:gd name="connsiteX12" fmla="*/ 1 w 766704"/>
                <a:gd name="connsiteY12" fmla="*/ 1084173 h 1084173"/>
                <a:gd name="connsiteX13" fmla="*/ 1 w 766704"/>
                <a:gd name="connsiteY13" fmla="*/ 935160 h 108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6704" h="1084173">
                  <a:moveTo>
                    <a:pt x="0" y="935160"/>
                  </a:moveTo>
                  <a:lnTo>
                    <a:pt x="0" y="258442"/>
                  </a:lnTo>
                  <a:lnTo>
                    <a:pt x="1" y="258442"/>
                  </a:lnTo>
                  <a:lnTo>
                    <a:pt x="380277" y="0"/>
                  </a:lnTo>
                  <a:lnTo>
                    <a:pt x="766703" y="258442"/>
                  </a:lnTo>
                  <a:lnTo>
                    <a:pt x="766702" y="258442"/>
                  </a:lnTo>
                  <a:lnTo>
                    <a:pt x="766702" y="407454"/>
                  </a:lnTo>
                  <a:lnTo>
                    <a:pt x="766704" y="407455"/>
                  </a:lnTo>
                  <a:lnTo>
                    <a:pt x="766703" y="407455"/>
                  </a:lnTo>
                  <a:lnTo>
                    <a:pt x="766703" y="1084173"/>
                  </a:lnTo>
                  <a:lnTo>
                    <a:pt x="380278" y="825731"/>
                  </a:lnTo>
                  <a:lnTo>
                    <a:pt x="2" y="1084173"/>
                  </a:lnTo>
                  <a:lnTo>
                    <a:pt x="1" y="1084173"/>
                  </a:lnTo>
                  <a:lnTo>
                    <a:pt x="1" y="93516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4" name="Freeform: Shape 31"/>
            <p:cNvSpPr>
              <a:spLocks/>
            </p:cNvSpPr>
            <p:nvPr/>
          </p:nvSpPr>
          <p:spPr bwMode="auto">
            <a:xfrm>
              <a:off x="5398302" y="1532588"/>
              <a:ext cx="351039" cy="351039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6" name="Group 1"/>
            <p:cNvGrpSpPr/>
            <p:nvPr/>
          </p:nvGrpSpPr>
          <p:grpSpPr>
            <a:xfrm>
              <a:off x="5934963" y="1431474"/>
              <a:ext cx="1920779" cy="581698"/>
              <a:chOff x="8143473" y="2502333"/>
              <a:chExt cx="2561039" cy="775597"/>
            </a:xfrm>
          </p:grpSpPr>
          <p:sp>
            <p:nvSpPr>
              <p:cNvPr id="23" name="Rectangle 33"/>
              <p:cNvSpPr/>
              <p:nvPr/>
            </p:nvSpPr>
            <p:spPr>
              <a:xfrm>
                <a:off x="8143473" y="2723932"/>
                <a:ext cx="2561039" cy="553998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  <p:sp>
            <p:nvSpPr>
              <p:cNvPr id="24" name="TextBox 34"/>
              <p:cNvSpPr txBox="1">
                <a:spLocks/>
              </p:cNvSpPr>
              <p:nvPr/>
            </p:nvSpPr>
            <p:spPr bwMode="auto">
              <a:xfrm>
                <a:off x="8143473" y="2502333"/>
                <a:ext cx="2561039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144000" tIns="0" rIns="144000" bIns="0" anchor="t" anchorCtr="0">
                <a:normAutofit fontScale="77500" lnSpcReduction="20000"/>
                <a:sp3d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5139063" y="2315497"/>
            <a:ext cx="2716679" cy="613010"/>
            <a:chOff x="5139063" y="2315497"/>
            <a:chExt cx="2716679" cy="613010"/>
          </a:xfrm>
        </p:grpSpPr>
        <p:sp>
          <p:nvSpPr>
            <p:cNvPr id="4" name="Freeform: Shape 2"/>
            <p:cNvSpPr/>
            <p:nvPr/>
          </p:nvSpPr>
          <p:spPr>
            <a:xfrm rot="5400000">
              <a:off x="5258114" y="2196446"/>
              <a:ext cx="575028" cy="813130"/>
            </a:xfrm>
            <a:custGeom>
              <a:avLst/>
              <a:gdLst>
                <a:gd name="connsiteX0" fmla="*/ 0 w 766704"/>
                <a:gd name="connsiteY0" fmla="*/ 935160 h 1084173"/>
                <a:gd name="connsiteX1" fmla="*/ 0 w 766704"/>
                <a:gd name="connsiteY1" fmla="*/ 258442 h 1084173"/>
                <a:gd name="connsiteX2" fmla="*/ 1 w 766704"/>
                <a:gd name="connsiteY2" fmla="*/ 258442 h 1084173"/>
                <a:gd name="connsiteX3" fmla="*/ 380277 w 766704"/>
                <a:gd name="connsiteY3" fmla="*/ 0 h 1084173"/>
                <a:gd name="connsiteX4" fmla="*/ 766703 w 766704"/>
                <a:gd name="connsiteY4" fmla="*/ 258442 h 1084173"/>
                <a:gd name="connsiteX5" fmla="*/ 766702 w 766704"/>
                <a:gd name="connsiteY5" fmla="*/ 258442 h 1084173"/>
                <a:gd name="connsiteX6" fmla="*/ 766702 w 766704"/>
                <a:gd name="connsiteY6" fmla="*/ 407454 h 1084173"/>
                <a:gd name="connsiteX7" fmla="*/ 766704 w 766704"/>
                <a:gd name="connsiteY7" fmla="*/ 407455 h 1084173"/>
                <a:gd name="connsiteX8" fmla="*/ 766703 w 766704"/>
                <a:gd name="connsiteY8" fmla="*/ 407455 h 1084173"/>
                <a:gd name="connsiteX9" fmla="*/ 766703 w 766704"/>
                <a:gd name="connsiteY9" fmla="*/ 1084173 h 1084173"/>
                <a:gd name="connsiteX10" fmla="*/ 380278 w 766704"/>
                <a:gd name="connsiteY10" fmla="*/ 825731 h 1084173"/>
                <a:gd name="connsiteX11" fmla="*/ 2 w 766704"/>
                <a:gd name="connsiteY11" fmla="*/ 1084173 h 1084173"/>
                <a:gd name="connsiteX12" fmla="*/ 1 w 766704"/>
                <a:gd name="connsiteY12" fmla="*/ 1084173 h 1084173"/>
                <a:gd name="connsiteX13" fmla="*/ 1 w 766704"/>
                <a:gd name="connsiteY13" fmla="*/ 935160 h 108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6704" h="1084173">
                  <a:moveTo>
                    <a:pt x="0" y="935160"/>
                  </a:moveTo>
                  <a:lnTo>
                    <a:pt x="0" y="258442"/>
                  </a:lnTo>
                  <a:lnTo>
                    <a:pt x="1" y="258442"/>
                  </a:lnTo>
                  <a:lnTo>
                    <a:pt x="380277" y="0"/>
                  </a:lnTo>
                  <a:lnTo>
                    <a:pt x="766703" y="258442"/>
                  </a:lnTo>
                  <a:lnTo>
                    <a:pt x="766702" y="258442"/>
                  </a:lnTo>
                  <a:lnTo>
                    <a:pt x="766702" y="407454"/>
                  </a:lnTo>
                  <a:lnTo>
                    <a:pt x="766704" y="407455"/>
                  </a:lnTo>
                  <a:lnTo>
                    <a:pt x="766703" y="407455"/>
                  </a:lnTo>
                  <a:lnTo>
                    <a:pt x="766703" y="1084173"/>
                  </a:lnTo>
                  <a:lnTo>
                    <a:pt x="380278" y="825731"/>
                  </a:lnTo>
                  <a:lnTo>
                    <a:pt x="2" y="1084173"/>
                  </a:lnTo>
                  <a:lnTo>
                    <a:pt x="1" y="1084173"/>
                  </a:lnTo>
                  <a:lnTo>
                    <a:pt x="1" y="93516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32"/>
            <p:cNvSpPr>
              <a:spLocks/>
            </p:cNvSpPr>
            <p:nvPr/>
          </p:nvSpPr>
          <p:spPr bwMode="auto">
            <a:xfrm>
              <a:off x="5391468" y="2423508"/>
              <a:ext cx="351039" cy="351039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7" name="Group 5"/>
            <p:cNvGrpSpPr/>
            <p:nvPr/>
          </p:nvGrpSpPr>
          <p:grpSpPr>
            <a:xfrm>
              <a:off x="5934963" y="2346809"/>
              <a:ext cx="1920779" cy="581698"/>
              <a:chOff x="8143473" y="3722780"/>
              <a:chExt cx="2561039" cy="775597"/>
            </a:xfrm>
          </p:grpSpPr>
          <p:sp>
            <p:nvSpPr>
              <p:cNvPr id="21" name="Rectangle 35"/>
              <p:cNvSpPr/>
              <p:nvPr/>
            </p:nvSpPr>
            <p:spPr>
              <a:xfrm>
                <a:off x="8143473" y="3944379"/>
                <a:ext cx="2561039" cy="553998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  <p:sp>
            <p:nvSpPr>
              <p:cNvPr id="22" name="TextBox 36"/>
              <p:cNvSpPr txBox="1">
                <a:spLocks/>
              </p:cNvSpPr>
              <p:nvPr/>
            </p:nvSpPr>
            <p:spPr bwMode="auto">
              <a:xfrm>
                <a:off x="8143473" y="3722780"/>
                <a:ext cx="2561039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144000" tIns="0" rIns="144000" bIns="0" anchor="t" anchorCtr="0">
                <a:normAutofit fontScale="77500" lnSpcReduction="20000"/>
                <a:sp3d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5139063" y="3220373"/>
            <a:ext cx="2716679" cy="636785"/>
            <a:chOff x="5139063" y="3220373"/>
            <a:chExt cx="2716679" cy="636785"/>
          </a:xfrm>
        </p:grpSpPr>
        <p:sp>
          <p:nvSpPr>
            <p:cNvPr id="5" name="Freeform: Shape 3"/>
            <p:cNvSpPr/>
            <p:nvPr/>
          </p:nvSpPr>
          <p:spPr>
            <a:xfrm rot="5400000">
              <a:off x="5258114" y="3101322"/>
              <a:ext cx="575028" cy="813130"/>
            </a:xfrm>
            <a:custGeom>
              <a:avLst/>
              <a:gdLst>
                <a:gd name="connsiteX0" fmla="*/ 0 w 766704"/>
                <a:gd name="connsiteY0" fmla="*/ 935160 h 1084173"/>
                <a:gd name="connsiteX1" fmla="*/ 0 w 766704"/>
                <a:gd name="connsiteY1" fmla="*/ 258442 h 1084173"/>
                <a:gd name="connsiteX2" fmla="*/ 1 w 766704"/>
                <a:gd name="connsiteY2" fmla="*/ 258442 h 1084173"/>
                <a:gd name="connsiteX3" fmla="*/ 380277 w 766704"/>
                <a:gd name="connsiteY3" fmla="*/ 0 h 1084173"/>
                <a:gd name="connsiteX4" fmla="*/ 766703 w 766704"/>
                <a:gd name="connsiteY4" fmla="*/ 258442 h 1084173"/>
                <a:gd name="connsiteX5" fmla="*/ 766702 w 766704"/>
                <a:gd name="connsiteY5" fmla="*/ 258442 h 1084173"/>
                <a:gd name="connsiteX6" fmla="*/ 766702 w 766704"/>
                <a:gd name="connsiteY6" fmla="*/ 407454 h 1084173"/>
                <a:gd name="connsiteX7" fmla="*/ 766704 w 766704"/>
                <a:gd name="connsiteY7" fmla="*/ 407455 h 1084173"/>
                <a:gd name="connsiteX8" fmla="*/ 766703 w 766704"/>
                <a:gd name="connsiteY8" fmla="*/ 407455 h 1084173"/>
                <a:gd name="connsiteX9" fmla="*/ 766703 w 766704"/>
                <a:gd name="connsiteY9" fmla="*/ 1084173 h 1084173"/>
                <a:gd name="connsiteX10" fmla="*/ 380278 w 766704"/>
                <a:gd name="connsiteY10" fmla="*/ 825731 h 1084173"/>
                <a:gd name="connsiteX11" fmla="*/ 2 w 766704"/>
                <a:gd name="connsiteY11" fmla="*/ 1084173 h 1084173"/>
                <a:gd name="connsiteX12" fmla="*/ 1 w 766704"/>
                <a:gd name="connsiteY12" fmla="*/ 1084173 h 1084173"/>
                <a:gd name="connsiteX13" fmla="*/ 1 w 766704"/>
                <a:gd name="connsiteY13" fmla="*/ 935160 h 10841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766704" h="1084173">
                  <a:moveTo>
                    <a:pt x="0" y="935160"/>
                  </a:moveTo>
                  <a:lnTo>
                    <a:pt x="0" y="258442"/>
                  </a:lnTo>
                  <a:lnTo>
                    <a:pt x="1" y="258442"/>
                  </a:lnTo>
                  <a:lnTo>
                    <a:pt x="380277" y="0"/>
                  </a:lnTo>
                  <a:lnTo>
                    <a:pt x="766703" y="258442"/>
                  </a:lnTo>
                  <a:lnTo>
                    <a:pt x="766702" y="258442"/>
                  </a:lnTo>
                  <a:lnTo>
                    <a:pt x="766702" y="407454"/>
                  </a:lnTo>
                  <a:lnTo>
                    <a:pt x="766704" y="407455"/>
                  </a:lnTo>
                  <a:lnTo>
                    <a:pt x="766703" y="407455"/>
                  </a:lnTo>
                  <a:lnTo>
                    <a:pt x="766703" y="1084173"/>
                  </a:lnTo>
                  <a:lnTo>
                    <a:pt x="380278" y="825731"/>
                  </a:lnTo>
                  <a:lnTo>
                    <a:pt x="2" y="1084173"/>
                  </a:lnTo>
                  <a:lnTo>
                    <a:pt x="1" y="1084173"/>
                  </a:lnTo>
                  <a:lnTo>
                    <a:pt x="1" y="93516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30"/>
            <p:cNvSpPr>
              <a:spLocks/>
            </p:cNvSpPr>
            <p:nvPr/>
          </p:nvSpPr>
          <p:spPr bwMode="auto">
            <a:xfrm>
              <a:off x="5406926" y="3332367"/>
              <a:ext cx="351039" cy="351039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8" name="Group 9"/>
            <p:cNvGrpSpPr/>
            <p:nvPr/>
          </p:nvGrpSpPr>
          <p:grpSpPr>
            <a:xfrm>
              <a:off x="5934963" y="3275460"/>
              <a:ext cx="1920779" cy="581698"/>
              <a:chOff x="8143473" y="4960982"/>
              <a:chExt cx="2561039" cy="775597"/>
            </a:xfrm>
          </p:grpSpPr>
          <p:sp>
            <p:nvSpPr>
              <p:cNvPr id="19" name="Rectangle 37"/>
              <p:cNvSpPr/>
              <p:nvPr/>
            </p:nvSpPr>
            <p:spPr>
              <a:xfrm>
                <a:off x="8143473" y="5182581"/>
                <a:ext cx="2561039" cy="553998"/>
              </a:xfrm>
              <a:prstGeom prst="rect">
                <a:avLst/>
              </a:prstGeom>
            </p:spPr>
            <p:txBody>
              <a:bodyPr wrap="square" lIns="144000" tIns="0" rIns="144000" bIns="0">
                <a:normAutofit fontScale="92500" lnSpcReduction="20000"/>
              </a:bodyPr>
              <a:lstStyle/>
              <a:p>
                <a:pPr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  <p:sp>
            <p:nvSpPr>
              <p:cNvPr id="20" name="TextBox 38"/>
              <p:cNvSpPr txBox="1">
                <a:spLocks/>
              </p:cNvSpPr>
              <p:nvPr/>
            </p:nvSpPr>
            <p:spPr bwMode="auto">
              <a:xfrm>
                <a:off x="8143473" y="4960982"/>
                <a:ext cx="2561039" cy="2215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144000" tIns="0" rIns="144000" bIns="0" anchor="t" anchorCtr="0">
                <a:normAutofit fontScale="77500" lnSpcReduction="20000"/>
                <a:sp3d/>
              </a:bodyPr>
              <a:lstStyle/>
              <a:p>
                <a:pPr>
                  <a:buClr>
                    <a:prstClr val="white"/>
                  </a:buClr>
                  <a:defRPr/>
                </a:pPr>
                <a:r>
                  <a:rPr lang="zh-CN" altLang="en-US" sz="16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点击输入标题</a:t>
                </a:r>
              </a:p>
            </p:txBody>
          </p:sp>
        </p:grp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明年工作计划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28309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40"/>
          <p:cNvSpPr>
            <a:spLocks/>
          </p:cNvSpPr>
          <p:nvPr/>
        </p:nvSpPr>
        <p:spPr bwMode="auto">
          <a:xfrm>
            <a:off x="3880026" y="1776475"/>
            <a:ext cx="2879725" cy="1870075"/>
          </a:xfrm>
          <a:custGeom>
            <a:avLst/>
            <a:gdLst>
              <a:gd name="T0" fmla="*/ 1814 w 1814"/>
              <a:gd name="T1" fmla="*/ 0 h 1178"/>
              <a:gd name="T2" fmla="*/ 0 w 1814"/>
              <a:gd name="T3" fmla="*/ 1122 h 1178"/>
              <a:gd name="T4" fmla="*/ 89 w 1814"/>
              <a:gd name="T5" fmla="*/ 1178 h 1178"/>
              <a:gd name="T6" fmla="*/ 1814 w 1814"/>
              <a:gd name="T7" fmla="*/ 112 h 1178"/>
              <a:gd name="T8" fmla="*/ 1814 w 1814"/>
              <a:gd name="T9" fmla="*/ 0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1178">
                <a:moveTo>
                  <a:pt x="1814" y="0"/>
                </a:moveTo>
                <a:lnTo>
                  <a:pt x="0" y="1122"/>
                </a:lnTo>
                <a:lnTo>
                  <a:pt x="89" y="1178"/>
                </a:lnTo>
                <a:lnTo>
                  <a:pt x="1814" y="112"/>
                </a:lnTo>
                <a:lnTo>
                  <a:pt x="18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47"/>
          <p:cNvSpPr>
            <a:spLocks/>
          </p:cNvSpPr>
          <p:nvPr/>
        </p:nvSpPr>
        <p:spPr bwMode="auto">
          <a:xfrm>
            <a:off x="1315312" y="3523670"/>
            <a:ext cx="2492748" cy="2126824"/>
          </a:xfrm>
          <a:custGeom>
            <a:avLst/>
            <a:gdLst>
              <a:gd name="T0" fmla="*/ 0 w 1342"/>
              <a:gd name="T1" fmla="*/ 0 h 1145"/>
              <a:gd name="T2" fmla="*/ 402 w 1342"/>
              <a:gd name="T3" fmla="*/ 1145 h 1145"/>
              <a:gd name="T4" fmla="*/ 1342 w 1342"/>
              <a:gd name="T5" fmla="*/ 565 h 1145"/>
              <a:gd name="T6" fmla="*/ 0 w 1342"/>
              <a:gd name="T7" fmla="*/ 0 h 11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342" h="1145">
                <a:moveTo>
                  <a:pt x="0" y="0"/>
                </a:moveTo>
                <a:lnTo>
                  <a:pt x="402" y="1145"/>
                </a:lnTo>
                <a:lnTo>
                  <a:pt x="1342" y="56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rgbClr val="56BDEC">
                  <a:alpha val="0"/>
                </a:srgbClr>
              </a:gs>
              <a:gs pos="100000">
                <a:srgbClr val="123C8E"/>
              </a:gs>
            </a:gsLst>
            <a:lin ang="120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832" y="1919786"/>
            <a:ext cx="3059282" cy="3799142"/>
            <a:chOff x="5832" y="1919786"/>
            <a:chExt cx="3059282" cy="3799142"/>
          </a:xfrm>
        </p:grpSpPr>
        <p:sp>
          <p:nvSpPr>
            <p:cNvPr id="15" name="Freeform 44"/>
            <p:cNvSpPr>
              <a:spLocks/>
            </p:cNvSpPr>
            <p:nvPr/>
          </p:nvSpPr>
          <p:spPr bwMode="auto">
            <a:xfrm>
              <a:off x="7689" y="1919786"/>
              <a:ext cx="3057425" cy="3781845"/>
            </a:xfrm>
            <a:custGeom>
              <a:avLst/>
              <a:gdLst>
                <a:gd name="T0" fmla="*/ 0 w 1646"/>
                <a:gd name="T1" fmla="*/ 0 h 2036"/>
                <a:gd name="T2" fmla="*/ 1646 w 1646"/>
                <a:gd name="T3" fmla="*/ 1018 h 2036"/>
                <a:gd name="T4" fmla="*/ 0 w 1646"/>
                <a:gd name="T5" fmla="*/ 2036 h 2036"/>
                <a:gd name="T6" fmla="*/ 0 w 1646"/>
                <a:gd name="T7" fmla="*/ 0 h 2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6" h="2036">
                  <a:moveTo>
                    <a:pt x="0" y="0"/>
                  </a:moveTo>
                  <a:lnTo>
                    <a:pt x="1646" y="1018"/>
                  </a:lnTo>
                  <a:lnTo>
                    <a:pt x="0" y="203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Freeform 45"/>
            <p:cNvSpPr>
              <a:spLocks/>
            </p:cNvSpPr>
            <p:nvPr/>
          </p:nvSpPr>
          <p:spPr bwMode="auto">
            <a:xfrm>
              <a:off x="5832" y="2876972"/>
              <a:ext cx="2611628" cy="2841956"/>
            </a:xfrm>
            <a:custGeom>
              <a:avLst/>
              <a:gdLst>
                <a:gd name="T0" fmla="*/ 1406 w 1406"/>
                <a:gd name="T1" fmla="*/ 0 h 1530"/>
                <a:gd name="T2" fmla="*/ 0 w 1406"/>
                <a:gd name="T3" fmla="*/ 175 h 1530"/>
                <a:gd name="T4" fmla="*/ 0 w 1406"/>
                <a:gd name="T5" fmla="*/ 1530 h 1530"/>
                <a:gd name="T6" fmla="*/ 1406 w 1406"/>
                <a:gd name="T7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6" h="1530">
                  <a:moveTo>
                    <a:pt x="1406" y="0"/>
                  </a:moveTo>
                  <a:lnTo>
                    <a:pt x="0" y="175"/>
                  </a:lnTo>
                  <a:lnTo>
                    <a:pt x="0" y="1530"/>
                  </a:lnTo>
                  <a:lnTo>
                    <a:pt x="1406" y="0"/>
                  </a:lnTo>
                  <a:close/>
                </a:path>
              </a:pathLst>
            </a:custGeom>
            <a:gradFill>
              <a:gsLst>
                <a:gs pos="0">
                  <a:srgbClr val="4DB1E3">
                    <a:alpha val="0"/>
                  </a:srgbClr>
                </a:gs>
                <a:gs pos="89000">
                  <a:srgbClr val="123C8E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Freeform 49"/>
            <p:cNvSpPr>
              <a:spLocks/>
            </p:cNvSpPr>
            <p:nvPr/>
          </p:nvSpPr>
          <p:spPr bwMode="auto">
            <a:xfrm>
              <a:off x="9546" y="1920668"/>
              <a:ext cx="3055568" cy="1983797"/>
            </a:xfrm>
            <a:custGeom>
              <a:avLst/>
              <a:gdLst>
                <a:gd name="T0" fmla="*/ 0 w 1645"/>
                <a:gd name="T1" fmla="*/ 0 h 1068"/>
                <a:gd name="T2" fmla="*/ 0 w 1645"/>
                <a:gd name="T3" fmla="*/ 101 h 1068"/>
                <a:gd name="T4" fmla="*/ 1563 w 1645"/>
                <a:gd name="T5" fmla="*/ 1068 h 1068"/>
                <a:gd name="T6" fmla="*/ 1645 w 1645"/>
                <a:gd name="T7" fmla="*/ 1018 h 1068"/>
                <a:gd name="T8" fmla="*/ 0 w 1645"/>
                <a:gd name="T9" fmla="*/ 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68">
                  <a:moveTo>
                    <a:pt x="0" y="0"/>
                  </a:moveTo>
                  <a:lnTo>
                    <a:pt x="0" y="101"/>
                  </a:lnTo>
                  <a:lnTo>
                    <a:pt x="1563" y="1068"/>
                  </a:lnTo>
                  <a:lnTo>
                    <a:pt x="1645" y="10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DB1E3"/>
                </a:gs>
                <a:gs pos="89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486" y="4238892"/>
            <a:ext cx="580187" cy="716096"/>
          </a:xfrm>
          <a:prstGeom prst="rect">
            <a:avLst/>
          </a:prstGeom>
        </p:spPr>
      </p:pic>
      <p:sp>
        <p:nvSpPr>
          <p:cNvPr id="19" name="Freeform 37"/>
          <p:cNvSpPr>
            <a:spLocks/>
          </p:cNvSpPr>
          <p:nvPr/>
        </p:nvSpPr>
        <p:spPr bwMode="auto">
          <a:xfrm>
            <a:off x="5460008" y="571248"/>
            <a:ext cx="3697755" cy="4572253"/>
          </a:xfrm>
          <a:custGeom>
            <a:avLst/>
            <a:gdLst>
              <a:gd name="T0" fmla="*/ 1814 w 1814"/>
              <a:gd name="T1" fmla="*/ 0 h 2243"/>
              <a:gd name="T2" fmla="*/ 0 w 1814"/>
              <a:gd name="T3" fmla="*/ 1122 h 2243"/>
              <a:gd name="T4" fmla="*/ 1814 w 1814"/>
              <a:gd name="T5" fmla="*/ 2243 h 2243"/>
              <a:gd name="T6" fmla="*/ 1814 w 1814"/>
              <a:gd name="T7" fmla="*/ 1122 h 2243"/>
              <a:gd name="T8" fmla="*/ 1814 w 1814"/>
              <a:gd name="T9" fmla="*/ 0 h 2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2243">
                <a:moveTo>
                  <a:pt x="1814" y="0"/>
                </a:moveTo>
                <a:lnTo>
                  <a:pt x="0" y="1122"/>
                </a:lnTo>
                <a:lnTo>
                  <a:pt x="1814" y="2243"/>
                </a:lnTo>
                <a:lnTo>
                  <a:pt x="1814" y="1122"/>
                </a:lnTo>
                <a:lnTo>
                  <a:pt x="1814" y="0"/>
                </a:lnTo>
                <a:close/>
              </a:path>
            </a:pathLst>
          </a:custGeom>
          <a:blipFill dpi="0"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38"/>
          <p:cNvSpPr>
            <a:spLocks/>
          </p:cNvSpPr>
          <p:nvPr/>
        </p:nvSpPr>
        <p:spPr bwMode="auto">
          <a:xfrm>
            <a:off x="7693776" y="196173"/>
            <a:ext cx="1461572" cy="4947328"/>
          </a:xfrm>
          <a:custGeom>
            <a:avLst/>
            <a:gdLst>
              <a:gd name="T0" fmla="*/ 717 w 717"/>
              <a:gd name="T1" fmla="*/ 185 h 2427"/>
              <a:gd name="T2" fmla="*/ 0 w 717"/>
              <a:gd name="T3" fmla="*/ 0 h 2427"/>
              <a:gd name="T4" fmla="*/ 717 w 717"/>
              <a:gd name="T5" fmla="*/ 2427 h 2427"/>
              <a:gd name="T6" fmla="*/ 717 w 717"/>
              <a:gd name="T7" fmla="*/ 1306 h 2427"/>
              <a:gd name="T8" fmla="*/ 717 w 717"/>
              <a:gd name="T9" fmla="*/ 185 h 2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7" h="2427">
                <a:moveTo>
                  <a:pt x="717" y="185"/>
                </a:moveTo>
                <a:lnTo>
                  <a:pt x="0" y="0"/>
                </a:lnTo>
                <a:lnTo>
                  <a:pt x="717" y="2427"/>
                </a:lnTo>
                <a:lnTo>
                  <a:pt x="717" y="1306"/>
                </a:lnTo>
                <a:lnTo>
                  <a:pt x="717" y="185"/>
                </a:lnTo>
                <a:close/>
              </a:path>
            </a:pathLst>
          </a:custGeom>
          <a:gradFill>
            <a:gsLst>
              <a:gs pos="0">
                <a:srgbClr val="56BDEC"/>
              </a:gs>
              <a:gs pos="100000">
                <a:srgbClr val="123C8E"/>
              </a:gs>
            </a:gsLst>
            <a:lin ang="108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39"/>
          <p:cNvSpPr>
            <a:spLocks/>
          </p:cNvSpPr>
          <p:nvPr/>
        </p:nvSpPr>
        <p:spPr bwMode="auto">
          <a:xfrm>
            <a:off x="5460008" y="575775"/>
            <a:ext cx="3697755" cy="2401299"/>
          </a:xfrm>
          <a:custGeom>
            <a:avLst/>
            <a:gdLst>
              <a:gd name="T0" fmla="*/ 1814 w 1814"/>
              <a:gd name="T1" fmla="*/ 0 h 1178"/>
              <a:gd name="T2" fmla="*/ 0 w 1814"/>
              <a:gd name="T3" fmla="*/ 1122 h 1178"/>
              <a:gd name="T4" fmla="*/ 89 w 1814"/>
              <a:gd name="T5" fmla="*/ 1178 h 1178"/>
              <a:gd name="T6" fmla="*/ 1814 w 1814"/>
              <a:gd name="T7" fmla="*/ 112 h 1178"/>
              <a:gd name="T8" fmla="*/ 1814 w 1814"/>
              <a:gd name="T9" fmla="*/ 0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1178">
                <a:moveTo>
                  <a:pt x="1814" y="0"/>
                </a:moveTo>
                <a:lnTo>
                  <a:pt x="0" y="1122"/>
                </a:lnTo>
                <a:lnTo>
                  <a:pt x="89" y="1178"/>
                </a:lnTo>
                <a:lnTo>
                  <a:pt x="1814" y="112"/>
                </a:lnTo>
                <a:lnTo>
                  <a:pt x="1814" y="0"/>
                </a:lnTo>
                <a:close/>
              </a:path>
            </a:pathLst>
          </a:custGeom>
          <a:gradFill>
            <a:gsLst>
              <a:gs pos="0">
                <a:srgbClr val="4DB1E3"/>
              </a:gs>
              <a:gs pos="89000">
                <a:srgbClr val="123C8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等腰三角形 207"/>
          <p:cNvSpPr/>
          <p:nvPr/>
        </p:nvSpPr>
        <p:spPr>
          <a:xfrm>
            <a:off x="5472379" y="2857282"/>
            <a:ext cx="3669477" cy="2279926"/>
          </a:xfrm>
          <a:custGeom>
            <a:avLst/>
            <a:gdLst>
              <a:gd name="connsiteX0" fmla="*/ 0 w 3185518"/>
              <a:gd name="connsiteY0" fmla="*/ 1963242 h 1963242"/>
              <a:gd name="connsiteX1" fmla="*/ 10703 w 3185518"/>
              <a:gd name="connsiteY1" fmla="*/ 0 h 1963242"/>
              <a:gd name="connsiteX2" fmla="*/ 3185518 w 3185518"/>
              <a:gd name="connsiteY2" fmla="*/ 1963242 h 1963242"/>
              <a:gd name="connsiteX3" fmla="*/ 0 w 3185518"/>
              <a:gd name="connsiteY3" fmla="*/ 1963242 h 1963242"/>
              <a:gd name="connsiteX0" fmla="*/ 0 w 3185518"/>
              <a:gd name="connsiteY0" fmla="*/ 1963242 h 1972582"/>
              <a:gd name="connsiteX1" fmla="*/ 10703 w 3185518"/>
              <a:gd name="connsiteY1" fmla="*/ 0 h 1972582"/>
              <a:gd name="connsiteX2" fmla="*/ 3185518 w 3185518"/>
              <a:gd name="connsiteY2" fmla="*/ 1963242 h 1972582"/>
              <a:gd name="connsiteX3" fmla="*/ 2633975 w 3185518"/>
              <a:gd name="connsiteY3" fmla="*/ 1972582 h 1972582"/>
              <a:gd name="connsiteX4" fmla="*/ 0 w 3185518"/>
              <a:gd name="connsiteY4" fmla="*/ 1963242 h 1972582"/>
              <a:gd name="connsiteX0" fmla="*/ 2623272 w 3174815"/>
              <a:gd name="connsiteY0" fmla="*/ 1972582 h 1972582"/>
              <a:gd name="connsiteX1" fmla="*/ 0 w 3174815"/>
              <a:gd name="connsiteY1" fmla="*/ 0 h 1972582"/>
              <a:gd name="connsiteX2" fmla="*/ 3174815 w 3174815"/>
              <a:gd name="connsiteY2" fmla="*/ 1963242 h 1972582"/>
              <a:gd name="connsiteX3" fmla="*/ 2623272 w 3174815"/>
              <a:gd name="connsiteY3" fmla="*/ 1972582 h 197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815" h="1972582">
                <a:moveTo>
                  <a:pt x="2623272" y="1972582"/>
                </a:moveTo>
                <a:lnTo>
                  <a:pt x="0" y="0"/>
                </a:lnTo>
                <a:lnTo>
                  <a:pt x="3174815" y="1963242"/>
                </a:lnTo>
                <a:lnTo>
                  <a:pt x="2623272" y="19725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94985" y="1253178"/>
            <a:ext cx="288234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i="1" dirty="0">
                <a:solidFill>
                  <a:srgbClr val="3178BA"/>
                </a:solidFill>
                <a:cs typeface="+mn-ea"/>
                <a:sym typeface="+mn-lt"/>
              </a:rPr>
              <a:t>演示完毕</a:t>
            </a:r>
            <a:endParaRPr lang="en-US" altLang="zh-CN" sz="4000" b="1" i="1" dirty="0">
              <a:solidFill>
                <a:srgbClr val="3178BA"/>
              </a:solidFill>
              <a:cs typeface="+mn-ea"/>
              <a:sym typeface="+mn-lt"/>
            </a:endParaRPr>
          </a:p>
          <a:p>
            <a:pPr algn="ctr"/>
            <a:r>
              <a:rPr lang="zh-CN" altLang="en-US" sz="4000" b="1" i="1" dirty="0">
                <a:solidFill>
                  <a:srgbClr val="3178BA"/>
                </a:solidFill>
                <a:cs typeface="+mn-ea"/>
                <a:sym typeface="+mn-lt"/>
              </a:rPr>
              <a:t> 谢谢欣赏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516CBA97-845C-4FA3-8CAC-B76010BDF59F}"/>
              </a:ext>
            </a:extLst>
          </p:cNvPr>
          <p:cNvSpPr/>
          <p:nvPr/>
        </p:nvSpPr>
        <p:spPr>
          <a:xfrm>
            <a:off x="2051720" y="2611284"/>
            <a:ext cx="34957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Please click here to modify the text for example The text here you may post texts</a:t>
            </a:r>
            <a:endParaRPr kumimoji="1"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440FE249-3C19-4883-83E6-88A381F5B359}"/>
              </a:ext>
            </a:extLst>
          </p:cNvPr>
          <p:cNvGrpSpPr/>
          <p:nvPr/>
        </p:nvGrpSpPr>
        <p:grpSpPr>
          <a:xfrm>
            <a:off x="251520" y="274649"/>
            <a:ext cx="3096344" cy="640917"/>
            <a:chOff x="416689" y="1415352"/>
            <a:chExt cx="5537071" cy="1015902"/>
          </a:xfrm>
        </p:grpSpPr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721F0535-C404-4071-B611-871AD6250179}"/>
                </a:ext>
              </a:extLst>
            </p:cNvPr>
            <p:cNvGrpSpPr/>
            <p:nvPr userDrawn="1"/>
          </p:nvGrpSpPr>
          <p:grpSpPr>
            <a:xfrm>
              <a:off x="2681970" y="1415352"/>
              <a:ext cx="3271790" cy="1015901"/>
              <a:chOff x="1" y="3026106"/>
              <a:chExt cx="2057400" cy="781570"/>
            </a:xfrm>
          </p:grpSpPr>
          <p:sp>
            <p:nvSpPr>
              <p:cNvPr id="29" name="文本框 28">
                <a:extLst>
                  <a:ext uri="{FF2B5EF4-FFF2-40B4-BE49-F238E27FC236}">
                    <a16:creationId xmlns="" xmlns:a16="http://schemas.microsoft.com/office/drawing/2014/main" id="{5ED45C7C-3902-4505-A4A8-1EEA589D065E}"/>
                  </a:ext>
                </a:extLst>
              </p:cNvPr>
              <p:cNvSpPr txBox="1"/>
              <p:nvPr/>
            </p:nvSpPr>
            <p:spPr>
              <a:xfrm>
                <a:off x="1" y="3260494"/>
                <a:ext cx="2057400" cy="547182"/>
              </a:xfrm>
              <a:prstGeom prst="rect">
                <a:avLst/>
              </a:prstGeom>
              <a:noFill/>
            </p:spPr>
            <p:txBody>
              <a:bodyPr wrap="none" rtlCol="0">
                <a:prstTxWarp prst="textPlain">
                  <a:avLst/>
                </a:prstTxWarp>
                <a:spAutoFit/>
              </a:bodyPr>
              <a:lstStyle/>
              <a:p>
                <a:r>
                  <a:rPr lang="en-US" altLang="zh-CN" sz="8000" i="1" dirty="0">
                    <a:solidFill>
                      <a:schemeClr val="bg1">
                        <a:lumMod val="75000"/>
                      </a:schemeClr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REPORT</a:t>
                </a:r>
                <a:endParaRPr lang="zh-CN" altLang="en-US" sz="8000" i="1" dirty="0">
                  <a:solidFill>
                    <a:schemeClr val="bg1">
                      <a:lumMod val="75000"/>
                    </a:schemeClr>
                  </a:solidFill>
                  <a:latin typeface="Agency FB" panose="020B0503020202020204" pitchFamily="34" charset="0"/>
                  <a:cs typeface="+mn-ea"/>
                  <a:sym typeface="+mn-lt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="" xmlns:a16="http://schemas.microsoft.com/office/drawing/2014/main" id="{D75C78A8-360A-4A87-A501-E7161FBC9567}"/>
                  </a:ext>
                </a:extLst>
              </p:cNvPr>
              <p:cNvSpPr/>
              <p:nvPr/>
            </p:nvSpPr>
            <p:spPr>
              <a:xfrm>
                <a:off x="56148" y="3026106"/>
                <a:ext cx="1251032" cy="218356"/>
              </a:xfrm>
              <a:prstGeom prst="rect">
                <a:avLst/>
              </a:prstGeom>
              <a:noFill/>
            </p:spPr>
            <p:txBody>
              <a:bodyPr wrap="none" numCol="1" rtlCol="0">
                <a:prstTxWarp prst="textPlain">
                  <a:avLst/>
                </a:prstTxWarp>
                <a:spAutoFit/>
              </a:bodyPr>
              <a:lstStyle/>
              <a:p>
                <a:pPr lvl="0"/>
                <a:r>
                  <a:rPr lang="en-US" altLang="zh-CN" sz="8000" i="1" noProof="0" dirty="0">
                    <a:solidFill>
                      <a:schemeClr val="bg1">
                        <a:lumMod val="75000"/>
                      </a:schemeClr>
                    </a:solidFill>
                    <a:latin typeface="Agency FB" panose="020B0503020202020204" pitchFamily="34" charset="0"/>
                    <a:cs typeface="+mn-ea"/>
                    <a:sym typeface="+mn-lt"/>
                  </a:rPr>
                  <a:t>BUSINESS</a:t>
                </a:r>
              </a:p>
            </p:txBody>
          </p:sp>
        </p:grp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54566D35-9106-4F42-86C1-18E0ED12E038}"/>
                </a:ext>
              </a:extLst>
            </p:cNvPr>
            <p:cNvSpPr txBox="1"/>
            <p:nvPr userDrawn="1"/>
          </p:nvSpPr>
          <p:spPr>
            <a:xfrm>
              <a:off x="416689" y="1415353"/>
              <a:ext cx="2125322" cy="1015901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en-US" altLang="zh-CN" sz="4800" i="1" dirty="0" smtClean="0">
                  <a:solidFill>
                    <a:schemeClr val="bg1">
                      <a:lumMod val="75000"/>
                    </a:schemeClr>
                  </a:solidFill>
                  <a:latin typeface="Agency FB" panose="020B0503020202020204" pitchFamily="34" charset="0"/>
                  <a:cs typeface="+mn-ea"/>
                  <a:sym typeface="+mn-lt"/>
                </a:rPr>
                <a:t>2030</a:t>
              </a:r>
              <a:endParaRPr lang="zh-CN" altLang="en-US" sz="4800" i="1" dirty="0">
                <a:solidFill>
                  <a:schemeClr val="bg1">
                    <a:lumMod val="75000"/>
                  </a:schemeClr>
                </a:solidFill>
                <a:latin typeface="Agency FB" panose="020B0503020202020204" pitchFamily="34" charset="0"/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380761" y="3409069"/>
            <a:ext cx="432048" cy="432048"/>
            <a:chOff x="8028384" y="3278799"/>
            <a:chExt cx="432048" cy="432048"/>
          </a:xfrm>
        </p:grpSpPr>
        <p:sp>
          <p:nvSpPr>
            <p:cNvPr id="32" name="椭圆 31"/>
            <p:cNvSpPr/>
            <p:nvPr/>
          </p:nvSpPr>
          <p:spPr>
            <a:xfrm>
              <a:off x="8028384" y="3278799"/>
              <a:ext cx="432048" cy="432048"/>
            </a:xfrm>
            <a:prstGeom prst="ellipse">
              <a:avLst/>
            </a:prstGeom>
            <a:noFill/>
            <a:ln>
              <a:solidFill>
                <a:srgbClr val="3178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60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call-center-worker-with-headset_46010"/>
            <p:cNvSpPr>
              <a:spLocks noChangeAspect="1"/>
            </p:cNvSpPr>
            <p:nvPr/>
          </p:nvSpPr>
          <p:spPr bwMode="auto">
            <a:xfrm>
              <a:off x="8124305" y="3377101"/>
              <a:ext cx="240206" cy="235445"/>
            </a:xfrm>
            <a:custGeom>
              <a:avLst/>
              <a:gdLst>
                <a:gd name="T0" fmla="*/ 3439 w 8160"/>
                <a:gd name="T1" fmla="*/ 4406 h 8010"/>
                <a:gd name="T2" fmla="*/ 3020 w 8160"/>
                <a:gd name="T3" fmla="*/ 4825 h 8010"/>
                <a:gd name="T4" fmla="*/ 2601 w 8160"/>
                <a:gd name="T5" fmla="*/ 4406 h 8010"/>
                <a:gd name="T6" fmla="*/ 3020 w 8160"/>
                <a:gd name="T7" fmla="*/ 3987 h 8010"/>
                <a:gd name="T8" fmla="*/ 3439 w 8160"/>
                <a:gd name="T9" fmla="*/ 4406 h 8010"/>
                <a:gd name="T10" fmla="*/ 5140 w 8160"/>
                <a:gd name="T11" fmla="*/ 3987 h 8010"/>
                <a:gd name="T12" fmla="*/ 4721 w 8160"/>
                <a:gd name="T13" fmla="*/ 4406 h 8010"/>
                <a:gd name="T14" fmla="*/ 5140 w 8160"/>
                <a:gd name="T15" fmla="*/ 4825 h 8010"/>
                <a:gd name="T16" fmla="*/ 5559 w 8160"/>
                <a:gd name="T17" fmla="*/ 4406 h 8010"/>
                <a:gd name="T18" fmla="*/ 5140 w 8160"/>
                <a:gd name="T19" fmla="*/ 3987 h 8010"/>
                <a:gd name="T20" fmla="*/ 8160 w 8160"/>
                <a:gd name="T21" fmla="*/ 4172 h 8010"/>
                <a:gd name="T22" fmla="*/ 8160 w 8160"/>
                <a:gd name="T23" fmla="*/ 4969 h 8010"/>
                <a:gd name="T24" fmla="*/ 7436 w 8160"/>
                <a:gd name="T25" fmla="*/ 5693 h 8010"/>
                <a:gd name="T26" fmla="*/ 6911 w 8160"/>
                <a:gd name="T27" fmla="*/ 5693 h 8010"/>
                <a:gd name="T28" fmla="*/ 4080 w 8160"/>
                <a:gd name="T29" fmla="*/ 8010 h 8010"/>
                <a:gd name="T30" fmla="*/ 1249 w 8160"/>
                <a:gd name="T31" fmla="*/ 5692 h 8010"/>
                <a:gd name="T32" fmla="*/ 724 w 8160"/>
                <a:gd name="T33" fmla="*/ 5692 h 8010"/>
                <a:gd name="T34" fmla="*/ 0 w 8160"/>
                <a:gd name="T35" fmla="*/ 4969 h 8010"/>
                <a:gd name="T36" fmla="*/ 0 w 8160"/>
                <a:gd name="T37" fmla="*/ 4172 h 8010"/>
                <a:gd name="T38" fmla="*/ 379 w 8160"/>
                <a:gd name="T39" fmla="*/ 3536 h 8010"/>
                <a:gd name="T40" fmla="*/ 1360 w 8160"/>
                <a:gd name="T41" fmla="*/ 912 h 8010"/>
                <a:gd name="T42" fmla="*/ 4080 w 8160"/>
                <a:gd name="T43" fmla="*/ 0 h 8010"/>
                <a:gd name="T44" fmla="*/ 6800 w 8160"/>
                <a:gd name="T45" fmla="*/ 912 h 8010"/>
                <a:gd name="T46" fmla="*/ 7781 w 8160"/>
                <a:gd name="T47" fmla="*/ 3536 h 8010"/>
                <a:gd name="T48" fmla="*/ 8160 w 8160"/>
                <a:gd name="T49" fmla="*/ 4172 h 8010"/>
                <a:gd name="T50" fmla="*/ 6628 w 8160"/>
                <a:gd name="T51" fmla="*/ 4409 h 8010"/>
                <a:gd name="T52" fmla="*/ 6604 w 8160"/>
                <a:gd name="T53" fmla="*/ 3878 h 8010"/>
                <a:gd name="T54" fmla="*/ 4964 w 8160"/>
                <a:gd name="T55" fmla="*/ 3278 h 8010"/>
                <a:gd name="T56" fmla="*/ 5195 w 8160"/>
                <a:gd name="T57" fmla="*/ 3718 h 8010"/>
                <a:gd name="T58" fmla="*/ 3190 w 8160"/>
                <a:gd name="T59" fmla="*/ 2652 h 8010"/>
                <a:gd name="T60" fmla="*/ 3089 w 8160"/>
                <a:gd name="T61" fmla="*/ 2527 h 8010"/>
                <a:gd name="T62" fmla="*/ 3088 w 8160"/>
                <a:gd name="T63" fmla="*/ 2526 h 8010"/>
                <a:gd name="T64" fmla="*/ 3088 w 8160"/>
                <a:gd name="T65" fmla="*/ 2526 h 8010"/>
                <a:gd name="T66" fmla="*/ 2926 w 8160"/>
                <a:gd name="T67" fmla="*/ 2375 h 8010"/>
                <a:gd name="T68" fmla="*/ 1540 w 8160"/>
                <a:gd name="T69" fmla="*/ 4101 h 8010"/>
                <a:gd name="T70" fmla="*/ 1532 w 8160"/>
                <a:gd name="T71" fmla="*/ 4409 h 8010"/>
                <a:gd name="T72" fmla="*/ 1702 w 8160"/>
                <a:gd name="T73" fmla="*/ 5464 h 8010"/>
                <a:gd name="T74" fmla="*/ 3363 w 8160"/>
                <a:gd name="T75" fmla="*/ 6125 h 8010"/>
                <a:gd name="T76" fmla="*/ 4005 w 8160"/>
                <a:gd name="T77" fmla="*/ 5829 h 8010"/>
                <a:gd name="T78" fmla="*/ 4708 w 8160"/>
                <a:gd name="T79" fmla="*/ 6328 h 8010"/>
                <a:gd name="T80" fmla="*/ 4005 w 8160"/>
                <a:gd name="T81" fmla="*/ 6827 h 8010"/>
                <a:gd name="T82" fmla="*/ 3350 w 8160"/>
                <a:gd name="T83" fmla="*/ 6508 h 8010"/>
                <a:gd name="T84" fmla="*/ 2080 w 8160"/>
                <a:gd name="T85" fmla="*/ 6223 h 8010"/>
                <a:gd name="T86" fmla="*/ 4080 w 8160"/>
                <a:gd name="T87" fmla="*/ 7504 h 8010"/>
                <a:gd name="T88" fmla="*/ 6628 w 8160"/>
                <a:gd name="T89" fmla="*/ 4409 h 8010"/>
                <a:gd name="T90" fmla="*/ 7345 w 8160"/>
                <a:gd name="T91" fmla="*/ 3449 h 8010"/>
                <a:gd name="T92" fmla="*/ 4080 w 8160"/>
                <a:gd name="T93" fmla="*/ 434 h 8010"/>
                <a:gd name="T94" fmla="*/ 815 w 8160"/>
                <a:gd name="T95" fmla="*/ 3449 h 8010"/>
                <a:gd name="T96" fmla="*/ 1094 w 8160"/>
                <a:gd name="T97" fmla="*/ 3449 h 8010"/>
                <a:gd name="T98" fmla="*/ 1738 w 8160"/>
                <a:gd name="T99" fmla="*/ 1816 h 8010"/>
                <a:gd name="T100" fmla="*/ 4080 w 8160"/>
                <a:gd name="T101" fmla="*/ 807 h 8010"/>
                <a:gd name="T102" fmla="*/ 6422 w 8160"/>
                <a:gd name="T103" fmla="*/ 1816 h 8010"/>
                <a:gd name="T104" fmla="*/ 7066 w 8160"/>
                <a:gd name="T105" fmla="*/ 3449 h 8010"/>
                <a:gd name="T106" fmla="*/ 7345 w 8160"/>
                <a:gd name="T107" fmla="*/ 3449 h 8010"/>
                <a:gd name="T108" fmla="*/ 7345 w 8160"/>
                <a:gd name="T109" fmla="*/ 3449 h 80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8160" h="8010">
                  <a:moveTo>
                    <a:pt x="3439" y="4406"/>
                  </a:moveTo>
                  <a:cubicBezTo>
                    <a:pt x="3439" y="4637"/>
                    <a:pt x="3252" y="4825"/>
                    <a:pt x="3020" y="4825"/>
                  </a:cubicBezTo>
                  <a:cubicBezTo>
                    <a:pt x="2789" y="4825"/>
                    <a:pt x="2601" y="4637"/>
                    <a:pt x="2601" y="4406"/>
                  </a:cubicBezTo>
                  <a:cubicBezTo>
                    <a:pt x="2601" y="4175"/>
                    <a:pt x="2789" y="3987"/>
                    <a:pt x="3020" y="3987"/>
                  </a:cubicBezTo>
                  <a:cubicBezTo>
                    <a:pt x="3252" y="3987"/>
                    <a:pt x="3439" y="4175"/>
                    <a:pt x="3439" y="4406"/>
                  </a:cubicBezTo>
                  <a:close/>
                  <a:moveTo>
                    <a:pt x="5140" y="3987"/>
                  </a:moveTo>
                  <a:cubicBezTo>
                    <a:pt x="4908" y="3987"/>
                    <a:pt x="4721" y="4175"/>
                    <a:pt x="4721" y="4406"/>
                  </a:cubicBezTo>
                  <a:cubicBezTo>
                    <a:pt x="4721" y="4637"/>
                    <a:pt x="4908" y="4825"/>
                    <a:pt x="5140" y="4825"/>
                  </a:cubicBezTo>
                  <a:cubicBezTo>
                    <a:pt x="5371" y="4825"/>
                    <a:pt x="5559" y="4637"/>
                    <a:pt x="5559" y="4406"/>
                  </a:cubicBezTo>
                  <a:cubicBezTo>
                    <a:pt x="5559" y="4175"/>
                    <a:pt x="5371" y="3987"/>
                    <a:pt x="5140" y="3987"/>
                  </a:cubicBezTo>
                  <a:close/>
                  <a:moveTo>
                    <a:pt x="8160" y="4172"/>
                  </a:moveTo>
                  <a:lnTo>
                    <a:pt x="8160" y="4969"/>
                  </a:lnTo>
                  <a:cubicBezTo>
                    <a:pt x="8160" y="5368"/>
                    <a:pt x="7836" y="5693"/>
                    <a:pt x="7436" y="5693"/>
                  </a:cubicBezTo>
                  <a:lnTo>
                    <a:pt x="6911" y="5693"/>
                  </a:lnTo>
                  <a:cubicBezTo>
                    <a:pt x="6390" y="7138"/>
                    <a:pt x="5061" y="8010"/>
                    <a:pt x="4080" y="8010"/>
                  </a:cubicBezTo>
                  <a:cubicBezTo>
                    <a:pt x="3099" y="8010"/>
                    <a:pt x="1770" y="7138"/>
                    <a:pt x="1249" y="5692"/>
                  </a:cubicBezTo>
                  <a:lnTo>
                    <a:pt x="724" y="5692"/>
                  </a:lnTo>
                  <a:cubicBezTo>
                    <a:pt x="324" y="5692"/>
                    <a:pt x="0" y="5368"/>
                    <a:pt x="0" y="4969"/>
                  </a:cubicBezTo>
                  <a:lnTo>
                    <a:pt x="0" y="4172"/>
                  </a:lnTo>
                  <a:cubicBezTo>
                    <a:pt x="0" y="3897"/>
                    <a:pt x="153" y="3658"/>
                    <a:pt x="379" y="3536"/>
                  </a:cubicBezTo>
                  <a:cubicBezTo>
                    <a:pt x="387" y="2405"/>
                    <a:pt x="717" y="1522"/>
                    <a:pt x="1360" y="912"/>
                  </a:cubicBezTo>
                  <a:cubicBezTo>
                    <a:pt x="1999" y="307"/>
                    <a:pt x="2914" y="0"/>
                    <a:pt x="4080" y="0"/>
                  </a:cubicBezTo>
                  <a:cubicBezTo>
                    <a:pt x="5246" y="0"/>
                    <a:pt x="6161" y="307"/>
                    <a:pt x="6800" y="912"/>
                  </a:cubicBezTo>
                  <a:cubicBezTo>
                    <a:pt x="7443" y="1522"/>
                    <a:pt x="7773" y="2405"/>
                    <a:pt x="7781" y="3536"/>
                  </a:cubicBezTo>
                  <a:cubicBezTo>
                    <a:pt x="8007" y="3658"/>
                    <a:pt x="8160" y="3897"/>
                    <a:pt x="8160" y="4172"/>
                  </a:cubicBezTo>
                  <a:close/>
                  <a:moveTo>
                    <a:pt x="6628" y="4409"/>
                  </a:moveTo>
                  <a:cubicBezTo>
                    <a:pt x="6628" y="4222"/>
                    <a:pt x="6618" y="4047"/>
                    <a:pt x="6604" y="3878"/>
                  </a:cubicBezTo>
                  <a:cubicBezTo>
                    <a:pt x="6283" y="3584"/>
                    <a:pt x="5700" y="3361"/>
                    <a:pt x="4964" y="3278"/>
                  </a:cubicBezTo>
                  <a:cubicBezTo>
                    <a:pt x="5061" y="3387"/>
                    <a:pt x="5144" y="3530"/>
                    <a:pt x="5195" y="3718"/>
                  </a:cubicBezTo>
                  <a:cubicBezTo>
                    <a:pt x="4744" y="3363"/>
                    <a:pt x="3859" y="3447"/>
                    <a:pt x="3190" y="2652"/>
                  </a:cubicBezTo>
                  <a:cubicBezTo>
                    <a:pt x="3151" y="2608"/>
                    <a:pt x="3118" y="2566"/>
                    <a:pt x="3089" y="2527"/>
                  </a:cubicBezTo>
                  <a:cubicBezTo>
                    <a:pt x="3089" y="2526"/>
                    <a:pt x="3089" y="2526"/>
                    <a:pt x="3088" y="2526"/>
                  </a:cubicBezTo>
                  <a:lnTo>
                    <a:pt x="3088" y="2526"/>
                  </a:lnTo>
                  <a:cubicBezTo>
                    <a:pt x="2969" y="2365"/>
                    <a:pt x="2929" y="2269"/>
                    <a:pt x="2926" y="2375"/>
                  </a:cubicBezTo>
                  <a:cubicBezTo>
                    <a:pt x="2907" y="3288"/>
                    <a:pt x="2259" y="4000"/>
                    <a:pt x="1540" y="4101"/>
                  </a:cubicBezTo>
                  <a:cubicBezTo>
                    <a:pt x="1536" y="4201"/>
                    <a:pt x="1532" y="4303"/>
                    <a:pt x="1532" y="4409"/>
                  </a:cubicBezTo>
                  <a:cubicBezTo>
                    <a:pt x="1532" y="4795"/>
                    <a:pt x="1595" y="5147"/>
                    <a:pt x="1702" y="5464"/>
                  </a:cubicBezTo>
                  <a:cubicBezTo>
                    <a:pt x="2106" y="5951"/>
                    <a:pt x="2773" y="6089"/>
                    <a:pt x="3363" y="6125"/>
                  </a:cubicBezTo>
                  <a:cubicBezTo>
                    <a:pt x="3473" y="5951"/>
                    <a:pt x="3719" y="5829"/>
                    <a:pt x="4005" y="5829"/>
                  </a:cubicBezTo>
                  <a:cubicBezTo>
                    <a:pt x="4393" y="5829"/>
                    <a:pt x="4708" y="6052"/>
                    <a:pt x="4708" y="6328"/>
                  </a:cubicBezTo>
                  <a:cubicBezTo>
                    <a:pt x="4708" y="6603"/>
                    <a:pt x="4393" y="6827"/>
                    <a:pt x="4005" y="6827"/>
                  </a:cubicBezTo>
                  <a:cubicBezTo>
                    <a:pt x="3707" y="6827"/>
                    <a:pt x="3452" y="6694"/>
                    <a:pt x="3350" y="6508"/>
                  </a:cubicBezTo>
                  <a:cubicBezTo>
                    <a:pt x="2938" y="6484"/>
                    <a:pt x="2484" y="6414"/>
                    <a:pt x="2080" y="6223"/>
                  </a:cubicBezTo>
                  <a:cubicBezTo>
                    <a:pt x="2648" y="7061"/>
                    <a:pt x="3530" y="7504"/>
                    <a:pt x="4080" y="7504"/>
                  </a:cubicBezTo>
                  <a:cubicBezTo>
                    <a:pt x="4945" y="7504"/>
                    <a:pt x="6628" y="6411"/>
                    <a:pt x="6628" y="4409"/>
                  </a:cubicBezTo>
                  <a:close/>
                  <a:moveTo>
                    <a:pt x="7345" y="3449"/>
                  </a:moveTo>
                  <a:cubicBezTo>
                    <a:pt x="7299" y="1476"/>
                    <a:pt x="6173" y="434"/>
                    <a:pt x="4080" y="434"/>
                  </a:cubicBezTo>
                  <a:cubicBezTo>
                    <a:pt x="1987" y="434"/>
                    <a:pt x="861" y="1476"/>
                    <a:pt x="815" y="3449"/>
                  </a:cubicBezTo>
                  <a:lnTo>
                    <a:pt x="1094" y="3449"/>
                  </a:lnTo>
                  <a:cubicBezTo>
                    <a:pt x="1196" y="2784"/>
                    <a:pt x="1411" y="2237"/>
                    <a:pt x="1738" y="1816"/>
                  </a:cubicBezTo>
                  <a:cubicBezTo>
                    <a:pt x="2258" y="1146"/>
                    <a:pt x="3046" y="807"/>
                    <a:pt x="4080" y="807"/>
                  </a:cubicBezTo>
                  <a:cubicBezTo>
                    <a:pt x="5114" y="807"/>
                    <a:pt x="5902" y="1146"/>
                    <a:pt x="6422" y="1816"/>
                  </a:cubicBezTo>
                  <a:cubicBezTo>
                    <a:pt x="6749" y="2237"/>
                    <a:pt x="6964" y="2784"/>
                    <a:pt x="7066" y="3449"/>
                  </a:cubicBezTo>
                  <a:lnTo>
                    <a:pt x="7345" y="3449"/>
                  </a:lnTo>
                  <a:lnTo>
                    <a:pt x="7345" y="3449"/>
                  </a:lnTo>
                  <a:close/>
                </a:path>
              </a:pathLst>
            </a:custGeom>
            <a:solidFill>
              <a:srgbClr val="0066B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99140" y="3409069"/>
            <a:ext cx="432048" cy="432048"/>
            <a:chOff x="7500415" y="3278799"/>
            <a:chExt cx="432048" cy="432048"/>
          </a:xfrm>
        </p:grpSpPr>
        <p:sp>
          <p:nvSpPr>
            <p:cNvPr id="35" name="椭圆 34"/>
            <p:cNvSpPr/>
            <p:nvPr/>
          </p:nvSpPr>
          <p:spPr>
            <a:xfrm>
              <a:off x="7500415" y="3278799"/>
              <a:ext cx="432048" cy="432048"/>
            </a:xfrm>
            <a:prstGeom prst="ellipse">
              <a:avLst/>
            </a:prstGeom>
            <a:noFill/>
            <a:ln>
              <a:solidFill>
                <a:srgbClr val="3178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60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call-center-worker-with-headset_46010"/>
            <p:cNvSpPr>
              <a:spLocks noChangeAspect="1"/>
            </p:cNvSpPr>
            <p:nvPr/>
          </p:nvSpPr>
          <p:spPr bwMode="auto">
            <a:xfrm>
              <a:off x="7611135" y="3374720"/>
              <a:ext cx="210608" cy="240206"/>
            </a:xfrm>
            <a:custGeom>
              <a:avLst/>
              <a:gdLst>
                <a:gd name="connsiteX0" fmla="*/ 172709 w 530849"/>
                <a:gd name="connsiteY0" fmla="*/ 360519 h 605451"/>
                <a:gd name="connsiteX1" fmla="*/ 222665 w 530849"/>
                <a:gd name="connsiteY1" fmla="*/ 518492 h 605451"/>
                <a:gd name="connsiteX2" fmla="*/ 229536 w 530849"/>
                <a:gd name="connsiteY2" fmla="*/ 539907 h 605451"/>
                <a:gd name="connsiteX3" fmla="*/ 251914 w 530849"/>
                <a:gd name="connsiteY3" fmla="*/ 476496 h 605451"/>
                <a:gd name="connsiteX4" fmla="*/ 265378 w 530849"/>
                <a:gd name="connsiteY4" fmla="*/ 401310 h 605451"/>
                <a:gd name="connsiteX5" fmla="*/ 265564 w 530849"/>
                <a:gd name="connsiteY5" fmla="*/ 401310 h 605451"/>
                <a:gd name="connsiteX6" fmla="*/ 265657 w 530849"/>
                <a:gd name="connsiteY6" fmla="*/ 401310 h 605451"/>
                <a:gd name="connsiteX7" fmla="*/ 265750 w 530849"/>
                <a:gd name="connsiteY7" fmla="*/ 401310 h 605451"/>
                <a:gd name="connsiteX8" fmla="*/ 265935 w 530849"/>
                <a:gd name="connsiteY8" fmla="*/ 401310 h 605451"/>
                <a:gd name="connsiteX9" fmla="*/ 279399 w 530849"/>
                <a:gd name="connsiteY9" fmla="*/ 476496 h 605451"/>
                <a:gd name="connsiteX10" fmla="*/ 301777 w 530849"/>
                <a:gd name="connsiteY10" fmla="*/ 539907 h 605451"/>
                <a:gd name="connsiteX11" fmla="*/ 308648 w 530849"/>
                <a:gd name="connsiteY11" fmla="*/ 518492 h 605451"/>
                <a:gd name="connsiteX12" fmla="*/ 358604 w 530849"/>
                <a:gd name="connsiteY12" fmla="*/ 360519 h 605451"/>
                <a:gd name="connsiteX13" fmla="*/ 462415 w 530849"/>
                <a:gd name="connsiteY13" fmla="*/ 410581 h 605451"/>
                <a:gd name="connsiteX14" fmla="*/ 530849 w 530849"/>
                <a:gd name="connsiteY14" fmla="*/ 605451 h 605451"/>
                <a:gd name="connsiteX15" fmla="*/ 0 w 530849"/>
                <a:gd name="connsiteY15" fmla="*/ 605451 h 605451"/>
                <a:gd name="connsiteX16" fmla="*/ 68898 w 530849"/>
                <a:gd name="connsiteY16" fmla="*/ 410581 h 605451"/>
                <a:gd name="connsiteX17" fmla="*/ 172709 w 530849"/>
                <a:gd name="connsiteY17" fmla="*/ 360519 h 605451"/>
                <a:gd name="connsiteX18" fmla="*/ 245328 w 530849"/>
                <a:gd name="connsiteY18" fmla="*/ 111138 h 605451"/>
                <a:gd name="connsiteX19" fmla="*/ 240037 w 530849"/>
                <a:gd name="connsiteY19" fmla="*/ 116422 h 605451"/>
                <a:gd name="connsiteX20" fmla="*/ 240037 w 530849"/>
                <a:gd name="connsiteY20" fmla="*/ 184921 h 605451"/>
                <a:gd name="connsiteX21" fmla="*/ 213951 w 530849"/>
                <a:gd name="connsiteY21" fmla="*/ 184921 h 605451"/>
                <a:gd name="connsiteX22" fmla="*/ 211352 w 530849"/>
                <a:gd name="connsiteY22" fmla="*/ 190297 h 605451"/>
                <a:gd name="connsiteX23" fmla="*/ 261481 w 530849"/>
                <a:gd name="connsiteY23" fmla="*/ 251474 h 605451"/>
                <a:gd name="connsiteX24" fmla="*/ 267886 w 530849"/>
                <a:gd name="connsiteY24" fmla="*/ 251474 h 605451"/>
                <a:gd name="connsiteX25" fmla="*/ 318108 w 530849"/>
                <a:gd name="connsiteY25" fmla="*/ 190297 h 605451"/>
                <a:gd name="connsiteX26" fmla="*/ 315509 w 530849"/>
                <a:gd name="connsiteY26" fmla="*/ 184921 h 605451"/>
                <a:gd name="connsiteX27" fmla="*/ 289423 w 530849"/>
                <a:gd name="connsiteY27" fmla="*/ 184921 h 605451"/>
                <a:gd name="connsiteX28" fmla="*/ 289423 w 530849"/>
                <a:gd name="connsiteY28" fmla="*/ 116422 h 605451"/>
                <a:gd name="connsiteX29" fmla="*/ 284132 w 530849"/>
                <a:gd name="connsiteY29" fmla="*/ 111138 h 605451"/>
                <a:gd name="connsiteX30" fmla="*/ 247463 w 530849"/>
                <a:gd name="connsiteY30" fmla="*/ 0 h 605451"/>
                <a:gd name="connsiteX31" fmla="*/ 264451 w 530849"/>
                <a:gd name="connsiteY31" fmla="*/ 0 h 605451"/>
                <a:gd name="connsiteX32" fmla="*/ 281347 w 530849"/>
                <a:gd name="connsiteY32" fmla="*/ 0 h 605451"/>
                <a:gd name="connsiteX33" fmla="*/ 294250 w 530849"/>
                <a:gd name="connsiteY33" fmla="*/ 10845 h 605451"/>
                <a:gd name="connsiteX34" fmla="*/ 300099 w 530849"/>
                <a:gd name="connsiteY34" fmla="*/ 44863 h 605451"/>
                <a:gd name="connsiteX35" fmla="*/ 336860 w 530849"/>
                <a:gd name="connsiteY35" fmla="*/ 60065 h 605451"/>
                <a:gd name="connsiteX36" fmla="*/ 364802 w 530849"/>
                <a:gd name="connsiteY36" fmla="*/ 40043 h 605451"/>
                <a:gd name="connsiteX37" fmla="*/ 381512 w 530849"/>
                <a:gd name="connsiteY37" fmla="*/ 41155 h 605451"/>
                <a:gd name="connsiteX38" fmla="*/ 393487 w 530849"/>
                <a:gd name="connsiteY38" fmla="*/ 53113 h 605451"/>
                <a:gd name="connsiteX39" fmla="*/ 405555 w 530849"/>
                <a:gd name="connsiteY39" fmla="*/ 65163 h 605451"/>
                <a:gd name="connsiteX40" fmla="*/ 407040 w 530849"/>
                <a:gd name="connsiteY40" fmla="*/ 81940 h 605451"/>
                <a:gd name="connsiteX41" fmla="*/ 387081 w 530849"/>
                <a:gd name="connsiteY41" fmla="*/ 109840 h 605451"/>
                <a:gd name="connsiteX42" fmla="*/ 402306 w 530849"/>
                <a:gd name="connsiteY42" fmla="*/ 146454 h 605451"/>
                <a:gd name="connsiteX43" fmla="*/ 436375 w 530849"/>
                <a:gd name="connsiteY43" fmla="*/ 152108 h 605451"/>
                <a:gd name="connsiteX44" fmla="*/ 447236 w 530849"/>
                <a:gd name="connsiteY44" fmla="*/ 164900 h 605451"/>
                <a:gd name="connsiteX45" fmla="*/ 447236 w 530849"/>
                <a:gd name="connsiteY45" fmla="*/ 181770 h 605451"/>
                <a:gd name="connsiteX46" fmla="*/ 447236 w 530849"/>
                <a:gd name="connsiteY46" fmla="*/ 198732 h 605451"/>
                <a:gd name="connsiteX47" fmla="*/ 436375 w 530849"/>
                <a:gd name="connsiteY47" fmla="*/ 211617 h 605451"/>
                <a:gd name="connsiteX48" fmla="*/ 402306 w 530849"/>
                <a:gd name="connsiteY48" fmla="*/ 217363 h 605451"/>
                <a:gd name="connsiteX49" fmla="*/ 387081 w 530849"/>
                <a:gd name="connsiteY49" fmla="*/ 254070 h 605451"/>
                <a:gd name="connsiteX50" fmla="*/ 407133 w 530849"/>
                <a:gd name="connsiteY50" fmla="*/ 282063 h 605451"/>
                <a:gd name="connsiteX51" fmla="*/ 405740 w 530849"/>
                <a:gd name="connsiteY51" fmla="*/ 298840 h 605451"/>
                <a:gd name="connsiteX52" fmla="*/ 393765 w 530849"/>
                <a:gd name="connsiteY52" fmla="*/ 310797 h 605451"/>
                <a:gd name="connsiteX53" fmla="*/ 381790 w 530849"/>
                <a:gd name="connsiteY53" fmla="*/ 322847 h 605451"/>
                <a:gd name="connsiteX54" fmla="*/ 364895 w 530849"/>
                <a:gd name="connsiteY54" fmla="*/ 324330 h 605451"/>
                <a:gd name="connsiteX55" fmla="*/ 336953 w 530849"/>
                <a:gd name="connsiteY55" fmla="*/ 304401 h 605451"/>
                <a:gd name="connsiteX56" fmla="*/ 301213 w 530849"/>
                <a:gd name="connsiteY56" fmla="*/ 319232 h 605451"/>
                <a:gd name="connsiteX57" fmla="*/ 295457 w 530849"/>
                <a:gd name="connsiteY57" fmla="*/ 353343 h 605451"/>
                <a:gd name="connsiteX58" fmla="*/ 282739 w 530849"/>
                <a:gd name="connsiteY58" fmla="*/ 364188 h 605451"/>
                <a:gd name="connsiteX59" fmla="*/ 265751 w 530849"/>
                <a:gd name="connsiteY59" fmla="*/ 364188 h 605451"/>
                <a:gd name="connsiteX60" fmla="*/ 248856 w 530849"/>
                <a:gd name="connsiteY60" fmla="*/ 364188 h 605451"/>
                <a:gd name="connsiteX61" fmla="*/ 235952 w 530849"/>
                <a:gd name="connsiteY61" fmla="*/ 353343 h 605451"/>
                <a:gd name="connsiteX62" fmla="*/ 230290 w 530849"/>
                <a:gd name="connsiteY62" fmla="*/ 319696 h 605451"/>
                <a:gd name="connsiteX63" fmla="*/ 193528 w 530849"/>
                <a:gd name="connsiteY63" fmla="*/ 304772 h 605451"/>
                <a:gd name="connsiteX64" fmla="*/ 165122 w 530849"/>
                <a:gd name="connsiteY64" fmla="*/ 324794 h 605451"/>
                <a:gd name="connsiteX65" fmla="*/ 148320 w 530849"/>
                <a:gd name="connsiteY65" fmla="*/ 323403 h 605451"/>
                <a:gd name="connsiteX66" fmla="*/ 136344 w 530849"/>
                <a:gd name="connsiteY66" fmla="*/ 311446 h 605451"/>
                <a:gd name="connsiteX67" fmla="*/ 124276 w 530849"/>
                <a:gd name="connsiteY67" fmla="*/ 299489 h 605451"/>
                <a:gd name="connsiteX68" fmla="*/ 122791 w 530849"/>
                <a:gd name="connsiteY68" fmla="*/ 282619 h 605451"/>
                <a:gd name="connsiteX69" fmla="*/ 142657 w 530849"/>
                <a:gd name="connsiteY69" fmla="*/ 254811 h 605451"/>
                <a:gd name="connsiteX70" fmla="*/ 127154 w 530849"/>
                <a:gd name="connsiteY70" fmla="*/ 218383 h 605451"/>
                <a:gd name="connsiteX71" fmla="*/ 92992 w 530849"/>
                <a:gd name="connsiteY71" fmla="*/ 212729 h 605451"/>
                <a:gd name="connsiteX72" fmla="*/ 82131 w 530849"/>
                <a:gd name="connsiteY72" fmla="*/ 199937 h 605451"/>
                <a:gd name="connsiteX73" fmla="*/ 82131 w 530849"/>
                <a:gd name="connsiteY73" fmla="*/ 183067 h 605451"/>
                <a:gd name="connsiteX74" fmla="*/ 82131 w 530849"/>
                <a:gd name="connsiteY74" fmla="*/ 166105 h 605451"/>
                <a:gd name="connsiteX75" fmla="*/ 92992 w 530849"/>
                <a:gd name="connsiteY75" fmla="*/ 153220 h 605451"/>
                <a:gd name="connsiteX76" fmla="*/ 126504 w 530849"/>
                <a:gd name="connsiteY76" fmla="*/ 147937 h 605451"/>
                <a:gd name="connsiteX77" fmla="*/ 141543 w 530849"/>
                <a:gd name="connsiteY77" fmla="*/ 111231 h 605451"/>
                <a:gd name="connsiteX78" fmla="*/ 121491 w 530849"/>
                <a:gd name="connsiteY78" fmla="*/ 82960 h 605451"/>
                <a:gd name="connsiteX79" fmla="*/ 122791 w 530849"/>
                <a:gd name="connsiteY79" fmla="*/ 66090 h 605451"/>
                <a:gd name="connsiteX80" fmla="*/ 134859 w 530849"/>
                <a:gd name="connsiteY80" fmla="*/ 54132 h 605451"/>
                <a:gd name="connsiteX81" fmla="*/ 146834 w 530849"/>
                <a:gd name="connsiteY81" fmla="*/ 42175 h 605451"/>
                <a:gd name="connsiteX82" fmla="*/ 163637 w 530849"/>
                <a:gd name="connsiteY82" fmla="*/ 40785 h 605451"/>
                <a:gd name="connsiteX83" fmla="*/ 191486 w 530849"/>
                <a:gd name="connsiteY83" fmla="*/ 60528 h 605451"/>
                <a:gd name="connsiteX84" fmla="*/ 228990 w 530849"/>
                <a:gd name="connsiteY84" fmla="*/ 44863 h 605451"/>
                <a:gd name="connsiteX85" fmla="*/ 234745 w 530849"/>
                <a:gd name="connsiteY85" fmla="*/ 10845 h 605451"/>
                <a:gd name="connsiteX86" fmla="*/ 247463 w 530849"/>
                <a:gd name="connsiteY86" fmla="*/ 0 h 6054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</a:cxnLst>
              <a:rect l="l" t="t" r="r" b="b"/>
              <a:pathLst>
                <a:path w="530849" h="605451">
                  <a:moveTo>
                    <a:pt x="172709" y="360519"/>
                  </a:moveTo>
                  <a:lnTo>
                    <a:pt x="222665" y="518492"/>
                  </a:lnTo>
                  <a:lnTo>
                    <a:pt x="229536" y="539907"/>
                  </a:lnTo>
                  <a:lnTo>
                    <a:pt x="251914" y="476496"/>
                  </a:lnTo>
                  <a:cubicBezTo>
                    <a:pt x="200380" y="404833"/>
                    <a:pt x="255907" y="401496"/>
                    <a:pt x="265378" y="401310"/>
                  </a:cubicBezTo>
                  <a:lnTo>
                    <a:pt x="265564" y="401310"/>
                  </a:lnTo>
                  <a:lnTo>
                    <a:pt x="265657" y="401310"/>
                  </a:lnTo>
                  <a:lnTo>
                    <a:pt x="265750" y="401310"/>
                  </a:lnTo>
                  <a:lnTo>
                    <a:pt x="265935" y="401310"/>
                  </a:lnTo>
                  <a:cubicBezTo>
                    <a:pt x="275406" y="401310"/>
                    <a:pt x="330933" y="404833"/>
                    <a:pt x="279399" y="476496"/>
                  </a:cubicBezTo>
                  <a:lnTo>
                    <a:pt x="301777" y="539907"/>
                  </a:lnTo>
                  <a:lnTo>
                    <a:pt x="308648" y="518492"/>
                  </a:lnTo>
                  <a:lnTo>
                    <a:pt x="358604" y="360519"/>
                  </a:lnTo>
                  <a:cubicBezTo>
                    <a:pt x="358604" y="360519"/>
                    <a:pt x="397510" y="385921"/>
                    <a:pt x="462415" y="410581"/>
                  </a:cubicBezTo>
                  <a:cubicBezTo>
                    <a:pt x="533820" y="436446"/>
                    <a:pt x="529456" y="495315"/>
                    <a:pt x="530849" y="605451"/>
                  </a:cubicBezTo>
                  <a:lnTo>
                    <a:pt x="0" y="605451"/>
                  </a:lnTo>
                  <a:cubicBezTo>
                    <a:pt x="1486" y="495315"/>
                    <a:pt x="-2971" y="436446"/>
                    <a:pt x="68898" y="410581"/>
                  </a:cubicBezTo>
                  <a:cubicBezTo>
                    <a:pt x="133803" y="385921"/>
                    <a:pt x="172709" y="360519"/>
                    <a:pt x="172709" y="360519"/>
                  </a:cubicBezTo>
                  <a:close/>
                  <a:moveTo>
                    <a:pt x="245328" y="111138"/>
                  </a:moveTo>
                  <a:cubicBezTo>
                    <a:pt x="242358" y="111138"/>
                    <a:pt x="240037" y="113455"/>
                    <a:pt x="240037" y="116422"/>
                  </a:cubicBezTo>
                  <a:lnTo>
                    <a:pt x="240037" y="184921"/>
                  </a:lnTo>
                  <a:lnTo>
                    <a:pt x="213951" y="184921"/>
                  </a:lnTo>
                  <a:cubicBezTo>
                    <a:pt x="211074" y="184921"/>
                    <a:pt x="209588" y="188073"/>
                    <a:pt x="211352" y="190297"/>
                  </a:cubicBezTo>
                  <a:lnTo>
                    <a:pt x="261481" y="251474"/>
                  </a:lnTo>
                  <a:cubicBezTo>
                    <a:pt x="263152" y="253513"/>
                    <a:pt x="266308" y="253513"/>
                    <a:pt x="267886" y="251474"/>
                  </a:cubicBezTo>
                  <a:lnTo>
                    <a:pt x="318108" y="190297"/>
                  </a:lnTo>
                  <a:cubicBezTo>
                    <a:pt x="319872" y="188073"/>
                    <a:pt x="318294" y="184921"/>
                    <a:pt x="315509" y="184921"/>
                  </a:cubicBezTo>
                  <a:lnTo>
                    <a:pt x="289423" y="184921"/>
                  </a:lnTo>
                  <a:lnTo>
                    <a:pt x="289423" y="116422"/>
                  </a:lnTo>
                  <a:cubicBezTo>
                    <a:pt x="289423" y="113455"/>
                    <a:pt x="287102" y="111138"/>
                    <a:pt x="284132" y="111138"/>
                  </a:cubicBezTo>
                  <a:close/>
                  <a:moveTo>
                    <a:pt x="247463" y="0"/>
                  </a:moveTo>
                  <a:lnTo>
                    <a:pt x="264451" y="0"/>
                  </a:lnTo>
                  <a:lnTo>
                    <a:pt x="281347" y="0"/>
                  </a:lnTo>
                  <a:cubicBezTo>
                    <a:pt x="287659" y="0"/>
                    <a:pt x="293136" y="4542"/>
                    <a:pt x="294250" y="10845"/>
                  </a:cubicBezTo>
                  <a:lnTo>
                    <a:pt x="300099" y="44863"/>
                  </a:lnTo>
                  <a:cubicBezTo>
                    <a:pt x="312909" y="48200"/>
                    <a:pt x="325163" y="53298"/>
                    <a:pt x="336860" y="60065"/>
                  </a:cubicBezTo>
                  <a:lnTo>
                    <a:pt x="364802" y="40043"/>
                  </a:lnTo>
                  <a:cubicBezTo>
                    <a:pt x="369908" y="36428"/>
                    <a:pt x="376963" y="37077"/>
                    <a:pt x="381512" y="41155"/>
                  </a:cubicBezTo>
                  <a:lnTo>
                    <a:pt x="393487" y="53113"/>
                  </a:lnTo>
                  <a:lnTo>
                    <a:pt x="405555" y="65163"/>
                  </a:lnTo>
                  <a:cubicBezTo>
                    <a:pt x="410104" y="69705"/>
                    <a:pt x="410753" y="76749"/>
                    <a:pt x="407040" y="81940"/>
                  </a:cubicBezTo>
                  <a:lnTo>
                    <a:pt x="387081" y="109840"/>
                  </a:lnTo>
                  <a:cubicBezTo>
                    <a:pt x="393858" y="121334"/>
                    <a:pt x="399057" y="133755"/>
                    <a:pt x="402306" y="146454"/>
                  </a:cubicBezTo>
                  <a:lnTo>
                    <a:pt x="436375" y="152108"/>
                  </a:lnTo>
                  <a:cubicBezTo>
                    <a:pt x="442687" y="153128"/>
                    <a:pt x="447236" y="158597"/>
                    <a:pt x="447236" y="164900"/>
                  </a:cubicBezTo>
                  <a:lnTo>
                    <a:pt x="447236" y="181770"/>
                  </a:lnTo>
                  <a:lnTo>
                    <a:pt x="447236" y="198732"/>
                  </a:lnTo>
                  <a:cubicBezTo>
                    <a:pt x="447236" y="205035"/>
                    <a:pt x="442687" y="210504"/>
                    <a:pt x="436375" y="211617"/>
                  </a:cubicBezTo>
                  <a:lnTo>
                    <a:pt x="402306" y="217363"/>
                  </a:lnTo>
                  <a:cubicBezTo>
                    <a:pt x="398964" y="230248"/>
                    <a:pt x="393858" y="242483"/>
                    <a:pt x="387081" y="254070"/>
                  </a:cubicBezTo>
                  <a:lnTo>
                    <a:pt x="407133" y="282063"/>
                  </a:lnTo>
                  <a:cubicBezTo>
                    <a:pt x="410846" y="287253"/>
                    <a:pt x="410196" y="294391"/>
                    <a:pt x="405740" y="298840"/>
                  </a:cubicBezTo>
                  <a:lnTo>
                    <a:pt x="393765" y="310797"/>
                  </a:lnTo>
                  <a:lnTo>
                    <a:pt x="381790" y="322847"/>
                  </a:lnTo>
                  <a:cubicBezTo>
                    <a:pt x="377148" y="327389"/>
                    <a:pt x="370093" y="328038"/>
                    <a:pt x="364895" y="324330"/>
                  </a:cubicBezTo>
                  <a:lnTo>
                    <a:pt x="336953" y="304401"/>
                  </a:lnTo>
                  <a:cubicBezTo>
                    <a:pt x="325720" y="310983"/>
                    <a:pt x="313559" y="315988"/>
                    <a:pt x="301213" y="319232"/>
                  </a:cubicBezTo>
                  <a:lnTo>
                    <a:pt x="295457" y="353343"/>
                  </a:lnTo>
                  <a:cubicBezTo>
                    <a:pt x="294529" y="359646"/>
                    <a:pt x="289052" y="364188"/>
                    <a:pt x="282739" y="364188"/>
                  </a:cubicBezTo>
                  <a:lnTo>
                    <a:pt x="265751" y="364188"/>
                  </a:lnTo>
                  <a:lnTo>
                    <a:pt x="248856" y="364188"/>
                  </a:lnTo>
                  <a:cubicBezTo>
                    <a:pt x="242543" y="364188"/>
                    <a:pt x="237066" y="359646"/>
                    <a:pt x="235952" y="353343"/>
                  </a:cubicBezTo>
                  <a:lnTo>
                    <a:pt x="230290" y="319696"/>
                  </a:lnTo>
                  <a:cubicBezTo>
                    <a:pt x="217665" y="316544"/>
                    <a:pt x="205132" y="311539"/>
                    <a:pt x="193528" y="304772"/>
                  </a:cubicBezTo>
                  <a:lnTo>
                    <a:pt x="165122" y="324794"/>
                  </a:lnTo>
                  <a:cubicBezTo>
                    <a:pt x="159924" y="328501"/>
                    <a:pt x="152776" y="327853"/>
                    <a:pt x="148320" y="323403"/>
                  </a:cubicBezTo>
                  <a:lnTo>
                    <a:pt x="136344" y="311446"/>
                  </a:lnTo>
                  <a:lnTo>
                    <a:pt x="124276" y="299489"/>
                  </a:lnTo>
                  <a:cubicBezTo>
                    <a:pt x="119728" y="294854"/>
                    <a:pt x="119078" y="287810"/>
                    <a:pt x="122791" y="282619"/>
                  </a:cubicBezTo>
                  <a:lnTo>
                    <a:pt x="142657" y="254811"/>
                  </a:lnTo>
                  <a:cubicBezTo>
                    <a:pt x="135695" y="243317"/>
                    <a:pt x="130496" y="231082"/>
                    <a:pt x="127154" y="218383"/>
                  </a:cubicBezTo>
                  <a:lnTo>
                    <a:pt x="92992" y="212729"/>
                  </a:lnTo>
                  <a:cubicBezTo>
                    <a:pt x="86680" y="211709"/>
                    <a:pt x="82131" y="206240"/>
                    <a:pt x="82131" y="199937"/>
                  </a:cubicBezTo>
                  <a:lnTo>
                    <a:pt x="82131" y="183067"/>
                  </a:lnTo>
                  <a:lnTo>
                    <a:pt x="82131" y="166105"/>
                  </a:lnTo>
                  <a:cubicBezTo>
                    <a:pt x="82131" y="159801"/>
                    <a:pt x="86680" y="154333"/>
                    <a:pt x="92992" y="153220"/>
                  </a:cubicBezTo>
                  <a:lnTo>
                    <a:pt x="126504" y="147937"/>
                  </a:lnTo>
                  <a:cubicBezTo>
                    <a:pt x="129753" y="135331"/>
                    <a:pt x="134673" y="122817"/>
                    <a:pt x="141543" y="111231"/>
                  </a:cubicBezTo>
                  <a:lnTo>
                    <a:pt x="121491" y="82960"/>
                  </a:lnTo>
                  <a:cubicBezTo>
                    <a:pt x="117778" y="77769"/>
                    <a:pt x="118335" y="70539"/>
                    <a:pt x="122791" y="66090"/>
                  </a:cubicBezTo>
                  <a:lnTo>
                    <a:pt x="134859" y="54132"/>
                  </a:lnTo>
                  <a:lnTo>
                    <a:pt x="146834" y="42175"/>
                  </a:lnTo>
                  <a:cubicBezTo>
                    <a:pt x="151383" y="37726"/>
                    <a:pt x="158438" y="37077"/>
                    <a:pt x="163637" y="40785"/>
                  </a:cubicBezTo>
                  <a:lnTo>
                    <a:pt x="191486" y="60528"/>
                  </a:lnTo>
                  <a:cubicBezTo>
                    <a:pt x="203369" y="53391"/>
                    <a:pt x="215994" y="48107"/>
                    <a:pt x="228990" y="44863"/>
                  </a:cubicBezTo>
                  <a:lnTo>
                    <a:pt x="234745" y="10845"/>
                  </a:lnTo>
                  <a:cubicBezTo>
                    <a:pt x="235674" y="4542"/>
                    <a:pt x="241151" y="0"/>
                    <a:pt x="247463" y="0"/>
                  </a:cubicBezTo>
                  <a:close/>
                </a:path>
              </a:pathLst>
            </a:custGeom>
            <a:solidFill>
              <a:srgbClr val="0066B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217518" y="3409069"/>
            <a:ext cx="432048" cy="432048"/>
            <a:chOff x="6972446" y="3278799"/>
            <a:chExt cx="432048" cy="432048"/>
          </a:xfrm>
        </p:grpSpPr>
        <p:sp>
          <p:nvSpPr>
            <p:cNvPr id="38" name="椭圆 37"/>
            <p:cNvSpPr/>
            <p:nvPr/>
          </p:nvSpPr>
          <p:spPr>
            <a:xfrm>
              <a:off x="6972446" y="3278799"/>
              <a:ext cx="432048" cy="432048"/>
            </a:xfrm>
            <a:prstGeom prst="ellipse">
              <a:avLst/>
            </a:prstGeom>
            <a:noFill/>
            <a:ln>
              <a:solidFill>
                <a:srgbClr val="3178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60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call-center-worker-with-headset_46010"/>
            <p:cNvSpPr>
              <a:spLocks noChangeAspect="1"/>
            </p:cNvSpPr>
            <p:nvPr/>
          </p:nvSpPr>
          <p:spPr bwMode="auto">
            <a:xfrm>
              <a:off x="7100159" y="3374720"/>
              <a:ext cx="176621" cy="240206"/>
            </a:xfrm>
            <a:custGeom>
              <a:avLst/>
              <a:gdLst>
                <a:gd name="connsiteX0" fmla="*/ 374083 w 447102"/>
                <a:gd name="connsiteY0" fmla="*/ 129981 h 608062"/>
                <a:gd name="connsiteX1" fmla="*/ 395933 w 447102"/>
                <a:gd name="connsiteY1" fmla="*/ 129981 h 608062"/>
                <a:gd name="connsiteX2" fmla="*/ 447102 w 447102"/>
                <a:gd name="connsiteY2" fmla="*/ 181066 h 608062"/>
                <a:gd name="connsiteX3" fmla="*/ 446826 w 447102"/>
                <a:gd name="connsiteY3" fmla="*/ 577687 h 608062"/>
                <a:gd name="connsiteX4" fmla="*/ 416401 w 447102"/>
                <a:gd name="connsiteY4" fmla="*/ 608062 h 608062"/>
                <a:gd name="connsiteX5" fmla="*/ 385884 w 447102"/>
                <a:gd name="connsiteY5" fmla="*/ 577687 h 608062"/>
                <a:gd name="connsiteX6" fmla="*/ 385884 w 447102"/>
                <a:gd name="connsiteY6" fmla="*/ 396267 h 608062"/>
                <a:gd name="connsiteX7" fmla="*/ 365601 w 447102"/>
                <a:gd name="connsiteY7" fmla="*/ 396267 h 608062"/>
                <a:gd name="connsiteX8" fmla="*/ 365601 w 447102"/>
                <a:gd name="connsiteY8" fmla="*/ 577687 h 608062"/>
                <a:gd name="connsiteX9" fmla="*/ 371962 w 447102"/>
                <a:gd name="connsiteY9" fmla="*/ 601803 h 608062"/>
                <a:gd name="connsiteX10" fmla="*/ 353523 w 447102"/>
                <a:gd name="connsiteY10" fmla="*/ 608062 h 608062"/>
                <a:gd name="connsiteX11" fmla="*/ 323006 w 447102"/>
                <a:gd name="connsiteY11" fmla="*/ 577687 h 608062"/>
                <a:gd name="connsiteX12" fmla="*/ 323006 w 447102"/>
                <a:gd name="connsiteY12" fmla="*/ 280198 h 608062"/>
                <a:gd name="connsiteX13" fmla="*/ 332226 w 447102"/>
                <a:gd name="connsiteY13" fmla="*/ 276332 h 608062"/>
                <a:gd name="connsiteX14" fmla="*/ 335729 w 447102"/>
                <a:gd name="connsiteY14" fmla="*/ 274768 h 608062"/>
                <a:gd name="connsiteX15" fmla="*/ 343750 w 447102"/>
                <a:gd name="connsiteY15" fmla="*/ 268877 h 608062"/>
                <a:gd name="connsiteX16" fmla="*/ 421933 w 447102"/>
                <a:gd name="connsiteY16" fmla="*/ 176464 h 608062"/>
                <a:gd name="connsiteX17" fmla="*/ 422117 w 447102"/>
                <a:gd name="connsiteY17" fmla="*/ 176188 h 608062"/>
                <a:gd name="connsiteX18" fmla="*/ 421933 w 447102"/>
                <a:gd name="connsiteY18" fmla="*/ 176372 h 608062"/>
                <a:gd name="connsiteX19" fmla="*/ 333425 w 447102"/>
                <a:gd name="connsiteY19" fmla="*/ 257647 h 608062"/>
                <a:gd name="connsiteX20" fmla="*/ 326233 w 447102"/>
                <a:gd name="connsiteY20" fmla="*/ 262342 h 608062"/>
                <a:gd name="connsiteX21" fmla="*/ 234775 w 447102"/>
                <a:gd name="connsiteY21" fmla="*/ 301184 h 608062"/>
                <a:gd name="connsiteX22" fmla="*/ 224818 w 447102"/>
                <a:gd name="connsiteY22" fmla="*/ 303209 h 608062"/>
                <a:gd name="connsiteX23" fmla="*/ 201400 w 447102"/>
                <a:gd name="connsiteY23" fmla="*/ 287746 h 608062"/>
                <a:gd name="connsiteX24" fmla="*/ 214860 w 447102"/>
                <a:gd name="connsiteY24" fmla="*/ 254518 h 608062"/>
                <a:gd name="connsiteX25" fmla="*/ 302262 w 447102"/>
                <a:gd name="connsiteY25" fmla="*/ 217332 h 608062"/>
                <a:gd name="connsiteX26" fmla="*/ 387544 w 447102"/>
                <a:gd name="connsiteY26" fmla="*/ 139093 h 608062"/>
                <a:gd name="connsiteX27" fmla="*/ 323006 w 447102"/>
                <a:gd name="connsiteY27" fmla="*/ 184840 h 608062"/>
                <a:gd name="connsiteX28" fmla="*/ 323006 w 447102"/>
                <a:gd name="connsiteY28" fmla="*/ 181066 h 608062"/>
                <a:gd name="connsiteX29" fmla="*/ 374083 w 447102"/>
                <a:gd name="connsiteY29" fmla="*/ 129981 h 608062"/>
                <a:gd name="connsiteX30" fmla="*/ 51156 w 447102"/>
                <a:gd name="connsiteY30" fmla="*/ 129981 h 608062"/>
                <a:gd name="connsiteX31" fmla="*/ 73000 w 447102"/>
                <a:gd name="connsiteY31" fmla="*/ 129981 h 608062"/>
                <a:gd name="connsiteX32" fmla="*/ 124156 w 447102"/>
                <a:gd name="connsiteY32" fmla="*/ 181066 h 608062"/>
                <a:gd name="connsiteX33" fmla="*/ 124156 w 447102"/>
                <a:gd name="connsiteY33" fmla="*/ 190639 h 608062"/>
                <a:gd name="connsiteX34" fmla="*/ 68945 w 447102"/>
                <a:gd name="connsiteY34" fmla="*/ 148022 h 608062"/>
                <a:gd name="connsiteX35" fmla="*/ 136691 w 447102"/>
                <a:gd name="connsiteY35" fmla="*/ 213374 h 608062"/>
                <a:gd name="connsiteX36" fmla="*/ 198077 w 447102"/>
                <a:gd name="connsiteY36" fmla="*/ 247522 h 608062"/>
                <a:gd name="connsiteX37" fmla="*/ 187385 w 447102"/>
                <a:gd name="connsiteY37" fmla="*/ 293729 h 608062"/>
                <a:gd name="connsiteX38" fmla="*/ 192823 w 447102"/>
                <a:gd name="connsiteY38" fmla="*/ 302657 h 608062"/>
                <a:gd name="connsiteX39" fmla="*/ 109132 w 447102"/>
                <a:gd name="connsiteY39" fmla="*/ 256082 h 608062"/>
                <a:gd name="connsiteX40" fmla="*/ 103786 w 447102"/>
                <a:gd name="connsiteY40" fmla="*/ 252125 h 608062"/>
                <a:gd name="connsiteX41" fmla="*/ 33643 w 447102"/>
                <a:gd name="connsiteY41" fmla="*/ 184564 h 608062"/>
                <a:gd name="connsiteX42" fmla="*/ 96320 w 447102"/>
                <a:gd name="connsiteY42" fmla="*/ 259856 h 608062"/>
                <a:gd name="connsiteX43" fmla="*/ 97334 w 447102"/>
                <a:gd name="connsiteY43" fmla="*/ 260869 h 608062"/>
                <a:gd name="connsiteX44" fmla="*/ 103878 w 447102"/>
                <a:gd name="connsiteY44" fmla="*/ 265471 h 608062"/>
                <a:gd name="connsiteX45" fmla="*/ 124156 w 447102"/>
                <a:gd name="connsiteY45" fmla="*/ 279830 h 608062"/>
                <a:gd name="connsiteX46" fmla="*/ 124063 w 447102"/>
                <a:gd name="connsiteY46" fmla="*/ 577687 h 608062"/>
                <a:gd name="connsiteX47" fmla="*/ 93647 w 447102"/>
                <a:gd name="connsiteY47" fmla="*/ 608062 h 608062"/>
                <a:gd name="connsiteX48" fmla="*/ 75212 w 447102"/>
                <a:gd name="connsiteY48" fmla="*/ 601803 h 608062"/>
                <a:gd name="connsiteX49" fmla="*/ 81572 w 447102"/>
                <a:gd name="connsiteY49" fmla="*/ 577687 h 608062"/>
                <a:gd name="connsiteX50" fmla="*/ 81572 w 447102"/>
                <a:gd name="connsiteY50" fmla="*/ 396267 h 608062"/>
                <a:gd name="connsiteX51" fmla="*/ 61202 w 447102"/>
                <a:gd name="connsiteY51" fmla="*/ 396267 h 608062"/>
                <a:gd name="connsiteX52" fmla="*/ 61202 w 447102"/>
                <a:gd name="connsiteY52" fmla="*/ 577687 h 608062"/>
                <a:gd name="connsiteX53" fmla="*/ 30786 w 447102"/>
                <a:gd name="connsiteY53" fmla="*/ 608062 h 608062"/>
                <a:gd name="connsiteX54" fmla="*/ 277 w 447102"/>
                <a:gd name="connsiteY54" fmla="*/ 577687 h 608062"/>
                <a:gd name="connsiteX55" fmla="*/ 0 w 447102"/>
                <a:gd name="connsiteY55" fmla="*/ 181066 h 608062"/>
                <a:gd name="connsiteX56" fmla="*/ 51156 w 447102"/>
                <a:gd name="connsiteY56" fmla="*/ 129981 h 608062"/>
                <a:gd name="connsiteX57" fmla="*/ 385040 w 447102"/>
                <a:gd name="connsiteY57" fmla="*/ 0 h 608062"/>
                <a:gd name="connsiteX58" fmla="*/ 444421 w 447102"/>
                <a:gd name="connsiteY58" fmla="*/ 59275 h 608062"/>
                <a:gd name="connsiteX59" fmla="*/ 385040 w 447102"/>
                <a:gd name="connsiteY59" fmla="*/ 118550 h 608062"/>
                <a:gd name="connsiteX60" fmla="*/ 325659 w 447102"/>
                <a:gd name="connsiteY60" fmla="*/ 59275 h 608062"/>
                <a:gd name="connsiteX61" fmla="*/ 385040 w 447102"/>
                <a:gd name="connsiteY61" fmla="*/ 0 h 608062"/>
                <a:gd name="connsiteX62" fmla="*/ 62097 w 447102"/>
                <a:gd name="connsiteY62" fmla="*/ 0 h 608062"/>
                <a:gd name="connsiteX63" fmla="*/ 121513 w 447102"/>
                <a:gd name="connsiteY63" fmla="*/ 59275 h 608062"/>
                <a:gd name="connsiteX64" fmla="*/ 62097 w 447102"/>
                <a:gd name="connsiteY64" fmla="*/ 118550 h 608062"/>
                <a:gd name="connsiteX65" fmla="*/ 2681 w 447102"/>
                <a:gd name="connsiteY65" fmla="*/ 59275 h 608062"/>
                <a:gd name="connsiteX66" fmla="*/ 62097 w 447102"/>
                <a:gd name="connsiteY66" fmla="*/ 0 h 6080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447102" h="608062">
                  <a:moveTo>
                    <a:pt x="374083" y="129981"/>
                  </a:moveTo>
                  <a:lnTo>
                    <a:pt x="395933" y="129981"/>
                  </a:lnTo>
                  <a:cubicBezTo>
                    <a:pt x="424238" y="129981"/>
                    <a:pt x="447102" y="152900"/>
                    <a:pt x="447102" y="181066"/>
                  </a:cubicBezTo>
                  <a:cubicBezTo>
                    <a:pt x="447102" y="321802"/>
                    <a:pt x="446826" y="577687"/>
                    <a:pt x="446826" y="577687"/>
                  </a:cubicBezTo>
                  <a:cubicBezTo>
                    <a:pt x="446826" y="594439"/>
                    <a:pt x="433181" y="608062"/>
                    <a:pt x="416401" y="608062"/>
                  </a:cubicBezTo>
                  <a:cubicBezTo>
                    <a:pt x="399529" y="608062"/>
                    <a:pt x="385884" y="594439"/>
                    <a:pt x="385884" y="577687"/>
                  </a:cubicBezTo>
                  <a:lnTo>
                    <a:pt x="385884" y="396267"/>
                  </a:lnTo>
                  <a:lnTo>
                    <a:pt x="365601" y="396267"/>
                  </a:lnTo>
                  <a:lnTo>
                    <a:pt x="365601" y="577687"/>
                  </a:lnTo>
                  <a:cubicBezTo>
                    <a:pt x="365601" y="586431"/>
                    <a:pt x="367998" y="594531"/>
                    <a:pt x="371962" y="601803"/>
                  </a:cubicBezTo>
                  <a:cubicBezTo>
                    <a:pt x="366799" y="605669"/>
                    <a:pt x="360438" y="608062"/>
                    <a:pt x="353523" y="608062"/>
                  </a:cubicBezTo>
                  <a:cubicBezTo>
                    <a:pt x="336651" y="608062"/>
                    <a:pt x="323006" y="594439"/>
                    <a:pt x="323006" y="577687"/>
                  </a:cubicBezTo>
                  <a:lnTo>
                    <a:pt x="323006" y="280198"/>
                  </a:lnTo>
                  <a:lnTo>
                    <a:pt x="332226" y="276332"/>
                  </a:lnTo>
                  <a:lnTo>
                    <a:pt x="335729" y="274768"/>
                  </a:lnTo>
                  <a:cubicBezTo>
                    <a:pt x="338772" y="273479"/>
                    <a:pt x="341538" y="271546"/>
                    <a:pt x="343750" y="268877"/>
                  </a:cubicBezTo>
                  <a:lnTo>
                    <a:pt x="421933" y="176464"/>
                  </a:lnTo>
                  <a:cubicBezTo>
                    <a:pt x="422025" y="176372"/>
                    <a:pt x="422025" y="176280"/>
                    <a:pt x="422117" y="176188"/>
                  </a:cubicBezTo>
                  <a:cubicBezTo>
                    <a:pt x="422025" y="176188"/>
                    <a:pt x="422025" y="176372"/>
                    <a:pt x="421933" y="176372"/>
                  </a:cubicBezTo>
                  <a:lnTo>
                    <a:pt x="333425" y="257647"/>
                  </a:lnTo>
                  <a:cubicBezTo>
                    <a:pt x="331304" y="259580"/>
                    <a:pt x="328907" y="261145"/>
                    <a:pt x="326233" y="262342"/>
                  </a:cubicBezTo>
                  <a:lnTo>
                    <a:pt x="234775" y="301184"/>
                  </a:lnTo>
                  <a:cubicBezTo>
                    <a:pt x="231548" y="302565"/>
                    <a:pt x="228137" y="303209"/>
                    <a:pt x="224818" y="303209"/>
                  </a:cubicBezTo>
                  <a:cubicBezTo>
                    <a:pt x="214953" y="303209"/>
                    <a:pt x="205549" y="297411"/>
                    <a:pt x="201400" y="287746"/>
                  </a:cubicBezTo>
                  <a:cubicBezTo>
                    <a:pt x="195960" y="274860"/>
                    <a:pt x="201953" y="259948"/>
                    <a:pt x="214860" y="254518"/>
                  </a:cubicBezTo>
                  <a:lnTo>
                    <a:pt x="302262" y="217332"/>
                  </a:lnTo>
                  <a:lnTo>
                    <a:pt x="387544" y="139093"/>
                  </a:lnTo>
                  <a:lnTo>
                    <a:pt x="323006" y="184840"/>
                  </a:lnTo>
                  <a:lnTo>
                    <a:pt x="323006" y="181066"/>
                  </a:lnTo>
                  <a:cubicBezTo>
                    <a:pt x="323006" y="152900"/>
                    <a:pt x="345871" y="129981"/>
                    <a:pt x="374083" y="129981"/>
                  </a:cubicBezTo>
                  <a:close/>
                  <a:moveTo>
                    <a:pt x="51156" y="129981"/>
                  </a:moveTo>
                  <a:lnTo>
                    <a:pt x="73000" y="129981"/>
                  </a:lnTo>
                  <a:cubicBezTo>
                    <a:pt x="101205" y="129981"/>
                    <a:pt x="124156" y="152900"/>
                    <a:pt x="124156" y="181066"/>
                  </a:cubicBezTo>
                  <a:lnTo>
                    <a:pt x="124156" y="190639"/>
                  </a:lnTo>
                  <a:lnTo>
                    <a:pt x="68945" y="148022"/>
                  </a:lnTo>
                  <a:lnTo>
                    <a:pt x="136691" y="213374"/>
                  </a:lnTo>
                  <a:lnTo>
                    <a:pt x="198077" y="247522"/>
                  </a:lnTo>
                  <a:cubicBezTo>
                    <a:pt x="185265" y="258752"/>
                    <a:pt x="180380" y="277161"/>
                    <a:pt x="187385" y="293729"/>
                  </a:cubicBezTo>
                  <a:cubicBezTo>
                    <a:pt x="188860" y="297042"/>
                    <a:pt x="190704" y="299896"/>
                    <a:pt x="192823" y="302657"/>
                  </a:cubicBezTo>
                  <a:lnTo>
                    <a:pt x="109132" y="256082"/>
                  </a:lnTo>
                  <a:cubicBezTo>
                    <a:pt x="107196" y="254978"/>
                    <a:pt x="105445" y="253689"/>
                    <a:pt x="103786" y="252125"/>
                  </a:cubicBezTo>
                  <a:lnTo>
                    <a:pt x="33643" y="184564"/>
                  </a:lnTo>
                  <a:lnTo>
                    <a:pt x="96320" y="259856"/>
                  </a:lnTo>
                  <a:cubicBezTo>
                    <a:pt x="96596" y="260224"/>
                    <a:pt x="96965" y="260593"/>
                    <a:pt x="97334" y="260869"/>
                  </a:cubicBezTo>
                  <a:lnTo>
                    <a:pt x="103878" y="265471"/>
                  </a:lnTo>
                  <a:lnTo>
                    <a:pt x="124156" y="279830"/>
                  </a:lnTo>
                  <a:lnTo>
                    <a:pt x="124063" y="577687"/>
                  </a:lnTo>
                  <a:cubicBezTo>
                    <a:pt x="124063" y="594439"/>
                    <a:pt x="110422" y="608062"/>
                    <a:pt x="93647" y="608062"/>
                  </a:cubicBezTo>
                  <a:cubicBezTo>
                    <a:pt x="86642" y="608062"/>
                    <a:pt x="80282" y="605669"/>
                    <a:pt x="75212" y="601803"/>
                  </a:cubicBezTo>
                  <a:cubicBezTo>
                    <a:pt x="79084" y="594531"/>
                    <a:pt x="81572" y="586431"/>
                    <a:pt x="81572" y="577687"/>
                  </a:cubicBezTo>
                  <a:lnTo>
                    <a:pt x="81572" y="396267"/>
                  </a:lnTo>
                  <a:lnTo>
                    <a:pt x="61202" y="396267"/>
                  </a:lnTo>
                  <a:lnTo>
                    <a:pt x="61202" y="577687"/>
                  </a:lnTo>
                  <a:cubicBezTo>
                    <a:pt x="61202" y="594439"/>
                    <a:pt x="47561" y="608062"/>
                    <a:pt x="30786" y="608062"/>
                  </a:cubicBezTo>
                  <a:cubicBezTo>
                    <a:pt x="13918" y="608062"/>
                    <a:pt x="277" y="594439"/>
                    <a:pt x="277" y="577687"/>
                  </a:cubicBezTo>
                  <a:cubicBezTo>
                    <a:pt x="277" y="577687"/>
                    <a:pt x="0" y="326313"/>
                    <a:pt x="0" y="181066"/>
                  </a:cubicBezTo>
                  <a:cubicBezTo>
                    <a:pt x="0" y="152900"/>
                    <a:pt x="22951" y="129981"/>
                    <a:pt x="51156" y="129981"/>
                  </a:cubicBezTo>
                  <a:close/>
                  <a:moveTo>
                    <a:pt x="385040" y="0"/>
                  </a:moveTo>
                  <a:cubicBezTo>
                    <a:pt x="417835" y="0"/>
                    <a:pt x="444421" y="26538"/>
                    <a:pt x="444421" y="59275"/>
                  </a:cubicBezTo>
                  <a:cubicBezTo>
                    <a:pt x="444421" y="92012"/>
                    <a:pt x="417835" y="118550"/>
                    <a:pt x="385040" y="118550"/>
                  </a:cubicBezTo>
                  <a:cubicBezTo>
                    <a:pt x="352245" y="118550"/>
                    <a:pt x="325659" y="92012"/>
                    <a:pt x="325659" y="59275"/>
                  </a:cubicBezTo>
                  <a:cubicBezTo>
                    <a:pt x="325659" y="26538"/>
                    <a:pt x="352245" y="0"/>
                    <a:pt x="385040" y="0"/>
                  </a:cubicBezTo>
                  <a:close/>
                  <a:moveTo>
                    <a:pt x="62097" y="0"/>
                  </a:moveTo>
                  <a:cubicBezTo>
                    <a:pt x="94912" y="0"/>
                    <a:pt x="121513" y="26538"/>
                    <a:pt x="121513" y="59275"/>
                  </a:cubicBezTo>
                  <a:cubicBezTo>
                    <a:pt x="121513" y="92012"/>
                    <a:pt x="94912" y="118550"/>
                    <a:pt x="62097" y="118550"/>
                  </a:cubicBezTo>
                  <a:cubicBezTo>
                    <a:pt x="29282" y="118550"/>
                    <a:pt x="2681" y="92012"/>
                    <a:pt x="2681" y="59275"/>
                  </a:cubicBezTo>
                  <a:cubicBezTo>
                    <a:pt x="2681" y="26538"/>
                    <a:pt x="29282" y="0"/>
                    <a:pt x="62097" y="0"/>
                  </a:cubicBezTo>
                  <a:close/>
                </a:path>
              </a:pathLst>
            </a:custGeom>
            <a:solidFill>
              <a:srgbClr val="0066B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635896" y="3409069"/>
            <a:ext cx="432048" cy="432048"/>
            <a:chOff x="6444477" y="3278799"/>
            <a:chExt cx="432048" cy="432048"/>
          </a:xfrm>
        </p:grpSpPr>
        <p:sp>
          <p:nvSpPr>
            <p:cNvPr id="41" name="椭圆 40"/>
            <p:cNvSpPr/>
            <p:nvPr/>
          </p:nvSpPr>
          <p:spPr>
            <a:xfrm>
              <a:off x="6444477" y="3278799"/>
              <a:ext cx="432048" cy="432048"/>
            </a:xfrm>
            <a:prstGeom prst="ellipse">
              <a:avLst/>
            </a:prstGeom>
            <a:noFill/>
            <a:ln>
              <a:solidFill>
                <a:srgbClr val="3178BA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600">
                <a:solidFill>
                  <a:schemeClr val="accent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call-center-worker-with-headset_46010"/>
            <p:cNvSpPr>
              <a:spLocks noChangeAspect="1"/>
            </p:cNvSpPr>
            <p:nvPr/>
          </p:nvSpPr>
          <p:spPr bwMode="auto">
            <a:xfrm>
              <a:off x="6540398" y="3388428"/>
              <a:ext cx="240206" cy="212791"/>
            </a:xfrm>
            <a:custGeom>
              <a:avLst/>
              <a:gdLst>
                <a:gd name="T0" fmla="*/ 5423 w 6499"/>
                <a:gd name="T1" fmla="*/ 940 h 5766"/>
                <a:gd name="T2" fmla="*/ 6499 w 6499"/>
                <a:gd name="T3" fmla="*/ 7 h 5766"/>
                <a:gd name="T4" fmla="*/ 4987 w 6499"/>
                <a:gd name="T5" fmla="*/ 792 h 5766"/>
                <a:gd name="T6" fmla="*/ 3216 w 6499"/>
                <a:gd name="T7" fmla="*/ 716 h 5766"/>
                <a:gd name="T8" fmla="*/ 1453 w 6499"/>
                <a:gd name="T9" fmla="*/ 667 h 5766"/>
                <a:gd name="T10" fmla="*/ 0 w 6499"/>
                <a:gd name="T11" fmla="*/ 2664 h 5766"/>
                <a:gd name="T12" fmla="*/ 661 w 6499"/>
                <a:gd name="T13" fmla="*/ 3284 h 5766"/>
                <a:gd name="T14" fmla="*/ 448 w 6499"/>
                <a:gd name="T15" fmla="*/ 4071 h 5766"/>
                <a:gd name="T16" fmla="*/ 844 w 6499"/>
                <a:gd name="T17" fmla="*/ 4279 h 5766"/>
                <a:gd name="T18" fmla="*/ 1080 w 6499"/>
                <a:gd name="T19" fmla="*/ 4576 h 5766"/>
                <a:gd name="T20" fmla="*/ 1583 w 6499"/>
                <a:gd name="T21" fmla="*/ 4775 h 5766"/>
                <a:gd name="T22" fmla="*/ 2017 w 6499"/>
                <a:gd name="T23" fmla="*/ 5327 h 5766"/>
                <a:gd name="T24" fmla="*/ 2405 w 6499"/>
                <a:gd name="T25" fmla="*/ 5234 h 5766"/>
                <a:gd name="T26" fmla="*/ 2535 w 6499"/>
                <a:gd name="T27" fmla="*/ 5395 h 5766"/>
                <a:gd name="T28" fmla="*/ 2876 w 6499"/>
                <a:gd name="T29" fmla="*/ 5576 h 5766"/>
                <a:gd name="T30" fmla="*/ 3165 w 6499"/>
                <a:gd name="T31" fmla="*/ 5494 h 5766"/>
                <a:gd name="T32" fmla="*/ 3701 w 6499"/>
                <a:gd name="T33" fmla="*/ 5660 h 5766"/>
                <a:gd name="T34" fmla="*/ 3832 w 6499"/>
                <a:gd name="T35" fmla="*/ 5267 h 5766"/>
                <a:gd name="T36" fmla="*/ 4495 w 6499"/>
                <a:gd name="T37" fmla="*/ 4970 h 5766"/>
                <a:gd name="T38" fmla="*/ 4988 w 6499"/>
                <a:gd name="T39" fmla="*/ 5020 h 5766"/>
                <a:gd name="T40" fmla="*/ 5597 w 6499"/>
                <a:gd name="T41" fmla="*/ 4588 h 5766"/>
                <a:gd name="T42" fmla="*/ 5503 w 6499"/>
                <a:gd name="T43" fmla="*/ 3760 h 5766"/>
                <a:gd name="T44" fmla="*/ 6296 w 6499"/>
                <a:gd name="T45" fmla="*/ 2963 h 5766"/>
                <a:gd name="T46" fmla="*/ 6499 w 6499"/>
                <a:gd name="T47" fmla="*/ 2528 h 5766"/>
                <a:gd name="T48" fmla="*/ 5795 w 6499"/>
                <a:gd name="T49" fmla="*/ 3035 h 5766"/>
                <a:gd name="T50" fmla="*/ 4857 w 6499"/>
                <a:gd name="T51" fmla="*/ 3514 h 5766"/>
                <a:gd name="T52" fmla="*/ 4769 w 6499"/>
                <a:gd name="T53" fmla="*/ 4088 h 5766"/>
                <a:gd name="T54" fmla="*/ 4331 w 6499"/>
                <a:gd name="T55" fmla="*/ 4082 h 5766"/>
                <a:gd name="T56" fmla="*/ 4173 w 6499"/>
                <a:gd name="T57" fmla="*/ 4456 h 5766"/>
                <a:gd name="T58" fmla="*/ 3747 w 6499"/>
                <a:gd name="T59" fmla="*/ 4507 h 5766"/>
                <a:gd name="T60" fmla="*/ 3473 w 6499"/>
                <a:gd name="T61" fmla="*/ 4915 h 5766"/>
                <a:gd name="T62" fmla="*/ 3065 w 6499"/>
                <a:gd name="T63" fmla="*/ 5251 h 5766"/>
                <a:gd name="T64" fmla="*/ 2867 w 6499"/>
                <a:gd name="T65" fmla="*/ 5322 h 5766"/>
                <a:gd name="T66" fmla="*/ 2707 w 6499"/>
                <a:gd name="T67" fmla="*/ 5102 h 5766"/>
                <a:gd name="T68" fmla="*/ 3423 w 6499"/>
                <a:gd name="T69" fmla="*/ 4496 h 5766"/>
                <a:gd name="T70" fmla="*/ 3345 w 6499"/>
                <a:gd name="T71" fmla="*/ 4266 h 5766"/>
                <a:gd name="T72" fmla="*/ 2255 w 6499"/>
                <a:gd name="T73" fmla="*/ 5022 h 5766"/>
                <a:gd name="T74" fmla="*/ 1884 w 6499"/>
                <a:gd name="T75" fmla="*/ 4962 h 5766"/>
                <a:gd name="T76" fmla="*/ 3155 w 6499"/>
                <a:gd name="T77" fmla="*/ 3735 h 5766"/>
                <a:gd name="T78" fmla="*/ 3075 w 6499"/>
                <a:gd name="T79" fmla="*/ 3503 h 5766"/>
                <a:gd name="T80" fmla="*/ 1791 w 6499"/>
                <a:gd name="T81" fmla="*/ 4404 h 5766"/>
                <a:gd name="T82" fmla="*/ 1285 w 6499"/>
                <a:gd name="T83" fmla="*/ 4435 h 5766"/>
                <a:gd name="T84" fmla="*/ 1439 w 6499"/>
                <a:gd name="T85" fmla="*/ 4004 h 5766"/>
                <a:gd name="T86" fmla="*/ 2809 w 6499"/>
                <a:gd name="T87" fmla="*/ 3011 h 5766"/>
                <a:gd name="T88" fmla="*/ 2612 w 6499"/>
                <a:gd name="T89" fmla="*/ 2895 h 5766"/>
                <a:gd name="T90" fmla="*/ 1167 w 6499"/>
                <a:gd name="T91" fmla="*/ 3884 h 5766"/>
                <a:gd name="T92" fmla="*/ 668 w 6499"/>
                <a:gd name="T93" fmla="*/ 3923 h 5766"/>
                <a:gd name="T94" fmla="*/ 3388 w 6499"/>
                <a:gd name="T95" fmla="*/ 1602 h 5766"/>
                <a:gd name="T96" fmla="*/ 4543 w 6499"/>
                <a:gd name="T97" fmla="*/ 2706 h 5766"/>
                <a:gd name="T98" fmla="*/ 4492 w 6499"/>
                <a:gd name="T99" fmla="*/ 1496 h 5766"/>
                <a:gd name="T100" fmla="*/ 4777 w 6499"/>
                <a:gd name="T101" fmla="*/ 1048 h 5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6499" h="5766">
                  <a:moveTo>
                    <a:pt x="5048" y="1043"/>
                  </a:moveTo>
                  <a:cubicBezTo>
                    <a:pt x="5180" y="1043"/>
                    <a:pt x="5309" y="1008"/>
                    <a:pt x="5423" y="940"/>
                  </a:cubicBezTo>
                  <a:lnTo>
                    <a:pt x="6499" y="304"/>
                  </a:lnTo>
                  <a:lnTo>
                    <a:pt x="6499" y="7"/>
                  </a:lnTo>
                  <a:lnTo>
                    <a:pt x="5288" y="712"/>
                  </a:lnTo>
                  <a:cubicBezTo>
                    <a:pt x="5196" y="766"/>
                    <a:pt x="5092" y="794"/>
                    <a:pt x="4987" y="792"/>
                  </a:cubicBezTo>
                  <a:lnTo>
                    <a:pt x="3384" y="774"/>
                  </a:lnTo>
                  <a:cubicBezTo>
                    <a:pt x="3304" y="744"/>
                    <a:pt x="3240" y="726"/>
                    <a:pt x="3216" y="716"/>
                  </a:cubicBezTo>
                  <a:cubicBezTo>
                    <a:pt x="2715" y="604"/>
                    <a:pt x="2323" y="648"/>
                    <a:pt x="2056" y="720"/>
                  </a:cubicBezTo>
                  <a:cubicBezTo>
                    <a:pt x="1856" y="774"/>
                    <a:pt x="1643" y="754"/>
                    <a:pt x="1453" y="667"/>
                  </a:cubicBezTo>
                  <a:lnTo>
                    <a:pt x="0" y="0"/>
                  </a:lnTo>
                  <a:lnTo>
                    <a:pt x="0" y="2664"/>
                  </a:lnTo>
                  <a:lnTo>
                    <a:pt x="151" y="2747"/>
                  </a:lnTo>
                  <a:cubicBezTo>
                    <a:pt x="373" y="2868"/>
                    <a:pt x="551" y="3056"/>
                    <a:pt x="661" y="3284"/>
                  </a:cubicBezTo>
                  <a:lnTo>
                    <a:pt x="576" y="3354"/>
                  </a:lnTo>
                  <a:cubicBezTo>
                    <a:pt x="347" y="3520"/>
                    <a:pt x="297" y="3843"/>
                    <a:pt x="448" y="4071"/>
                  </a:cubicBezTo>
                  <a:cubicBezTo>
                    <a:pt x="532" y="4182"/>
                    <a:pt x="651" y="4252"/>
                    <a:pt x="787" y="4276"/>
                  </a:cubicBezTo>
                  <a:cubicBezTo>
                    <a:pt x="803" y="4278"/>
                    <a:pt x="827" y="4279"/>
                    <a:pt x="844" y="4279"/>
                  </a:cubicBezTo>
                  <a:cubicBezTo>
                    <a:pt x="893" y="4282"/>
                    <a:pt x="941" y="4276"/>
                    <a:pt x="983" y="4270"/>
                  </a:cubicBezTo>
                  <a:cubicBezTo>
                    <a:pt x="985" y="4384"/>
                    <a:pt x="1012" y="4483"/>
                    <a:pt x="1080" y="4576"/>
                  </a:cubicBezTo>
                  <a:cubicBezTo>
                    <a:pt x="1171" y="4703"/>
                    <a:pt x="1315" y="4760"/>
                    <a:pt x="1469" y="4768"/>
                  </a:cubicBezTo>
                  <a:cubicBezTo>
                    <a:pt x="1509" y="4771"/>
                    <a:pt x="1551" y="4772"/>
                    <a:pt x="1583" y="4775"/>
                  </a:cubicBezTo>
                  <a:cubicBezTo>
                    <a:pt x="1568" y="4896"/>
                    <a:pt x="1603" y="5020"/>
                    <a:pt x="1679" y="5122"/>
                  </a:cubicBezTo>
                  <a:cubicBezTo>
                    <a:pt x="1763" y="5232"/>
                    <a:pt x="1881" y="5303"/>
                    <a:pt x="2017" y="5327"/>
                  </a:cubicBezTo>
                  <a:cubicBezTo>
                    <a:pt x="2033" y="5328"/>
                    <a:pt x="2057" y="5330"/>
                    <a:pt x="2075" y="5330"/>
                  </a:cubicBezTo>
                  <a:cubicBezTo>
                    <a:pt x="2196" y="5336"/>
                    <a:pt x="2312" y="5302"/>
                    <a:pt x="2405" y="5234"/>
                  </a:cubicBezTo>
                  <a:lnTo>
                    <a:pt x="2456" y="5195"/>
                  </a:lnTo>
                  <a:cubicBezTo>
                    <a:pt x="2468" y="5268"/>
                    <a:pt x="2489" y="5335"/>
                    <a:pt x="2535" y="5395"/>
                  </a:cubicBezTo>
                  <a:cubicBezTo>
                    <a:pt x="2603" y="5488"/>
                    <a:pt x="2705" y="5551"/>
                    <a:pt x="2827" y="5574"/>
                  </a:cubicBezTo>
                  <a:cubicBezTo>
                    <a:pt x="2843" y="5575"/>
                    <a:pt x="2859" y="5575"/>
                    <a:pt x="2876" y="5576"/>
                  </a:cubicBezTo>
                  <a:cubicBezTo>
                    <a:pt x="2973" y="5582"/>
                    <a:pt x="3072" y="5554"/>
                    <a:pt x="3157" y="5494"/>
                  </a:cubicBezTo>
                  <a:lnTo>
                    <a:pt x="3165" y="5494"/>
                  </a:lnTo>
                  <a:lnTo>
                    <a:pt x="3225" y="5578"/>
                  </a:lnTo>
                  <a:cubicBezTo>
                    <a:pt x="3331" y="5730"/>
                    <a:pt x="3549" y="5766"/>
                    <a:pt x="3701" y="5660"/>
                  </a:cubicBezTo>
                  <a:cubicBezTo>
                    <a:pt x="3828" y="5570"/>
                    <a:pt x="3879" y="5392"/>
                    <a:pt x="3821" y="5251"/>
                  </a:cubicBezTo>
                  <a:lnTo>
                    <a:pt x="3832" y="5267"/>
                  </a:lnTo>
                  <a:cubicBezTo>
                    <a:pt x="3932" y="5415"/>
                    <a:pt x="4121" y="5479"/>
                    <a:pt x="4287" y="5411"/>
                  </a:cubicBezTo>
                  <a:cubicBezTo>
                    <a:pt x="4469" y="5336"/>
                    <a:pt x="4543" y="5139"/>
                    <a:pt x="4495" y="4970"/>
                  </a:cubicBezTo>
                  <a:cubicBezTo>
                    <a:pt x="4617" y="5107"/>
                    <a:pt x="4828" y="5134"/>
                    <a:pt x="4980" y="5028"/>
                  </a:cubicBezTo>
                  <a:lnTo>
                    <a:pt x="4988" y="5020"/>
                  </a:lnTo>
                  <a:cubicBezTo>
                    <a:pt x="5140" y="4915"/>
                    <a:pt x="5184" y="4714"/>
                    <a:pt x="5103" y="4554"/>
                  </a:cubicBezTo>
                  <a:cubicBezTo>
                    <a:pt x="5235" y="4675"/>
                    <a:pt x="5445" y="4694"/>
                    <a:pt x="5597" y="4588"/>
                  </a:cubicBezTo>
                  <a:cubicBezTo>
                    <a:pt x="5775" y="4459"/>
                    <a:pt x="5821" y="4210"/>
                    <a:pt x="5692" y="4031"/>
                  </a:cubicBezTo>
                  <a:lnTo>
                    <a:pt x="5503" y="3760"/>
                  </a:lnTo>
                  <a:lnTo>
                    <a:pt x="5915" y="3280"/>
                  </a:lnTo>
                  <a:cubicBezTo>
                    <a:pt x="6023" y="3154"/>
                    <a:pt x="6152" y="3047"/>
                    <a:pt x="6296" y="2963"/>
                  </a:cubicBezTo>
                  <a:lnTo>
                    <a:pt x="6499" y="2846"/>
                  </a:lnTo>
                  <a:lnTo>
                    <a:pt x="6499" y="2528"/>
                  </a:lnTo>
                  <a:lnTo>
                    <a:pt x="6219" y="2687"/>
                  </a:lnTo>
                  <a:cubicBezTo>
                    <a:pt x="6059" y="2778"/>
                    <a:pt x="5915" y="2895"/>
                    <a:pt x="5795" y="3035"/>
                  </a:cubicBezTo>
                  <a:lnTo>
                    <a:pt x="5352" y="3548"/>
                  </a:lnTo>
                  <a:cubicBezTo>
                    <a:pt x="5220" y="3427"/>
                    <a:pt x="5009" y="3408"/>
                    <a:pt x="4857" y="3514"/>
                  </a:cubicBezTo>
                  <a:cubicBezTo>
                    <a:pt x="4680" y="3643"/>
                    <a:pt x="4633" y="3892"/>
                    <a:pt x="4763" y="4071"/>
                  </a:cubicBezTo>
                  <a:lnTo>
                    <a:pt x="4769" y="4088"/>
                  </a:lnTo>
                  <a:lnTo>
                    <a:pt x="4761" y="4088"/>
                  </a:lnTo>
                  <a:cubicBezTo>
                    <a:pt x="4636" y="4000"/>
                    <a:pt x="4465" y="3991"/>
                    <a:pt x="4331" y="4082"/>
                  </a:cubicBezTo>
                  <a:lnTo>
                    <a:pt x="4323" y="4090"/>
                  </a:lnTo>
                  <a:cubicBezTo>
                    <a:pt x="4204" y="4172"/>
                    <a:pt x="4148" y="4316"/>
                    <a:pt x="4173" y="4456"/>
                  </a:cubicBezTo>
                  <a:lnTo>
                    <a:pt x="4131" y="4487"/>
                  </a:lnTo>
                  <a:cubicBezTo>
                    <a:pt x="4012" y="4424"/>
                    <a:pt x="3865" y="4424"/>
                    <a:pt x="3747" y="4507"/>
                  </a:cubicBezTo>
                  <a:cubicBezTo>
                    <a:pt x="3637" y="4583"/>
                    <a:pt x="3581" y="4718"/>
                    <a:pt x="3591" y="4840"/>
                  </a:cubicBezTo>
                  <a:lnTo>
                    <a:pt x="3473" y="4915"/>
                  </a:lnTo>
                  <a:cubicBezTo>
                    <a:pt x="3385" y="4894"/>
                    <a:pt x="3287" y="4914"/>
                    <a:pt x="3211" y="4966"/>
                  </a:cubicBezTo>
                  <a:cubicBezTo>
                    <a:pt x="3117" y="5034"/>
                    <a:pt x="3063" y="5146"/>
                    <a:pt x="3065" y="5251"/>
                  </a:cubicBezTo>
                  <a:lnTo>
                    <a:pt x="3007" y="5288"/>
                  </a:lnTo>
                  <a:cubicBezTo>
                    <a:pt x="2972" y="5319"/>
                    <a:pt x="2915" y="5332"/>
                    <a:pt x="2867" y="5322"/>
                  </a:cubicBezTo>
                  <a:cubicBezTo>
                    <a:pt x="2819" y="5311"/>
                    <a:pt x="2771" y="5284"/>
                    <a:pt x="2740" y="5242"/>
                  </a:cubicBezTo>
                  <a:cubicBezTo>
                    <a:pt x="2709" y="5207"/>
                    <a:pt x="2696" y="5150"/>
                    <a:pt x="2707" y="5102"/>
                  </a:cubicBezTo>
                  <a:cubicBezTo>
                    <a:pt x="2717" y="5054"/>
                    <a:pt x="2744" y="5006"/>
                    <a:pt x="2787" y="4975"/>
                  </a:cubicBezTo>
                  <a:lnTo>
                    <a:pt x="3423" y="4496"/>
                  </a:lnTo>
                  <a:cubicBezTo>
                    <a:pt x="3456" y="4474"/>
                    <a:pt x="3475" y="4442"/>
                    <a:pt x="3476" y="4402"/>
                  </a:cubicBezTo>
                  <a:cubicBezTo>
                    <a:pt x="3480" y="4328"/>
                    <a:pt x="3417" y="4266"/>
                    <a:pt x="3345" y="4266"/>
                  </a:cubicBezTo>
                  <a:cubicBezTo>
                    <a:pt x="3317" y="4266"/>
                    <a:pt x="3295" y="4272"/>
                    <a:pt x="3271" y="4286"/>
                  </a:cubicBezTo>
                  <a:lnTo>
                    <a:pt x="2255" y="5022"/>
                  </a:lnTo>
                  <a:cubicBezTo>
                    <a:pt x="2196" y="5059"/>
                    <a:pt x="2129" y="5080"/>
                    <a:pt x="2057" y="5068"/>
                  </a:cubicBezTo>
                  <a:cubicBezTo>
                    <a:pt x="1985" y="5056"/>
                    <a:pt x="1921" y="5020"/>
                    <a:pt x="1884" y="4962"/>
                  </a:cubicBezTo>
                  <a:cubicBezTo>
                    <a:pt x="1800" y="4851"/>
                    <a:pt x="1825" y="4682"/>
                    <a:pt x="1944" y="4599"/>
                  </a:cubicBezTo>
                  <a:lnTo>
                    <a:pt x="3155" y="3735"/>
                  </a:lnTo>
                  <a:cubicBezTo>
                    <a:pt x="3181" y="3711"/>
                    <a:pt x="3200" y="3678"/>
                    <a:pt x="3200" y="3634"/>
                  </a:cubicBezTo>
                  <a:cubicBezTo>
                    <a:pt x="3201" y="3564"/>
                    <a:pt x="3144" y="3506"/>
                    <a:pt x="3075" y="3503"/>
                  </a:cubicBezTo>
                  <a:cubicBezTo>
                    <a:pt x="3035" y="3502"/>
                    <a:pt x="3003" y="3516"/>
                    <a:pt x="2976" y="3547"/>
                  </a:cubicBezTo>
                  <a:lnTo>
                    <a:pt x="1791" y="4404"/>
                  </a:lnTo>
                  <a:cubicBezTo>
                    <a:pt x="1757" y="4419"/>
                    <a:pt x="1740" y="4443"/>
                    <a:pt x="1715" y="4466"/>
                  </a:cubicBezTo>
                  <a:cubicBezTo>
                    <a:pt x="1572" y="4556"/>
                    <a:pt x="1361" y="4536"/>
                    <a:pt x="1285" y="4435"/>
                  </a:cubicBezTo>
                  <a:cubicBezTo>
                    <a:pt x="1209" y="4326"/>
                    <a:pt x="1225" y="4179"/>
                    <a:pt x="1320" y="4087"/>
                  </a:cubicBezTo>
                  <a:lnTo>
                    <a:pt x="1439" y="4004"/>
                  </a:lnTo>
                  <a:lnTo>
                    <a:pt x="2756" y="3106"/>
                  </a:lnTo>
                  <a:cubicBezTo>
                    <a:pt x="2789" y="3083"/>
                    <a:pt x="2808" y="3051"/>
                    <a:pt x="2809" y="3011"/>
                  </a:cubicBezTo>
                  <a:cubicBezTo>
                    <a:pt x="2812" y="2967"/>
                    <a:pt x="2791" y="2926"/>
                    <a:pt x="2755" y="2900"/>
                  </a:cubicBezTo>
                  <a:cubicBezTo>
                    <a:pt x="2708" y="2867"/>
                    <a:pt x="2661" y="2866"/>
                    <a:pt x="2612" y="2895"/>
                  </a:cubicBezTo>
                  <a:lnTo>
                    <a:pt x="1201" y="3854"/>
                  </a:lnTo>
                  <a:cubicBezTo>
                    <a:pt x="1192" y="3870"/>
                    <a:pt x="1176" y="3876"/>
                    <a:pt x="1167" y="3884"/>
                  </a:cubicBezTo>
                  <a:lnTo>
                    <a:pt x="1031" y="3983"/>
                  </a:lnTo>
                  <a:cubicBezTo>
                    <a:pt x="920" y="4067"/>
                    <a:pt x="751" y="4042"/>
                    <a:pt x="668" y="3923"/>
                  </a:cubicBezTo>
                  <a:cubicBezTo>
                    <a:pt x="584" y="3812"/>
                    <a:pt x="609" y="3643"/>
                    <a:pt x="728" y="3560"/>
                  </a:cubicBezTo>
                  <a:lnTo>
                    <a:pt x="3388" y="1602"/>
                  </a:lnTo>
                  <a:cubicBezTo>
                    <a:pt x="3601" y="1727"/>
                    <a:pt x="3759" y="1979"/>
                    <a:pt x="3759" y="1979"/>
                  </a:cubicBezTo>
                  <a:cubicBezTo>
                    <a:pt x="4020" y="2798"/>
                    <a:pt x="4345" y="2804"/>
                    <a:pt x="4543" y="2706"/>
                  </a:cubicBezTo>
                  <a:cubicBezTo>
                    <a:pt x="4645" y="2655"/>
                    <a:pt x="4692" y="2534"/>
                    <a:pt x="4656" y="2424"/>
                  </a:cubicBezTo>
                  <a:cubicBezTo>
                    <a:pt x="4552" y="2108"/>
                    <a:pt x="4492" y="1496"/>
                    <a:pt x="4492" y="1496"/>
                  </a:cubicBezTo>
                  <a:cubicBezTo>
                    <a:pt x="4419" y="1338"/>
                    <a:pt x="4184" y="1171"/>
                    <a:pt x="3923" y="1035"/>
                  </a:cubicBezTo>
                  <a:lnTo>
                    <a:pt x="4777" y="1048"/>
                  </a:lnTo>
                  <a:lnTo>
                    <a:pt x="5048" y="1043"/>
                  </a:lnTo>
                  <a:close/>
                </a:path>
              </a:pathLst>
            </a:custGeom>
            <a:solidFill>
              <a:srgbClr val="0066B2"/>
            </a:solidFill>
            <a:ln>
              <a:noFill/>
            </a:ln>
          </p:spPr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50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750"/>
                            </p:stCondLst>
                            <p:childTnLst>
                              <p:par>
                                <p:cTn id="6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25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9" grpId="0" animBg="1"/>
      <p:bldP spid="20" grpId="0" animBg="1"/>
      <p:bldP spid="21" grpId="0" animBg="1"/>
      <p:bldP spid="22" grpId="0" animBg="1"/>
      <p:bldP spid="23" grpId="0"/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763688" y="1491630"/>
            <a:ext cx="35982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www.51pptmoban.com</a:t>
            </a:r>
            <a:r>
              <a:rPr lang="en-US" altLang="zh-CN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整理发布</a:t>
            </a:r>
            <a:endParaRPr lang="zh-CN" altLang="en-US" sz="1200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58391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832" y="1919786"/>
            <a:ext cx="3059282" cy="3799142"/>
            <a:chOff x="5832" y="1919786"/>
            <a:chExt cx="3059282" cy="3799142"/>
          </a:xfrm>
        </p:grpSpPr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7689" y="1919786"/>
              <a:ext cx="3057425" cy="3781845"/>
            </a:xfrm>
            <a:custGeom>
              <a:avLst/>
              <a:gdLst>
                <a:gd name="T0" fmla="*/ 0 w 1646"/>
                <a:gd name="T1" fmla="*/ 0 h 2036"/>
                <a:gd name="T2" fmla="*/ 1646 w 1646"/>
                <a:gd name="T3" fmla="*/ 1018 h 2036"/>
                <a:gd name="T4" fmla="*/ 0 w 1646"/>
                <a:gd name="T5" fmla="*/ 2036 h 2036"/>
                <a:gd name="T6" fmla="*/ 0 w 1646"/>
                <a:gd name="T7" fmla="*/ 0 h 2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6" h="2036">
                  <a:moveTo>
                    <a:pt x="0" y="0"/>
                  </a:moveTo>
                  <a:lnTo>
                    <a:pt x="1646" y="1018"/>
                  </a:lnTo>
                  <a:lnTo>
                    <a:pt x="0" y="203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5"/>
            <p:cNvSpPr>
              <a:spLocks/>
            </p:cNvSpPr>
            <p:nvPr/>
          </p:nvSpPr>
          <p:spPr bwMode="auto">
            <a:xfrm>
              <a:off x="5832" y="2876972"/>
              <a:ext cx="2611628" cy="2841956"/>
            </a:xfrm>
            <a:custGeom>
              <a:avLst/>
              <a:gdLst>
                <a:gd name="T0" fmla="*/ 1406 w 1406"/>
                <a:gd name="T1" fmla="*/ 0 h 1530"/>
                <a:gd name="T2" fmla="*/ 0 w 1406"/>
                <a:gd name="T3" fmla="*/ 175 h 1530"/>
                <a:gd name="T4" fmla="*/ 0 w 1406"/>
                <a:gd name="T5" fmla="*/ 1530 h 1530"/>
                <a:gd name="T6" fmla="*/ 1406 w 1406"/>
                <a:gd name="T7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6" h="1530">
                  <a:moveTo>
                    <a:pt x="1406" y="0"/>
                  </a:moveTo>
                  <a:lnTo>
                    <a:pt x="0" y="175"/>
                  </a:lnTo>
                  <a:lnTo>
                    <a:pt x="0" y="1530"/>
                  </a:lnTo>
                  <a:lnTo>
                    <a:pt x="1406" y="0"/>
                  </a:lnTo>
                  <a:close/>
                </a:path>
              </a:pathLst>
            </a:custGeom>
            <a:gradFill>
              <a:gsLst>
                <a:gs pos="0">
                  <a:srgbClr val="4DB1E3">
                    <a:alpha val="0"/>
                  </a:srgbClr>
                </a:gs>
                <a:gs pos="89000">
                  <a:srgbClr val="123C8E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9"/>
            <p:cNvSpPr>
              <a:spLocks/>
            </p:cNvSpPr>
            <p:nvPr/>
          </p:nvSpPr>
          <p:spPr bwMode="auto">
            <a:xfrm>
              <a:off x="9546" y="1920668"/>
              <a:ext cx="3055568" cy="1983797"/>
            </a:xfrm>
            <a:custGeom>
              <a:avLst/>
              <a:gdLst>
                <a:gd name="T0" fmla="*/ 0 w 1645"/>
                <a:gd name="T1" fmla="*/ 0 h 1068"/>
                <a:gd name="T2" fmla="*/ 0 w 1645"/>
                <a:gd name="T3" fmla="*/ 101 h 1068"/>
                <a:gd name="T4" fmla="*/ 1563 w 1645"/>
                <a:gd name="T5" fmla="*/ 1068 h 1068"/>
                <a:gd name="T6" fmla="*/ 1645 w 1645"/>
                <a:gd name="T7" fmla="*/ 1018 h 1068"/>
                <a:gd name="T8" fmla="*/ 0 w 1645"/>
                <a:gd name="T9" fmla="*/ 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68">
                  <a:moveTo>
                    <a:pt x="0" y="0"/>
                  </a:moveTo>
                  <a:lnTo>
                    <a:pt x="0" y="101"/>
                  </a:lnTo>
                  <a:lnTo>
                    <a:pt x="1563" y="1068"/>
                  </a:lnTo>
                  <a:lnTo>
                    <a:pt x="1645" y="10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DB1E3"/>
                </a:gs>
                <a:gs pos="89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Freeform 37"/>
          <p:cNvSpPr>
            <a:spLocks/>
          </p:cNvSpPr>
          <p:nvPr/>
        </p:nvSpPr>
        <p:spPr bwMode="auto">
          <a:xfrm>
            <a:off x="5460008" y="571248"/>
            <a:ext cx="3697755" cy="4572253"/>
          </a:xfrm>
          <a:custGeom>
            <a:avLst/>
            <a:gdLst>
              <a:gd name="T0" fmla="*/ 1814 w 1814"/>
              <a:gd name="T1" fmla="*/ 0 h 2243"/>
              <a:gd name="T2" fmla="*/ 0 w 1814"/>
              <a:gd name="T3" fmla="*/ 1122 h 2243"/>
              <a:gd name="T4" fmla="*/ 1814 w 1814"/>
              <a:gd name="T5" fmla="*/ 2243 h 2243"/>
              <a:gd name="T6" fmla="*/ 1814 w 1814"/>
              <a:gd name="T7" fmla="*/ 1122 h 2243"/>
              <a:gd name="T8" fmla="*/ 1814 w 1814"/>
              <a:gd name="T9" fmla="*/ 0 h 2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2243">
                <a:moveTo>
                  <a:pt x="1814" y="0"/>
                </a:moveTo>
                <a:lnTo>
                  <a:pt x="0" y="1122"/>
                </a:lnTo>
                <a:lnTo>
                  <a:pt x="1814" y="2243"/>
                </a:lnTo>
                <a:lnTo>
                  <a:pt x="1814" y="1122"/>
                </a:lnTo>
                <a:lnTo>
                  <a:pt x="1814" y="0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39"/>
          <p:cNvSpPr>
            <a:spLocks/>
          </p:cNvSpPr>
          <p:nvPr/>
        </p:nvSpPr>
        <p:spPr bwMode="auto">
          <a:xfrm>
            <a:off x="5460008" y="575775"/>
            <a:ext cx="3697755" cy="2401299"/>
          </a:xfrm>
          <a:custGeom>
            <a:avLst/>
            <a:gdLst>
              <a:gd name="T0" fmla="*/ 1814 w 1814"/>
              <a:gd name="T1" fmla="*/ 0 h 1178"/>
              <a:gd name="T2" fmla="*/ 0 w 1814"/>
              <a:gd name="T3" fmla="*/ 1122 h 1178"/>
              <a:gd name="T4" fmla="*/ 89 w 1814"/>
              <a:gd name="T5" fmla="*/ 1178 h 1178"/>
              <a:gd name="T6" fmla="*/ 1814 w 1814"/>
              <a:gd name="T7" fmla="*/ 112 h 1178"/>
              <a:gd name="T8" fmla="*/ 1814 w 1814"/>
              <a:gd name="T9" fmla="*/ 0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1178">
                <a:moveTo>
                  <a:pt x="1814" y="0"/>
                </a:moveTo>
                <a:lnTo>
                  <a:pt x="0" y="1122"/>
                </a:lnTo>
                <a:lnTo>
                  <a:pt x="89" y="1178"/>
                </a:lnTo>
                <a:lnTo>
                  <a:pt x="1814" y="112"/>
                </a:lnTo>
                <a:lnTo>
                  <a:pt x="1814" y="0"/>
                </a:lnTo>
                <a:close/>
              </a:path>
            </a:pathLst>
          </a:custGeom>
          <a:gradFill>
            <a:gsLst>
              <a:gs pos="0">
                <a:srgbClr val="4DB1E3"/>
              </a:gs>
              <a:gs pos="89000">
                <a:srgbClr val="123C8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207"/>
          <p:cNvSpPr/>
          <p:nvPr/>
        </p:nvSpPr>
        <p:spPr>
          <a:xfrm>
            <a:off x="5472379" y="2857282"/>
            <a:ext cx="3669477" cy="2279926"/>
          </a:xfrm>
          <a:custGeom>
            <a:avLst/>
            <a:gdLst>
              <a:gd name="connsiteX0" fmla="*/ 0 w 3185518"/>
              <a:gd name="connsiteY0" fmla="*/ 1963242 h 1963242"/>
              <a:gd name="connsiteX1" fmla="*/ 10703 w 3185518"/>
              <a:gd name="connsiteY1" fmla="*/ 0 h 1963242"/>
              <a:gd name="connsiteX2" fmla="*/ 3185518 w 3185518"/>
              <a:gd name="connsiteY2" fmla="*/ 1963242 h 1963242"/>
              <a:gd name="connsiteX3" fmla="*/ 0 w 3185518"/>
              <a:gd name="connsiteY3" fmla="*/ 1963242 h 1963242"/>
              <a:gd name="connsiteX0" fmla="*/ 0 w 3185518"/>
              <a:gd name="connsiteY0" fmla="*/ 1963242 h 1972582"/>
              <a:gd name="connsiteX1" fmla="*/ 10703 w 3185518"/>
              <a:gd name="connsiteY1" fmla="*/ 0 h 1972582"/>
              <a:gd name="connsiteX2" fmla="*/ 3185518 w 3185518"/>
              <a:gd name="connsiteY2" fmla="*/ 1963242 h 1972582"/>
              <a:gd name="connsiteX3" fmla="*/ 2633975 w 3185518"/>
              <a:gd name="connsiteY3" fmla="*/ 1972582 h 1972582"/>
              <a:gd name="connsiteX4" fmla="*/ 0 w 3185518"/>
              <a:gd name="connsiteY4" fmla="*/ 1963242 h 1972582"/>
              <a:gd name="connsiteX0" fmla="*/ 2623272 w 3174815"/>
              <a:gd name="connsiteY0" fmla="*/ 1972582 h 1972582"/>
              <a:gd name="connsiteX1" fmla="*/ 0 w 3174815"/>
              <a:gd name="connsiteY1" fmla="*/ 0 h 1972582"/>
              <a:gd name="connsiteX2" fmla="*/ 3174815 w 3174815"/>
              <a:gd name="connsiteY2" fmla="*/ 1963242 h 1972582"/>
              <a:gd name="connsiteX3" fmla="*/ 2623272 w 3174815"/>
              <a:gd name="connsiteY3" fmla="*/ 1972582 h 197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815" h="1972582">
                <a:moveTo>
                  <a:pt x="2623272" y="1972582"/>
                </a:moveTo>
                <a:lnTo>
                  <a:pt x="0" y="0"/>
                </a:lnTo>
                <a:lnTo>
                  <a:pt x="3174815" y="1963242"/>
                </a:lnTo>
                <a:lnTo>
                  <a:pt x="2623272" y="19725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617460" y="157182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年度工作概述</a:t>
            </a:r>
          </a:p>
        </p:txBody>
      </p:sp>
      <p:sp>
        <p:nvSpPr>
          <p:cNvPr id="18" name="Shape 285"/>
          <p:cNvSpPr txBox="1"/>
          <p:nvPr/>
        </p:nvSpPr>
        <p:spPr>
          <a:xfrm>
            <a:off x="2706656" y="2121924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05213" y="1571824"/>
            <a:ext cx="942566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b="1" dirty="0">
                <a:solidFill>
                  <a:srgbClr val="3178BA"/>
                </a:solidFill>
                <a:cs typeface="+mn-ea"/>
                <a:sym typeface="+mn-lt"/>
              </a:rPr>
              <a:t>01</a:t>
            </a:r>
            <a:endParaRPr lang="zh-CN" altLang="en-US" sz="6600" b="1" dirty="0">
              <a:solidFill>
                <a:srgbClr val="3178BA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/>
      <p:bldP spid="18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îšḷîḓè">
            <a:extLst>
              <a:ext uri="{FF2B5EF4-FFF2-40B4-BE49-F238E27FC236}">
                <a16:creationId xmlns="" xmlns:a16="http://schemas.microsoft.com/office/drawing/2014/main" id="{32DE8604-F559-4E01-94B2-4F28FF077B41}"/>
              </a:ext>
            </a:extLst>
          </p:cNvPr>
          <p:cNvSpPr/>
          <p:nvPr/>
        </p:nvSpPr>
        <p:spPr bwMode="auto">
          <a:xfrm>
            <a:off x="507854" y="1966819"/>
            <a:ext cx="3921020" cy="1511747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ṥľïďè">
            <a:extLst>
              <a:ext uri="{FF2B5EF4-FFF2-40B4-BE49-F238E27FC236}">
                <a16:creationId xmlns="" xmlns:a16="http://schemas.microsoft.com/office/drawing/2014/main" id="{A5DD0A4D-20CE-4D06-A1C2-047AF81220EE}"/>
              </a:ext>
            </a:extLst>
          </p:cNvPr>
          <p:cNvSpPr/>
          <p:nvPr/>
        </p:nvSpPr>
        <p:spPr bwMode="auto">
          <a:xfrm>
            <a:off x="507854" y="3068939"/>
            <a:ext cx="3921019" cy="409628"/>
          </a:xfrm>
          <a:prstGeom prst="rect">
            <a:avLst/>
          </a:prstGeom>
          <a:solidFill>
            <a:schemeClr val="accent1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7" name="îŝḻíḑé">
            <a:extLst>
              <a:ext uri="{FF2B5EF4-FFF2-40B4-BE49-F238E27FC236}">
                <a16:creationId xmlns="" xmlns:a16="http://schemas.microsoft.com/office/drawing/2014/main" id="{347E8F49-DC57-4512-B361-B257A17F8512}"/>
              </a:ext>
            </a:extLst>
          </p:cNvPr>
          <p:cNvSpPr/>
          <p:nvPr/>
        </p:nvSpPr>
        <p:spPr>
          <a:xfrm>
            <a:off x="507852" y="3720603"/>
            <a:ext cx="3921020" cy="13947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23" name="iŝ1idê">
            <a:extLst>
              <a:ext uri="{FF2B5EF4-FFF2-40B4-BE49-F238E27FC236}">
                <a16:creationId xmlns="" xmlns:a16="http://schemas.microsoft.com/office/drawing/2014/main" id="{FAC7B04E-2733-4D89-A369-FD0437D5B866}"/>
              </a:ext>
            </a:extLst>
          </p:cNvPr>
          <p:cNvSpPr/>
          <p:nvPr/>
        </p:nvSpPr>
        <p:spPr bwMode="auto">
          <a:xfrm>
            <a:off x="4778908" y="1966819"/>
            <a:ext cx="3897548" cy="1511747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r="704"/>
            </a:stretch>
          </a:blipFill>
          <a:ln w="9525">
            <a:noFill/>
            <a:round/>
            <a:headEnd/>
            <a:tailEnd/>
          </a:ln>
          <a:effectLst/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24" name="iśľïḍé">
            <a:extLst>
              <a:ext uri="{FF2B5EF4-FFF2-40B4-BE49-F238E27FC236}">
                <a16:creationId xmlns="" xmlns:a16="http://schemas.microsoft.com/office/drawing/2014/main" id="{7947B24E-0A06-4F8B-B441-42FE7C21F6AF}"/>
              </a:ext>
            </a:extLst>
          </p:cNvPr>
          <p:cNvSpPr/>
          <p:nvPr/>
        </p:nvSpPr>
        <p:spPr bwMode="auto">
          <a:xfrm>
            <a:off x="4743450" y="3068939"/>
            <a:ext cx="3897547" cy="409627"/>
          </a:xfrm>
          <a:prstGeom prst="rect">
            <a:avLst/>
          </a:prstGeom>
          <a:solidFill>
            <a:schemeClr val="accent3">
              <a:alpha val="80000"/>
            </a:schemeClr>
          </a:solidFill>
          <a:ln w="38100">
            <a:noFill/>
          </a:ln>
          <a:extLst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10" name="î$ḷïḓê">
            <a:extLst>
              <a:ext uri="{FF2B5EF4-FFF2-40B4-BE49-F238E27FC236}">
                <a16:creationId xmlns="" xmlns:a16="http://schemas.microsoft.com/office/drawing/2014/main" id="{72A1C02E-A875-49DE-A40D-77927ADE9226}"/>
              </a:ext>
            </a:extLst>
          </p:cNvPr>
          <p:cNvSpPr/>
          <p:nvPr/>
        </p:nvSpPr>
        <p:spPr>
          <a:xfrm>
            <a:off x="4719978" y="3720603"/>
            <a:ext cx="3921018" cy="1394719"/>
          </a:xfrm>
          <a:prstGeom prst="snip2SameRect">
            <a:avLst>
              <a:gd name="adj1" fmla="val 0"/>
              <a:gd name="adj2" fmla="val 0"/>
            </a:avLst>
          </a:prstGeom>
          <a:ln>
            <a:noFill/>
          </a:ln>
        </p:spPr>
        <p:txBody>
          <a:bodyPr wrap="square" anchor="t">
            <a:no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100" dirty="0">
                <a:cs typeface="+mn-ea"/>
                <a:sym typeface="+mn-lt"/>
              </a:rPr>
              <a:t>您的内容打在这里，或者通过复制您的文本后，在此框中选择粘贴，并选择只保留文字</a:t>
            </a:r>
          </a:p>
        </p:txBody>
      </p:sp>
      <p:grpSp>
        <p:nvGrpSpPr>
          <p:cNvPr id="11" name="íšḻiďe">
            <a:extLst>
              <a:ext uri="{FF2B5EF4-FFF2-40B4-BE49-F238E27FC236}">
                <a16:creationId xmlns="" xmlns:a16="http://schemas.microsoft.com/office/drawing/2014/main" id="{DF44F5BD-2CC8-4F7F-8F2D-912B6B3373AA}"/>
              </a:ext>
            </a:extLst>
          </p:cNvPr>
          <p:cNvGrpSpPr/>
          <p:nvPr/>
        </p:nvGrpSpPr>
        <p:grpSpPr>
          <a:xfrm>
            <a:off x="6261809" y="1425603"/>
            <a:ext cx="871812" cy="1046745"/>
            <a:chOff x="1644792" y="1360943"/>
            <a:chExt cx="1162416" cy="1395660"/>
          </a:xfrm>
        </p:grpSpPr>
        <p:sp>
          <p:nvSpPr>
            <p:cNvPr id="18" name="íŝḷîdê">
              <a:extLst>
                <a:ext uri="{FF2B5EF4-FFF2-40B4-BE49-F238E27FC236}">
                  <a16:creationId xmlns="" xmlns:a16="http://schemas.microsoft.com/office/drawing/2014/main" id="{98DFE433-1C72-449A-B1DF-84B128BD1BCD}"/>
                </a:ext>
              </a:extLst>
            </p:cNvPr>
            <p:cNvSpPr/>
            <p:nvPr/>
          </p:nvSpPr>
          <p:spPr bwMode="auto">
            <a:xfrm>
              <a:off x="1644792" y="1594187"/>
              <a:ext cx="1162416" cy="11624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19" name="îṥļiḋè">
              <a:extLst>
                <a:ext uri="{FF2B5EF4-FFF2-40B4-BE49-F238E27FC236}">
                  <a16:creationId xmlns="" xmlns:a16="http://schemas.microsoft.com/office/drawing/2014/main" id="{5D42D657-31B5-43FE-9B39-1A00AA420F2E}"/>
                </a:ext>
              </a:extLst>
            </p:cNvPr>
            <p:cNvSpPr txBox="1"/>
            <p:nvPr/>
          </p:nvSpPr>
          <p:spPr>
            <a:xfrm>
              <a:off x="1731000" y="1848057"/>
              <a:ext cx="990000" cy="65467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 fontScale="77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3"/>
                  </a:solidFill>
                  <a:cs typeface="+mn-ea"/>
                  <a:sym typeface="+mn-lt"/>
                </a:rPr>
                <a:t>26K</a:t>
              </a:r>
            </a:p>
            <a:p>
              <a:pPr algn="ctr"/>
              <a:r>
                <a:rPr lang="en-US" altLang="zh-CN" sz="1600" dirty="0">
                  <a:cs typeface="+mn-ea"/>
                  <a:sym typeface="+mn-lt"/>
                </a:rPr>
                <a:t>Text here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grpSp>
          <p:nvGrpSpPr>
            <p:cNvPr id="20" name="îsḻide">
              <a:extLst>
                <a:ext uri="{FF2B5EF4-FFF2-40B4-BE49-F238E27FC236}">
                  <a16:creationId xmlns="" xmlns:a16="http://schemas.microsoft.com/office/drawing/2014/main" id="{A612CE39-3FC9-4C64-9CBE-C8CE6BB5BAF0}"/>
                </a:ext>
              </a:extLst>
            </p:cNvPr>
            <p:cNvGrpSpPr/>
            <p:nvPr/>
          </p:nvGrpSpPr>
          <p:grpSpPr>
            <a:xfrm>
              <a:off x="2011846" y="1360943"/>
              <a:ext cx="428308" cy="428310"/>
              <a:chOff x="5757706" y="903774"/>
              <a:chExt cx="675000" cy="675005"/>
            </a:xfrm>
          </p:grpSpPr>
          <p:sp>
            <p:nvSpPr>
              <p:cNvPr id="21" name="î$ḻíḑe">
                <a:extLst>
                  <a:ext uri="{FF2B5EF4-FFF2-40B4-BE49-F238E27FC236}">
                    <a16:creationId xmlns="" xmlns:a16="http://schemas.microsoft.com/office/drawing/2014/main" id="{0BD55CFF-7CB9-46E0-8C96-78DBF7FE7957}"/>
                  </a:ext>
                </a:extLst>
              </p:cNvPr>
              <p:cNvSpPr/>
              <p:nvPr/>
            </p:nvSpPr>
            <p:spPr>
              <a:xfrm>
                <a:off x="5757706" y="903774"/>
                <a:ext cx="675000" cy="675005"/>
              </a:xfrm>
              <a:prstGeom prst="ellipse">
                <a:avLst/>
              </a:prstGeom>
              <a:solidFill>
                <a:schemeClr val="accent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22" name="íṩľíḓé">
                <a:extLst>
                  <a:ext uri="{FF2B5EF4-FFF2-40B4-BE49-F238E27FC236}">
                    <a16:creationId xmlns="" xmlns:a16="http://schemas.microsoft.com/office/drawing/2014/main" id="{5E7FE680-5CF5-47DA-98EE-92E51D84F1B1}"/>
                  </a:ext>
                </a:extLst>
              </p:cNvPr>
              <p:cNvSpPr/>
              <p:nvPr/>
            </p:nvSpPr>
            <p:spPr bwMode="auto">
              <a:xfrm>
                <a:off x="5923113" y="1072538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iṡ1îḓe">
            <a:extLst>
              <a:ext uri="{FF2B5EF4-FFF2-40B4-BE49-F238E27FC236}">
                <a16:creationId xmlns="" xmlns:a16="http://schemas.microsoft.com/office/drawing/2014/main" id="{BB9E557C-D48D-4216-A100-912FED0BB3EC}"/>
              </a:ext>
            </a:extLst>
          </p:cNvPr>
          <p:cNvGrpSpPr/>
          <p:nvPr/>
        </p:nvGrpSpPr>
        <p:grpSpPr>
          <a:xfrm>
            <a:off x="2032457" y="1425603"/>
            <a:ext cx="871812" cy="1046745"/>
            <a:chOff x="1644792" y="1360943"/>
            <a:chExt cx="1162416" cy="1395660"/>
          </a:xfrm>
        </p:grpSpPr>
        <p:sp>
          <p:nvSpPr>
            <p:cNvPr id="13" name="ïšlíḑè">
              <a:extLst>
                <a:ext uri="{FF2B5EF4-FFF2-40B4-BE49-F238E27FC236}">
                  <a16:creationId xmlns="" xmlns:a16="http://schemas.microsoft.com/office/drawing/2014/main" id="{8C0B654E-A671-4862-B1BE-AA4CA90D46A6}"/>
                </a:ext>
              </a:extLst>
            </p:cNvPr>
            <p:cNvSpPr/>
            <p:nvPr/>
          </p:nvSpPr>
          <p:spPr bwMode="auto">
            <a:xfrm>
              <a:off x="1644792" y="1594187"/>
              <a:ext cx="1162416" cy="116241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2"/>
              </a:solidFill>
            </a:ln>
            <a:extLst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dk1"/>
                </a:solidFill>
                <a:cs typeface="+mn-ea"/>
                <a:sym typeface="+mn-lt"/>
              </a:endParaRPr>
            </a:p>
          </p:txBody>
        </p:sp>
        <p:sp>
          <p:nvSpPr>
            <p:cNvPr id="14" name="iSľíḋè">
              <a:extLst>
                <a:ext uri="{FF2B5EF4-FFF2-40B4-BE49-F238E27FC236}">
                  <a16:creationId xmlns="" xmlns:a16="http://schemas.microsoft.com/office/drawing/2014/main" id="{DF0EBC75-C295-47E4-869F-D342EA6AC47D}"/>
                </a:ext>
              </a:extLst>
            </p:cNvPr>
            <p:cNvSpPr txBox="1"/>
            <p:nvPr/>
          </p:nvSpPr>
          <p:spPr>
            <a:xfrm>
              <a:off x="1731000" y="1848057"/>
              <a:ext cx="990000" cy="654676"/>
            </a:xfrm>
            <a:prstGeom prst="rect">
              <a:avLst/>
            </a:prstGeom>
            <a:noFill/>
          </p:spPr>
          <p:txBody>
            <a:bodyPr wrap="none" lIns="90000" tIns="46800" rIns="90000" bIns="46800" rtlCol="0" anchor="ctr" anchorCtr="0">
              <a:normAutofit fontScale="77500" lnSpcReduction="20000"/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cs typeface="+mn-ea"/>
                  <a:sym typeface="+mn-lt"/>
                </a:rPr>
                <a:t>18K</a:t>
              </a:r>
            </a:p>
            <a:p>
              <a:pPr algn="ctr"/>
              <a:r>
                <a:rPr lang="en-US" altLang="zh-CN" sz="1600" dirty="0">
                  <a:cs typeface="+mn-ea"/>
                  <a:sym typeface="+mn-lt"/>
                </a:rPr>
                <a:t>Text here</a:t>
              </a:r>
              <a:endParaRPr lang="zh-CN" altLang="en-US" sz="1600" dirty="0">
                <a:cs typeface="+mn-ea"/>
                <a:sym typeface="+mn-lt"/>
              </a:endParaRPr>
            </a:p>
          </p:txBody>
        </p:sp>
        <p:grpSp>
          <p:nvGrpSpPr>
            <p:cNvPr id="15" name="îsḷïdé">
              <a:extLst>
                <a:ext uri="{FF2B5EF4-FFF2-40B4-BE49-F238E27FC236}">
                  <a16:creationId xmlns="" xmlns:a16="http://schemas.microsoft.com/office/drawing/2014/main" id="{5D539B89-3822-460F-A7FD-31D3B73EF57E}"/>
                </a:ext>
              </a:extLst>
            </p:cNvPr>
            <p:cNvGrpSpPr/>
            <p:nvPr/>
          </p:nvGrpSpPr>
          <p:grpSpPr>
            <a:xfrm>
              <a:off x="2011846" y="1360943"/>
              <a:ext cx="428308" cy="428310"/>
              <a:chOff x="5757706" y="903774"/>
              <a:chExt cx="675000" cy="675005"/>
            </a:xfrm>
          </p:grpSpPr>
          <p:sp>
            <p:nvSpPr>
              <p:cNvPr id="16" name="îṡļiḓé">
                <a:extLst>
                  <a:ext uri="{FF2B5EF4-FFF2-40B4-BE49-F238E27FC236}">
                    <a16:creationId xmlns="" xmlns:a16="http://schemas.microsoft.com/office/drawing/2014/main" id="{B4EF4E93-48C5-4072-B3A1-F21DDA2755C5}"/>
                  </a:ext>
                </a:extLst>
              </p:cNvPr>
              <p:cNvSpPr/>
              <p:nvPr/>
            </p:nvSpPr>
            <p:spPr>
              <a:xfrm>
                <a:off x="5757706" y="903774"/>
                <a:ext cx="675000" cy="675005"/>
              </a:xfrm>
              <a:prstGeom prst="ellipse">
                <a:avLst/>
              </a:prstGeom>
              <a:solidFill>
                <a:schemeClr val="accent1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sp>
            <p:nvSpPr>
              <p:cNvPr id="17" name="íS1iḋe">
                <a:extLst>
                  <a:ext uri="{FF2B5EF4-FFF2-40B4-BE49-F238E27FC236}">
                    <a16:creationId xmlns="" xmlns:a16="http://schemas.microsoft.com/office/drawing/2014/main" id="{D0521EA0-DD9D-4A3B-A60B-9EC54FA15043}"/>
                  </a:ext>
                </a:extLst>
              </p:cNvPr>
              <p:cNvSpPr/>
              <p:nvPr/>
            </p:nvSpPr>
            <p:spPr bwMode="auto">
              <a:xfrm>
                <a:off x="5923113" y="1072538"/>
                <a:ext cx="344185" cy="337474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18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377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566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754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5943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131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320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509" algn="l" defTabSz="914377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endParaRPr lang="en-US" sz="7198"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25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1659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23" grpId="0" animBg="1"/>
      <p:bldP spid="24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820469" y="968082"/>
            <a:ext cx="3448120" cy="3448121"/>
            <a:chOff x="2820469" y="968082"/>
            <a:chExt cx="3448120" cy="3448121"/>
          </a:xfrm>
        </p:grpSpPr>
        <p:sp>
          <p:nvSpPr>
            <p:cNvPr id="4" name="Freeform: Shape 4"/>
            <p:cNvSpPr/>
            <p:nvPr/>
          </p:nvSpPr>
          <p:spPr>
            <a:xfrm>
              <a:off x="3946774" y="2094389"/>
              <a:ext cx="1195505" cy="1195505"/>
            </a:xfrm>
            <a:custGeom>
              <a:avLst/>
              <a:gdLst>
                <a:gd name="connsiteX0" fmla="*/ 0 w 1188002"/>
                <a:gd name="connsiteY0" fmla="*/ 594001 h 1188002"/>
                <a:gd name="connsiteX1" fmla="*/ 594001 w 1188002"/>
                <a:gd name="connsiteY1" fmla="*/ 0 h 1188002"/>
                <a:gd name="connsiteX2" fmla="*/ 1188002 w 1188002"/>
                <a:gd name="connsiteY2" fmla="*/ 594001 h 1188002"/>
                <a:gd name="connsiteX3" fmla="*/ 594001 w 1188002"/>
                <a:gd name="connsiteY3" fmla="*/ 1188002 h 1188002"/>
                <a:gd name="connsiteX4" fmla="*/ 0 w 1188002"/>
                <a:gd name="connsiteY4" fmla="*/ 594001 h 11880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88002" h="1188002">
                  <a:moveTo>
                    <a:pt x="0" y="594001"/>
                  </a:moveTo>
                  <a:cubicBezTo>
                    <a:pt x="0" y="265943"/>
                    <a:pt x="265943" y="0"/>
                    <a:pt x="594001" y="0"/>
                  </a:cubicBezTo>
                  <a:cubicBezTo>
                    <a:pt x="922059" y="0"/>
                    <a:pt x="1188002" y="265943"/>
                    <a:pt x="1188002" y="594001"/>
                  </a:cubicBezTo>
                  <a:cubicBezTo>
                    <a:pt x="1188002" y="922059"/>
                    <a:pt x="922059" y="1188002"/>
                    <a:pt x="594001" y="1188002"/>
                  </a:cubicBezTo>
                  <a:cubicBezTo>
                    <a:pt x="265943" y="1188002"/>
                    <a:pt x="0" y="922059"/>
                    <a:pt x="0" y="59400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rgbClr r="0" g="0" b="0"/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Freeform: Shape 5"/>
            <p:cNvSpPr/>
            <p:nvPr/>
          </p:nvSpPr>
          <p:spPr>
            <a:xfrm rot="16200000">
              <a:off x="4459859" y="1996822"/>
              <a:ext cx="169336" cy="25799"/>
            </a:xfrm>
            <a:custGeom>
              <a:avLst/>
              <a:gdLst>
                <a:gd name="connsiteX0" fmla="*/ 0 w 168273"/>
                <a:gd name="connsiteY0" fmla="*/ 12818 h 25637"/>
                <a:gd name="connsiteX1" fmla="*/ 168273 w 168273"/>
                <a:gd name="connsiteY1" fmla="*/ 12818 h 2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8273" h="25637">
                  <a:moveTo>
                    <a:pt x="0" y="12818"/>
                  </a:moveTo>
                  <a:lnTo>
                    <a:pt x="168273" y="12818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6" name="Freeform: Shape 6"/>
            <p:cNvSpPr/>
            <p:nvPr/>
          </p:nvSpPr>
          <p:spPr>
            <a:xfrm>
              <a:off x="4066042" y="968082"/>
              <a:ext cx="956971" cy="956971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0"/>
                <a:satOff val="0"/>
                <a:lumOff val="0"/>
                <a:alphaOff val="0"/>
              </a:schemeClr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53236" tIns="153236" rIns="153236" bIns="288000" anchor="b" anchorCtr="1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7" name="Freeform: Shape 7"/>
            <p:cNvSpPr/>
            <p:nvPr/>
          </p:nvSpPr>
          <p:spPr>
            <a:xfrm>
              <a:off x="5142280" y="2679242"/>
              <a:ext cx="169336" cy="25799"/>
            </a:xfrm>
            <a:custGeom>
              <a:avLst/>
              <a:gdLst>
                <a:gd name="connsiteX0" fmla="*/ 0 w 168273"/>
                <a:gd name="connsiteY0" fmla="*/ 12818 h 25637"/>
                <a:gd name="connsiteX1" fmla="*/ 168273 w 168273"/>
                <a:gd name="connsiteY1" fmla="*/ 12818 h 2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8273" h="25637">
                  <a:moveTo>
                    <a:pt x="0" y="12818"/>
                  </a:moveTo>
                  <a:lnTo>
                    <a:pt x="168273" y="12818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8" name="Freeform: Shape 8"/>
            <p:cNvSpPr/>
            <p:nvPr/>
          </p:nvSpPr>
          <p:spPr>
            <a:xfrm>
              <a:off x="5311618" y="2213657"/>
              <a:ext cx="956971" cy="956971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-477861"/>
                <a:satOff val="-11515"/>
                <a:lumOff val="-6928"/>
                <a:alphaOff val="0"/>
              </a:schemeClr>
            </a:fillRef>
            <a:effectRef idx="0">
              <a:schemeClr val="accent2">
                <a:hueOff val="-477861"/>
                <a:satOff val="-11515"/>
                <a:lumOff val="-692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53236" tIns="153236" rIns="153236" bIns="288000" anchor="b" anchorCtr="1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9" name="Freeform: Shape 9"/>
            <p:cNvSpPr/>
            <p:nvPr/>
          </p:nvSpPr>
          <p:spPr>
            <a:xfrm rot="5400000">
              <a:off x="4459859" y="3361664"/>
              <a:ext cx="169336" cy="25799"/>
            </a:xfrm>
            <a:custGeom>
              <a:avLst/>
              <a:gdLst>
                <a:gd name="connsiteX0" fmla="*/ 0 w 168273"/>
                <a:gd name="connsiteY0" fmla="*/ 12818 h 25637"/>
                <a:gd name="connsiteX1" fmla="*/ 168273 w 168273"/>
                <a:gd name="connsiteY1" fmla="*/ 12818 h 256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8273" h="25637">
                  <a:moveTo>
                    <a:pt x="0" y="12818"/>
                  </a:moveTo>
                  <a:lnTo>
                    <a:pt x="168273" y="12818"/>
                  </a:lnTo>
                </a:path>
              </a:pathLst>
            </a:custGeom>
            <a:noFill/>
          </p:spPr>
          <p:style>
            <a:lnRef idx="2">
              <a:schemeClr val="accent3"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2">
                <a:tint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0" name="Freeform: Shape 10"/>
            <p:cNvSpPr/>
            <p:nvPr/>
          </p:nvSpPr>
          <p:spPr>
            <a:xfrm>
              <a:off x="4066042" y="3459232"/>
              <a:ext cx="956971" cy="956971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-955721"/>
                <a:satOff val="-23029"/>
                <a:lumOff val="-13857"/>
                <a:alphaOff val="0"/>
              </a:schemeClr>
            </a:fillRef>
            <a:effectRef idx="0">
              <a:schemeClr val="accent2">
                <a:hueOff val="-955721"/>
                <a:satOff val="-23029"/>
                <a:lumOff val="-13857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53236" tIns="153236" rIns="153236" bIns="288000" anchor="b" anchorCtr="1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1" name="Freeform: Shape 12"/>
            <p:cNvSpPr/>
            <p:nvPr/>
          </p:nvSpPr>
          <p:spPr>
            <a:xfrm>
              <a:off x="2820469" y="2213657"/>
              <a:ext cx="956971" cy="956971"/>
            </a:xfrm>
            <a:custGeom>
              <a:avLst/>
              <a:gdLst>
                <a:gd name="connsiteX0" fmla="*/ 0 w 950965"/>
                <a:gd name="connsiteY0" fmla="*/ 475483 h 950965"/>
                <a:gd name="connsiteX1" fmla="*/ 475483 w 950965"/>
                <a:gd name="connsiteY1" fmla="*/ 0 h 950965"/>
                <a:gd name="connsiteX2" fmla="*/ 950966 w 950965"/>
                <a:gd name="connsiteY2" fmla="*/ 475483 h 950965"/>
                <a:gd name="connsiteX3" fmla="*/ 475483 w 950965"/>
                <a:gd name="connsiteY3" fmla="*/ 950966 h 950965"/>
                <a:gd name="connsiteX4" fmla="*/ 0 w 950965"/>
                <a:gd name="connsiteY4" fmla="*/ 475483 h 950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50965" h="950965">
                  <a:moveTo>
                    <a:pt x="0" y="475483"/>
                  </a:moveTo>
                  <a:cubicBezTo>
                    <a:pt x="0" y="212881"/>
                    <a:pt x="212881" y="0"/>
                    <a:pt x="475483" y="0"/>
                  </a:cubicBezTo>
                  <a:cubicBezTo>
                    <a:pt x="738085" y="0"/>
                    <a:pt x="950966" y="212881"/>
                    <a:pt x="950966" y="475483"/>
                  </a:cubicBezTo>
                  <a:cubicBezTo>
                    <a:pt x="950966" y="738085"/>
                    <a:pt x="738085" y="950966"/>
                    <a:pt x="475483" y="950966"/>
                  </a:cubicBezTo>
                  <a:cubicBezTo>
                    <a:pt x="212881" y="950966"/>
                    <a:pt x="0" y="738085"/>
                    <a:pt x="0" y="475483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hemeClr val="accent2">
                <a:hueOff val="-1433582"/>
                <a:satOff val="-34544"/>
                <a:lumOff val="-20785"/>
                <a:alphaOff val="0"/>
              </a:schemeClr>
            </a:fillRef>
            <a:effectRef idx="0">
              <a:schemeClr val="accent2">
                <a:hueOff val="-1433582"/>
                <a:satOff val="-34544"/>
                <a:lumOff val="-20785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none" lIns="153236" tIns="153236" rIns="153236" bIns="288000" anchor="b" anchorCtr="1">
              <a:norm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>
                      <a:lumMod val="95000"/>
                    </a:schemeClr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2" name="Freeform: Shape 25"/>
            <p:cNvSpPr>
              <a:spLocks/>
            </p:cNvSpPr>
            <p:nvPr/>
          </p:nvSpPr>
          <p:spPr bwMode="auto">
            <a:xfrm>
              <a:off x="4287754" y="2420156"/>
              <a:ext cx="542759" cy="543383"/>
            </a:xfrm>
            <a:custGeom>
              <a:avLst/>
              <a:gdLst>
                <a:gd name="T0" fmla="*/ 89 w 368"/>
                <a:gd name="T1" fmla="*/ 122 h 368"/>
                <a:gd name="T2" fmla="*/ 101 w 368"/>
                <a:gd name="T3" fmla="*/ 124 h 368"/>
                <a:gd name="T4" fmla="*/ 146 w 368"/>
                <a:gd name="T5" fmla="*/ 82 h 368"/>
                <a:gd name="T6" fmla="*/ 145 w 368"/>
                <a:gd name="T7" fmla="*/ 73 h 368"/>
                <a:gd name="T8" fmla="*/ 147 w 368"/>
                <a:gd name="T9" fmla="*/ 60 h 368"/>
                <a:gd name="T10" fmla="*/ 87 w 368"/>
                <a:gd name="T11" fmla="*/ 27 h 368"/>
                <a:gd name="T12" fmla="*/ 36 w 368"/>
                <a:gd name="T13" fmla="*/ 75 h 368"/>
                <a:gd name="T14" fmla="*/ 72 w 368"/>
                <a:gd name="T15" fmla="*/ 126 h 368"/>
                <a:gd name="T16" fmla="*/ 89 w 368"/>
                <a:gd name="T17" fmla="*/ 122 h 368"/>
                <a:gd name="T18" fmla="*/ 50 w 368"/>
                <a:gd name="T19" fmla="*/ 161 h 368"/>
                <a:gd name="T20" fmla="*/ 53 w 368"/>
                <a:gd name="T21" fmla="*/ 146 h 368"/>
                <a:gd name="T22" fmla="*/ 19 w 368"/>
                <a:gd name="T23" fmla="*/ 101 h 368"/>
                <a:gd name="T24" fmla="*/ 0 w 368"/>
                <a:gd name="T25" fmla="*/ 184 h 368"/>
                <a:gd name="T26" fmla="*/ 26 w 368"/>
                <a:gd name="T27" fmla="*/ 278 h 368"/>
                <a:gd name="T28" fmla="*/ 58 w 368"/>
                <a:gd name="T29" fmla="*/ 185 h 368"/>
                <a:gd name="T30" fmla="*/ 50 w 368"/>
                <a:gd name="T31" fmla="*/ 161 h 368"/>
                <a:gd name="T32" fmla="*/ 184 w 368"/>
                <a:gd name="T33" fmla="*/ 34 h 368"/>
                <a:gd name="T34" fmla="*/ 211 w 368"/>
                <a:gd name="T35" fmla="*/ 44 h 368"/>
                <a:gd name="T36" fmla="*/ 275 w 368"/>
                <a:gd name="T37" fmla="*/ 24 h 368"/>
                <a:gd name="T38" fmla="*/ 184 w 368"/>
                <a:gd name="T39" fmla="*/ 0 h 368"/>
                <a:gd name="T40" fmla="*/ 119 w 368"/>
                <a:gd name="T41" fmla="*/ 12 h 368"/>
                <a:gd name="T42" fmla="*/ 165 w 368"/>
                <a:gd name="T43" fmla="*/ 39 h 368"/>
                <a:gd name="T44" fmla="*/ 184 w 368"/>
                <a:gd name="T45" fmla="*/ 34 h 368"/>
                <a:gd name="T46" fmla="*/ 243 w 368"/>
                <a:gd name="T47" fmla="*/ 218 h 368"/>
                <a:gd name="T48" fmla="*/ 253 w 368"/>
                <a:gd name="T49" fmla="*/ 205 h 368"/>
                <a:gd name="T50" fmla="*/ 200 w 368"/>
                <a:gd name="T51" fmla="*/ 109 h 368"/>
                <a:gd name="T52" fmla="*/ 184 w 368"/>
                <a:gd name="T53" fmla="*/ 112 h 368"/>
                <a:gd name="T54" fmla="*/ 162 w 368"/>
                <a:gd name="T55" fmla="*/ 105 h 368"/>
                <a:gd name="T56" fmla="*/ 122 w 368"/>
                <a:gd name="T57" fmla="*/ 141 h 368"/>
                <a:gd name="T58" fmla="*/ 128 w 368"/>
                <a:gd name="T59" fmla="*/ 161 h 368"/>
                <a:gd name="T60" fmla="*/ 127 w 368"/>
                <a:gd name="T61" fmla="*/ 173 h 368"/>
                <a:gd name="T62" fmla="*/ 243 w 368"/>
                <a:gd name="T63" fmla="*/ 218 h 368"/>
                <a:gd name="T64" fmla="*/ 294 w 368"/>
                <a:gd name="T65" fmla="*/ 271 h 368"/>
                <a:gd name="T66" fmla="*/ 295 w 368"/>
                <a:gd name="T67" fmla="*/ 293 h 368"/>
                <a:gd name="T68" fmla="*/ 292 w 368"/>
                <a:gd name="T69" fmla="*/ 333 h 368"/>
                <a:gd name="T70" fmla="*/ 359 w 368"/>
                <a:gd name="T71" fmla="*/ 240 h 368"/>
                <a:gd name="T72" fmla="*/ 315 w 368"/>
                <a:gd name="T73" fmla="*/ 247 h 368"/>
                <a:gd name="T74" fmla="*/ 294 w 368"/>
                <a:gd name="T75" fmla="*/ 271 h 368"/>
                <a:gd name="T76" fmla="*/ 234 w 368"/>
                <a:gd name="T77" fmla="*/ 244 h 368"/>
                <a:gd name="T78" fmla="*/ 110 w 368"/>
                <a:gd name="T79" fmla="*/ 195 h 368"/>
                <a:gd name="T80" fmla="*/ 89 w 368"/>
                <a:gd name="T81" fmla="*/ 200 h 368"/>
                <a:gd name="T82" fmla="*/ 81 w 368"/>
                <a:gd name="T83" fmla="*/ 200 h 368"/>
                <a:gd name="T84" fmla="*/ 49 w 368"/>
                <a:gd name="T85" fmla="*/ 309 h 368"/>
                <a:gd name="T86" fmla="*/ 112 w 368"/>
                <a:gd name="T87" fmla="*/ 353 h 368"/>
                <a:gd name="T88" fmla="*/ 234 w 368"/>
                <a:gd name="T89" fmla="*/ 244 h 368"/>
                <a:gd name="T90" fmla="*/ 307 w 368"/>
                <a:gd name="T91" fmla="*/ 48 h 368"/>
                <a:gd name="T92" fmla="*/ 223 w 368"/>
                <a:gd name="T93" fmla="*/ 69 h 368"/>
                <a:gd name="T94" fmla="*/ 224 w 368"/>
                <a:gd name="T95" fmla="*/ 73 h 368"/>
                <a:gd name="T96" fmla="*/ 220 w 368"/>
                <a:gd name="T97" fmla="*/ 90 h 368"/>
                <a:gd name="T98" fmla="*/ 279 w 368"/>
                <a:gd name="T99" fmla="*/ 196 h 368"/>
                <a:gd name="T100" fmla="*/ 314 w 368"/>
                <a:gd name="T101" fmla="*/ 220 h 368"/>
                <a:gd name="T102" fmla="*/ 366 w 368"/>
                <a:gd name="T103" fmla="*/ 210 h 368"/>
                <a:gd name="T104" fmla="*/ 368 w 368"/>
                <a:gd name="T105" fmla="*/ 184 h 368"/>
                <a:gd name="T106" fmla="*/ 307 w 368"/>
                <a:gd name="T107" fmla="*/ 48 h 368"/>
                <a:gd name="T108" fmla="*/ 254 w 368"/>
                <a:gd name="T109" fmla="*/ 265 h 368"/>
                <a:gd name="T110" fmla="*/ 139 w 368"/>
                <a:gd name="T111" fmla="*/ 362 h 368"/>
                <a:gd name="T112" fmla="*/ 184 w 368"/>
                <a:gd name="T113" fmla="*/ 368 h 368"/>
                <a:gd name="T114" fmla="*/ 261 w 368"/>
                <a:gd name="T115" fmla="*/ 351 h 368"/>
                <a:gd name="T116" fmla="*/ 267 w 368"/>
                <a:gd name="T117" fmla="*/ 293 h 368"/>
                <a:gd name="T118" fmla="*/ 266 w 368"/>
                <a:gd name="T119" fmla="*/ 272 h 368"/>
                <a:gd name="T120" fmla="*/ 254 w 368"/>
                <a:gd name="T121" fmla="*/ 265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68" h="368">
                  <a:moveTo>
                    <a:pt x="89" y="122"/>
                  </a:moveTo>
                  <a:cubicBezTo>
                    <a:pt x="93" y="122"/>
                    <a:pt x="97" y="123"/>
                    <a:pt x="101" y="124"/>
                  </a:cubicBezTo>
                  <a:cubicBezTo>
                    <a:pt x="115" y="108"/>
                    <a:pt x="130" y="94"/>
                    <a:pt x="146" y="82"/>
                  </a:cubicBezTo>
                  <a:cubicBezTo>
                    <a:pt x="146" y="79"/>
                    <a:pt x="145" y="76"/>
                    <a:pt x="145" y="73"/>
                  </a:cubicBezTo>
                  <a:cubicBezTo>
                    <a:pt x="145" y="68"/>
                    <a:pt x="146" y="64"/>
                    <a:pt x="147" y="60"/>
                  </a:cubicBezTo>
                  <a:cubicBezTo>
                    <a:pt x="129" y="47"/>
                    <a:pt x="109" y="36"/>
                    <a:pt x="87" y="27"/>
                  </a:cubicBezTo>
                  <a:cubicBezTo>
                    <a:pt x="67" y="40"/>
                    <a:pt x="50" y="56"/>
                    <a:pt x="36" y="75"/>
                  </a:cubicBezTo>
                  <a:cubicBezTo>
                    <a:pt x="46" y="93"/>
                    <a:pt x="58" y="110"/>
                    <a:pt x="72" y="126"/>
                  </a:cubicBezTo>
                  <a:cubicBezTo>
                    <a:pt x="77" y="124"/>
                    <a:pt x="83" y="122"/>
                    <a:pt x="89" y="122"/>
                  </a:cubicBezTo>
                  <a:close/>
                  <a:moveTo>
                    <a:pt x="50" y="161"/>
                  </a:moveTo>
                  <a:cubicBezTo>
                    <a:pt x="50" y="156"/>
                    <a:pt x="51" y="151"/>
                    <a:pt x="53" y="146"/>
                  </a:cubicBezTo>
                  <a:cubicBezTo>
                    <a:pt x="41" y="132"/>
                    <a:pt x="29" y="117"/>
                    <a:pt x="19" y="101"/>
                  </a:cubicBezTo>
                  <a:cubicBezTo>
                    <a:pt x="7" y="126"/>
                    <a:pt x="0" y="154"/>
                    <a:pt x="0" y="184"/>
                  </a:cubicBezTo>
                  <a:cubicBezTo>
                    <a:pt x="0" y="218"/>
                    <a:pt x="9" y="250"/>
                    <a:pt x="26" y="278"/>
                  </a:cubicBezTo>
                  <a:cubicBezTo>
                    <a:pt x="32" y="245"/>
                    <a:pt x="43" y="214"/>
                    <a:pt x="58" y="185"/>
                  </a:cubicBezTo>
                  <a:cubicBezTo>
                    <a:pt x="53" y="178"/>
                    <a:pt x="50" y="170"/>
                    <a:pt x="50" y="161"/>
                  </a:cubicBezTo>
                  <a:close/>
                  <a:moveTo>
                    <a:pt x="184" y="34"/>
                  </a:moveTo>
                  <a:cubicBezTo>
                    <a:pt x="195" y="34"/>
                    <a:pt x="204" y="38"/>
                    <a:pt x="211" y="44"/>
                  </a:cubicBezTo>
                  <a:cubicBezTo>
                    <a:pt x="232" y="35"/>
                    <a:pt x="253" y="29"/>
                    <a:pt x="275" y="24"/>
                  </a:cubicBezTo>
                  <a:cubicBezTo>
                    <a:pt x="248" y="9"/>
                    <a:pt x="217" y="0"/>
                    <a:pt x="184" y="0"/>
                  </a:cubicBezTo>
                  <a:cubicBezTo>
                    <a:pt x="161" y="0"/>
                    <a:pt x="139" y="4"/>
                    <a:pt x="119" y="12"/>
                  </a:cubicBezTo>
                  <a:cubicBezTo>
                    <a:pt x="135" y="20"/>
                    <a:pt x="150" y="29"/>
                    <a:pt x="165" y="39"/>
                  </a:cubicBezTo>
                  <a:cubicBezTo>
                    <a:pt x="170" y="36"/>
                    <a:pt x="177" y="34"/>
                    <a:pt x="184" y="34"/>
                  </a:cubicBezTo>
                  <a:close/>
                  <a:moveTo>
                    <a:pt x="243" y="218"/>
                  </a:moveTo>
                  <a:cubicBezTo>
                    <a:pt x="245" y="213"/>
                    <a:pt x="249" y="208"/>
                    <a:pt x="253" y="205"/>
                  </a:cubicBezTo>
                  <a:cubicBezTo>
                    <a:pt x="242" y="169"/>
                    <a:pt x="223" y="137"/>
                    <a:pt x="200" y="109"/>
                  </a:cubicBezTo>
                  <a:cubicBezTo>
                    <a:pt x="195" y="111"/>
                    <a:pt x="190" y="112"/>
                    <a:pt x="184" y="112"/>
                  </a:cubicBezTo>
                  <a:cubicBezTo>
                    <a:pt x="176" y="112"/>
                    <a:pt x="168" y="109"/>
                    <a:pt x="162" y="105"/>
                  </a:cubicBezTo>
                  <a:cubicBezTo>
                    <a:pt x="148" y="115"/>
                    <a:pt x="134" y="128"/>
                    <a:pt x="122" y="141"/>
                  </a:cubicBezTo>
                  <a:cubicBezTo>
                    <a:pt x="126" y="147"/>
                    <a:pt x="128" y="154"/>
                    <a:pt x="128" y="161"/>
                  </a:cubicBezTo>
                  <a:cubicBezTo>
                    <a:pt x="128" y="165"/>
                    <a:pt x="128" y="169"/>
                    <a:pt x="127" y="173"/>
                  </a:cubicBezTo>
                  <a:cubicBezTo>
                    <a:pt x="161" y="196"/>
                    <a:pt x="200" y="212"/>
                    <a:pt x="243" y="218"/>
                  </a:cubicBezTo>
                  <a:close/>
                  <a:moveTo>
                    <a:pt x="294" y="271"/>
                  </a:moveTo>
                  <a:cubicBezTo>
                    <a:pt x="294" y="278"/>
                    <a:pt x="295" y="286"/>
                    <a:pt x="295" y="293"/>
                  </a:cubicBezTo>
                  <a:cubicBezTo>
                    <a:pt x="295" y="307"/>
                    <a:pt x="294" y="320"/>
                    <a:pt x="292" y="333"/>
                  </a:cubicBezTo>
                  <a:cubicBezTo>
                    <a:pt x="323" y="310"/>
                    <a:pt x="347" y="277"/>
                    <a:pt x="359" y="240"/>
                  </a:cubicBezTo>
                  <a:cubicBezTo>
                    <a:pt x="345" y="243"/>
                    <a:pt x="330" y="246"/>
                    <a:pt x="315" y="247"/>
                  </a:cubicBezTo>
                  <a:cubicBezTo>
                    <a:pt x="312" y="258"/>
                    <a:pt x="304" y="266"/>
                    <a:pt x="294" y="271"/>
                  </a:cubicBezTo>
                  <a:close/>
                  <a:moveTo>
                    <a:pt x="234" y="244"/>
                  </a:moveTo>
                  <a:cubicBezTo>
                    <a:pt x="188" y="237"/>
                    <a:pt x="146" y="220"/>
                    <a:pt x="110" y="195"/>
                  </a:cubicBezTo>
                  <a:cubicBezTo>
                    <a:pt x="104" y="198"/>
                    <a:pt x="97" y="200"/>
                    <a:pt x="89" y="200"/>
                  </a:cubicBezTo>
                  <a:cubicBezTo>
                    <a:pt x="86" y="200"/>
                    <a:pt x="84" y="200"/>
                    <a:pt x="81" y="200"/>
                  </a:cubicBezTo>
                  <a:cubicBezTo>
                    <a:pt x="64" y="233"/>
                    <a:pt x="52" y="270"/>
                    <a:pt x="49" y="309"/>
                  </a:cubicBezTo>
                  <a:cubicBezTo>
                    <a:pt x="67" y="328"/>
                    <a:pt x="88" y="343"/>
                    <a:pt x="112" y="353"/>
                  </a:cubicBezTo>
                  <a:cubicBezTo>
                    <a:pt x="142" y="308"/>
                    <a:pt x="184" y="270"/>
                    <a:pt x="234" y="244"/>
                  </a:cubicBezTo>
                  <a:close/>
                  <a:moveTo>
                    <a:pt x="307" y="48"/>
                  </a:moveTo>
                  <a:cubicBezTo>
                    <a:pt x="278" y="50"/>
                    <a:pt x="250" y="58"/>
                    <a:pt x="223" y="69"/>
                  </a:cubicBezTo>
                  <a:cubicBezTo>
                    <a:pt x="224" y="70"/>
                    <a:pt x="224" y="71"/>
                    <a:pt x="224" y="73"/>
                  </a:cubicBezTo>
                  <a:cubicBezTo>
                    <a:pt x="224" y="79"/>
                    <a:pt x="222" y="85"/>
                    <a:pt x="220" y="90"/>
                  </a:cubicBezTo>
                  <a:cubicBezTo>
                    <a:pt x="246" y="121"/>
                    <a:pt x="266" y="157"/>
                    <a:pt x="279" y="196"/>
                  </a:cubicBezTo>
                  <a:cubicBezTo>
                    <a:pt x="295" y="196"/>
                    <a:pt x="309" y="206"/>
                    <a:pt x="314" y="220"/>
                  </a:cubicBezTo>
                  <a:cubicBezTo>
                    <a:pt x="332" y="218"/>
                    <a:pt x="349" y="215"/>
                    <a:pt x="366" y="210"/>
                  </a:cubicBezTo>
                  <a:cubicBezTo>
                    <a:pt x="367" y="201"/>
                    <a:pt x="368" y="193"/>
                    <a:pt x="368" y="184"/>
                  </a:cubicBezTo>
                  <a:cubicBezTo>
                    <a:pt x="368" y="130"/>
                    <a:pt x="344" y="81"/>
                    <a:pt x="307" y="48"/>
                  </a:cubicBezTo>
                  <a:close/>
                  <a:moveTo>
                    <a:pt x="254" y="265"/>
                  </a:moveTo>
                  <a:cubicBezTo>
                    <a:pt x="207" y="287"/>
                    <a:pt x="167" y="321"/>
                    <a:pt x="139" y="362"/>
                  </a:cubicBezTo>
                  <a:cubicBezTo>
                    <a:pt x="153" y="366"/>
                    <a:pt x="168" y="368"/>
                    <a:pt x="184" y="368"/>
                  </a:cubicBezTo>
                  <a:cubicBezTo>
                    <a:pt x="212" y="368"/>
                    <a:pt x="238" y="362"/>
                    <a:pt x="261" y="351"/>
                  </a:cubicBezTo>
                  <a:cubicBezTo>
                    <a:pt x="265" y="332"/>
                    <a:pt x="267" y="313"/>
                    <a:pt x="267" y="293"/>
                  </a:cubicBezTo>
                  <a:cubicBezTo>
                    <a:pt x="267" y="286"/>
                    <a:pt x="267" y="279"/>
                    <a:pt x="266" y="272"/>
                  </a:cubicBezTo>
                  <a:cubicBezTo>
                    <a:pt x="262" y="271"/>
                    <a:pt x="257" y="268"/>
                    <a:pt x="254" y="26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3" name="Freeform: Shape 39"/>
            <p:cNvSpPr>
              <a:spLocks/>
            </p:cNvSpPr>
            <p:nvPr/>
          </p:nvSpPr>
          <p:spPr bwMode="auto">
            <a:xfrm>
              <a:off x="3161134" y="2436735"/>
              <a:ext cx="288441" cy="203670"/>
            </a:xfrm>
            <a:custGeom>
              <a:avLst/>
              <a:gdLst>
                <a:gd name="T0" fmla="*/ 218 w 219"/>
                <a:gd name="T1" fmla="*/ 117 h 154"/>
                <a:gd name="T2" fmla="*/ 219 w 219"/>
                <a:gd name="T3" fmla="*/ 118 h 154"/>
                <a:gd name="T4" fmla="*/ 218 w 219"/>
                <a:gd name="T5" fmla="*/ 119 h 154"/>
                <a:gd name="T6" fmla="*/ 174 w 219"/>
                <a:gd name="T7" fmla="*/ 153 h 154"/>
                <a:gd name="T8" fmla="*/ 172 w 219"/>
                <a:gd name="T9" fmla="*/ 153 h 154"/>
                <a:gd name="T10" fmla="*/ 171 w 219"/>
                <a:gd name="T11" fmla="*/ 151 h 154"/>
                <a:gd name="T12" fmla="*/ 179 w 219"/>
                <a:gd name="T13" fmla="*/ 133 h 154"/>
                <a:gd name="T14" fmla="*/ 113 w 219"/>
                <a:gd name="T15" fmla="*/ 106 h 154"/>
                <a:gd name="T16" fmla="*/ 126 w 219"/>
                <a:gd name="T17" fmla="*/ 89 h 154"/>
                <a:gd name="T18" fmla="*/ 131 w 219"/>
                <a:gd name="T19" fmla="*/ 82 h 154"/>
                <a:gd name="T20" fmla="*/ 179 w 219"/>
                <a:gd name="T21" fmla="*/ 103 h 154"/>
                <a:gd name="T22" fmla="*/ 171 w 219"/>
                <a:gd name="T23" fmla="*/ 85 h 154"/>
                <a:gd name="T24" fmla="*/ 172 w 219"/>
                <a:gd name="T25" fmla="*/ 83 h 154"/>
                <a:gd name="T26" fmla="*/ 173 w 219"/>
                <a:gd name="T27" fmla="*/ 82 h 154"/>
                <a:gd name="T28" fmla="*/ 174 w 219"/>
                <a:gd name="T29" fmla="*/ 83 h 154"/>
                <a:gd name="T30" fmla="*/ 218 w 219"/>
                <a:gd name="T31" fmla="*/ 117 h 154"/>
                <a:gd name="T32" fmla="*/ 45 w 219"/>
                <a:gd name="T33" fmla="*/ 71 h 154"/>
                <a:gd name="T34" fmla="*/ 46 w 219"/>
                <a:gd name="T35" fmla="*/ 71 h 154"/>
                <a:gd name="T36" fmla="*/ 47 w 219"/>
                <a:gd name="T37" fmla="*/ 71 h 154"/>
                <a:gd name="T38" fmla="*/ 47 w 219"/>
                <a:gd name="T39" fmla="*/ 69 h 154"/>
                <a:gd name="T40" fmla="*/ 40 w 219"/>
                <a:gd name="T41" fmla="*/ 50 h 154"/>
                <a:gd name="T42" fmla="*/ 87 w 219"/>
                <a:gd name="T43" fmla="*/ 72 h 154"/>
                <a:gd name="T44" fmla="*/ 93 w 219"/>
                <a:gd name="T45" fmla="*/ 65 h 154"/>
                <a:gd name="T46" fmla="*/ 106 w 219"/>
                <a:gd name="T47" fmla="*/ 49 h 154"/>
                <a:gd name="T48" fmla="*/ 40 w 219"/>
                <a:gd name="T49" fmla="*/ 21 h 154"/>
                <a:gd name="T50" fmla="*/ 47 w 219"/>
                <a:gd name="T51" fmla="*/ 2 h 154"/>
                <a:gd name="T52" fmla="*/ 47 w 219"/>
                <a:gd name="T53" fmla="*/ 0 h 154"/>
                <a:gd name="T54" fmla="*/ 45 w 219"/>
                <a:gd name="T55" fmla="*/ 0 h 154"/>
                <a:gd name="T56" fmla="*/ 0 w 219"/>
                <a:gd name="T57" fmla="*/ 34 h 154"/>
                <a:gd name="T58" fmla="*/ 0 w 219"/>
                <a:gd name="T59" fmla="*/ 35 h 154"/>
                <a:gd name="T60" fmla="*/ 0 w 219"/>
                <a:gd name="T61" fmla="*/ 37 h 154"/>
                <a:gd name="T62" fmla="*/ 45 w 219"/>
                <a:gd name="T63" fmla="*/ 71 h 154"/>
                <a:gd name="T64" fmla="*/ 121 w 219"/>
                <a:gd name="T65" fmla="*/ 86 h 154"/>
                <a:gd name="T66" fmla="*/ 179 w 219"/>
                <a:gd name="T67" fmla="*/ 50 h 154"/>
                <a:gd name="T68" fmla="*/ 171 w 219"/>
                <a:gd name="T69" fmla="*/ 69 h 154"/>
                <a:gd name="T70" fmla="*/ 172 w 219"/>
                <a:gd name="T71" fmla="*/ 71 h 154"/>
                <a:gd name="T72" fmla="*/ 173 w 219"/>
                <a:gd name="T73" fmla="*/ 71 h 154"/>
                <a:gd name="T74" fmla="*/ 174 w 219"/>
                <a:gd name="T75" fmla="*/ 71 h 154"/>
                <a:gd name="T76" fmla="*/ 218 w 219"/>
                <a:gd name="T77" fmla="*/ 37 h 154"/>
                <a:gd name="T78" fmla="*/ 219 w 219"/>
                <a:gd name="T79" fmla="*/ 35 h 154"/>
                <a:gd name="T80" fmla="*/ 218 w 219"/>
                <a:gd name="T81" fmla="*/ 34 h 154"/>
                <a:gd name="T82" fmla="*/ 174 w 219"/>
                <a:gd name="T83" fmla="*/ 0 h 154"/>
                <a:gd name="T84" fmla="*/ 172 w 219"/>
                <a:gd name="T85" fmla="*/ 0 h 154"/>
                <a:gd name="T86" fmla="*/ 171 w 219"/>
                <a:gd name="T87" fmla="*/ 2 h 154"/>
                <a:gd name="T88" fmla="*/ 179 w 219"/>
                <a:gd name="T89" fmla="*/ 21 h 154"/>
                <a:gd name="T90" fmla="*/ 97 w 219"/>
                <a:gd name="T91" fmla="*/ 69 h 154"/>
                <a:gd name="T92" fmla="*/ 40 w 219"/>
                <a:gd name="T93" fmla="*/ 103 h 154"/>
                <a:gd name="T94" fmla="*/ 47 w 219"/>
                <a:gd name="T95" fmla="*/ 85 h 154"/>
                <a:gd name="T96" fmla="*/ 47 w 219"/>
                <a:gd name="T97" fmla="*/ 83 h 154"/>
                <a:gd name="T98" fmla="*/ 46 w 219"/>
                <a:gd name="T99" fmla="*/ 82 h 154"/>
                <a:gd name="T100" fmla="*/ 45 w 219"/>
                <a:gd name="T101" fmla="*/ 83 h 154"/>
                <a:gd name="T102" fmla="*/ 0 w 219"/>
                <a:gd name="T103" fmla="*/ 117 h 154"/>
                <a:gd name="T104" fmla="*/ 0 w 219"/>
                <a:gd name="T105" fmla="*/ 118 h 154"/>
                <a:gd name="T106" fmla="*/ 0 w 219"/>
                <a:gd name="T107" fmla="*/ 119 h 154"/>
                <a:gd name="T108" fmla="*/ 45 w 219"/>
                <a:gd name="T109" fmla="*/ 153 h 154"/>
                <a:gd name="T110" fmla="*/ 47 w 219"/>
                <a:gd name="T111" fmla="*/ 153 h 154"/>
                <a:gd name="T112" fmla="*/ 47 w 219"/>
                <a:gd name="T113" fmla="*/ 151 h 154"/>
                <a:gd name="T114" fmla="*/ 40 w 219"/>
                <a:gd name="T115" fmla="*/ 133 h 154"/>
                <a:gd name="T116" fmla="*/ 121 w 219"/>
                <a:gd name="T117" fmla="*/ 86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19" h="154">
                  <a:moveTo>
                    <a:pt x="218" y="117"/>
                  </a:moveTo>
                  <a:cubicBezTo>
                    <a:pt x="219" y="117"/>
                    <a:pt x="219" y="117"/>
                    <a:pt x="219" y="118"/>
                  </a:cubicBezTo>
                  <a:cubicBezTo>
                    <a:pt x="219" y="119"/>
                    <a:pt x="219" y="119"/>
                    <a:pt x="218" y="119"/>
                  </a:cubicBezTo>
                  <a:cubicBezTo>
                    <a:pt x="174" y="153"/>
                    <a:pt x="174" y="153"/>
                    <a:pt x="174" y="153"/>
                  </a:cubicBezTo>
                  <a:cubicBezTo>
                    <a:pt x="174" y="154"/>
                    <a:pt x="173" y="154"/>
                    <a:pt x="172" y="153"/>
                  </a:cubicBezTo>
                  <a:cubicBezTo>
                    <a:pt x="171" y="153"/>
                    <a:pt x="171" y="152"/>
                    <a:pt x="171" y="151"/>
                  </a:cubicBezTo>
                  <a:cubicBezTo>
                    <a:pt x="179" y="133"/>
                    <a:pt x="179" y="133"/>
                    <a:pt x="179" y="133"/>
                  </a:cubicBezTo>
                  <a:cubicBezTo>
                    <a:pt x="145" y="131"/>
                    <a:pt x="126" y="119"/>
                    <a:pt x="113" y="106"/>
                  </a:cubicBezTo>
                  <a:cubicBezTo>
                    <a:pt x="118" y="100"/>
                    <a:pt x="122" y="94"/>
                    <a:pt x="126" y="89"/>
                  </a:cubicBezTo>
                  <a:cubicBezTo>
                    <a:pt x="128" y="86"/>
                    <a:pt x="130" y="84"/>
                    <a:pt x="131" y="82"/>
                  </a:cubicBezTo>
                  <a:cubicBezTo>
                    <a:pt x="141" y="93"/>
                    <a:pt x="154" y="102"/>
                    <a:pt x="179" y="103"/>
                  </a:cubicBezTo>
                  <a:cubicBezTo>
                    <a:pt x="171" y="85"/>
                    <a:pt x="171" y="85"/>
                    <a:pt x="171" y="85"/>
                  </a:cubicBezTo>
                  <a:cubicBezTo>
                    <a:pt x="171" y="84"/>
                    <a:pt x="171" y="83"/>
                    <a:pt x="172" y="83"/>
                  </a:cubicBezTo>
                  <a:cubicBezTo>
                    <a:pt x="172" y="82"/>
                    <a:pt x="173" y="82"/>
                    <a:pt x="173" y="82"/>
                  </a:cubicBezTo>
                  <a:cubicBezTo>
                    <a:pt x="173" y="82"/>
                    <a:pt x="174" y="82"/>
                    <a:pt x="174" y="83"/>
                  </a:cubicBezTo>
                  <a:lnTo>
                    <a:pt x="218" y="117"/>
                  </a:lnTo>
                  <a:close/>
                  <a:moveTo>
                    <a:pt x="45" y="71"/>
                  </a:moveTo>
                  <a:cubicBezTo>
                    <a:pt x="45" y="71"/>
                    <a:pt x="45" y="71"/>
                    <a:pt x="46" y="71"/>
                  </a:cubicBezTo>
                  <a:cubicBezTo>
                    <a:pt x="46" y="71"/>
                    <a:pt x="46" y="71"/>
                    <a:pt x="47" y="71"/>
                  </a:cubicBezTo>
                  <a:cubicBezTo>
                    <a:pt x="47" y="70"/>
                    <a:pt x="48" y="69"/>
                    <a:pt x="47" y="69"/>
                  </a:cubicBezTo>
                  <a:cubicBezTo>
                    <a:pt x="40" y="50"/>
                    <a:pt x="40" y="50"/>
                    <a:pt x="40" y="50"/>
                  </a:cubicBezTo>
                  <a:cubicBezTo>
                    <a:pt x="65" y="52"/>
                    <a:pt x="77" y="61"/>
                    <a:pt x="87" y="72"/>
                  </a:cubicBezTo>
                  <a:cubicBezTo>
                    <a:pt x="89" y="70"/>
                    <a:pt x="91" y="68"/>
                    <a:pt x="93" y="65"/>
                  </a:cubicBezTo>
                  <a:cubicBezTo>
                    <a:pt x="96" y="60"/>
                    <a:pt x="101" y="54"/>
                    <a:pt x="106" y="49"/>
                  </a:cubicBezTo>
                  <a:cubicBezTo>
                    <a:pt x="92" y="35"/>
                    <a:pt x="73" y="23"/>
                    <a:pt x="40" y="21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1"/>
                    <a:pt x="47" y="1"/>
                    <a:pt x="47" y="0"/>
                  </a:cubicBezTo>
                  <a:cubicBezTo>
                    <a:pt x="46" y="0"/>
                    <a:pt x="45" y="0"/>
                    <a:pt x="45" y="0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4"/>
                    <a:pt x="0" y="35"/>
                    <a:pt x="0" y="35"/>
                  </a:cubicBezTo>
                  <a:cubicBezTo>
                    <a:pt x="0" y="36"/>
                    <a:pt x="0" y="36"/>
                    <a:pt x="0" y="37"/>
                  </a:cubicBezTo>
                  <a:lnTo>
                    <a:pt x="45" y="71"/>
                  </a:lnTo>
                  <a:close/>
                  <a:moveTo>
                    <a:pt x="121" y="86"/>
                  </a:moveTo>
                  <a:cubicBezTo>
                    <a:pt x="134" y="67"/>
                    <a:pt x="145" y="53"/>
                    <a:pt x="179" y="50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71" y="69"/>
                    <a:pt x="171" y="70"/>
                    <a:pt x="172" y="71"/>
                  </a:cubicBezTo>
                  <a:cubicBezTo>
                    <a:pt x="172" y="71"/>
                    <a:pt x="173" y="71"/>
                    <a:pt x="173" y="71"/>
                  </a:cubicBezTo>
                  <a:cubicBezTo>
                    <a:pt x="173" y="71"/>
                    <a:pt x="174" y="71"/>
                    <a:pt x="174" y="71"/>
                  </a:cubicBezTo>
                  <a:cubicBezTo>
                    <a:pt x="218" y="37"/>
                    <a:pt x="218" y="37"/>
                    <a:pt x="218" y="37"/>
                  </a:cubicBezTo>
                  <a:cubicBezTo>
                    <a:pt x="219" y="36"/>
                    <a:pt x="219" y="36"/>
                    <a:pt x="219" y="35"/>
                  </a:cubicBezTo>
                  <a:cubicBezTo>
                    <a:pt x="219" y="35"/>
                    <a:pt x="219" y="34"/>
                    <a:pt x="218" y="34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4" y="0"/>
                    <a:pt x="173" y="0"/>
                    <a:pt x="172" y="0"/>
                  </a:cubicBezTo>
                  <a:cubicBezTo>
                    <a:pt x="171" y="1"/>
                    <a:pt x="171" y="1"/>
                    <a:pt x="171" y="2"/>
                  </a:cubicBezTo>
                  <a:cubicBezTo>
                    <a:pt x="179" y="21"/>
                    <a:pt x="179" y="21"/>
                    <a:pt x="179" y="21"/>
                  </a:cubicBezTo>
                  <a:cubicBezTo>
                    <a:pt x="130" y="23"/>
                    <a:pt x="112" y="48"/>
                    <a:pt x="97" y="69"/>
                  </a:cubicBezTo>
                  <a:cubicBezTo>
                    <a:pt x="84" y="87"/>
                    <a:pt x="74" y="101"/>
                    <a:pt x="40" y="103"/>
                  </a:cubicBezTo>
                  <a:cubicBezTo>
                    <a:pt x="47" y="85"/>
                    <a:pt x="47" y="85"/>
                    <a:pt x="47" y="85"/>
                  </a:cubicBezTo>
                  <a:cubicBezTo>
                    <a:pt x="48" y="84"/>
                    <a:pt x="47" y="83"/>
                    <a:pt x="47" y="83"/>
                  </a:cubicBezTo>
                  <a:cubicBezTo>
                    <a:pt x="46" y="82"/>
                    <a:pt x="46" y="82"/>
                    <a:pt x="46" y="82"/>
                  </a:cubicBezTo>
                  <a:cubicBezTo>
                    <a:pt x="45" y="82"/>
                    <a:pt x="45" y="82"/>
                    <a:pt x="45" y="83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7"/>
                    <a:pt x="0" y="117"/>
                    <a:pt x="0" y="1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45" y="153"/>
                    <a:pt x="45" y="153"/>
                    <a:pt x="45" y="153"/>
                  </a:cubicBezTo>
                  <a:cubicBezTo>
                    <a:pt x="45" y="154"/>
                    <a:pt x="46" y="154"/>
                    <a:pt x="47" y="153"/>
                  </a:cubicBezTo>
                  <a:cubicBezTo>
                    <a:pt x="47" y="153"/>
                    <a:pt x="48" y="152"/>
                    <a:pt x="47" y="151"/>
                  </a:cubicBezTo>
                  <a:cubicBezTo>
                    <a:pt x="40" y="133"/>
                    <a:pt x="40" y="133"/>
                    <a:pt x="40" y="133"/>
                  </a:cubicBezTo>
                  <a:cubicBezTo>
                    <a:pt x="89" y="131"/>
                    <a:pt x="107" y="106"/>
                    <a:pt x="121" y="8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4" name="Group 40"/>
            <p:cNvGrpSpPr/>
            <p:nvPr/>
          </p:nvGrpSpPr>
          <p:grpSpPr>
            <a:xfrm>
              <a:off x="4387165" y="1160618"/>
              <a:ext cx="314724" cy="260783"/>
              <a:chOff x="6350" y="0"/>
              <a:chExt cx="733775" cy="608013"/>
            </a:xfrm>
            <a:solidFill>
              <a:schemeClr val="bg1"/>
            </a:solidFill>
          </p:grpSpPr>
          <p:sp>
            <p:nvSpPr>
              <p:cNvPr id="31" name="Freeform: Shape 41"/>
              <p:cNvSpPr>
                <a:spLocks/>
              </p:cNvSpPr>
              <p:nvPr/>
            </p:nvSpPr>
            <p:spPr bwMode="auto">
              <a:xfrm>
                <a:off x="132112" y="309563"/>
                <a:ext cx="307975" cy="290513"/>
              </a:xfrm>
              <a:custGeom>
                <a:avLst/>
                <a:gdLst>
                  <a:gd name="T0" fmla="*/ 194 w 194"/>
                  <a:gd name="T1" fmla="*/ 0 h 183"/>
                  <a:gd name="T2" fmla="*/ 0 w 194"/>
                  <a:gd name="T3" fmla="*/ 0 h 183"/>
                  <a:gd name="T4" fmla="*/ 0 w 194"/>
                  <a:gd name="T5" fmla="*/ 31 h 183"/>
                  <a:gd name="T6" fmla="*/ 19 w 194"/>
                  <a:gd name="T7" fmla="*/ 31 h 183"/>
                  <a:gd name="T8" fmla="*/ 19 w 194"/>
                  <a:gd name="T9" fmla="*/ 183 h 183"/>
                  <a:gd name="T10" fmla="*/ 161 w 194"/>
                  <a:gd name="T11" fmla="*/ 183 h 183"/>
                  <a:gd name="T12" fmla="*/ 161 w 194"/>
                  <a:gd name="T13" fmla="*/ 31 h 183"/>
                  <a:gd name="T14" fmla="*/ 194 w 194"/>
                  <a:gd name="T15" fmla="*/ 31 h 183"/>
                  <a:gd name="T16" fmla="*/ 194 w 194"/>
                  <a:gd name="T17" fmla="*/ 0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4" h="183">
                    <a:moveTo>
                      <a:pt x="194" y="0"/>
                    </a:moveTo>
                    <a:lnTo>
                      <a:pt x="0" y="0"/>
                    </a:lnTo>
                    <a:lnTo>
                      <a:pt x="0" y="31"/>
                    </a:lnTo>
                    <a:lnTo>
                      <a:pt x="19" y="31"/>
                    </a:lnTo>
                    <a:lnTo>
                      <a:pt x="19" y="183"/>
                    </a:lnTo>
                    <a:lnTo>
                      <a:pt x="161" y="183"/>
                    </a:lnTo>
                    <a:lnTo>
                      <a:pt x="161" y="31"/>
                    </a:lnTo>
                    <a:lnTo>
                      <a:pt x="194" y="31"/>
                    </a:lnTo>
                    <a:lnTo>
                      <a:pt x="1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2" name="Oval 42"/>
              <p:cNvSpPr>
                <a:spLocks/>
              </p:cNvSpPr>
              <p:nvPr/>
            </p:nvSpPr>
            <p:spPr bwMode="auto">
              <a:xfrm>
                <a:off x="44450" y="0"/>
                <a:ext cx="111125" cy="1079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43"/>
              <p:cNvSpPr>
                <a:spLocks/>
              </p:cNvSpPr>
              <p:nvPr/>
            </p:nvSpPr>
            <p:spPr bwMode="auto">
              <a:xfrm>
                <a:off x="535337" y="252413"/>
                <a:ext cx="204788" cy="352425"/>
              </a:xfrm>
              <a:custGeom>
                <a:avLst/>
                <a:gdLst>
                  <a:gd name="T0" fmla="*/ 50 w 54"/>
                  <a:gd name="T1" fmla="*/ 0 h 92"/>
                  <a:gd name="T2" fmla="*/ 49 w 54"/>
                  <a:gd name="T3" fmla="*/ 1 h 92"/>
                  <a:gd name="T4" fmla="*/ 29 w 54"/>
                  <a:gd name="T5" fmla="*/ 47 h 92"/>
                  <a:gd name="T6" fmla="*/ 25 w 54"/>
                  <a:gd name="T7" fmla="*/ 47 h 92"/>
                  <a:gd name="T8" fmla="*/ 1 w 54"/>
                  <a:gd name="T9" fmla="*/ 56 h 92"/>
                  <a:gd name="T10" fmla="*/ 0 w 54"/>
                  <a:gd name="T11" fmla="*/ 57 h 92"/>
                  <a:gd name="T12" fmla="*/ 3 w 54"/>
                  <a:gd name="T13" fmla="*/ 61 h 92"/>
                  <a:gd name="T14" fmla="*/ 4 w 54"/>
                  <a:gd name="T15" fmla="*/ 61 h 92"/>
                  <a:gd name="T16" fmla="*/ 17 w 54"/>
                  <a:gd name="T17" fmla="*/ 54 h 92"/>
                  <a:gd name="T18" fmla="*/ 17 w 54"/>
                  <a:gd name="T19" fmla="*/ 81 h 92"/>
                  <a:gd name="T20" fmla="*/ 9 w 54"/>
                  <a:gd name="T21" fmla="*/ 85 h 92"/>
                  <a:gd name="T22" fmla="*/ 11 w 54"/>
                  <a:gd name="T23" fmla="*/ 90 h 92"/>
                  <a:gd name="T24" fmla="*/ 19 w 54"/>
                  <a:gd name="T25" fmla="*/ 86 h 92"/>
                  <a:gd name="T26" fmla="*/ 27 w 54"/>
                  <a:gd name="T27" fmla="*/ 92 h 92"/>
                  <a:gd name="T28" fmla="*/ 30 w 54"/>
                  <a:gd name="T29" fmla="*/ 87 h 92"/>
                  <a:gd name="T30" fmla="*/ 22 w 54"/>
                  <a:gd name="T31" fmla="*/ 81 h 92"/>
                  <a:gd name="T32" fmla="*/ 22 w 54"/>
                  <a:gd name="T33" fmla="*/ 53 h 92"/>
                  <a:gd name="T34" fmla="*/ 25 w 54"/>
                  <a:gd name="T35" fmla="*/ 52 h 92"/>
                  <a:gd name="T36" fmla="*/ 30 w 54"/>
                  <a:gd name="T37" fmla="*/ 53 h 92"/>
                  <a:gd name="T38" fmla="*/ 32 w 54"/>
                  <a:gd name="T39" fmla="*/ 54 h 92"/>
                  <a:gd name="T40" fmla="*/ 33 w 54"/>
                  <a:gd name="T41" fmla="*/ 51 h 92"/>
                  <a:gd name="T42" fmla="*/ 53 w 54"/>
                  <a:gd name="T43" fmla="*/ 5 h 92"/>
                  <a:gd name="T44" fmla="*/ 54 w 54"/>
                  <a:gd name="T45" fmla="*/ 5 h 92"/>
                  <a:gd name="T46" fmla="*/ 50 w 54"/>
                  <a:gd name="T47" fmla="*/ 0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4" h="92">
                    <a:moveTo>
                      <a:pt x="50" y="0"/>
                    </a:moveTo>
                    <a:cubicBezTo>
                      <a:pt x="49" y="1"/>
                      <a:pt x="49" y="1"/>
                      <a:pt x="49" y="1"/>
                    </a:cubicBezTo>
                    <a:cubicBezTo>
                      <a:pt x="41" y="8"/>
                      <a:pt x="32" y="37"/>
                      <a:pt x="29" y="47"/>
                    </a:cubicBezTo>
                    <a:cubicBezTo>
                      <a:pt x="27" y="47"/>
                      <a:pt x="26" y="47"/>
                      <a:pt x="25" y="47"/>
                    </a:cubicBezTo>
                    <a:cubicBezTo>
                      <a:pt x="13" y="47"/>
                      <a:pt x="1" y="56"/>
                      <a:pt x="1" y="56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3" y="61"/>
                      <a:pt x="3" y="61"/>
                      <a:pt x="3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4" y="61"/>
                      <a:pt x="10" y="56"/>
                      <a:pt x="17" y="54"/>
                    </a:cubicBezTo>
                    <a:cubicBezTo>
                      <a:pt x="17" y="81"/>
                      <a:pt x="17" y="81"/>
                      <a:pt x="17" y="81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11" y="90"/>
                      <a:pt x="11" y="90"/>
                      <a:pt x="11" y="90"/>
                    </a:cubicBezTo>
                    <a:cubicBezTo>
                      <a:pt x="19" y="86"/>
                      <a:pt x="19" y="86"/>
                      <a:pt x="19" y="86"/>
                    </a:cubicBezTo>
                    <a:cubicBezTo>
                      <a:pt x="27" y="92"/>
                      <a:pt x="27" y="92"/>
                      <a:pt x="27" y="92"/>
                    </a:cubicBezTo>
                    <a:cubicBezTo>
                      <a:pt x="30" y="87"/>
                      <a:pt x="30" y="87"/>
                      <a:pt x="30" y="87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3" y="53"/>
                      <a:pt x="24" y="52"/>
                      <a:pt x="25" y="52"/>
                    </a:cubicBezTo>
                    <a:cubicBezTo>
                      <a:pt x="27" y="52"/>
                      <a:pt x="28" y="53"/>
                      <a:pt x="30" y="53"/>
                    </a:cubicBezTo>
                    <a:cubicBezTo>
                      <a:pt x="32" y="54"/>
                      <a:pt x="32" y="54"/>
                      <a:pt x="32" y="54"/>
                    </a:cubicBezTo>
                    <a:cubicBezTo>
                      <a:pt x="33" y="51"/>
                      <a:pt x="33" y="51"/>
                      <a:pt x="33" y="51"/>
                    </a:cubicBezTo>
                    <a:cubicBezTo>
                      <a:pt x="37" y="36"/>
                      <a:pt x="47" y="11"/>
                      <a:pt x="53" y="5"/>
                    </a:cubicBezTo>
                    <a:cubicBezTo>
                      <a:pt x="54" y="5"/>
                      <a:pt x="54" y="5"/>
                      <a:pt x="54" y="5"/>
                    </a:cubicBezTo>
                    <a:lnTo>
                      <a:pt x="5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4" name="Freeform: Shape 44"/>
              <p:cNvSpPr>
                <a:spLocks/>
              </p:cNvSpPr>
              <p:nvPr/>
            </p:nvSpPr>
            <p:spPr bwMode="auto">
              <a:xfrm>
                <a:off x="6350" y="114300"/>
                <a:ext cx="244475" cy="485775"/>
              </a:xfrm>
              <a:custGeom>
                <a:avLst/>
                <a:gdLst>
                  <a:gd name="T0" fmla="*/ 48 w 64"/>
                  <a:gd name="T1" fmla="*/ 27 h 127"/>
                  <a:gd name="T2" fmla="*/ 28 w 64"/>
                  <a:gd name="T3" fmla="*/ 28 h 127"/>
                  <a:gd name="T4" fmla="*/ 30 w 64"/>
                  <a:gd name="T5" fmla="*/ 18 h 127"/>
                  <a:gd name="T6" fmla="*/ 19 w 64"/>
                  <a:gd name="T7" fmla="*/ 1 h 127"/>
                  <a:gd name="T8" fmla="*/ 7 w 64"/>
                  <a:gd name="T9" fmla="*/ 4 h 127"/>
                  <a:gd name="T10" fmla="*/ 5 w 64"/>
                  <a:gd name="T11" fmla="*/ 5 h 127"/>
                  <a:gd name="T12" fmla="*/ 0 w 64"/>
                  <a:gd name="T13" fmla="*/ 35 h 127"/>
                  <a:gd name="T14" fmla="*/ 6 w 64"/>
                  <a:gd name="T15" fmla="*/ 74 h 127"/>
                  <a:gd name="T16" fmla="*/ 6 w 64"/>
                  <a:gd name="T17" fmla="*/ 118 h 127"/>
                  <a:gd name="T18" fmla="*/ 20 w 64"/>
                  <a:gd name="T19" fmla="*/ 118 h 127"/>
                  <a:gd name="T20" fmla="*/ 20 w 64"/>
                  <a:gd name="T21" fmla="*/ 72 h 127"/>
                  <a:gd name="T22" fmla="*/ 23 w 64"/>
                  <a:gd name="T23" fmla="*/ 72 h 127"/>
                  <a:gd name="T24" fmla="*/ 24 w 64"/>
                  <a:gd name="T25" fmla="*/ 66 h 127"/>
                  <a:gd name="T26" fmla="*/ 25 w 64"/>
                  <a:gd name="T27" fmla="*/ 44 h 127"/>
                  <a:gd name="T28" fmla="*/ 56 w 64"/>
                  <a:gd name="T29" fmla="*/ 40 h 127"/>
                  <a:gd name="T30" fmla="*/ 48 w 64"/>
                  <a:gd name="T31" fmla="*/ 27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" h="127">
                    <a:moveTo>
                      <a:pt x="48" y="27"/>
                    </a:moveTo>
                    <a:cubicBezTo>
                      <a:pt x="40" y="31"/>
                      <a:pt x="34" y="31"/>
                      <a:pt x="28" y="28"/>
                    </a:cubicBezTo>
                    <a:cubicBezTo>
                      <a:pt x="29" y="25"/>
                      <a:pt x="29" y="21"/>
                      <a:pt x="30" y="18"/>
                    </a:cubicBezTo>
                    <a:cubicBezTo>
                      <a:pt x="33" y="10"/>
                      <a:pt x="26" y="2"/>
                      <a:pt x="19" y="1"/>
                    </a:cubicBezTo>
                    <a:cubicBezTo>
                      <a:pt x="14" y="0"/>
                      <a:pt x="10" y="1"/>
                      <a:pt x="7" y="4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2" y="16"/>
                      <a:pt x="0" y="35"/>
                      <a:pt x="0" y="35"/>
                    </a:cubicBezTo>
                    <a:cubicBezTo>
                      <a:pt x="0" y="65"/>
                      <a:pt x="3" y="73"/>
                      <a:pt x="6" y="74"/>
                    </a:cubicBezTo>
                    <a:cubicBezTo>
                      <a:pt x="6" y="118"/>
                      <a:pt x="6" y="118"/>
                      <a:pt x="6" y="118"/>
                    </a:cubicBezTo>
                    <a:cubicBezTo>
                      <a:pt x="6" y="127"/>
                      <a:pt x="20" y="127"/>
                      <a:pt x="20" y="118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23" y="70"/>
                      <a:pt x="24" y="68"/>
                      <a:pt x="24" y="66"/>
                    </a:cubicBezTo>
                    <a:cubicBezTo>
                      <a:pt x="24" y="58"/>
                      <a:pt x="25" y="51"/>
                      <a:pt x="25" y="44"/>
                    </a:cubicBezTo>
                    <a:cubicBezTo>
                      <a:pt x="35" y="47"/>
                      <a:pt x="45" y="46"/>
                      <a:pt x="56" y="40"/>
                    </a:cubicBezTo>
                    <a:cubicBezTo>
                      <a:pt x="64" y="36"/>
                      <a:pt x="57" y="23"/>
                      <a:pt x="48" y="27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45"/>
              <p:cNvSpPr>
                <a:spLocks/>
              </p:cNvSpPr>
              <p:nvPr/>
            </p:nvSpPr>
            <p:spPr bwMode="auto">
              <a:xfrm>
                <a:off x="330549" y="80963"/>
                <a:ext cx="406400" cy="527050"/>
              </a:xfrm>
              <a:custGeom>
                <a:avLst/>
                <a:gdLst>
                  <a:gd name="T0" fmla="*/ 84 w 107"/>
                  <a:gd name="T1" fmla="*/ 76 h 138"/>
                  <a:gd name="T2" fmla="*/ 95 w 107"/>
                  <a:gd name="T3" fmla="*/ 48 h 138"/>
                  <a:gd name="T4" fmla="*/ 74 w 107"/>
                  <a:gd name="T5" fmla="*/ 28 h 138"/>
                  <a:gd name="T6" fmla="*/ 70 w 107"/>
                  <a:gd name="T7" fmla="*/ 33 h 138"/>
                  <a:gd name="T8" fmla="*/ 38 w 107"/>
                  <a:gd name="T9" fmla="*/ 27 h 138"/>
                  <a:gd name="T10" fmla="*/ 32 w 107"/>
                  <a:gd name="T11" fmla="*/ 28 h 138"/>
                  <a:gd name="T12" fmla="*/ 2 w 107"/>
                  <a:gd name="T13" fmla="*/ 0 h 138"/>
                  <a:gd name="T14" fmla="*/ 0 w 107"/>
                  <a:gd name="T15" fmla="*/ 3 h 138"/>
                  <a:gd name="T16" fmla="*/ 29 w 107"/>
                  <a:gd name="T17" fmla="*/ 31 h 138"/>
                  <a:gd name="T18" fmla="*/ 34 w 107"/>
                  <a:gd name="T19" fmla="*/ 42 h 138"/>
                  <a:gd name="T20" fmla="*/ 62 w 107"/>
                  <a:gd name="T21" fmla="*/ 48 h 138"/>
                  <a:gd name="T22" fmla="*/ 55 w 107"/>
                  <a:gd name="T23" fmla="*/ 75 h 138"/>
                  <a:gd name="T24" fmla="*/ 20 w 107"/>
                  <a:gd name="T25" fmla="*/ 126 h 138"/>
                  <a:gd name="T26" fmla="*/ 38 w 107"/>
                  <a:gd name="T27" fmla="*/ 126 h 138"/>
                  <a:gd name="T28" fmla="*/ 70 w 107"/>
                  <a:gd name="T29" fmla="*/ 90 h 138"/>
                  <a:gd name="T30" fmla="*/ 84 w 107"/>
                  <a:gd name="T31" fmla="*/ 7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7" h="138">
                    <a:moveTo>
                      <a:pt x="84" y="76"/>
                    </a:moveTo>
                    <a:cubicBezTo>
                      <a:pt x="84" y="66"/>
                      <a:pt x="87" y="56"/>
                      <a:pt x="95" y="48"/>
                    </a:cubicBezTo>
                    <a:cubicBezTo>
                      <a:pt x="107" y="35"/>
                      <a:pt x="87" y="15"/>
                      <a:pt x="74" y="28"/>
                    </a:cubicBezTo>
                    <a:cubicBezTo>
                      <a:pt x="73" y="30"/>
                      <a:pt x="71" y="32"/>
                      <a:pt x="70" y="33"/>
                    </a:cubicBezTo>
                    <a:cubicBezTo>
                      <a:pt x="59" y="32"/>
                      <a:pt x="48" y="31"/>
                      <a:pt x="38" y="27"/>
                    </a:cubicBezTo>
                    <a:cubicBezTo>
                      <a:pt x="35" y="26"/>
                      <a:pt x="33" y="27"/>
                      <a:pt x="32" y="28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9" y="31"/>
                      <a:pt x="29" y="31"/>
                      <a:pt x="29" y="31"/>
                    </a:cubicBezTo>
                    <a:cubicBezTo>
                      <a:pt x="27" y="35"/>
                      <a:pt x="28" y="40"/>
                      <a:pt x="34" y="42"/>
                    </a:cubicBezTo>
                    <a:cubicBezTo>
                      <a:pt x="43" y="45"/>
                      <a:pt x="52" y="47"/>
                      <a:pt x="62" y="48"/>
                    </a:cubicBezTo>
                    <a:cubicBezTo>
                      <a:pt x="58" y="56"/>
                      <a:pt x="56" y="65"/>
                      <a:pt x="55" y="75"/>
                    </a:cubicBezTo>
                    <a:cubicBezTo>
                      <a:pt x="34" y="83"/>
                      <a:pt x="23" y="102"/>
                      <a:pt x="20" y="126"/>
                    </a:cubicBezTo>
                    <a:cubicBezTo>
                      <a:pt x="18" y="138"/>
                      <a:pt x="37" y="138"/>
                      <a:pt x="38" y="126"/>
                    </a:cubicBezTo>
                    <a:cubicBezTo>
                      <a:pt x="41" y="107"/>
                      <a:pt x="52" y="94"/>
                      <a:pt x="70" y="90"/>
                    </a:cubicBezTo>
                    <a:cubicBezTo>
                      <a:pt x="78" y="90"/>
                      <a:pt x="83" y="84"/>
                      <a:pt x="84" y="7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Oval 46"/>
              <p:cNvSpPr>
                <a:spLocks/>
              </p:cNvSpPr>
              <p:nvPr/>
            </p:nvSpPr>
            <p:spPr bwMode="auto">
              <a:xfrm>
                <a:off x="595662" y="53975"/>
                <a:ext cx="111125" cy="1111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47"/>
            <p:cNvGrpSpPr/>
            <p:nvPr/>
          </p:nvGrpSpPr>
          <p:grpSpPr>
            <a:xfrm>
              <a:off x="5671223" y="2442973"/>
              <a:ext cx="264108" cy="257310"/>
              <a:chOff x="3532018" y="-211904"/>
              <a:chExt cx="801688" cy="781051"/>
            </a:xfrm>
            <a:solidFill>
              <a:schemeClr val="bg1"/>
            </a:solidFill>
          </p:grpSpPr>
          <p:sp>
            <p:nvSpPr>
              <p:cNvPr id="29" name="Freeform: Shape 48"/>
              <p:cNvSpPr>
                <a:spLocks/>
              </p:cNvSpPr>
              <p:nvPr/>
            </p:nvSpPr>
            <p:spPr bwMode="auto">
              <a:xfrm>
                <a:off x="3532018" y="-149991"/>
                <a:ext cx="719138" cy="719138"/>
              </a:xfrm>
              <a:custGeom>
                <a:avLst/>
                <a:gdLst>
                  <a:gd name="T0" fmla="*/ 94 w 189"/>
                  <a:gd name="T1" fmla="*/ 95 h 189"/>
                  <a:gd name="T2" fmla="*/ 189 w 189"/>
                  <a:gd name="T3" fmla="*/ 95 h 189"/>
                  <a:gd name="T4" fmla="*/ 94 w 189"/>
                  <a:gd name="T5" fmla="*/ 189 h 189"/>
                  <a:gd name="T6" fmla="*/ 0 w 189"/>
                  <a:gd name="T7" fmla="*/ 95 h 189"/>
                  <a:gd name="T8" fmla="*/ 94 w 189"/>
                  <a:gd name="T9" fmla="*/ 0 h 189"/>
                  <a:gd name="T10" fmla="*/ 94 w 189"/>
                  <a:gd name="T11" fmla="*/ 95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9" h="189">
                    <a:moveTo>
                      <a:pt x="94" y="95"/>
                    </a:moveTo>
                    <a:cubicBezTo>
                      <a:pt x="189" y="95"/>
                      <a:pt x="189" y="95"/>
                      <a:pt x="189" y="95"/>
                    </a:cubicBezTo>
                    <a:cubicBezTo>
                      <a:pt x="189" y="147"/>
                      <a:pt x="147" y="189"/>
                      <a:pt x="94" y="189"/>
                    </a:cubicBezTo>
                    <a:cubicBezTo>
                      <a:pt x="42" y="189"/>
                      <a:pt x="0" y="147"/>
                      <a:pt x="0" y="95"/>
                    </a:cubicBezTo>
                    <a:cubicBezTo>
                      <a:pt x="0" y="42"/>
                      <a:pt x="42" y="0"/>
                      <a:pt x="94" y="0"/>
                    </a:cubicBezTo>
                    <a:lnTo>
                      <a:pt x="94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Freeform: Shape 49"/>
              <p:cNvSpPr>
                <a:spLocks/>
              </p:cNvSpPr>
              <p:nvPr/>
            </p:nvSpPr>
            <p:spPr bwMode="auto">
              <a:xfrm>
                <a:off x="3973343" y="-211904"/>
                <a:ext cx="360363" cy="361950"/>
              </a:xfrm>
              <a:custGeom>
                <a:avLst/>
                <a:gdLst>
                  <a:gd name="T0" fmla="*/ 0 w 95"/>
                  <a:gd name="T1" fmla="*/ 95 h 95"/>
                  <a:gd name="T2" fmla="*/ 95 w 95"/>
                  <a:gd name="T3" fmla="*/ 95 h 95"/>
                  <a:gd name="T4" fmla="*/ 0 w 95"/>
                  <a:gd name="T5" fmla="*/ 0 h 95"/>
                  <a:gd name="T6" fmla="*/ 0 w 95"/>
                  <a:gd name="T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5" h="95">
                    <a:moveTo>
                      <a:pt x="0" y="95"/>
                    </a:moveTo>
                    <a:cubicBezTo>
                      <a:pt x="95" y="95"/>
                      <a:pt x="95" y="95"/>
                      <a:pt x="95" y="95"/>
                    </a:cubicBezTo>
                    <a:cubicBezTo>
                      <a:pt x="95" y="42"/>
                      <a:pt x="52" y="0"/>
                      <a:pt x="0" y="0"/>
                    </a:cubicBezTo>
                    <a:lnTo>
                      <a:pt x="0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16" name="Freeform: Shape 50"/>
            <p:cNvSpPr>
              <a:spLocks/>
            </p:cNvSpPr>
            <p:nvPr/>
          </p:nvSpPr>
          <p:spPr bwMode="auto">
            <a:xfrm>
              <a:off x="4384255" y="3720268"/>
              <a:ext cx="320543" cy="201632"/>
            </a:xfrm>
            <a:custGeom>
              <a:avLst/>
              <a:gdLst>
                <a:gd name="T0" fmla="*/ 211 w 260"/>
                <a:gd name="T1" fmla="*/ 65 h 162"/>
                <a:gd name="T2" fmla="*/ 146 w 260"/>
                <a:gd name="T3" fmla="*/ 0 h 162"/>
                <a:gd name="T4" fmla="*/ 90 w 260"/>
                <a:gd name="T5" fmla="*/ 33 h 162"/>
                <a:gd name="T6" fmla="*/ 81 w 260"/>
                <a:gd name="T7" fmla="*/ 32 h 162"/>
                <a:gd name="T8" fmla="*/ 35 w 260"/>
                <a:gd name="T9" fmla="*/ 67 h 162"/>
                <a:gd name="T10" fmla="*/ 0 w 260"/>
                <a:gd name="T11" fmla="*/ 114 h 162"/>
                <a:gd name="T12" fmla="*/ 49 w 260"/>
                <a:gd name="T13" fmla="*/ 162 h 162"/>
                <a:gd name="T14" fmla="*/ 211 w 260"/>
                <a:gd name="T15" fmla="*/ 162 h 162"/>
                <a:gd name="T16" fmla="*/ 260 w 260"/>
                <a:gd name="T17" fmla="*/ 114 h 162"/>
                <a:gd name="T18" fmla="*/ 211 w 260"/>
                <a:gd name="T19" fmla="*/ 65 h 162"/>
                <a:gd name="T20" fmla="*/ 130 w 260"/>
                <a:gd name="T21" fmla="*/ 146 h 162"/>
                <a:gd name="T22" fmla="*/ 81 w 260"/>
                <a:gd name="T23" fmla="*/ 81 h 162"/>
                <a:gd name="T24" fmla="*/ 114 w 260"/>
                <a:gd name="T25" fmla="*/ 81 h 162"/>
                <a:gd name="T26" fmla="*/ 114 w 260"/>
                <a:gd name="T27" fmla="*/ 32 h 162"/>
                <a:gd name="T28" fmla="*/ 146 w 260"/>
                <a:gd name="T29" fmla="*/ 32 h 162"/>
                <a:gd name="T30" fmla="*/ 146 w 260"/>
                <a:gd name="T31" fmla="*/ 81 h 162"/>
                <a:gd name="T32" fmla="*/ 179 w 260"/>
                <a:gd name="T33" fmla="*/ 81 h 162"/>
                <a:gd name="T34" fmla="*/ 130 w 260"/>
                <a:gd name="T35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60" h="162">
                  <a:moveTo>
                    <a:pt x="211" y="65"/>
                  </a:moveTo>
                  <a:cubicBezTo>
                    <a:pt x="211" y="29"/>
                    <a:pt x="182" y="0"/>
                    <a:pt x="146" y="0"/>
                  </a:cubicBezTo>
                  <a:cubicBezTo>
                    <a:pt x="122" y="0"/>
                    <a:pt x="101" y="13"/>
                    <a:pt x="90" y="33"/>
                  </a:cubicBezTo>
                  <a:cubicBezTo>
                    <a:pt x="87" y="33"/>
                    <a:pt x="84" y="32"/>
                    <a:pt x="81" y="32"/>
                  </a:cubicBezTo>
                  <a:cubicBezTo>
                    <a:pt x="59" y="32"/>
                    <a:pt x="41" y="47"/>
                    <a:pt x="35" y="67"/>
                  </a:cubicBezTo>
                  <a:cubicBezTo>
                    <a:pt x="15" y="73"/>
                    <a:pt x="0" y="92"/>
                    <a:pt x="0" y="114"/>
                  </a:cubicBezTo>
                  <a:cubicBezTo>
                    <a:pt x="0" y="140"/>
                    <a:pt x="22" y="162"/>
                    <a:pt x="49" y="162"/>
                  </a:cubicBezTo>
                  <a:cubicBezTo>
                    <a:pt x="211" y="162"/>
                    <a:pt x="211" y="162"/>
                    <a:pt x="211" y="162"/>
                  </a:cubicBezTo>
                  <a:cubicBezTo>
                    <a:pt x="238" y="162"/>
                    <a:pt x="260" y="140"/>
                    <a:pt x="260" y="114"/>
                  </a:cubicBezTo>
                  <a:cubicBezTo>
                    <a:pt x="260" y="87"/>
                    <a:pt x="238" y="65"/>
                    <a:pt x="211" y="65"/>
                  </a:cubicBezTo>
                  <a:moveTo>
                    <a:pt x="130" y="146"/>
                  </a:moveTo>
                  <a:cubicBezTo>
                    <a:pt x="81" y="81"/>
                    <a:pt x="81" y="81"/>
                    <a:pt x="81" y="81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14" y="32"/>
                    <a:pt x="114" y="32"/>
                    <a:pt x="114" y="32"/>
                  </a:cubicBezTo>
                  <a:cubicBezTo>
                    <a:pt x="146" y="32"/>
                    <a:pt x="146" y="32"/>
                    <a:pt x="146" y="32"/>
                  </a:cubicBezTo>
                  <a:cubicBezTo>
                    <a:pt x="146" y="81"/>
                    <a:pt x="146" y="81"/>
                    <a:pt x="146" y="81"/>
                  </a:cubicBezTo>
                  <a:cubicBezTo>
                    <a:pt x="179" y="81"/>
                    <a:pt x="179" y="81"/>
                    <a:pt x="179" y="81"/>
                  </a:cubicBezTo>
                  <a:lnTo>
                    <a:pt x="130" y="14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7" name="Group 51"/>
          <p:cNvGrpSpPr/>
          <p:nvPr/>
        </p:nvGrpSpPr>
        <p:grpSpPr>
          <a:xfrm>
            <a:off x="6345916" y="1271053"/>
            <a:ext cx="2258732" cy="706631"/>
            <a:chOff x="9477009" y="3764961"/>
            <a:chExt cx="2806831" cy="942175"/>
          </a:xfrm>
        </p:grpSpPr>
        <p:sp>
          <p:nvSpPr>
            <p:cNvPr id="27" name="TextBox 52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2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8" name="TextBox 53"/>
            <p:cNvSpPr txBox="1">
              <a:spLocks/>
            </p:cNvSpPr>
            <p:nvPr/>
          </p:nvSpPr>
          <p:spPr bwMode="auto">
            <a:xfrm>
              <a:off x="9477009" y="4074919"/>
              <a:ext cx="2806831" cy="632217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9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zh-CN" altLang="en-US" sz="11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8" name="Group 54"/>
          <p:cNvGrpSpPr/>
          <p:nvPr/>
        </p:nvGrpSpPr>
        <p:grpSpPr>
          <a:xfrm>
            <a:off x="817604" y="1121765"/>
            <a:ext cx="1749106" cy="649603"/>
            <a:chOff x="714323" y="2169079"/>
            <a:chExt cx="3109173" cy="866137"/>
          </a:xfrm>
        </p:grpSpPr>
        <p:sp>
          <p:nvSpPr>
            <p:cNvPr id="25" name="TextBox 55"/>
            <p:cNvSpPr txBox="1">
              <a:spLocks/>
            </p:cNvSpPr>
            <p:nvPr/>
          </p:nvSpPr>
          <p:spPr bwMode="auto">
            <a:xfrm>
              <a:off x="714323" y="2169079"/>
              <a:ext cx="3109173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3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6" name="TextBox 56"/>
            <p:cNvSpPr txBox="1">
              <a:spLocks/>
            </p:cNvSpPr>
            <p:nvPr/>
          </p:nvSpPr>
          <p:spPr bwMode="auto">
            <a:xfrm>
              <a:off x="714323" y="2479037"/>
              <a:ext cx="3109173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19" name="Group 57"/>
          <p:cNvGrpSpPr/>
          <p:nvPr/>
        </p:nvGrpSpPr>
        <p:grpSpPr>
          <a:xfrm>
            <a:off x="6345916" y="3732880"/>
            <a:ext cx="2114516" cy="649603"/>
            <a:chOff x="9477009" y="3764961"/>
            <a:chExt cx="2627621" cy="866137"/>
          </a:xfrm>
        </p:grpSpPr>
        <p:sp>
          <p:nvSpPr>
            <p:cNvPr id="23" name="TextBox 58"/>
            <p:cNvSpPr txBox="1">
              <a:spLocks/>
            </p:cNvSpPr>
            <p:nvPr/>
          </p:nvSpPr>
          <p:spPr bwMode="auto">
            <a:xfrm>
              <a:off x="9477009" y="3764961"/>
              <a:ext cx="2001228" cy="309958"/>
            </a:xfrm>
            <a:prstGeom prst="rect">
              <a:avLst/>
            </a:prstGeom>
            <a:noFill/>
            <a:extLst/>
          </p:spPr>
          <p:txBody>
            <a:bodyPr wrap="none" lIns="360000" tIns="0" rIns="0" bIns="0" anchor="ctr" anchorCtr="0">
              <a:normAutofit/>
            </a:bodyPr>
            <a:lstStyle/>
            <a:p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4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4" name="TextBox 59"/>
            <p:cNvSpPr txBox="1">
              <a:spLocks/>
            </p:cNvSpPr>
            <p:nvPr/>
          </p:nvSpPr>
          <p:spPr bwMode="auto">
            <a:xfrm>
              <a:off x="9477009" y="4074919"/>
              <a:ext cx="2627621" cy="556179"/>
            </a:xfrm>
            <a:prstGeom prst="rect">
              <a:avLst/>
            </a:prstGeom>
            <a:noFill/>
            <a:extLst/>
          </p:spPr>
          <p:txBody>
            <a:bodyPr wrap="square" lIns="360000" tIns="0" rIns="0" bIns="0" anchor="ctr" anchorCtr="0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zh-CN" altLang="en-US" sz="11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grpSp>
        <p:nvGrpSpPr>
          <p:cNvPr id="20" name="Group 60"/>
          <p:cNvGrpSpPr/>
          <p:nvPr/>
        </p:nvGrpSpPr>
        <p:grpSpPr>
          <a:xfrm>
            <a:off x="986940" y="3732880"/>
            <a:ext cx="1749106" cy="649603"/>
            <a:chOff x="714323" y="2169079"/>
            <a:chExt cx="3109173" cy="866137"/>
          </a:xfrm>
        </p:grpSpPr>
        <p:sp>
          <p:nvSpPr>
            <p:cNvPr id="21" name="TextBox 61"/>
            <p:cNvSpPr txBox="1">
              <a:spLocks/>
            </p:cNvSpPr>
            <p:nvPr/>
          </p:nvSpPr>
          <p:spPr bwMode="auto">
            <a:xfrm>
              <a:off x="714323" y="2169079"/>
              <a:ext cx="3109173" cy="309958"/>
            </a:xfrm>
            <a:prstGeom prst="rect">
              <a:avLst/>
            </a:prstGeom>
            <a:noFill/>
            <a:extLst/>
          </p:spPr>
          <p:txBody>
            <a:bodyPr wrap="none" lIns="0" tIns="0" rIns="360000" bIns="0" anchor="ctr" anchorCtr="0">
              <a:normAutofit/>
            </a:bodyPr>
            <a:lstStyle/>
            <a:p>
              <a:pPr algn="r"/>
              <a:r>
                <a:rPr lang="zh-CN" altLang="en-US" sz="1400" dirty="0">
                  <a:solidFill>
                    <a:schemeClr val="accent5">
                      <a:lumMod val="100000"/>
                    </a:schemeClr>
                  </a:solidFill>
                  <a:cs typeface="+mn-ea"/>
                  <a:sym typeface="+mn-lt"/>
                </a:rPr>
                <a:t>点击输入标题</a:t>
              </a:r>
              <a:endParaRPr lang="zh-CN" altLang="en-US" sz="1400" dirty="0">
                <a:solidFill>
                  <a:schemeClr val="accent5">
                    <a:lumMod val="100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sp>
          <p:nvSpPr>
            <p:cNvPr id="22" name="TextBox 62"/>
            <p:cNvSpPr txBox="1">
              <a:spLocks/>
            </p:cNvSpPr>
            <p:nvPr/>
          </p:nvSpPr>
          <p:spPr bwMode="auto">
            <a:xfrm>
              <a:off x="714323" y="2479037"/>
              <a:ext cx="3109173" cy="556179"/>
            </a:xfrm>
            <a:prstGeom prst="rect">
              <a:avLst/>
            </a:prstGeom>
            <a:noFill/>
            <a:extLst/>
          </p:spPr>
          <p:txBody>
            <a:bodyPr wrap="square" lIns="0" tIns="0" rIns="360000" bIns="0" anchor="ctr" anchorCtr="0">
              <a:normAutofit fontScale="775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 dirty="0">
                  <a:cs typeface="+mn-ea"/>
                  <a:sym typeface="+mn-lt"/>
                </a:rPr>
                <a:t>您的内容打在这里，或者通过复制您的文本后，在此框中选择粘贴，并选择只保留文字</a:t>
              </a:r>
              <a:endParaRPr lang="zh-CN" altLang="en-US" sz="1000" b="0" dirty="0">
                <a:solidFill>
                  <a:schemeClr val="tx1"/>
                </a:solidFill>
                <a:effectLst/>
                <a:cs typeface="+mn-ea"/>
                <a:sym typeface="+mn-lt"/>
              </a:endParaRPr>
            </a:p>
          </p:txBody>
        </p:sp>
      </p:grpSp>
      <p:sp>
        <p:nvSpPr>
          <p:cNvPr id="37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1446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353" y="1653648"/>
            <a:ext cx="1530771" cy="2074104"/>
            <a:chOff x="539353" y="1653648"/>
            <a:chExt cx="1530771" cy="2074104"/>
          </a:xfrm>
        </p:grpSpPr>
        <p:sp>
          <p:nvSpPr>
            <p:cNvPr id="21" name="Freeform: Shape 2"/>
            <p:cNvSpPr>
              <a:spLocks/>
            </p:cNvSpPr>
            <p:nvPr/>
          </p:nvSpPr>
          <p:spPr bwMode="auto">
            <a:xfrm>
              <a:off x="691271" y="1653648"/>
              <a:ext cx="1091329" cy="1083888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8" y="0"/>
                  </a:moveTo>
                  <a:cubicBezTo>
                    <a:pt x="7321" y="0"/>
                    <a:pt x="4802" y="1061"/>
                    <a:pt x="2881" y="3185"/>
                  </a:cubicBezTo>
                  <a:cubicBezTo>
                    <a:pt x="-961" y="7433"/>
                    <a:pt x="-961" y="14319"/>
                    <a:pt x="2881" y="18566"/>
                  </a:cubicBezTo>
                  <a:cubicBezTo>
                    <a:pt x="4162" y="19983"/>
                    <a:pt x="5714" y="20915"/>
                    <a:pt x="7349" y="21387"/>
                  </a:cubicBezTo>
                  <a:cubicBezTo>
                    <a:pt x="7502" y="20105"/>
                    <a:pt x="7606" y="18839"/>
                    <a:pt x="7040" y="17627"/>
                  </a:cubicBezTo>
                  <a:cubicBezTo>
                    <a:pt x="6734" y="16971"/>
                    <a:pt x="6508" y="15994"/>
                    <a:pt x="6456" y="15252"/>
                  </a:cubicBezTo>
                  <a:cubicBezTo>
                    <a:pt x="6401" y="14476"/>
                    <a:pt x="6337" y="13689"/>
                    <a:pt x="6443" y="12919"/>
                  </a:cubicBezTo>
                  <a:cubicBezTo>
                    <a:pt x="6519" y="12364"/>
                    <a:pt x="6597" y="11933"/>
                    <a:pt x="7092" y="11661"/>
                  </a:cubicBezTo>
                  <a:cubicBezTo>
                    <a:pt x="7371" y="11509"/>
                    <a:pt x="7879" y="11601"/>
                    <a:pt x="7981" y="11271"/>
                  </a:cubicBezTo>
                  <a:cubicBezTo>
                    <a:pt x="8218" y="10496"/>
                    <a:pt x="8931" y="10470"/>
                    <a:pt x="9550" y="10696"/>
                  </a:cubicBezTo>
                  <a:cubicBezTo>
                    <a:pt x="9537" y="9892"/>
                    <a:pt x="10640" y="9462"/>
                    <a:pt x="11187" y="9814"/>
                  </a:cubicBezTo>
                  <a:cubicBezTo>
                    <a:pt x="11217" y="8792"/>
                    <a:pt x="11241" y="7794"/>
                    <a:pt x="11299" y="6770"/>
                  </a:cubicBezTo>
                  <a:cubicBezTo>
                    <a:pt x="11331" y="6199"/>
                    <a:pt x="11040" y="4873"/>
                    <a:pt x="11691" y="4630"/>
                  </a:cubicBezTo>
                  <a:cubicBezTo>
                    <a:pt x="12334" y="4389"/>
                    <a:pt x="12636" y="5057"/>
                    <a:pt x="12665" y="5661"/>
                  </a:cubicBezTo>
                  <a:cubicBezTo>
                    <a:pt x="12687" y="6109"/>
                    <a:pt x="12630" y="6559"/>
                    <a:pt x="12621" y="7008"/>
                  </a:cubicBezTo>
                  <a:cubicBezTo>
                    <a:pt x="12615" y="7348"/>
                    <a:pt x="12656" y="7708"/>
                    <a:pt x="12632" y="8051"/>
                  </a:cubicBezTo>
                  <a:cubicBezTo>
                    <a:pt x="12567" y="8966"/>
                    <a:pt x="12574" y="9833"/>
                    <a:pt x="12541" y="10751"/>
                  </a:cubicBezTo>
                  <a:cubicBezTo>
                    <a:pt x="12523" y="11234"/>
                    <a:pt x="12603" y="11706"/>
                    <a:pt x="12603" y="12187"/>
                  </a:cubicBezTo>
                  <a:cubicBezTo>
                    <a:pt x="12603" y="12720"/>
                    <a:pt x="12787" y="12862"/>
                    <a:pt x="13052" y="13278"/>
                  </a:cubicBezTo>
                  <a:cubicBezTo>
                    <a:pt x="13598" y="14135"/>
                    <a:pt x="13067" y="14687"/>
                    <a:pt x="12834" y="15484"/>
                  </a:cubicBezTo>
                  <a:cubicBezTo>
                    <a:pt x="12622" y="16211"/>
                    <a:pt x="12162" y="16649"/>
                    <a:pt x="11725" y="17205"/>
                  </a:cubicBezTo>
                  <a:cubicBezTo>
                    <a:pt x="11085" y="18018"/>
                    <a:pt x="11420" y="19826"/>
                    <a:pt x="11447" y="20807"/>
                  </a:cubicBezTo>
                  <a:cubicBezTo>
                    <a:pt x="11454" y="21060"/>
                    <a:pt x="11442" y="21335"/>
                    <a:pt x="11436" y="21600"/>
                  </a:cubicBezTo>
                  <a:cubicBezTo>
                    <a:pt x="13398" y="21244"/>
                    <a:pt x="15284" y="20239"/>
                    <a:pt x="16796" y="18566"/>
                  </a:cubicBezTo>
                  <a:cubicBezTo>
                    <a:pt x="20638" y="14319"/>
                    <a:pt x="20638" y="7433"/>
                    <a:pt x="16796" y="3185"/>
                  </a:cubicBezTo>
                  <a:cubicBezTo>
                    <a:pt x="14875" y="1061"/>
                    <a:pt x="12356" y="0"/>
                    <a:pt x="98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6" name="Group 18"/>
            <p:cNvGrpSpPr/>
            <p:nvPr/>
          </p:nvGrpSpPr>
          <p:grpSpPr>
            <a:xfrm>
              <a:off x="539353" y="3084807"/>
              <a:ext cx="1530771" cy="642945"/>
              <a:chOff x="1732858" y="5001250"/>
              <a:chExt cx="2213143" cy="857260"/>
            </a:xfrm>
          </p:grpSpPr>
          <p:sp>
            <p:nvSpPr>
              <p:cNvPr id="19" name="TextBox 31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1"/>
                    </a:solidFill>
                    <a:cs typeface="+mn-ea"/>
                    <a:sym typeface="+mn-lt"/>
                  </a:rPr>
                  <a:t>文本标题</a:t>
                </a:r>
              </a:p>
            </p:txBody>
          </p:sp>
          <p:sp>
            <p:nvSpPr>
              <p:cNvPr id="20" name="TextBox 32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2172984" y="1653648"/>
            <a:ext cx="1530771" cy="2074104"/>
            <a:chOff x="2172984" y="1653648"/>
            <a:chExt cx="1530771" cy="2074104"/>
          </a:xfrm>
        </p:grpSpPr>
        <p:sp>
          <p:nvSpPr>
            <p:cNvPr id="22" name="Freeform: Shape 5"/>
            <p:cNvSpPr>
              <a:spLocks/>
            </p:cNvSpPr>
            <p:nvPr/>
          </p:nvSpPr>
          <p:spPr bwMode="auto">
            <a:xfrm>
              <a:off x="2358647" y="1653648"/>
              <a:ext cx="1091329" cy="1083888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1"/>
                    <a:pt x="2881" y="3185"/>
                  </a:cubicBezTo>
                  <a:cubicBezTo>
                    <a:pt x="-961" y="7432"/>
                    <a:pt x="-961" y="14317"/>
                    <a:pt x="2881" y="18564"/>
                  </a:cubicBezTo>
                  <a:cubicBezTo>
                    <a:pt x="4403" y="20245"/>
                    <a:pt x="6299" y="21250"/>
                    <a:pt x="8273" y="21599"/>
                  </a:cubicBezTo>
                  <a:cubicBezTo>
                    <a:pt x="8280" y="21196"/>
                    <a:pt x="8288" y="20786"/>
                    <a:pt x="8291" y="20399"/>
                  </a:cubicBezTo>
                  <a:cubicBezTo>
                    <a:pt x="8298" y="19449"/>
                    <a:pt x="7895" y="18952"/>
                    <a:pt x="7454" y="18205"/>
                  </a:cubicBezTo>
                  <a:cubicBezTo>
                    <a:pt x="7100" y="17604"/>
                    <a:pt x="7030" y="16970"/>
                    <a:pt x="6909" y="16284"/>
                  </a:cubicBezTo>
                  <a:cubicBezTo>
                    <a:pt x="6776" y="15533"/>
                    <a:pt x="6599" y="14888"/>
                    <a:pt x="6753" y="14112"/>
                  </a:cubicBezTo>
                  <a:cubicBezTo>
                    <a:pt x="6887" y="13434"/>
                    <a:pt x="7281" y="13322"/>
                    <a:pt x="7787" y="13110"/>
                  </a:cubicBezTo>
                  <a:cubicBezTo>
                    <a:pt x="7554" y="12673"/>
                    <a:pt x="7406" y="12140"/>
                    <a:pt x="7790" y="11734"/>
                  </a:cubicBezTo>
                  <a:cubicBezTo>
                    <a:pt x="8060" y="11449"/>
                    <a:pt x="8680" y="11481"/>
                    <a:pt x="8951" y="11734"/>
                  </a:cubicBezTo>
                  <a:cubicBezTo>
                    <a:pt x="8952" y="10799"/>
                    <a:pt x="8650" y="9866"/>
                    <a:pt x="8398" y="8977"/>
                  </a:cubicBezTo>
                  <a:cubicBezTo>
                    <a:pt x="8241" y="8425"/>
                    <a:pt x="8213" y="7832"/>
                    <a:pt x="8068" y="7277"/>
                  </a:cubicBezTo>
                  <a:cubicBezTo>
                    <a:pt x="7963" y="6878"/>
                    <a:pt x="7786" y="6442"/>
                    <a:pt x="7764" y="6025"/>
                  </a:cubicBezTo>
                  <a:cubicBezTo>
                    <a:pt x="7707" y="4971"/>
                    <a:pt x="8821" y="5095"/>
                    <a:pt x="9034" y="6016"/>
                  </a:cubicBezTo>
                  <a:cubicBezTo>
                    <a:pt x="9248" y="6940"/>
                    <a:pt x="9675" y="8095"/>
                    <a:pt x="9790" y="9038"/>
                  </a:cubicBezTo>
                  <a:cubicBezTo>
                    <a:pt x="9832" y="9377"/>
                    <a:pt x="10225" y="11269"/>
                    <a:pt x="10518" y="11269"/>
                  </a:cubicBezTo>
                  <a:cubicBezTo>
                    <a:pt x="11000" y="11269"/>
                    <a:pt x="11177" y="9653"/>
                    <a:pt x="11285" y="9325"/>
                  </a:cubicBezTo>
                  <a:cubicBezTo>
                    <a:pt x="11460" y="8791"/>
                    <a:pt x="11555" y="8186"/>
                    <a:pt x="11596" y="7616"/>
                  </a:cubicBezTo>
                  <a:cubicBezTo>
                    <a:pt x="11626" y="7204"/>
                    <a:pt x="11663" y="6834"/>
                    <a:pt x="11804" y="6450"/>
                  </a:cubicBezTo>
                  <a:cubicBezTo>
                    <a:pt x="12132" y="5554"/>
                    <a:pt x="12881" y="5794"/>
                    <a:pt x="12976" y="6728"/>
                  </a:cubicBezTo>
                  <a:cubicBezTo>
                    <a:pt x="13032" y="7273"/>
                    <a:pt x="12812" y="7796"/>
                    <a:pt x="12776" y="8337"/>
                  </a:cubicBezTo>
                  <a:cubicBezTo>
                    <a:pt x="12740" y="8882"/>
                    <a:pt x="12629" y="9500"/>
                    <a:pt x="12459" y="10026"/>
                  </a:cubicBezTo>
                  <a:cubicBezTo>
                    <a:pt x="12320" y="10457"/>
                    <a:pt x="12422" y="10912"/>
                    <a:pt x="12334" y="11364"/>
                  </a:cubicBezTo>
                  <a:cubicBezTo>
                    <a:pt x="12243" y="11837"/>
                    <a:pt x="12155" y="12146"/>
                    <a:pt x="12267" y="12628"/>
                  </a:cubicBezTo>
                  <a:cubicBezTo>
                    <a:pt x="12513" y="13688"/>
                    <a:pt x="12427" y="14900"/>
                    <a:pt x="12454" y="15850"/>
                  </a:cubicBezTo>
                  <a:cubicBezTo>
                    <a:pt x="12478" y="16701"/>
                    <a:pt x="12402" y="17232"/>
                    <a:pt x="12215" y="18058"/>
                  </a:cubicBezTo>
                  <a:cubicBezTo>
                    <a:pt x="11974" y="19124"/>
                    <a:pt x="12145" y="20145"/>
                    <a:pt x="12111" y="21258"/>
                  </a:cubicBezTo>
                  <a:cubicBezTo>
                    <a:pt x="12109" y="21322"/>
                    <a:pt x="12110" y="21381"/>
                    <a:pt x="12108" y="21444"/>
                  </a:cubicBezTo>
                  <a:cubicBezTo>
                    <a:pt x="13826" y="20996"/>
                    <a:pt x="15456" y="20044"/>
                    <a:pt x="16796" y="18564"/>
                  </a:cubicBezTo>
                  <a:cubicBezTo>
                    <a:pt x="20638" y="14317"/>
                    <a:pt x="20639" y="7432"/>
                    <a:pt x="16796" y="3185"/>
                  </a:cubicBezTo>
                  <a:cubicBezTo>
                    <a:pt x="14875" y="1061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7" name="Group 19"/>
            <p:cNvGrpSpPr/>
            <p:nvPr/>
          </p:nvGrpSpPr>
          <p:grpSpPr>
            <a:xfrm>
              <a:off x="2172984" y="3084807"/>
              <a:ext cx="1530771" cy="642945"/>
              <a:chOff x="1732858" y="5001250"/>
              <a:chExt cx="2213143" cy="857260"/>
            </a:xfrm>
          </p:grpSpPr>
          <p:sp>
            <p:nvSpPr>
              <p:cNvPr id="17" name="TextBox 29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2"/>
                    </a:solidFill>
                    <a:cs typeface="+mn-ea"/>
                    <a:sym typeface="+mn-lt"/>
                  </a:rPr>
                  <a:t>文本标题</a:t>
                </a:r>
              </a:p>
            </p:txBody>
          </p:sp>
          <p:sp>
            <p:nvSpPr>
              <p:cNvPr id="18" name="TextBox 30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3806615" y="1653648"/>
            <a:ext cx="1530771" cy="2074104"/>
            <a:chOff x="3806615" y="1653648"/>
            <a:chExt cx="1530771" cy="2074104"/>
          </a:xfrm>
        </p:grpSpPr>
        <p:sp>
          <p:nvSpPr>
            <p:cNvPr id="23" name="Freeform: Shape 8"/>
            <p:cNvSpPr>
              <a:spLocks/>
            </p:cNvSpPr>
            <p:nvPr/>
          </p:nvSpPr>
          <p:spPr bwMode="auto">
            <a:xfrm>
              <a:off x="4026644" y="1653648"/>
              <a:ext cx="1091329" cy="1082027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3"/>
                    <a:pt x="2881" y="3190"/>
                  </a:cubicBezTo>
                  <a:cubicBezTo>
                    <a:pt x="-961" y="7445"/>
                    <a:pt x="-961" y="14344"/>
                    <a:pt x="2881" y="18598"/>
                  </a:cubicBezTo>
                  <a:cubicBezTo>
                    <a:pt x="4337" y="20210"/>
                    <a:pt x="6134" y="21209"/>
                    <a:pt x="8016" y="21600"/>
                  </a:cubicBezTo>
                  <a:cubicBezTo>
                    <a:pt x="8154" y="20857"/>
                    <a:pt x="8137" y="20064"/>
                    <a:pt x="8049" y="19309"/>
                  </a:cubicBezTo>
                  <a:cubicBezTo>
                    <a:pt x="7981" y="18720"/>
                    <a:pt x="7552" y="18189"/>
                    <a:pt x="7389" y="17614"/>
                  </a:cubicBezTo>
                  <a:cubicBezTo>
                    <a:pt x="7066" y="16467"/>
                    <a:pt x="6898" y="15510"/>
                    <a:pt x="6898" y="14297"/>
                  </a:cubicBezTo>
                  <a:cubicBezTo>
                    <a:pt x="6898" y="13719"/>
                    <a:pt x="6390" y="12905"/>
                    <a:pt x="7171" y="12234"/>
                  </a:cubicBezTo>
                  <a:cubicBezTo>
                    <a:pt x="7405" y="12033"/>
                    <a:pt x="7717" y="12156"/>
                    <a:pt x="7748" y="11802"/>
                  </a:cubicBezTo>
                  <a:cubicBezTo>
                    <a:pt x="7766" y="11598"/>
                    <a:pt x="7754" y="11382"/>
                    <a:pt x="7709" y="11184"/>
                  </a:cubicBezTo>
                  <a:cubicBezTo>
                    <a:pt x="7551" y="10484"/>
                    <a:pt x="7369" y="9823"/>
                    <a:pt x="7288" y="9106"/>
                  </a:cubicBezTo>
                  <a:cubicBezTo>
                    <a:pt x="7219" y="8496"/>
                    <a:pt x="7152" y="7823"/>
                    <a:pt x="7018" y="7227"/>
                  </a:cubicBezTo>
                  <a:cubicBezTo>
                    <a:pt x="6929" y="6833"/>
                    <a:pt x="6938" y="5868"/>
                    <a:pt x="7574" y="6099"/>
                  </a:cubicBezTo>
                  <a:cubicBezTo>
                    <a:pt x="8112" y="6295"/>
                    <a:pt x="8202" y="7091"/>
                    <a:pt x="8237" y="7613"/>
                  </a:cubicBezTo>
                  <a:cubicBezTo>
                    <a:pt x="8321" y="8873"/>
                    <a:pt x="8637" y="10157"/>
                    <a:pt x="9011" y="11356"/>
                  </a:cubicBezTo>
                  <a:cubicBezTo>
                    <a:pt x="9365" y="11088"/>
                    <a:pt x="9136" y="10567"/>
                    <a:pt x="9154" y="10200"/>
                  </a:cubicBezTo>
                  <a:cubicBezTo>
                    <a:pt x="9177" y="9704"/>
                    <a:pt x="9200" y="9216"/>
                    <a:pt x="9232" y="8724"/>
                  </a:cubicBezTo>
                  <a:cubicBezTo>
                    <a:pt x="9272" y="8096"/>
                    <a:pt x="9103" y="7497"/>
                    <a:pt x="9193" y="6859"/>
                  </a:cubicBezTo>
                  <a:cubicBezTo>
                    <a:pt x="9254" y="6428"/>
                    <a:pt x="9119" y="5797"/>
                    <a:pt x="9432" y="5449"/>
                  </a:cubicBezTo>
                  <a:cubicBezTo>
                    <a:pt x="9728" y="5121"/>
                    <a:pt x="10265" y="5332"/>
                    <a:pt x="10372" y="5757"/>
                  </a:cubicBezTo>
                  <a:cubicBezTo>
                    <a:pt x="10522" y="6349"/>
                    <a:pt x="10388" y="7074"/>
                    <a:pt x="10370" y="7676"/>
                  </a:cubicBezTo>
                  <a:cubicBezTo>
                    <a:pt x="10349" y="8368"/>
                    <a:pt x="10560" y="9005"/>
                    <a:pt x="10560" y="9696"/>
                  </a:cubicBezTo>
                  <a:cubicBezTo>
                    <a:pt x="10560" y="10149"/>
                    <a:pt x="10351" y="10721"/>
                    <a:pt x="10609" y="11135"/>
                  </a:cubicBezTo>
                  <a:cubicBezTo>
                    <a:pt x="11006" y="10952"/>
                    <a:pt x="10975" y="10063"/>
                    <a:pt x="11079" y="9653"/>
                  </a:cubicBezTo>
                  <a:cubicBezTo>
                    <a:pt x="11169" y="9299"/>
                    <a:pt x="11287" y="9000"/>
                    <a:pt x="11337" y="8629"/>
                  </a:cubicBezTo>
                  <a:cubicBezTo>
                    <a:pt x="11370" y="8376"/>
                    <a:pt x="11464" y="8074"/>
                    <a:pt x="11464" y="7791"/>
                  </a:cubicBezTo>
                  <a:cubicBezTo>
                    <a:pt x="11464" y="7264"/>
                    <a:pt x="11488" y="6489"/>
                    <a:pt x="11843" y="6071"/>
                  </a:cubicBezTo>
                  <a:cubicBezTo>
                    <a:pt x="12136" y="5726"/>
                    <a:pt x="12824" y="5844"/>
                    <a:pt x="12916" y="6347"/>
                  </a:cubicBezTo>
                  <a:cubicBezTo>
                    <a:pt x="13046" y="7049"/>
                    <a:pt x="12637" y="7834"/>
                    <a:pt x="12597" y="8539"/>
                  </a:cubicBezTo>
                  <a:cubicBezTo>
                    <a:pt x="12556" y="9246"/>
                    <a:pt x="12525" y="9868"/>
                    <a:pt x="12308" y="10551"/>
                  </a:cubicBezTo>
                  <a:cubicBezTo>
                    <a:pt x="11919" y="11778"/>
                    <a:pt x="12431" y="13033"/>
                    <a:pt x="12225" y="14280"/>
                  </a:cubicBezTo>
                  <a:cubicBezTo>
                    <a:pt x="12091" y="15095"/>
                    <a:pt x="12382" y="15825"/>
                    <a:pt x="12256" y="16699"/>
                  </a:cubicBezTo>
                  <a:cubicBezTo>
                    <a:pt x="12204" y="17063"/>
                    <a:pt x="12041" y="17402"/>
                    <a:pt x="11916" y="17744"/>
                  </a:cubicBezTo>
                  <a:cubicBezTo>
                    <a:pt x="11833" y="17969"/>
                    <a:pt x="11607" y="18118"/>
                    <a:pt x="11607" y="18363"/>
                  </a:cubicBezTo>
                  <a:cubicBezTo>
                    <a:pt x="11607" y="19161"/>
                    <a:pt x="11789" y="19938"/>
                    <a:pt x="11781" y="20728"/>
                  </a:cubicBezTo>
                  <a:cubicBezTo>
                    <a:pt x="11778" y="21016"/>
                    <a:pt x="11753" y="21300"/>
                    <a:pt x="11734" y="21585"/>
                  </a:cubicBezTo>
                  <a:cubicBezTo>
                    <a:pt x="13589" y="21184"/>
                    <a:pt x="15359" y="20189"/>
                    <a:pt x="16796" y="18598"/>
                  </a:cubicBezTo>
                  <a:cubicBezTo>
                    <a:pt x="20638" y="14344"/>
                    <a:pt x="20638" y="7445"/>
                    <a:pt x="16796" y="3190"/>
                  </a:cubicBezTo>
                  <a:cubicBezTo>
                    <a:pt x="14875" y="1063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20"/>
            <p:cNvGrpSpPr/>
            <p:nvPr/>
          </p:nvGrpSpPr>
          <p:grpSpPr>
            <a:xfrm>
              <a:off x="3806615" y="3084807"/>
              <a:ext cx="1530771" cy="642945"/>
              <a:chOff x="1732858" y="5001250"/>
              <a:chExt cx="2213143" cy="857260"/>
            </a:xfrm>
          </p:grpSpPr>
          <p:sp>
            <p:nvSpPr>
              <p:cNvPr id="15" name="TextBox 27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3"/>
                    </a:solidFill>
                    <a:cs typeface="+mn-ea"/>
                    <a:sym typeface="+mn-lt"/>
                  </a:rPr>
                  <a:t>文本标题</a:t>
                </a:r>
              </a:p>
            </p:txBody>
          </p:sp>
          <p:sp>
            <p:nvSpPr>
              <p:cNvPr id="16" name="TextBox 28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440246" y="1653648"/>
            <a:ext cx="1530771" cy="2074104"/>
            <a:chOff x="5440246" y="1653648"/>
            <a:chExt cx="1530771" cy="2074104"/>
          </a:xfrm>
        </p:grpSpPr>
        <p:sp>
          <p:nvSpPr>
            <p:cNvPr id="24" name="Freeform: Shape 11"/>
            <p:cNvSpPr>
              <a:spLocks/>
            </p:cNvSpPr>
            <p:nvPr/>
          </p:nvSpPr>
          <p:spPr bwMode="auto">
            <a:xfrm>
              <a:off x="5694020" y="1653648"/>
              <a:ext cx="1091329" cy="1083267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40" y="0"/>
                  </a:moveTo>
                  <a:cubicBezTo>
                    <a:pt x="7322" y="0"/>
                    <a:pt x="4802" y="1061"/>
                    <a:pt x="2881" y="3186"/>
                  </a:cubicBezTo>
                  <a:cubicBezTo>
                    <a:pt x="-961" y="7434"/>
                    <a:pt x="-961" y="14323"/>
                    <a:pt x="2881" y="18571"/>
                  </a:cubicBezTo>
                  <a:cubicBezTo>
                    <a:pt x="4240" y="20074"/>
                    <a:pt x="5899" y="21033"/>
                    <a:pt x="7644" y="21473"/>
                  </a:cubicBezTo>
                  <a:cubicBezTo>
                    <a:pt x="7648" y="21252"/>
                    <a:pt x="7643" y="21031"/>
                    <a:pt x="7605" y="20818"/>
                  </a:cubicBezTo>
                  <a:cubicBezTo>
                    <a:pt x="7431" y="19848"/>
                    <a:pt x="7313" y="18994"/>
                    <a:pt x="7026" y="18045"/>
                  </a:cubicBezTo>
                  <a:cubicBezTo>
                    <a:pt x="6736" y="17091"/>
                    <a:pt x="6626" y="16134"/>
                    <a:pt x="6475" y="15147"/>
                  </a:cubicBezTo>
                  <a:cubicBezTo>
                    <a:pt x="6317" y="14118"/>
                    <a:pt x="6608" y="13106"/>
                    <a:pt x="6306" y="12092"/>
                  </a:cubicBezTo>
                  <a:cubicBezTo>
                    <a:pt x="6068" y="11295"/>
                    <a:pt x="5814" y="10409"/>
                    <a:pt x="5698" y="9570"/>
                  </a:cubicBezTo>
                  <a:cubicBezTo>
                    <a:pt x="5650" y="9227"/>
                    <a:pt x="5530" y="8463"/>
                    <a:pt x="5937" y="8323"/>
                  </a:cubicBezTo>
                  <a:cubicBezTo>
                    <a:pt x="6319" y="8202"/>
                    <a:pt x="6444" y="8426"/>
                    <a:pt x="6597" y="8694"/>
                  </a:cubicBezTo>
                  <a:cubicBezTo>
                    <a:pt x="6826" y="9095"/>
                    <a:pt x="6874" y="9335"/>
                    <a:pt x="6896" y="9794"/>
                  </a:cubicBezTo>
                  <a:cubicBezTo>
                    <a:pt x="6922" y="10356"/>
                    <a:pt x="7199" y="10966"/>
                    <a:pt x="7353" y="11498"/>
                  </a:cubicBezTo>
                  <a:cubicBezTo>
                    <a:pt x="7384" y="11604"/>
                    <a:pt x="7694" y="12372"/>
                    <a:pt x="7829" y="11989"/>
                  </a:cubicBezTo>
                  <a:cubicBezTo>
                    <a:pt x="7961" y="11613"/>
                    <a:pt x="7889" y="11440"/>
                    <a:pt x="7826" y="11032"/>
                  </a:cubicBezTo>
                  <a:cubicBezTo>
                    <a:pt x="7748" y="10528"/>
                    <a:pt x="7879" y="9965"/>
                    <a:pt x="7771" y="9461"/>
                  </a:cubicBezTo>
                  <a:cubicBezTo>
                    <a:pt x="7657" y="8925"/>
                    <a:pt x="7685" y="8198"/>
                    <a:pt x="7717" y="7645"/>
                  </a:cubicBezTo>
                  <a:cubicBezTo>
                    <a:pt x="7743" y="7191"/>
                    <a:pt x="7556" y="5321"/>
                    <a:pt x="8665" y="5823"/>
                  </a:cubicBezTo>
                  <a:cubicBezTo>
                    <a:pt x="8943" y="5949"/>
                    <a:pt x="8934" y="8058"/>
                    <a:pt x="8925" y="8734"/>
                  </a:cubicBezTo>
                  <a:cubicBezTo>
                    <a:pt x="8915" y="9462"/>
                    <a:pt x="8950" y="11499"/>
                    <a:pt x="9333" y="11495"/>
                  </a:cubicBezTo>
                  <a:cubicBezTo>
                    <a:pt x="9470" y="11428"/>
                    <a:pt x="9451" y="10067"/>
                    <a:pt x="9505" y="9814"/>
                  </a:cubicBezTo>
                  <a:cubicBezTo>
                    <a:pt x="9643" y="9155"/>
                    <a:pt x="9656" y="8384"/>
                    <a:pt x="9723" y="7705"/>
                  </a:cubicBezTo>
                  <a:cubicBezTo>
                    <a:pt x="9784" y="7081"/>
                    <a:pt x="9730" y="5332"/>
                    <a:pt x="10476" y="5280"/>
                  </a:cubicBezTo>
                  <a:cubicBezTo>
                    <a:pt x="11885" y="5280"/>
                    <a:pt x="10909" y="7410"/>
                    <a:pt x="10983" y="8191"/>
                  </a:cubicBezTo>
                  <a:cubicBezTo>
                    <a:pt x="11053" y="8931"/>
                    <a:pt x="10797" y="9574"/>
                    <a:pt x="10786" y="10311"/>
                  </a:cubicBezTo>
                  <a:cubicBezTo>
                    <a:pt x="10781" y="10633"/>
                    <a:pt x="10668" y="11163"/>
                    <a:pt x="10773" y="11406"/>
                  </a:cubicBezTo>
                  <a:cubicBezTo>
                    <a:pt x="11150" y="12020"/>
                    <a:pt x="11510" y="10640"/>
                    <a:pt x="11591" y="10417"/>
                  </a:cubicBezTo>
                  <a:cubicBezTo>
                    <a:pt x="11820" y="9795"/>
                    <a:pt x="12032" y="9181"/>
                    <a:pt x="12308" y="8581"/>
                  </a:cubicBezTo>
                  <a:cubicBezTo>
                    <a:pt x="12584" y="7983"/>
                    <a:pt x="12566" y="7077"/>
                    <a:pt x="13077" y="6633"/>
                  </a:cubicBezTo>
                  <a:cubicBezTo>
                    <a:pt x="13359" y="6509"/>
                    <a:pt x="13569" y="6509"/>
                    <a:pt x="13860" y="6771"/>
                  </a:cubicBezTo>
                  <a:cubicBezTo>
                    <a:pt x="14268" y="7257"/>
                    <a:pt x="13853" y="8101"/>
                    <a:pt x="13706" y="8619"/>
                  </a:cubicBezTo>
                  <a:cubicBezTo>
                    <a:pt x="13529" y="9246"/>
                    <a:pt x="13374" y="9862"/>
                    <a:pt x="13181" y="10483"/>
                  </a:cubicBezTo>
                  <a:cubicBezTo>
                    <a:pt x="12911" y="11356"/>
                    <a:pt x="12661" y="12302"/>
                    <a:pt x="12316" y="13135"/>
                  </a:cubicBezTo>
                  <a:cubicBezTo>
                    <a:pt x="12284" y="13214"/>
                    <a:pt x="12205" y="14203"/>
                    <a:pt x="12197" y="14463"/>
                  </a:cubicBezTo>
                  <a:cubicBezTo>
                    <a:pt x="12183" y="14897"/>
                    <a:pt x="12230" y="15346"/>
                    <a:pt x="12116" y="15770"/>
                  </a:cubicBezTo>
                  <a:cubicBezTo>
                    <a:pt x="12055" y="15997"/>
                    <a:pt x="12220" y="16247"/>
                    <a:pt x="12230" y="16505"/>
                  </a:cubicBezTo>
                  <a:cubicBezTo>
                    <a:pt x="12258" y="17188"/>
                    <a:pt x="11798" y="17805"/>
                    <a:pt x="11487" y="18359"/>
                  </a:cubicBezTo>
                  <a:cubicBezTo>
                    <a:pt x="11343" y="19093"/>
                    <a:pt x="11444" y="20004"/>
                    <a:pt x="11448" y="20755"/>
                  </a:cubicBezTo>
                  <a:cubicBezTo>
                    <a:pt x="11450" y="21036"/>
                    <a:pt x="11459" y="21317"/>
                    <a:pt x="11466" y="21599"/>
                  </a:cubicBezTo>
                  <a:cubicBezTo>
                    <a:pt x="13418" y="21239"/>
                    <a:pt x="15290" y="20236"/>
                    <a:pt x="16796" y="18571"/>
                  </a:cubicBezTo>
                  <a:cubicBezTo>
                    <a:pt x="20638" y="14323"/>
                    <a:pt x="20638" y="7434"/>
                    <a:pt x="16796" y="3186"/>
                  </a:cubicBezTo>
                  <a:cubicBezTo>
                    <a:pt x="14875" y="1061"/>
                    <a:pt x="12358" y="0"/>
                    <a:pt x="984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Group 21"/>
            <p:cNvGrpSpPr/>
            <p:nvPr/>
          </p:nvGrpSpPr>
          <p:grpSpPr>
            <a:xfrm>
              <a:off x="5440246" y="3084807"/>
              <a:ext cx="1530771" cy="642945"/>
              <a:chOff x="1732858" y="5001250"/>
              <a:chExt cx="2213143" cy="857260"/>
            </a:xfrm>
          </p:grpSpPr>
          <p:sp>
            <p:nvSpPr>
              <p:cNvPr id="13" name="TextBox 25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4"/>
                    </a:solidFill>
                    <a:cs typeface="+mn-ea"/>
                    <a:sym typeface="+mn-lt"/>
                  </a:rPr>
                  <a:t>文本标题</a:t>
                </a:r>
              </a:p>
            </p:txBody>
          </p:sp>
          <p:sp>
            <p:nvSpPr>
              <p:cNvPr id="14" name="TextBox 26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7073877" y="1653648"/>
            <a:ext cx="1530771" cy="2074104"/>
            <a:chOff x="7073877" y="1653648"/>
            <a:chExt cx="1530771" cy="2074104"/>
          </a:xfrm>
        </p:grpSpPr>
        <p:sp>
          <p:nvSpPr>
            <p:cNvPr id="25" name="Freeform: Shape 14"/>
            <p:cNvSpPr>
              <a:spLocks/>
            </p:cNvSpPr>
            <p:nvPr/>
          </p:nvSpPr>
          <p:spPr bwMode="auto">
            <a:xfrm>
              <a:off x="7361396" y="1653648"/>
              <a:ext cx="1091329" cy="1086368"/>
            </a:xfrm>
            <a:custGeom>
              <a:avLst/>
              <a:gdLst>
                <a:gd name="T0" fmla="+- 0 10800 961"/>
                <a:gd name="T1" fmla="*/ T0 w 19679"/>
                <a:gd name="T2" fmla="*/ 10800 h 21600"/>
                <a:gd name="T3" fmla="+- 0 10800 961"/>
                <a:gd name="T4" fmla="*/ T3 w 19679"/>
                <a:gd name="T5" fmla="*/ 10800 h 21600"/>
                <a:gd name="T6" fmla="+- 0 10800 961"/>
                <a:gd name="T7" fmla="*/ T6 w 19679"/>
                <a:gd name="T8" fmla="*/ 10800 h 21600"/>
                <a:gd name="T9" fmla="+- 0 10800 961"/>
                <a:gd name="T10" fmla="*/ T9 w 19679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19679" h="21600">
                  <a:moveTo>
                    <a:pt x="9839" y="0"/>
                  </a:moveTo>
                  <a:cubicBezTo>
                    <a:pt x="7321" y="0"/>
                    <a:pt x="4802" y="1058"/>
                    <a:pt x="2881" y="3176"/>
                  </a:cubicBezTo>
                  <a:cubicBezTo>
                    <a:pt x="-961" y="7412"/>
                    <a:pt x="-961" y="14279"/>
                    <a:pt x="2881" y="18515"/>
                  </a:cubicBezTo>
                  <a:cubicBezTo>
                    <a:pt x="4148" y="19912"/>
                    <a:pt x="5679" y="20838"/>
                    <a:pt x="7295" y="21313"/>
                  </a:cubicBezTo>
                  <a:cubicBezTo>
                    <a:pt x="7306" y="21185"/>
                    <a:pt x="7325" y="21050"/>
                    <a:pt x="7334" y="20924"/>
                  </a:cubicBezTo>
                  <a:cubicBezTo>
                    <a:pt x="7433" y="19560"/>
                    <a:pt x="6825" y="18431"/>
                    <a:pt x="6445" y="17197"/>
                  </a:cubicBezTo>
                  <a:cubicBezTo>
                    <a:pt x="5874" y="15777"/>
                    <a:pt x="5675" y="14138"/>
                    <a:pt x="5687" y="12597"/>
                  </a:cubicBezTo>
                  <a:cubicBezTo>
                    <a:pt x="5692" y="11883"/>
                    <a:pt x="5275" y="11146"/>
                    <a:pt x="5102" y="10474"/>
                  </a:cubicBezTo>
                  <a:cubicBezTo>
                    <a:pt x="4891" y="10084"/>
                    <a:pt x="4845" y="9244"/>
                    <a:pt x="4785" y="8802"/>
                  </a:cubicBezTo>
                  <a:cubicBezTo>
                    <a:pt x="4670" y="7958"/>
                    <a:pt x="5327" y="7746"/>
                    <a:pt x="5684" y="8426"/>
                  </a:cubicBezTo>
                  <a:cubicBezTo>
                    <a:pt x="6037" y="9100"/>
                    <a:pt x="6096" y="9902"/>
                    <a:pt x="6409" y="10595"/>
                  </a:cubicBezTo>
                  <a:cubicBezTo>
                    <a:pt x="6559" y="10926"/>
                    <a:pt x="6656" y="11804"/>
                    <a:pt x="7058" y="11709"/>
                  </a:cubicBezTo>
                  <a:cubicBezTo>
                    <a:pt x="7366" y="11676"/>
                    <a:pt x="7023" y="10959"/>
                    <a:pt x="7014" y="10764"/>
                  </a:cubicBezTo>
                  <a:cubicBezTo>
                    <a:pt x="6994" y="10326"/>
                    <a:pt x="6870" y="9942"/>
                    <a:pt x="6890" y="9489"/>
                  </a:cubicBezTo>
                  <a:cubicBezTo>
                    <a:pt x="6902" y="9215"/>
                    <a:pt x="6900" y="8945"/>
                    <a:pt x="6864" y="8673"/>
                  </a:cubicBezTo>
                  <a:cubicBezTo>
                    <a:pt x="6676" y="8156"/>
                    <a:pt x="6772" y="7446"/>
                    <a:pt x="6700" y="6897"/>
                  </a:cubicBezTo>
                  <a:cubicBezTo>
                    <a:pt x="6653" y="6538"/>
                    <a:pt x="6630" y="6138"/>
                    <a:pt x="6757" y="5794"/>
                  </a:cubicBezTo>
                  <a:cubicBezTo>
                    <a:pt x="6870" y="5490"/>
                    <a:pt x="7223" y="5183"/>
                    <a:pt x="7539" y="5321"/>
                  </a:cubicBezTo>
                  <a:cubicBezTo>
                    <a:pt x="8013" y="5529"/>
                    <a:pt x="7872" y="6038"/>
                    <a:pt x="7885" y="6470"/>
                  </a:cubicBezTo>
                  <a:cubicBezTo>
                    <a:pt x="7898" y="6905"/>
                    <a:pt x="7949" y="7242"/>
                    <a:pt x="8022" y="7662"/>
                  </a:cubicBezTo>
                  <a:cubicBezTo>
                    <a:pt x="8083" y="8010"/>
                    <a:pt x="8257" y="8637"/>
                    <a:pt x="8194" y="8988"/>
                  </a:cubicBezTo>
                  <a:cubicBezTo>
                    <a:pt x="8243" y="9288"/>
                    <a:pt x="8365" y="11410"/>
                    <a:pt x="8773" y="10830"/>
                  </a:cubicBezTo>
                  <a:cubicBezTo>
                    <a:pt x="8897" y="10144"/>
                    <a:pt x="8726" y="8719"/>
                    <a:pt x="8695" y="7590"/>
                  </a:cubicBezTo>
                  <a:cubicBezTo>
                    <a:pt x="8671" y="6723"/>
                    <a:pt x="8388" y="5506"/>
                    <a:pt x="8914" y="4771"/>
                  </a:cubicBezTo>
                  <a:cubicBezTo>
                    <a:pt x="9231" y="4327"/>
                    <a:pt x="9761" y="4710"/>
                    <a:pt x="9880" y="5127"/>
                  </a:cubicBezTo>
                  <a:cubicBezTo>
                    <a:pt x="9987" y="5503"/>
                    <a:pt x="9933" y="5938"/>
                    <a:pt x="9927" y="6327"/>
                  </a:cubicBezTo>
                  <a:cubicBezTo>
                    <a:pt x="9911" y="7281"/>
                    <a:pt x="10254" y="8239"/>
                    <a:pt x="10117" y="9188"/>
                  </a:cubicBezTo>
                  <a:cubicBezTo>
                    <a:pt x="10072" y="9496"/>
                    <a:pt x="10223" y="11643"/>
                    <a:pt x="10821" y="10735"/>
                  </a:cubicBezTo>
                  <a:cubicBezTo>
                    <a:pt x="11048" y="10390"/>
                    <a:pt x="11044" y="9818"/>
                    <a:pt x="11177" y="9417"/>
                  </a:cubicBezTo>
                  <a:cubicBezTo>
                    <a:pt x="11348" y="8899"/>
                    <a:pt x="11477" y="8376"/>
                    <a:pt x="11686" y="7874"/>
                  </a:cubicBezTo>
                  <a:cubicBezTo>
                    <a:pt x="11930" y="7285"/>
                    <a:pt x="12234" y="5353"/>
                    <a:pt x="13177" y="5757"/>
                  </a:cubicBezTo>
                  <a:cubicBezTo>
                    <a:pt x="13823" y="6033"/>
                    <a:pt x="13102" y="7797"/>
                    <a:pt x="13011" y="8292"/>
                  </a:cubicBezTo>
                  <a:cubicBezTo>
                    <a:pt x="12788" y="9497"/>
                    <a:pt x="12376" y="10680"/>
                    <a:pt x="12182" y="11884"/>
                  </a:cubicBezTo>
                  <a:cubicBezTo>
                    <a:pt x="12110" y="12329"/>
                    <a:pt x="12410" y="12760"/>
                    <a:pt x="12257" y="13210"/>
                  </a:cubicBezTo>
                  <a:cubicBezTo>
                    <a:pt x="12171" y="13463"/>
                    <a:pt x="12396" y="14159"/>
                    <a:pt x="12645" y="14273"/>
                  </a:cubicBezTo>
                  <a:cubicBezTo>
                    <a:pt x="13755" y="14781"/>
                    <a:pt x="14069" y="13871"/>
                    <a:pt x="14957" y="13382"/>
                  </a:cubicBezTo>
                  <a:cubicBezTo>
                    <a:pt x="15330" y="13176"/>
                    <a:pt x="16717" y="12212"/>
                    <a:pt x="16911" y="13173"/>
                  </a:cubicBezTo>
                  <a:cubicBezTo>
                    <a:pt x="17046" y="13840"/>
                    <a:pt x="16325" y="14235"/>
                    <a:pt x="15918" y="14562"/>
                  </a:cubicBezTo>
                  <a:cubicBezTo>
                    <a:pt x="15429" y="14955"/>
                    <a:pt x="15007" y="15315"/>
                    <a:pt x="14658" y="15854"/>
                  </a:cubicBezTo>
                  <a:cubicBezTo>
                    <a:pt x="13893" y="17034"/>
                    <a:pt x="12512" y="18156"/>
                    <a:pt x="11317" y="18987"/>
                  </a:cubicBezTo>
                  <a:cubicBezTo>
                    <a:pt x="10833" y="19324"/>
                    <a:pt x="11018" y="20913"/>
                    <a:pt x="11047" y="21599"/>
                  </a:cubicBezTo>
                  <a:cubicBezTo>
                    <a:pt x="13148" y="21314"/>
                    <a:pt x="15184" y="20293"/>
                    <a:pt x="16796" y="18515"/>
                  </a:cubicBezTo>
                  <a:cubicBezTo>
                    <a:pt x="20639" y="14279"/>
                    <a:pt x="20638" y="7412"/>
                    <a:pt x="16796" y="3176"/>
                  </a:cubicBezTo>
                  <a:cubicBezTo>
                    <a:pt x="14875" y="1058"/>
                    <a:pt x="12356" y="0"/>
                    <a:pt x="9839" y="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Group 22"/>
            <p:cNvGrpSpPr/>
            <p:nvPr/>
          </p:nvGrpSpPr>
          <p:grpSpPr>
            <a:xfrm>
              <a:off x="7073877" y="3084807"/>
              <a:ext cx="1530771" cy="642945"/>
              <a:chOff x="1732858" y="5001250"/>
              <a:chExt cx="2213143" cy="857260"/>
            </a:xfrm>
          </p:grpSpPr>
          <p:sp>
            <p:nvSpPr>
              <p:cNvPr id="11" name="TextBox 23"/>
              <p:cNvSpPr txBox="1">
                <a:spLocks/>
              </p:cNvSpPr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 dirty="0">
                    <a:solidFill>
                      <a:schemeClr val="accent5"/>
                    </a:solidFill>
                    <a:cs typeface="+mn-ea"/>
                    <a:sym typeface="+mn-lt"/>
                  </a:rPr>
                  <a:t>文本标题</a:t>
                </a:r>
              </a:p>
            </p:txBody>
          </p:sp>
          <p:sp>
            <p:nvSpPr>
              <p:cNvPr id="12" name="TextBox 24"/>
              <p:cNvSpPr txBox="1">
                <a:spLocks/>
              </p:cNvSpPr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cs typeface="+mn-ea"/>
                    <a:sym typeface="+mn-lt"/>
                  </a:rPr>
                  <a:t>您的内容打在这里，或者通过复制您的文本后，在此框中选择粘贴，并选择只保留文字</a:t>
                </a:r>
              </a:p>
            </p:txBody>
          </p:sp>
        </p:grpSp>
      </p:grpSp>
      <p:sp>
        <p:nvSpPr>
          <p:cNvPr id="26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05152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707946" y="2058683"/>
            <a:ext cx="3728110" cy="1260856"/>
            <a:chOff x="2707946" y="2058683"/>
            <a:chExt cx="3728110" cy="1260856"/>
          </a:xfrm>
        </p:grpSpPr>
        <p:sp>
          <p:nvSpPr>
            <p:cNvPr id="4" name="îṡļîḋé"/>
            <p:cNvSpPr/>
            <p:nvPr/>
          </p:nvSpPr>
          <p:spPr>
            <a:xfrm>
              <a:off x="2707946" y="2528863"/>
              <a:ext cx="704201" cy="790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74" y="12382"/>
                  </a:moveTo>
                  <a:cubicBezTo>
                    <a:pt x="19658" y="12535"/>
                    <a:pt x="19549" y="12691"/>
                    <a:pt x="19439" y="12847"/>
                  </a:cubicBezTo>
                  <a:cubicBezTo>
                    <a:pt x="19355" y="12966"/>
                    <a:pt x="19270" y="13084"/>
                    <a:pt x="19189" y="13205"/>
                  </a:cubicBezTo>
                  <a:cubicBezTo>
                    <a:pt x="19170" y="13233"/>
                    <a:pt x="19150" y="13260"/>
                    <a:pt x="19131" y="13288"/>
                  </a:cubicBezTo>
                  <a:lnTo>
                    <a:pt x="19133" y="13292"/>
                  </a:lnTo>
                  <a:cubicBezTo>
                    <a:pt x="17500" y="15751"/>
                    <a:pt x="16491" y="18577"/>
                    <a:pt x="16303" y="21600"/>
                  </a:cubicBezTo>
                  <a:lnTo>
                    <a:pt x="0" y="21600"/>
                  </a:lnTo>
                  <a:cubicBezTo>
                    <a:pt x="248" y="13805"/>
                    <a:pt x="3596" y="6074"/>
                    <a:pt x="10045" y="0"/>
                  </a:cubicBezTo>
                  <a:lnTo>
                    <a:pt x="21600" y="10291"/>
                  </a:lnTo>
                  <a:cubicBezTo>
                    <a:pt x="20962" y="10920"/>
                    <a:pt x="20388" y="11581"/>
                    <a:pt x="19865" y="12264"/>
                  </a:cubicBezTo>
                  <a:cubicBezTo>
                    <a:pt x="19835" y="12304"/>
                    <a:pt x="19804" y="12342"/>
                    <a:pt x="19774" y="1238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 dirty="0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5" name="îṧḻíḋé"/>
            <p:cNvSpPr/>
            <p:nvPr/>
          </p:nvSpPr>
          <p:spPr>
            <a:xfrm>
              <a:off x="3085933" y="2150875"/>
              <a:ext cx="790683" cy="704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26" y="19321"/>
                  </a:moveTo>
                  <a:lnTo>
                    <a:pt x="13014" y="19315"/>
                  </a:lnTo>
                  <a:cubicBezTo>
                    <a:pt x="12060" y="19970"/>
                    <a:pt x="11148" y="20731"/>
                    <a:pt x="10291" y="21600"/>
                  </a:cubicBezTo>
                  <a:lnTo>
                    <a:pt x="0" y="10045"/>
                  </a:lnTo>
                  <a:cubicBezTo>
                    <a:pt x="6074" y="3596"/>
                    <a:pt x="13805" y="248"/>
                    <a:pt x="21600" y="0"/>
                  </a:cubicBezTo>
                  <a:lnTo>
                    <a:pt x="21600" y="16329"/>
                  </a:lnTo>
                  <a:cubicBezTo>
                    <a:pt x="18469" y="16519"/>
                    <a:pt x="15547" y="17588"/>
                    <a:pt x="13026" y="19321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6" name="iṣlïḋe"/>
            <p:cNvSpPr/>
            <p:nvPr/>
          </p:nvSpPr>
          <p:spPr>
            <a:xfrm>
              <a:off x="3943321" y="2150875"/>
              <a:ext cx="790683" cy="7019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373"/>
                  </a:moveTo>
                  <a:lnTo>
                    <a:pt x="0" y="0"/>
                  </a:lnTo>
                  <a:cubicBezTo>
                    <a:pt x="7795" y="248"/>
                    <a:pt x="15526" y="3607"/>
                    <a:pt x="21600" y="10077"/>
                  </a:cubicBezTo>
                  <a:lnTo>
                    <a:pt x="11370" y="21600"/>
                  </a:lnTo>
                  <a:cubicBezTo>
                    <a:pt x="8320" y="18536"/>
                    <a:pt x="4359" y="16600"/>
                    <a:pt x="0" y="16373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7" name="ïşlîḍé"/>
            <p:cNvSpPr/>
            <p:nvPr/>
          </p:nvSpPr>
          <p:spPr>
            <a:xfrm>
              <a:off x="4404281" y="2528863"/>
              <a:ext cx="790688" cy="699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151" y="0"/>
                  </a:moveTo>
                  <a:cubicBezTo>
                    <a:pt x="13233" y="3061"/>
                    <a:pt x="17220" y="4981"/>
                    <a:pt x="21600" y="5181"/>
                  </a:cubicBezTo>
                  <a:lnTo>
                    <a:pt x="21600" y="21600"/>
                  </a:lnTo>
                  <a:cubicBezTo>
                    <a:pt x="13805" y="21350"/>
                    <a:pt x="6075" y="17978"/>
                    <a:pt x="0" y="11481"/>
                  </a:cubicBezTo>
                  <a:cubicBezTo>
                    <a:pt x="0" y="11481"/>
                    <a:pt x="10151" y="0"/>
                    <a:pt x="10151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8" name="íS1iďe"/>
            <p:cNvSpPr/>
            <p:nvPr/>
          </p:nvSpPr>
          <p:spPr>
            <a:xfrm>
              <a:off x="5270886" y="2528863"/>
              <a:ext cx="790679" cy="7042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545" y="4658"/>
                  </a:moveTo>
                  <a:cubicBezTo>
                    <a:pt x="3588" y="4646"/>
                    <a:pt x="3632" y="4637"/>
                    <a:pt x="3674" y="4624"/>
                  </a:cubicBezTo>
                  <a:lnTo>
                    <a:pt x="3677" y="4616"/>
                  </a:lnTo>
                  <a:cubicBezTo>
                    <a:pt x="5415" y="4095"/>
                    <a:pt x="7053" y="3299"/>
                    <a:pt x="8549" y="2269"/>
                  </a:cubicBezTo>
                  <a:lnTo>
                    <a:pt x="8586" y="2285"/>
                  </a:lnTo>
                  <a:cubicBezTo>
                    <a:pt x="9540" y="1630"/>
                    <a:pt x="10452" y="870"/>
                    <a:pt x="11309" y="0"/>
                  </a:cubicBezTo>
                  <a:lnTo>
                    <a:pt x="21600" y="11555"/>
                  </a:lnTo>
                  <a:cubicBezTo>
                    <a:pt x="15525" y="18005"/>
                    <a:pt x="7795" y="21352"/>
                    <a:pt x="0" y="21600"/>
                  </a:cubicBezTo>
                  <a:lnTo>
                    <a:pt x="0" y="5282"/>
                  </a:lnTo>
                  <a:cubicBezTo>
                    <a:pt x="1217" y="5201"/>
                    <a:pt x="2403" y="4991"/>
                    <a:pt x="3545" y="465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5</a:t>
              </a:r>
            </a:p>
          </p:txBody>
        </p:sp>
        <p:sp>
          <p:nvSpPr>
            <p:cNvPr id="9" name="ïS1íḓé"/>
            <p:cNvSpPr/>
            <p:nvPr/>
          </p:nvSpPr>
          <p:spPr>
            <a:xfrm>
              <a:off x="5731847" y="2058683"/>
              <a:ext cx="704209" cy="790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57" y="8287"/>
                  </a:moveTo>
                  <a:cubicBezTo>
                    <a:pt x="4092" y="5833"/>
                    <a:pt x="5107" y="3014"/>
                    <a:pt x="5313" y="0"/>
                  </a:cubicBezTo>
                  <a:lnTo>
                    <a:pt x="21600" y="0"/>
                  </a:lnTo>
                  <a:cubicBezTo>
                    <a:pt x="21352" y="7795"/>
                    <a:pt x="18005" y="15525"/>
                    <a:pt x="11555" y="21600"/>
                  </a:cubicBezTo>
                  <a:lnTo>
                    <a:pt x="0" y="11309"/>
                  </a:lnTo>
                  <a:cubicBezTo>
                    <a:pt x="952" y="10371"/>
                    <a:pt x="1775" y="9366"/>
                    <a:pt x="2469" y="8313"/>
                  </a:cubicBezTo>
                  <a:cubicBezTo>
                    <a:pt x="2469" y="8313"/>
                    <a:pt x="2457" y="8287"/>
                    <a:pt x="2457" y="8287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38100" anchor="ctr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en-US" altLang="zh-CN">
                  <a:solidFill>
                    <a:schemeClr val="tx1">
                      <a:lumMod val="60000"/>
                      <a:lumOff val="40000"/>
                    </a:schemeClr>
                  </a:solidFill>
                  <a:cs typeface="+mn-ea"/>
                  <a:sym typeface="+mn-lt"/>
                </a:rPr>
                <a:t>6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4551788" y="1348803"/>
            <a:ext cx="1346006" cy="1346006"/>
            <a:chOff x="4551788" y="1348803"/>
            <a:chExt cx="1346006" cy="1346006"/>
          </a:xfrm>
        </p:grpSpPr>
        <p:sp>
          <p:nvSpPr>
            <p:cNvPr id="10" name="ïŝḻiďè"/>
            <p:cNvSpPr/>
            <p:nvPr/>
          </p:nvSpPr>
          <p:spPr>
            <a:xfrm>
              <a:off x="4551788" y="1348803"/>
              <a:ext cx="1346006" cy="1346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216000" anchor="b" anchorCtr="1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1" name="ïṧḷíḍé"/>
            <p:cNvSpPr/>
            <p:nvPr/>
          </p:nvSpPr>
          <p:spPr>
            <a:xfrm>
              <a:off x="5009268" y="1575038"/>
              <a:ext cx="431048" cy="5094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727" y="11631"/>
                  </a:moveTo>
                  <a:lnTo>
                    <a:pt x="12764" y="12462"/>
                  </a:lnTo>
                  <a:lnTo>
                    <a:pt x="11291" y="14123"/>
                  </a:lnTo>
                  <a:lnTo>
                    <a:pt x="12764" y="19938"/>
                  </a:lnTo>
                  <a:cubicBezTo>
                    <a:pt x="12764" y="19938"/>
                    <a:pt x="14727" y="11631"/>
                    <a:pt x="14727" y="11631"/>
                  </a:cubicBezTo>
                  <a:close/>
                  <a:moveTo>
                    <a:pt x="10309" y="14123"/>
                  </a:moveTo>
                  <a:lnTo>
                    <a:pt x="8836" y="12462"/>
                  </a:lnTo>
                  <a:lnTo>
                    <a:pt x="6873" y="11631"/>
                  </a:lnTo>
                  <a:lnTo>
                    <a:pt x="8836" y="19938"/>
                  </a:lnTo>
                  <a:cubicBezTo>
                    <a:pt x="8836" y="19938"/>
                    <a:pt x="10309" y="14123"/>
                    <a:pt x="10309" y="14123"/>
                  </a:cubicBezTo>
                  <a:close/>
                  <a:moveTo>
                    <a:pt x="15157" y="6750"/>
                  </a:moveTo>
                  <a:cubicBezTo>
                    <a:pt x="15019" y="6659"/>
                    <a:pt x="13914" y="6646"/>
                    <a:pt x="13684" y="6646"/>
                  </a:cubicBezTo>
                  <a:cubicBezTo>
                    <a:pt x="12810" y="6646"/>
                    <a:pt x="11981" y="6750"/>
                    <a:pt x="11122" y="6893"/>
                  </a:cubicBezTo>
                  <a:cubicBezTo>
                    <a:pt x="11015" y="6919"/>
                    <a:pt x="10907" y="6919"/>
                    <a:pt x="10800" y="6919"/>
                  </a:cubicBezTo>
                  <a:cubicBezTo>
                    <a:pt x="10693" y="6919"/>
                    <a:pt x="10585" y="6919"/>
                    <a:pt x="10478" y="6893"/>
                  </a:cubicBezTo>
                  <a:cubicBezTo>
                    <a:pt x="9619" y="6750"/>
                    <a:pt x="8790" y="6646"/>
                    <a:pt x="7916" y="6646"/>
                  </a:cubicBezTo>
                  <a:cubicBezTo>
                    <a:pt x="7686" y="6646"/>
                    <a:pt x="6581" y="6659"/>
                    <a:pt x="6443" y="6750"/>
                  </a:cubicBezTo>
                  <a:cubicBezTo>
                    <a:pt x="6413" y="6776"/>
                    <a:pt x="6397" y="6802"/>
                    <a:pt x="6382" y="6828"/>
                  </a:cubicBezTo>
                  <a:cubicBezTo>
                    <a:pt x="6397" y="6945"/>
                    <a:pt x="6413" y="7062"/>
                    <a:pt x="6443" y="7178"/>
                  </a:cubicBezTo>
                  <a:cubicBezTo>
                    <a:pt x="6535" y="7282"/>
                    <a:pt x="6612" y="7243"/>
                    <a:pt x="6673" y="7399"/>
                  </a:cubicBezTo>
                  <a:cubicBezTo>
                    <a:pt x="7072" y="8321"/>
                    <a:pt x="7256" y="9035"/>
                    <a:pt x="8637" y="9035"/>
                  </a:cubicBezTo>
                  <a:cubicBezTo>
                    <a:pt x="10616" y="9035"/>
                    <a:pt x="10064" y="7490"/>
                    <a:pt x="10708" y="7490"/>
                  </a:cubicBezTo>
                  <a:lnTo>
                    <a:pt x="10892" y="7490"/>
                  </a:lnTo>
                  <a:cubicBezTo>
                    <a:pt x="11536" y="7490"/>
                    <a:pt x="10984" y="9035"/>
                    <a:pt x="12963" y="9035"/>
                  </a:cubicBezTo>
                  <a:cubicBezTo>
                    <a:pt x="14344" y="9035"/>
                    <a:pt x="14528" y="8321"/>
                    <a:pt x="14927" y="7399"/>
                  </a:cubicBezTo>
                  <a:cubicBezTo>
                    <a:pt x="14988" y="7243"/>
                    <a:pt x="15065" y="7282"/>
                    <a:pt x="15157" y="7178"/>
                  </a:cubicBezTo>
                  <a:cubicBezTo>
                    <a:pt x="15187" y="7062"/>
                    <a:pt x="15203" y="6945"/>
                    <a:pt x="15218" y="6828"/>
                  </a:cubicBezTo>
                  <a:cubicBezTo>
                    <a:pt x="15203" y="6802"/>
                    <a:pt x="15187" y="6776"/>
                    <a:pt x="15157" y="6750"/>
                  </a:cubicBezTo>
                  <a:close/>
                  <a:moveTo>
                    <a:pt x="17504" y="21600"/>
                  </a:moveTo>
                  <a:lnTo>
                    <a:pt x="4096" y="21600"/>
                  </a:lnTo>
                  <a:cubicBezTo>
                    <a:pt x="1641" y="21600"/>
                    <a:pt x="0" y="20354"/>
                    <a:pt x="0" y="18238"/>
                  </a:cubicBezTo>
                  <a:cubicBezTo>
                    <a:pt x="0" y="15888"/>
                    <a:pt x="491" y="12332"/>
                    <a:pt x="3344" y="11163"/>
                  </a:cubicBezTo>
                  <a:lnTo>
                    <a:pt x="1964" y="8308"/>
                  </a:lnTo>
                  <a:lnTo>
                    <a:pt x="5247" y="8308"/>
                  </a:lnTo>
                  <a:cubicBezTo>
                    <a:pt x="5032" y="7775"/>
                    <a:pt x="4909" y="7217"/>
                    <a:pt x="4909" y="6646"/>
                  </a:cubicBezTo>
                  <a:cubicBezTo>
                    <a:pt x="4909" y="6503"/>
                    <a:pt x="4924" y="6361"/>
                    <a:pt x="4940" y="6231"/>
                  </a:cubicBezTo>
                  <a:cubicBezTo>
                    <a:pt x="4341" y="6127"/>
                    <a:pt x="1964" y="5712"/>
                    <a:pt x="1964" y="4985"/>
                  </a:cubicBezTo>
                  <a:cubicBezTo>
                    <a:pt x="1964" y="4219"/>
                    <a:pt x="4572" y="3803"/>
                    <a:pt x="5185" y="3700"/>
                  </a:cubicBezTo>
                  <a:cubicBezTo>
                    <a:pt x="5507" y="2726"/>
                    <a:pt x="6274" y="1246"/>
                    <a:pt x="7057" y="480"/>
                  </a:cubicBezTo>
                  <a:cubicBezTo>
                    <a:pt x="7364" y="182"/>
                    <a:pt x="7747" y="0"/>
                    <a:pt x="8223" y="0"/>
                  </a:cubicBezTo>
                  <a:cubicBezTo>
                    <a:pt x="9143" y="0"/>
                    <a:pt x="9880" y="805"/>
                    <a:pt x="10800" y="805"/>
                  </a:cubicBezTo>
                  <a:cubicBezTo>
                    <a:pt x="11720" y="805"/>
                    <a:pt x="12457" y="0"/>
                    <a:pt x="13377" y="0"/>
                  </a:cubicBezTo>
                  <a:cubicBezTo>
                    <a:pt x="13853" y="0"/>
                    <a:pt x="14236" y="182"/>
                    <a:pt x="14543" y="480"/>
                  </a:cubicBezTo>
                  <a:cubicBezTo>
                    <a:pt x="15326" y="1246"/>
                    <a:pt x="16093" y="2726"/>
                    <a:pt x="16415" y="3700"/>
                  </a:cubicBezTo>
                  <a:cubicBezTo>
                    <a:pt x="17028" y="3803"/>
                    <a:pt x="19636" y="4219"/>
                    <a:pt x="19636" y="4985"/>
                  </a:cubicBezTo>
                  <a:cubicBezTo>
                    <a:pt x="19636" y="5712"/>
                    <a:pt x="17259" y="6127"/>
                    <a:pt x="16660" y="6231"/>
                  </a:cubicBezTo>
                  <a:cubicBezTo>
                    <a:pt x="16737" y="6932"/>
                    <a:pt x="16630" y="7633"/>
                    <a:pt x="16353" y="8308"/>
                  </a:cubicBezTo>
                  <a:lnTo>
                    <a:pt x="19636" y="8308"/>
                  </a:lnTo>
                  <a:lnTo>
                    <a:pt x="18378" y="11228"/>
                  </a:lnTo>
                  <a:cubicBezTo>
                    <a:pt x="21124" y="12436"/>
                    <a:pt x="21600" y="15927"/>
                    <a:pt x="21600" y="18238"/>
                  </a:cubicBezTo>
                  <a:cubicBezTo>
                    <a:pt x="21600" y="20354"/>
                    <a:pt x="19959" y="21600"/>
                    <a:pt x="1750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233440" y="2676371"/>
            <a:ext cx="1346007" cy="1346006"/>
            <a:chOff x="3233440" y="2676371"/>
            <a:chExt cx="1346007" cy="1346006"/>
          </a:xfrm>
        </p:grpSpPr>
        <p:sp>
          <p:nvSpPr>
            <p:cNvPr id="12" name="iṥļïďe"/>
            <p:cNvSpPr/>
            <p:nvPr/>
          </p:nvSpPr>
          <p:spPr>
            <a:xfrm>
              <a:off x="3233440" y="2676371"/>
              <a:ext cx="1346007" cy="13460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800"/>
                  </a:move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none" lIns="38100" tIns="38100" rIns="38100" bIns="216000" anchor="b" anchorCtr="1">
              <a:normAutofit/>
            </a:bodyPr>
            <a:lstStyle/>
            <a:p>
              <a:pPr lvl="0" algn="ctr">
                <a:defRPr sz="3200">
                  <a:solidFill>
                    <a:srgbClr val="FFFFFF"/>
                  </a:solidFill>
                </a:defRPr>
              </a:pPr>
              <a:r>
                <a:rPr lang="zh-CN" altLang="en-US" sz="1400" b="1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文本标题</a:t>
              </a:r>
            </a:p>
          </p:txBody>
        </p:sp>
        <p:sp>
          <p:nvSpPr>
            <p:cNvPr id="13" name="ïsḻïḋe"/>
            <p:cNvSpPr/>
            <p:nvPr/>
          </p:nvSpPr>
          <p:spPr>
            <a:xfrm>
              <a:off x="3710855" y="2942016"/>
              <a:ext cx="394715" cy="4305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10800"/>
                  </a:moveTo>
                  <a:cubicBezTo>
                    <a:pt x="7548" y="10800"/>
                    <a:pt x="4909" y="8381"/>
                    <a:pt x="4909" y="5400"/>
                  </a:cubicBezTo>
                  <a:cubicBezTo>
                    <a:pt x="4909" y="2419"/>
                    <a:pt x="7548" y="0"/>
                    <a:pt x="10800" y="0"/>
                  </a:cubicBezTo>
                  <a:cubicBezTo>
                    <a:pt x="14052" y="0"/>
                    <a:pt x="16691" y="2419"/>
                    <a:pt x="16691" y="5400"/>
                  </a:cubicBezTo>
                  <a:cubicBezTo>
                    <a:pt x="16691" y="8381"/>
                    <a:pt x="14052" y="10800"/>
                    <a:pt x="10800" y="10800"/>
                  </a:cubicBezTo>
                  <a:close/>
                  <a:moveTo>
                    <a:pt x="17504" y="21600"/>
                  </a:moveTo>
                  <a:lnTo>
                    <a:pt x="4096" y="21600"/>
                  </a:lnTo>
                  <a:cubicBezTo>
                    <a:pt x="1657" y="21600"/>
                    <a:pt x="0" y="20236"/>
                    <a:pt x="0" y="17958"/>
                  </a:cubicBezTo>
                  <a:cubicBezTo>
                    <a:pt x="0" y="14780"/>
                    <a:pt x="813" y="9900"/>
                    <a:pt x="5308" y="9900"/>
                  </a:cubicBezTo>
                  <a:cubicBezTo>
                    <a:pt x="5784" y="9900"/>
                    <a:pt x="7793" y="11855"/>
                    <a:pt x="10800" y="11855"/>
                  </a:cubicBezTo>
                  <a:cubicBezTo>
                    <a:pt x="13807" y="11855"/>
                    <a:pt x="15816" y="9900"/>
                    <a:pt x="16292" y="9900"/>
                  </a:cubicBezTo>
                  <a:cubicBezTo>
                    <a:pt x="20787" y="9900"/>
                    <a:pt x="21600" y="14780"/>
                    <a:pt x="21600" y="17958"/>
                  </a:cubicBezTo>
                  <a:cubicBezTo>
                    <a:pt x="21600" y="20236"/>
                    <a:pt x="19943" y="21600"/>
                    <a:pt x="17504" y="2160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4" name="íṡlïḑê"/>
          <p:cNvGrpSpPr/>
          <p:nvPr/>
        </p:nvGrpSpPr>
        <p:grpSpPr>
          <a:xfrm>
            <a:off x="980601" y="1272966"/>
            <a:ext cx="7209801" cy="2597568"/>
            <a:chOff x="1307468" y="1912116"/>
            <a:chExt cx="9613068" cy="3463424"/>
          </a:xfrm>
        </p:grpSpPr>
        <p:grpSp>
          <p:nvGrpSpPr>
            <p:cNvPr id="15" name="ïṥliďé"/>
            <p:cNvGrpSpPr/>
            <p:nvPr/>
          </p:nvGrpSpPr>
          <p:grpSpPr>
            <a:xfrm>
              <a:off x="1410010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32" name="íṥḻidè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9" name="îṥḷïḍè"/>
                <p:cNvSpPr txBox="1"/>
                <p:nvPr/>
              </p:nvSpPr>
              <p:spPr>
                <a:xfrm>
                  <a:off x="1317257" y="2132652"/>
                  <a:ext cx="3257916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  <p:sp>
              <p:nvSpPr>
                <p:cNvPr id="40" name="îṣḷïďé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1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33" name="iśḷïḍe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7" name="iṧ1ïḓé"/>
                <p:cNvSpPr txBox="1"/>
                <p:nvPr/>
              </p:nvSpPr>
              <p:spPr>
                <a:xfrm>
                  <a:off x="1317257" y="2132652"/>
                  <a:ext cx="3257916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  <p:sp>
              <p:nvSpPr>
                <p:cNvPr id="38" name="ïSļídè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2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  <p:grpSp>
            <p:nvGrpSpPr>
              <p:cNvPr id="34" name="îŝlíḓè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5" name="îSlïḑé"/>
                <p:cNvSpPr txBox="1"/>
                <p:nvPr/>
              </p:nvSpPr>
              <p:spPr>
                <a:xfrm>
                  <a:off x="1317257" y="2132652"/>
                  <a:ext cx="3257916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 fontScale="775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cs typeface="+mn-ea"/>
                      <a:sym typeface="+mn-lt"/>
                    </a:rPr>
                    <a:t>您的内容打在这里，或者通过复制您的文本后，在此框中选择粘贴，并选择只保留文字</a:t>
                  </a:r>
                </a:p>
              </p:txBody>
            </p:sp>
            <p:sp>
              <p:nvSpPr>
                <p:cNvPr id="36" name="îşľîḑè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accent5"/>
                      </a:solidFill>
                      <a:cs typeface="+mn-ea"/>
                      <a:sym typeface="+mn-lt"/>
                    </a:rPr>
                    <a:t>点击输入标题</a:t>
                  </a:r>
                </a:p>
              </p:txBody>
            </p:sp>
          </p:grpSp>
        </p:grpSp>
        <p:grpSp>
          <p:nvGrpSpPr>
            <p:cNvPr id="16" name="ïṩļîḓé"/>
            <p:cNvGrpSpPr/>
            <p:nvPr/>
          </p:nvGrpSpPr>
          <p:grpSpPr>
            <a:xfrm>
              <a:off x="8170814" y="1912116"/>
              <a:ext cx="2749722" cy="3463424"/>
              <a:chOff x="8170814" y="1912116"/>
              <a:chExt cx="2749722" cy="3463424"/>
            </a:xfrm>
          </p:grpSpPr>
          <p:grpSp>
            <p:nvGrpSpPr>
              <p:cNvPr id="20" name="iṣļíḍé"/>
              <p:cNvGrpSpPr/>
              <p:nvPr/>
            </p:nvGrpSpPr>
            <p:grpSpPr>
              <a:xfrm>
                <a:off x="8170814" y="1912116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23" name="işḷíḓé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30" name="îSlîḓé"/>
                  <p:cNvSpPr txBox="1"/>
                  <p:nvPr/>
                </p:nvSpPr>
                <p:spPr>
                  <a:xfrm>
                    <a:off x="1908684" y="2132652"/>
                    <a:ext cx="3169768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cs typeface="+mn-ea"/>
                        <a:sym typeface="+mn-lt"/>
                      </a:rPr>
                      <a:t>您的内容打在这里，或者通过复制您的文本后，在此框中选择粘贴，并选择只保留文字</a:t>
                    </a:r>
                  </a:p>
                </p:txBody>
              </p:sp>
              <p:sp>
                <p:nvSpPr>
                  <p:cNvPr id="31" name="ïśļïḓe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1"/>
                        </a:solidFill>
                        <a:cs typeface="+mn-ea"/>
                        <a:sym typeface="+mn-lt"/>
                      </a:rPr>
                      <a:t>点击输入标题</a:t>
                    </a:r>
                  </a:p>
                </p:txBody>
              </p:sp>
            </p:grpSp>
            <p:grpSp>
              <p:nvGrpSpPr>
                <p:cNvPr id="24" name="i$lïḑe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8" name="işlidè"/>
                  <p:cNvSpPr txBox="1"/>
                  <p:nvPr/>
                </p:nvSpPr>
                <p:spPr>
                  <a:xfrm>
                    <a:off x="1908684" y="2132652"/>
                    <a:ext cx="3169768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cs typeface="+mn-ea"/>
                        <a:sym typeface="+mn-lt"/>
                      </a:rPr>
                      <a:t>您的内容打在这里，或者通过复制您的文本后，在此框中选择粘贴，并选择只保留文字</a:t>
                    </a:r>
                  </a:p>
                </p:txBody>
              </p:sp>
              <p:sp>
                <p:nvSpPr>
                  <p:cNvPr id="29" name="îsľíḋè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2"/>
                        </a:solidFill>
                        <a:cs typeface="+mn-ea"/>
                        <a:sym typeface="+mn-lt"/>
                      </a:rPr>
                      <a:t>点击输入标题</a:t>
                    </a:r>
                  </a:p>
                </p:txBody>
              </p:sp>
            </p:grpSp>
            <p:grpSp>
              <p:nvGrpSpPr>
                <p:cNvPr id="25" name="iṩḻiḋê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26" name="iṣ1ide"/>
                  <p:cNvSpPr txBox="1"/>
                  <p:nvPr/>
                </p:nvSpPr>
                <p:spPr>
                  <a:xfrm>
                    <a:off x="1908684" y="2132652"/>
                    <a:ext cx="3169768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 fontScale="77500" lnSpcReduction="20000"/>
                  </a:bodyPr>
                  <a:lstStyle/>
                  <a:p>
                    <a:pPr algn="r">
                      <a:lnSpc>
                        <a:spcPct val="120000"/>
                      </a:lnSpc>
                    </a:pPr>
                    <a:r>
                      <a:rPr lang="zh-CN" altLang="en-US" sz="1000" dirty="0">
                        <a:cs typeface="+mn-ea"/>
                        <a:sym typeface="+mn-lt"/>
                      </a:rPr>
                      <a:t>您的内容打在这里，或者通过复制您的文本后，在此框中选择粘贴，并选择只保留文字</a:t>
                    </a:r>
                  </a:p>
                </p:txBody>
              </p:sp>
              <p:sp>
                <p:nvSpPr>
                  <p:cNvPr id="27" name="íṩlîḍê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pPr algn="r"/>
                    <a:r>
                      <a:rPr lang="zh-CN" altLang="en-US" sz="1600" b="1" dirty="0">
                        <a:solidFill>
                          <a:schemeClr val="accent5"/>
                        </a:solidFill>
                        <a:cs typeface="+mn-ea"/>
                        <a:sym typeface="+mn-lt"/>
                      </a:rPr>
                      <a:t>点击输入标题</a:t>
                    </a:r>
                  </a:p>
                </p:txBody>
              </p:sp>
            </p:grpSp>
          </p:grpSp>
          <p:cxnSp>
            <p:nvCxnSpPr>
              <p:cNvPr id="21" name="Straight Connector 24"/>
              <p:cNvCxnSpPr/>
              <p:nvPr/>
            </p:nvCxnSpPr>
            <p:spPr>
              <a:xfrm>
                <a:off x="8472264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5"/>
              <p:cNvCxnSpPr/>
              <p:nvPr/>
            </p:nvCxnSpPr>
            <p:spPr>
              <a:xfrm>
                <a:off x="8472264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îṩḻiḋè"/>
            <p:cNvGrpSpPr/>
            <p:nvPr/>
          </p:nvGrpSpPr>
          <p:grpSpPr>
            <a:xfrm>
              <a:off x="1307468" y="2924944"/>
              <a:ext cx="2448272" cy="1338747"/>
              <a:chOff x="1307468" y="2924944"/>
              <a:chExt cx="2448272" cy="1338747"/>
            </a:xfrm>
          </p:grpSpPr>
          <p:cxnSp>
            <p:nvCxnSpPr>
              <p:cNvPr id="18" name="Straight Connector 21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22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4" name="Title 1"/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年度工作概述</a:t>
            </a:r>
            <a:endParaRPr lang="en-GB" altLang="zh-CN" sz="1800" dirty="0">
              <a:solidFill>
                <a:schemeClr val="tx1">
                  <a:lumMod val="95000"/>
                  <a:lumOff val="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92667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5832" y="1919786"/>
            <a:ext cx="3059282" cy="3799142"/>
            <a:chOff x="5832" y="1919786"/>
            <a:chExt cx="3059282" cy="3799142"/>
          </a:xfrm>
        </p:grpSpPr>
        <p:sp>
          <p:nvSpPr>
            <p:cNvPr id="10" name="Freeform 44"/>
            <p:cNvSpPr>
              <a:spLocks/>
            </p:cNvSpPr>
            <p:nvPr/>
          </p:nvSpPr>
          <p:spPr bwMode="auto">
            <a:xfrm>
              <a:off x="7689" y="1919786"/>
              <a:ext cx="3057425" cy="3781845"/>
            </a:xfrm>
            <a:custGeom>
              <a:avLst/>
              <a:gdLst>
                <a:gd name="T0" fmla="*/ 0 w 1646"/>
                <a:gd name="T1" fmla="*/ 0 h 2036"/>
                <a:gd name="T2" fmla="*/ 1646 w 1646"/>
                <a:gd name="T3" fmla="*/ 1018 h 2036"/>
                <a:gd name="T4" fmla="*/ 0 w 1646"/>
                <a:gd name="T5" fmla="*/ 2036 h 2036"/>
                <a:gd name="T6" fmla="*/ 0 w 1646"/>
                <a:gd name="T7" fmla="*/ 0 h 20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46" h="2036">
                  <a:moveTo>
                    <a:pt x="0" y="0"/>
                  </a:moveTo>
                  <a:lnTo>
                    <a:pt x="1646" y="1018"/>
                  </a:lnTo>
                  <a:lnTo>
                    <a:pt x="0" y="2036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56BDEC"/>
                </a:gs>
                <a:gs pos="100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45"/>
            <p:cNvSpPr>
              <a:spLocks/>
            </p:cNvSpPr>
            <p:nvPr/>
          </p:nvSpPr>
          <p:spPr bwMode="auto">
            <a:xfrm>
              <a:off x="5832" y="2876972"/>
              <a:ext cx="2611628" cy="2841956"/>
            </a:xfrm>
            <a:custGeom>
              <a:avLst/>
              <a:gdLst>
                <a:gd name="T0" fmla="*/ 1406 w 1406"/>
                <a:gd name="T1" fmla="*/ 0 h 1530"/>
                <a:gd name="T2" fmla="*/ 0 w 1406"/>
                <a:gd name="T3" fmla="*/ 175 h 1530"/>
                <a:gd name="T4" fmla="*/ 0 w 1406"/>
                <a:gd name="T5" fmla="*/ 1530 h 1530"/>
                <a:gd name="T6" fmla="*/ 1406 w 1406"/>
                <a:gd name="T7" fmla="*/ 0 h 15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6" h="1530">
                  <a:moveTo>
                    <a:pt x="1406" y="0"/>
                  </a:moveTo>
                  <a:lnTo>
                    <a:pt x="0" y="175"/>
                  </a:lnTo>
                  <a:lnTo>
                    <a:pt x="0" y="1530"/>
                  </a:lnTo>
                  <a:lnTo>
                    <a:pt x="1406" y="0"/>
                  </a:lnTo>
                  <a:close/>
                </a:path>
              </a:pathLst>
            </a:custGeom>
            <a:gradFill>
              <a:gsLst>
                <a:gs pos="0">
                  <a:srgbClr val="4DB1E3">
                    <a:alpha val="0"/>
                  </a:srgbClr>
                </a:gs>
                <a:gs pos="89000">
                  <a:srgbClr val="123C8E"/>
                </a:gs>
              </a:gsLst>
              <a:lin ang="7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Freeform 49"/>
            <p:cNvSpPr>
              <a:spLocks/>
            </p:cNvSpPr>
            <p:nvPr/>
          </p:nvSpPr>
          <p:spPr bwMode="auto">
            <a:xfrm>
              <a:off x="9546" y="1920668"/>
              <a:ext cx="3055568" cy="1983797"/>
            </a:xfrm>
            <a:custGeom>
              <a:avLst/>
              <a:gdLst>
                <a:gd name="T0" fmla="*/ 0 w 1645"/>
                <a:gd name="T1" fmla="*/ 0 h 1068"/>
                <a:gd name="T2" fmla="*/ 0 w 1645"/>
                <a:gd name="T3" fmla="*/ 101 h 1068"/>
                <a:gd name="T4" fmla="*/ 1563 w 1645"/>
                <a:gd name="T5" fmla="*/ 1068 h 1068"/>
                <a:gd name="T6" fmla="*/ 1645 w 1645"/>
                <a:gd name="T7" fmla="*/ 1018 h 1068"/>
                <a:gd name="T8" fmla="*/ 0 w 1645"/>
                <a:gd name="T9" fmla="*/ 0 h 10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45" h="1068">
                  <a:moveTo>
                    <a:pt x="0" y="0"/>
                  </a:moveTo>
                  <a:lnTo>
                    <a:pt x="0" y="101"/>
                  </a:lnTo>
                  <a:lnTo>
                    <a:pt x="1563" y="1068"/>
                  </a:lnTo>
                  <a:lnTo>
                    <a:pt x="1645" y="1018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4DB1E3"/>
                </a:gs>
                <a:gs pos="89000">
                  <a:srgbClr val="123C8E"/>
                </a:gs>
              </a:gsLst>
              <a:lin ang="30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3" name="Freeform 37"/>
          <p:cNvSpPr>
            <a:spLocks/>
          </p:cNvSpPr>
          <p:nvPr/>
        </p:nvSpPr>
        <p:spPr bwMode="auto">
          <a:xfrm>
            <a:off x="5460008" y="571248"/>
            <a:ext cx="3697755" cy="4572253"/>
          </a:xfrm>
          <a:custGeom>
            <a:avLst/>
            <a:gdLst>
              <a:gd name="T0" fmla="*/ 1814 w 1814"/>
              <a:gd name="T1" fmla="*/ 0 h 2243"/>
              <a:gd name="T2" fmla="*/ 0 w 1814"/>
              <a:gd name="T3" fmla="*/ 1122 h 2243"/>
              <a:gd name="T4" fmla="*/ 1814 w 1814"/>
              <a:gd name="T5" fmla="*/ 2243 h 2243"/>
              <a:gd name="T6" fmla="*/ 1814 w 1814"/>
              <a:gd name="T7" fmla="*/ 1122 h 2243"/>
              <a:gd name="T8" fmla="*/ 1814 w 1814"/>
              <a:gd name="T9" fmla="*/ 0 h 22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2243">
                <a:moveTo>
                  <a:pt x="1814" y="0"/>
                </a:moveTo>
                <a:lnTo>
                  <a:pt x="0" y="1122"/>
                </a:lnTo>
                <a:lnTo>
                  <a:pt x="1814" y="2243"/>
                </a:lnTo>
                <a:lnTo>
                  <a:pt x="1814" y="1122"/>
                </a:lnTo>
                <a:lnTo>
                  <a:pt x="1814" y="0"/>
                </a:lnTo>
                <a:close/>
              </a:path>
            </a:pathLst>
          </a:cu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39"/>
          <p:cNvSpPr>
            <a:spLocks/>
          </p:cNvSpPr>
          <p:nvPr/>
        </p:nvSpPr>
        <p:spPr bwMode="auto">
          <a:xfrm>
            <a:off x="5460008" y="575775"/>
            <a:ext cx="3697755" cy="2401299"/>
          </a:xfrm>
          <a:custGeom>
            <a:avLst/>
            <a:gdLst>
              <a:gd name="T0" fmla="*/ 1814 w 1814"/>
              <a:gd name="T1" fmla="*/ 0 h 1178"/>
              <a:gd name="T2" fmla="*/ 0 w 1814"/>
              <a:gd name="T3" fmla="*/ 1122 h 1178"/>
              <a:gd name="T4" fmla="*/ 89 w 1814"/>
              <a:gd name="T5" fmla="*/ 1178 h 1178"/>
              <a:gd name="T6" fmla="*/ 1814 w 1814"/>
              <a:gd name="T7" fmla="*/ 112 h 1178"/>
              <a:gd name="T8" fmla="*/ 1814 w 1814"/>
              <a:gd name="T9" fmla="*/ 0 h 11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814" h="1178">
                <a:moveTo>
                  <a:pt x="1814" y="0"/>
                </a:moveTo>
                <a:lnTo>
                  <a:pt x="0" y="1122"/>
                </a:lnTo>
                <a:lnTo>
                  <a:pt x="89" y="1178"/>
                </a:lnTo>
                <a:lnTo>
                  <a:pt x="1814" y="112"/>
                </a:lnTo>
                <a:lnTo>
                  <a:pt x="1814" y="0"/>
                </a:lnTo>
                <a:close/>
              </a:path>
            </a:pathLst>
          </a:custGeom>
          <a:gradFill>
            <a:gsLst>
              <a:gs pos="0">
                <a:srgbClr val="4DB1E3"/>
              </a:gs>
              <a:gs pos="89000">
                <a:srgbClr val="123C8E"/>
              </a:gs>
            </a:gsLst>
            <a:lin ang="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等腰三角形 207"/>
          <p:cNvSpPr/>
          <p:nvPr/>
        </p:nvSpPr>
        <p:spPr>
          <a:xfrm>
            <a:off x="5472379" y="2857282"/>
            <a:ext cx="3669477" cy="2279926"/>
          </a:xfrm>
          <a:custGeom>
            <a:avLst/>
            <a:gdLst>
              <a:gd name="connsiteX0" fmla="*/ 0 w 3185518"/>
              <a:gd name="connsiteY0" fmla="*/ 1963242 h 1963242"/>
              <a:gd name="connsiteX1" fmla="*/ 10703 w 3185518"/>
              <a:gd name="connsiteY1" fmla="*/ 0 h 1963242"/>
              <a:gd name="connsiteX2" fmla="*/ 3185518 w 3185518"/>
              <a:gd name="connsiteY2" fmla="*/ 1963242 h 1963242"/>
              <a:gd name="connsiteX3" fmla="*/ 0 w 3185518"/>
              <a:gd name="connsiteY3" fmla="*/ 1963242 h 1963242"/>
              <a:gd name="connsiteX0" fmla="*/ 0 w 3185518"/>
              <a:gd name="connsiteY0" fmla="*/ 1963242 h 1972582"/>
              <a:gd name="connsiteX1" fmla="*/ 10703 w 3185518"/>
              <a:gd name="connsiteY1" fmla="*/ 0 h 1972582"/>
              <a:gd name="connsiteX2" fmla="*/ 3185518 w 3185518"/>
              <a:gd name="connsiteY2" fmla="*/ 1963242 h 1972582"/>
              <a:gd name="connsiteX3" fmla="*/ 2633975 w 3185518"/>
              <a:gd name="connsiteY3" fmla="*/ 1972582 h 1972582"/>
              <a:gd name="connsiteX4" fmla="*/ 0 w 3185518"/>
              <a:gd name="connsiteY4" fmla="*/ 1963242 h 1972582"/>
              <a:gd name="connsiteX0" fmla="*/ 2623272 w 3174815"/>
              <a:gd name="connsiteY0" fmla="*/ 1972582 h 1972582"/>
              <a:gd name="connsiteX1" fmla="*/ 0 w 3174815"/>
              <a:gd name="connsiteY1" fmla="*/ 0 h 1972582"/>
              <a:gd name="connsiteX2" fmla="*/ 3174815 w 3174815"/>
              <a:gd name="connsiteY2" fmla="*/ 1963242 h 1972582"/>
              <a:gd name="connsiteX3" fmla="*/ 2623272 w 3174815"/>
              <a:gd name="connsiteY3" fmla="*/ 1972582 h 19725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174815" h="1972582">
                <a:moveTo>
                  <a:pt x="2623272" y="1972582"/>
                </a:moveTo>
                <a:lnTo>
                  <a:pt x="0" y="0"/>
                </a:lnTo>
                <a:lnTo>
                  <a:pt x="3174815" y="1963242"/>
                </a:lnTo>
                <a:lnTo>
                  <a:pt x="2623272" y="1972582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683572" y="1571824"/>
            <a:ext cx="295465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工作完成情况</a:t>
            </a:r>
          </a:p>
        </p:txBody>
      </p:sp>
      <p:sp>
        <p:nvSpPr>
          <p:cNvPr id="17" name="Shape 285"/>
          <p:cNvSpPr txBox="1"/>
          <p:nvPr/>
        </p:nvSpPr>
        <p:spPr>
          <a:xfrm>
            <a:off x="2706656" y="2121924"/>
            <a:ext cx="2908489" cy="931126"/>
          </a:xfrm>
          <a:prstGeom prst="rect">
            <a:avLst/>
          </a:prstGeom>
          <a:noFill/>
          <a:ln>
            <a:noFill/>
          </a:ln>
        </p:spPr>
        <p:txBody>
          <a:bodyPr lIns="68560" tIns="34275" rIns="68560" bIns="34275" anchor="t" anchorCtr="0">
            <a:no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本模版具备基本构架，合理美观的编排好了现成的图文位置，结合本企业的具体情况更换即可</a:t>
            </a:r>
            <a:endParaRPr lang="en-US" altLang="zh-CN" sz="1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705213" y="1571824"/>
            <a:ext cx="942566" cy="101566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6600" b="1" dirty="0">
                <a:solidFill>
                  <a:srgbClr val="3178BA"/>
                </a:solidFill>
                <a:cs typeface="+mn-ea"/>
                <a:sym typeface="+mn-lt"/>
              </a:rPr>
              <a:t>02</a:t>
            </a:r>
            <a:endParaRPr lang="zh-CN" altLang="en-US" sz="6600" b="1" dirty="0">
              <a:solidFill>
                <a:srgbClr val="3178BA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íṥlîďè"/>
          <p:cNvSpPr>
            <a:spLocks/>
          </p:cNvSpPr>
          <p:nvPr/>
        </p:nvSpPr>
        <p:spPr bwMode="auto">
          <a:xfrm>
            <a:off x="3368953" y="3138163"/>
            <a:ext cx="343913" cy="1381688"/>
          </a:xfrm>
          <a:custGeom>
            <a:avLst/>
            <a:gdLst>
              <a:gd name="T0" fmla="*/ 280 w 287"/>
              <a:gd name="T1" fmla="*/ 271 h 1160"/>
              <a:gd name="T2" fmla="*/ 247 w 287"/>
              <a:gd name="T3" fmla="*/ 188 h 1160"/>
              <a:gd name="T4" fmla="*/ 213 w 287"/>
              <a:gd name="T5" fmla="*/ 135 h 1160"/>
              <a:gd name="T6" fmla="*/ 181 w 287"/>
              <a:gd name="T7" fmla="*/ 23 h 1160"/>
              <a:gd name="T8" fmla="*/ 82 w 287"/>
              <a:gd name="T9" fmla="*/ 57 h 1160"/>
              <a:gd name="T10" fmla="*/ 76 w 287"/>
              <a:gd name="T11" fmla="*/ 189 h 1160"/>
              <a:gd name="T12" fmla="*/ 40 w 287"/>
              <a:gd name="T13" fmla="*/ 237 h 1160"/>
              <a:gd name="T14" fmla="*/ 4 w 287"/>
              <a:gd name="T15" fmla="*/ 366 h 1160"/>
              <a:gd name="T16" fmla="*/ 7 w 287"/>
              <a:gd name="T17" fmla="*/ 412 h 1160"/>
              <a:gd name="T18" fmla="*/ 40 w 287"/>
              <a:gd name="T19" fmla="*/ 467 h 1160"/>
              <a:gd name="T20" fmla="*/ 35 w 287"/>
              <a:gd name="T21" fmla="*/ 546 h 1160"/>
              <a:gd name="T22" fmla="*/ 27 w 287"/>
              <a:gd name="T23" fmla="*/ 759 h 1160"/>
              <a:gd name="T24" fmla="*/ 47 w 287"/>
              <a:gd name="T25" fmla="*/ 843 h 1160"/>
              <a:gd name="T26" fmla="*/ 75 w 287"/>
              <a:gd name="T27" fmla="*/ 1036 h 1160"/>
              <a:gd name="T28" fmla="*/ 44 w 287"/>
              <a:gd name="T29" fmla="*/ 1127 h 1160"/>
              <a:gd name="T30" fmla="*/ 70 w 287"/>
              <a:gd name="T31" fmla="*/ 1155 h 1160"/>
              <a:gd name="T32" fmla="*/ 108 w 287"/>
              <a:gd name="T33" fmla="*/ 1107 h 1160"/>
              <a:gd name="T34" fmla="*/ 107 w 287"/>
              <a:gd name="T35" fmla="*/ 1141 h 1160"/>
              <a:gd name="T36" fmla="*/ 119 w 287"/>
              <a:gd name="T37" fmla="*/ 1132 h 1160"/>
              <a:gd name="T38" fmla="*/ 117 w 287"/>
              <a:gd name="T39" fmla="*/ 1050 h 1160"/>
              <a:gd name="T40" fmla="*/ 115 w 287"/>
              <a:gd name="T41" fmla="*/ 885 h 1160"/>
              <a:gd name="T42" fmla="*/ 167 w 287"/>
              <a:gd name="T43" fmla="*/ 851 h 1160"/>
              <a:gd name="T44" fmla="*/ 169 w 287"/>
              <a:gd name="T45" fmla="*/ 977 h 1160"/>
              <a:gd name="T46" fmla="*/ 154 w 287"/>
              <a:gd name="T47" fmla="*/ 1096 h 1160"/>
              <a:gd name="T48" fmla="*/ 148 w 287"/>
              <a:gd name="T49" fmla="*/ 1159 h 1160"/>
              <a:gd name="T50" fmla="*/ 205 w 287"/>
              <a:gd name="T51" fmla="*/ 1104 h 1160"/>
              <a:gd name="T52" fmla="*/ 202 w 287"/>
              <a:gd name="T53" fmla="*/ 1043 h 1160"/>
              <a:gd name="T54" fmla="*/ 234 w 287"/>
              <a:gd name="T55" fmla="*/ 852 h 1160"/>
              <a:gd name="T56" fmla="*/ 251 w 287"/>
              <a:gd name="T57" fmla="*/ 721 h 1160"/>
              <a:gd name="T58" fmla="*/ 265 w 287"/>
              <a:gd name="T59" fmla="*/ 535 h 1160"/>
              <a:gd name="T60" fmla="*/ 258 w 287"/>
              <a:gd name="T61" fmla="*/ 449 h 1160"/>
              <a:gd name="T62" fmla="*/ 244 w 287"/>
              <a:gd name="T63" fmla="*/ 388 h 1160"/>
              <a:gd name="T64" fmla="*/ 102 w 287"/>
              <a:gd name="T65" fmla="*/ 452 h 1160"/>
              <a:gd name="T66" fmla="*/ 114 w 287"/>
              <a:gd name="T67" fmla="*/ 452 h 1160"/>
              <a:gd name="T68" fmla="*/ 168 w 287"/>
              <a:gd name="T69" fmla="*/ 213 h 1160"/>
              <a:gd name="T70" fmla="*/ 117 w 287"/>
              <a:gd name="T71" fmla="*/ 344 h 1160"/>
              <a:gd name="T72" fmla="*/ 114 w 287"/>
              <a:gd name="T73" fmla="*/ 257 h 1160"/>
              <a:gd name="T74" fmla="*/ 102 w 287"/>
              <a:gd name="T75" fmla="*/ 205 h 1160"/>
              <a:gd name="T76" fmla="*/ 134 w 287"/>
              <a:gd name="T77" fmla="*/ 223 h 1160"/>
              <a:gd name="T78" fmla="*/ 152 w 287"/>
              <a:gd name="T79" fmla="*/ 222 h 1160"/>
              <a:gd name="T80" fmla="*/ 159 w 287"/>
              <a:gd name="T81" fmla="*/ 184 h 1160"/>
              <a:gd name="T82" fmla="*/ 189 w 287"/>
              <a:gd name="T83" fmla="*/ 176 h 1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87" h="1160">
                <a:moveTo>
                  <a:pt x="257" y="366"/>
                </a:moveTo>
                <a:cubicBezTo>
                  <a:pt x="258" y="353"/>
                  <a:pt x="279" y="285"/>
                  <a:pt x="280" y="271"/>
                </a:cubicBezTo>
                <a:cubicBezTo>
                  <a:pt x="281" y="257"/>
                  <a:pt x="287" y="214"/>
                  <a:pt x="282" y="199"/>
                </a:cubicBezTo>
                <a:cubicBezTo>
                  <a:pt x="277" y="183"/>
                  <a:pt x="247" y="188"/>
                  <a:pt x="247" y="188"/>
                </a:cubicBezTo>
                <a:cubicBezTo>
                  <a:pt x="247" y="188"/>
                  <a:pt x="240" y="172"/>
                  <a:pt x="226" y="168"/>
                </a:cubicBezTo>
                <a:cubicBezTo>
                  <a:pt x="211" y="164"/>
                  <a:pt x="229" y="145"/>
                  <a:pt x="213" y="135"/>
                </a:cubicBezTo>
                <a:cubicBezTo>
                  <a:pt x="203" y="128"/>
                  <a:pt x="206" y="92"/>
                  <a:pt x="202" y="78"/>
                </a:cubicBezTo>
                <a:cubicBezTo>
                  <a:pt x="199" y="64"/>
                  <a:pt x="190" y="35"/>
                  <a:pt x="181" y="23"/>
                </a:cubicBezTo>
                <a:cubicBezTo>
                  <a:pt x="171" y="10"/>
                  <a:pt x="152" y="17"/>
                  <a:pt x="152" y="17"/>
                </a:cubicBezTo>
                <a:cubicBezTo>
                  <a:pt x="108" y="0"/>
                  <a:pt x="86" y="37"/>
                  <a:pt x="82" y="57"/>
                </a:cubicBezTo>
                <a:cubicBezTo>
                  <a:pt x="79" y="77"/>
                  <a:pt x="89" y="114"/>
                  <a:pt x="77" y="140"/>
                </a:cubicBezTo>
                <a:cubicBezTo>
                  <a:pt x="66" y="165"/>
                  <a:pt x="91" y="174"/>
                  <a:pt x="76" y="189"/>
                </a:cubicBezTo>
                <a:cubicBezTo>
                  <a:pt x="60" y="203"/>
                  <a:pt x="74" y="208"/>
                  <a:pt x="59" y="215"/>
                </a:cubicBezTo>
                <a:cubicBezTo>
                  <a:pt x="45" y="221"/>
                  <a:pt x="40" y="224"/>
                  <a:pt x="40" y="237"/>
                </a:cubicBezTo>
                <a:cubicBezTo>
                  <a:pt x="40" y="250"/>
                  <a:pt x="28" y="284"/>
                  <a:pt x="22" y="314"/>
                </a:cubicBezTo>
                <a:cubicBezTo>
                  <a:pt x="15" y="344"/>
                  <a:pt x="8" y="355"/>
                  <a:pt x="4" y="366"/>
                </a:cubicBezTo>
                <a:cubicBezTo>
                  <a:pt x="0" y="378"/>
                  <a:pt x="2" y="382"/>
                  <a:pt x="4" y="388"/>
                </a:cubicBezTo>
                <a:cubicBezTo>
                  <a:pt x="6" y="393"/>
                  <a:pt x="7" y="394"/>
                  <a:pt x="7" y="412"/>
                </a:cubicBezTo>
                <a:cubicBezTo>
                  <a:pt x="7" y="431"/>
                  <a:pt x="38" y="434"/>
                  <a:pt x="38" y="434"/>
                </a:cubicBezTo>
                <a:cubicBezTo>
                  <a:pt x="38" y="434"/>
                  <a:pt x="40" y="451"/>
                  <a:pt x="40" y="467"/>
                </a:cubicBezTo>
                <a:cubicBezTo>
                  <a:pt x="40" y="482"/>
                  <a:pt x="30" y="526"/>
                  <a:pt x="28" y="538"/>
                </a:cubicBezTo>
                <a:cubicBezTo>
                  <a:pt x="26" y="550"/>
                  <a:pt x="35" y="546"/>
                  <a:pt x="35" y="546"/>
                </a:cubicBezTo>
                <a:cubicBezTo>
                  <a:pt x="35" y="546"/>
                  <a:pt x="35" y="559"/>
                  <a:pt x="33" y="578"/>
                </a:cubicBezTo>
                <a:cubicBezTo>
                  <a:pt x="30" y="597"/>
                  <a:pt x="27" y="724"/>
                  <a:pt x="27" y="759"/>
                </a:cubicBezTo>
                <a:cubicBezTo>
                  <a:pt x="27" y="794"/>
                  <a:pt x="23" y="842"/>
                  <a:pt x="27" y="842"/>
                </a:cubicBezTo>
                <a:cubicBezTo>
                  <a:pt x="32" y="842"/>
                  <a:pt x="47" y="843"/>
                  <a:pt x="47" y="843"/>
                </a:cubicBezTo>
                <a:cubicBezTo>
                  <a:pt x="47" y="843"/>
                  <a:pt x="45" y="866"/>
                  <a:pt x="46" y="895"/>
                </a:cubicBezTo>
                <a:cubicBezTo>
                  <a:pt x="47" y="923"/>
                  <a:pt x="70" y="1014"/>
                  <a:pt x="75" y="1036"/>
                </a:cubicBezTo>
                <a:cubicBezTo>
                  <a:pt x="79" y="1059"/>
                  <a:pt x="78" y="1079"/>
                  <a:pt x="70" y="1091"/>
                </a:cubicBezTo>
                <a:cubicBezTo>
                  <a:pt x="63" y="1103"/>
                  <a:pt x="57" y="1118"/>
                  <a:pt x="44" y="1127"/>
                </a:cubicBezTo>
                <a:cubicBezTo>
                  <a:pt x="31" y="1137"/>
                  <a:pt x="26" y="1141"/>
                  <a:pt x="28" y="1150"/>
                </a:cubicBezTo>
                <a:cubicBezTo>
                  <a:pt x="30" y="1158"/>
                  <a:pt x="46" y="1156"/>
                  <a:pt x="70" y="1155"/>
                </a:cubicBezTo>
                <a:cubicBezTo>
                  <a:pt x="94" y="1154"/>
                  <a:pt x="91" y="1139"/>
                  <a:pt x="94" y="1132"/>
                </a:cubicBezTo>
                <a:cubicBezTo>
                  <a:pt x="97" y="1125"/>
                  <a:pt x="108" y="1107"/>
                  <a:pt x="108" y="1107"/>
                </a:cubicBezTo>
                <a:cubicBezTo>
                  <a:pt x="108" y="1107"/>
                  <a:pt x="111" y="1110"/>
                  <a:pt x="111" y="1118"/>
                </a:cubicBezTo>
                <a:cubicBezTo>
                  <a:pt x="111" y="1127"/>
                  <a:pt x="107" y="1141"/>
                  <a:pt x="107" y="1141"/>
                </a:cubicBezTo>
                <a:cubicBezTo>
                  <a:pt x="117" y="1141"/>
                  <a:pt x="117" y="1141"/>
                  <a:pt x="117" y="1141"/>
                </a:cubicBezTo>
                <a:cubicBezTo>
                  <a:pt x="117" y="1141"/>
                  <a:pt x="120" y="1140"/>
                  <a:pt x="119" y="1132"/>
                </a:cubicBezTo>
                <a:cubicBezTo>
                  <a:pt x="118" y="1124"/>
                  <a:pt x="123" y="1106"/>
                  <a:pt x="127" y="1091"/>
                </a:cubicBezTo>
                <a:cubicBezTo>
                  <a:pt x="132" y="1075"/>
                  <a:pt x="123" y="1057"/>
                  <a:pt x="117" y="1050"/>
                </a:cubicBezTo>
                <a:cubicBezTo>
                  <a:pt x="112" y="1044"/>
                  <a:pt x="114" y="1009"/>
                  <a:pt x="115" y="974"/>
                </a:cubicBezTo>
                <a:cubicBezTo>
                  <a:pt x="117" y="939"/>
                  <a:pt x="119" y="901"/>
                  <a:pt x="115" y="885"/>
                </a:cubicBezTo>
                <a:cubicBezTo>
                  <a:pt x="112" y="868"/>
                  <a:pt x="107" y="846"/>
                  <a:pt x="107" y="846"/>
                </a:cubicBezTo>
                <a:cubicBezTo>
                  <a:pt x="167" y="851"/>
                  <a:pt x="167" y="851"/>
                  <a:pt x="167" y="851"/>
                </a:cubicBezTo>
                <a:cubicBezTo>
                  <a:pt x="167" y="851"/>
                  <a:pt x="169" y="863"/>
                  <a:pt x="169" y="889"/>
                </a:cubicBezTo>
                <a:cubicBezTo>
                  <a:pt x="169" y="916"/>
                  <a:pt x="169" y="934"/>
                  <a:pt x="169" y="977"/>
                </a:cubicBezTo>
                <a:cubicBezTo>
                  <a:pt x="169" y="1019"/>
                  <a:pt x="165" y="1035"/>
                  <a:pt x="160" y="1051"/>
                </a:cubicBezTo>
                <a:cubicBezTo>
                  <a:pt x="156" y="1068"/>
                  <a:pt x="159" y="1080"/>
                  <a:pt x="154" y="1096"/>
                </a:cubicBezTo>
                <a:cubicBezTo>
                  <a:pt x="149" y="1113"/>
                  <a:pt x="140" y="1125"/>
                  <a:pt x="135" y="1134"/>
                </a:cubicBezTo>
                <a:cubicBezTo>
                  <a:pt x="129" y="1143"/>
                  <a:pt x="127" y="1158"/>
                  <a:pt x="148" y="1159"/>
                </a:cubicBezTo>
                <a:cubicBezTo>
                  <a:pt x="170" y="1160"/>
                  <a:pt x="196" y="1150"/>
                  <a:pt x="196" y="1140"/>
                </a:cubicBezTo>
                <a:cubicBezTo>
                  <a:pt x="196" y="1131"/>
                  <a:pt x="198" y="1119"/>
                  <a:pt x="205" y="1104"/>
                </a:cubicBezTo>
                <a:cubicBezTo>
                  <a:pt x="213" y="1088"/>
                  <a:pt x="206" y="1075"/>
                  <a:pt x="204" y="1069"/>
                </a:cubicBezTo>
                <a:cubicBezTo>
                  <a:pt x="201" y="1062"/>
                  <a:pt x="202" y="1055"/>
                  <a:pt x="202" y="1043"/>
                </a:cubicBezTo>
                <a:cubicBezTo>
                  <a:pt x="202" y="1031"/>
                  <a:pt x="213" y="991"/>
                  <a:pt x="225" y="947"/>
                </a:cubicBezTo>
                <a:cubicBezTo>
                  <a:pt x="237" y="903"/>
                  <a:pt x="234" y="852"/>
                  <a:pt x="234" y="852"/>
                </a:cubicBezTo>
                <a:cubicBezTo>
                  <a:pt x="243" y="852"/>
                  <a:pt x="243" y="852"/>
                  <a:pt x="243" y="852"/>
                </a:cubicBezTo>
                <a:cubicBezTo>
                  <a:pt x="243" y="852"/>
                  <a:pt x="244" y="787"/>
                  <a:pt x="251" y="721"/>
                </a:cubicBezTo>
                <a:cubicBezTo>
                  <a:pt x="258" y="654"/>
                  <a:pt x="248" y="585"/>
                  <a:pt x="248" y="566"/>
                </a:cubicBezTo>
                <a:cubicBezTo>
                  <a:pt x="248" y="547"/>
                  <a:pt x="255" y="539"/>
                  <a:pt x="265" y="535"/>
                </a:cubicBezTo>
                <a:cubicBezTo>
                  <a:pt x="276" y="530"/>
                  <a:pt x="277" y="528"/>
                  <a:pt x="272" y="510"/>
                </a:cubicBezTo>
                <a:cubicBezTo>
                  <a:pt x="266" y="492"/>
                  <a:pt x="258" y="449"/>
                  <a:pt x="258" y="449"/>
                </a:cubicBezTo>
                <a:cubicBezTo>
                  <a:pt x="258" y="449"/>
                  <a:pt x="257" y="443"/>
                  <a:pt x="251" y="424"/>
                </a:cubicBezTo>
                <a:cubicBezTo>
                  <a:pt x="244" y="406"/>
                  <a:pt x="244" y="388"/>
                  <a:pt x="244" y="388"/>
                </a:cubicBezTo>
                <a:cubicBezTo>
                  <a:pt x="244" y="388"/>
                  <a:pt x="256" y="378"/>
                  <a:pt x="257" y="366"/>
                </a:cubicBezTo>
                <a:close/>
                <a:moveTo>
                  <a:pt x="102" y="452"/>
                </a:moveTo>
                <a:cubicBezTo>
                  <a:pt x="110" y="434"/>
                  <a:pt x="110" y="434"/>
                  <a:pt x="110" y="434"/>
                </a:cubicBezTo>
                <a:cubicBezTo>
                  <a:pt x="114" y="452"/>
                  <a:pt x="114" y="452"/>
                  <a:pt x="114" y="452"/>
                </a:cubicBezTo>
                <a:lnTo>
                  <a:pt x="102" y="452"/>
                </a:lnTo>
                <a:close/>
                <a:moveTo>
                  <a:pt x="168" y="213"/>
                </a:moveTo>
                <a:cubicBezTo>
                  <a:pt x="158" y="230"/>
                  <a:pt x="141" y="260"/>
                  <a:pt x="135" y="285"/>
                </a:cubicBezTo>
                <a:cubicBezTo>
                  <a:pt x="128" y="309"/>
                  <a:pt x="117" y="344"/>
                  <a:pt x="117" y="344"/>
                </a:cubicBezTo>
                <a:cubicBezTo>
                  <a:pt x="117" y="344"/>
                  <a:pt x="116" y="338"/>
                  <a:pt x="115" y="329"/>
                </a:cubicBezTo>
                <a:cubicBezTo>
                  <a:pt x="114" y="320"/>
                  <a:pt x="114" y="277"/>
                  <a:pt x="114" y="257"/>
                </a:cubicBezTo>
                <a:cubicBezTo>
                  <a:pt x="114" y="237"/>
                  <a:pt x="115" y="220"/>
                  <a:pt x="112" y="219"/>
                </a:cubicBezTo>
                <a:cubicBezTo>
                  <a:pt x="108" y="217"/>
                  <a:pt x="102" y="205"/>
                  <a:pt x="102" y="205"/>
                </a:cubicBezTo>
                <a:cubicBezTo>
                  <a:pt x="124" y="175"/>
                  <a:pt x="124" y="175"/>
                  <a:pt x="124" y="175"/>
                </a:cubicBezTo>
                <a:cubicBezTo>
                  <a:pt x="117" y="218"/>
                  <a:pt x="129" y="210"/>
                  <a:pt x="134" y="223"/>
                </a:cubicBezTo>
                <a:cubicBezTo>
                  <a:pt x="138" y="236"/>
                  <a:pt x="133" y="269"/>
                  <a:pt x="136" y="253"/>
                </a:cubicBezTo>
                <a:cubicBezTo>
                  <a:pt x="138" y="238"/>
                  <a:pt x="146" y="237"/>
                  <a:pt x="152" y="222"/>
                </a:cubicBezTo>
                <a:cubicBezTo>
                  <a:pt x="159" y="207"/>
                  <a:pt x="139" y="196"/>
                  <a:pt x="139" y="196"/>
                </a:cubicBezTo>
                <a:cubicBezTo>
                  <a:pt x="139" y="196"/>
                  <a:pt x="150" y="192"/>
                  <a:pt x="159" y="184"/>
                </a:cubicBezTo>
                <a:cubicBezTo>
                  <a:pt x="169" y="175"/>
                  <a:pt x="182" y="164"/>
                  <a:pt x="182" y="164"/>
                </a:cubicBezTo>
                <a:cubicBezTo>
                  <a:pt x="189" y="176"/>
                  <a:pt x="189" y="176"/>
                  <a:pt x="189" y="176"/>
                </a:cubicBezTo>
                <a:cubicBezTo>
                  <a:pt x="189" y="176"/>
                  <a:pt x="178" y="196"/>
                  <a:pt x="168" y="21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isḷiḑè"/>
          <p:cNvSpPr>
            <a:spLocks/>
          </p:cNvSpPr>
          <p:nvPr/>
        </p:nvSpPr>
        <p:spPr bwMode="auto">
          <a:xfrm>
            <a:off x="3737169" y="3258320"/>
            <a:ext cx="469648" cy="1464134"/>
          </a:xfrm>
          <a:custGeom>
            <a:avLst/>
            <a:gdLst>
              <a:gd name="T0" fmla="*/ 379 w 386"/>
              <a:gd name="T1" fmla="*/ 464 h 1210"/>
              <a:gd name="T2" fmla="*/ 364 w 386"/>
              <a:gd name="T3" fmla="*/ 267 h 1210"/>
              <a:gd name="T4" fmla="*/ 269 w 386"/>
              <a:gd name="T5" fmla="*/ 191 h 1210"/>
              <a:gd name="T6" fmla="*/ 251 w 386"/>
              <a:gd name="T7" fmla="*/ 145 h 1210"/>
              <a:gd name="T8" fmla="*/ 266 w 386"/>
              <a:gd name="T9" fmla="*/ 116 h 1210"/>
              <a:gd name="T10" fmla="*/ 263 w 386"/>
              <a:gd name="T11" fmla="*/ 82 h 1210"/>
              <a:gd name="T12" fmla="*/ 205 w 386"/>
              <a:gd name="T13" fmla="*/ 0 h 1210"/>
              <a:gd name="T14" fmla="*/ 155 w 386"/>
              <a:gd name="T15" fmla="*/ 90 h 1210"/>
              <a:gd name="T16" fmla="*/ 174 w 386"/>
              <a:gd name="T17" fmla="*/ 126 h 1210"/>
              <a:gd name="T18" fmla="*/ 176 w 386"/>
              <a:gd name="T19" fmla="*/ 167 h 1210"/>
              <a:gd name="T20" fmla="*/ 177 w 386"/>
              <a:gd name="T21" fmla="*/ 167 h 1210"/>
              <a:gd name="T22" fmla="*/ 156 w 386"/>
              <a:gd name="T23" fmla="*/ 186 h 1210"/>
              <a:gd name="T24" fmla="*/ 99 w 386"/>
              <a:gd name="T25" fmla="*/ 207 h 1210"/>
              <a:gd name="T26" fmla="*/ 57 w 386"/>
              <a:gd name="T27" fmla="*/ 370 h 1210"/>
              <a:gd name="T28" fmla="*/ 38 w 386"/>
              <a:gd name="T29" fmla="*/ 604 h 1210"/>
              <a:gd name="T30" fmla="*/ 68 w 386"/>
              <a:gd name="T31" fmla="*/ 598 h 1210"/>
              <a:gd name="T32" fmla="*/ 68 w 386"/>
              <a:gd name="T33" fmla="*/ 607 h 1210"/>
              <a:gd name="T34" fmla="*/ 41 w 386"/>
              <a:gd name="T35" fmla="*/ 619 h 1210"/>
              <a:gd name="T36" fmla="*/ 47 w 386"/>
              <a:gd name="T37" fmla="*/ 662 h 1210"/>
              <a:gd name="T38" fmla="*/ 3 w 386"/>
              <a:gd name="T39" fmla="*/ 849 h 1210"/>
              <a:gd name="T40" fmla="*/ 99 w 386"/>
              <a:gd name="T41" fmla="*/ 898 h 1210"/>
              <a:gd name="T42" fmla="*/ 118 w 386"/>
              <a:gd name="T43" fmla="*/ 899 h 1210"/>
              <a:gd name="T44" fmla="*/ 127 w 386"/>
              <a:gd name="T45" fmla="*/ 1051 h 1210"/>
              <a:gd name="T46" fmla="*/ 118 w 386"/>
              <a:gd name="T47" fmla="*/ 1153 h 1210"/>
              <a:gd name="T48" fmla="*/ 181 w 386"/>
              <a:gd name="T49" fmla="*/ 1159 h 1210"/>
              <a:gd name="T50" fmla="*/ 194 w 386"/>
              <a:gd name="T51" fmla="*/ 1084 h 1210"/>
              <a:gd name="T52" fmla="*/ 192 w 386"/>
              <a:gd name="T53" fmla="*/ 968 h 1210"/>
              <a:gd name="T54" fmla="*/ 222 w 386"/>
              <a:gd name="T55" fmla="*/ 712 h 1210"/>
              <a:gd name="T56" fmla="*/ 252 w 386"/>
              <a:gd name="T57" fmla="*/ 767 h 1210"/>
              <a:gd name="T58" fmla="*/ 285 w 386"/>
              <a:gd name="T59" fmla="*/ 1024 h 1210"/>
              <a:gd name="T60" fmla="*/ 277 w 386"/>
              <a:gd name="T61" fmla="*/ 1067 h 1210"/>
              <a:gd name="T62" fmla="*/ 298 w 386"/>
              <a:gd name="T63" fmla="*/ 1146 h 1210"/>
              <a:gd name="T64" fmla="*/ 355 w 386"/>
              <a:gd name="T65" fmla="*/ 1205 h 1210"/>
              <a:gd name="T66" fmla="*/ 347 w 386"/>
              <a:gd name="T67" fmla="*/ 1105 h 1210"/>
              <a:gd name="T68" fmla="*/ 351 w 386"/>
              <a:gd name="T69" fmla="*/ 1046 h 1210"/>
              <a:gd name="T70" fmla="*/ 356 w 386"/>
              <a:gd name="T71" fmla="*/ 829 h 1210"/>
              <a:gd name="T72" fmla="*/ 354 w 386"/>
              <a:gd name="T73" fmla="*/ 603 h 1210"/>
              <a:gd name="T74" fmla="*/ 367 w 386"/>
              <a:gd name="T75" fmla="*/ 565 h 1210"/>
              <a:gd name="T76" fmla="*/ 109 w 386"/>
              <a:gd name="T77" fmla="*/ 669 h 1210"/>
              <a:gd name="T78" fmla="*/ 91 w 386"/>
              <a:gd name="T79" fmla="*/ 666 h 1210"/>
              <a:gd name="T80" fmla="*/ 90 w 386"/>
              <a:gd name="T81" fmla="*/ 617 h 1210"/>
              <a:gd name="T82" fmla="*/ 101 w 386"/>
              <a:gd name="T83" fmla="*/ 628 h 1210"/>
              <a:gd name="T84" fmla="*/ 108 w 386"/>
              <a:gd name="T85" fmla="*/ 649 h 1210"/>
              <a:gd name="T86" fmla="*/ 223 w 386"/>
              <a:gd name="T87" fmla="*/ 505 h 1210"/>
              <a:gd name="T88" fmla="*/ 221 w 386"/>
              <a:gd name="T89" fmla="*/ 232 h 1210"/>
              <a:gd name="T90" fmla="*/ 215 w 386"/>
              <a:gd name="T91" fmla="*/ 208 h 1210"/>
              <a:gd name="T92" fmla="*/ 205 w 386"/>
              <a:gd name="T93" fmla="*/ 231 h 1210"/>
              <a:gd name="T94" fmla="*/ 199 w 386"/>
              <a:gd name="T95" fmla="*/ 505 h 1210"/>
              <a:gd name="T96" fmla="*/ 190 w 386"/>
              <a:gd name="T97" fmla="*/ 325 h 1210"/>
              <a:gd name="T98" fmla="*/ 173 w 386"/>
              <a:gd name="T99" fmla="*/ 188 h 1210"/>
              <a:gd name="T100" fmla="*/ 182 w 386"/>
              <a:gd name="T101" fmla="*/ 176 h 1210"/>
              <a:gd name="T102" fmla="*/ 248 w 386"/>
              <a:gd name="T103" fmla="*/ 179 h 1210"/>
              <a:gd name="T104" fmla="*/ 259 w 386"/>
              <a:gd name="T105" fmla="*/ 196 h 1210"/>
              <a:gd name="T106" fmla="*/ 258 w 386"/>
              <a:gd name="T107" fmla="*/ 201 h 1210"/>
              <a:gd name="T108" fmla="*/ 260 w 386"/>
              <a:gd name="T109" fmla="*/ 256 h 1210"/>
              <a:gd name="T110" fmla="*/ 301 w 386"/>
              <a:gd name="T111" fmla="*/ 488 h 1210"/>
              <a:gd name="T112" fmla="*/ 360 w 386"/>
              <a:gd name="T113" fmla="*/ 585 h 1210"/>
              <a:gd name="T114" fmla="*/ 328 w 386"/>
              <a:gd name="T115" fmla="*/ 554 h 1210"/>
              <a:gd name="T116" fmla="*/ 360 w 386"/>
              <a:gd name="T117" fmla="*/ 585 h 12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386" h="1210">
                <a:moveTo>
                  <a:pt x="379" y="512"/>
                </a:moveTo>
                <a:cubicBezTo>
                  <a:pt x="385" y="497"/>
                  <a:pt x="386" y="471"/>
                  <a:pt x="379" y="464"/>
                </a:cubicBezTo>
                <a:cubicBezTo>
                  <a:pt x="372" y="456"/>
                  <a:pt x="383" y="413"/>
                  <a:pt x="376" y="380"/>
                </a:cubicBezTo>
                <a:cubicBezTo>
                  <a:pt x="370" y="347"/>
                  <a:pt x="365" y="295"/>
                  <a:pt x="364" y="267"/>
                </a:cubicBezTo>
                <a:cubicBezTo>
                  <a:pt x="364" y="239"/>
                  <a:pt x="362" y="219"/>
                  <a:pt x="326" y="210"/>
                </a:cubicBezTo>
                <a:cubicBezTo>
                  <a:pt x="302" y="204"/>
                  <a:pt x="282" y="197"/>
                  <a:pt x="269" y="191"/>
                </a:cubicBezTo>
                <a:cubicBezTo>
                  <a:pt x="269" y="191"/>
                  <a:pt x="255" y="179"/>
                  <a:pt x="252" y="168"/>
                </a:cubicBezTo>
                <a:cubicBezTo>
                  <a:pt x="251" y="159"/>
                  <a:pt x="251" y="150"/>
                  <a:pt x="251" y="145"/>
                </a:cubicBezTo>
                <a:cubicBezTo>
                  <a:pt x="253" y="136"/>
                  <a:pt x="253" y="129"/>
                  <a:pt x="253" y="124"/>
                </a:cubicBezTo>
                <a:cubicBezTo>
                  <a:pt x="253" y="118"/>
                  <a:pt x="264" y="126"/>
                  <a:pt x="266" y="116"/>
                </a:cubicBezTo>
                <a:cubicBezTo>
                  <a:pt x="269" y="107"/>
                  <a:pt x="271" y="85"/>
                  <a:pt x="269" y="84"/>
                </a:cubicBezTo>
                <a:cubicBezTo>
                  <a:pt x="267" y="82"/>
                  <a:pt x="265" y="82"/>
                  <a:pt x="263" y="82"/>
                </a:cubicBezTo>
                <a:cubicBezTo>
                  <a:pt x="263" y="79"/>
                  <a:pt x="265" y="59"/>
                  <a:pt x="263" y="38"/>
                </a:cubicBezTo>
                <a:cubicBezTo>
                  <a:pt x="262" y="18"/>
                  <a:pt x="242" y="2"/>
                  <a:pt x="205" y="0"/>
                </a:cubicBezTo>
                <a:cubicBezTo>
                  <a:pt x="184" y="0"/>
                  <a:pt x="160" y="16"/>
                  <a:pt x="157" y="38"/>
                </a:cubicBezTo>
                <a:cubicBezTo>
                  <a:pt x="154" y="60"/>
                  <a:pt x="155" y="90"/>
                  <a:pt x="155" y="90"/>
                </a:cubicBezTo>
                <a:cubicBezTo>
                  <a:pt x="155" y="90"/>
                  <a:pt x="148" y="105"/>
                  <a:pt x="154" y="117"/>
                </a:cubicBezTo>
                <a:cubicBezTo>
                  <a:pt x="160" y="129"/>
                  <a:pt x="174" y="126"/>
                  <a:pt x="174" y="126"/>
                </a:cubicBezTo>
                <a:cubicBezTo>
                  <a:pt x="174" y="126"/>
                  <a:pt x="177" y="145"/>
                  <a:pt x="177" y="155"/>
                </a:cubicBezTo>
                <a:cubicBezTo>
                  <a:pt x="177" y="160"/>
                  <a:pt x="177" y="164"/>
                  <a:pt x="176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77" y="167"/>
                  <a:pt x="177" y="167"/>
                </a:cubicBezTo>
                <a:cubicBezTo>
                  <a:pt x="176" y="167"/>
                  <a:pt x="176" y="167"/>
                  <a:pt x="176" y="167"/>
                </a:cubicBezTo>
                <a:cubicBezTo>
                  <a:pt x="176" y="167"/>
                  <a:pt x="164" y="182"/>
                  <a:pt x="156" y="186"/>
                </a:cubicBezTo>
                <a:cubicBezTo>
                  <a:pt x="143" y="192"/>
                  <a:pt x="123" y="200"/>
                  <a:pt x="107" y="205"/>
                </a:cubicBezTo>
                <a:cubicBezTo>
                  <a:pt x="104" y="206"/>
                  <a:pt x="102" y="206"/>
                  <a:pt x="99" y="207"/>
                </a:cubicBezTo>
                <a:cubicBezTo>
                  <a:pt x="80" y="213"/>
                  <a:pt x="65" y="218"/>
                  <a:pt x="65" y="244"/>
                </a:cubicBezTo>
                <a:cubicBezTo>
                  <a:pt x="64" y="274"/>
                  <a:pt x="61" y="331"/>
                  <a:pt x="57" y="370"/>
                </a:cubicBezTo>
                <a:cubicBezTo>
                  <a:pt x="53" y="408"/>
                  <a:pt x="41" y="490"/>
                  <a:pt x="41" y="516"/>
                </a:cubicBezTo>
                <a:cubicBezTo>
                  <a:pt x="40" y="542"/>
                  <a:pt x="37" y="598"/>
                  <a:pt x="38" y="604"/>
                </a:cubicBezTo>
                <a:cubicBezTo>
                  <a:pt x="38" y="609"/>
                  <a:pt x="42" y="609"/>
                  <a:pt x="42" y="615"/>
                </a:cubicBezTo>
                <a:cubicBezTo>
                  <a:pt x="43" y="612"/>
                  <a:pt x="48" y="598"/>
                  <a:pt x="68" y="598"/>
                </a:cubicBezTo>
                <a:cubicBezTo>
                  <a:pt x="90" y="598"/>
                  <a:pt x="90" y="614"/>
                  <a:pt x="90" y="614"/>
                </a:cubicBezTo>
                <a:cubicBezTo>
                  <a:pt x="83" y="607"/>
                  <a:pt x="83" y="607"/>
                  <a:pt x="68" y="607"/>
                </a:cubicBezTo>
                <a:cubicBezTo>
                  <a:pt x="54" y="606"/>
                  <a:pt x="43" y="614"/>
                  <a:pt x="42" y="615"/>
                </a:cubicBezTo>
                <a:cubicBezTo>
                  <a:pt x="42" y="616"/>
                  <a:pt x="42" y="618"/>
                  <a:pt x="41" y="619"/>
                </a:cubicBezTo>
                <a:cubicBezTo>
                  <a:pt x="39" y="630"/>
                  <a:pt x="39" y="639"/>
                  <a:pt x="45" y="646"/>
                </a:cubicBezTo>
                <a:cubicBezTo>
                  <a:pt x="50" y="653"/>
                  <a:pt x="47" y="662"/>
                  <a:pt x="47" y="662"/>
                </a:cubicBezTo>
                <a:cubicBezTo>
                  <a:pt x="0" y="660"/>
                  <a:pt x="0" y="660"/>
                  <a:pt x="0" y="660"/>
                </a:cubicBezTo>
                <a:cubicBezTo>
                  <a:pt x="3" y="849"/>
                  <a:pt x="3" y="849"/>
                  <a:pt x="3" y="849"/>
                </a:cubicBezTo>
                <a:cubicBezTo>
                  <a:pt x="78" y="907"/>
                  <a:pt x="78" y="907"/>
                  <a:pt x="78" y="907"/>
                </a:cubicBezTo>
                <a:cubicBezTo>
                  <a:pt x="78" y="907"/>
                  <a:pt x="89" y="899"/>
                  <a:pt x="99" y="898"/>
                </a:cubicBezTo>
                <a:cubicBezTo>
                  <a:pt x="100" y="898"/>
                  <a:pt x="101" y="898"/>
                  <a:pt x="101" y="898"/>
                </a:cubicBezTo>
                <a:cubicBezTo>
                  <a:pt x="112" y="898"/>
                  <a:pt x="118" y="899"/>
                  <a:pt x="118" y="899"/>
                </a:cubicBezTo>
                <a:cubicBezTo>
                  <a:pt x="118" y="899"/>
                  <a:pt x="115" y="955"/>
                  <a:pt x="115" y="977"/>
                </a:cubicBezTo>
                <a:cubicBezTo>
                  <a:pt x="115" y="1000"/>
                  <a:pt x="117" y="1035"/>
                  <a:pt x="127" y="1051"/>
                </a:cubicBezTo>
                <a:cubicBezTo>
                  <a:pt x="136" y="1067"/>
                  <a:pt x="138" y="1073"/>
                  <a:pt x="138" y="1087"/>
                </a:cubicBezTo>
                <a:cubicBezTo>
                  <a:pt x="138" y="1101"/>
                  <a:pt x="117" y="1140"/>
                  <a:pt x="118" y="1153"/>
                </a:cubicBezTo>
                <a:cubicBezTo>
                  <a:pt x="118" y="1166"/>
                  <a:pt x="121" y="1186"/>
                  <a:pt x="143" y="1186"/>
                </a:cubicBezTo>
                <a:cubicBezTo>
                  <a:pt x="165" y="1185"/>
                  <a:pt x="181" y="1176"/>
                  <a:pt x="181" y="1159"/>
                </a:cubicBezTo>
                <a:cubicBezTo>
                  <a:pt x="181" y="1141"/>
                  <a:pt x="178" y="1130"/>
                  <a:pt x="185" y="1124"/>
                </a:cubicBezTo>
                <a:cubicBezTo>
                  <a:pt x="193" y="1117"/>
                  <a:pt x="181" y="1101"/>
                  <a:pt x="194" y="1084"/>
                </a:cubicBezTo>
                <a:cubicBezTo>
                  <a:pt x="206" y="1067"/>
                  <a:pt x="193" y="1066"/>
                  <a:pt x="196" y="1050"/>
                </a:cubicBezTo>
                <a:cubicBezTo>
                  <a:pt x="199" y="1034"/>
                  <a:pt x="193" y="987"/>
                  <a:pt x="192" y="968"/>
                </a:cubicBezTo>
                <a:cubicBezTo>
                  <a:pt x="191" y="949"/>
                  <a:pt x="194" y="926"/>
                  <a:pt x="204" y="846"/>
                </a:cubicBezTo>
                <a:cubicBezTo>
                  <a:pt x="213" y="765"/>
                  <a:pt x="219" y="729"/>
                  <a:pt x="222" y="712"/>
                </a:cubicBezTo>
                <a:cubicBezTo>
                  <a:pt x="225" y="694"/>
                  <a:pt x="229" y="672"/>
                  <a:pt x="229" y="672"/>
                </a:cubicBezTo>
                <a:cubicBezTo>
                  <a:pt x="229" y="672"/>
                  <a:pt x="242" y="748"/>
                  <a:pt x="252" y="767"/>
                </a:cubicBezTo>
                <a:cubicBezTo>
                  <a:pt x="262" y="785"/>
                  <a:pt x="274" y="879"/>
                  <a:pt x="277" y="907"/>
                </a:cubicBezTo>
                <a:cubicBezTo>
                  <a:pt x="280" y="934"/>
                  <a:pt x="278" y="1015"/>
                  <a:pt x="285" y="1024"/>
                </a:cubicBezTo>
                <a:cubicBezTo>
                  <a:pt x="291" y="1032"/>
                  <a:pt x="294" y="1044"/>
                  <a:pt x="294" y="1044"/>
                </a:cubicBezTo>
                <a:cubicBezTo>
                  <a:pt x="294" y="1044"/>
                  <a:pt x="277" y="1054"/>
                  <a:pt x="277" y="1067"/>
                </a:cubicBezTo>
                <a:cubicBezTo>
                  <a:pt x="277" y="1081"/>
                  <a:pt x="290" y="1092"/>
                  <a:pt x="289" y="1110"/>
                </a:cubicBezTo>
                <a:cubicBezTo>
                  <a:pt x="289" y="1128"/>
                  <a:pt x="291" y="1143"/>
                  <a:pt x="298" y="1146"/>
                </a:cubicBezTo>
                <a:cubicBezTo>
                  <a:pt x="305" y="1150"/>
                  <a:pt x="304" y="1180"/>
                  <a:pt x="313" y="1191"/>
                </a:cubicBezTo>
                <a:cubicBezTo>
                  <a:pt x="322" y="1201"/>
                  <a:pt x="337" y="1210"/>
                  <a:pt x="355" y="1205"/>
                </a:cubicBezTo>
                <a:cubicBezTo>
                  <a:pt x="373" y="1199"/>
                  <a:pt x="373" y="1175"/>
                  <a:pt x="364" y="1152"/>
                </a:cubicBezTo>
                <a:cubicBezTo>
                  <a:pt x="355" y="1129"/>
                  <a:pt x="344" y="1114"/>
                  <a:pt x="347" y="1105"/>
                </a:cubicBezTo>
                <a:cubicBezTo>
                  <a:pt x="351" y="1096"/>
                  <a:pt x="354" y="1082"/>
                  <a:pt x="345" y="1073"/>
                </a:cubicBezTo>
                <a:cubicBezTo>
                  <a:pt x="336" y="1064"/>
                  <a:pt x="345" y="1054"/>
                  <a:pt x="351" y="1046"/>
                </a:cubicBezTo>
                <a:cubicBezTo>
                  <a:pt x="357" y="1038"/>
                  <a:pt x="356" y="1002"/>
                  <a:pt x="356" y="982"/>
                </a:cubicBezTo>
                <a:cubicBezTo>
                  <a:pt x="357" y="962"/>
                  <a:pt x="354" y="864"/>
                  <a:pt x="356" y="829"/>
                </a:cubicBezTo>
                <a:cubicBezTo>
                  <a:pt x="357" y="793"/>
                  <a:pt x="360" y="685"/>
                  <a:pt x="355" y="655"/>
                </a:cubicBezTo>
                <a:cubicBezTo>
                  <a:pt x="350" y="625"/>
                  <a:pt x="354" y="603"/>
                  <a:pt x="354" y="603"/>
                </a:cubicBezTo>
                <a:cubicBezTo>
                  <a:pt x="354" y="603"/>
                  <a:pt x="366" y="609"/>
                  <a:pt x="366" y="597"/>
                </a:cubicBezTo>
                <a:cubicBezTo>
                  <a:pt x="366" y="586"/>
                  <a:pt x="362" y="584"/>
                  <a:pt x="367" y="565"/>
                </a:cubicBezTo>
                <a:cubicBezTo>
                  <a:pt x="372" y="545"/>
                  <a:pt x="373" y="527"/>
                  <a:pt x="379" y="512"/>
                </a:cubicBezTo>
                <a:close/>
                <a:moveTo>
                  <a:pt x="109" y="669"/>
                </a:moveTo>
                <a:cubicBezTo>
                  <a:pt x="99" y="668"/>
                  <a:pt x="99" y="668"/>
                  <a:pt x="99" y="668"/>
                </a:cubicBezTo>
                <a:cubicBezTo>
                  <a:pt x="91" y="666"/>
                  <a:pt x="91" y="666"/>
                  <a:pt x="91" y="666"/>
                </a:cubicBezTo>
                <a:cubicBezTo>
                  <a:pt x="91" y="666"/>
                  <a:pt x="93" y="653"/>
                  <a:pt x="90" y="644"/>
                </a:cubicBezTo>
                <a:cubicBezTo>
                  <a:pt x="87" y="635"/>
                  <a:pt x="88" y="627"/>
                  <a:pt x="90" y="617"/>
                </a:cubicBezTo>
                <a:cubicBezTo>
                  <a:pt x="90" y="617"/>
                  <a:pt x="93" y="627"/>
                  <a:pt x="99" y="628"/>
                </a:cubicBezTo>
                <a:cubicBezTo>
                  <a:pt x="100" y="628"/>
                  <a:pt x="100" y="628"/>
                  <a:pt x="101" y="628"/>
                </a:cubicBezTo>
                <a:cubicBezTo>
                  <a:pt x="108" y="628"/>
                  <a:pt x="111" y="629"/>
                  <a:pt x="111" y="629"/>
                </a:cubicBezTo>
                <a:cubicBezTo>
                  <a:pt x="111" y="629"/>
                  <a:pt x="108" y="640"/>
                  <a:pt x="108" y="649"/>
                </a:cubicBezTo>
                <a:cubicBezTo>
                  <a:pt x="108" y="659"/>
                  <a:pt x="109" y="669"/>
                  <a:pt x="109" y="669"/>
                </a:cubicBezTo>
                <a:close/>
                <a:moveTo>
                  <a:pt x="223" y="505"/>
                </a:moveTo>
                <a:cubicBezTo>
                  <a:pt x="225" y="464"/>
                  <a:pt x="224" y="347"/>
                  <a:pt x="223" y="322"/>
                </a:cubicBezTo>
                <a:cubicBezTo>
                  <a:pt x="223" y="296"/>
                  <a:pt x="218" y="239"/>
                  <a:pt x="221" y="232"/>
                </a:cubicBezTo>
                <a:cubicBezTo>
                  <a:pt x="224" y="224"/>
                  <a:pt x="232" y="218"/>
                  <a:pt x="241" y="223"/>
                </a:cubicBezTo>
                <a:cubicBezTo>
                  <a:pt x="241" y="223"/>
                  <a:pt x="231" y="208"/>
                  <a:pt x="215" y="208"/>
                </a:cubicBezTo>
                <a:cubicBezTo>
                  <a:pt x="199" y="208"/>
                  <a:pt x="188" y="223"/>
                  <a:pt x="188" y="223"/>
                </a:cubicBezTo>
                <a:cubicBezTo>
                  <a:pt x="188" y="223"/>
                  <a:pt x="206" y="219"/>
                  <a:pt x="205" y="231"/>
                </a:cubicBezTo>
                <a:cubicBezTo>
                  <a:pt x="205" y="243"/>
                  <a:pt x="199" y="305"/>
                  <a:pt x="199" y="346"/>
                </a:cubicBezTo>
                <a:cubicBezTo>
                  <a:pt x="199" y="383"/>
                  <a:pt x="196" y="472"/>
                  <a:pt x="199" y="505"/>
                </a:cubicBezTo>
                <a:cubicBezTo>
                  <a:pt x="187" y="504"/>
                  <a:pt x="183" y="503"/>
                  <a:pt x="183" y="503"/>
                </a:cubicBezTo>
                <a:cubicBezTo>
                  <a:pt x="183" y="503"/>
                  <a:pt x="194" y="386"/>
                  <a:pt x="190" y="325"/>
                </a:cubicBezTo>
                <a:cubicBezTo>
                  <a:pt x="186" y="279"/>
                  <a:pt x="178" y="220"/>
                  <a:pt x="173" y="188"/>
                </a:cubicBezTo>
                <a:cubicBezTo>
                  <a:pt x="173" y="188"/>
                  <a:pt x="173" y="188"/>
                  <a:pt x="173" y="188"/>
                </a:cubicBezTo>
                <a:cubicBezTo>
                  <a:pt x="173" y="188"/>
                  <a:pt x="178" y="170"/>
                  <a:pt x="182" y="176"/>
                </a:cubicBezTo>
                <a:cubicBezTo>
                  <a:pt x="182" y="176"/>
                  <a:pt x="182" y="176"/>
                  <a:pt x="182" y="176"/>
                </a:cubicBezTo>
                <a:cubicBezTo>
                  <a:pt x="190" y="189"/>
                  <a:pt x="203" y="204"/>
                  <a:pt x="212" y="204"/>
                </a:cubicBezTo>
                <a:cubicBezTo>
                  <a:pt x="222" y="204"/>
                  <a:pt x="238" y="193"/>
                  <a:pt x="248" y="179"/>
                </a:cubicBezTo>
                <a:cubicBezTo>
                  <a:pt x="248" y="179"/>
                  <a:pt x="248" y="179"/>
                  <a:pt x="248" y="179"/>
                </a:cubicBezTo>
                <a:cubicBezTo>
                  <a:pt x="248" y="179"/>
                  <a:pt x="258" y="182"/>
                  <a:pt x="259" y="196"/>
                </a:cubicBezTo>
                <a:cubicBezTo>
                  <a:pt x="259" y="197"/>
                  <a:pt x="258" y="199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01"/>
                  <a:pt x="258" y="201"/>
                  <a:pt x="258" y="201"/>
                </a:cubicBezTo>
                <a:cubicBezTo>
                  <a:pt x="258" y="213"/>
                  <a:pt x="258" y="230"/>
                  <a:pt x="260" y="256"/>
                </a:cubicBezTo>
                <a:cubicBezTo>
                  <a:pt x="263" y="335"/>
                  <a:pt x="277" y="429"/>
                  <a:pt x="284" y="450"/>
                </a:cubicBezTo>
                <a:cubicBezTo>
                  <a:pt x="292" y="472"/>
                  <a:pt x="301" y="488"/>
                  <a:pt x="301" y="488"/>
                </a:cubicBezTo>
                <a:cubicBezTo>
                  <a:pt x="301" y="488"/>
                  <a:pt x="251" y="504"/>
                  <a:pt x="223" y="505"/>
                </a:cubicBezTo>
                <a:close/>
                <a:moveTo>
                  <a:pt x="360" y="585"/>
                </a:moveTo>
                <a:cubicBezTo>
                  <a:pt x="358" y="573"/>
                  <a:pt x="361" y="568"/>
                  <a:pt x="352" y="561"/>
                </a:cubicBezTo>
                <a:cubicBezTo>
                  <a:pt x="343" y="554"/>
                  <a:pt x="328" y="554"/>
                  <a:pt x="328" y="554"/>
                </a:cubicBezTo>
                <a:cubicBezTo>
                  <a:pt x="328" y="554"/>
                  <a:pt x="350" y="545"/>
                  <a:pt x="360" y="557"/>
                </a:cubicBezTo>
                <a:cubicBezTo>
                  <a:pt x="369" y="570"/>
                  <a:pt x="360" y="585"/>
                  <a:pt x="360" y="58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6" name="îS1íďé"/>
          <p:cNvSpPr>
            <a:spLocks/>
          </p:cNvSpPr>
          <p:nvPr/>
        </p:nvSpPr>
        <p:spPr bwMode="auto">
          <a:xfrm>
            <a:off x="5438931" y="3163951"/>
            <a:ext cx="447996" cy="1415601"/>
          </a:xfrm>
          <a:custGeom>
            <a:avLst/>
            <a:gdLst>
              <a:gd name="T0" fmla="*/ 412 w 463"/>
              <a:gd name="T1" fmla="*/ 379 h 1470"/>
              <a:gd name="T2" fmla="*/ 323 w 463"/>
              <a:gd name="T3" fmla="*/ 262 h 1470"/>
              <a:gd name="T4" fmla="*/ 285 w 463"/>
              <a:gd name="T5" fmla="*/ 285 h 1470"/>
              <a:gd name="T6" fmla="*/ 267 w 463"/>
              <a:gd name="T7" fmla="*/ 261 h 1470"/>
              <a:gd name="T8" fmla="*/ 184 w 463"/>
              <a:gd name="T9" fmla="*/ 204 h 1470"/>
              <a:gd name="T10" fmla="*/ 217 w 463"/>
              <a:gd name="T11" fmla="*/ 229 h 1470"/>
              <a:gd name="T12" fmla="*/ 275 w 463"/>
              <a:gd name="T13" fmla="*/ 231 h 1470"/>
              <a:gd name="T14" fmla="*/ 275 w 463"/>
              <a:gd name="T15" fmla="*/ 231 h 1470"/>
              <a:gd name="T16" fmla="*/ 280 w 463"/>
              <a:gd name="T17" fmla="*/ 213 h 1470"/>
              <a:gd name="T18" fmla="*/ 313 w 463"/>
              <a:gd name="T19" fmla="*/ 121 h 1470"/>
              <a:gd name="T20" fmla="*/ 312 w 463"/>
              <a:gd name="T21" fmla="*/ 65 h 1470"/>
              <a:gd name="T22" fmla="*/ 194 w 463"/>
              <a:gd name="T23" fmla="*/ 42 h 1470"/>
              <a:gd name="T24" fmla="*/ 186 w 463"/>
              <a:gd name="T25" fmla="*/ 51 h 1470"/>
              <a:gd name="T26" fmla="*/ 175 w 463"/>
              <a:gd name="T27" fmla="*/ 119 h 1470"/>
              <a:gd name="T28" fmla="*/ 178 w 463"/>
              <a:gd name="T29" fmla="*/ 165 h 1470"/>
              <a:gd name="T30" fmla="*/ 181 w 463"/>
              <a:gd name="T31" fmla="*/ 201 h 1470"/>
              <a:gd name="T32" fmla="*/ 175 w 463"/>
              <a:gd name="T33" fmla="*/ 217 h 1470"/>
              <a:gd name="T34" fmla="*/ 79 w 463"/>
              <a:gd name="T35" fmla="*/ 333 h 1470"/>
              <a:gd name="T36" fmla="*/ 104 w 463"/>
              <a:gd name="T37" fmla="*/ 477 h 1470"/>
              <a:gd name="T38" fmla="*/ 99 w 463"/>
              <a:gd name="T39" fmla="*/ 610 h 1470"/>
              <a:gd name="T40" fmla="*/ 85 w 463"/>
              <a:gd name="T41" fmla="*/ 763 h 1470"/>
              <a:gd name="T42" fmla="*/ 69 w 463"/>
              <a:gd name="T43" fmla="*/ 975 h 1470"/>
              <a:gd name="T44" fmla="*/ 8 w 463"/>
              <a:gd name="T45" fmla="*/ 1383 h 1470"/>
              <a:gd name="T46" fmla="*/ 11 w 463"/>
              <a:gd name="T47" fmla="*/ 1423 h 1470"/>
              <a:gd name="T48" fmla="*/ 108 w 463"/>
              <a:gd name="T49" fmla="*/ 1468 h 1470"/>
              <a:gd name="T50" fmla="*/ 96 w 463"/>
              <a:gd name="T51" fmla="*/ 1398 h 1470"/>
              <a:gd name="T52" fmla="*/ 153 w 463"/>
              <a:gd name="T53" fmla="*/ 1231 h 1470"/>
              <a:gd name="T54" fmla="*/ 220 w 463"/>
              <a:gd name="T55" fmla="*/ 1100 h 1470"/>
              <a:gd name="T56" fmla="*/ 215 w 463"/>
              <a:gd name="T57" fmla="*/ 1363 h 1470"/>
              <a:gd name="T58" fmla="*/ 242 w 463"/>
              <a:gd name="T59" fmla="*/ 1391 h 1470"/>
              <a:gd name="T60" fmla="*/ 297 w 463"/>
              <a:gd name="T61" fmla="*/ 1388 h 1470"/>
              <a:gd name="T62" fmla="*/ 429 w 463"/>
              <a:gd name="T63" fmla="*/ 1397 h 1470"/>
              <a:gd name="T64" fmla="*/ 342 w 463"/>
              <a:gd name="T65" fmla="*/ 1344 h 1470"/>
              <a:gd name="T66" fmla="*/ 316 w 463"/>
              <a:gd name="T67" fmla="*/ 1300 h 1470"/>
              <a:gd name="T68" fmla="*/ 337 w 463"/>
              <a:gd name="T69" fmla="*/ 1080 h 1470"/>
              <a:gd name="T70" fmla="*/ 376 w 463"/>
              <a:gd name="T71" fmla="*/ 792 h 1470"/>
              <a:gd name="T72" fmla="*/ 388 w 463"/>
              <a:gd name="T73" fmla="*/ 747 h 1470"/>
              <a:gd name="T74" fmla="*/ 359 w 463"/>
              <a:gd name="T75" fmla="*/ 534 h 1470"/>
              <a:gd name="T76" fmla="*/ 385 w 463"/>
              <a:gd name="T77" fmla="*/ 500 h 1470"/>
              <a:gd name="T78" fmla="*/ 454 w 463"/>
              <a:gd name="T79" fmla="*/ 422 h 1470"/>
              <a:gd name="T80" fmla="*/ 330 w 463"/>
              <a:gd name="T81" fmla="*/ 437 h 1470"/>
              <a:gd name="T82" fmla="*/ 327 w 463"/>
              <a:gd name="T83" fmla="*/ 411 h 1470"/>
              <a:gd name="T84" fmla="*/ 311 w 463"/>
              <a:gd name="T85" fmla="*/ 458 h 1470"/>
              <a:gd name="T86" fmla="*/ 353 w 463"/>
              <a:gd name="T87" fmla="*/ 483 h 1470"/>
              <a:gd name="T88" fmla="*/ 350 w 463"/>
              <a:gd name="T89" fmla="*/ 540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63" h="1470">
                <a:moveTo>
                  <a:pt x="454" y="422"/>
                </a:moveTo>
                <a:cubicBezTo>
                  <a:pt x="448" y="394"/>
                  <a:pt x="430" y="395"/>
                  <a:pt x="412" y="379"/>
                </a:cubicBezTo>
                <a:cubicBezTo>
                  <a:pt x="395" y="363"/>
                  <a:pt x="381" y="350"/>
                  <a:pt x="379" y="321"/>
                </a:cubicBezTo>
                <a:cubicBezTo>
                  <a:pt x="376" y="291"/>
                  <a:pt x="344" y="267"/>
                  <a:pt x="323" y="262"/>
                </a:cubicBezTo>
                <a:cubicBezTo>
                  <a:pt x="304" y="258"/>
                  <a:pt x="286" y="248"/>
                  <a:pt x="281" y="246"/>
                </a:cubicBezTo>
                <a:cubicBezTo>
                  <a:pt x="280" y="254"/>
                  <a:pt x="283" y="272"/>
                  <a:pt x="285" y="285"/>
                </a:cubicBezTo>
                <a:cubicBezTo>
                  <a:pt x="284" y="286"/>
                  <a:pt x="282" y="284"/>
                  <a:pt x="281" y="281"/>
                </a:cubicBezTo>
                <a:cubicBezTo>
                  <a:pt x="274" y="266"/>
                  <a:pt x="272" y="258"/>
                  <a:pt x="267" y="261"/>
                </a:cubicBezTo>
                <a:cubicBezTo>
                  <a:pt x="263" y="263"/>
                  <a:pt x="260" y="273"/>
                  <a:pt x="257" y="282"/>
                </a:cubicBezTo>
                <a:cubicBezTo>
                  <a:pt x="241" y="262"/>
                  <a:pt x="203" y="221"/>
                  <a:pt x="184" y="204"/>
                </a:cubicBezTo>
                <a:cubicBezTo>
                  <a:pt x="185" y="202"/>
                  <a:pt x="187" y="200"/>
                  <a:pt x="189" y="199"/>
                </a:cubicBezTo>
                <a:cubicBezTo>
                  <a:pt x="194" y="208"/>
                  <a:pt x="205" y="223"/>
                  <a:pt x="217" y="229"/>
                </a:cubicBezTo>
                <a:cubicBezTo>
                  <a:pt x="232" y="237"/>
                  <a:pt x="266" y="257"/>
                  <a:pt x="266" y="257"/>
                </a:cubicBezTo>
                <a:cubicBezTo>
                  <a:pt x="266" y="257"/>
                  <a:pt x="273" y="241"/>
                  <a:pt x="275" y="231"/>
                </a:cubicBezTo>
                <a:cubicBezTo>
                  <a:pt x="275" y="230"/>
                  <a:pt x="275" y="230"/>
                  <a:pt x="275" y="230"/>
                </a:cubicBezTo>
                <a:cubicBezTo>
                  <a:pt x="275" y="231"/>
                  <a:pt x="275" y="231"/>
                  <a:pt x="275" y="231"/>
                </a:cubicBezTo>
                <a:cubicBezTo>
                  <a:pt x="275" y="230"/>
                  <a:pt x="275" y="228"/>
                  <a:pt x="275" y="227"/>
                </a:cubicBezTo>
                <a:cubicBezTo>
                  <a:pt x="275" y="220"/>
                  <a:pt x="273" y="215"/>
                  <a:pt x="280" y="213"/>
                </a:cubicBezTo>
                <a:cubicBezTo>
                  <a:pt x="288" y="211"/>
                  <a:pt x="299" y="185"/>
                  <a:pt x="302" y="169"/>
                </a:cubicBezTo>
                <a:cubicBezTo>
                  <a:pt x="306" y="153"/>
                  <a:pt x="306" y="139"/>
                  <a:pt x="313" y="121"/>
                </a:cubicBezTo>
                <a:cubicBezTo>
                  <a:pt x="321" y="104"/>
                  <a:pt x="320" y="87"/>
                  <a:pt x="312" y="65"/>
                </a:cubicBezTo>
                <a:cubicBezTo>
                  <a:pt x="312" y="65"/>
                  <a:pt x="312" y="65"/>
                  <a:pt x="312" y="65"/>
                </a:cubicBezTo>
                <a:cubicBezTo>
                  <a:pt x="300" y="14"/>
                  <a:pt x="277" y="28"/>
                  <a:pt x="277" y="28"/>
                </a:cubicBezTo>
                <a:cubicBezTo>
                  <a:pt x="246" y="0"/>
                  <a:pt x="210" y="26"/>
                  <a:pt x="194" y="42"/>
                </a:cubicBezTo>
                <a:cubicBezTo>
                  <a:pt x="194" y="42"/>
                  <a:pt x="194" y="42"/>
                  <a:pt x="193" y="42"/>
                </a:cubicBezTo>
                <a:cubicBezTo>
                  <a:pt x="190" y="44"/>
                  <a:pt x="188" y="47"/>
                  <a:pt x="186" y="51"/>
                </a:cubicBezTo>
                <a:cubicBezTo>
                  <a:pt x="186" y="51"/>
                  <a:pt x="186" y="51"/>
                  <a:pt x="186" y="51"/>
                </a:cubicBezTo>
                <a:cubicBezTo>
                  <a:pt x="171" y="73"/>
                  <a:pt x="175" y="119"/>
                  <a:pt x="175" y="119"/>
                </a:cubicBezTo>
                <a:cubicBezTo>
                  <a:pt x="175" y="119"/>
                  <a:pt x="173" y="120"/>
                  <a:pt x="171" y="131"/>
                </a:cubicBezTo>
                <a:cubicBezTo>
                  <a:pt x="170" y="142"/>
                  <a:pt x="175" y="159"/>
                  <a:pt x="178" y="165"/>
                </a:cubicBezTo>
                <a:cubicBezTo>
                  <a:pt x="180" y="171"/>
                  <a:pt x="185" y="172"/>
                  <a:pt x="186" y="177"/>
                </a:cubicBezTo>
                <a:cubicBezTo>
                  <a:pt x="186" y="177"/>
                  <a:pt x="184" y="189"/>
                  <a:pt x="181" y="201"/>
                </a:cubicBezTo>
                <a:cubicBezTo>
                  <a:pt x="181" y="201"/>
                  <a:pt x="181" y="201"/>
                  <a:pt x="180" y="201"/>
                </a:cubicBezTo>
                <a:cubicBezTo>
                  <a:pt x="179" y="203"/>
                  <a:pt x="181" y="206"/>
                  <a:pt x="175" y="217"/>
                </a:cubicBezTo>
                <a:cubicBezTo>
                  <a:pt x="166" y="231"/>
                  <a:pt x="153" y="236"/>
                  <a:pt x="121" y="253"/>
                </a:cubicBezTo>
                <a:cubicBezTo>
                  <a:pt x="90" y="269"/>
                  <a:pt x="82" y="302"/>
                  <a:pt x="79" y="333"/>
                </a:cubicBezTo>
                <a:cubicBezTo>
                  <a:pt x="76" y="365"/>
                  <a:pt x="71" y="389"/>
                  <a:pt x="76" y="396"/>
                </a:cubicBezTo>
                <a:cubicBezTo>
                  <a:pt x="81" y="403"/>
                  <a:pt x="93" y="443"/>
                  <a:pt x="104" y="477"/>
                </a:cubicBezTo>
                <a:cubicBezTo>
                  <a:pt x="116" y="510"/>
                  <a:pt x="111" y="549"/>
                  <a:pt x="109" y="564"/>
                </a:cubicBezTo>
                <a:cubicBezTo>
                  <a:pt x="107" y="578"/>
                  <a:pt x="98" y="591"/>
                  <a:pt x="99" y="610"/>
                </a:cubicBezTo>
                <a:cubicBezTo>
                  <a:pt x="100" y="629"/>
                  <a:pt x="98" y="648"/>
                  <a:pt x="95" y="677"/>
                </a:cubicBezTo>
                <a:cubicBezTo>
                  <a:pt x="93" y="705"/>
                  <a:pt x="76" y="759"/>
                  <a:pt x="85" y="763"/>
                </a:cubicBezTo>
                <a:cubicBezTo>
                  <a:pt x="93" y="768"/>
                  <a:pt x="96" y="767"/>
                  <a:pt x="96" y="780"/>
                </a:cubicBezTo>
                <a:cubicBezTo>
                  <a:pt x="96" y="793"/>
                  <a:pt x="90" y="876"/>
                  <a:pt x="69" y="975"/>
                </a:cubicBezTo>
                <a:cubicBezTo>
                  <a:pt x="48" y="1075"/>
                  <a:pt x="16" y="1296"/>
                  <a:pt x="9" y="1338"/>
                </a:cubicBezTo>
                <a:cubicBezTo>
                  <a:pt x="2" y="1379"/>
                  <a:pt x="8" y="1383"/>
                  <a:pt x="8" y="1383"/>
                </a:cubicBezTo>
                <a:cubicBezTo>
                  <a:pt x="8" y="1383"/>
                  <a:pt x="8" y="1386"/>
                  <a:pt x="4" y="1398"/>
                </a:cubicBezTo>
                <a:cubicBezTo>
                  <a:pt x="0" y="1410"/>
                  <a:pt x="4" y="1418"/>
                  <a:pt x="11" y="1423"/>
                </a:cubicBezTo>
                <a:cubicBezTo>
                  <a:pt x="18" y="1428"/>
                  <a:pt x="19" y="1438"/>
                  <a:pt x="34" y="1449"/>
                </a:cubicBezTo>
                <a:cubicBezTo>
                  <a:pt x="48" y="1460"/>
                  <a:pt x="90" y="1470"/>
                  <a:pt x="108" y="1468"/>
                </a:cubicBezTo>
                <a:cubicBezTo>
                  <a:pt x="126" y="1466"/>
                  <a:pt x="121" y="1460"/>
                  <a:pt x="120" y="1442"/>
                </a:cubicBezTo>
                <a:cubicBezTo>
                  <a:pt x="119" y="1424"/>
                  <a:pt x="96" y="1398"/>
                  <a:pt x="96" y="1398"/>
                </a:cubicBezTo>
                <a:cubicBezTo>
                  <a:pt x="96" y="1398"/>
                  <a:pt x="95" y="1393"/>
                  <a:pt x="101" y="1390"/>
                </a:cubicBezTo>
                <a:cubicBezTo>
                  <a:pt x="107" y="1386"/>
                  <a:pt x="132" y="1306"/>
                  <a:pt x="153" y="1231"/>
                </a:cubicBezTo>
                <a:cubicBezTo>
                  <a:pt x="175" y="1157"/>
                  <a:pt x="214" y="1022"/>
                  <a:pt x="214" y="1022"/>
                </a:cubicBezTo>
                <a:cubicBezTo>
                  <a:pt x="214" y="1022"/>
                  <a:pt x="217" y="1061"/>
                  <a:pt x="220" y="1100"/>
                </a:cubicBezTo>
                <a:cubicBezTo>
                  <a:pt x="222" y="1139"/>
                  <a:pt x="224" y="1267"/>
                  <a:pt x="220" y="1300"/>
                </a:cubicBezTo>
                <a:cubicBezTo>
                  <a:pt x="215" y="1333"/>
                  <a:pt x="215" y="1363"/>
                  <a:pt x="215" y="1363"/>
                </a:cubicBezTo>
                <a:cubicBezTo>
                  <a:pt x="215" y="1363"/>
                  <a:pt x="215" y="1367"/>
                  <a:pt x="215" y="1378"/>
                </a:cubicBezTo>
                <a:cubicBezTo>
                  <a:pt x="215" y="1389"/>
                  <a:pt x="223" y="1389"/>
                  <a:pt x="242" y="1391"/>
                </a:cubicBezTo>
                <a:cubicBezTo>
                  <a:pt x="261" y="1393"/>
                  <a:pt x="287" y="1392"/>
                  <a:pt x="287" y="1392"/>
                </a:cubicBezTo>
                <a:cubicBezTo>
                  <a:pt x="287" y="1392"/>
                  <a:pt x="286" y="1383"/>
                  <a:pt x="297" y="1388"/>
                </a:cubicBezTo>
                <a:cubicBezTo>
                  <a:pt x="307" y="1392"/>
                  <a:pt x="329" y="1403"/>
                  <a:pt x="349" y="1403"/>
                </a:cubicBezTo>
                <a:cubicBezTo>
                  <a:pt x="369" y="1403"/>
                  <a:pt x="429" y="1412"/>
                  <a:pt x="429" y="1397"/>
                </a:cubicBezTo>
                <a:cubicBezTo>
                  <a:pt x="429" y="1382"/>
                  <a:pt x="406" y="1376"/>
                  <a:pt x="385" y="1376"/>
                </a:cubicBezTo>
                <a:cubicBezTo>
                  <a:pt x="365" y="1376"/>
                  <a:pt x="342" y="1344"/>
                  <a:pt x="342" y="1344"/>
                </a:cubicBezTo>
                <a:cubicBezTo>
                  <a:pt x="342" y="1344"/>
                  <a:pt x="342" y="1344"/>
                  <a:pt x="348" y="1340"/>
                </a:cubicBezTo>
                <a:cubicBezTo>
                  <a:pt x="353" y="1337"/>
                  <a:pt x="320" y="1312"/>
                  <a:pt x="316" y="1300"/>
                </a:cubicBezTo>
                <a:cubicBezTo>
                  <a:pt x="311" y="1288"/>
                  <a:pt x="312" y="1286"/>
                  <a:pt x="316" y="1257"/>
                </a:cubicBezTo>
                <a:cubicBezTo>
                  <a:pt x="319" y="1229"/>
                  <a:pt x="327" y="1136"/>
                  <a:pt x="337" y="1080"/>
                </a:cubicBezTo>
                <a:cubicBezTo>
                  <a:pt x="346" y="1023"/>
                  <a:pt x="358" y="968"/>
                  <a:pt x="365" y="920"/>
                </a:cubicBezTo>
                <a:cubicBezTo>
                  <a:pt x="372" y="871"/>
                  <a:pt x="376" y="792"/>
                  <a:pt x="376" y="792"/>
                </a:cubicBezTo>
                <a:cubicBezTo>
                  <a:pt x="376" y="792"/>
                  <a:pt x="380" y="791"/>
                  <a:pt x="387" y="785"/>
                </a:cubicBezTo>
                <a:cubicBezTo>
                  <a:pt x="394" y="779"/>
                  <a:pt x="392" y="764"/>
                  <a:pt x="388" y="747"/>
                </a:cubicBezTo>
                <a:cubicBezTo>
                  <a:pt x="385" y="729"/>
                  <a:pt x="380" y="656"/>
                  <a:pt x="377" y="621"/>
                </a:cubicBezTo>
                <a:cubicBezTo>
                  <a:pt x="373" y="586"/>
                  <a:pt x="359" y="534"/>
                  <a:pt x="359" y="534"/>
                </a:cubicBezTo>
                <a:cubicBezTo>
                  <a:pt x="359" y="534"/>
                  <a:pt x="370" y="529"/>
                  <a:pt x="377" y="522"/>
                </a:cubicBezTo>
                <a:cubicBezTo>
                  <a:pt x="384" y="516"/>
                  <a:pt x="385" y="500"/>
                  <a:pt x="385" y="500"/>
                </a:cubicBezTo>
                <a:cubicBezTo>
                  <a:pt x="385" y="500"/>
                  <a:pt x="428" y="504"/>
                  <a:pt x="446" y="496"/>
                </a:cubicBezTo>
                <a:cubicBezTo>
                  <a:pt x="463" y="489"/>
                  <a:pt x="460" y="450"/>
                  <a:pt x="454" y="422"/>
                </a:cubicBezTo>
                <a:close/>
                <a:moveTo>
                  <a:pt x="311" y="458"/>
                </a:moveTo>
                <a:cubicBezTo>
                  <a:pt x="311" y="458"/>
                  <a:pt x="330" y="452"/>
                  <a:pt x="330" y="437"/>
                </a:cubicBezTo>
                <a:cubicBezTo>
                  <a:pt x="330" y="421"/>
                  <a:pt x="315" y="411"/>
                  <a:pt x="308" y="410"/>
                </a:cubicBezTo>
                <a:cubicBezTo>
                  <a:pt x="301" y="410"/>
                  <a:pt x="313" y="399"/>
                  <a:pt x="327" y="411"/>
                </a:cubicBezTo>
                <a:cubicBezTo>
                  <a:pt x="342" y="423"/>
                  <a:pt x="353" y="475"/>
                  <a:pt x="353" y="475"/>
                </a:cubicBezTo>
                <a:cubicBezTo>
                  <a:pt x="353" y="475"/>
                  <a:pt x="323" y="463"/>
                  <a:pt x="311" y="458"/>
                </a:cubicBezTo>
                <a:close/>
                <a:moveTo>
                  <a:pt x="350" y="540"/>
                </a:moveTo>
                <a:cubicBezTo>
                  <a:pt x="350" y="540"/>
                  <a:pt x="352" y="500"/>
                  <a:pt x="353" y="483"/>
                </a:cubicBezTo>
                <a:cubicBezTo>
                  <a:pt x="362" y="531"/>
                  <a:pt x="362" y="531"/>
                  <a:pt x="362" y="531"/>
                </a:cubicBezTo>
                <a:lnTo>
                  <a:pt x="350" y="540"/>
                </a:lnTo>
                <a:close/>
              </a:path>
            </a:pathLst>
          </a:custGeom>
          <a:solidFill>
            <a:schemeClr val="accent5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iṥ1íḍe"/>
          <p:cNvSpPr>
            <a:spLocks/>
          </p:cNvSpPr>
          <p:nvPr/>
        </p:nvSpPr>
        <p:spPr bwMode="auto">
          <a:xfrm>
            <a:off x="5015511" y="3217948"/>
            <a:ext cx="399039" cy="1483632"/>
          </a:xfrm>
          <a:custGeom>
            <a:avLst/>
            <a:gdLst>
              <a:gd name="T0" fmla="*/ 221 w 224"/>
              <a:gd name="T1" fmla="*/ 237 h 906"/>
              <a:gd name="T2" fmla="*/ 178 w 224"/>
              <a:gd name="T3" fmla="*/ 151 h 906"/>
              <a:gd name="T4" fmla="*/ 161 w 224"/>
              <a:gd name="T5" fmla="*/ 98 h 906"/>
              <a:gd name="T6" fmla="*/ 148 w 224"/>
              <a:gd name="T7" fmla="*/ 36 h 906"/>
              <a:gd name="T8" fmla="*/ 107 w 224"/>
              <a:gd name="T9" fmla="*/ 0 h 906"/>
              <a:gd name="T10" fmla="*/ 63 w 224"/>
              <a:gd name="T11" fmla="*/ 101 h 906"/>
              <a:gd name="T12" fmla="*/ 48 w 224"/>
              <a:gd name="T13" fmla="*/ 145 h 906"/>
              <a:gd name="T14" fmla="*/ 7 w 224"/>
              <a:gd name="T15" fmla="*/ 204 h 906"/>
              <a:gd name="T16" fmla="*/ 2 w 224"/>
              <a:gd name="T17" fmla="*/ 302 h 906"/>
              <a:gd name="T18" fmla="*/ 28 w 224"/>
              <a:gd name="T19" fmla="*/ 360 h 906"/>
              <a:gd name="T20" fmla="*/ 31 w 224"/>
              <a:gd name="T21" fmla="*/ 411 h 906"/>
              <a:gd name="T22" fmla="*/ 35 w 224"/>
              <a:gd name="T23" fmla="*/ 565 h 906"/>
              <a:gd name="T24" fmla="*/ 54 w 224"/>
              <a:gd name="T25" fmla="*/ 607 h 906"/>
              <a:gd name="T26" fmla="*/ 81 w 224"/>
              <a:gd name="T27" fmla="*/ 790 h 906"/>
              <a:gd name="T28" fmla="*/ 89 w 224"/>
              <a:gd name="T29" fmla="*/ 869 h 906"/>
              <a:gd name="T30" fmla="*/ 112 w 224"/>
              <a:gd name="T31" fmla="*/ 906 h 906"/>
              <a:gd name="T32" fmla="*/ 122 w 224"/>
              <a:gd name="T33" fmla="*/ 847 h 906"/>
              <a:gd name="T34" fmla="*/ 157 w 224"/>
              <a:gd name="T35" fmla="*/ 853 h 906"/>
              <a:gd name="T36" fmla="*/ 124 w 224"/>
              <a:gd name="T37" fmla="*/ 764 h 906"/>
              <a:gd name="T38" fmla="*/ 156 w 224"/>
              <a:gd name="T39" fmla="*/ 611 h 906"/>
              <a:gd name="T40" fmla="*/ 166 w 224"/>
              <a:gd name="T41" fmla="*/ 582 h 906"/>
              <a:gd name="T42" fmla="*/ 190 w 224"/>
              <a:gd name="T43" fmla="*/ 474 h 906"/>
              <a:gd name="T44" fmla="*/ 206 w 224"/>
              <a:gd name="T45" fmla="*/ 414 h 906"/>
              <a:gd name="T46" fmla="*/ 192 w 224"/>
              <a:gd name="T47" fmla="*/ 313 h 906"/>
              <a:gd name="T48" fmla="*/ 73 w 224"/>
              <a:gd name="T49" fmla="*/ 279 h 906"/>
              <a:gd name="T50" fmla="*/ 63 w 224"/>
              <a:gd name="T51" fmla="*/ 289 h 906"/>
              <a:gd name="T52" fmla="*/ 73 w 224"/>
              <a:gd name="T53" fmla="*/ 269 h 906"/>
              <a:gd name="T54" fmla="*/ 110 w 224"/>
              <a:gd name="T55" fmla="*/ 621 h 906"/>
              <a:gd name="T56" fmla="*/ 107 w 224"/>
              <a:gd name="T57" fmla="*/ 646 h 906"/>
              <a:gd name="T58" fmla="*/ 104 w 224"/>
              <a:gd name="T59" fmla="*/ 612 h 906"/>
              <a:gd name="T60" fmla="*/ 110 w 224"/>
              <a:gd name="T61" fmla="*/ 580 h 906"/>
              <a:gd name="T62" fmla="*/ 116 w 224"/>
              <a:gd name="T63" fmla="*/ 225 h 906"/>
              <a:gd name="T64" fmla="*/ 91 w 224"/>
              <a:gd name="T65" fmla="*/ 130 h 906"/>
              <a:gd name="T66" fmla="*/ 115 w 224"/>
              <a:gd name="T67" fmla="*/ 200 h 906"/>
              <a:gd name="T68" fmla="*/ 128 w 224"/>
              <a:gd name="T69" fmla="*/ 156 h 906"/>
              <a:gd name="T70" fmla="*/ 143 w 224"/>
              <a:gd name="T71" fmla="*/ 147 h 906"/>
              <a:gd name="T72" fmla="*/ 116 w 224"/>
              <a:gd name="T73" fmla="*/ 225 h 906"/>
              <a:gd name="T74" fmla="*/ 138 w 224"/>
              <a:gd name="T75" fmla="*/ 333 h 906"/>
              <a:gd name="T76" fmla="*/ 149 w 224"/>
              <a:gd name="T77" fmla="*/ 315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906">
                <a:moveTo>
                  <a:pt x="215" y="296"/>
                </a:moveTo>
                <a:cubicBezTo>
                  <a:pt x="222" y="281"/>
                  <a:pt x="224" y="258"/>
                  <a:pt x="221" y="237"/>
                </a:cubicBezTo>
                <a:cubicBezTo>
                  <a:pt x="219" y="217"/>
                  <a:pt x="217" y="187"/>
                  <a:pt x="211" y="170"/>
                </a:cubicBezTo>
                <a:cubicBezTo>
                  <a:pt x="204" y="152"/>
                  <a:pt x="178" y="151"/>
                  <a:pt x="178" y="151"/>
                </a:cubicBezTo>
                <a:cubicBezTo>
                  <a:pt x="178" y="151"/>
                  <a:pt x="180" y="142"/>
                  <a:pt x="172" y="133"/>
                </a:cubicBezTo>
                <a:cubicBezTo>
                  <a:pt x="164" y="124"/>
                  <a:pt x="163" y="113"/>
                  <a:pt x="161" y="98"/>
                </a:cubicBezTo>
                <a:cubicBezTo>
                  <a:pt x="159" y="82"/>
                  <a:pt x="155" y="72"/>
                  <a:pt x="155" y="62"/>
                </a:cubicBezTo>
                <a:cubicBezTo>
                  <a:pt x="155" y="52"/>
                  <a:pt x="152" y="53"/>
                  <a:pt x="148" y="36"/>
                </a:cubicBezTo>
                <a:cubicBezTo>
                  <a:pt x="144" y="19"/>
                  <a:pt x="12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75" y="0"/>
                  <a:pt x="67" y="48"/>
                  <a:pt x="64" y="64"/>
                </a:cubicBezTo>
                <a:cubicBezTo>
                  <a:pt x="62" y="79"/>
                  <a:pt x="58" y="89"/>
                  <a:pt x="63" y="101"/>
                </a:cubicBezTo>
                <a:cubicBezTo>
                  <a:pt x="68" y="113"/>
                  <a:pt x="62" y="116"/>
                  <a:pt x="50" y="125"/>
                </a:cubicBezTo>
                <a:cubicBezTo>
                  <a:pt x="39" y="135"/>
                  <a:pt x="48" y="145"/>
                  <a:pt x="48" y="145"/>
                </a:cubicBezTo>
                <a:cubicBezTo>
                  <a:pt x="48" y="145"/>
                  <a:pt x="37" y="152"/>
                  <a:pt x="28" y="154"/>
                </a:cubicBezTo>
                <a:cubicBezTo>
                  <a:pt x="19" y="155"/>
                  <a:pt x="9" y="186"/>
                  <a:pt x="7" y="204"/>
                </a:cubicBezTo>
                <a:cubicBezTo>
                  <a:pt x="5" y="221"/>
                  <a:pt x="4" y="220"/>
                  <a:pt x="2" y="233"/>
                </a:cubicBezTo>
                <a:cubicBezTo>
                  <a:pt x="0" y="247"/>
                  <a:pt x="1" y="279"/>
                  <a:pt x="2" y="302"/>
                </a:cubicBezTo>
                <a:cubicBezTo>
                  <a:pt x="4" y="324"/>
                  <a:pt x="31" y="326"/>
                  <a:pt x="31" y="326"/>
                </a:cubicBezTo>
                <a:cubicBezTo>
                  <a:pt x="31" y="326"/>
                  <a:pt x="31" y="348"/>
                  <a:pt x="28" y="360"/>
                </a:cubicBezTo>
                <a:cubicBezTo>
                  <a:pt x="24" y="373"/>
                  <a:pt x="7" y="405"/>
                  <a:pt x="12" y="407"/>
                </a:cubicBezTo>
                <a:cubicBezTo>
                  <a:pt x="16" y="409"/>
                  <a:pt x="31" y="411"/>
                  <a:pt x="31" y="411"/>
                </a:cubicBezTo>
                <a:cubicBezTo>
                  <a:pt x="31" y="411"/>
                  <a:pt x="28" y="447"/>
                  <a:pt x="30" y="465"/>
                </a:cubicBezTo>
                <a:cubicBezTo>
                  <a:pt x="31" y="483"/>
                  <a:pt x="35" y="544"/>
                  <a:pt x="35" y="565"/>
                </a:cubicBezTo>
                <a:cubicBezTo>
                  <a:pt x="35" y="586"/>
                  <a:pt x="50" y="579"/>
                  <a:pt x="50" y="579"/>
                </a:cubicBezTo>
                <a:cubicBezTo>
                  <a:pt x="50" y="579"/>
                  <a:pt x="52" y="592"/>
                  <a:pt x="54" y="607"/>
                </a:cubicBezTo>
                <a:cubicBezTo>
                  <a:pt x="56" y="622"/>
                  <a:pt x="54" y="641"/>
                  <a:pt x="52" y="663"/>
                </a:cubicBezTo>
                <a:cubicBezTo>
                  <a:pt x="51" y="685"/>
                  <a:pt x="75" y="770"/>
                  <a:pt x="81" y="790"/>
                </a:cubicBezTo>
                <a:cubicBezTo>
                  <a:pt x="88" y="809"/>
                  <a:pt x="92" y="819"/>
                  <a:pt x="88" y="831"/>
                </a:cubicBezTo>
                <a:cubicBezTo>
                  <a:pt x="85" y="844"/>
                  <a:pt x="90" y="848"/>
                  <a:pt x="89" y="869"/>
                </a:cubicBezTo>
                <a:cubicBezTo>
                  <a:pt x="89" y="888"/>
                  <a:pt x="96" y="902"/>
                  <a:pt x="107" y="905"/>
                </a:cubicBezTo>
                <a:cubicBezTo>
                  <a:pt x="109" y="906"/>
                  <a:pt x="111" y="906"/>
                  <a:pt x="112" y="906"/>
                </a:cubicBezTo>
                <a:cubicBezTo>
                  <a:pt x="126" y="906"/>
                  <a:pt x="129" y="872"/>
                  <a:pt x="126" y="865"/>
                </a:cubicBezTo>
                <a:cubicBezTo>
                  <a:pt x="123" y="857"/>
                  <a:pt x="122" y="847"/>
                  <a:pt x="122" y="847"/>
                </a:cubicBezTo>
                <a:cubicBezTo>
                  <a:pt x="122" y="847"/>
                  <a:pt x="127" y="853"/>
                  <a:pt x="134" y="855"/>
                </a:cubicBezTo>
                <a:cubicBezTo>
                  <a:pt x="140" y="857"/>
                  <a:pt x="150" y="857"/>
                  <a:pt x="157" y="853"/>
                </a:cubicBezTo>
                <a:cubicBezTo>
                  <a:pt x="164" y="848"/>
                  <a:pt x="151" y="828"/>
                  <a:pt x="141" y="818"/>
                </a:cubicBezTo>
                <a:cubicBezTo>
                  <a:pt x="132" y="808"/>
                  <a:pt x="124" y="784"/>
                  <a:pt x="124" y="764"/>
                </a:cubicBezTo>
                <a:cubicBezTo>
                  <a:pt x="124" y="745"/>
                  <a:pt x="141" y="698"/>
                  <a:pt x="149" y="670"/>
                </a:cubicBezTo>
                <a:cubicBezTo>
                  <a:pt x="158" y="643"/>
                  <a:pt x="153" y="617"/>
                  <a:pt x="156" y="611"/>
                </a:cubicBezTo>
                <a:cubicBezTo>
                  <a:pt x="158" y="605"/>
                  <a:pt x="158" y="582"/>
                  <a:pt x="158" y="582"/>
                </a:cubicBezTo>
                <a:cubicBezTo>
                  <a:pt x="158" y="582"/>
                  <a:pt x="160" y="582"/>
                  <a:pt x="166" y="582"/>
                </a:cubicBezTo>
                <a:cubicBezTo>
                  <a:pt x="172" y="582"/>
                  <a:pt x="172" y="585"/>
                  <a:pt x="172" y="570"/>
                </a:cubicBezTo>
                <a:cubicBezTo>
                  <a:pt x="172" y="555"/>
                  <a:pt x="184" y="497"/>
                  <a:pt x="190" y="474"/>
                </a:cubicBezTo>
                <a:cubicBezTo>
                  <a:pt x="195" y="452"/>
                  <a:pt x="195" y="416"/>
                  <a:pt x="195" y="416"/>
                </a:cubicBezTo>
                <a:cubicBezTo>
                  <a:pt x="195" y="416"/>
                  <a:pt x="199" y="416"/>
                  <a:pt x="206" y="414"/>
                </a:cubicBezTo>
                <a:cubicBezTo>
                  <a:pt x="214" y="413"/>
                  <a:pt x="208" y="399"/>
                  <a:pt x="199" y="371"/>
                </a:cubicBezTo>
                <a:cubicBezTo>
                  <a:pt x="189" y="344"/>
                  <a:pt x="192" y="313"/>
                  <a:pt x="192" y="313"/>
                </a:cubicBezTo>
                <a:cubicBezTo>
                  <a:pt x="192" y="313"/>
                  <a:pt x="208" y="311"/>
                  <a:pt x="215" y="296"/>
                </a:cubicBezTo>
                <a:close/>
                <a:moveTo>
                  <a:pt x="73" y="279"/>
                </a:moveTo>
                <a:cubicBezTo>
                  <a:pt x="73" y="286"/>
                  <a:pt x="71" y="292"/>
                  <a:pt x="71" y="292"/>
                </a:cubicBezTo>
                <a:cubicBezTo>
                  <a:pt x="71" y="292"/>
                  <a:pt x="67" y="292"/>
                  <a:pt x="63" y="289"/>
                </a:cubicBezTo>
                <a:cubicBezTo>
                  <a:pt x="65" y="285"/>
                  <a:pt x="65" y="271"/>
                  <a:pt x="65" y="271"/>
                </a:cubicBezTo>
                <a:cubicBezTo>
                  <a:pt x="73" y="269"/>
                  <a:pt x="73" y="269"/>
                  <a:pt x="73" y="269"/>
                </a:cubicBezTo>
                <a:cubicBezTo>
                  <a:pt x="73" y="269"/>
                  <a:pt x="73" y="272"/>
                  <a:pt x="73" y="279"/>
                </a:cubicBezTo>
                <a:close/>
                <a:moveTo>
                  <a:pt x="110" y="621"/>
                </a:moveTo>
                <a:cubicBezTo>
                  <a:pt x="109" y="625"/>
                  <a:pt x="108" y="631"/>
                  <a:pt x="107" y="637"/>
                </a:cubicBezTo>
                <a:cubicBezTo>
                  <a:pt x="107" y="642"/>
                  <a:pt x="107" y="646"/>
                  <a:pt x="107" y="646"/>
                </a:cubicBezTo>
                <a:cubicBezTo>
                  <a:pt x="107" y="646"/>
                  <a:pt x="106" y="638"/>
                  <a:pt x="106" y="632"/>
                </a:cubicBezTo>
                <a:cubicBezTo>
                  <a:pt x="106" y="626"/>
                  <a:pt x="102" y="620"/>
                  <a:pt x="104" y="612"/>
                </a:cubicBezTo>
                <a:cubicBezTo>
                  <a:pt x="105" y="608"/>
                  <a:pt x="106" y="602"/>
                  <a:pt x="107" y="596"/>
                </a:cubicBezTo>
                <a:cubicBezTo>
                  <a:pt x="109" y="588"/>
                  <a:pt x="110" y="580"/>
                  <a:pt x="110" y="580"/>
                </a:cubicBezTo>
                <a:cubicBezTo>
                  <a:pt x="110" y="601"/>
                  <a:pt x="112" y="615"/>
                  <a:pt x="110" y="621"/>
                </a:cubicBezTo>
                <a:close/>
                <a:moveTo>
                  <a:pt x="116" y="225"/>
                </a:moveTo>
                <a:cubicBezTo>
                  <a:pt x="115" y="231"/>
                  <a:pt x="108" y="214"/>
                  <a:pt x="103" y="195"/>
                </a:cubicBezTo>
                <a:cubicBezTo>
                  <a:pt x="99" y="176"/>
                  <a:pt x="91" y="148"/>
                  <a:pt x="91" y="130"/>
                </a:cubicBezTo>
                <a:cubicBezTo>
                  <a:pt x="91" y="130"/>
                  <a:pt x="105" y="142"/>
                  <a:pt x="105" y="151"/>
                </a:cubicBezTo>
                <a:cubicBezTo>
                  <a:pt x="105" y="161"/>
                  <a:pt x="112" y="191"/>
                  <a:pt x="115" y="200"/>
                </a:cubicBezTo>
                <a:cubicBezTo>
                  <a:pt x="117" y="209"/>
                  <a:pt x="119" y="189"/>
                  <a:pt x="124" y="180"/>
                </a:cubicBezTo>
                <a:cubicBezTo>
                  <a:pt x="129" y="171"/>
                  <a:pt x="131" y="163"/>
                  <a:pt x="128" y="156"/>
                </a:cubicBezTo>
                <a:cubicBezTo>
                  <a:pt x="125" y="149"/>
                  <a:pt x="136" y="146"/>
                  <a:pt x="143" y="128"/>
                </a:cubicBezTo>
                <a:cubicBezTo>
                  <a:pt x="144" y="135"/>
                  <a:pt x="144" y="140"/>
                  <a:pt x="143" y="147"/>
                </a:cubicBezTo>
                <a:cubicBezTo>
                  <a:pt x="143" y="153"/>
                  <a:pt x="132" y="186"/>
                  <a:pt x="129" y="192"/>
                </a:cubicBezTo>
                <a:cubicBezTo>
                  <a:pt x="125" y="199"/>
                  <a:pt x="117" y="219"/>
                  <a:pt x="116" y="225"/>
                </a:cubicBezTo>
                <a:close/>
                <a:moveTo>
                  <a:pt x="149" y="333"/>
                </a:moveTo>
                <a:cubicBezTo>
                  <a:pt x="149" y="333"/>
                  <a:pt x="138" y="338"/>
                  <a:pt x="138" y="333"/>
                </a:cubicBezTo>
                <a:cubicBezTo>
                  <a:pt x="139" y="329"/>
                  <a:pt x="141" y="315"/>
                  <a:pt x="141" y="315"/>
                </a:cubicBezTo>
                <a:cubicBezTo>
                  <a:pt x="149" y="315"/>
                  <a:pt x="149" y="315"/>
                  <a:pt x="149" y="315"/>
                </a:cubicBezTo>
                <a:lnTo>
                  <a:pt x="149" y="333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8" name="ï$ļiḋé"/>
          <p:cNvSpPr>
            <a:spLocks/>
          </p:cNvSpPr>
          <p:nvPr/>
        </p:nvSpPr>
        <p:spPr bwMode="auto">
          <a:xfrm>
            <a:off x="4282694" y="3244130"/>
            <a:ext cx="658861" cy="1556697"/>
          </a:xfrm>
          <a:custGeom>
            <a:avLst/>
            <a:gdLst>
              <a:gd name="T0" fmla="*/ 625 w 693"/>
              <a:gd name="T1" fmla="*/ 1522 h 1641"/>
              <a:gd name="T2" fmla="*/ 520 w 693"/>
              <a:gd name="T3" fmla="*/ 985 h 1641"/>
              <a:gd name="T4" fmla="*/ 498 w 693"/>
              <a:gd name="T5" fmla="*/ 789 h 1641"/>
              <a:gd name="T6" fmla="*/ 532 w 693"/>
              <a:gd name="T7" fmla="*/ 760 h 1641"/>
              <a:gd name="T8" fmla="*/ 571 w 693"/>
              <a:gd name="T9" fmla="*/ 506 h 1641"/>
              <a:gd name="T10" fmla="*/ 505 w 693"/>
              <a:gd name="T11" fmla="*/ 282 h 1641"/>
              <a:gd name="T12" fmla="*/ 394 w 693"/>
              <a:gd name="T13" fmla="*/ 243 h 1641"/>
              <a:gd name="T14" fmla="*/ 344 w 693"/>
              <a:gd name="T15" fmla="*/ 214 h 1641"/>
              <a:gd name="T16" fmla="*/ 341 w 693"/>
              <a:gd name="T17" fmla="*/ 204 h 1641"/>
              <a:gd name="T18" fmla="*/ 354 w 693"/>
              <a:gd name="T19" fmla="*/ 65 h 1641"/>
              <a:gd name="T20" fmla="*/ 313 w 693"/>
              <a:gd name="T21" fmla="*/ 0 h 1641"/>
              <a:gd name="T22" fmla="*/ 228 w 693"/>
              <a:gd name="T23" fmla="*/ 24 h 1641"/>
              <a:gd name="T24" fmla="*/ 214 w 693"/>
              <a:gd name="T25" fmla="*/ 121 h 1641"/>
              <a:gd name="T26" fmla="*/ 240 w 693"/>
              <a:gd name="T27" fmla="*/ 200 h 1641"/>
              <a:gd name="T28" fmla="*/ 240 w 693"/>
              <a:gd name="T29" fmla="*/ 215 h 1641"/>
              <a:gd name="T30" fmla="*/ 147 w 693"/>
              <a:gd name="T31" fmla="*/ 272 h 1641"/>
              <a:gd name="T32" fmla="*/ 22 w 693"/>
              <a:gd name="T33" fmla="*/ 531 h 1641"/>
              <a:gd name="T34" fmla="*/ 113 w 693"/>
              <a:gd name="T35" fmla="*/ 777 h 1641"/>
              <a:gd name="T36" fmla="*/ 143 w 693"/>
              <a:gd name="T37" fmla="*/ 802 h 1641"/>
              <a:gd name="T38" fmla="*/ 220 w 693"/>
              <a:gd name="T39" fmla="*/ 1183 h 1641"/>
              <a:gd name="T40" fmla="*/ 267 w 693"/>
              <a:gd name="T41" fmla="*/ 1470 h 1641"/>
              <a:gd name="T42" fmla="*/ 231 w 693"/>
              <a:gd name="T43" fmla="*/ 1602 h 1641"/>
              <a:gd name="T44" fmla="*/ 343 w 693"/>
              <a:gd name="T45" fmla="*/ 1595 h 1641"/>
              <a:gd name="T46" fmla="*/ 351 w 693"/>
              <a:gd name="T47" fmla="*/ 1504 h 1641"/>
              <a:gd name="T48" fmla="*/ 342 w 693"/>
              <a:gd name="T49" fmla="*/ 1327 h 1641"/>
              <a:gd name="T50" fmla="*/ 334 w 693"/>
              <a:gd name="T51" fmla="*/ 1168 h 1641"/>
              <a:gd name="T52" fmla="*/ 372 w 693"/>
              <a:gd name="T53" fmla="*/ 991 h 1641"/>
              <a:gd name="T54" fmla="*/ 495 w 693"/>
              <a:gd name="T55" fmla="*/ 1455 h 1641"/>
              <a:gd name="T56" fmla="*/ 553 w 693"/>
              <a:gd name="T57" fmla="*/ 1595 h 1641"/>
              <a:gd name="T58" fmla="*/ 693 w 693"/>
              <a:gd name="T59" fmla="*/ 1628 h 1641"/>
              <a:gd name="T60" fmla="*/ 115 w 693"/>
              <a:gd name="T61" fmla="*/ 608 h 1641"/>
              <a:gd name="T62" fmla="*/ 125 w 693"/>
              <a:gd name="T63" fmla="*/ 524 h 1641"/>
              <a:gd name="T64" fmla="*/ 395 w 693"/>
              <a:gd name="T65" fmla="*/ 690 h 1641"/>
              <a:gd name="T66" fmla="*/ 314 w 693"/>
              <a:gd name="T67" fmla="*/ 307 h 1641"/>
              <a:gd name="T68" fmla="*/ 280 w 693"/>
              <a:gd name="T69" fmla="*/ 291 h 1641"/>
              <a:gd name="T70" fmla="*/ 295 w 693"/>
              <a:gd name="T71" fmla="*/ 485 h 1641"/>
              <a:gd name="T72" fmla="*/ 274 w 693"/>
              <a:gd name="T73" fmla="*/ 687 h 1641"/>
              <a:gd name="T74" fmla="*/ 235 w 693"/>
              <a:gd name="T75" fmla="*/ 542 h 1641"/>
              <a:gd name="T76" fmla="*/ 248 w 693"/>
              <a:gd name="T77" fmla="*/ 225 h 1641"/>
              <a:gd name="T78" fmla="*/ 334 w 693"/>
              <a:gd name="T79" fmla="*/ 227 h 1641"/>
              <a:gd name="T80" fmla="*/ 381 w 693"/>
              <a:gd name="T81" fmla="*/ 413 h 1641"/>
              <a:gd name="T82" fmla="*/ 411 w 693"/>
              <a:gd name="T83" fmla="*/ 689 h 1641"/>
              <a:gd name="T84" fmla="*/ 473 w 693"/>
              <a:gd name="T85" fmla="*/ 485 h 1641"/>
              <a:gd name="T86" fmla="*/ 501 w 693"/>
              <a:gd name="T87" fmla="*/ 576 h 16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693" h="1641">
                <a:moveTo>
                  <a:pt x="669" y="1590"/>
                </a:moveTo>
                <a:cubicBezTo>
                  <a:pt x="650" y="1579"/>
                  <a:pt x="636" y="1550"/>
                  <a:pt x="629" y="1542"/>
                </a:cubicBezTo>
                <a:cubicBezTo>
                  <a:pt x="622" y="1535"/>
                  <a:pt x="631" y="1537"/>
                  <a:pt x="625" y="1522"/>
                </a:cubicBezTo>
                <a:cubicBezTo>
                  <a:pt x="619" y="1507"/>
                  <a:pt x="600" y="1419"/>
                  <a:pt x="597" y="1391"/>
                </a:cubicBezTo>
                <a:cubicBezTo>
                  <a:pt x="593" y="1362"/>
                  <a:pt x="595" y="1265"/>
                  <a:pt x="582" y="1219"/>
                </a:cubicBezTo>
                <a:cubicBezTo>
                  <a:pt x="568" y="1173"/>
                  <a:pt x="526" y="1025"/>
                  <a:pt x="520" y="985"/>
                </a:cubicBezTo>
                <a:cubicBezTo>
                  <a:pt x="514" y="944"/>
                  <a:pt x="505" y="903"/>
                  <a:pt x="505" y="881"/>
                </a:cubicBezTo>
                <a:cubicBezTo>
                  <a:pt x="505" y="858"/>
                  <a:pt x="503" y="843"/>
                  <a:pt x="496" y="827"/>
                </a:cubicBezTo>
                <a:cubicBezTo>
                  <a:pt x="490" y="811"/>
                  <a:pt x="498" y="789"/>
                  <a:pt x="498" y="789"/>
                </a:cubicBezTo>
                <a:cubicBezTo>
                  <a:pt x="498" y="789"/>
                  <a:pt x="514" y="801"/>
                  <a:pt x="524" y="810"/>
                </a:cubicBezTo>
                <a:cubicBezTo>
                  <a:pt x="534" y="819"/>
                  <a:pt x="534" y="805"/>
                  <a:pt x="529" y="785"/>
                </a:cubicBezTo>
                <a:cubicBezTo>
                  <a:pt x="524" y="765"/>
                  <a:pt x="527" y="754"/>
                  <a:pt x="532" y="760"/>
                </a:cubicBezTo>
                <a:cubicBezTo>
                  <a:pt x="537" y="767"/>
                  <a:pt x="541" y="728"/>
                  <a:pt x="553" y="705"/>
                </a:cubicBezTo>
                <a:cubicBezTo>
                  <a:pt x="566" y="681"/>
                  <a:pt x="593" y="633"/>
                  <a:pt x="587" y="606"/>
                </a:cubicBezTo>
                <a:cubicBezTo>
                  <a:pt x="581" y="578"/>
                  <a:pt x="578" y="530"/>
                  <a:pt x="571" y="506"/>
                </a:cubicBezTo>
                <a:cubicBezTo>
                  <a:pt x="563" y="483"/>
                  <a:pt x="556" y="441"/>
                  <a:pt x="547" y="415"/>
                </a:cubicBezTo>
                <a:cubicBezTo>
                  <a:pt x="538" y="389"/>
                  <a:pt x="540" y="376"/>
                  <a:pt x="529" y="350"/>
                </a:cubicBezTo>
                <a:cubicBezTo>
                  <a:pt x="517" y="324"/>
                  <a:pt x="505" y="295"/>
                  <a:pt x="505" y="282"/>
                </a:cubicBezTo>
                <a:cubicBezTo>
                  <a:pt x="505" y="275"/>
                  <a:pt x="502" y="269"/>
                  <a:pt x="491" y="265"/>
                </a:cubicBezTo>
                <a:cubicBezTo>
                  <a:pt x="483" y="261"/>
                  <a:pt x="469" y="258"/>
                  <a:pt x="449" y="255"/>
                </a:cubicBezTo>
                <a:cubicBezTo>
                  <a:pt x="428" y="252"/>
                  <a:pt x="409" y="248"/>
                  <a:pt x="394" y="243"/>
                </a:cubicBezTo>
                <a:cubicBezTo>
                  <a:pt x="393" y="243"/>
                  <a:pt x="392" y="242"/>
                  <a:pt x="391" y="242"/>
                </a:cubicBezTo>
                <a:cubicBezTo>
                  <a:pt x="391" y="242"/>
                  <a:pt x="390" y="242"/>
                  <a:pt x="390" y="242"/>
                </a:cubicBezTo>
                <a:cubicBezTo>
                  <a:pt x="370" y="235"/>
                  <a:pt x="344" y="214"/>
                  <a:pt x="344" y="214"/>
                </a:cubicBezTo>
                <a:cubicBezTo>
                  <a:pt x="336" y="225"/>
                  <a:pt x="336" y="225"/>
                  <a:pt x="336" y="225"/>
                </a:cubicBezTo>
                <a:cubicBezTo>
                  <a:pt x="339" y="221"/>
                  <a:pt x="341" y="218"/>
                  <a:pt x="344" y="214"/>
                </a:cubicBezTo>
                <a:cubicBezTo>
                  <a:pt x="341" y="211"/>
                  <a:pt x="336" y="204"/>
                  <a:pt x="341" y="204"/>
                </a:cubicBezTo>
                <a:cubicBezTo>
                  <a:pt x="352" y="203"/>
                  <a:pt x="354" y="159"/>
                  <a:pt x="360" y="146"/>
                </a:cubicBezTo>
                <a:cubicBezTo>
                  <a:pt x="366" y="133"/>
                  <a:pt x="364" y="124"/>
                  <a:pt x="360" y="112"/>
                </a:cubicBezTo>
                <a:cubicBezTo>
                  <a:pt x="356" y="101"/>
                  <a:pt x="364" y="84"/>
                  <a:pt x="354" y="65"/>
                </a:cubicBezTo>
                <a:cubicBezTo>
                  <a:pt x="344" y="47"/>
                  <a:pt x="358" y="24"/>
                  <a:pt x="344" y="22"/>
                </a:cubicBezTo>
                <a:cubicBezTo>
                  <a:pt x="330" y="20"/>
                  <a:pt x="335" y="3"/>
                  <a:pt x="322" y="3"/>
                </a:cubicBezTo>
                <a:cubicBezTo>
                  <a:pt x="318" y="3"/>
                  <a:pt x="315" y="2"/>
                  <a:pt x="313" y="0"/>
                </a:cubicBezTo>
                <a:cubicBezTo>
                  <a:pt x="302" y="21"/>
                  <a:pt x="285" y="14"/>
                  <a:pt x="285" y="14"/>
                </a:cubicBezTo>
                <a:cubicBezTo>
                  <a:pt x="259" y="8"/>
                  <a:pt x="242" y="14"/>
                  <a:pt x="230" y="23"/>
                </a:cubicBezTo>
                <a:cubicBezTo>
                  <a:pt x="230" y="23"/>
                  <a:pt x="229" y="24"/>
                  <a:pt x="228" y="24"/>
                </a:cubicBezTo>
                <a:cubicBezTo>
                  <a:pt x="213" y="38"/>
                  <a:pt x="208" y="57"/>
                  <a:pt x="208" y="58"/>
                </a:cubicBezTo>
                <a:cubicBezTo>
                  <a:pt x="207" y="65"/>
                  <a:pt x="206" y="72"/>
                  <a:pt x="206" y="77"/>
                </a:cubicBezTo>
                <a:cubicBezTo>
                  <a:pt x="208" y="95"/>
                  <a:pt x="213" y="113"/>
                  <a:pt x="214" y="121"/>
                </a:cubicBezTo>
                <a:cubicBezTo>
                  <a:pt x="215" y="128"/>
                  <a:pt x="219" y="158"/>
                  <a:pt x="225" y="158"/>
                </a:cubicBezTo>
                <a:cubicBezTo>
                  <a:pt x="231" y="158"/>
                  <a:pt x="233" y="159"/>
                  <a:pt x="233" y="159"/>
                </a:cubicBezTo>
                <a:cubicBezTo>
                  <a:pt x="233" y="159"/>
                  <a:pt x="240" y="182"/>
                  <a:pt x="240" y="200"/>
                </a:cubicBezTo>
                <a:cubicBezTo>
                  <a:pt x="240" y="208"/>
                  <a:pt x="240" y="212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40" y="215"/>
                  <a:pt x="240" y="215"/>
                </a:cubicBezTo>
                <a:cubicBezTo>
                  <a:pt x="240" y="215"/>
                  <a:pt x="224" y="238"/>
                  <a:pt x="206" y="246"/>
                </a:cubicBezTo>
                <a:cubicBezTo>
                  <a:pt x="188" y="255"/>
                  <a:pt x="162" y="268"/>
                  <a:pt x="147" y="272"/>
                </a:cubicBezTo>
                <a:cubicBezTo>
                  <a:pt x="136" y="275"/>
                  <a:pt x="124" y="279"/>
                  <a:pt x="115" y="285"/>
                </a:cubicBezTo>
                <a:cubicBezTo>
                  <a:pt x="103" y="293"/>
                  <a:pt x="93" y="305"/>
                  <a:pt x="89" y="326"/>
                </a:cubicBezTo>
                <a:cubicBezTo>
                  <a:pt x="82" y="365"/>
                  <a:pt x="42" y="495"/>
                  <a:pt x="22" y="531"/>
                </a:cubicBezTo>
                <a:cubicBezTo>
                  <a:pt x="3" y="567"/>
                  <a:pt x="0" y="616"/>
                  <a:pt x="20" y="646"/>
                </a:cubicBezTo>
                <a:cubicBezTo>
                  <a:pt x="39" y="676"/>
                  <a:pt x="86" y="750"/>
                  <a:pt x="93" y="760"/>
                </a:cubicBezTo>
                <a:cubicBezTo>
                  <a:pt x="100" y="770"/>
                  <a:pt x="102" y="778"/>
                  <a:pt x="113" y="777"/>
                </a:cubicBezTo>
                <a:cubicBezTo>
                  <a:pt x="113" y="777"/>
                  <a:pt x="114" y="776"/>
                  <a:pt x="115" y="776"/>
                </a:cubicBezTo>
                <a:cubicBezTo>
                  <a:pt x="124" y="776"/>
                  <a:pt x="130" y="777"/>
                  <a:pt x="130" y="777"/>
                </a:cubicBezTo>
                <a:cubicBezTo>
                  <a:pt x="130" y="777"/>
                  <a:pt x="135" y="796"/>
                  <a:pt x="143" y="802"/>
                </a:cubicBezTo>
                <a:cubicBezTo>
                  <a:pt x="151" y="808"/>
                  <a:pt x="161" y="828"/>
                  <a:pt x="163" y="821"/>
                </a:cubicBezTo>
                <a:cubicBezTo>
                  <a:pt x="166" y="814"/>
                  <a:pt x="173" y="872"/>
                  <a:pt x="180" y="903"/>
                </a:cubicBezTo>
                <a:cubicBezTo>
                  <a:pt x="187" y="934"/>
                  <a:pt x="220" y="1152"/>
                  <a:pt x="220" y="1183"/>
                </a:cubicBezTo>
                <a:cubicBezTo>
                  <a:pt x="220" y="1214"/>
                  <a:pt x="232" y="1246"/>
                  <a:pt x="231" y="1268"/>
                </a:cubicBezTo>
                <a:cubicBezTo>
                  <a:pt x="230" y="1291"/>
                  <a:pt x="235" y="1349"/>
                  <a:pt x="236" y="1381"/>
                </a:cubicBezTo>
                <a:cubicBezTo>
                  <a:pt x="237" y="1413"/>
                  <a:pt x="267" y="1447"/>
                  <a:pt x="267" y="1470"/>
                </a:cubicBezTo>
                <a:cubicBezTo>
                  <a:pt x="267" y="1494"/>
                  <a:pt x="260" y="1505"/>
                  <a:pt x="263" y="1519"/>
                </a:cubicBezTo>
                <a:cubicBezTo>
                  <a:pt x="267" y="1532"/>
                  <a:pt x="266" y="1542"/>
                  <a:pt x="251" y="1558"/>
                </a:cubicBezTo>
                <a:cubicBezTo>
                  <a:pt x="236" y="1574"/>
                  <a:pt x="230" y="1589"/>
                  <a:pt x="231" y="1602"/>
                </a:cubicBezTo>
                <a:cubicBezTo>
                  <a:pt x="232" y="1614"/>
                  <a:pt x="236" y="1619"/>
                  <a:pt x="266" y="1620"/>
                </a:cubicBezTo>
                <a:cubicBezTo>
                  <a:pt x="296" y="1621"/>
                  <a:pt x="324" y="1613"/>
                  <a:pt x="324" y="1605"/>
                </a:cubicBezTo>
                <a:cubicBezTo>
                  <a:pt x="324" y="1598"/>
                  <a:pt x="334" y="1595"/>
                  <a:pt x="343" y="1595"/>
                </a:cubicBezTo>
                <a:cubicBezTo>
                  <a:pt x="351" y="1595"/>
                  <a:pt x="350" y="1587"/>
                  <a:pt x="346" y="1569"/>
                </a:cubicBezTo>
                <a:cubicBezTo>
                  <a:pt x="343" y="1552"/>
                  <a:pt x="330" y="1528"/>
                  <a:pt x="338" y="1531"/>
                </a:cubicBezTo>
                <a:cubicBezTo>
                  <a:pt x="345" y="1533"/>
                  <a:pt x="351" y="1528"/>
                  <a:pt x="351" y="1504"/>
                </a:cubicBezTo>
                <a:cubicBezTo>
                  <a:pt x="351" y="1479"/>
                  <a:pt x="355" y="1471"/>
                  <a:pt x="344" y="1457"/>
                </a:cubicBezTo>
                <a:cubicBezTo>
                  <a:pt x="333" y="1442"/>
                  <a:pt x="335" y="1415"/>
                  <a:pt x="338" y="1392"/>
                </a:cubicBezTo>
                <a:cubicBezTo>
                  <a:pt x="340" y="1370"/>
                  <a:pt x="348" y="1354"/>
                  <a:pt x="342" y="1327"/>
                </a:cubicBezTo>
                <a:cubicBezTo>
                  <a:pt x="335" y="1299"/>
                  <a:pt x="334" y="1266"/>
                  <a:pt x="338" y="1252"/>
                </a:cubicBezTo>
                <a:cubicBezTo>
                  <a:pt x="342" y="1239"/>
                  <a:pt x="339" y="1222"/>
                  <a:pt x="329" y="1211"/>
                </a:cubicBezTo>
                <a:cubicBezTo>
                  <a:pt x="319" y="1200"/>
                  <a:pt x="334" y="1180"/>
                  <a:pt x="334" y="1168"/>
                </a:cubicBezTo>
                <a:cubicBezTo>
                  <a:pt x="334" y="1156"/>
                  <a:pt x="330" y="1104"/>
                  <a:pt x="337" y="1052"/>
                </a:cubicBezTo>
                <a:cubicBezTo>
                  <a:pt x="343" y="999"/>
                  <a:pt x="344" y="960"/>
                  <a:pt x="345" y="946"/>
                </a:cubicBezTo>
                <a:cubicBezTo>
                  <a:pt x="346" y="933"/>
                  <a:pt x="354" y="939"/>
                  <a:pt x="372" y="991"/>
                </a:cubicBezTo>
                <a:cubicBezTo>
                  <a:pt x="391" y="1043"/>
                  <a:pt x="438" y="1205"/>
                  <a:pt x="447" y="1241"/>
                </a:cubicBezTo>
                <a:cubicBezTo>
                  <a:pt x="454" y="1272"/>
                  <a:pt x="480" y="1385"/>
                  <a:pt x="491" y="1436"/>
                </a:cubicBezTo>
                <a:cubicBezTo>
                  <a:pt x="493" y="1444"/>
                  <a:pt x="494" y="1451"/>
                  <a:pt x="495" y="1455"/>
                </a:cubicBezTo>
                <a:cubicBezTo>
                  <a:pt x="501" y="1486"/>
                  <a:pt x="509" y="1548"/>
                  <a:pt x="517" y="1548"/>
                </a:cubicBezTo>
                <a:cubicBezTo>
                  <a:pt x="526" y="1548"/>
                  <a:pt x="524" y="1554"/>
                  <a:pt x="525" y="1572"/>
                </a:cubicBezTo>
                <a:cubicBezTo>
                  <a:pt x="526" y="1589"/>
                  <a:pt x="543" y="1592"/>
                  <a:pt x="553" y="1595"/>
                </a:cubicBezTo>
                <a:cubicBezTo>
                  <a:pt x="563" y="1599"/>
                  <a:pt x="566" y="1589"/>
                  <a:pt x="566" y="1589"/>
                </a:cubicBezTo>
                <a:cubicBezTo>
                  <a:pt x="566" y="1589"/>
                  <a:pt x="582" y="1623"/>
                  <a:pt x="610" y="1626"/>
                </a:cubicBezTo>
                <a:cubicBezTo>
                  <a:pt x="639" y="1630"/>
                  <a:pt x="693" y="1641"/>
                  <a:pt x="693" y="1628"/>
                </a:cubicBezTo>
                <a:cubicBezTo>
                  <a:pt x="693" y="1614"/>
                  <a:pt x="687" y="1602"/>
                  <a:pt x="669" y="1590"/>
                </a:cubicBezTo>
                <a:close/>
                <a:moveTo>
                  <a:pt x="128" y="644"/>
                </a:moveTo>
                <a:cubicBezTo>
                  <a:pt x="128" y="632"/>
                  <a:pt x="122" y="619"/>
                  <a:pt x="115" y="608"/>
                </a:cubicBezTo>
                <a:cubicBezTo>
                  <a:pt x="105" y="594"/>
                  <a:pt x="95" y="582"/>
                  <a:pt x="99" y="575"/>
                </a:cubicBezTo>
                <a:cubicBezTo>
                  <a:pt x="105" y="563"/>
                  <a:pt x="110" y="563"/>
                  <a:pt x="115" y="554"/>
                </a:cubicBezTo>
                <a:cubicBezTo>
                  <a:pt x="118" y="549"/>
                  <a:pt x="121" y="541"/>
                  <a:pt x="125" y="524"/>
                </a:cubicBezTo>
                <a:cubicBezTo>
                  <a:pt x="124" y="559"/>
                  <a:pt x="136" y="611"/>
                  <a:pt x="128" y="644"/>
                </a:cubicBezTo>
                <a:close/>
                <a:moveTo>
                  <a:pt x="411" y="689"/>
                </a:moveTo>
                <a:cubicBezTo>
                  <a:pt x="407" y="690"/>
                  <a:pt x="402" y="690"/>
                  <a:pt x="395" y="690"/>
                </a:cubicBezTo>
                <a:cubicBezTo>
                  <a:pt x="395" y="685"/>
                  <a:pt x="395" y="680"/>
                  <a:pt x="393" y="674"/>
                </a:cubicBezTo>
                <a:cubicBezTo>
                  <a:pt x="389" y="655"/>
                  <a:pt x="367" y="523"/>
                  <a:pt x="351" y="448"/>
                </a:cubicBezTo>
                <a:cubicBezTo>
                  <a:pt x="335" y="373"/>
                  <a:pt x="318" y="317"/>
                  <a:pt x="314" y="307"/>
                </a:cubicBezTo>
                <a:cubicBezTo>
                  <a:pt x="310" y="297"/>
                  <a:pt x="323" y="293"/>
                  <a:pt x="323" y="293"/>
                </a:cubicBezTo>
                <a:cubicBezTo>
                  <a:pt x="299" y="269"/>
                  <a:pt x="299" y="269"/>
                  <a:pt x="299" y="269"/>
                </a:cubicBezTo>
                <a:cubicBezTo>
                  <a:pt x="288" y="274"/>
                  <a:pt x="280" y="291"/>
                  <a:pt x="280" y="291"/>
                </a:cubicBezTo>
                <a:cubicBezTo>
                  <a:pt x="280" y="291"/>
                  <a:pt x="292" y="299"/>
                  <a:pt x="294" y="307"/>
                </a:cubicBezTo>
                <a:cubicBezTo>
                  <a:pt x="296" y="315"/>
                  <a:pt x="292" y="325"/>
                  <a:pt x="286" y="343"/>
                </a:cubicBezTo>
                <a:cubicBezTo>
                  <a:pt x="281" y="362"/>
                  <a:pt x="288" y="443"/>
                  <a:pt x="295" y="485"/>
                </a:cubicBezTo>
                <a:cubicBezTo>
                  <a:pt x="302" y="527"/>
                  <a:pt x="315" y="621"/>
                  <a:pt x="323" y="669"/>
                </a:cubicBezTo>
                <a:cubicBezTo>
                  <a:pt x="324" y="677"/>
                  <a:pt x="326" y="683"/>
                  <a:pt x="327" y="689"/>
                </a:cubicBezTo>
                <a:cubicBezTo>
                  <a:pt x="308" y="688"/>
                  <a:pt x="289" y="687"/>
                  <a:pt x="274" y="687"/>
                </a:cubicBezTo>
                <a:cubicBezTo>
                  <a:pt x="232" y="687"/>
                  <a:pt x="191" y="692"/>
                  <a:pt x="191" y="692"/>
                </a:cubicBezTo>
                <a:cubicBezTo>
                  <a:pt x="191" y="692"/>
                  <a:pt x="199" y="672"/>
                  <a:pt x="212" y="643"/>
                </a:cubicBezTo>
                <a:cubicBezTo>
                  <a:pt x="224" y="615"/>
                  <a:pt x="226" y="589"/>
                  <a:pt x="235" y="542"/>
                </a:cubicBezTo>
                <a:cubicBezTo>
                  <a:pt x="245" y="495"/>
                  <a:pt x="237" y="463"/>
                  <a:pt x="237" y="406"/>
                </a:cubicBezTo>
                <a:cubicBezTo>
                  <a:pt x="237" y="361"/>
                  <a:pt x="234" y="300"/>
                  <a:pt x="231" y="263"/>
                </a:cubicBezTo>
                <a:cubicBezTo>
                  <a:pt x="231" y="257"/>
                  <a:pt x="231" y="235"/>
                  <a:pt x="248" y="225"/>
                </a:cubicBezTo>
                <a:cubicBezTo>
                  <a:pt x="257" y="236"/>
                  <a:pt x="268" y="248"/>
                  <a:pt x="281" y="257"/>
                </a:cubicBezTo>
                <a:cubicBezTo>
                  <a:pt x="304" y="273"/>
                  <a:pt x="306" y="261"/>
                  <a:pt x="320" y="244"/>
                </a:cubicBezTo>
                <a:cubicBezTo>
                  <a:pt x="326" y="237"/>
                  <a:pt x="330" y="232"/>
                  <a:pt x="334" y="227"/>
                </a:cubicBezTo>
                <a:cubicBezTo>
                  <a:pt x="334" y="227"/>
                  <a:pt x="334" y="227"/>
                  <a:pt x="334" y="227"/>
                </a:cubicBezTo>
                <a:cubicBezTo>
                  <a:pt x="353" y="218"/>
                  <a:pt x="370" y="255"/>
                  <a:pt x="370" y="255"/>
                </a:cubicBezTo>
                <a:cubicBezTo>
                  <a:pt x="382" y="288"/>
                  <a:pt x="381" y="349"/>
                  <a:pt x="381" y="413"/>
                </a:cubicBezTo>
                <a:cubicBezTo>
                  <a:pt x="381" y="478"/>
                  <a:pt x="393" y="542"/>
                  <a:pt x="406" y="589"/>
                </a:cubicBezTo>
                <a:cubicBezTo>
                  <a:pt x="418" y="636"/>
                  <a:pt x="437" y="678"/>
                  <a:pt x="437" y="678"/>
                </a:cubicBezTo>
                <a:cubicBezTo>
                  <a:pt x="437" y="678"/>
                  <a:pt x="426" y="684"/>
                  <a:pt x="411" y="689"/>
                </a:cubicBezTo>
                <a:close/>
                <a:moveTo>
                  <a:pt x="491" y="631"/>
                </a:moveTo>
                <a:cubicBezTo>
                  <a:pt x="489" y="627"/>
                  <a:pt x="490" y="600"/>
                  <a:pt x="484" y="579"/>
                </a:cubicBezTo>
                <a:cubicBezTo>
                  <a:pt x="477" y="556"/>
                  <a:pt x="474" y="524"/>
                  <a:pt x="473" y="485"/>
                </a:cubicBezTo>
                <a:cubicBezTo>
                  <a:pt x="473" y="485"/>
                  <a:pt x="482" y="518"/>
                  <a:pt x="491" y="538"/>
                </a:cubicBezTo>
                <a:cubicBezTo>
                  <a:pt x="495" y="547"/>
                  <a:pt x="498" y="553"/>
                  <a:pt x="501" y="553"/>
                </a:cubicBezTo>
                <a:cubicBezTo>
                  <a:pt x="511" y="556"/>
                  <a:pt x="512" y="570"/>
                  <a:pt x="501" y="576"/>
                </a:cubicBezTo>
                <a:cubicBezTo>
                  <a:pt x="490" y="582"/>
                  <a:pt x="498" y="624"/>
                  <a:pt x="493" y="630"/>
                </a:cubicBezTo>
                <a:cubicBezTo>
                  <a:pt x="492" y="631"/>
                  <a:pt x="491" y="631"/>
                  <a:pt x="491" y="63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/>
        </p:spPr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858860" y="2839675"/>
            <a:ext cx="3485012" cy="989332"/>
            <a:chOff x="2858860" y="2839675"/>
            <a:chExt cx="3485012" cy="989332"/>
          </a:xfrm>
        </p:grpSpPr>
        <p:cxnSp>
          <p:nvCxnSpPr>
            <p:cNvPr id="9" name="Straight Connector 21"/>
            <p:cNvCxnSpPr/>
            <p:nvPr/>
          </p:nvCxnSpPr>
          <p:spPr>
            <a:xfrm flipV="1">
              <a:off x="4575976" y="2839675"/>
              <a:ext cx="0" cy="506486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2"/>
            <p:cNvCxnSpPr/>
            <p:nvPr/>
          </p:nvCxnSpPr>
          <p:spPr>
            <a:xfrm flipV="1">
              <a:off x="5198096" y="2873754"/>
              <a:ext cx="0" cy="264409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23"/>
            <p:cNvCxnSpPr/>
            <p:nvPr/>
          </p:nvCxnSpPr>
          <p:spPr>
            <a:xfrm>
              <a:off x="5198096" y="2863625"/>
              <a:ext cx="35370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24"/>
            <p:cNvCxnSpPr/>
            <p:nvPr/>
          </p:nvCxnSpPr>
          <p:spPr>
            <a:xfrm flipH="1" flipV="1">
              <a:off x="3983189" y="2873754"/>
              <a:ext cx="0" cy="264409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25"/>
            <p:cNvCxnSpPr/>
            <p:nvPr/>
          </p:nvCxnSpPr>
          <p:spPr>
            <a:xfrm flipH="1">
              <a:off x="3629486" y="2863625"/>
              <a:ext cx="35370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26"/>
            <p:cNvCxnSpPr/>
            <p:nvPr/>
          </p:nvCxnSpPr>
          <p:spPr>
            <a:xfrm flipH="1">
              <a:off x="2858860" y="3829007"/>
              <a:ext cx="51009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27"/>
            <p:cNvCxnSpPr/>
            <p:nvPr/>
          </p:nvCxnSpPr>
          <p:spPr>
            <a:xfrm flipH="1">
              <a:off x="5833779" y="3829007"/>
              <a:ext cx="510093" cy="0"/>
            </a:xfrm>
            <a:prstGeom prst="line">
              <a:avLst/>
            </a:prstGeom>
            <a:ln w="19050">
              <a:solidFill>
                <a:schemeClr val="bg1">
                  <a:lumMod val="75000"/>
                </a:schemeClr>
              </a:solidFill>
              <a:prstDash val="sysDot"/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3" name="组合 42"/>
          <p:cNvGrpSpPr/>
          <p:nvPr/>
        </p:nvGrpSpPr>
        <p:grpSpPr>
          <a:xfrm>
            <a:off x="1344056" y="1131590"/>
            <a:ext cx="6463841" cy="3453591"/>
            <a:chOff x="1344056" y="1131590"/>
            <a:chExt cx="6463841" cy="3453591"/>
          </a:xfrm>
        </p:grpSpPr>
        <p:grpSp>
          <p:nvGrpSpPr>
            <p:cNvPr id="41" name="组合 40"/>
            <p:cNvGrpSpPr/>
            <p:nvPr/>
          </p:nvGrpSpPr>
          <p:grpSpPr>
            <a:xfrm>
              <a:off x="2176751" y="1817685"/>
              <a:ext cx="1339368" cy="1339368"/>
              <a:chOff x="2176751" y="1817685"/>
              <a:chExt cx="1339368" cy="1339368"/>
            </a:xfrm>
          </p:grpSpPr>
          <p:sp>
            <p:nvSpPr>
              <p:cNvPr id="16" name="îṡlîdè"/>
              <p:cNvSpPr/>
              <p:nvPr/>
            </p:nvSpPr>
            <p:spPr>
              <a:xfrm>
                <a:off x="2212865" y="1848730"/>
                <a:ext cx="1270708" cy="1270707"/>
              </a:xfrm>
              <a:prstGeom prst="ellipse">
                <a:avLst/>
              </a:prstGeom>
              <a:solidFill>
                <a:schemeClr val="accent2"/>
              </a:solidFill>
              <a:ln w="120650" cmpd="thickThin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7" name="iṩḷîďé"/>
              <p:cNvSpPr/>
              <p:nvPr/>
            </p:nvSpPr>
            <p:spPr>
              <a:xfrm>
                <a:off x="2260917" y="1892091"/>
                <a:ext cx="1174604" cy="1183985"/>
              </a:xfrm>
              <a:prstGeom prst="ellipse">
                <a:avLst/>
              </a:prstGeom>
              <a:blipFill dpi="0" rotWithShape="1"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" name="îṡļïḍê"/>
              <p:cNvSpPr/>
              <p:nvPr/>
            </p:nvSpPr>
            <p:spPr>
              <a:xfrm>
                <a:off x="2176751" y="1817685"/>
                <a:ext cx="1339368" cy="1339368"/>
              </a:xfrm>
              <a:prstGeom prst="ellipse">
                <a:avLst/>
              </a:prstGeom>
              <a:noFill/>
              <a:ln w="19050" cmpd="thickThin">
                <a:solidFill>
                  <a:schemeClr val="accent2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8" name="组合 37"/>
            <p:cNvGrpSpPr/>
            <p:nvPr/>
          </p:nvGrpSpPr>
          <p:grpSpPr>
            <a:xfrm>
              <a:off x="5635833" y="1817685"/>
              <a:ext cx="1339368" cy="1339368"/>
              <a:chOff x="5635833" y="1817685"/>
              <a:chExt cx="1339368" cy="1339368"/>
            </a:xfrm>
          </p:grpSpPr>
          <p:sp>
            <p:nvSpPr>
              <p:cNvPr id="19" name="isḻíḓè"/>
              <p:cNvSpPr/>
              <p:nvPr/>
            </p:nvSpPr>
            <p:spPr>
              <a:xfrm>
                <a:off x="5671947" y="1848730"/>
                <a:ext cx="1270708" cy="1270707"/>
              </a:xfrm>
              <a:prstGeom prst="ellipse">
                <a:avLst/>
              </a:prstGeom>
              <a:solidFill>
                <a:schemeClr val="accent4"/>
              </a:solidFill>
              <a:ln w="120650" cmpd="thickThin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ïş1íḓé"/>
              <p:cNvSpPr/>
              <p:nvPr/>
            </p:nvSpPr>
            <p:spPr>
              <a:xfrm>
                <a:off x="5719999" y="1892091"/>
                <a:ext cx="1174604" cy="1183985"/>
              </a:xfrm>
              <a:prstGeom prst="ellipse">
                <a:avLst/>
              </a:prstGeom>
              <a:blipFill dpi="0" rotWithShape="1"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1" name="ïṧḻíḑe"/>
              <p:cNvSpPr/>
              <p:nvPr/>
            </p:nvSpPr>
            <p:spPr>
              <a:xfrm>
                <a:off x="5635833" y="1817685"/>
                <a:ext cx="1339368" cy="1339368"/>
              </a:xfrm>
              <a:prstGeom prst="ellipse">
                <a:avLst/>
              </a:prstGeom>
              <a:noFill/>
              <a:ln w="19050" cmpd="thickThin">
                <a:solidFill>
                  <a:schemeClr val="accent4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344056" y="3245813"/>
              <a:ext cx="1339368" cy="1339368"/>
              <a:chOff x="1344056" y="3245813"/>
              <a:chExt cx="1339368" cy="1339368"/>
            </a:xfrm>
          </p:grpSpPr>
          <p:sp>
            <p:nvSpPr>
              <p:cNvPr id="22" name="i$ḻïḋè"/>
              <p:cNvSpPr/>
              <p:nvPr/>
            </p:nvSpPr>
            <p:spPr>
              <a:xfrm>
                <a:off x="1380170" y="3276857"/>
                <a:ext cx="1270708" cy="1270707"/>
              </a:xfrm>
              <a:prstGeom prst="ellipse">
                <a:avLst/>
              </a:prstGeom>
              <a:solidFill>
                <a:schemeClr val="accent1"/>
              </a:solidFill>
              <a:ln w="120650" cmpd="thickThin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3" name="ïṥḷîḑe"/>
              <p:cNvSpPr/>
              <p:nvPr/>
            </p:nvSpPr>
            <p:spPr>
              <a:xfrm>
                <a:off x="1428222" y="3320218"/>
                <a:ext cx="1174604" cy="1183985"/>
              </a:xfrm>
              <a:prstGeom prst="ellipse">
                <a:avLst/>
              </a:prstGeom>
              <a:blipFill dpi="0" rotWithShape="1">
                <a:blip r:embed="rId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4" name="íSḷîḋe"/>
              <p:cNvSpPr/>
              <p:nvPr/>
            </p:nvSpPr>
            <p:spPr>
              <a:xfrm>
                <a:off x="1344056" y="3245813"/>
                <a:ext cx="1339368" cy="1339368"/>
              </a:xfrm>
              <a:prstGeom prst="ellipse">
                <a:avLst/>
              </a:prstGeom>
              <a:noFill/>
              <a:ln w="19050" cmpd="thickThin">
                <a:solidFill>
                  <a:schemeClr val="accent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>
              <a:off x="3906292" y="1131590"/>
              <a:ext cx="1339368" cy="1339368"/>
              <a:chOff x="3906292" y="1131590"/>
              <a:chExt cx="1339368" cy="1339368"/>
            </a:xfrm>
          </p:grpSpPr>
          <p:sp>
            <p:nvSpPr>
              <p:cNvPr id="25" name="îSḷïḑe"/>
              <p:cNvSpPr/>
              <p:nvPr/>
            </p:nvSpPr>
            <p:spPr>
              <a:xfrm>
                <a:off x="3942407" y="1162635"/>
                <a:ext cx="1270708" cy="1270707"/>
              </a:xfrm>
              <a:prstGeom prst="ellipse">
                <a:avLst/>
              </a:prstGeom>
              <a:solidFill>
                <a:schemeClr val="accent3"/>
              </a:solidFill>
              <a:ln w="120650" cmpd="thickThin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6" name="išḷiḓe"/>
              <p:cNvSpPr/>
              <p:nvPr/>
            </p:nvSpPr>
            <p:spPr>
              <a:xfrm>
                <a:off x="3990459" y="1205996"/>
                <a:ext cx="1174604" cy="1183985"/>
              </a:xfrm>
              <a:prstGeom prst="ellipse">
                <a:avLst/>
              </a:prstGeom>
              <a:blipFill dpi="0" rotWithShape="1">
                <a:blip r:embed="rId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7" name="îṩḷíḑè"/>
              <p:cNvSpPr/>
              <p:nvPr/>
            </p:nvSpPr>
            <p:spPr>
              <a:xfrm>
                <a:off x="3906292" y="1131590"/>
                <a:ext cx="1339368" cy="1339368"/>
              </a:xfrm>
              <a:prstGeom prst="ellipse">
                <a:avLst/>
              </a:prstGeom>
              <a:noFill/>
              <a:ln w="19050" cmpd="thickThin">
                <a:solidFill>
                  <a:schemeClr val="accent3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6468529" y="3245813"/>
              <a:ext cx="1339368" cy="1339368"/>
              <a:chOff x="6468529" y="3245813"/>
              <a:chExt cx="1339368" cy="1339368"/>
            </a:xfrm>
          </p:grpSpPr>
          <p:sp>
            <p:nvSpPr>
              <p:cNvPr id="28" name="ï$ḷíḑe"/>
              <p:cNvSpPr/>
              <p:nvPr/>
            </p:nvSpPr>
            <p:spPr>
              <a:xfrm>
                <a:off x="6504643" y="3276857"/>
                <a:ext cx="1270708" cy="1270707"/>
              </a:xfrm>
              <a:prstGeom prst="ellipse">
                <a:avLst/>
              </a:prstGeom>
              <a:solidFill>
                <a:schemeClr val="accent5"/>
              </a:solidFill>
              <a:ln w="120650" cmpd="thickThin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îṡľiḓé"/>
              <p:cNvSpPr/>
              <p:nvPr/>
            </p:nvSpPr>
            <p:spPr>
              <a:xfrm>
                <a:off x="6552695" y="3320218"/>
                <a:ext cx="1174604" cy="1183985"/>
              </a:xfrm>
              <a:prstGeom prst="ellipse">
                <a:avLst/>
              </a:prstGeom>
              <a:blipFill dpi="0" rotWithShape="1">
                <a:blip r:embed="rId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 w="12700" cap="flat" cmpd="sng" algn="ctr">
                <a:noFill/>
                <a:prstDash val="solid"/>
                <a:miter lim="800000"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ï$ļïḑé"/>
              <p:cNvSpPr/>
              <p:nvPr/>
            </p:nvSpPr>
            <p:spPr>
              <a:xfrm>
                <a:off x="6468529" y="3245813"/>
                <a:ext cx="1339368" cy="1339368"/>
              </a:xfrm>
              <a:prstGeom prst="ellipse">
                <a:avLst/>
              </a:prstGeom>
              <a:noFill/>
              <a:ln w="19050" cmpd="thickThin">
                <a:solidFill>
                  <a:schemeClr val="accent5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31" name="íṡļïḓè"/>
          <p:cNvSpPr/>
          <p:nvPr/>
        </p:nvSpPr>
        <p:spPr>
          <a:xfrm>
            <a:off x="3953856" y="2459570"/>
            <a:ext cx="1244240" cy="354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4377"/>
            <a:r>
              <a:rPr lang="zh-CN" altLang="en-US" sz="14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32" name="ïŝḷîḓe"/>
          <p:cNvSpPr/>
          <p:nvPr/>
        </p:nvSpPr>
        <p:spPr>
          <a:xfrm>
            <a:off x="7059234" y="2306660"/>
            <a:ext cx="1244240" cy="354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algn="ctr" defTabSz="914377"/>
            <a:r>
              <a:rPr lang="zh-CN" altLang="en-US" sz="14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33" name="isľíḓê"/>
          <p:cNvSpPr/>
          <p:nvPr/>
        </p:nvSpPr>
        <p:spPr>
          <a:xfrm>
            <a:off x="819144" y="2296723"/>
            <a:ext cx="1244240" cy="35484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/>
          </a:bodyPr>
          <a:lstStyle/>
          <a:p>
            <a:pPr lvl="0" defTabSz="914377"/>
            <a:r>
              <a:rPr lang="zh-CN" altLang="en-US" sz="14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34" name="íśľîḋè"/>
          <p:cNvSpPr/>
          <p:nvPr/>
        </p:nvSpPr>
        <p:spPr>
          <a:xfrm>
            <a:off x="6516093" y="4616225"/>
            <a:ext cx="1244240" cy="2352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lvl="0" algn="ctr" defTabSz="914377"/>
            <a:r>
              <a:rPr lang="zh-CN" altLang="en-US" sz="14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35" name="îS1ïḋé"/>
          <p:cNvSpPr/>
          <p:nvPr/>
        </p:nvSpPr>
        <p:spPr>
          <a:xfrm>
            <a:off x="1391387" y="4619955"/>
            <a:ext cx="1244240" cy="23525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Autofit/>
          </a:bodyPr>
          <a:lstStyle/>
          <a:p>
            <a:pPr algn="ctr"/>
            <a:r>
              <a:rPr lang="zh-CN" altLang="en-US" sz="1400" b="1" dirty="0">
                <a:solidFill>
                  <a:schemeClr val="tx1"/>
                </a:solidFill>
                <a:cs typeface="+mn-ea"/>
                <a:sym typeface="+mn-lt"/>
              </a:rPr>
              <a:t>点击输入标题</a:t>
            </a:r>
          </a:p>
        </p:txBody>
      </p:sp>
      <p:sp>
        <p:nvSpPr>
          <p:cNvPr id="44" name="Title 1">
            <a:extLst>
              <a:ext uri="{FF2B5EF4-FFF2-40B4-BE49-F238E27FC236}">
                <a16:creationId xmlns="" xmlns:a16="http://schemas.microsoft.com/office/drawing/2014/main" id="{4909F9DA-5D76-4D78-850D-663F6C77C066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工作完成情况</a:t>
            </a:r>
            <a:endParaRPr lang="en-GB" altLang="zh-CN" sz="18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1538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3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31" grpId="0"/>
      <p:bldP spid="32" grpId="0"/>
      <p:bldP spid="33" grpId="0"/>
      <p:bldP spid="34" grpId="0"/>
      <p:bldP spid="3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第一PPT模板网-WWW.1PPT.COM"/>
  <p:tag name="ISPRING_SCORM_RATE_SLIDES" val="0"/>
  <p:tag name="ISPRING_SCORM_RATE_QUIZZES" val="0"/>
  <p:tag name="ISPRING_SCORM_PASSING_SCORE" val="0.000000"/>
  <p:tag name="ISPRING_ULTRA_SCORM_COURSE_ID" val="62DB99E3-3F8A-41ED-985C-F3688315A05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内容列表"/>
  <p:tag name="ISPRINGCLOUDFOLDERID" val="0"/>
  <p:tag name="ISPRINGCLOUDFOLDERPATH" val="资源库"/>
  <p:tag name="ISPRING_OUTPUT_FOLDER" val="G:\第十四批\602689"/>
  <p:tag name="ISPRING_FIRST_PUBLISH" val="1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888382"/>
      </a:dk2>
      <a:lt2>
        <a:srgbClr val="F0F0F0"/>
      </a:lt2>
      <a:accent1>
        <a:srgbClr val="3077B9"/>
      </a:accent1>
      <a:accent2>
        <a:srgbClr val="3077B9"/>
      </a:accent2>
      <a:accent3>
        <a:srgbClr val="3077B9"/>
      </a:accent3>
      <a:accent4>
        <a:srgbClr val="3077B9"/>
      </a:accent4>
      <a:accent5>
        <a:srgbClr val="3077B9"/>
      </a:accent5>
      <a:accent6>
        <a:srgbClr val="3077B9"/>
      </a:accent6>
      <a:hlink>
        <a:srgbClr val="88746A"/>
      </a:hlink>
      <a:folHlink>
        <a:srgbClr val="888382"/>
      </a:folHlink>
    </a:clrScheme>
    <a:fontScheme name="xjbhr1xf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888382"/>
    </a:dk2>
    <a:lt2>
      <a:srgbClr val="F0F0F0"/>
    </a:lt2>
    <a:accent1>
      <a:srgbClr val="3077B9"/>
    </a:accent1>
    <a:accent2>
      <a:srgbClr val="3077B9"/>
    </a:accent2>
    <a:accent3>
      <a:srgbClr val="3077B9"/>
    </a:accent3>
    <a:accent4>
      <a:srgbClr val="3077B9"/>
    </a:accent4>
    <a:accent5>
      <a:srgbClr val="3077B9"/>
    </a:accent5>
    <a:accent6>
      <a:srgbClr val="3077B9"/>
    </a:accent6>
    <a:hlink>
      <a:srgbClr val="88746A"/>
    </a:hlink>
    <a:folHlink>
      <a:srgbClr val="88838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3362</TotalTime>
  <Words>3262</Words>
  <Application>Microsoft Office PowerPoint</Application>
  <PresentationFormat>全屏显示(16:9)</PresentationFormat>
  <Paragraphs>248</Paragraphs>
  <Slides>25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宋体</vt:lpstr>
      <vt:lpstr>微软雅黑</vt:lpstr>
      <vt:lpstr>Agency FB</vt:lpstr>
      <vt:lpstr>Arial</vt:lpstr>
      <vt:lpstr>Calibri</vt:lpstr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——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keywords>——</cp:keywords>
  <dc:description>——</dc:description>
  <cp:lastModifiedBy>阳光 男孩</cp:lastModifiedBy>
  <cp:revision>278</cp:revision>
  <dcterms:created xsi:type="dcterms:W3CDTF">2015-12-11T17:46:17Z</dcterms:created>
  <dcterms:modified xsi:type="dcterms:W3CDTF">2020-04-16T12:50:50Z</dcterms:modified>
</cp:coreProperties>
</file>